
<file path=[Content_Types].xml><?xml version="1.0" encoding="utf-8"?>
<Types xmlns="http://schemas.openxmlformats.org/package/2006/content-types">
  <Default Extension="gif" ContentType="image/gif"/>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theme/theme5.xml" ContentType="application/vnd.openxmlformats-officedocument.them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6.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7.xml" ContentType="application/vnd.openxmlformats-officedocument.theme+xml"/>
  <Override PartName="/ppt/slideLayouts/slideLayout19.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5.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6.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7.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8.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9.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10.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11.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diagrams/data45.xml" ContentType="application/vnd.openxmlformats-officedocument.drawingml.diagramData+xml"/>
  <Override PartName="/ppt/diagrams/layout45.xml" ContentType="application/vnd.openxmlformats-officedocument.drawingml.diagramLayout+xml"/>
  <Override PartName="/ppt/diagrams/quickStyle45.xml" ContentType="application/vnd.openxmlformats-officedocument.drawingml.diagramStyle+xml"/>
  <Override PartName="/ppt/diagrams/colors45.xml" ContentType="application/vnd.openxmlformats-officedocument.drawingml.diagramColors+xml"/>
  <Override PartName="/ppt/diagrams/drawing45.xml" ContentType="application/vnd.ms-office.drawingml.diagramDrawing+xml"/>
  <Override PartName="/ppt/notesSlides/notesSlide12.xml" ContentType="application/vnd.openxmlformats-officedocument.presentationml.notesSlide+xml"/>
  <Override PartName="/ppt/diagrams/data46.xml" ContentType="application/vnd.openxmlformats-officedocument.drawingml.diagramData+xml"/>
  <Override PartName="/ppt/diagrams/layout46.xml" ContentType="application/vnd.openxmlformats-officedocument.drawingml.diagramLayout+xml"/>
  <Override PartName="/ppt/diagrams/quickStyle46.xml" ContentType="application/vnd.openxmlformats-officedocument.drawingml.diagramStyle+xml"/>
  <Override PartName="/ppt/diagrams/colors46.xml" ContentType="application/vnd.openxmlformats-officedocument.drawingml.diagramColors+xml"/>
  <Override PartName="/ppt/diagrams/drawing46.xml" ContentType="application/vnd.ms-office.drawingml.diagramDrawing+xml"/>
  <Override PartName="/ppt/diagrams/data47.xml" ContentType="application/vnd.openxmlformats-officedocument.drawingml.diagramData+xml"/>
  <Override PartName="/ppt/diagrams/layout47.xml" ContentType="application/vnd.openxmlformats-officedocument.drawingml.diagramLayout+xml"/>
  <Override PartName="/ppt/diagrams/quickStyle47.xml" ContentType="application/vnd.openxmlformats-officedocument.drawingml.diagramStyle+xml"/>
  <Override PartName="/ppt/diagrams/colors47.xml" ContentType="application/vnd.openxmlformats-officedocument.drawingml.diagramColors+xml"/>
  <Override PartName="/ppt/diagrams/drawing47.xml" ContentType="application/vnd.ms-office.drawingml.diagramDrawing+xml"/>
  <Override PartName="/ppt/diagrams/data48.xml" ContentType="application/vnd.openxmlformats-officedocument.drawingml.diagramData+xml"/>
  <Override PartName="/ppt/diagrams/layout48.xml" ContentType="application/vnd.openxmlformats-officedocument.drawingml.diagramLayout+xml"/>
  <Override PartName="/ppt/diagrams/quickStyle48.xml" ContentType="application/vnd.openxmlformats-officedocument.drawingml.diagramStyle+xml"/>
  <Override PartName="/ppt/diagrams/colors48.xml" ContentType="application/vnd.openxmlformats-officedocument.drawingml.diagramColors+xml"/>
  <Override PartName="/ppt/diagrams/drawing48.xml" ContentType="application/vnd.ms-office.drawingml.diagramDrawing+xml"/>
  <Override PartName="/ppt/notesSlides/notesSlide13.xml" ContentType="application/vnd.openxmlformats-officedocument.presentationml.notesSlide+xml"/>
  <Override PartName="/ppt/diagrams/data49.xml" ContentType="application/vnd.openxmlformats-officedocument.drawingml.diagramData+xml"/>
  <Override PartName="/ppt/diagrams/layout49.xml" ContentType="application/vnd.openxmlformats-officedocument.drawingml.diagramLayout+xml"/>
  <Override PartName="/ppt/diagrams/quickStyle49.xml" ContentType="application/vnd.openxmlformats-officedocument.drawingml.diagramStyle+xml"/>
  <Override PartName="/ppt/diagrams/colors49.xml" ContentType="application/vnd.openxmlformats-officedocument.drawingml.diagramColors+xml"/>
  <Override PartName="/ppt/diagrams/drawing49.xml" ContentType="application/vnd.ms-office.drawingml.diagramDrawing+xml"/>
  <Override PartName="/ppt/notesSlides/notesSlide14.xml" ContentType="application/vnd.openxmlformats-officedocument.presentationml.notesSlide+xml"/>
  <Override PartName="/ppt/diagrams/data50.xml" ContentType="application/vnd.openxmlformats-officedocument.drawingml.diagramData+xml"/>
  <Override PartName="/ppt/diagrams/layout50.xml" ContentType="application/vnd.openxmlformats-officedocument.drawingml.diagramLayout+xml"/>
  <Override PartName="/ppt/diagrams/quickStyle50.xml" ContentType="application/vnd.openxmlformats-officedocument.drawingml.diagramStyle+xml"/>
  <Override PartName="/ppt/diagrams/colors50.xml" ContentType="application/vnd.openxmlformats-officedocument.drawingml.diagramColors+xml"/>
  <Override PartName="/ppt/diagrams/drawing50.xml" ContentType="application/vnd.ms-office.drawingml.diagramDrawing+xml"/>
  <Override PartName="/ppt/diagrams/data51.xml" ContentType="application/vnd.openxmlformats-officedocument.drawingml.diagramData+xml"/>
  <Override PartName="/ppt/diagrams/layout51.xml" ContentType="application/vnd.openxmlformats-officedocument.drawingml.diagramLayout+xml"/>
  <Override PartName="/ppt/diagrams/quickStyle51.xml" ContentType="application/vnd.openxmlformats-officedocument.drawingml.diagramStyle+xml"/>
  <Override PartName="/ppt/diagrams/colors51.xml" ContentType="application/vnd.openxmlformats-officedocument.drawingml.diagramColors+xml"/>
  <Override PartName="/ppt/diagrams/drawing51.xml" ContentType="application/vnd.ms-office.drawingml.diagramDrawing+xml"/>
  <Override PartName="/ppt/diagrams/data52.xml" ContentType="application/vnd.openxmlformats-officedocument.drawingml.diagramData+xml"/>
  <Override PartName="/ppt/diagrams/layout52.xml" ContentType="application/vnd.openxmlformats-officedocument.drawingml.diagramLayout+xml"/>
  <Override PartName="/ppt/diagrams/quickStyle52.xml" ContentType="application/vnd.openxmlformats-officedocument.drawingml.diagramStyle+xml"/>
  <Override PartName="/ppt/diagrams/colors52.xml" ContentType="application/vnd.openxmlformats-officedocument.drawingml.diagramColors+xml"/>
  <Override PartName="/ppt/diagrams/drawing52.xml" ContentType="application/vnd.ms-office.drawingml.diagramDrawing+xml"/>
  <Override PartName="/ppt/diagrams/data53.xml" ContentType="application/vnd.openxmlformats-officedocument.drawingml.diagramData+xml"/>
  <Override PartName="/ppt/diagrams/layout53.xml" ContentType="application/vnd.openxmlformats-officedocument.drawingml.diagramLayout+xml"/>
  <Override PartName="/ppt/diagrams/quickStyle53.xml" ContentType="application/vnd.openxmlformats-officedocument.drawingml.diagramStyle+xml"/>
  <Override PartName="/ppt/diagrams/colors53.xml" ContentType="application/vnd.openxmlformats-officedocument.drawingml.diagramColors+xml"/>
  <Override PartName="/ppt/diagrams/drawing53.xml" ContentType="application/vnd.ms-office.drawingml.diagramDrawing+xml"/>
  <Override PartName="/ppt/diagrams/data54.xml" ContentType="application/vnd.openxmlformats-officedocument.drawingml.diagramData+xml"/>
  <Override PartName="/ppt/diagrams/layout54.xml" ContentType="application/vnd.openxmlformats-officedocument.drawingml.diagramLayout+xml"/>
  <Override PartName="/ppt/diagrams/quickStyle54.xml" ContentType="application/vnd.openxmlformats-officedocument.drawingml.diagramStyle+xml"/>
  <Override PartName="/ppt/diagrams/colors54.xml" ContentType="application/vnd.openxmlformats-officedocument.drawingml.diagramColors+xml"/>
  <Override PartName="/ppt/diagrams/drawing54.xml" ContentType="application/vnd.ms-office.drawingml.diagramDrawing+xml"/>
  <Override PartName="/ppt/diagrams/data55.xml" ContentType="application/vnd.openxmlformats-officedocument.drawingml.diagramData+xml"/>
  <Override PartName="/ppt/diagrams/layout55.xml" ContentType="application/vnd.openxmlformats-officedocument.drawingml.diagramLayout+xml"/>
  <Override PartName="/ppt/diagrams/quickStyle55.xml" ContentType="application/vnd.openxmlformats-officedocument.drawingml.diagramStyle+xml"/>
  <Override PartName="/ppt/diagrams/colors55.xml" ContentType="application/vnd.openxmlformats-officedocument.drawingml.diagramColors+xml"/>
  <Override PartName="/ppt/diagrams/drawing55.xml" ContentType="application/vnd.ms-office.drawingml.diagramDrawing+xml"/>
  <Override PartName="/ppt/diagrams/data56.xml" ContentType="application/vnd.openxmlformats-officedocument.drawingml.diagramData+xml"/>
  <Override PartName="/ppt/diagrams/layout56.xml" ContentType="application/vnd.openxmlformats-officedocument.drawingml.diagramLayout+xml"/>
  <Override PartName="/ppt/diagrams/quickStyle56.xml" ContentType="application/vnd.openxmlformats-officedocument.drawingml.diagramStyle+xml"/>
  <Override PartName="/ppt/diagrams/colors56.xml" ContentType="application/vnd.openxmlformats-officedocument.drawingml.diagramColors+xml"/>
  <Override PartName="/ppt/diagrams/drawing56.xml" ContentType="application/vnd.ms-office.drawingml.diagramDrawing+xml"/>
  <Override PartName="/ppt/diagrams/data57.xml" ContentType="application/vnd.openxmlformats-officedocument.drawingml.diagramData+xml"/>
  <Override PartName="/ppt/diagrams/layout57.xml" ContentType="application/vnd.openxmlformats-officedocument.drawingml.diagramLayout+xml"/>
  <Override PartName="/ppt/diagrams/quickStyle57.xml" ContentType="application/vnd.openxmlformats-officedocument.drawingml.diagramStyle+xml"/>
  <Override PartName="/ppt/diagrams/colors57.xml" ContentType="application/vnd.openxmlformats-officedocument.drawingml.diagramColors+xml"/>
  <Override PartName="/ppt/diagrams/drawing57.xml" ContentType="application/vnd.ms-office.drawingml.diagramDrawing+xml"/>
  <Override PartName="/ppt/diagrams/data58.xml" ContentType="application/vnd.openxmlformats-officedocument.drawingml.diagramData+xml"/>
  <Override PartName="/ppt/diagrams/layout58.xml" ContentType="application/vnd.openxmlformats-officedocument.drawingml.diagramLayout+xml"/>
  <Override PartName="/ppt/diagrams/quickStyle58.xml" ContentType="application/vnd.openxmlformats-officedocument.drawingml.diagramStyle+xml"/>
  <Override PartName="/ppt/diagrams/colors58.xml" ContentType="application/vnd.openxmlformats-officedocument.drawingml.diagramColors+xml"/>
  <Override PartName="/ppt/diagrams/drawing58.xml" ContentType="application/vnd.ms-office.drawingml.diagramDrawing+xml"/>
  <Override PartName="/ppt/diagrams/data59.xml" ContentType="application/vnd.openxmlformats-officedocument.drawingml.diagramData+xml"/>
  <Override PartName="/ppt/diagrams/layout59.xml" ContentType="application/vnd.openxmlformats-officedocument.drawingml.diagramLayout+xml"/>
  <Override PartName="/ppt/diagrams/quickStyle59.xml" ContentType="application/vnd.openxmlformats-officedocument.drawingml.diagramStyle+xml"/>
  <Override PartName="/ppt/diagrams/colors59.xml" ContentType="application/vnd.openxmlformats-officedocument.drawingml.diagramColors+xml"/>
  <Override PartName="/ppt/diagrams/drawing59.xml" ContentType="application/vnd.ms-office.drawingml.diagramDrawing+xml"/>
  <Override PartName="/ppt/diagrams/data60.xml" ContentType="application/vnd.openxmlformats-officedocument.drawingml.diagramData+xml"/>
  <Override PartName="/ppt/diagrams/layout60.xml" ContentType="application/vnd.openxmlformats-officedocument.drawingml.diagramLayout+xml"/>
  <Override PartName="/ppt/diagrams/quickStyle60.xml" ContentType="application/vnd.openxmlformats-officedocument.drawingml.diagramStyle+xml"/>
  <Override PartName="/ppt/diagrams/colors60.xml" ContentType="application/vnd.openxmlformats-officedocument.drawingml.diagramColors+xml"/>
  <Override PartName="/ppt/diagrams/drawing60.xml" ContentType="application/vnd.ms-office.drawingml.diagramDrawing+xml"/>
  <Override PartName="/ppt/diagrams/data61.xml" ContentType="application/vnd.openxmlformats-officedocument.drawingml.diagramData+xml"/>
  <Override PartName="/ppt/diagrams/layout61.xml" ContentType="application/vnd.openxmlformats-officedocument.drawingml.diagramLayout+xml"/>
  <Override PartName="/ppt/diagrams/quickStyle61.xml" ContentType="application/vnd.openxmlformats-officedocument.drawingml.diagramStyle+xml"/>
  <Override PartName="/ppt/diagrams/colors61.xml" ContentType="application/vnd.openxmlformats-officedocument.drawingml.diagramColors+xml"/>
  <Override PartName="/ppt/diagrams/drawing61.xml" ContentType="application/vnd.ms-office.drawingml.diagramDrawing+xml"/>
  <Override PartName="/ppt/diagrams/data62.xml" ContentType="application/vnd.openxmlformats-officedocument.drawingml.diagramData+xml"/>
  <Override PartName="/ppt/diagrams/layout62.xml" ContentType="application/vnd.openxmlformats-officedocument.drawingml.diagramLayout+xml"/>
  <Override PartName="/ppt/diagrams/quickStyle62.xml" ContentType="application/vnd.openxmlformats-officedocument.drawingml.diagramStyle+xml"/>
  <Override PartName="/ppt/diagrams/colors62.xml" ContentType="application/vnd.openxmlformats-officedocument.drawingml.diagramColors+xml"/>
  <Override PartName="/ppt/diagrams/drawing62.xml" ContentType="application/vnd.ms-office.drawingml.diagramDrawing+xml"/>
  <Override PartName="/ppt/notesSlides/notesSlide15.xml" ContentType="application/vnd.openxmlformats-officedocument.presentationml.notesSlide+xml"/>
  <Override PartName="/ppt/diagrams/data63.xml" ContentType="application/vnd.openxmlformats-officedocument.drawingml.diagramData+xml"/>
  <Override PartName="/ppt/diagrams/layout63.xml" ContentType="application/vnd.openxmlformats-officedocument.drawingml.diagramLayout+xml"/>
  <Override PartName="/ppt/diagrams/quickStyle63.xml" ContentType="application/vnd.openxmlformats-officedocument.drawingml.diagramStyle+xml"/>
  <Override PartName="/ppt/diagrams/colors63.xml" ContentType="application/vnd.openxmlformats-officedocument.drawingml.diagramColors+xml"/>
  <Override PartName="/ppt/diagrams/drawing63.xml" ContentType="application/vnd.ms-office.drawingml.diagramDrawing+xml"/>
  <Override PartName="/ppt/diagrams/data64.xml" ContentType="application/vnd.openxmlformats-officedocument.drawingml.diagramData+xml"/>
  <Override PartName="/ppt/diagrams/layout64.xml" ContentType="application/vnd.openxmlformats-officedocument.drawingml.diagramLayout+xml"/>
  <Override PartName="/ppt/diagrams/quickStyle64.xml" ContentType="application/vnd.openxmlformats-officedocument.drawingml.diagramStyle+xml"/>
  <Override PartName="/ppt/diagrams/colors64.xml" ContentType="application/vnd.openxmlformats-officedocument.drawingml.diagramColors+xml"/>
  <Override PartName="/ppt/diagrams/drawing64.xml" ContentType="application/vnd.ms-office.drawingml.diagramDrawing+xml"/>
  <Override PartName="/ppt/diagrams/data65.xml" ContentType="application/vnd.openxmlformats-officedocument.drawingml.diagramData+xml"/>
  <Override PartName="/ppt/diagrams/layout65.xml" ContentType="application/vnd.openxmlformats-officedocument.drawingml.diagramLayout+xml"/>
  <Override PartName="/ppt/diagrams/quickStyle65.xml" ContentType="application/vnd.openxmlformats-officedocument.drawingml.diagramStyle+xml"/>
  <Override PartName="/ppt/diagrams/colors65.xml" ContentType="application/vnd.openxmlformats-officedocument.drawingml.diagramColors+xml"/>
  <Override PartName="/ppt/diagrams/drawing65.xml" ContentType="application/vnd.ms-office.drawingml.diagramDrawing+xml"/>
  <Override PartName="/ppt/diagrams/data66.xml" ContentType="application/vnd.openxmlformats-officedocument.drawingml.diagramData+xml"/>
  <Override PartName="/ppt/diagrams/layout66.xml" ContentType="application/vnd.openxmlformats-officedocument.drawingml.diagramLayout+xml"/>
  <Override PartName="/ppt/diagrams/quickStyle66.xml" ContentType="application/vnd.openxmlformats-officedocument.drawingml.diagramStyle+xml"/>
  <Override PartName="/ppt/diagrams/colors66.xml" ContentType="application/vnd.openxmlformats-officedocument.drawingml.diagramColors+xml"/>
  <Override PartName="/ppt/diagrams/drawing66.xml" ContentType="application/vnd.ms-office.drawingml.diagramDrawing+xml"/>
  <Override PartName="/ppt/diagrams/data67.xml" ContentType="application/vnd.openxmlformats-officedocument.drawingml.diagramData+xml"/>
  <Override PartName="/ppt/diagrams/layout67.xml" ContentType="application/vnd.openxmlformats-officedocument.drawingml.diagramLayout+xml"/>
  <Override PartName="/ppt/diagrams/quickStyle67.xml" ContentType="application/vnd.openxmlformats-officedocument.drawingml.diagramStyle+xml"/>
  <Override PartName="/ppt/diagrams/colors67.xml" ContentType="application/vnd.openxmlformats-officedocument.drawingml.diagramColors+xml"/>
  <Override PartName="/ppt/diagrams/drawing67.xml" ContentType="application/vnd.ms-office.drawingml.diagramDrawing+xml"/>
  <Override PartName="/ppt/diagrams/data68.xml" ContentType="application/vnd.openxmlformats-officedocument.drawingml.diagramData+xml"/>
  <Override PartName="/ppt/diagrams/layout68.xml" ContentType="application/vnd.openxmlformats-officedocument.drawingml.diagramLayout+xml"/>
  <Override PartName="/ppt/diagrams/quickStyle68.xml" ContentType="application/vnd.openxmlformats-officedocument.drawingml.diagramStyle+xml"/>
  <Override PartName="/ppt/diagrams/colors68.xml" ContentType="application/vnd.openxmlformats-officedocument.drawingml.diagramColors+xml"/>
  <Override PartName="/ppt/diagrams/drawing68.xml" ContentType="application/vnd.ms-office.drawingml.diagramDrawing+xml"/>
  <Override PartName="/ppt/diagrams/data69.xml" ContentType="application/vnd.openxmlformats-officedocument.drawingml.diagramData+xml"/>
  <Override PartName="/ppt/diagrams/layout69.xml" ContentType="application/vnd.openxmlformats-officedocument.drawingml.diagramLayout+xml"/>
  <Override PartName="/ppt/diagrams/quickStyle69.xml" ContentType="application/vnd.openxmlformats-officedocument.drawingml.diagramStyle+xml"/>
  <Override PartName="/ppt/diagrams/colors69.xml" ContentType="application/vnd.openxmlformats-officedocument.drawingml.diagramColors+xml"/>
  <Override PartName="/ppt/diagrams/drawing69.xml" ContentType="application/vnd.ms-office.drawingml.diagramDrawing+xml"/>
  <Override PartName="/ppt/diagrams/data70.xml" ContentType="application/vnd.openxmlformats-officedocument.drawingml.diagramData+xml"/>
  <Override PartName="/ppt/diagrams/layout70.xml" ContentType="application/vnd.openxmlformats-officedocument.drawingml.diagramLayout+xml"/>
  <Override PartName="/ppt/diagrams/quickStyle70.xml" ContentType="application/vnd.openxmlformats-officedocument.drawingml.diagramStyle+xml"/>
  <Override PartName="/ppt/diagrams/colors70.xml" ContentType="application/vnd.openxmlformats-officedocument.drawingml.diagramColors+xml"/>
  <Override PartName="/ppt/diagrams/drawing70.xml" ContentType="application/vnd.ms-office.drawingml.diagramDrawing+xml"/>
  <Override PartName="/ppt/notesSlides/notesSlide16.xml" ContentType="application/vnd.openxmlformats-officedocument.presentationml.notesSlide+xml"/>
  <Override PartName="/ppt/diagrams/data71.xml" ContentType="application/vnd.openxmlformats-officedocument.drawingml.diagramData+xml"/>
  <Override PartName="/ppt/diagrams/layout71.xml" ContentType="application/vnd.openxmlformats-officedocument.drawingml.diagramLayout+xml"/>
  <Override PartName="/ppt/diagrams/quickStyle71.xml" ContentType="application/vnd.openxmlformats-officedocument.drawingml.diagramStyle+xml"/>
  <Override PartName="/ppt/diagrams/colors71.xml" ContentType="application/vnd.openxmlformats-officedocument.drawingml.diagramColors+xml"/>
  <Override PartName="/ppt/diagrams/drawing71.xml" ContentType="application/vnd.ms-office.drawingml.diagramDrawing+xml"/>
  <Override PartName="/ppt/diagrams/data72.xml" ContentType="application/vnd.openxmlformats-officedocument.drawingml.diagramData+xml"/>
  <Override PartName="/ppt/diagrams/layout72.xml" ContentType="application/vnd.openxmlformats-officedocument.drawingml.diagramLayout+xml"/>
  <Override PartName="/ppt/diagrams/quickStyle72.xml" ContentType="application/vnd.openxmlformats-officedocument.drawingml.diagramStyle+xml"/>
  <Override PartName="/ppt/diagrams/colors72.xml" ContentType="application/vnd.openxmlformats-officedocument.drawingml.diagramColors+xml"/>
  <Override PartName="/ppt/diagrams/drawing72.xml" ContentType="application/vnd.ms-office.drawingml.diagramDrawing+xml"/>
  <Override PartName="/ppt/diagrams/data73.xml" ContentType="application/vnd.openxmlformats-officedocument.drawingml.diagramData+xml"/>
  <Override PartName="/ppt/diagrams/layout73.xml" ContentType="application/vnd.openxmlformats-officedocument.drawingml.diagramLayout+xml"/>
  <Override PartName="/ppt/diagrams/quickStyle73.xml" ContentType="application/vnd.openxmlformats-officedocument.drawingml.diagramStyle+xml"/>
  <Override PartName="/ppt/diagrams/colors73.xml" ContentType="application/vnd.openxmlformats-officedocument.drawingml.diagramColors+xml"/>
  <Override PartName="/ppt/diagrams/drawing73.xml" ContentType="application/vnd.ms-office.drawingml.diagramDrawing+xml"/>
  <Override PartName="/ppt/notesSlides/notesSlide17.xml" ContentType="application/vnd.openxmlformats-officedocument.presentationml.notesSlide+xml"/>
  <Override PartName="/ppt/diagrams/data74.xml" ContentType="application/vnd.openxmlformats-officedocument.drawingml.diagramData+xml"/>
  <Override PartName="/ppt/diagrams/layout74.xml" ContentType="application/vnd.openxmlformats-officedocument.drawingml.diagramLayout+xml"/>
  <Override PartName="/ppt/diagrams/quickStyle74.xml" ContentType="application/vnd.openxmlformats-officedocument.drawingml.diagramStyle+xml"/>
  <Override PartName="/ppt/diagrams/colors74.xml" ContentType="application/vnd.openxmlformats-officedocument.drawingml.diagramColors+xml"/>
  <Override PartName="/ppt/diagrams/drawing74.xml" ContentType="application/vnd.ms-office.drawingml.diagramDrawing+xml"/>
  <Override PartName="/ppt/diagrams/data75.xml" ContentType="application/vnd.openxmlformats-officedocument.drawingml.diagramData+xml"/>
  <Override PartName="/ppt/diagrams/layout75.xml" ContentType="application/vnd.openxmlformats-officedocument.drawingml.diagramLayout+xml"/>
  <Override PartName="/ppt/diagrams/quickStyle75.xml" ContentType="application/vnd.openxmlformats-officedocument.drawingml.diagramStyle+xml"/>
  <Override PartName="/ppt/diagrams/colors75.xml" ContentType="application/vnd.openxmlformats-officedocument.drawingml.diagramColors+xml"/>
  <Override PartName="/ppt/diagrams/drawing75.xml" ContentType="application/vnd.ms-office.drawingml.diagramDrawing+xml"/>
  <Override PartName="/ppt/diagrams/data76.xml" ContentType="application/vnd.openxmlformats-officedocument.drawingml.diagramData+xml"/>
  <Override PartName="/ppt/diagrams/layout76.xml" ContentType="application/vnd.openxmlformats-officedocument.drawingml.diagramLayout+xml"/>
  <Override PartName="/ppt/diagrams/quickStyle76.xml" ContentType="application/vnd.openxmlformats-officedocument.drawingml.diagramStyle+xml"/>
  <Override PartName="/ppt/diagrams/colors76.xml" ContentType="application/vnd.openxmlformats-officedocument.drawingml.diagramColors+xml"/>
  <Override PartName="/ppt/diagrams/drawing76.xml" ContentType="application/vnd.ms-office.drawingml.diagramDrawing+xml"/>
  <Override PartName="/ppt/diagrams/data77.xml" ContentType="application/vnd.openxmlformats-officedocument.drawingml.diagramData+xml"/>
  <Override PartName="/ppt/diagrams/layout77.xml" ContentType="application/vnd.openxmlformats-officedocument.drawingml.diagramLayout+xml"/>
  <Override PartName="/ppt/diagrams/quickStyle77.xml" ContentType="application/vnd.openxmlformats-officedocument.drawingml.diagramStyle+xml"/>
  <Override PartName="/ppt/diagrams/colors77.xml" ContentType="application/vnd.openxmlformats-officedocument.drawingml.diagramColors+xml"/>
  <Override PartName="/ppt/diagrams/drawing77.xml" ContentType="application/vnd.ms-office.drawingml.diagramDrawing+xml"/>
  <Override PartName="/ppt/diagrams/data78.xml" ContentType="application/vnd.openxmlformats-officedocument.drawingml.diagramData+xml"/>
  <Override PartName="/ppt/diagrams/layout78.xml" ContentType="application/vnd.openxmlformats-officedocument.drawingml.diagramLayout+xml"/>
  <Override PartName="/ppt/diagrams/quickStyle78.xml" ContentType="application/vnd.openxmlformats-officedocument.drawingml.diagramStyle+xml"/>
  <Override PartName="/ppt/diagrams/colors78.xml" ContentType="application/vnd.openxmlformats-officedocument.drawingml.diagramColors+xml"/>
  <Override PartName="/ppt/diagrams/drawing78.xml" ContentType="application/vnd.ms-office.drawingml.diagramDrawing+xml"/>
  <Override PartName="/ppt/diagrams/data79.xml" ContentType="application/vnd.openxmlformats-officedocument.drawingml.diagramData+xml"/>
  <Override PartName="/ppt/diagrams/layout79.xml" ContentType="application/vnd.openxmlformats-officedocument.drawingml.diagramLayout+xml"/>
  <Override PartName="/ppt/diagrams/quickStyle79.xml" ContentType="application/vnd.openxmlformats-officedocument.drawingml.diagramStyle+xml"/>
  <Override PartName="/ppt/diagrams/colors79.xml" ContentType="application/vnd.openxmlformats-officedocument.drawingml.diagramColors+xml"/>
  <Override PartName="/ppt/diagrams/drawing79.xml" ContentType="application/vnd.ms-office.drawingml.diagramDrawing+xml"/>
  <Override PartName="/ppt/diagrams/data80.xml" ContentType="application/vnd.openxmlformats-officedocument.drawingml.diagramData+xml"/>
  <Override PartName="/ppt/diagrams/layout80.xml" ContentType="application/vnd.openxmlformats-officedocument.drawingml.diagramLayout+xml"/>
  <Override PartName="/ppt/diagrams/quickStyle80.xml" ContentType="application/vnd.openxmlformats-officedocument.drawingml.diagramStyle+xml"/>
  <Override PartName="/ppt/diagrams/colors80.xml" ContentType="application/vnd.openxmlformats-officedocument.drawingml.diagramColors+xml"/>
  <Override PartName="/ppt/diagrams/drawing80.xml" ContentType="application/vnd.ms-office.drawingml.diagramDrawing+xml"/>
  <Override PartName="/ppt/diagrams/data81.xml" ContentType="application/vnd.openxmlformats-officedocument.drawingml.diagramData+xml"/>
  <Override PartName="/ppt/diagrams/layout81.xml" ContentType="application/vnd.openxmlformats-officedocument.drawingml.diagramLayout+xml"/>
  <Override PartName="/ppt/diagrams/quickStyle81.xml" ContentType="application/vnd.openxmlformats-officedocument.drawingml.diagramStyle+xml"/>
  <Override PartName="/ppt/diagrams/colors81.xml" ContentType="application/vnd.openxmlformats-officedocument.drawingml.diagramColors+xml"/>
  <Override PartName="/ppt/diagrams/drawing81.xml" ContentType="application/vnd.ms-office.drawingml.diagramDrawing+xml"/>
  <Override PartName="/ppt/notesSlides/notesSlide18.xml" ContentType="application/vnd.openxmlformats-officedocument.presentationml.notesSlide+xml"/>
  <Override PartName="/ppt/diagrams/data82.xml" ContentType="application/vnd.openxmlformats-officedocument.drawingml.diagramData+xml"/>
  <Override PartName="/ppt/diagrams/layout82.xml" ContentType="application/vnd.openxmlformats-officedocument.drawingml.diagramLayout+xml"/>
  <Override PartName="/ppt/diagrams/quickStyle82.xml" ContentType="application/vnd.openxmlformats-officedocument.drawingml.diagramStyle+xml"/>
  <Override PartName="/ppt/diagrams/colors82.xml" ContentType="application/vnd.openxmlformats-officedocument.drawingml.diagramColors+xml"/>
  <Override PartName="/ppt/diagrams/drawing82.xml" ContentType="application/vnd.ms-office.drawingml.diagramDrawing+xml"/>
  <Override PartName="/ppt/diagrams/data83.xml" ContentType="application/vnd.openxmlformats-officedocument.drawingml.diagramData+xml"/>
  <Override PartName="/ppt/diagrams/layout83.xml" ContentType="application/vnd.openxmlformats-officedocument.drawingml.diagramLayout+xml"/>
  <Override PartName="/ppt/diagrams/quickStyle83.xml" ContentType="application/vnd.openxmlformats-officedocument.drawingml.diagramStyle+xml"/>
  <Override PartName="/ppt/diagrams/colors83.xml" ContentType="application/vnd.openxmlformats-officedocument.drawingml.diagramColors+xml"/>
  <Override PartName="/ppt/diagrams/drawing83.xml" ContentType="application/vnd.ms-office.drawingml.diagramDrawing+xml"/>
  <Override PartName="/ppt/diagrams/data84.xml" ContentType="application/vnd.openxmlformats-officedocument.drawingml.diagramData+xml"/>
  <Override PartName="/ppt/diagrams/layout84.xml" ContentType="application/vnd.openxmlformats-officedocument.drawingml.diagramLayout+xml"/>
  <Override PartName="/ppt/diagrams/quickStyle84.xml" ContentType="application/vnd.openxmlformats-officedocument.drawingml.diagramStyle+xml"/>
  <Override PartName="/ppt/diagrams/colors84.xml" ContentType="application/vnd.openxmlformats-officedocument.drawingml.diagramColors+xml"/>
  <Override PartName="/ppt/diagrams/drawing84.xml" ContentType="application/vnd.ms-office.drawingml.diagramDrawing+xml"/>
  <Override PartName="/ppt/diagrams/data85.xml" ContentType="application/vnd.openxmlformats-officedocument.drawingml.diagramData+xml"/>
  <Override PartName="/ppt/diagrams/layout85.xml" ContentType="application/vnd.openxmlformats-officedocument.drawingml.diagramLayout+xml"/>
  <Override PartName="/ppt/diagrams/quickStyle85.xml" ContentType="application/vnd.openxmlformats-officedocument.drawingml.diagramStyle+xml"/>
  <Override PartName="/ppt/diagrams/colors85.xml" ContentType="application/vnd.openxmlformats-officedocument.drawingml.diagramColors+xml"/>
  <Override PartName="/ppt/diagrams/drawing85.xml" ContentType="application/vnd.ms-office.drawingml.diagramDrawing+xml"/>
  <Override PartName="/ppt/notesSlides/notesSlide19.xml" ContentType="application/vnd.openxmlformats-officedocument.presentationml.notesSlide+xml"/>
  <Override PartName="/ppt/diagrams/data86.xml" ContentType="application/vnd.openxmlformats-officedocument.drawingml.diagramData+xml"/>
  <Override PartName="/ppt/diagrams/layout86.xml" ContentType="application/vnd.openxmlformats-officedocument.drawingml.diagramLayout+xml"/>
  <Override PartName="/ppt/diagrams/quickStyle86.xml" ContentType="application/vnd.openxmlformats-officedocument.drawingml.diagramStyle+xml"/>
  <Override PartName="/ppt/diagrams/colors86.xml" ContentType="application/vnd.openxmlformats-officedocument.drawingml.diagramColors+xml"/>
  <Override PartName="/ppt/diagrams/drawing86.xml" ContentType="application/vnd.ms-office.drawingml.diagramDrawing+xml"/>
  <Override PartName="/ppt/diagrams/data87.xml" ContentType="application/vnd.openxmlformats-officedocument.drawingml.diagramData+xml"/>
  <Override PartName="/ppt/diagrams/layout87.xml" ContentType="application/vnd.openxmlformats-officedocument.drawingml.diagramLayout+xml"/>
  <Override PartName="/ppt/diagrams/quickStyle87.xml" ContentType="application/vnd.openxmlformats-officedocument.drawingml.diagramStyle+xml"/>
  <Override PartName="/ppt/diagrams/colors87.xml" ContentType="application/vnd.openxmlformats-officedocument.drawingml.diagramColors+xml"/>
  <Override PartName="/ppt/diagrams/drawing87.xml" ContentType="application/vnd.ms-office.drawingml.diagramDrawing+xml"/>
  <Override PartName="/ppt/diagrams/data88.xml" ContentType="application/vnd.openxmlformats-officedocument.drawingml.diagramData+xml"/>
  <Override PartName="/ppt/diagrams/layout88.xml" ContentType="application/vnd.openxmlformats-officedocument.drawingml.diagramLayout+xml"/>
  <Override PartName="/ppt/diagrams/quickStyle88.xml" ContentType="application/vnd.openxmlformats-officedocument.drawingml.diagramStyle+xml"/>
  <Override PartName="/ppt/diagrams/colors88.xml" ContentType="application/vnd.openxmlformats-officedocument.drawingml.diagramColors+xml"/>
  <Override PartName="/ppt/diagrams/drawing88.xml" ContentType="application/vnd.ms-office.drawingml.diagramDrawing+xml"/>
  <Override PartName="/ppt/diagrams/data89.xml" ContentType="application/vnd.openxmlformats-officedocument.drawingml.diagramData+xml"/>
  <Override PartName="/ppt/diagrams/layout89.xml" ContentType="application/vnd.openxmlformats-officedocument.drawingml.diagramLayout+xml"/>
  <Override PartName="/ppt/diagrams/quickStyle89.xml" ContentType="application/vnd.openxmlformats-officedocument.drawingml.diagramStyle+xml"/>
  <Override PartName="/ppt/diagrams/colors89.xml" ContentType="application/vnd.openxmlformats-officedocument.drawingml.diagramColors+xml"/>
  <Override PartName="/ppt/diagrams/drawing89.xml" ContentType="application/vnd.ms-office.drawingml.diagramDrawing+xml"/>
  <Override PartName="/ppt/diagrams/data90.xml" ContentType="application/vnd.openxmlformats-officedocument.drawingml.diagramData+xml"/>
  <Override PartName="/ppt/diagrams/layout90.xml" ContentType="application/vnd.openxmlformats-officedocument.drawingml.diagramLayout+xml"/>
  <Override PartName="/ppt/diagrams/quickStyle90.xml" ContentType="application/vnd.openxmlformats-officedocument.drawingml.diagramStyle+xml"/>
  <Override PartName="/ppt/diagrams/colors90.xml" ContentType="application/vnd.openxmlformats-officedocument.drawingml.diagramColors+xml"/>
  <Override PartName="/ppt/diagrams/drawing90.xml" ContentType="application/vnd.ms-office.drawingml.diagramDrawing+xml"/>
  <Override PartName="/ppt/diagrams/data91.xml" ContentType="application/vnd.openxmlformats-officedocument.drawingml.diagramData+xml"/>
  <Override PartName="/ppt/diagrams/layout91.xml" ContentType="application/vnd.openxmlformats-officedocument.drawingml.diagramLayout+xml"/>
  <Override PartName="/ppt/diagrams/quickStyle91.xml" ContentType="application/vnd.openxmlformats-officedocument.drawingml.diagramStyle+xml"/>
  <Override PartName="/ppt/diagrams/colors91.xml" ContentType="application/vnd.openxmlformats-officedocument.drawingml.diagramColors+xml"/>
  <Override PartName="/ppt/diagrams/drawing91.xml" ContentType="application/vnd.ms-office.drawingml.diagramDrawing+xml"/>
  <Override PartName="/ppt/diagrams/data92.xml" ContentType="application/vnd.openxmlformats-officedocument.drawingml.diagramData+xml"/>
  <Override PartName="/ppt/diagrams/layout92.xml" ContentType="application/vnd.openxmlformats-officedocument.drawingml.diagramLayout+xml"/>
  <Override PartName="/ppt/diagrams/quickStyle92.xml" ContentType="application/vnd.openxmlformats-officedocument.drawingml.diagramStyle+xml"/>
  <Override PartName="/ppt/diagrams/colors92.xml" ContentType="application/vnd.openxmlformats-officedocument.drawingml.diagramColors+xml"/>
  <Override PartName="/ppt/diagrams/drawing92.xml" ContentType="application/vnd.ms-office.drawingml.diagramDrawing+xml"/>
  <Override PartName="/ppt/notesSlides/notesSlide20.xml" ContentType="application/vnd.openxmlformats-officedocument.presentationml.notesSlide+xml"/>
  <Override PartName="/ppt/diagrams/data93.xml" ContentType="application/vnd.openxmlformats-officedocument.drawingml.diagramData+xml"/>
  <Override PartName="/ppt/diagrams/layout93.xml" ContentType="application/vnd.openxmlformats-officedocument.drawingml.diagramLayout+xml"/>
  <Override PartName="/ppt/diagrams/quickStyle93.xml" ContentType="application/vnd.openxmlformats-officedocument.drawingml.diagramStyle+xml"/>
  <Override PartName="/ppt/diagrams/colors93.xml" ContentType="application/vnd.openxmlformats-officedocument.drawingml.diagramColors+xml"/>
  <Override PartName="/ppt/diagrams/drawing93.xml" ContentType="application/vnd.ms-office.drawingml.diagramDrawing+xml"/>
  <Override PartName="/ppt/diagrams/data94.xml" ContentType="application/vnd.openxmlformats-officedocument.drawingml.diagramData+xml"/>
  <Override PartName="/ppt/diagrams/layout94.xml" ContentType="application/vnd.openxmlformats-officedocument.drawingml.diagramLayout+xml"/>
  <Override PartName="/ppt/diagrams/quickStyle94.xml" ContentType="application/vnd.openxmlformats-officedocument.drawingml.diagramStyle+xml"/>
  <Override PartName="/ppt/diagrams/colors94.xml" ContentType="application/vnd.openxmlformats-officedocument.drawingml.diagramColors+xml"/>
  <Override PartName="/ppt/diagrams/drawing94.xml" ContentType="application/vnd.ms-office.drawingml.diagramDrawing+xml"/>
  <Override PartName="/ppt/diagrams/data95.xml" ContentType="application/vnd.openxmlformats-officedocument.drawingml.diagramData+xml"/>
  <Override PartName="/ppt/diagrams/layout95.xml" ContentType="application/vnd.openxmlformats-officedocument.drawingml.diagramLayout+xml"/>
  <Override PartName="/ppt/diagrams/quickStyle95.xml" ContentType="application/vnd.openxmlformats-officedocument.drawingml.diagramStyle+xml"/>
  <Override PartName="/ppt/diagrams/colors95.xml" ContentType="application/vnd.openxmlformats-officedocument.drawingml.diagramColors+xml"/>
  <Override PartName="/ppt/diagrams/drawing95.xml" ContentType="application/vnd.ms-office.drawingml.diagramDrawing+xml"/>
  <Override PartName="/ppt/diagrams/data96.xml" ContentType="application/vnd.openxmlformats-officedocument.drawingml.diagramData+xml"/>
  <Override PartName="/ppt/diagrams/layout96.xml" ContentType="application/vnd.openxmlformats-officedocument.drawingml.diagramLayout+xml"/>
  <Override PartName="/ppt/diagrams/quickStyle96.xml" ContentType="application/vnd.openxmlformats-officedocument.drawingml.diagramStyle+xml"/>
  <Override PartName="/ppt/diagrams/colors96.xml" ContentType="application/vnd.openxmlformats-officedocument.drawingml.diagramColors+xml"/>
  <Override PartName="/ppt/diagrams/drawing96.xml" ContentType="application/vnd.ms-office.drawingml.diagramDrawing+xml"/>
  <Override PartName="/ppt/diagrams/data97.xml" ContentType="application/vnd.openxmlformats-officedocument.drawingml.diagramData+xml"/>
  <Override PartName="/ppt/diagrams/layout97.xml" ContentType="application/vnd.openxmlformats-officedocument.drawingml.diagramLayout+xml"/>
  <Override PartName="/ppt/diagrams/quickStyle97.xml" ContentType="application/vnd.openxmlformats-officedocument.drawingml.diagramStyle+xml"/>
  <Override PartName="/ppt/diagrams/colors97.xml" ContentType="application/vnd.openxmlformats-officedocument.drawingml.diagramColors+xml"/>
  <Override PartName="/ppt/diagrams/drawing97.xml" ContentType="application/vnd.ms-office.drawingml.diagramDrawing+xml"/>
  <Override PartName="/ppt/diagrams/data98.xml" ContentType="application/vnd.openxmlformats-officedocument.drawingml.diagramData+xml"/>
  <Override PartName="/ppt/diagrams/layout98.xml" ContentType="application/vnd.openxmlformats-officedocument.drawingml.diagramLayout+xml"/>
  <Override PartName="/ppt/diagrams/quickStyle98.xml" ContentType="application/vnd.openxmlformats-officedocument.drawingml.diagramStyle+xml"/>
  <Override PartName="/ppt/diagrams/colors98.xml" ContentType="application/vnd.openxmlformats-officedocument.drawingml.diagramColors+xml"/>
  <Override PartName="/ppt/diagrams/drawing98.xml" ContentType="application/vnd.ms-office.drawingml.diagramDrawing+xml"/>
  <Override PartName="/ppt/diagrams/data99.xml" ContentType="application/vnd.openxmlformats-officedocument.drawingml.diagramData+xml"/>
  <Override PartName="/ppt/diagrams/layout99.xml" ContentType="application/vnd.openxmlformats-officedocument.drawingml.diagramLayout+xml"/>
  <Override PartName="/ppt/diagrams/quickStyle99.xml" ContentType="application/vnd.openxmlformats-officedocument.drawingml.diagramStyle+xml"/>
  <Override PartName="/ppt/diagrams/colors99.xml" ContentType="application/vnd.openxmlformats-officedocument.drawingml.diagramColors+xml"/>
  <Override PartName="/ppt/diagrams/drawing99.xml" ContentType="application/vnd.ms-office.drawingml.diagramDrawing+xml"/>
  <Override PartName="/ppt/diagrams/data100.xml" ContentType="application/vnd.openxmlformats-officedocument.drawingml.diagramData+xml"/>
  <Override PartName="/ppt/diagrams/layout100.xml" ContentType="application/vnd.openxmlformats-officedocument.drawingml.diagramLayout+xml"/>
  <Override PartName="/ppt/diagrams/quickStyle100.xml" ContentType="application/vnd.openxmlformats-officedocument.drawingml.diagramStyle+xml"/>
  <Override PartName="/ppt/diagrams/colors100.xml" ContentType="application/vnd.openxmlformats-officedocument.drawingml.diagramColors+xml"/>
  <Override PartName="/ppt/diagrams/drawing100.xml" ContentType="application/vnd.ms-office.drawingml.diagramDrawing+xml"/>
  <Override PartName="/ppt/diagrams/data101.xml" ContentType="application/vnd.openxmlformats-officedocument.drawingml.diagramData+xml"/>
  <Override PartName="/ppt/diagrams/layout101.xml" ContentType="application/vnd.openxmlformats-officedocument.drawingml.diagramLayout+xml"/>
  <Override PartName="/ppt/diagrams/quickStyle101.xml" ContentType="application/vnd.openxmlformats-officedocument.drawingml.diagramStyle+xml"/>
  <Override PartName="/ppt/diagrams/colors101.xml" ContentType="application/vnd.openxmlformats-officedocument.drawingml.diagramColors+xml"/>
  <Override PartName="/ppt/diagrams/drawing101.xml" ContentType="application/vnd.ms-office.drawingml.diagramDrawing+xml"/>
  <Override PartName="/ppt/notesSlides/notesSlide21.xml" ContentType="application/vnd.openxmlformats-officedocument.presentationml.notesSlide+xml"/>
  <Override PartName="/ppt/diagrams/data102.xml" ContentType="application/vnd.openxmlformats-officedocument.drawingml.diagramData+xml"/>
  <Override PartName="/ppt/diagrams/layout102.xml" ContentType="application/vnd.openxmlformats-officedocument.drawingml.diagramLayout+xml"/>
  <Override PartName="/ppt/diagrams/quickStyle102.xml" ContentType="application/vnd.openxmlformats-officedocument.drawingml.diagramStyle+xml"/>
  <Override PartName="/ppt/diagrams/colors102.xml" ContentType="application/vnd.openxmlformats-officedocument.drawingml.diagramColors+xml"/>
  <Override PartName="/ppt/diagrams/drawing102.xml" ContentType="application/vnd.ms-office.drawingml.diagramDrawing+xml"/>
  <Override PartName="/ppt/diagrams/data103.xml" ContentType="application/vnd.openxmlformats-officedocument.drawingml.diagramData+xml"/>
  <Override PartName="/ppt/diagrams/layout103.xml" ContentType="application/vnd.openxmlformats-officedocument.drawingml.diagramLayout+xml"/>
  <Override PartName="/ppt/diagrams/quickStyle103.xml" ContentType="application/vnd.openxmlformats-officedocument.drawingml.diagramStyle+xml"/>
  <Override PartName="/ppt/diagrams/colors103.xml" ContentType="application/vnd.openxmlformats-officedocument.drawingml.diagramColors+xml"/>
  <Override PartName="/ppt/diagrams/drawing103.xml" ContentType="application/vnd.ms-office.drawingml.diagramDrawing+xml"/>
  <Override PartName="/ppt/diagrams/data104.xml" ContentType="application/vnd.openxmlformats-officedocument.drawingml.diagramData+xml"/>
  <Override PartName="/ppt/diagrams/layout104.xml" ContentType="application/vnd.openxmlformats-officedocument.drawingml.diagramLayout+xml"/>
  <Override PartName="/ppt/diagrams/quickStyle104.xml" ContentType="application/vnd.openxmlformats-officedocument.drawingml.diagramStyle+xml"/>
  <Override PartName="/ppt/diagrams/colors104.xml" ContentType="application/vnd.openxmlformats-officedocument.drawingml.diagramColors+xml"/>
  <Override PartName="/ppt/diagrams/drawing104.xml" ContentType="application/vnd.ms-office.drawingml.diagramDrawing+xml"/>
  <Override PartName="/ppt/diagrams/data105.xml" ContentType="application/vnd.openxmlformats-officedocument.drawingml.diagramData+xml"/>
  <Override PartName="/ppt/diagrams/layout105.xml" ContentType="application/vnd.openxmlformats-officedocument.drawingml.diagramLayout+xml"/>
  <Override PartName="/ppt/diagrams/quickStyle105.xml" ContentType="application/vnd.openxmlformats-officedocument.drawingml.diagramStyle+xml"/>
  <Override PartName="/ppt/diagrams/colors105.xml" ContentType="application/vnd.openxmlformats-officedocument.drawingml.diagramColors+xml"/>
  <Override PartName="/ppt/diagrams/drawing105.xml" ContentType="application/vnd.ms-office.drawingml.diagramDrawing+xml"/>
  <Override PartName="/ppt/diagrams/data106.xml" ContentType="application/vnd.openxmlformats-officedocument.drawingml.diagramData+xml"/>
  <Override PartName="/ppt/diagrams/layout106.xml" ContentType="application/vnd.openxmlformats-officedocument.drawingml.diagramLayout+xml"/>
  <Override PartName="/ppt/diagrams/quickStyle106.xml" ContentType="application/vnd.openxmlformats-officedocument.drawingml.diagramStyle+xml"/>
  <Override PartName="/ppt/diagrams/colors106.xml" ContentType="application/vnd.openxmlformats-officedocument.drawingml.diagramColors+xml"/>
  <Override PartName="/ppt/diagrams/drawing106.xml" ContentType="application/vnd.ms-office.drawingml.diagramDrawing+xml"/>
  <Override PartName="/ppt/diagrams/data107.xml" ContentType="application/vnd.openxmlformats-officedocument.drawingml.diagramData+xml"/>
  <Override PartName="/ppt/diagrams/layout107.xml" ContentType="application/vnd.openxmlformats-officedocument.drawingml.diagramLayout+xml"/>
  <Override PartName="/ppt/diagrams/quickStyle107.xml" ContentType="application/vnd.openxmlformats-officedocument.drawingml.diagramStyle+xml"/>
  <Override PartName="/ppt/diagrams/colors107.xml" ContentType="application/vnd.openxmlformats-officedocument.drawingml.diagramColors+xml"/>
  <Override PartName="/ppt/diagrams/drawing107.xml" ContentType="application/vnd.ms-office.drawingml.diagramDrawing+xml"/>
  <Override PartName="/ppt/diagrams/data108.xml" ContentType="application/vnd.openxmlformats-officedocument.drawingml.diagramData+xml"/>
  <Override PartName="/ppt/diagrams/layout108.xml" ContentType="application/vnd.openxmlformats-officedocument.drawingml.diagramLayout+xml"/>
  <Override PartName="/ppt/diagrams/quickStyle108.xml" ContentType="application/vnd.openxmlformats-officedocument.drawingml.diagramStyle+xml"/>
  <Override PartName="/ppt/diagrams/colors108.xml" ContentType="application/vnd.openxmlformats-officedocument.drawingml.diagramColors+xml"/>
  <Override PartName="/ppt/diagrams/drawing108.xml" ContentType="application/vnd.ms-office.drawingml.diagramDrawing+xml"/>
  <Override PartName="/ppt/diagrams/data109.xml" ContentType="application/vnd.openxmlformats-officedocument.drawingml.diagramData+xml"/>
  <Override PartName="/ppt/diagrams/layout109.xml" ContentType="application/vnd.openxmlformats-officedocument.drawingml.diagramLayout+xml"/>
  <Override PartName="/ppt/diagrams/quickStyle109.xml" ContentType="application/vnd.openxmlformats-officedocument.drawingml.diagramStyle+xml"/>
  <Override PartName="/ppt/diagrams/colors109.xml" ContentType="application/vnd.openxmlformats-officedocument.drawingml.diagramColors+xml"/>
  <Override PartName="/ppt/diagrams/drawing109.xml" ContentType="application/vnd.ms-office.drawingml.diagramDrawing+xml"/>
  <Override PartName="/ppt/diagrams/data110.xml" ContentType="application/vnd.openxmlformats-officedocument.drawingml.diagramData+xml"/>
  <Override PartName="/ppt/diagrams/layout110.xml" ContentType="application/vnd.openxmlformats-officedocument.drawingml.diagramLayout+xml"/>
  <Override PartName="/ppt/diagrams/quickStyle110.xml" ContentType="application/vnd.openxmlformats-officedocument.drawingml.diagramStyle+xml"/>
  <Override PartName="/ppt/diagrams/colors110.xml" ContentType="application/vnd.openxmlformats-officedocument.drawingml.diagramColors+xml"/>
  <Override PartName="/ppt/diagrams/drawing110.xml" ContentType="application/vnd.ms-office.drawingml.diagramDrawing+xml"/>
  <Override PartName="/ppt/diagrams/data111.xml" ContentType="application/vnd.openxmlformats-officedocument.drawingml.diagramData+xml"/>
  <Override PartName="/ppt/diagrams/layout111.xml" ContentType="application/vnd.openxmlformats-officedocument.drawingml.diagramLayout+xml"/>
  <Override PartName="/ppt/diagrams/quickStyle111.xml" ContentType="application/vnd.openxmlformats-officedocument.drawingml.diagramStyle+xml"/>
  <Override PartName="/ppt/diagrams/colors111.xml" ContentType="application/vnd.openxmlformats-officedocument.drawingml.diagramColors+xml"/>
  <Override PartName="/ppt/diagrams/drawing111.xml" ContentType="application/vnd.ms-office.drawingml.diagramDrawing+xml"/>
  <Override PartName="/ppt/diagrams/data112.xml" ContentType="application/vnd.openxmlformats-officedocument.drawingml.diagramData+xml"/>
  <Override PartName="/ppt/diagrams/layout112.xml" ContentType="application/vnd.openxmlformats-officedocument.drawingml.diagramLayout+xml"/>
  <Override PartName="/ppt/diagrams/quickStyle112.xml" ContentType="application/vnd.openxmlformats-officedocument.drawingml.diagramStyle+xml"/>
  <Override PartName="/ppt/diagrams/colors112.xml" ContentType="application/vnd.openxmlformats-officedocument.drawingml.diagramColors+xml"/>
  <Override PartName="/ppt/diagrams/drawing112.xml" ContentType="application/vnd.ms-office.drawingml.diagramDrawing+xml"/>
  <Override PartName="/ppt/notesSlides/notesSlide22.xml" ContentType="application/vnd.openxmlformats-officedocument.presentationml.notesSlide+xml"/>
  <Override PartName="/ppt/diagrams/data113.xml" ContentType="application/vnd.openxmlformats-officedocument.drawingml.diagramData+xml"/>
  <Override PartName="/ppt/diagrams/layout113.xml" ContentType="application/vnd.openxmlformats-officedocument.drawingml.diagramLayout+xml"/>
  <Override PartName="/ppt/diagrams/quickStyle113.xml" ContentType="application/vnd.openxmlformats-officedocument.drawingml.diagramStyle+xml"/>
  <Override PartName="/ppt/diagrams/colors113.xml" ContentType="application/vnd.openxmlformats-officedocument.drawingml.diagramColors+xml"/>
  <Override PartName="/ppt/diagrams/drawing113.xml" ContentType="application/vnd.ms-office.drawingml.diagramDrawing+xml"/>
  <Override PartName="/ppt/diagrams/data114.xml" ContentType="application/vnd.openxmlformats-officedocument.drawingml.diagramData+xml"/>
  <Override PartName="/ppt/diagrams/layout114.xml" ContentType="application/vnd.openxmlformats-officedocument.drawingml.diagramLayout+xml"/>
  <Override PartName="/ppt/diagrams/quickStyle114.xml" ContentType="application/vnd.openxmlformats-officedocument.drawingml.diagramStyle+xml"/>
  <Override PartName="/ppt/diagrams/colors114.xml" ContentType="application/vnd.openxmlformats-officedocument.drawingml.diagramColors+xml"/>
  <Override PartName="/ppt/diagrams/drawing114.xml" ContentType="application/vnd.ms-office.drawingml.diagramDrawing+xml"/>
  <Override PartName="/ppt/diagrams/data115.xml" ContentType="application/vnd.openxmlformats-officedocument.drawingml.diagramData+xml"/>
  <Override PartName="/ppt/diagrams/layout115.xml" ContentType="application/vnd.openxmlformats-officedocument.drawingml.diagramLayout+xml"/>
  <Override PartName="/ppt/diagrams/quickStyle115.xml" ContentType="application/vnd.openxmlformats-officedocument.drawingml.diagramStyle+xml"/>
  <Override PartName="/ppt/diagrams/colors115.xml" ContentType="application/vnd.openxmlformats-officedocument.drawingml.diagramColors+xml"/>
  <Override PartName="/ppt/diagrams/drawing115.xml" ContentType="application/vnd.ms-office.drawingml.diagramDrawing+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29" r:id="rId2"/>
    <p:sldMasterId id="2147483717" r:id="rId3"/>
    <p:sldMasterId id="2147483672" r:id="rId4"/>
    <p:sldMasterId id="2147483732" r:id="rId5"/>
    <p:sldMasterId id="2147483660" r:id="rId6"/>
    <p:sldMasterId id="2147483747" r:id="rId7"/>
    <p:sldMasterId id="2147483733" r:id="rId8"/>
  </p:sldMasterIdLst>
  <p:notesMasterIdLst>
    <p:notesMasterId r:id="rId128"/>
  </p:notesMasterIdLst>
  <p:sldIdLst>
    <p:sldId id="256" r:id="rId9"/>
    <p:sldId id="285" r:id="rId10"/>
    <p:sldId id="273" r:id="rId11"/>
    <p:sldId id="293" r:id="rId12"/>
    <p:sldId id="257" r:id="rId13"/>
    <p:sldId id="292" r:id="rId14"/>
    <p:sldId id="275" r:id="rId15"/>
    <p:sldId id="259" r:id="rId16"/>
    <p:sldId id="277" r:id="rId17"/>
    <p:sldId id="260" r:id="rId18"/>
    <p:sldId id="278" r:id="rId19"/>
    <p:sldId id="266" r:id="rId20"/>
    <p:sldId id="267" r:id="rId21"/>
    <p:sldId id="458" r:id="rId22"/>
    <p:sldId id="465" r:id="rId23"/>
    <p:sldId id="268" r:id="rId24"/>
    <p:sldId id="279" r:id="rId25"/>
    <p:sldId id="344" r:id="rId26"/>
    <p:sldId id="473" r:id="rId27"/>
    <p:sldId id="340" r:id="rId28"/>
    <p:sldId id="341" r:id="rId29"/>
    <p:sldId id="408" r:id="rId30"/>
    <p:sldId id="409" r:id="rId31"/>
    <p:sldId id="483" r:id="rId32"/>
    <p:sldId id="414" r:id="rId33"/>
    <p:sldId id="477" r:id="rId34"/>
    <p:sldId id="302" r:id="rId35"/>
    <p:sldId id="303" r:id="rId36"/>
    <p:sldId id="300" r:id="rId37"/>
    <p:sldId id="281" r:id="rId38"/>
    <p:sldId id="464" r:id="rId39"/>
    <p:sldId id="432" r:id="rId40"/>
    <p:sldId id="459" r:id="rId41"/>
    <p:sldId id="357" r:id="rId42"/>
    <p:sldId id="359" r:id="rId43"/>
    <p:sldId id="484" r:id="rId44"/>
    <p:sldId id="423" r:id="rId45"/>
    <p:sldId id="482" r:id="rId46"/>
    <p:sldId id="478" r:id="rId47"/>
    <p:sldId id="360" r:id="rId48"/>
    <p:sldId id="433" r:id="rId49"/>
    <p:sldId id="440" r:id="rId50"/>
    <p:sldId id="466" r:id="rId51"/>
    <p:sldId id="460" r:id="rId52"/>
    <p:sldId id="486" r:id="rId53"/>
    <p:sldId id="384" r:id="rId54"/>
    <p:sldId id="472" r:id="rId55"/>
    <p:sldId id="425" r:id="rId56"/>
    <p:sldId id="398" r:id="rId57"/>
    <p:sldId id="358" r:id="rId58"/>
    <p:sldId id="396" r:id="rId59"/>
    <p:sldId id="386" r:id="rId60"/>
    <p:sldId id="395" r:id="rId61"/>
    <p:sldId id="388" r:id="rId62"/>
    <p:sldId id="485" r:id="rId63"/>
    <p:sldId id="400" r:id="rId64"/>
    <p:sldId id="387" r:id="rId65"/>
    <p:sldId id="434" r:id="rId66"/>
    <p:sldId id="442" r:id="rId67"/>
    <p:sldId id="467" r:id="rId68"/>
    <p:sldId id="369" r:id="rId69"/>
    <p:sldId id="296" r:id="rId70"/>
    <p:sldId id="299" r:id="rId71"/>
    <p:sldId id="349" r:id="rId72"/>
    <p:sldId id="342" r:id="rId73"/>
    <p:sldId id="375" r:id="rId74"/>
    <p:sldId id="417" r:id="rId75"/>
    <p:sldId id="487" r:id="rId76"/>
    <p:sldId id="474" r:id="rId77"/>
    <p:sldId id="377" r:id="rId78"/>
    <p:sldId id="378" r:id="rId79"/>
    <p:sldId id="468" r:id="rId80"/>
    <p:sldId id="437" r:id="rId81"/>
    <p:sldId id="436" r:id="rId82"/>
    <p:sldId id="380" r:id="rId83"/>
    <p:sldId id="403" r:id="rId84"/>
    <p:sldId id="428" r:id="rId85"/>
    <p:sldId id="427" r:id="rId86"/>
    <p:sldId id="489" r:id="rId87"/>
    <p:sldId id="426" r:id="rId88"/>
    <p:sldId id="476" r:id="rId89"/>
    <p:sldId id="438" r:id="rId90"/>
    <p:sldId id="444" r:id="rId91"/>
    <p:sldId id="469" r:id="rId92"/>
    <p:sldId id="445" r:id="rId93"/>
    <p:sldId id="461" r:id="rId94"/>
    <p:sldId id="382" r:id="rId95"/>
    <p:sldId id="452" r:id="rId96"/>
    <p:sldId id="446" r:id="rId97"/>
    <p:sldId id="447" r:id="rId98"/>
    <p:sldId id="470" r:id="rId99"/>
    <p:sldId id="448" r:id="rId100"/>
    <p:sldId id="301" r:id="rId101"/>
    <p:sldId id="381" r:id="rId102"/>
    <p:sldId id="479" r:id="rId103"/>
    <p:sldId id="455" r:id="rId104"/>
    <p:sldId id="371" r:id="rId105"/>
    <p:sldId id="449" r:id="rId106"/>
    <p:sldId id="284" r:id="rId107"/>
    <p:sldId id="471" r:id="rId108"/>
    <p:sldId id="429" r:id="rId109"/>
    <p:sldId id="370" r:id="rId110"/>
    <p:sldId id="419" r:id="rId111"/>
    <p:sldId id="345" r:id="rId112"/>
    <p:sldId id="480" r:id="rId113"/>
    <p:sldId id="421" r:id="rId114"/>
    <p:sldId id="430" r:id="rId115"/>
    <p:sldId id="431" r:id="rId116"/>
    <p:sldId id="270" r:id="rId117"/>
    <p:sldId id="383" r:id="rId118"/>
    <p:sldId id="389" r:id="rId119"/>
    <p:sldId id="462" r:id="rId120"/>
    <p:sldId id="271" r:id="rId121"/>
    <p:sldId id="407" r:id="rId122"/>
    <p:sldId id="262" r:id="rId123"/>
    <p:sldId id="263" r:id="rId124"/>
    <p:sldId id="264" r:id="rId125"/>
    <p:sldId id="265" r:id="rId126"/>
    <p:sldId id="405" r:id="rId127"/>
  </p:sldIdLst>
  <p:sldSz cx="12192000" cy="6858000"/>
  <p:notesSz cx="7010400" cy="92964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FD0F851-EC5A-4D38-B0AD-8093EC10F338}" styleName="Style léger 1 - Accentuation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22838BEF-8BB2-4498-84A7-C5851F593DF1}" styleName="Style moyen 4 - Accentuation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p:cViewPr>
        <p:scale>
          <a:sx n="80" d="100"/>
          <a:sy n="80" d="100"/>
        </p:scale>
        <p:origin x="489" y="30"/>
      </p:cViewPr>
      <p:guideLst/>
    </p:cSldViewPr>
  </p:slideViewPr>
  <p:notesTextViewPr>
    <p:cViewPr>
      <p:scale>
        <a:sx n="3" d="2"/>
        <a:sy n="3" d="2"/>
      </p:scale>
      <p:origin x="0" y="0"/>
    </p:cViewPr>
  </p:notesTextViewPr>
  <p:sorterViewPr>
    <p:cViewPr>
      <p:scale>
        <a:sx n="100" d="100"/>
        <a:sy n="100" d="100"/>
      </p:scale>
      <p:origin x="0" y="-4848"/>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09.xml"/><Relationship Id="rId21" Type="http://schemas.openxmlformats.org/officeDocument/2006/relationships/slide" Target="slides/slide13.xml"/><Relationship Id="rId42" Type="http://schemas.openxmlformats.org/officeDocument/2006/relationships/slide" Target="slides/slide34.xml"/><Relationship Id="rId47" Type="http://schemas.openxmlformats.org/officeDocument/2006/relationships/slide" Target="slides/slide39.xml"/><Relationship Id="rId63" Type="http://schemas.openxmlformats.org/officeDocument/2006/relationships/slide" Target="slides/slide55.xml"/><Relationship Id="rId68" Type="http://schemas.openxmlformats.org/officeDocument/2006/relationships/slide" Target="slides/slide60.xml"/><Relationship Id="rId84" Type="http://schemas.openxmlformats.org/officeDocument/2006/relationships/slide" Target="slides/slide76.xml"/><Relationship Id="rId89" Type="http://schemas.openxmlformats.org/officeDocument/2006/relationships/slide" Target="slides/slide81.xml"/><Relationship Id="rId112" Type="http://schemas.openxmlformats.org/officeDocument/2006/relationships/slide" Target="slides/slide104.xml"/><Relationship Id="rId16" Type="http://schemas.openxmlformats.org/officeDocument/2006/relationships/slide" Target="slides/slide8.xml"/><Relationship Id="rId107" Type="http://schemas.openxmlformats.org/officeDocument/2006/relationships/slide" Target="slides/slide99.xml"/><Relationship Id="rId11" Type="http://schemas.openxmlformats.org/officeDocument/2006/relationships/slide" Target="slides/slide3.xml"/><Relationship Id="rId32" Type="http://schemas.openxmlformats.org/officeDocument/2006/relationships/slide" Target="slides/slide24.xml"/><Relationship Id="rId37" Type="http://schemas.openxmlformats.org/officeDocument/2006/relationships/slide" Target="slides/slide29.xml"/><Relationship Id="rId53" Type="http://schemas.openxmlformats.org/officeDocument/2006/relationships/slide" Target="slides/slide45.xml"/><Relationship Id="rId58" Type="http://schemas.openxmlformats.org/officeDocument/2006/relationships/slide" Target="slides/slide50.xml"/><Relationship Id="rId74" Type="http://schemas.openxmlformats.org/officeDocument/2006/relationships/slide" Target="slides/slide66.xml"/><Relationship Id="rId79" Type="http://schemas.openxmlformats.org/officeDocument/2006/relationships/slide" Target="slides/slide71.xml"/><Relationship Id="rId102" Type="http://schemas.openxmlformats.org/officeDocument/2006/relationships/slide" Target="slides/slide94.xml"/><Relationship Id="rId123" Type="http://schemas.openxmlformats.org/officeDocument/2006/relationships/slide" Target="slides/slide115.xml"/><Relationship Id="rId128" Type="http://schemas.openxmlformats.org/officeDocument/2006/relationships/notesMaster" Target="notesMasters/notesMaster1.xml"/><Relationship Id="rId5" Type="http://schemas.openxmlformats.org/officeDocument/2006/relationships/slideMaster" Target="slideMasters/slideMaster5.xml"/><Relationship Id="rId90" Type="http://schemas.openxmlformats.org/officeDocument/2006/relationships/slide" Target="slides/slide82.xml"/><Relationship Id="rId95" Type="http://schemas.openxmlformats.org/officeDocument/2006/relationships/slide" Target="slides/slide87.xml"/><Relationship Id="rId22" Type="http://schemas.openxmlformats.org/officeDocument/2006/relationships/slide" Target="slides/slide14.xml"/><Relationship Id="rId27" Type="http://schemas.openxmlformats.org/officeDocument/2006/relationships/slide" Target="slides/slide19.xml"/><Relationship Id="rId43" Type="http://schemas.openxmlformats.org/officeDocument/2006/relationships/slide" Target="slides/slide35.xml"/><Relationship Id="rId48" Type="http://schemas.openxmlformats.org/officeDocument/2006/relationships/slide" Target="slides/slide40.xml"/><Relationship Id="rId64" Type="http://schemas.openxmlformats.org/officeDocument/2006/relationships/slide" Target="slides/slide56.xml"/><Relationship Id="rId69" Type="http://schemas.openxmlformats.org/officeDocument/2006/relationships/slide" Target="slides/slide61.xml"/><Relationship Id="rId113" Type="http://schemas.openxmlformats.org/officeDocument/2006/relationships/slide" Target="slides/slide105.xml"/><Relationship Id="rId118" Type="http://schemas.openxmlformats.org/officeDocument/2006/relationships/slide" Target="slides/slide110.xml"/><Relationship Id="rId80" Type="http://schemas.openxmlformats.org/officeDocument/2006/relationships/slide" Target="slides/slide72.xml"/><Relationship Id="rId85" Type="http://schemas.openxmlformats.org/officeDocument/2006/relationships/slide" Target="slides/slide77.xml"/><Relationship Id="rId12" Type="http://schemas.openxmlformats.org/officeDocument/2006/relationships/slide" Target="slides/slide4.xml"/><Relationship Id="rId17" Type="http://schemas.openxmlformats.org/officeDocument/2006/relationships/slide" Target="slides/slide9.xml"/><Relationship Id="rId33" Type="http://schemas.openxmlformats.org/officeDocument/2006/relationships/slide" Target="slides/slide25.xml"/><Relationship Id="rId38" Type="http://schemas.openxmlformats.org/officeDocument/2006/relationships/slide" Target="slides/slide30.xml"/><Relationship Id="rId59" Type="http://schemas.openxmlformats.org/officeDocument/2006/relationships/slide" Target="slides/slide51.xml"/><Relationship Id="rId103" Type="http://schemas.openxmlformats.org/officeDocument/2006/relationships/slide" Target="slides/slide95.xml"/><Relationship Id="rId108" Type="http://schemas.openxmlformats.org/officeDocument/2006/relationships/slide" Target="slides/slide100.xml"/><Relationship Id="rId124" Type="http://schemas.openxmlformats.org/officeDocument/2006/relationships/slide" Target="slides/slide116.xml"/><Relationship Id="rId129" Type="http://schemas.openxmlformats.org/officeDocument/2006/relationships/presProps" Target="presProps.xml"/><Relationship Id="rId54" Type="http://schemas.openxmlformats.org/officeDocument/2006/relationships/slide" Target="slides/slide46.xml"/><Relationship Id="rId70" Type="http://schemas.openxmlformats.org/officeDocument/2006/relationships/slide" Target="slides/slide62.xml"/><Relationship Id="rId75" Type="http://schemas.openxmlformats.org/officeDocument/2006/relationships/slide" Target="slides/slide67.xml"/><Relationship Id="rId91" Type="http://schemas.openxmlformats.org/officeDocument/2006/relationships/slide" Target="slides/slide83.xml"/><Relationship Id="rId96" Type="http://schemas.openxmlformats.org/officeDocument/2006/relationships/slide" Target="slides/slide88.xml"/><Relationship Id="rId1" Type="http://schemas.openxmlformats.org/officeDocument/2006/relationships/slideMaster" Target="slideMasters/slideMaster1.xml"/><Relationship Id="rId6" Type="http://schemas.openxmlformats.org/officeDocument/2006/relationships/slideMaster" Target="slideMasters/slideMaster6.xml"/><Relationship Id="rId23" Type="http://schemas.openxmlformats.org/officeDocument/2006/relationships/slide" Target="slides/slide15.xml"/><Relationship Id="rId28" Type="http://schemas.openxmlformats.org/officeDocument/2006/relationships/slide" Target="slides/slide20.xml"/><Relationship Id="rId49" Type="http://schemas.openxmlformats.org/officeDocument/2006/relationships/slide" Target="slides/slide41.xml"/><Relationship Id="rId114" Type="http://schemas.openxmlformats.org/officeDocument/2006/relationships/slide" Target="slides/slide106.xml"/><Relationship Id="rId119" Type="http://schemas.openxmlformats.org/officeDocument/2006/relationships/slide" Target="slides/slide111.xml"/><Relationship Id="rId44" Type="http://schemas.openxmlformats.org/officeDocument/2006/relationships/slide" Target="slides/slide36.xml"/><Relationship Id="rId60" Type="http://schemas.openxmlformats.org/officeDocument/2006/relationships/slide" Target="slides/slide52.xml"/><Relationship Id="rId65" Type="http://schemas.openxmlformats.org/officeDocument/2006/relationships/slide" Target="slides/slide57.xml"/><Relationship Id="rId81" Type="http://schemas.openxmlformats.org/officeDocument/2006/relationships/slide" Target="slides/slide73.xml"/><Relationship Id="rId86" Type="http://schemas.openxmlformats.org/officeDocument/2006/relationships/slide" Target="slides/slide78.xml"/><Relationship Id="rId130" Type="http://schemas.openxmlformats.org/officeDocument/2006/relationships/viewProps" Target="viewProps.xml"/><Relationship Id="rId13" Type="http://schemas.openxmlformats.org/officeDocument/2006/relationships/slide" Target="slides/slide5.xml"/><Relationship Id="rId18" Type="http://schemas.openxmlformats.org/officeDocument/2006/relationships/slide" Target="slides/slide10.xml"/><Relationship Id="rId39" Type="http://schemas.openxmlformats.org/officeDocument/2006/relationships/slide" Target="slides/slide31.xml"/><Relationship Id="rId109" Type="http://schemas.openxmlformats.org/officeDocument/2006/relationships/slide" Target="slides/slide101.xml"/><Relationship Id="rId34" Type="http://schemas.openxmlformats.org/officeDocument/2006/relationships/slide" Target="slides/slide26.xml"/><Relationship Id="rId50" Type="http://schemas.openxmlformats.org/officeDocument/2006/relationships/slide" Target="slides/slide42.xml"/><Relationship Id="rId55" Type="http://schemas.openxmlformats.org/officeDocument/2006/relationships/slide" Target="slides/slide47.xml"/><Relationship Id="rId76" Type="http://schemas.openxmlformats.org/officeDocument/2006/relationships/slide" Target="slides/slide68.xml"/><Relationship Id="rId97" Type="http://schemas.openxmlformats.org/officeDocument/2006/relationships/slide" Target="slides/slide89.xml"/><Relationship Id="rId104" Type="http://schemas.openxmlformats.org/officeDocument/2006/relationships/slide" Target="slides/slide96.xml"/><Relationship Id="rId120" Type="http://schemas.openxmlformats.org/officeDocument/2006/relationships/slide" Target="slides/slide112.xml"/><Relationship Id="rId125" Type="http://schemas.openxmlformats.org/officeDocument/2006/relationships/slide" Target="slides/slide117.xml"/><Relationship Id="rId7" Type="http://schemas.openxmlformats.org/officeDocument/2006/relationships/slideMaster" Target="slideMasters/slideMaster7.xml"/><Relationship Id="rId71" Type="http://schemas.openxmlformats.org/officeDocument/2006/relationships/slide" Target="slides/slide63.xml"/><Relationship Id="rId92" Type="http://schemas.openxmlformats.org/officeDocument/2006/relationships/slide" Target="slides/slide84.xml"/><Relationship Id="rId2" Type="http://schemas.openxmlformats.org/officeDocument/2006/relationships/slideMaster" Target="slideMasters/slideMaster2.xml"/><Relationship Id="rId29" Type="http://schemas.openxmlformats.org/officeDocument/2006/relationships/slide" Target="slides/slide21.xml"/><Relationship Id="rId24" Type="http://schemas.openxmlformats.org/officeDocument/2006/relationships/slide" Target="slides/slide16.xml"/><Relationship Id="rId40" Type="http://schemas.openxmlformats.org/officeDocument/2006/relationships/slide" Target="slides/slide32.xml"/><Relationship Id="rId45" Type="http://schemas.openxmlformats.org/officeDocument/2006/relationships/slide" Target="slides/slide37.xml"/><Relationship Id="rId66" Type="http://schemas.openxmlformats.org/officeDocument/2006/relationships/slide" Target="slides/slide58.xml"/><Relationship Id="rId87" Type="http://schemas.openxmlformats.org/officeDocument/2006/relationships/slide" Target="slides/slide79.xml"/><Relationship Id="rId110" Type="http://schemas.openxmlformats.org/officeDocument/2006/relationships/slide" Target="slides/slide102.xml"/><Relationship Id="rId115" Type="http://schemas.openxmlformats.org/officeDocument/2006/relationships/slide" Target="slides/slide107.xml"/><Relationship Id="rId131" Type="http://schemas.openxmlformats.org/officeDocument/2006/relationships/theme" Target="theme/theme1.xml"/><Relationship Id="rId61" Type="http://schemas.openxmlformats.org/officeDocument/2006/relationships/slide" Target="slides/slide53.xml"/><Relationship Id="rId82" Type="http://schemas.openxmlformats.org/officeDocument/2006/relationships/slide" Target="slides/slide74.xml"/><Relationship Id="rId19" Type="http://schemas.openxmlformats.org/officeDocument/2006/relationships/slide" Target="slides/slide11.xml"/><Relationship Id="rId14" Type="http://schemas.openxmlformats.org/officeDocument/2006/relationships/slide" Target="slides/slide6.xml"/><Relationship Id="rId30" Type="http://schemas.openxmlformats.org/officeDocument/2006/relationships/slide" Target="slides/slide22.xml"/><Relationship Id="rId35" Type="http://schemas.openxmlformats.org/officeDocument/2006/relationships/slide" Target="slides/slide27.xml"/><Relationship Id="rId56" Type="http://schemas.openxmlformats.org/officeDocument/2006/relationships/slide" Target="slides/slide48.xml"/><Relationship Id="rId77" Type="http://schemas.openxmlformats.org/officeDocument/2006/relationships/slide" Target="slides/slide69.xml"/><Relationship Id="rId100" Type="http://schemas.openxmlformats.org/officeDocument/2006/relationships/slide" Target="slides/slide92.xml"/><Relationship Id="rId105" Type="http://schemas.openxmlformats.org/officeDocument/2006/relationships/slide" Target="slides/slide97.xml"/><Relationship Id="rId126" Type="http://schemas.openxmlformats.org/officeDocument/2006/relationships/slide" Target="slides/slide118.xml"/><Relationship Id="rId8" Type="http://schemas.openxmlformats.org/officeDocument/2006/relationships/slideMaster" Target="slideMasters/slideMaster8.xml"/><Relationship Id="rId51" Type="http://schemas.openxmlformats.org/officeDocument/2006/relationships/slide" Target="slides/slide43.xml"/><Relationship Id="rId72" Type="http://schemas.openxmlformats.org/officeDocument/2006/relationships/slide" Target="slides/slide64.xml"/><Relationship Id="rId93" Type="http://schemas.openxmlformats.org/officeDocument/2006/relationships/slide" Target="slides/slide85.xml"/><Relationship Id="rId98" Type="http://schemas.openxmlformats.org/officeDocument/2006/relationships/slide" Target="slides/slide90.xml"/><Relationship Id="rId121" Type="http://schemas.openxmlformats.org/officeDocument/2006/relationships/slide" Target="slides/slide113.xml"/><Relationship Id="rId3" Type="http://schemas.openxmlformats.org/officeDocument/2006/relationships/slideMaster" Target="slideMasters/slideMaster3.xml"/><Relationship Id="rId25" Type="http://schemas.openxmlformats.org/officeDocument/2006/relationships/slide" Target="slides/slide17.xml"/><Relationship Id="rId46" Type="http://schemas.openxmlformats.org/officeDocument/2006/relationships/slide" Target="slides/slide38.xml"/><Relationship Id="rId67" Type="http://schemas.openxmlformats.org/officeDocument/2006/relationships/slide" Target="slides/slide59.xml"/><Relationship Id="rId116" Type="http://schemas.openxmlformats.org/officeDocument/2006/relationships/slide" Target="slides/slide108.xml"/><Relationship Id="rId20" Type="http://schemas.openxmlformats.org/officeDocument/2006/relationships/slide" Target="slides/slide12.xml"/><Relationship Id="rId41" Type="http://schemas.openxmlformats.org/officeDocument/2006/relationships/slide" Target="slides/slide33.xml"/><Relationship Id="rId62" Type="http://schemas.openxmlformats.org/officeDocument/2006/relationships/slide" Target="slides/slide54.xml"/><Relationship Id="rId83" Type="http://schemas.openxmlformats.org/officeDocument/2006/relationships/slide" Target="slides/slide75.xml"/><Relationship Id="rId88" Type="http://schemas.openxmlformats.org/officeDocument/2006/relationships/slide" Target="slides/slide80.xml"/><Relationship Id="rId111" Type="http://schemas.openxmlformats.org/officeDocument/2006/relationships/slide" Target="slides/slide103.xml"/><Relationship Id="rId132" Type="http://schemas.openxmlformats.org/officeDocument/2006/relationships/tableStyles" Target="tableStyles.xml"/><Relationship Id="rId15" Type="http://schemas.openxmlformats.org/officeDocument/2006/relationships/slide" Target="slides/slide7.xml"/><Relationship Id="rId36" Type="http://schemas.openxmlformats.org/officeDocument/2006/relationships/slide" Target="slides/slide28.xml"/><Relationship Id="rId57" Type="http://schemas.openxmlformats.org/officeDocument/2006/relationships/slide" Target="slides/slide49.xml"/><Relationship Id="rId106" Type="http://schemas.openxmlformats.org/officeDocument/2006/relationships/slide" Target="slides/slide98.xml"/><Relationship Id="rId127" Type="http://schemas.openxmlformats.org/officeDocument/2006/relationships/slide" Target="slides/slide119.xml"/><Relationship Id="rId10" Type="http://schemas.openxmlformats.org/officeDocument/2006/relationships/slide" Target="slides/slide2.xml"/><Relationship Id="rId31" Type="http://schemas.openxmlformats.org/officeDocument/2006/relationships/slide" Target="slides/slide23.xml"/><Relationship Id="rId52" Type="http://schemas.openxmlformats.org/officeDocument/2006/relationships/slide" Target="slides/slide44.xml"/><Relationship Id="rId73" Type="http://schemas.openxmlformats.org/officeDocument/2006/relationships/slide" Target="slides/slide65.xml"/><Relationship Id="rId78" Type="http://schemas.openxmlformats.org/officeDocument/2006/relationships/slide" Target="slides/slide70.xml"/><Relationship Id="rId94" Type="http://schemas.openxmlformats.org/officeDocument/2006/relationships/slide" Target="slides/slide86.xml"/><Relationship Id="rId99" Type="http://schemas.openxmlformats.org/officeDocument/2006/relationships/slide" Target="slides/slide91.xml"/><Relationship Id="rId101" Type="http://schemas.openxmlformats.org/officeDocument/2006/relationships/slide" Target="slides/slide93.xml"/><Relationship Id="rId122" Type="http://schemas.openxmlformats.org/officeDocument/2006/relationships/slide" Target="slides/slide114.xml"/><Relationship Id="rId4" Type="http://schemas.openxmlformats.org/officeDocument/2006/relationships/slideMaster" Target="slideMasters/slideMaster4.xml"/><Relationship Id="rId9" Type="http://schemas.openxmlformats.org/officeDocument/2006/relationships/slide" Target="slides/slide1.xml"/><Relationship Id="rId26" Type="http://schemas.openxmlformats.org/officeDocument/2006/relationships/slide" Target="slides/slide18.xml"/></Relationships>
</file>

<file path=ppt/diagrams/_rels/data1.xml.rels><?xml version="1.0" encoding="UTF-8" standalone="yes"?>
<Relationships xmlns="http://schemas.openxmlformats.org/package/2006/relationships"><Relationship Id="rId8" Type="http://schemas.openxmlformats.org/officeDocument/2006/relationships/slide" Target="../slides/slide75.xml"/><Relationship Id="rId3" Type="http://schemas.openxmlformats.org/officeDocument/2006/relationships/slide" Target="../slides/slide33.xml"/><Relationship Id="rId7" Type="http://schemas.openxmlformats.org/officeDocument/2006/relationships/slide" Target="../slides/slide62.xml"/><Relationship Id="rId12" Type="http://schemas.openxmlformats.org/officeDocument/2006/relationships/slide" Target="../slides/slide16.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111.xml"/><Relationship Id="rId11" Type="http://schemas.openxmlformats.org/officeDocument/2006/relationships/slide" Target="../slides/slide102.xml"/><Relationship Id="rId5" Type="http://schemas.openxmlformats.org/officeDocument/2006/relationships/slide" Target="../slides/slide109.xml"/><Relationship Id="rId10" Type="http://schemas.openxmlformats.org/officeDocument/2006/relationships/slide" Target="../slides/slide93.xml"/><Relationship Id="rId4" Type="http://schemas.openxmlformats.org/officeDocument/2006/relationships/slide" Target="../slides/slide44.xml"/><Relationship Id="rId9" Type="http://schemas.openxmlformats.org/officeDocument/2006/relationships/slide" Target="../slides/slide86.xml"/></Relationships>
</file>

<file path=ppt/diagrams/_rels/data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diagrams/_rels/data100.xml.rels><?xml version="1.0" encoding="UTF-8" standalone="yes"?>
<Relationships xmlns="http://schemas.openxmlformats.org/package/2006/relationships"><Relationship Id="rId8" Type="http://schemas.openxmlformats.org/officeDocument/2006/relationships/slide" Target="../slides/slide75.xml"/><Relationship Id="rId3" Type="http://schemas.openxmlformats.org/officeDocument/2006/relationships/slide" Target="../slides/slide33.xml"/><Relationship Id="rId7" Type="http://schemas.openxmlformats.org/officeDocument/2006/relationships/slide" Target="../slides/slide62.xml"/><Relationship Id="rId12" Type="http://schemas.openxmlformats.org/officeDocument/2006/relationships/slide" Target="../slides/slide16.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111.xml"/><Relationship Id="rId11" Type="http://schemas.openxmlformats.org/officeDocument/2006/relationships/slide" Target="../slides/slide102.xml"/><Relationship Id="rId5" Type="http://schemas.openxmlformats.org/officeDocument/2006/relationships/slide" Target="../slides/slide109.xml"/><Relationship Id="rId10" Type="http://schemas.openxmlformats.org/officeDocument/2006/relationships/slide" Target="../slides/slide93.xml"/><Relationship Id="rId4" Type="http://schemas.openxmlformats.org/officeDocument/2006/relationships/slide" Target="../slides/slide44.xml"/><Relationship Id="rId9" Type="http://schemas.openxmlformats.org/officeDocument/2006/relationships/slide" Target="../slides/slide86.xml"/></Relationships>
</file>

<file path=ppt/diagrams/_rels/data101.xml.rels><?xml version="1.0" encoding="UTF-8" standalone="yes"?>
<Relationships xmlns="http://schemas.openxmlformats.org/package/2006/relationships"><Relationship Id="rId8" Type="http://schemas.openxmlformats.org/officeDocument/2006/relationships/slide" Target="../slides/slide75.xml"/><Relationship Id="rId3" Type="http://schemas.openxmlformats.org/officeDocument/2006/relationships/slide" Target="../slides/slide33.xml"/><Relationship Id="rId7" Type="http://schemas.openxmlformats.org/officeDocument/2006/relationships/slide" Target="../slides/slide62.xml"/><Relationship Id="rId12" Type="http://schemas.openxmlformats.org/officeDocument/2006/relationships/slide" Target="../slides/slide16.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111.xml"/><Relationship Id="rId11" Type="http://schemas.openxmlformats.org/officeDocument/2006/relationships/slide" Target="../slides/slide102.xml"/><Relationship Id="rId5" Type="http://schemas.openxmlformats.org/officeDocument/2006/relationships/slide" Target="../slides/slide109.xml"/><Relationship Id="rId10" Type="http://schemas.openxmlformats.org/officeDocument/2006/relationships/slide" Target="../slides/slide93.xml"/><Relationship Id="rId4" Type="http://schemas.openxmlformats.org/officeDocument/2006/relationships/slide" Target="../slides/slide44.xml"/><Relationship Id="rId9" Type="http://schemas.openxmlformats.org/officeDocument/2006/relationships/slide" Target="../slides/slide86.xml"/></Relationships>
</file>

<file path=ppt/diagrams/_rels/data10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image" Target="../media/image10.jpg"/></Relationships>
</file>

<file path=ppt/diagrams/_rels/data103.xml.rels><?xml version="1.0" encoding="UTF-8" standalone="yes"?>
<Relationships xmlns="http://schemas.openxmlformats.org/package/2006/relationships"><Relationship Id="rId8" Type="http://schemas.openxmlformats.org/officeDocument/2006/relationships/slide" Target="../slides/slide75.xml"/><Relationship Id="rId3" Type="http://schemas.openxmlformats.org/officeDocument/2006/relationships/slide" Target="../slides/slide33.xml"/><Relationship Id="rId7" Type="http://schemas.openxmlformats.org/officeDocument/2006/relationships/slide" Target="../slides/slide62.xml"/><Relationship Id="rId12" Type="http://schemas.openxmlformats.org/officeDocument/2006/relationships/slide" Target="../slides/slide16.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111.xml"/><Relationship Id="rId11" Type="http://schemas.openxmlformats.org/officeDocument/2006/relationships/slide" Target="../slides/slide102.xml"/><Relationship Id="rId5" Type="http://schemas.openxmlformats.org/officeDocument/2006/relationships/slide" Target="../slides/slide109.xml"/><Relationship Id="rId10" Type="http://schemas.openxmlformats.org/officeDocument/2006/relationships/slide" Target="../slides/slide93.xml"/><Relationship Id="rId4" Type="http://schemas.openxmlformats.org/officeDocument/2006/relationships/slide" Target="../slides/slide44.xml"/><Relationship Id="rId9" Type="http://schemas.openxmlformats.org/officeDocument/2006/relationships/slide" Target="../slides/slide86.xml"/></Relationships>
</file>

<file path=ppt/diagrams/_rels/data104.xml.rels><?xml version="1.0" encoding="UTF-8" standalone="yes"?>
<Relationships xmlns="http://schemas.openxmlformats.org/package/2006/relationships"><Relationship Id="rId8" Type="http://schemas.openxmlformats.org/officeDocument/2006/relationships/slide" Target="../slides/slide75.xml"/><Relationship Id="rId3" Type="http://schemas.openxmlformats.org/officeDocument/2006/relationships/slide" Target="../slides/slide33.xml"/><Relationship Id="rId7" Type="http://schemas.openxmlformats.org/officeDocument/2006/relationships/slide" Target="../slides/slide62.xml"/><Relationship Id="rId12" Type="http://schemas.openxmlformats.org/officeDocument/2006/relationships/slide" Target="../slides/slide16.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111.xml"/><Relationship Id="rId11" Type="http://schemas.openxmlformats.org/officeDocument/2006/relationships/slide" Target="../slides/slide102.xml"/><Relationship Id="rId5" Type="http://schemas.openxmlformats.org/officeDocument/2006/relationships/slide" Target="../slides/slide109.xml"/><Relationship Id="rId10" Type="http://schemas.openxmlformats.org/officeDocument/2006/relationships/slide" Target="../slides/slide93.xml"/><Relationship Id="rId4" Type="http://schemas.openxmlformats.org/officeDocument/2006/relationships/slide" Target="../slides/slide44.xml"/><Relationship Id="rId9" Type="http://schemas.openxmlformats.org/officeDocument/2006/relationships/slide" Target="../slides/slide86.xml"/></Relationships>
</file>

<file path=ppt/diagrams/_rels/data105.xml.rels><?xml version="1.0" encoding="UTF-8" standalone="yes"?>
<Relationships xmlns="http://schemas.openxmlformats.org/package/2006/relationships"><Relationship Id="rId8" Type="http://schemas.openxmlformats.org/officeDocument/2006/relationships/slide" Target="../slides/slide75.xml"/><Relationship Id="rId3" Type="http://schemas.openxmlformats.org/officeDocument/2006/relationships/slide" Target="../slides/slide33.xml"/><Relationship Id="rId7" Type="http://schemas.openxmlformats.org/officeDocument/2006/relationships/slide" Target="../slides/slide62.xml"/><Relationship Id="rId12" Type="http://schemas.openxmlformats.org/officeDocument/2006/relationships/slide" Target="../slides/slide16.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111.xml"/><Relationship Id="rId11" Type="http://schemas.openxmlformats.org/officeDocument/2006/relationships/slide" Target="../slides/slide102.xml"/><Relationship Id="rId5" Type="http://schemas.openxmlformats.org/officeDocument/2006/relationships/slide" Target="../slides/slide109.xml"/><Relationship Id="rId10" Type="http://schemas.openxmlformats.org/officeDocument/2006/relationships/slide" Target="../slides/slide93.xml"/><Relationship Id="rId4" Type="http://schemas.openxmlformats.org/officeDocument/2006/relationships/slide" Target="../slides/slide44.xml"/><Relationship Id="rId9" Type="http://schemas.openxmlformats.org/officeDocument/2006/relationships/slide" Target="../slides/slide86.xml"/></Relationships>
</file>

<file path=ppt/diagrams/_rels/data106.xml.rels><?xml version="1.0" encoding="UTF-8" standalone="yes"?>
<Relationships xmlns="http://schemas.openxmlformats.org/package/2006/relationships"><Relationship Id="rId8" Type="http://schemas.openxmlformats.org/officeDocument/2006/relationships/slide" Target="../slides/slide75.xml"/><Relationship Id="rId3" Type="http://schemas.openxmlformats.org/officeDocument/2006/relationships/slide" Target="../slides/slide33.xml"/><Relationship Id="rId7" Type="http://schemas.openxmlformats.org/officeDocument/2006/relationships/slide" Target="../slides/slide62.xml"/><Relationship Id="rId12" Type="http://schemas.openxmlformats.org/officeDocument/2006/relationships/slide" Target="../slides/slide16.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111.xml"/><Relationship Id="rId11" Type="http://schemas.openxmlformats.org/officeDocument/2006/relationships/slide" Target="../slides/slide102.xml"/><Relationship Id="rId5" Type="http://schemas.openxmlformats.org/officeDocument/2006/relationships/slide" Target="../slides/slide109.xml"/><Relationship Id="rId10" Type="http://schemas.openxmlformats.org/officeDocument/2006/relationships/slide" Target="../slides/slide93.xml"/><Relationship Id="rId4" Type="http://schemas.openxmlformats.org/officeDocument/2006/relationships/slide" Target="../slides/slide44.xml"/><Relationship Id="rId9" Type="http://schemas.openxmlformats.org/officeDocument/2006/relationships/slide" Target="../slides/slide86.xml"/></Relationships>
</file>

<file path=ppt/diagrams/_rels/data107.xml.rels><?xml version="1.0" encoding="UTF-8" standalone="yes"?>
<Relationships xmlns="http://schemas.openxmlformats.org/package/2006/relationships"><Relationship Id="rId8" Type="http://schemas.openxmlformats.org/officeDocument/2006/relationships/slide" Target="../slides/slide75.xml"/><Relationship Id="rId3" Type="http://schemas.openxmlformats.org/officeDocument/2006/relationships/slide" Target="../slides/slide33.xml"/><Relationship Id="rId7" Type="http://schemas.openxmlformats.org/officeDocument/2006/relationships/slide" Target="../slides/slide62.xml"/><Relationship Id="rId12" Type="http://schemas.openxmlformats.org/officeDocument/2006/relationships/slide" Target="../slides/slide16.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111.xml"/><Relationship Id="rId11" Type="http://schemas.openxmlformats.org/officeDocument/2006/relationships/slide" Target="../slides/slide102.xml"/><Relationship Id="rId5" Type="http://schemas.openxmlformats.org/officeDocument/2006/relationships/slide" Target="../slides/slide109.xml"/><Relationship Id="rId10" Type="http://schemas.openxmlformats.org/officeDocument/2006/relationships/slide" Target="../slides/slide93.xml"/><Relationship Id="rId4" Type="http://schemas.openxmlformats.org/officeDocument/2006/relationships/slide" Target="../slides/slide44.xml"/><Relationship Id="rId9" Type="http://schemas.openxmlformats.org/officeDocument/2006/relationships/slide" Target="../slides/slide86.xml"/></Relationships>
</file>

<file path=ppt/diagrams/_rels/data108.xml.rels><?xml version="1.0" encoding="UTF-8" standalone="yes"?>
<Relationships xmlns="http://schemas.openxmlformats.org/package/2006/relationships"><Relationship Id="rId8" Type="http://schemas.openxmlformats.org/officeDocument/2006/relationships/slide" Target="../slides/slide75.xml"/><Relationship Id="rId3" Type="http://schemas.openxmlformats.org/officeDocument/2006/relationships/slide" Target="../slides/slide33.xml"/><Relationship Id="rId7" Type="http://schemas.openxmlformats.org/officeDocument/2006/relationships/slide" Target="../slides/slide62.xml"/><Relationship Id="rId12" Type="http://schemas.openxmlformats.org/officeDocument/2006/relationships/slide" Target="../slides/slide16.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111.xml"/><Relationship Id="rId11" Type="http://schemas.openxmlformats.org/officeDocument/2006/relationships/slide" Target="../slides/slide102.xml"/><Relationship Id="rId5" Type="http://schemas.openxmlformats.org/officeDocument/2006/relationships/slide" Target="../slides/slide109.xml"/><Relationship Id="rId10" Type="http://schemas.openxmlformats.org/officeDocument/2006/relationships/slide" Target="../slides/slide93.xml"/><Relationship Id="rId4" Type="http://schemas.openxmlformats.org/officeDocument/2006/relationships/slide" Target="../slides/slide44.xml"/><Relationship Id="rId9" Type="http://schemas.openxmlformats.org/officeDocument/2006/relationships/slide" Target="../slides/slide86.xml"/></Relationships>
</file>

<file path=ppt/diagrams/_rels/data109.xml.rels><?xml version="1.0" encoding="UTF-8" standalone="yes"?>
<Relationships xmlns="http://schemas.openxmlformats.org/package/2006/relationships"><Relationship Id="rId8" Type="http://schemas.openxmlformats.org/officeDocument/2006/relationships/slide" Target="../slides/slide75.xml"/><Relationship Id="rId3" Type="http://schemas.openxmlformats.org/officeDocument/2006/relationships/slide" Target="../slides/slide33.xml"/><Relationship Id="rId7" Type="http://schemas.openxmlformats.org/officeDocument/2006/relationships/slide" Target="../slides/slide62.xml"/><Relationship Id="rId12" Type="http://schemas.openxmlformats.org/officeDocument/2006/relationships/slide" Target="../slides/slide16.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111.xml"/><Relationship Id="rId11" Type="http://schemas.openxmlformats.org/officeDocument/2006/relationships/slide" Target="../slides/slide102.xml"/><Relationship Id="rId5" Type="http://schemas.openxmlformats.org/officeDocument/2006/relationships/slide" Target="../slides/slide109.xml"/><Relationship Id="rId10" Type="http://schemas.openxmlformats.org/officeDocument/2006/relationships/slide" Target="../slides/slide93.xml"/><Relationship Id="rId4" Type="http://schemas.openxmlformats.org/officeDocument/2006/relationships/slide" Target="../slides/slide44.xml"/><Relationship Id="rId9" Type="http://schemas.openxmlformats.org/officeDocument/2006/relationships/slide" Target="../slides/slide86.xml"/></Relationships>
</file>

<file path=ppt/diagrams/_rels/data11.xml.rels><?xml version="1.0" encoding="UTF-8" standalone="yes"?>
<Relationships xmlns="http://schemas.openxmlformats.org/package/2006/relationships"><Relationship Id="rId8" Type="http://schemas.openxmlformats.org/officeDocument/2006/relationships/slide" Target="../slides/slide75.xml"/><Relationship Id="rId3" Type="http://schemas.openxmlformats.org/officeDocument/2006/relationships/slide" Target="../slides/slide33.xml"/><Relationship Id="rId7" Type="http://schemas.openxmlformats.org/officeDocument/2006/relationships/slide" Target="../slides/slide62.xml"/><Relationship Id="rId12" Type="http://schemas.openxmlformats.org/officeDocument/2006/relationships/slide" Target="../slides/slide16.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111.xml"/><Relationship Id="rId11" Type="http://schemas.openxmlformats.org/officeDocument/2006/relationships/slide" Target="../slides/slide102.xml"/><Relationship Id="rId5" Type="http://schemas.openxmlformats.org/officeDocument/2006/relationships/slide" Target="../slides/slide109.xml"/><Relationship Id="rId10" Type="http://schemas.openxmlformats.org/officeDocument/2006/relationships/slide" Target="../slides/slide93.xml"/><Relationship Id="rId4" Type="http://schemas.openxmlformats.org/officeDocument/2006/relationships/slide" Target="../slides/slide44.xml"/><Relationship Id="rId9" Type="http://schemas.openxmlformats.org/officeDocument/2006/relationships/slide" Target="../slides/slide86.xml"/></Relationships>
</file>

<file path=ppt/diagrams/_rels/data110.xml.rels><?xml version="1.0" encoding="UTF-8" standalone="yes"?>
<Relationships xmlns="http://schemas.openxmlformats.org/package/2006/relationships"><Relationship Id="rId8" Type="http://schemas.openxmlformats.org/officeDocument/2006/relationships/slide" Target="../slides/slide75.xml"/><Relationship Id="rId3" Type="http://schemas.openxmlformats.org/officeDocument/2006/relationships/slide" Target="../slides/slide33.xml"/><Relationship Id="rId7" Type="http://schemas.openxmlformats.org/officeDocument/2006/relationships/slide" Target="../slides/slide62.xml"/><Relationship Id="rId12" Type="http://schemas.openxmlformats.org/officeDocument/2006/relationships/slide" Target="../slides/slide16.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111.xml"/><Relationship Id="rId11" Type="http://schemas.openxmlformats.org/officeDocument/2006/relationships/slide" Target="../slides/slide102.xml"/><Relationship Id="rId5" Type="http://schemas.openxmlformats.org/officeDocument/2006/relationships/slide" Target="../slides/slide109.xml"/><Relationship Id="rId10" Type="http://schemas.openxmlformats.org/officeDocument/2006/relationships/slide" Target="../slides/slide93.xml"/><Relationship Id="rId4" Type="http://schemas.openxmlformats.org/officeDocument/2006/relationships/slide" Target="../slides/slide44.xml"/><Relationship Id="rId9" Type="http://schemas.openxmlformats.org/officeDocument/2006/relationships/slide" Target="../slides/slide86.xml"/></Relationships>
</file>

<file path=ppt/diagrams/_rels/data111.xml.rels><?xml version="1.0" encoding="UTF-8" standalone="yes"?>
<Relationships xmlns="http://schemas.openxmlformats.org/package/2006/relationships"><Relationship Id="rId8" Type="http://schemas.openxmlformats.org/officeDocument/2006/relationships/slide" Target="../slides/slide75.xml"/><Relationship Id="rId3" Type="http://schemas.openxmlformats.org/officeDocument/2006/relationships/slide" Target="../slides/slide33.xml"/><Relationship Id="rId7" Type="http://schemas.openxmlformats.org/officeDocument/2006/relationships/slide" Target="../slides/slide62.xml"/><Relationship Id="rId12" Type="http://schemas.openxmlformats.org/officeDocument/2006/relationships/slide" Target="../slides/slide16.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111.xml"/><Relationship Id="rId11" Type="http://schemas.openxmlformats.org/officeDocument/2006/relationships/slide" Target="../slides/slide102.xml"/><Relationship Id="rId5" Type="http://schemas.openxmlformats.org/officeDocument/2006/relationships/slide" Target="../slides/slide109.xml"/><Relationship Id="rId10" Type="http://schemas.openxmlformats.org/officeDocument/2006/relationships/slide" Target="../slides/slide93.xml"/><Relationship Id="rId4" Type="http://schemas.openxmlformats.org/officeDocument/2006/relationships/slide" Target="../slides/slide44.xml"/><Relationship Id="rId9" Type="http://schemas.openxmlformats.org/officeDocument/2006/relationships/slide" Target="../slides/slide86.xml"/></Relationships>
</file>

<file path=ppt/diagrams/_rels/data112.xml.rels><?xml version="1.0" encoding="UTF-8" standalone="yes"?>
<Relationships xmlns="http://schemas.openxmlformats.org/package/2006/relationships"><Relationship Id="rId8" Type="http://schemas.openxmlformats.org/officeDocument/2006/relationships/slide" Target="../slides/slide75.xml"/><Relationship Id="rId3" Type="http://schemas.openxmlformats.org/officeDocument/2006/relationships/slide" Target="../slides/slide33.xml"/><Relationship Id="rId7" Type="http://schemas.openxmlformats.org/officeDocument/2006/relationships/slide" Target="../slides/slide62.xml"/><Relationship Id="rId12" Type="http://schemas.openxmlformats.org/officeDocument/2006/relationships/slide" Target="../slides/slide16.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111.xml"/><Relationship Id="rId11" Type="http://schemas.openxmlformats.org/officeDocument/2006/relationships/slide" Target="../slides/slide102.xml"/><Relationship Id="rId5" Type="http://schemas.openxmlformats.org/officeDocument/2006/relationships/slide" Target="../slides/slide109.xml"/><Relationship Id="rId10" Type="http://schemas.openxmlformats.org/officeDocument/2006/relationships/slide" Target="../slides/slide93.xml"/><Relationship Id="rId4" Type="http://schemas.openxmlformats.org/officeDocument/2006/relationships/slide" Target="../slides/slide44.xml"/><Relationship Id="rId9" Type="http://schemas.openxmlformats.org/officeDocument/2006/relationships/slide" Target="../slides/slide86.xml"/></Relationships>
</file>

<file path=ppt/diagrams/_rels/data113.xml.rels><?xml version="1.0" encoding="UTF-8" standalone="yes"?>
<Relationships xmlns="http://schemas.openxmlformats.org/package/2006/relationships"><Relationship Id="rId8" Type="http://schemas.openxmlformats.org/officeDocument/2006/relationships/slide" Target="../slides/slide75.xml"/><Relationship Id="rId3" Type="http://schemas.openxmlformats.org/officeDocument/2006/relationships/slide" Target="../slides/slide33.xml"/><Relationship Id="rId7" Type="http://schemas.openxmlformats.org/officeDocument/2006/relationships/slide" Target="../slides/slide62.xml"/><Relationship Id="rId12" Type="http://schemas.openxmlformats.org/officeDocument/2006/relationships/slide" Target="../slides/slide16.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111.xml"/><Relationship Id="rId11" Type="http://schemas.openxmlformats.org/officeDocument/2006/relationships/slide" Target="../slides/slide102.xml"/><Relationship Id="rId5" Type="http://schemas.openxmlformats.org/officeDocument/2006/relationships/slide" Target="../slides/slide109.xml"/><Relationship Id="rId10" Type="http://schemas.openxmlformats.org/officeDocument/2006/relationships/slide" Target="../slides/slide93.xml"/><Relationship Id="rId4" Type="http://schemas.openxmlformats.org/officeDocument/2006/relationships/slide" Target="../slides/slide44.xml"/><Relationship Id="rId9" Type="http://schemas.openxmlformats.org/officeDocument/2006/relationships/slide" Target="../slides/slide86.xml"/></Relationships>
</file>

<file path=ppt/diagrams/_rels/data114.xml.rels><?xml version="1.0" encoding="UTF-8" standalone="yes"?>
<Relationships xmlns="http://schemas.openxmlformats.org/package/2006/relationships"><Relationship Id="rId8" Type="http://schemas.openxmlformats.org/officeDocument/2006/relationships/slide" Target="../slides/slide75.xml"/><Relationship Id="rId3" Type="http://schemas.openxmlformats.org/officeDocument/2006/relationships/slide" Target="../slides/slide33.xml"/><Relationship Id="rId7" Type="http://schemas.openxmlformats.org/officeDocument/2006/relationships/slide" Target="../slides/slide62.xml"/><Relationship Id="rId12" Type="http://schemas.openxmlformats.org/officeDocument/2006/relationships/slide" Target="../slides/slide16.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111.xml"/><Relationship Id="rId11" Type="http://schemas.openxmlformats.org/officeDocument/2006/relationships/slide" Target="../slides/slide102.xml"/><Relationship Id="rId5" Type="http://schemas.openxmlformats.org/officeDocument/2006/relationships/slide" Target="../slides/slide109.xml"/><Relationship Id="rId10" Type="http://schemas.openxmlformats.org/officeDocument/2006/relationships/slide" Target="../slides/slide93.xml"/><Relationship Id="rId4" Type="http://schemas.openxmlformats.org/officeDocument/2006/relationships/slide" Target="../slides/slide44.xml"/><Relationship Id="rId9" Type="http://schemas.openxmlformats.org/officeDocument/2006/relationships/slide" Target="../slides/slide86.xml"/></Relationships>
</file>

<file path=ppt/diagrams/_rels/data115.xml.rels><?xml version="1.0" encoding="UTF-8" standalone="yes"?>
<Relationships xmlns="http://schemas.openxmlformats.org/package/2006/relationships"><Relationship Id="rId8" Type="http://schemas.openxmlformats.org/officeDocument/2006/relationships/slide" Target="../slides/slide75.xml"/><Relationship Id="rId3" Type="http://schemas.openxmlformats.org/officeDocument/2006/relationships/slide" Target="../slides/slide33.xml"/><Relationship Id="rId7" Type="http://schemas.openxmlformats.org/officeDocument/2006/relationships/slide" Target="../slides/slide62.xml"/><Relationship Id="rId12" Type="http://schemas.openxmlformats.org/officeDocument/2006/relationships/slide" Target="../slides/slide16.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111.xml"/><Relationship Id="rId11" Type="http://schemas.openxmlformats.org/officeDocument/2006/relationships/slide" Target="../slides/slide102.xml"/><Relationship Id="rId5" Type="http://schemas.openxmlformats.org/officeDocument/2006/relationships/slide" Target="../slides/slide109.xml"/><Relationship Id="rId10" Type="http://schemas.openxmlformats.org/officeDocument/2006/relationships/slide" Target="../slides/slide93.xml"/><Relationship Id="rId4" Type="http://schemas.openxmlformats.org/officeDocument/2006/relationships/slide" Target="../slides/slide44.xml"/><Relationship Id="rId9" Type="http://schemas.openxmlformats.org/officeDocument/2006/relationships/slide" Target="../slides/slide86.xml"/></Relationships>
</file>

<file path=ppt/diagrams/_rels/data13.xml.rels><?xml version="1.0" encoding="UTF-8" standalone="yes"?>
<Relationships xmlns="http://schemas.openxmlformats.org/package/2006/relationships"><Relationship Id="rId8" Type="http://schemas.openxmlformats.org/officeDocument/2006/relationships/slide" Target="../slides/slide75.xml"/><Relationship Id="rId3" Type="http://schemas.openxmlformats.org/officeDocument/2006/relationships/slide" Target="../slides/slide33.xml"/><Relationship Id="rId7" Type="http://schemas.openxmlformats.org/officeDocument/2006/relationships/slide" Target="../slides/slide62.xml"/><Relationship Id="rId12" Type="http://schemas.openxmlformats.org/officeDocument/2006/relationships/slide" Target="../slides/slide16.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111.xml"/><Relationship Id="rId11" Type="http://schemas.openxmlformats.org/officeDocument/2006/relationships/slide" Target="../slides/slide102.xml"/><Relationship Id="rId5" Type="http://schemas.openxmlformats.org/officeDocument/2006/relationships/slide" Target="../slides/slide109.xml"/><Relationship Id="rId10" Type="http://schemas.openxmlformats.org/officeDocument/2006/relationships/slide" Target="../slides/slide93.xml"/><Relationship Id="rId4" Type="http://schemas.openxmlformats.org/officeDocument/2006/relationships/slide" Target="../slides/slide44.xml"/><Relationship Id="rId9" Type="http://schemas.openxmlformats.org/officeDocument/2006/relationships/slide" Target="../slides/slide86.xml"/></Relationships>
</file>

<file path=ppt/diagrams/_rels/data14.xml.rels><?xml version="1.0" encoding="UTF-8" standalone="yes"?>
<Relationships xmlns="http://schemas.openxmlformats.org/package/2006/relationships"><Relationship Id="rId8" Type="http://schemas.openxmlformats.org/officeDocument/2006/relationships/slide" Target="../slides/slide75.xml"/><Relationship Id="rId3" Type="http://schemas.openxmlformats.org/officeDocument/2006/relationships/slide" Target="../slides/slide33.xml"/><Relationship Id="rId7" Type="http://schemas.openxmlformats.org/officeDocument/2006/relationships/slide" Target="../slides/slide62.xml"/><Relationship Id="rId12" Type="http://schemas.openxmlformats.org/officeDocument/2006/relationships/slide" Target="../slides/slide16.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111.xml"/><Relationship Id="rId11" Type="http://schemas.openxmlformats.org/officeDocument/2006/relationships/slide" Target="../slides/slide102.xml"/><Relationship Id="rId5" Type="http://schemas.openxmlformats.org/officeDocument/2006/relationships/slide" Target="../slides/slide109.xml"/><Relationship Id="rId10" Type="http://schemas.openxmlformats.org/officeDocument/2006/relationships/slide" Target="../slides/slide93.xml"/><Relationship Id="rId4" Type="http://schemas.openxmlformats.org/officeDocument/2006/relationships/slide" Target="../slides/slide44.xml"/><Relationship Id="rId9" Type="http://schemas.openxmlformats.org/officeDocument/2006/relationships/slide" Target="../slides/slide86.xml"/></Relationships>
</file>

<file path=ppt/diagrams/_rels/data15.xml.rels><?xml version="1.0" encoding="UTF-8" standalone="yes"?>
<Relationships xmlns="http://schemas.openxmlformats.org/package/2006/relationships"><Relationship Id="rId8" Type="http://schemas.openxmlformats.org/officeDocument/2006/relationships/slide" Target="../slides/slide75.xml"/><Relationship Id="rId3" Type="http://schemas.openxmlformats.org/officeDocument/2006/relationships/slide" Target="../slides/slide33.xml"/><Relationship Id="rId7" Type="http://schemas.openxmlformats.org/officeDocument/2006/relationships/slide" Target="../slides/slide62.xml"/><Relationship Id="rId12" Type="http://schemas.openxmlformats.org/officeDocument/2006/relationships/slide" Target="../slides/slide16.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111.xml"/><Relationship Id="rId11" Type="http://schemas.openxmlformats.org/officeDocument/2006/relationships/slide" Target="../slides/slide102.xml"/><Relationship Id="rId5" Type="http://schemas.openxmlformats.org/officeDocument/2006/relationships/slide" Target="../slides/slide109.xml"/><Relationship Id="rId10" Type="http://schemas.openxmlformats.org/officeDocument/2006/relationships/slide" Target="../slides/slide93.xml"/><Relationship Id="rId4" Type="http://schemas.openxmlformats.org/officeDocument/2006/relationships/slide" Target="../slides/slide44.xml"/><Relationship Id="rId9" Type="http://schemas.openxmlformats.org/officeDocument/2006/relationships/slide" Target="../slides/slide86.xml"/></Relationships>
</file>

<file path=ppt/diagrams/_rels/data16.xml.rels><?xml version="1.0" encoding="UTF-8" standalone="yes"?>
<Relationships xmlns="http://schemas.openxmlformats.org/package/2006/relationships"><Relationship Id="rId8" Type="http://schemas.openxmlformats.org/officeDocument/2006/relationships/slide" Target="../slides/slide75.xml"/><Relationship Id="rId3" Type="http://schemas.openxmlformats.org/officeDocument/2006/relationships/slide" Target="../slides/slide33.xml"/><Relationship Id="rId7" Type="http://schemas.openxmlformats.org/officeDocument/2006/relationships/slide" Target="../slides/slide62.xml"/><Relationship Id="rId12" Type="http://schemas.openxmlformats.org/officeDocument/2006/relationships/slide" Target="../slides/slide16.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111.xml"/><Relationship Id="rId11" Type="http://schemas.openxmlformats.org/officeDocument/2006/relationships/slide" Target="../slides/slide102.xml"/><Relationship Id="rId5" Type="http://schemas.openxmlformats.org/officeDocument/2006/relationships/slide" Target="../slides/slide109.xml"/><Relationship Id="rId10" Type="http://schemas.openxmlformats.org/officeDocument/2006/relationships/slide" Target="../slides/slide93.xml"/><Relationship Id="rId4" Type="http://schemas.openxmlformats.org/officeDocument/2006/relationships/slide" Target="../slides/slide44.xml"/><Relationship Id="rId9" Type="http://schemas.openxmlformats.org/officeDocument/2006/relationships/slide" Target="../slides/slide86.xml"/></Relationships>
</file>

<file path=ppt/diagrams/_rels/data17.xml.rels><?xml version="1.0" encoding="UTF-8" standalone="yes"?>
<Relationships xmlns="http://schemas.openxmlformats.org/package/2006/relationships"><Relationship Id="rId8" Type="http://schemas.openxmlformats.org/officeDocument/2006/relationships/slide" Target="../slides/slide75.xml"/><Relationship Id="rId3" Type="http://schemas.openxmlformats.org/officeDocument/2006/relationships/slide" Target="../slides/slide33.xml"/><Relationship Id="rId7" Type="http://schemas.openxmlformats.org/officeDocument/2006/relationships/slide" Target="../slides/slide62.xml"/><Relationship Id="rId12" Type="http://schemas.openxmlformats.org/officeDocument/2006/relationships/slide" Target="../slides/slide16.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111.xml"/><Relationship Id="rId11" Type="http://schemas.openxmlformats.org/officeDocument/2006/relationships/slide" Target="../slides/slide102.xml"/><Relationship Id="rId5" Type="http://schemas.openxmlformats.org/officeDocument/2006/relationships/slide" Target="../slides/slide109.xml"/><Relationship Id="rId10" Type="http://schemas.openxmlformats.org/officeDocument/2006/relationships/slide" Target="../slides/slide93.xml"/><Relationship Id="rId4" Type="http://schemas.openxmlformats.org/officeDocument/2006/relationships/slide" Target="../slides/slide44.xml"/><Relationship Id="rId9" Type="http://schemas.openxmlformats.org/officeDocument/2006/relationships/slide" Target="../slides/slide86.xml"/></Relationships>
</file>

<file path=ppt/diagrams/_rels/data1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image" Target="../media/image10.jpg"/></Relationships>
</file>

<file path=ppt/diagrams/_rels/data19.xml.rels><?xml version="1.0" encoding="UTF-8" standalone="yes"?>
<Relationships xmlns="http://schemas.openxmlformats.org/package/2006/relationships"><Relationship Id="rId8" Type="http://schemas.openxmlformats.org/officeDocument/2006/relationships/slide" Target="../slides/slide75.xml"/><Relationship Id="rId3" Type="http://schemas.openxmlformats.org/officeDocument/2006/relationships/slide" Target="../slides/slide33.xml"/><Relationship Id="rId7" Type="http://schemas.openxmlformats.org/officeDocument/2006/relationships/slide" Target="../slides/slide62.xml"/><Relationship Id="rId12" Type="http://schemas.openxmlformats.org/officeDocument/2006/relationships/slide" Target="../slides/slide16.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111.xml"/><Relationship Id="rId11" Type="http://schemas.openxmlformats.org/officeDocument/2006/relationships/slide" Target="../slides/slide102.xml"/><Relationship Id="rId5" Type="http://schemas.openxmlformats.org/officeDocument/2006/relationships/slide" Target="../slides/slide109.xml"/><Relationship Id="rId10" Type="http://schemas.openxmlformats.org/officeDocument/2006/relationships/slide" Target="../slides/slide93.xml"/><Relationship Id="rId4" Type="http://schemas.openxmlformats.org/officeDocument/2006/relationships/slide" Target="../slides/slide44.xml"/><Relationship Id="rId9" Type="http://schemas.openxmlformats.org/officeDocument/2006/relationships/slide" Target="../slides/slide86.xml"/></Relationships>
</file>

<file path=ppt/diagrams/_rels/data2.xml.rels><?xml version="1.0" encoding="UTF-8" standalone="yes"?>
<Relationships xmlns="http://schemas.openxmlformats.org/package/2006/relationships"><Relationship Id="rId8" Type="http://schemas.openxmlformats.org/officeDocument/2006/relationships/slide" Target="../slides/slide75.xml"/><Relationship Id="rId3" Type="http://schemas.openxmlformats.org/officeDocument/2006/relationships/slide" Target="../slides/slide33.xml"/><Relationship Id="rId7" Type="http://schemas.openxmlformats.org/officeDocument/2006/relationships/slide" Target="../slides/slide62.xml"/><Relationship Id="rId12" Type="http://schemas.openxmlformats.org/officeDocument/2006/relationships/slide" Target="../slides/slide16.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111.xml"/><Relationship Id="rId11" Type="http://schemas.openxmlformats.org/officeDocument/2006/relationships/slide" Target="../slides/slide102.xml"/><Relationship Id="rId5" Type="http://schemas.openxmlformats.org/officeDocument/2006/relationships/slide" Target="../slides/slide109.xml"/><Relationship Id="rId10" Type="http://schemas.openxmlformats.org/officeDocument/2006/relationships/slide" Target="../slides/slide93.xml"/><Relationship Id="rId4" Type="http://schemas.openxmlformats.org/officeDocument/2006/relationships/slide" Target="../slides/slide44.xml"/><Relationship Id="rId9" Type="http://schemas.openxmlformats.org/officeDocument/2006/relationships/slide" Target="../slides/slide86.xml"/></Relationships>
</file>

<file path=ppt/diagrams/_rels/data20.xml.rels><?xml version="1.0" encoding="UTF-8" standalone="yes"?>
<Relationships xmlns="http://schemas.openxmlformats.org/package/2006/relationships"><Relationship Id="rId8" Type="http://schemas.openxmlformats.org/officeDocument/2006/relationships/slide" Target="../slides/slide75.xml"/><Relationship Id="rId3" Type="http://schemas.openxmlformats.org/officeDocument/2006/relationships/slide" Target="../slides/slide33.xml"/><Relationship Id="rId7" Type="http://schemas.openxmlformats.org/officeDocument/2006/relationships/slide" Target="../slides/slide62.xml"/><Relationship Id="rId12" Type="http://schemas.openxmlformats.org/officeDocument/2006/relationships/slide" Target="../slides/slide16.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111.xml"/><Relationship Id="rId11" Type="http://schemas.openxmlformats.org/officeDocument/2006/relationships/slide" Target="../slides/slide102.xml"/><Relationship Id="rId5" Type="http://schemas.openxmlformats.org/officeDocument/2006/relationships/slide" Target="../slides/slide109.xml"/><Relationship Id="rId10" Type="http://schemas.openxmlformats.org/officeDocument/2006/relationships/slide" Target="../slides/slide93.xml"/><Relationship Id="rId4" Type="http://schemas.openxmlformats.org/officeDocument/2006/relationships/slide" Target="../slides/slide44.xml"/><Relationship Id="rId9" Type="http://schemas.openxmlformats.org/officeDocument/2006/relationships/slide" Target="../slides/slide86.xml"/></Relationships>
</file>

<file path=ppt/diagrams/_rels/data21.xml.rels><?xml version="1.0" encoding="UTF-8" standalone="yes"?>
<Relationships xmlns="http://schemas.openxmlformats.org/package/2006/relationships"><Relationship Id="rId8" Type="http://schemas.openxmlformats.org/officeDocument/2006/relationships/slide" Target="../slides/slide75.xml"/><Relationship Id="rId3" Type="http://schemas.openxmlformats.org/officeDocument/2006/relationships/slide" Target="../slides/slide33.xml"/><Relationship Id="rId7" Type="http://schemas.openxmlformats.org/officeDocument/2006/relationships/slide" Target="../slides/slide62.xml"/><Relationship Id="rId12" Type="http://schemas.openxmlformats.org/officeDocument/2006/relationships/slide" Target="../slides/slide16.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111.xml"/><Relationship Id="rId11" Type="http://schemas.openxmlformats.org/officeDocument/2006/relationships/slide" Target="../slides/slide102.xml"/><Relationship Id="rId5" Type="http://schemas.openxmlformats.org/officeDocument/2006/relationships/slide" Target="../slides/slide109.xml"/><Relationship Id="rId10" Type="http://schemas.openxmlformats.org/officeDocument/2006/relationships/slide" Target="../slides/slide93.xml"/><Relationship Id="rId4" Type="http://schemas.openxmlformats.org/officeDocument/2006/relationships/slide" Target="../slides/slide44.xml"/><Relationship Id="rId9" Type="http://schemas.openxmlformats.org/officeDocument/2006/relationships/slide" Target="../slides/slide86.xml"/></Relationships>
</file>

<file path=ppt/diagrams/_rels/data22.xml.rels><?xml version="1.0" encoding="UTF-8" standalone="yes"?>
<Relationships xmlns="http://schemas.openxmlformats.org/package/2006/relationships"><Relationship Id="rId8" Type="http://schemas.openxmlformats.org/officeDocument/2006/relationships/slide" Target="../slides/slide75.xml"/><Relationship Id="rId3" Type="http://schemas.openxmlformats.org/officeDocument/2006/relationships/slide" Target="../slides/slide33.xml"/><Relationship Id="rId7" Type="http://schemas.openxmlformats.org/officeDocument/2006/relationships/slide" Target="../slides/slide62.xml"/><Relationship Id="rId12" Type="http://schemas.openxmlformats.org/officeDocument/2006/relationships/slide" Target="../slides/slide16.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111.xml"/><Relationship Id="rId11" Type="http://schemas.openxmlformats.org/officeDocument/2006/relationships/slide" Target="../slides/slide102.xml"/><Relationship Id="rId5" Type="http://schemas.openxmlformats.org/officeDocument/2006/relationships/slide" Target="../slides/slide109.xml"/><Relationship Id="rId10" Type="http://schemas.openxmlformats.org/officeDocument/2006/relationships/slide" Target="../slides/slide93.xml"/><Relationship Id="rId4" Type="http://schemas.openxmlformats.org/officeDocument/2006/relationships/slide" Target="../slides/slide44.xml"/><Relationship Id="rId9" Type="http://schemas.openxmlformats.org/officeDocument/2006/relationships/slide" Target="../slides/slide86.xml"/></Relationships>
</file>

<file path=ppt/diagrams/_rels/data23.xml.rels><?xml version="1.0" encoding="UTF-8" standalone="yes"?>
<Relationships xmlns="http://schemas.openxmlformats.org/package/2006/relationships"><Relationship Id="rId8" Type="http://schemas.openxmlformats.org/officeDocument/2006/relationships/slide" Target="../slides/slide75.xml"/><Relationship Id="rId3" Type="http://schemas.openxmlformats.org/officeDocument/2006/relationships/slide" Target="../slides/slide33.xml"/><Relationship Id="rId7" Type="http://schemas.openxmlformats.org/officeDocument/2006/relationships/slide" Target="../slides/slide62.xml"/><Relationship Id="rId12" Type="http://schemas.openxmlformats.org/officeDocument/2006/relationships/slide" Target="../slides/slide16.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111.xml"/><Relationship Id="rId11" Type="http://schemas.openxmlformats.org/officeDocument/2006/relationships/slide" Target="../slides/slide102.xml"/><Relationship Id="rId5" Type="http://schemas.openxmlformats.org/officeDocument/2006/relationships/slide" Target="../slides/slide109.xml"/><Relationship Id="rId10" Type="http://schemas.openxmlformats.org/officeDocument/2006/relationships/slide" Target="../slides/slide93.xml"/><Relationship Id="rId4" Type="http://schemas.openxmlformats.org/officeDocument/2006/relationships/slide" Target="../slides/slide44.xml"/><Relationship Id="rId9" Type="http://schemas.openxmlformats.org/officeDocument/2006/relationships/slide" Target="../slides/slide86.xml"/></Relationships>
</file>

<file path=ppt/diagrams/_rels/data24.xml.rels><?xml version="1.0" encoding="UTF-8" standalone="yes"?>
<Relationships xmlns="http://schemas.openxmlformats.org/package/2006/relationships"><Relationship Id="rId8" Type="http://schemas.openxmlformats.org/officeDocument/2006/relationships/slide" Target="../slides/slide75.xml"/><Relationship Id="rId3" Type="http://schemas.openxmlformats.org/officeDocument/2006/relationships/slide" Target="../slides/slide33.xml"/><Relationship Id="rId7" Type="http://schemas.openxmlformats.org/officeDocument/2006/relationships/slide" Target="../slides/slide62.xml"/><Relationship Id="rId12" Type="http://schemas.openxmlformats.org/officeDocument/2006/relationships/slide" Target="../slides/slide16.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111.xml"/><Relationship Id="rId11" Type="http://schemas.openxmlformats.org/officeDocument/2006/relationships/slide" Target="../slides/slide102.xml"/><Relationship Id="rId5" Type="http://schemas.openxmlformats.org/officeDocument/2006/relationships/slide" Target="../slides/slide109.xml"/><Relationship Id="rId10" Type="http://schemas.openxmlformats.org/officeDocument/2006/relationships/slide" Target="../slides/slide93.xml"/><Relationship Id="rId4" Type="http://schemas.openxmlformats.org/officeDocument/2006/relationships/slide" Target="../slides/slide44.xml"/><Relationship Id="rId9" Type="http://schemas.openxmlformats.org/officeDocument/2006/relationships/slide" Target="../slides/slide86.xml"/></Relationships>
</file>

<file path=ppt/diagrams/_rels/data25.xml.rels><?xml version="1.0" encoding="UTF-8" standalone="yes"?>
<Relationships xmlns="http://schemas.openxmlformats.org/package/2006/relationships"><Relationship Id="rId8" Type="http://schemas.openxmlformats.org/officeDocument/2006/relationships/slide" Target="../slides/slide75.xml"/><Relationship Id="rId3" Type="http://schemas.openxmlformats.org/officeDocument/2006/relationships/slide" Target="../slides/slide33.xml"/><Relationship Id="rId7" Type="http://schemas.openxmlformats.org/officeDocument/2006/relationships/slide" Target="../slides/slide62.xml"/><Relationship Id="rId12" Type="http://schemas.openxmlformats.org/officeDocument/2006/relationships/slide" Target="../slides/slide16.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111.xml"/><Relationship Id="rId11" Type="http://schemas.openxmlformats.org/officeDocument/2006/relationships/slide" Target="../slides/slide102.xml"/><Relationship Id="rId5" Type="http://schemas.openxmlformats.org/officeDocument/2006/relationships/slide" Target="../slides/slide109.xml"/><Relationship Id="rId10" Type="http://schemas.openxmlformats.org/officeDocument/2006/relationships/slide" Target="../slides/slide93.xml"/><Relationship Id="rId4" Type="http://schemas.openxmlformats.org/officeDocument/2006/relationships/slide" Target="../slides/slide44.xml"/><Relationship Id="rId9" Type="http://schemas.openxmlformats.org/officeDocument/2006/relationships/slide" Target="../slides/slide86.xml"/></Relationships>
</file>

<file path=ppt/diagrams/_rels/data26.xml.rels><?xml version="1.0" encoding="UTF-8" standalone="yes"?>
<Relationships xmlns="http://schemas.openxmlformats.org/package/2006/relationships"><Relationship Id="rId8" Type="http://schemas.openxmlformats.org/officeDocument/2006/relationships/slide" Target="../slides/slide75.xml"/><Relationship Id="rId3" Type="http://schemas.openxmlformats.org/officeDocument/2006/relationships/slide" Target="../slides/slide33.xml"/><Relationship Id="rId7" Type="http://schemas.openxmlformats.org/officeDocument/2006/relationships/slide" Target="../slides/slide62.xml"/><Relationship Id="rId12" Type="http://schemas.openxmlformats.org/officeDocument/2006/relationships/slide" Target="../slides/slide16.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111.xml"/><Relationship Id="rId11" Type="http://schemas.openxmlformats.org/officeDocument/2006/relationships/slide" Target="../slides/slide102.xml"/><Relationship Id="rId5" Type="http://schemas.openxmlformats.org/officeDocument/2006/relationships/slide" Target="../slides/slide109.xml"/><Relationship Id="rId10" Type="http://schemas.openxmlformats.org/officeDocument/2006/relationships/slide" Target="../slides/slide93.xml"/><Relationship Id="rId4" Type="http://schemas.openxmlformats.org/officeDocument/2006/relationships/slide" Target="../slides/slide44.xml"/><Relationship Id="rId9" Type="http://schemas.openxmlformats.org/officeDocument/2006/relationships/slide" Target="../slides/slide86.xml"/></Relationships>
</file>

<file path=ppt/diagrams/_rels/data27.xml.rels><?xml version="1.0" encoding="UTF-8" standalone="yes"?>
<Relationships xmlns="http://schemas.openxmlformats.org/package/2006/relationships"><Relationship Id="rId8" Type="http://schemas.openxmlformats.org/officeDocument/2006/relationships/slide" Target="../slides/slide75.xml"/><Relationship Id="rId3" Type="http://schemas.openxmlformats.org/officeDocument/2006/relationships/slide" Target="../slides/slide33.xml"/><Relationship Id="rId7" Type="http://schemas.openxmlformats.org/officeDocument/2006/relationships/slide" Target="../slides/slide62.xml"/><Relationship Id="rId12" Type="http://schemas.openxmlformats.org/officeDocument/2006/relationships/slide" Target="../slides/slide16.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111.xml"/><Relationship Id="rId11" Type="http://schemas.openxmlformats.org/officeDocument/2006/relationships/slide" Target="../slides/slide102.xml"/><Relationship Id="rId5" Type="http://schemas.openxmlformats.org/officeDocument/2006/relationships/slide" Target="../slides/slide109.xml"/><Relationship Id="rId10" Type="http://schemas.openxmlformats.org/officeDocument/2006/relationships/slide" Target="../slides/slide93.xml"/><Relationship Id="rId4" Type="http://schemas.openxmlformats.org/officeDocument/2006/relationships/slide" Target="../slides/slide44.xml"/><Relationship Id="rId9" Type="http://schemas.openxmlformats.org/officeDocument/2006/relationships/slide" Target="../slides/slide86.xml"/></Relationships>
</file>

<file path=ppt/diagrams/_rels/data28.xml.rels><?xml version="1.0" encoding="UTF-8" standalone="yes"?>
<Relationships xmlns="http://schemas.openxmlformats.org/package/2006/relationships"><Relationship Id="rId8" Type="http://schemas.openxmlformats.org/officeDocument/2006/relationships/slide" Target="../slides/slide75.xml"/><Relationship Id="rId3" Type="http://schemas.openxmlformats.org/officeDocument/2006/relationships/slide" Target="../slides/slide33.xml"/><Relationship Id="rId7" Type="http://schemas.openxmlformats.org/officeDocument/2006/relationships/slide" Target="../slides/slide62.xml"/><Relationship Id="rId12" Type="http://schemas.openxmlformats.org/officeDocument/2006/relationships/slide" Target="../slides/slide16.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111.xml"/><Relationship Id="rId11" Type="http://schemas.openxmlformats.org/officeDocument/2006/relationships/slide" Target="../slides/slide102.xml"/><Relationship Id="rId5" Type="http://schemas.openxmlformats.org/officeDocument/2006/relationships/slide" Target="../slides/slide109.xml"/><Relationship Id="rId10" Type="http://schemas.openxmlformats.org/officeDocument/2006/relationships/slide" Target="../slides/slide93.xml"/><Relationship Id="rId4" Type="http://schemas.openxmlformats.org/officeDocument/2006/relationships/slide" Target="../slides/slide44.xml"/><Relationship Id="rId9" Type="http://schemas.openxmlformats.org/officeDocument/2006/relationships/slide" Target="../slides/slide86.xml"/></Relationships>
</file>

<file path=ppt/diagrams/_rels/data29.xml.rels><?xml version="1.0" encoding="UTF-8" standalone="yes"?>
<Relationships xmlns="http://schemas.openxmlformats.org/package/2006/relationships"><Relationship Id="rId8" Type="http://schemas.openxmlformats.org/officeDocument/2006/relationships/slide" Target="../slides/slide75.xml"/><Relationship Id="rId3" Type="http://schemas.openxmlformats.org/officeDocument/2006/relationships/slide" Target="../slides/slide33.xml"/><Relationship Id="rId7" Type="http://schemas.openxmlformats.org/officeDocument/2006/relationships/slide" Target="../slides/slide62.xml"/><Relationship Id="rId12" Type="http://schemas.openxmlformats.org/officeDocument/2006/relationships/slide" Target="../slides/slide16.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111.xml"/><Relationship Id="rId11" Type="http://schemas.openxmlformats.org/officeDocument/2006/relationships/slide" Target="../slides/slide102.xml"/><Relationship Id="rId5" Type="http://schemas.openxmlformats.org/officeDocument/2006/relationships/slide" Target="../slides/slide109.xml"/><Relationship Id="rId10" Type="http://schemas.openxmlformats.org/officeDocument/2006/relationships/slide" Target="../slides/slide93.xml"/><Relationship Id="rId4" Type="http://schemas.openxmlformats.org/officeDocument/2006/relationships/slide" Target="../slides/slide44.xml"/><Relationship Id="rId9" Type="http://schemas.openxmlformats.org/officeDocument/2006/relationships/slide" Target="../slides/slide86.xml"/></Relationships>
</file>

<file path=ppt/diagrams/_rels/data3.xml.rels><?xml version="1.0" encoding="UTF-8" standalone="yes"?>
<Relationships xmlns="http://schemas.openxmlformats.org/package/2006/relationships"><Relationship Id="rId8" Type="http://schemas.openxmlformats.org/officeDocument/2006/relationships/slide" Target="../slides/slide75.xml"/><Relationship Id="rId3" Type="http://schemas.openxmlformats.org/officeDocument/2006/relationships/slide" Target="../slides/slide33.xml"/><Relationship Id="rId7" Type="http://schemas.openxmlformats.org/officeDocument/2006/relationships/slide" Target="../slides/slide62.xml"/><Relationship Id="rId12" Type="http://schemas.openxmlformats.org/officeDocument/2006/relationships/slide" Target="../slides/slide16.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111.xml"/><Relationship Id="rId11" Type="http://schemas.openxmlformats.org/officeDocument/2006/relationships/slide" Target="../slides/slide102.xml"/><Relationship Id="rId5" Type="http://schemas.openxmlformats.org/officeDocument/2006/relationships/slide" Target="../slides/slide109.xml"/><Relationship Id="rId10" Type="http://schemas.openxmlformats.org/officeDocument/2006/relationships/slide" Target="../slides/slide93.xml"/><Relationship Id="rId4" Type="http://schemas.openxmlformats.org/officeDocument/2006/relationships/slide" Target="../slides/slide44.xml"/><Relationship Id="rId9" Type="http://schemas.openxmlformats.org/officeDocument/2006/relationships/slide" Target="../slides/slide86.xml"/></Relationships>
</file>

<file path=ppt/diagrams/_rels/data30.xml.rels><?xml version="1.0" encoding="UTF-8" standalone="yes"?>
<Relationships xmlns="http://schemas.openxmlformats.org/package/2006/relationships"><Relationship Id="rId8" Type="http://schemas.openxmlformats.org/officeDocument/2006/relationships/slide" Target="../slides/slide75.xml"/><Relationship Id="rId3" Type="http://schemas.openxmlformats.org/officeDocument/2006/relationships/slide" Target="../slides/slide33.xml"/><Relationship Id="rId7" Type="http://schemas.openxmlformats.org/officeDocument/2006/relationships/slide" Target="../slides/slide62.xml"/><Relationship Id="rId12" Type="http://schemas.openxmlformats.org/officeDocument/2006/relationships/slide" Target="../slides/slide16.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111.xml"/><Relationship Id="rId11" Type="http://schemas.openxmlformats.org/officeDocument/2006/relationships/slide" Target="../slides/slide102.xml"/><Relationship Id="rId5" Type="http://schemas.openxmlformats.org/officeDocument/2006/relationships/slide" Target="../slides/slide109.xml"/><Relationship Id="rId10" Type="http://schemas.openxmlformats.org/officeDocument/2006/relationships/slide" Target="../slides/slide93.xml"/><Relationship Id="rId4" Type="http://schemas.openxmlformats.org/officeDocument/2006/relationships/slide" Target="../slides/slide44.xml"/><Relationship Id="rId9" Type="http://schemas.openxmlformats.org/officeDocument/2006/relationships/slide" Target="../slides/slide86.xml"/></Relationships>
</file>

<file path=ppt/diagrams/_rels/data31.xml.rels><?xml version="1.0" encoding="UTF-8" standalone="yes"?>
<Relationships xmlns="http://schemas.openxmlformats.org/package/2006/relationships"><Relationship Id="rId8" Type="http://schemas.openxmlformats.org/officeDocument/2006/relationships/slide" Target="../slides/slide75.xml"/><Relationship Id="rId3" Type="http://schemas.openxmlformats.org/officeDocument/2006/relationships/slide" Target="../slides/slide33.xml"/><Relationship Id="rId7" Type="http://schemas.openxmlformats.org/officeDocument/2006/relationships/slide" Target="../slides/slide62.xml"/><Relationship Id="rId12" Type="http://schemas.openxmlformats.org/officeDocument/2006/relationships/slide" Target="../slides/slide16.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111.xml"/><Relationship Id="rId11" Type="http://schemas.openxmlformats.org/officeDocument/2006/relationships/slide" Target="../slides/slide102.xml"/><Relationship Id="rId5" Type="http://schemas.openxmlformats.org/officeDocument/2006/relationships/slide" Target="../slides/slide109.xml"/><Relationship Id="rId10" Type="http://schemas.openxmlformats.org/officeDocument/2006/relationships/slide" Target="../slides/slide93.xml"/><Relationship Id="rId4" Type="http://schemas.openxmlformats.org/officeDocument/2006/relationships/slide" Target="../slides/slide44.xml"/><Relationship Id="rId9" Type="http://schemas.openxmlformats.org/officeDocument/2006/relationships/slide" Target="../slides/slide86.xml"/></Relationships>
</file>

<file path=ppt/diagrams/_rels/data32.xml.rels><?xml version="1.0" encoding="UTF-8" standalone="yes"?>
<Relationships xmlns="http://schemas.openxmlformats.org/package/2006/relationships"><Relationship Id="rId8" Type="http://schemas.openxmlformats.org/officeDocument/2006/relationships/slide" Target="../slides/slide75.xml"/><Relationship Id="rId3" Type="http://schemas.openxmlformats.org/officeDocument/2006/relationships/slide" Target="../slides/slide33.xml"/><Relationship Id="rId7" Type="http://schemas.openxmlformats.org/officeDocument/2006/relationships/slide" Target="../slides/slide62.xml"/><Relationship Id="rId12" Type="http://schemas.openxmlformats.org/officeDocument/2006/relationships/slide" Target="../slides/slide16.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111.xml"/><Relationship Id="rId11" Type="http://schemas.openxmlformats.org/officeDocument/2006/relationships/slide" Target="../slides/slide102.xml"/><Relationship Id="rId5" Type="http://schemas.openxmlformats.org/officeDocument/2006/relationships/slide" Target="../slides/slide109.xml"/><Relationship Id="rId10" Type="http://schemas.openxmlformats.org/officeDocument/2006/relationships/slide" Target="../slides/slide93.xml"/><Relationship Id="rId4" Type="http://schemas.openxmlformats.org/officeDocument/2006/relationships/slide" Target="../slides/slide44.xml"/><Relationship Id="rId9" Type="http://schemas.openxmlformats.org/officeDocument/2006/relationships/slide" Target="../slides/slide86.xml"/></Relationships>
</file>

<file path=ppt/diagrams/_rels/data33.xml.rels><?xml version="1.0" encoding="UTF-8" standalone="yes"?>
<Relationships xmlns="http://schemas.openxmlformats.org/package/2006/relationships"><Relationship Id="rId8" Type="http://schemas.openxmlformats.org/officeDocument/2006/relationships/slide" Target="../slides/slide75.xml"/><Relationship Id="rId3" Type="http://schemas.openxmlformats.org/officeDocument/2006/relationships/slide" Target="../slides/slide33.xml"/><Relationship Id="rId7" Type="http://schemas.openxmlformats.org/officeDocument/2006/relationships/slide" Target="../slides/slide62.xml"/><Relationship Id="rId12" Type="http://schemas.openxmlformats.org/officeDocument/2006/relationships/slide" Target="../slides/slide16.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111.xml"/><Relationship Id="rId11" Type="http://schemas.openxmlformats.org/officeDocument/2006/relationships/slide" Target="../slides/slide102.xml"/><Relationship Id="rId5" Type="http://schemas.openxmlformats.org/officeDocument/2006/relationships/slide" Target="../slides/slide109.xml"/><Relationship Id="rId10" Type="http://schemas.openxmlformats.org/officeDocument/2006/relationships/slide" Target="../slides/slide93.xml"/><Relationship Id="rId4" Type="http://schemas.openxmlformats.org/officeDocument/2006/relationships/slide" Target="../slides/slide44.xml"/><Relationship Id="rId9" Type="http://schemas.openxmlformats.org/officeDocument/2006/relationships/slide" Target="../slides/slide86.xml"/></Relationships>
</file>

<file path=ppt/diagrams/_rels/data3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image" Target="../media/image10.jpg"/></Relationships>
</file>

<file path=ppt/diagrams/_rels/data35.xml.rels><?xml version="1.0" encoding="UTF-8" standalone="yes"?>
<Relationships xmlns="http://schemas.openxmlformats.org/package/2006/relationships"><Relationship Id="rId8" Type="http://schemas.openxmlformats.org/officeDocument/2006/relationships/slide" Target="../slides/slide75.xml"/><Relationship Id="rId3" Type="http://schemas.openxmlformats.org/officeDocument/2006/relationships/slide" Target="../slides/slide33.xml"/><Relationship Id="rId7" Type="http://schemas.openxmlformats.org/officeDocument/2006/relationships/slide" Target="../slides/slide62.xml"/><Relationship Id="rId12" Type="http://schemas.openxmlformats.org/officeDocument/2006/relationships/slide" Target="../slides/slide16.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111.xml"/><Relationship Id="rId11" Type="http://schemas.openxmlformats.org/officeDocument/2006/relationships/slide" Target="../slides/slide102.xml"/><Relationship Id="rId5" Type="http://schemas.openxmlformats.org/officeDocument/2006/relationships/slide" Target="../slides/slide109.xml"/><Relationship Id="rId10" Type="http://schemas.openxmlformats.org/officeDocument/2006/relationships/slide" Target="../slides/slide93.xml"/><Relationship Id="rId4" Type="http://schemas.openxmlformats.org/officeDocument/2006/relationships/slide" Target="../slides/slide44.xml"/><Relationship Id="rId9" Type="http://schemas.openxmlformats.org/officeDocument/2006/relationships/slide" Target="../slides/slide86.xml"/></Relationships>
</file>

<file path=ppt/diagrams/_rels/data36.xml.rels><?xml version="1.0" encoding="UTF-8" standalone="yes"?>
<Relationships xmlns="http://schemas.openxmlformats.org/package/2006/relationships"><Relationship Id="rId8" Type="http://schemas.openxmlformats.org/officeDocument/2006/relationships/slide" Target="../slides/slide75.xml"/><Relationship Id="rId3" Type="http://schemas.openxmlformats.org/officeDocument/2006/relationships/slide" Target="../slides/slide33.xml"/><Relationship Id="rId7" Type="http://schemas.openxmlformats.org/officeDocument/2006/relationships/slide" Target="../slides/slide62.xml"/><Relationship Id="rId12" Type="http://schemas.openxmlformats.org/officeDocument/2006/relationships/slide" Target="../slides/slide16.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111.xml"/><Relationship Id="rId11" Type="http://schemas.openxmlformats.org/officeDocument/2006/relationships/slide" Target="../slides/slide102.xml"/><Relationship Id="rId5" Type="http://schemas.openxmlformats.org/officeDocument/2006/relationships/slide" Target="../slides/slide109.xml"/><Relationship Id="rId10" Type="http://schemas.openxmlformats.org/officeDocument/2006/relationships/slide" Target="../slides/slide93.xml"/><Relationship Id="rId4" Type="http://schemas.openxmlformats.org/officeDocument/2006/relationships/slide" Target="../slides/slide44.xml"/><Relationship Id="rId9" Type="http://schemas.openxmlformats.org/officeDocument/2006/relationships/slide" Target="../slides/slide86.xml"/></Relationships>
</file>

<file path=ppt/diagrams/_rels/data37.xml.rels><?xml version="1.0" encoding="UTF-8" standalone="yes"?>
<Relationships xmlns="http://schemas.openxmlformats.org/package/2006/relationships"><Relationship Id="rId8" Type="http://schemas.openxmlformats.org/officeDocument/2006/relationships/slide" Target="../slides/slide75.xml"/><Relationship Id="rId3" Type="http://schemas.openxmlformats.org/officeDocument/2006/relationships/slide" Target="../slides/slide33.xml"/><Relationship Id="rId7" Type="http://schemas.openxmlformats.org/officeDocument/2006/relationships/slide" Target="../slides/slide62.xml"/><Relationship Id="rId12" Type="http://schemas.openxmlformats.org/officeDocument/2006/relationships/slide" Target="../slides/slide16.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111.xml"/><Relationship Id="rId11" Type="http://schemas.openxmlformats.org/officeDocument/2006/relationships/slide" Target="../slides/slide102.xml"/><Relationship Id="rId5" Type="http://schemas.openxmlformats.org/officeDocument/2006/relationships/slide" Target="../slides/slide109.xml"/><Relationship Id="rId10" Type="http://schemas.openxmlformats.org/officeDocument/2006/relationships/slide" Target="../slides/slide93.xml"/><Relationship Id="rId4" Type="http://schemas.openxmlformats.org/officeDocument/2006/relationships/slide" Target="../slides/slide44.xml"/><Relationship Id="rId9" Type="http://schemas.openxmlformats.org/officeDocument/2006/relationships/slide" Target="../slides/slide86.xml"/></Relationships>
</file>

<file path=ppt/diagrams/_rels/data38.xml.rels><?xml version="1.0" encoding="UTF-8" standalone="yes"?>
<Relationships xmlns="http://schemas.openxmlformats.org/package/2006/relationships"><Relationship Id="rId8" Type="http://schemas.openxmlformats.org/officeDocument/2006/relationships/slide" Target="../slides/slide75.xml"/><Relationship Id="rId3" Type="http://schemas.openxmlformats.org/officeDocument/2006/relationships/slide" Target="../slides/slide33.xml"/><Relationship Id="rId7" Type="http://schemas.openxmlformats.org/officeDocument/2006/relationships/slide" Target="../slides/slide62.xml"/><Relationship Id="rId12" Type="http://schemas.openxmlformats.org/officeDocument/2006/relationships/slide" Target="../slides/slide16.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111.xml"/><Relationship Id="rId11" Type="http://schemas.openxmlformats.org/officeDocument/2006/relationships/slide" Target="../slides/slide102.xml"/><Relationship Id="rId5" Type="http://schemas.openxmlformats.org/officeDocument/2006/relationships/slide" Target="../slides/slide109.xml"/><Relationship Id="rId10" Type="http://schemas.openxmlformats.org/officeDocument/2006/relationships/slide" Target="../slides/slide93.xml"/><Relationship Id="rId4" Type="http://schemas.openxmlformats.org/officeDocument/2006/relationships/slide" Target="../slides/slide44.xml"/><Relationship Id="rId9" Type="http://schemas.openxmlformats.org/officeDocument/2006/relationships/slide" Target="../slides/slide86.xml"/></Relationships>
</file>

<file path=ppt/diagrams/_rels/data39.xml.rels><?xml version="1.0" encoding="UTF-8" standalone="yes"?>
<Relationships xmlns="http://schemas.openxmlformats.org/package/2006/relationships"><Relationship Id="rId8" Type="http://schemas.openxmlformats.org/officeDocument/2006/relationships/slide" Target="../slides/slide75.xml"/><Relationship Id="rId3" Type="http://schemas.openxmlformats.org/officeDocument/2006/relationships/slide" Target="../slides/slide33.xml"/><Relationship Id="rId7" Type="http://schemas.openxmlformats.org/officeDocument/2006/relationships/slide" Target="../slides/slide62.xml"/><Relationship Id="rId12" Type="http://schemas.openxmlformats.org/officeDocument/2006/relationships/slide" Target="../slides/slide16.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111.xml"/><Relationship Id="rId11" Type="http://schemas.openxmlformats.org/officeDocument/2006/relationships/slide" Target="../slides/slide102.xml"/><Relationship Id="rId5" Type="http://schemas.openxmlformats.org/officeDocument/2006/relationships/slide" Target="../slides/slide109.xml"/><Relationship Id="rId10" Type="http://schemas.openxmlformats.org/officeDocument/2006/relationships/slide" Target="../slides/slide93.xml"/><Relationship Id="rId4" Type="http://schemas.openxmlformats.org/officeDocument/2006/relationships/slide" Target="../slides/slide44.xml"/><Relationship Id="rId9" Type="http://schemas.openxmlformats.org/officeDocument/2006/relationships/slide" Target="../slides/slide86.xml"/></Relationships>
</file>

<file path=ppt/diagrams/_rels/data4.xml.rels><?xml version="1.0" encoding="UTF-8" standalone="yes"?>
<Relationships xmlns="http://schemas.openxmlformats.org/package/2006/relationships"><Relationship Id="rId8" Type="http://schemas.openxmlformats.org/officeDocument/2006/relationships/slide" Target="../slides/slide75.xml"/><Relationship Id="rId3" Type="http://schemas.openxmlformats.org/officeDocument/2006/relationships/slide" Target="../slides/slide33.xml"/><Relationship Id="rId7" Type="http://schemas.openxmlformats.org/officeDocument/2006/relationships/slide" Target="../slides/slide62.xml"/><Relationship Id="rId12" Type="http://schemas.openxmlformats.org/officeDocument/2006/relationships/slide" Target="../slides/slide16.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111.xml"/><Relationship Id="rId11" Type="http://schemas.openxmlformats.org/officeDocument/2006/relationships/slide" Target="../slides/slide102.xml"/><Relationship Id="rId5" Type="http://schemas.openxmlformats.org/officeDocument/2006/relationships/slide" Target="../slides/slide109.xml"/><Relationship Id="rId10" Type="http://schemas.openxmlformats.org/officeDocument/2006/relationships/slide" Target="../slides/slide93.xml"/><Relationship Id="rId4" Type="http://schemas.openxmlformats.org/officeDocument/2006/relationships/slide" Target="../slides/slide44.xml"/><Relationship Id="rId9" Type="http://schemas.openxmlformats.org/officeDocument/2006/relationships/slide" Target="../slides/slide86.xml"/></Relationships>
</file>

<file path=ppt/diagrams/_rels/data40.xml.rels><?xml version="1.0" encoding="UTF-8" standalone="yes"?>
<Relationships xmlns="http://schemas.openxmlformats.org/package/2006/relationships"><Relationship Id="rId8" Type="http://schemas.openxmlformats.org/officeDocument/2006/relationships/slide" Target="../slides/slide75.xml"/><Relationship Id="rId3" Type="http://schemas.openxmlformats.org/officeDocument/2006/relationships/slide" Target="../slides/slide33.xml"/><Relationship Id="rId7" Type="http://schemas.openxmlformats.org/officeDocument/2006/relationships/slide" Target="../slides/slide62.xml"/><Relationship Id="rId12" Type="http://schemas.openxmlformats.org/officeDocument/2006/relationships/slide" Target="../slides/slide16.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111.xml"/><Relationship Id="rId11" Type="http://schemas.openxmlformats.org/officeDocument/2006/relationships/slide" Target="../slides/slide102.xml"/><Relationship Id="rId5" Type="http://schemas.openxmlformats.org/officeDocument/2006/relationships/slide" Target="../slides/slide109.xml"/><Relationship Id="rId10" Type="http://schemas.openxmlformats.org/officeDocument/2006/relationships/slide" Target="../slides/slide93.xml"/><Relationship Id="rId4" Type="http://schemas.openxmlformats.org/officeDocument/2006/relationships/slide" Target="../slides/slide44.xml"/><Relationship Id="rId9" Type="http://schemas.openxmlformats.org/officeDocument/2006/relationships/slide" Target="../slides/slide86.xml"/></Relationships>
</file>

<file path=ppt/diagrams/_rels/data41.xml.rels><?xml version="1.0" encoding="UTF-8" standalone="yes"?>
<Relationships xmlns="http://schemas.openxmlformats.org/package/2006/relationships"><Relationship Id="rId8" Type="http://schemas.openxmlformats.org/officeDocument/2006/relationships/slide" Target="../slides/slide75.xml"/><Relationship Id="rId3" Type="http://schemas.openxmlformats.org/officeDocument/2006/relationships/slide" Target="../slides/slide33.xml"/><Relationship Id="rId7" Type="http://schemas.openxmlformats.org/officeDocument/2006/relationships/slide" Target="../slides/slide62.xml"/><Relationship Id="rId12" Type="http://schemas.openxmlformats.org/officeDocument/2006/relationships/slide" Target="../slides/slide16.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111.xml"/><Relationship Id="rId11" Type="http://schemas.openxmlformats.org/officeDocument/2006/relationships/slide" Target="../slides/slide102.xml"/><Relationship Id="rId5" Type="http://schemas.openxmlformats.org/officeDocument/2006/relationships/slide" Target="../slides/slide109.xml"/><Relationship Id="rId10" Type="http://schemas.openxmlformats.org/officeDocument/2006/relationships/slide" Target="../slides/slide93.xml"/><Relationship Id="rId4" Type="http://schemas.openxmlformats.org/officeDocument/2006/relationships/slide" Target="../slides/slide44.xml"/><Relationship Id="rId9" Type="http://schemas.openxmlformats.org/officeDocument/2006/relationships/slide" Target="../slides/slide86.xml"/></Relationships>
</file>

<file path=ppt/diagrams/_rels/data42.xml.rels><?xml version="1.0" encoding="UTF-8" standalone="yes"?>
<Relationships xmlns="http://schemas.openxmlformats.org/package/2006/relationships"><Relationship Id="rId8" Type="http://schemas.openxmlformats.org/officeDocument/2006/relationships/slide" Target="../slides/slide75.xml"/><Relationship Id="rId3" Type="http://schemas.openxmlformats.org/officeDocument/2006/relationships/slide" Target="../slides/slide33.xml"/><Relationship Id="rId7" Type="http://schemas.openxmlformats.org/officeDocument/2006/relationships/slide" Target="../slides/slide62.xml"/><Relationship Id="rId12" Type="http://schemas.openxmlformats.org/officeDocument/2006/relationships/slide" Target="../slides/slide16.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111.xml"/><Relationship Id="rId11" Type="http://schemas.openxmlformats.org/officeDocument/2006/relationships/slide" Target="../slides/slide102.xml"/><Relationship Id="rId5" Type="http://schemas.openxmlformats.org/officeDocument/2006/relationships/slide" Target="../slides/slide109.xml"/><Relationship Id="rId10" Type="http://schemas.openxmlformats.org/officeDocument/2006/relationships/slide" Target="../slides/slide93.xml"/><Relationship Id="rId4" Type="http://schemas.openxmlformats.org/officeDocument/2006/relationships/slide" Target="../slides/slide44.xml"/><Relationship Id="rId9" Type="http://schemas.openxmlformats.org/officeDocument/2006/relationships/slide" Target="../slides/slide86.xml"/></Relationships>
</file>

<file path=ppt/diagrams/_rels/data43.xml.rels><?xml version="1.0" encoding="UTF-8" standalone="yes"?>
<Relationships xmlns="http://schemas.openxmlformats.org/package/2006/relationships"><Relationship Id="rId8" Type="http://schemas.openxmlformats.org/officeDocument/2006/relationships/slide" Target="../slides/slide75.xml"/><Relationship Id="rId3" Type="http://schemas.openxmlformats.org/officeDocument/2006/relationships/slide" Target="../slides/slide33.xml"/><Relationship Id="rId7" Type="http://schemas.openxmlformats.org/officeDocument/2006/relationships/slide" Target="../slides/slide62.xml"/><Relationship Id="rId12" Type="http://schemas.openxmlformats.org/officeDocument/2006/relationships/slide" Target="../slides/slide16.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111.xml"/><Relationship Id="rId11" Type="http://schemas.openxmlformats.org/officeDocument/2006/relationships/slide" Target="../slides/slide102.xml"/><Relationship Id="rId5" Type="http://schemas.openxmlformats.org/officeDocument/2006/relationships/slide" Target="../slides/slide109.xml"/><Relationship Id="rId10" Type="http://schemas.openxmlformats.org/officeDocument/2006/relationships/slide" Target="../slides/slide93.xml"/><Relationship Id="rId4" Type="http://schemas.openxmlformats.org/officeDocument/2006/relationships/slide" Target="../slides/slide44.xml"/><Relationship Id="rId9" Type="http://schemas.openxmlformats.org/officeDocument/2006/relationships/slide" Target="../slides/slide86.xml"/></Relationships>
</file>

<file path=ppt/diagrams/_rels/data44.xml.rels><?xml version="1.0" encoding="UTF-8" standalone="yes"?>
<Relationships xmlns="http://schemas.openxmlformats.org/package/2006/relationships"><Relationship Id="rId8" Type="http://schemas.openxmlformats.org/officeDocument/2006/relationships/slide" Target="../slides/slide75.xml"/><Relationship Id="rId3" Type="http://schemas.openxmlformats.org/officeDocument/2006/relationships/slide" Target="../slides/slide33.xml"/><Relationship Id="rId7" Type="http://schemas.openxmlformats.org/officeDocument/2006/relationships/slide" Target="../slides/slide62.xml"/><Relationship Id="rId12" Type="http://schemas.openxmlformats.org/officeDocument/2006/relationships/slide" Target="../slides/slide16.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111.xml"/><Relationship Id="rId11" Type="http://schemas.openxmlformats.org/officeDocument/2006/relationships/slide" Target="../slides/slide102.xml"/><Relationship Id="rId5" Type="http://schemas.openxmlformats.org/officeDocument/2006/relationships/slide" Target="../slides/slide109.xml"/><Relationship Id="rId10" Type="http://schemas.openxmlformats.org/officeDocument/2006/relationships/slide" Target="../slides/slide93.xml"/><Relationship Id="rId4" Type="http://schemas.openxmlformats.org/officeDocument/2006/relationships/slide" Target="../slides/slide44.xml"/><Relationship Id="rId9" Type="http://schemas.openxmlformats.org/officeDocument/2006/relationships/slide" Target="../slides/slide86.xml"/></Relationships>
</file>

<file path=ppt/diagrams/_rels/data45.xml.rels><?xml version="1.0" encoding="UTF-8" standalone="yes"?>
<Relationships xmlns="http://schemas.openxmlformats.org/package/2006/relationships"><Relationship Id="rId8" Type="http://schemas.openxmlformats.org/officeDocument/2006/relationships/slide" Target="../slides/slide75.xml"/><Relationship Id="rId3" Type="http://schemas.openxmlformats.org/officeDocument/2006/relationships/slide" Target="../slides/slide33.xml"/><Relationship Id="rId7" Type="http://schemas.openxmlformats.org/officeDocument/2006/relationships/slide" Target="../slides/slide62.xml"/><Relationship Id="rId12" Type="http://schemas.openxmlformats.org/officeDocument/2006/relationships/slide" Target="../slides/slide16.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111.xml"/><Relationship Id="rId11" Type="http://schemas.openxmlformats.org/officeDocument/2006/relationships/slide" Target="../slides/slide102.xml"/><Relationship Id="rId5" Type="http://schemas.openxmlformats.org/officeDocument/2006/relationships/slide" Target="../slides/slide109.xml"/><Relationship Id="rId10" Type="http://schemas.openxmlformats.org/officeDocument/2006/relationships/slide" Target="../slides/slide93.xml"/><Relationship Id="rId4" Type="http://schemas.openxmlformats.org/officeDocument/2006/relationships/slide" Target="../slides/slide44.xml"/><Relationship Id="rId9" Type="http://schemas.openxmlformats.org/officeDocument/2006/relationships/slide" Target="../slides/slide86.xml"/></Relationships>
</file>

<file path=ppt/diagrams/_rels/data4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image" Target="../media/image10.jpg"/></Relationships>
</file>

<file path=ppt/diagrams/_rels/data47.xml.rels><?xml version="1.0" encoding="UTF-8" standalone="yes"?>
<Relationships xmlns="http://schemas.openxmlformats.org/package/2006/relationships"><Relationship Id="rId8" Type="http://schemas.openxmlformats.org/officeDocument/2006/relationships/slide" Target="../slides/slide75.xml"/><Relationship Id="rId3" Type="http://schemas.openxmlformats.org/officeDocument/2006/relationships/slide" Target="../slides/slide33.xml"/><Relationship Id="rId7" Type="http://schemas.openxmlformats.org/officeDocument/2006/relationships/slide" Target="../slides/slide62.xml"/><Relationship Id="rId12" Type="http://schemas.openxmlformats.org/officeDocument/2006/relationships/slide" Target="../slides/slide16.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111.xml"/><Relationship Id="rId11" Type="http://schemas.openxmlformats.org/officeDocument/2006/relationships/slide" Target="../slides/slide102.xml"/><Relationship Id="rId5" Type="http://schemas.openxmlformats.org/officeDocument/2006/relationships/slide" Target="../slides/slide109.xml"/><Relationship Id="rId10" Type="http://schemas.openxmlformats.org/officeDocument/2006/relationships/slide" Target="../slides/slide93.xml"/><Relationship Id="rId4" Type="http://schemas.openxmlformats.org/officeDocument/2006/relationships/slide" Target="../slides/slide44.xml"/><Relationship Id="rId9" Type="http://schemas.openxmlformats.org/officeDocument/2006/relationships/slide" Target="../slides/slide86.xml"/></Relationships>
</file>

<file path=ppt/diagrams/_rels/data48.xml.rels><?xml version="1.0" encoding="UTF-8" standalone="yes"?>
<Relationships xmlns="http://schemas.openxmlformats.org/package/2006/relationships"><Relationship Id="rId8" Type="http://schemas.openxmlformats.org/officeDocument/2006/relationships/slide" Target="../slides/slide75.xml"/><Relationship Id="rId3" Type="http://schemas.openxmlformats.org/officeDocument/2006/relationships/slide" Target="../slides/slide33.xml"/><Relationship Id="rId7" Type="http://schemas.openxmlformats.org/officeDocument/2006/relationships/slide" Target="../slides/slide62.xml"/><Relationship Id="rId12" Type="http://schemas.openxmlformats.org/officeDocument/2006/relationships/slide" Target="../slides/slide16.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111.xml"/><Relationship Id="rId11" Type="http://schemas.openxmlformats.org/officeDocument/2006/relationships/slide" Target="../slides/slide102.xml"/><Relationship Id="rId5" Type="http://schemas.openxmlformats.org/officeDocument/2006/relationships/slide" Target="../slides/slide109.xml"/><Relationship Id="rId10" Type="http://schemas.openxmlformats.org/officeDocument/2006/relationships/slide" Target="../slides/slide93.xml"/><Relationship Id="rId4" Type="http://schemas.openxmlformats.org/officeDocument/2006/relationships/slide" Target="../slides/slide44.xml"/><Relationship Id="rId9" Type="http://schemas.openxmlformats.org/officeDocument/2006/relationships/slide" Target="../slides/slide86.xml"/></Relationships>
</file>

<file path=ppt/diagrams/_rels/data49.xml.rels><?xml version="1.0" encoding="UTF-8" standalone="yes"?>
<Relationships xmlns="http://schemas.openxmlformats.org/package/2006/relationships"><Relationship Id="rId8" Type="http://schemas.openxmlformats.org/officeDocument/2006/relationships/slide" Target="../slides/slide75.xml"/><Relationship Id="rId3" Type="http://schemas.openxmlformats.org/officeDocument/2006/relationships/slide" Target="../slides/slide33.xml"/><Relationship Id="rId7" Type="http://schemas.openxmlformats.org/officeDocument/2006/relationships/slide" Target="../slides/slide62.xml"/><Relationship Id="rId12" Type="http://schemas.openxmlformats.org/officeDocument/2006/relationships/slide" Target="../slides/slide16.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111.xml"/><Relationship Id="rId11" Type="http://schemas.openxmlformats.org/officeDocument/2006/relationships/slide" Target="../slides/slide102.xml"/><Relationship Id="rId5" Type="http://schemas.openxmlformats.org/officeDocument/2006/relationships/slide" Target="../slides/slide109.xml"/><Relationship Id="rId10" Type="http://schemas.openxmlformats.org/officeDocument/2006/relationships/slide" Target="../slides/slide93.xml"/><Relationship Id="rId4" Type="http://schemas.openxmlformats.org/officeDocument/2006/relationships/slide" Target="../slides/slide44.xml"/><Relationship Id="rId9" Type="http://schemas.openxmlformats.org/officeDocument/2006/relationships/slide" Target="../slides/slide86.xml"/></Relationships>
</file>

<file path=ppt/diagrams/_rels/data5.xml.rels><?xml version="1.0" encoding="UTF-8" standalone="yes"?>
<Relationships xmlns="http://schemas.openxmlformats.org/package/2006/relationships"><Relationship Id="rId8" Type="http://schemas.openxmlformats.org/officeDocument/2006/relationships/slide" Target="../slides/slide75.xml"/><Relationship Id="rId3" Type="http://schemas.openxmlformats.org/officeDocument/2006/relationships/slide" Target="../slides/slide33.xml"/><Relationship Id="rId7" Type="http://schemas.openxmlformats.org/officeDocument/2006/relationships/slide" Target="../slides/slide62.xml"/><Relationship Id="rId12" Type="http://schemas.openxmlformats.org/officeDocument/2006/relationships/slide" Target="../slides/slide16.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111.xml"/><Relationship Id="rId11" Type="http://schemas.openxmlformats.org/officeDocument/2006/relationships/slide" Target="../slides/slide102.xml"/><Relationship Id="rId5" Type="http://schemas.openxmlformats.org/officeDocument/2006/relationships/slide" Target="../slides/slide109.xml"/><Relationship Id="rId10" Type="http://schemas.openxmlformats.org/officeDocument/2006/relationships/slide" Target="../slides/slide93.xml"/><Relationship Id="rId4" Type="http://schemas.openxmlformats.org/officeDocument/2006/relationships/slide" Target="../slides/slide44.xml"/><Relationship Id="rId9" Type="http://schemas.openxmlformats.org/officeDocument/2006/relationships/slide" Target="../slides/slide86.xml"/></Relationships>
</file>

<file path=ppt/diagrams/_rels/data50.xml.rels><?xml version="1.0" encoding="UTF-8" standalone="yes"?>
<Relationships xmlns="http://schemas.openxmlformats.org/package/2006/relationships"><Relationship Id="rId8" Type="http://schemas.openxmlformats.org/officeDocument/2006/relationships/slide" Target="../slides/slide75.xml"/><Relationship Id="rId3" Type="http://schemas.openxmlformats.org/officeDocument/2006/relationships/slide" Target="../slides/slide33.xml"/><Relationship Id="rId7" Type="http://schemas.openxmlformats.org/officeDocument/2006/relationships/slide" Target="../slides/slide62.xml"/><Relationship Id="rId12" Type="http://schemas.openxmlformats.org/officeDocument/2006/relationships/slide" Target="../slides/slide16.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111.xml"/><Relationship Id="rId11" Type="http://schemas.openxmlformats.org/officeDocument/2006/relationships/slide" Target="../slides/slide102.xml"/><Relationship Id="rId5" Type="http://schemas.openxmlformats.org/officeDocument/2006/relationships/slide" Target="../slides/slide109.xml"/><Relationship Id="rId10" Type="http://schemas.openxmlformats.org/officeDocument/2006/relationships/slide" Target="../slides/slide93.xml"/><Relationship Id="rId4" Type="http://schemas.openxmlformats.org/officeDocument/2006/relationships/slide" Target="../slides/slide44.xml"/><Relationship Id="rId9" Type="http://schemas.openxmlformats.org/officeDocument/2006/relationships/slide" Target="../slides/slide86.xml"/></Relationships>
</file>

<file path=ppt/diagrams/_rels/data51.xml.rels><?xml version="1.0" encoding="UTF-8" standalone="yes"?>
<Relationships xmlns="http://schemas.openxmlformats.org/package/2006/relationships"><Relationship Id="rId8" Type="http://schemas.openxmlformats.org/officeDocument/2006/relationships/slide" Target="../slides/slide75.xml"/><Relationship Id="rId3" Type="http://schemas.openxmlformats.org/officeDocument/2006/relationships/slide" Target="../slides/slide33.xml"/><Relationship Id="rId7" Type="http://schemas.openxmlformats.org/officeDocument/2006/relationships/slide" Target="../slides/slide62.xml"/><Relationship Id="rId12" Type="http://schemas.openxmlformats.org/officeDocument/2006/relationships/slide" Target="../slides/slide16.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111.xml"/><Relationship Id="rId11" Type="http://schemas.openxmlformats.org/officeDocument/2006/relationships/slide" Target="../slides/slide102.xml"/><Relationship Id="rId5" Type="http://schemas.openxmlformats.org/officeDocument/2006/relationships/slide" Target="../slides/slide109.xml"/><Relationship Id="rId10" Type="http://schemas.openxmlformats.org/officeDocument/2006/relationships/slide" Target="../slides/slide93.xml"/><Relationship Id="rId4" Type="http://schemas.openxmlformats.org/officeDocument/2006/relationships/slide" Target="../slides/slide44.xml"/><Relationship Id="rId9" Type="http://schemas.openxmlformats.org/officeDocument/2006/relationships/slide" Target="../slides/slide86.xml"/></Relationships>
</file>

<file path=ppt/diagrams/_rels/data52.xml.rels><?xml version="1.0" encoding="UTF-8" standalone="yes"?>
<Relationships xmlns="http://schemas.openxmlformats.org/package/2006/relationships"><Relationship Id="rId8" Type="http://schemas.openxmlformats.org/officeDocument/2006/relationships/slide" Target="../slides/slide75.xml"/><Relationship Id="rId3" Type="http://schemas.openxmlformats.org/officeDocument/2006/relationships/slide" Target="../slides/slide33.xml"/><Relationship Id="rId7" Type="http://schemas.openxmlformats.org/officeDocument/2006/relationships/slide" Target="../slides/slide62.xml"/><Relationship Id="rId12" Type="http://schemas.openxmlformats.org/officeDocument/2006/relationships/slide" Target="../slides/slide16.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111.xml"/><Relationship Id="rId11" Type="http://schemas.openxmlformats.org/officeDocument/2006/relationships/slide" Target="../slides/slide102.xml"/><Relationship Id="rId5" Type="http://schemas.openxmlformats.org/officeDocument/2006/relationships/slide" Target="../slides/slide109.xml"/><Relationship Id="rId10" Type="http://schemas.openxmlformats.org/officeDocument/2006/relationships/slide" Target="../slides/slide93.xml"/><Relationship Id="rId4" Type="http://schemas.openxmlformats.org/officeDocument/2006/relationships/slide" Target="../slides/slide44.xml"/><Relationship Id="rId9" Type="http://schemas.openxmlformats.org/officeDocument/2006/relationships/slide" Target="../slides/slide86.xml"/></Relationships>
</file>

<file path=ppt/diagrams/_rels/data53.xml.rels><?xml version="1.0" encoding="UTF-8" standalone="yes"?>
<Relationships xmlns="http://schemas.openxmlformats.org/package/2006/relationships"><Relationship Id="rId8" Type="http://schemas.openxmlformats.org/officeDocument/2006/relationships/slide" Target="../slides/slide75.xml"/><Relationship Id="rId3" Type="http://schemas.openxmlformats.org/officeDocument/2006/relationships/slide" Target="../slides/slide33.xml"/><Relationship Id="rId7" Type="http://schemas.openxmlformats.org/officeDocument/2006/relationships/slide" Target="../slides/slide62.xml"/><Relationship Id="rId12" Type="http://schemas.openxmlformats.org/officeDocument/2006/relationships/slide" Target="../slides/slide16.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111.xml"/><Relationship Id="rId11" Type="http://schemas.openxmlformats.org/officeDocument/2006/relationships/slide" Target="../slides/slide102.xml"/><Relationship Id="rId5" Type="http://schemas.openxmlformats.org/officeDocument/2006/relationships/slide" Target="../slides/slide109.xml"/><Relationship Id="rId10" Type="http://schemas.openxmlformats.org/officeDocument/2006/relationships/slide" Target="../slides/slide93.xml"/><Relationship Id="rId4" Type="http://schemas.openxmlformats.org/officeDocument/2006/relationships/slide" Target="../slides/slide44.xml"/><Relationship Id="rId9" Type="http://schemas.openxmlformats.org/officeDocument/2006/relationships/slide" Target="../slides/slide86.xml"/></Relationships>
</file>

<file path=ppt/diagrams/_rels/data54.xml.rels><?xml version="1.0" encoding="UTF-8" standalone="yes"?>
<Relationships xmlns="http://schemas.openxmlformats.org/package/2006/relationships"><Relationship Id="rId8" Type="http://schemas.openxmlformats.org/officeDocument/2006/relationships/slide" Target="../slides/slide75.xml"/><Relationship Id="rId3" Type="http://schemas.openxmlformats.org/officeDocument/2006/relationships/slide" Target="../slides/slide33.xml"/><Relationship Id="rId7" Type="http://schemas.openxmlformats.org/officeDocument/2006/relationships/slide" Target="../slides/slide62.xml"/><Relationship Id="rId12" Type="http://schemas.openxmlformats.org/officeDocument/2006/relationships/slide" Target="../slides/slide16.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111.xml"/><Relationship Id="rId11" Type="http://schemas.openxmlformats.org/officeDocument/2006/relationships/slide" Target="../slides/slide102.xml"/><Relationship Id="rId5" Type="http://schemas.openxmlformats.org/officeDocument/2006/relationships/slide" Target="../slides/slide109.xml"/><Relationship Id="rId10" Type="http://schemas.openxmlformats.org/officeDocument/2006/relationships/slide" Target="../slides/slide93.xml"/><Relationship Id="rId4" Type="http://schemas.openxmlformats.org/officeDocument/2006/relationships/slide" Target="../slides/slide44.xml"/><Relationship Id="rId9" Type="http://schemas.openxmlformats.org/officeDocument/2006/relationships/slide" Target="../slides/slide86.xml"/></Relationships>
</file>

<file path=ppt/diagrams/_rels/data55.xml.rels><?xml version="1.0" encoding="UTF-8" standalone="yes"?>
<Relationships xmlns="http://schemas.openxmlformats.org/package/2006/relationships"><Relationship Id="rId8" Type="http://schemas.openxmlformats.org/officeDocument/2006/relationships/slide" Target="../slides/slide75.xml"/><Relationship Id="rId3" Type="http://schemas.openxmlformats.org/officeDocument/2006/relationships/slide" Target="../slides/slide33.xml"/><Relationship Id="rId7" Type="http://schemas.openxmlformats.org/officeDocument/2006/relationships/slide" Target="../slides/slide62.xml"/><Relationship Id="rId12" Type="http://schemas.openxmlformats.org/officeDocument/2006/relationships/slide" Target="../slides/slide16.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111.xml"/><Relationship Id="rId11" Type="http://schemas.openxmlformats.org/officeDocument/2006/relationships/slide" Target="../slides/slide102.xml"/><Relationship Id="rId5" Type="http://schemas.openxmlformats.org/officeDocument/2006/relationships/slide" Target="../slides/slide109.xml"/><Relationship Id="rId10" Type="http://schemas.openxmlformats.org/officeDocument/2006/relationships/slide" Target="../slides/slide93.xml"/><Relationship Id="rId4" Type="http://schemas.openxmlformats.org/officeDocument/2006/relationships/slide" Target="../slides/slide44.xml"/><Relationship Id="rId9" Type="http://schemas.openxmlformats.org/officeDocument/2006/relationships/slide" Target="../slides/slide86.xml"/></Relationships>
</file>

<file path=ppt/diagrams/_rels/data56.xml.rels><?xml version="1.0" encoding="UTF-8" standalone="yes"?>
<Relationships xmlns="http://schemas.openxmlformats.org/package/2006/relationships"><Relationship Id="rId8" Type="http://schemas.openxmlformats.org/officeDocument/2006/relationships/slide" Target="../slides/slide75.xml"/><Relationship Id="rId3" Type="http://schemas.openxmlformats.org/officeDocument/2006/relationships/slide" Target="../slides/slide33.xml"/><Relationship Id="rId7" Type="http://schemas.openxmlformats.org/officeDocument/2006/relationships/slide" Target="../slides/slide62.xml"/><Relationship Id="rId12" Type="http://schemas.openxmlformats.org/officeDocument/2006/relationships/slide" Target="../slides/slide16.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111.xml"/><Relationship Id="rId11" Type="http://schemas.openxmlformats.org/officeDocument/2006/relationships/slide" Target="../slides/slide102.xml"/><Relationship Id="rId5" Type="http://schemas.openxmlformats.org/officeDocument/2006/relationships/slide" Target="../slides/slide109.xml"/><Relationship Id="rId10" Type="http://schemas.openxmlformats.org/officeDocument/2006/relationships/slide" Target="../slides/slide93.xml"/><Relationship Id="rId4" Type="http://schemas.openxmlformats.org/officeDocument/2006/relationships/slide" Target="../slides/slide44.xml"/><Relationship Id="rId9" Type="http://schemas.openxmlformats.org/officeDocument/2006/relationships/slide" Target="../slides/slide86.xml"/></Relationships>
</file>

<file path=ppt/diagrams/_rels/data57.xml.rels><?xml version="1.0" encoding="UTF-8" standalone="yes"?>
<Relationships xmlns="http://schemas.openxmlformats.org/package/2006/relationships"><Relationship Id="rId8" Type="http://schemas.openxmlformats.org/officeDocument/2006/relationships/slide" Target="../slides/slide75.xml"/><Relationship Id="rId3" Type="http://schemas.openxmlformats.org/officeDocument/2006/relationships/slide" Target="../slides/slide33.xml"/><Relationship Id="rId7" Type="http://schemas.openxmlformats.org/officeDocument/2006/relationships/slide" Target="../slides/slide62.xml"/><Relationship Id="rId12" Type="http://schemas.openxmlformats.org/officeDocument/2006/relationships/slide" Target="../slides/slide16.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111.xml"/><Relationship Id="rId11" Type="http://schemas.openxmlformats.org/officeDocument/2006/relationships/slide" Target="../slides/slide102.xml"/><Relationship Id="rId5" Type="http://schemas.openxmlformats.org/officeDocument/2006/relationships/slide" Target="../slides/slide109.xml"/><Relationship Id="rId10" Type="http://schemas.openxmlformats.org/officeDocument/2006/relationships/slide" Target="../slides/slide93.xml"/><Relationship Id="rId4" Type="http://schemas.openxmlformats.org/officeDocument/2006/relationships/slide" Target="../slides/slide44.xml"/><Relationship Id="rId9" Type="http://schemas.openxmlformats.org/officeDocument/2006/relationships/slide" Target="../slides/slide86.xml"/></Relationships>
</file>

<file path=ppt/diagrams/_rels/data58.xml.rels><?xml version="1.0" encoding="UTF-8" standalone="yes"?>
<Relationships xmlns="http://schemas.openxmlformats.org/package/2006/relationships"><Relationship Id="rId8" Type="http://schemas.openxmlformats.org/officeDocument/2006/relationships/slide" Target="../slides/slide75.xml"/><Relationship Id="rId3" Type="http://schemas.openxmlformats.org/officeDocument/2006/relationships/slide" Target="../slides/slide33.xml"/><Relationship Id="rId7" Type="http://schemas.openxmlformats.org/officeDocument/2006/relationships/slide" Target="../slides/slide62.xml"/><Relationship Id="rId12" Type="http://schemas.openxmlformats.org/officeDocument/2006/relationships/slide" Target="../slides/slide16.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111.xml"/><Relationship Id="rId11" Type="http://schemas.openxmlformats.org/officeDocument/2006/relationships/slide" Target="../slides/slide102.xml"/><Relationship Id="rId5" Type="http://schemas.openxmlformats.org/officeDocument/2006/relationships/slide" Target="../slides/slide109.xml"/><Relationship Id="rId10" Type="http://schemas.openxmlformats.org/officeDocument/2006/relationships/slide" Target="../slides/slide93.xml"/><Relationship Id="rId4" Type="http://schemas.openxmlformats.org/officeDocument/2006/relationships/slide" Target="../slides/slide44.xml"/><Relationship Id="rId9" Type="http://schemas.openxmlformats.org/officeDocument/2006/relationships/slide" Target="../slides/slide86.xml"/></Relationships>
</file>

<file path=ppt/diagrams/_rels/data59.xml.rels><?xml version="1.0" encoding="UTF-8" standalone="yes"?>
<Relationships xmlns="http://schemas.openxmlformats.org/package/2006/relationships"><Relationship Id="rId8" Type="http://schemas.openxmlformats.org/officeDocument/2006/relationships/slide" Target="../slides/slide75.xml"/><Relationship Id="rId3" Type="http://schemas.openxmlformats.org/officeDocument/2006/relationships/slide" Target="../slides/slide33.xml"/><Relationship Id="rId7" Type="http://schemas.openxmlformats.org/officeDocument/2006/relationships/slide" Target="../slides/slide62.xml"/><Relationship Id="rId12" Type="http://schemas.openxmlformats.org/officeDocument/2006/relationships/slide" Target="../slides/slide16.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111.xml"/><Relationship Id="rId11" Type="http://schemas.openxmlformats.org/officeDocument/2006/relationships/slide" Target="../slides/slide102.xml"/><Relationship Id="rId5" Type="http://schemas.openxmlformats.org/officeDocument/2006/relationships/slide" Target="../slides/slide109.xml"/><Relationship Id="rId10" Type="http://schemas.openxmlformats.org/officeDocument/2006/relationships/slide" Target="../slides/slide93.xml"/><Relationship Id="rId4" Type="http://schemas.openxmlformats.org/officeDocument/2006/relationships/slide" Target="../slides/slide44.xml"/><Relationship Id="rId9" Type="http://schemas.openxmlformats.org/officeDocument/2006/relationships/slide" Target="../slides/slide86.xml"/></Relationships>
</file>

<file path=ppt/diagrams/_rels/data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image" Target="../media/image10.jpg"/></Relationships>
</file>

<file path=ppt/diagrams/_rels/data60.xml.rels><?xml version="1.0" encoding="UTF-8" standalone="yes"?>
<Relationships xmlns="http://schemas.openxmlformats.org/package/2006/relationships"><Relationship Id="rId8" Type="http://schemas.openxmlformats.org/officeDocument/2006/relationships/slide" Target="../slides/slide75.xml"/><Relationship Id="rId3" Type="http://schemas.openxmlformats.org/officeDocument/2006/relationships/slide" Target="../slides/slide33.xml"/><Relationship Id="rId7" Type="http://schemas.openxmlformats.org/officeDocument/2006/relationships/slide" Target="../slides/slide62.xml"/><Relationship Id="rId12" Type="http://schemas.openxmlformats.org/officeDocument/2006/relationships/slide" Target="../slides/slide16.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111.xml"/><Relationship Id="rId11" Type="http://schemas.openxmlformats.org/officeDocument/2006/relationships/slide" Target="../slides/slide102.xml"/><Relationship Id="rId5" Type="http://schemas.openxmlformats.org/officeDocument/2006/relationships/slide" Target="../slides/slide109.xml"/><Relationship Id="rId10" Type="http://schemas.openxmlformats.org/officeDocument/2006/relationships/slide" Target="../slides/slide93.xml"/><Relationship Id="rId4" Type="http://schemas.openxmlformats.org/officeDocument/2006/relationships/slide" Target="../slides/slide44.xml"/><Relationship Id="rId9" Type="http://schemas.openxmlformats.org/officeDocument/2006/relationships/slide" Target="../slides/slide86.xml"/></Relationships>
</file>

<file path=ppt/diagrams/_rels/data61.xml.rels><?xml version="1.0" encoding="UTF-8" standalone="yes"?>
<Relationships xmlns="http://schemas.openxmlformats.org/package/2006/relationships"><Relationship Id="rId8" Type="http://schemas.openxmlformats.org/officeDocument/2006/relationships/slide" Target="../slides/slide75.xml"/><Relationship Id="rId3" Type="http://schemas.openxmlformats.org/officeDocument/2006/relationships/slide" Target="../slides/slide33.xml"/><Relationship Id="rId7" Type="http://schemas.openxmlformats.org/officeDocument/2006/relationships/slide" Target="../slides/slide62.xml"/><Relationship Id="rId12" Type="http://schemas.openxmlformats.org/officeDocument/2006/relationships/slide" Target="../slides/slide16.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111.xml"/><Relationship Id="rId11" Type="http://schemas.openxmlformats.org/officeDocument/2006/relationships/slide" Target="../slides/slide102.xml"/><Relationship Id="rId5" Type="http://schemas.openxmlformats.org/officeDocument/2006/relationships/slide" Target="../slides/slide109.xml"/><Relationship Id="rId10" Type="http://schemas.openxmlformats.org/officeDocument/2006/relationships/slide" Target="../slides/slide93.xml"/><Relationship Id="rId4" Type="http://schemas.openxmlformats.org/officeDocument/2006/relationships/slide" Target="../slides/slide44.xml"/><Relationship Id="rId9" Type="http://schemas.openxmlformats.org/officeDocument/2006/relationships/slide" Target="../slides/slide86.xml"/></Relationships>
</file>

<file path=ppt/diagrams/_rels/data62.xml.rels><?xml version="1.0" encoding="UTF-8" standalone="yes"?>
<Relationships xmlns="http://schemas.openxmlformats.org/package/2006/relationships"><Relationship Id="rId8" Type="http://schemas.openxmlformats.org/officeDocument/2006/relationships/slide" Target="../slides/slide75.xml"/><Relationship Id="rId3" Type="http://schemas.openxmlformats.org/officeDocument/2006/relationships/slide" Target="../slides/slide33.xml"/><Relationship Id="rId7" Type="http://schemas.openxmlformats.org/officeDocument/2006/relationships/slide" Target="../slides/slide62.xml"/><Relationship Id="rId12" Type="http://schemas.openxmlformats.org/officeDocument/2006/relationships/slide" Target="../slides/slide16.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111.xml"/><Relationship Id="rId11" Type="http://schemas.openxmlformats.org/officeDocument/2006/relationships/slide" Target="../slides/slide102.xml"/><Relationship Id="rId5" Type="http://schemas.openxmlformats.org/officeDocument/2006/relationships/slide" Target="../slides/slide109.xml"/><Relationship Id="rId10" Type="http://schemas.openxmlformats.org/officeDocument/2006/relationships/slide" Target="../slides/slide93.xml"/><Relationship Id="rId4" Type="http://schemas.openxmlformats.org/officeDocument/2006/relationships/slide" Target="../slides/slide44.xml"/><Relationship Id="rId9" Type="http://schemas.openxmlformats.org/officeDocument/2006/relationships/slide" Target="../slides/slide86.xml"/></Relationships>
</file>

<file path=ppt/diagrams/_rels/data6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image" Target="../media/image10.jpg"/></Relationships>
</file>

<file path=ppt/diagrams/_rels/data64.xml.rels><?xml version="1.0" encoding="UTF-8" standalone="yes"?>
<Relationships xmlns="http://schemas.openxmlformats.org/package/2006/relationships"><Relationship Id="rId8" Type="http://schemas.openxmlformats.org/officeDocument/2006/relationships/slide" Target="../slides/slide75.xml"/><Relationship Id="rId3" Type="http://schemas.openxmlformats.org/officeDocument/2006/relationships/slide" Target="../slides/slide33.xml"/><Relationship Id="rId7" Type="http://schemas.openxmlformats.org/officeDocument/2006/relationships/slide" Target="../slides/slide62.xml"/><Relationship Id="rId12" Type="http://schemas.openxmlformats.org/officeDocument/2006/relationships/slide" Target="../slides/slide16.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111.xml"/><Relationship Id="rId11" Type="http://schemas.openxmlformats.org/officeDocument/2006/relationships/slide" Target="../slides/slide102.xml"/><Relationship Id="rId5" Type="http://schemas.openxmlformats.org/officeDocument/2006/relationships/slide" Target="../slides/slide109.xml"/><Relationship Id="rId10" Type="http://schemas.openxmlformats.org/officeDocument/2006/relationships/slide" Target="../slides/slide93.xml"/><Relationship Id="rId4" Type="http://schemas.openxmlformats.org/officeDocument/2006/relationships/slide" Target="../slides/slide44.xml"/><Relationship Id="rId9" Type="http://schemas.openxmlformats.org/officeDocument/2006/relationships/slide" Target="../slides/slide86.xml"/></Relationships>
</file>

<file path=ppt/diagrams/_rels/data65.xml.rels><?xml version="1.0" encoding="UTF-8" standalone="yes"?>
<Relationships xmlns="http://schemas.openxmlformats.org/package/2006/relationships"><Relationship Id="rId8" Type="http://schemas.openxmlformats.org/officeDocument/2006/relationships/slide" Target="../slides/slide75.xml"/><Relationship Id="rId3" Type="http://schemas.openxmlformats.org/officeDocument/2006/relationships/slide" Target="../slides/slide33.xml"/><Relationship Id="rId7" Type="http://schemas.openxmlformats.org/officeDocument/2006/relationships/slide" Target="../slides/slide62.xml"/><Relationship Id="rId12" Type="http://schemas.openxmlformats.org/officeDocument/2006/relationships/slide" Target="../slides/slide16.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111.xml"/><Relationship Id="rId11" Type="http://schemas.openxmlformats.org/officeDocument/2006/relationships/slide" Target="../slides/slide102.xml"/><Relationship Id="rId5" Type="http://schemas.openxmlformats.org/officeDocument/2006/relationships/slide" Target="../slides/slide109.xml"/><Relationship Id="rId10" Type="http://schemas.openxmlformats.org/officeDocument/2006/relationships/slide" Target="../slides/slide93.xml"/><Relationship Id="rId4" Type="http://schemas.openxmlformats.org/officeDocument/2006/relationships/slide" Target="../slides/slide44.xml"/><Relationship Id="rId9" Type="http://schemas.openxmlformats.org/officeDocument/2006/relationships/slide" Target="../slides/slide86.xml"/></Relationships>
</file>

<file path=ppt/diagrams/_rels/data66.xml.rels><?xml version="1.0" encoding="UTF-8" standalone="yes"?>
<Relationships xmlns="http://schemas.openxmlformats.org/package/2006/relationships"><Relationship Id="rId8" Type="http://schemas.openxmlformats.org/officeDocument/2006/relationships/slide" Target="../slides/slide75.xml"/><Relationship Id="rId3" Type="http://schemas.openxmlformats.org/officeDocument/2006/relationships/slide" Target="../slides/slide33.xml"/><Relationship Id="rId7" Type="http://schemas.openxmlformats.org/officeDocument/2006/relationships/slide" Target="../slides/slide62.xml"/><Relationship Id="rId12" Type="http://schemas.openxmlformats.org/officeDocument/2006/relationships/slide" Target="../slides/slide16.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111.xml"/><Relationship Id="rId11" Type="http://schemas.openxmlformats.org/officeDocument/2006/relationships/slide" Target="../slides/slide102.xml"/><Relationship Id="rId5" Type="http://schemas.openxmlformats.org/officeDocument/2006/relationships/slide" Target="../slides/slide109.xml"/><Relationship Id="rId10" Type="http://schemas.openxmlformats.org/officeDocument/2006/relationships/slide" Target="../slides/slide93.xml"/><Relationship Id="rId4" Type="http://schemas.openxmlformats.org/officeDocument/2006/relationships/slide" Target="../slides/slide44.xml"/><Relationship Id="rId9" Type="http://schemas.openxmlformats.org/officeDocument/2006/relationships/slide" Target="../slides/slide86.xml"/></Relationships>
</file>

<file path=ppt/diagrams/_rels/data67.xml.rels><?xml version="1.0" encoding="UTF-8" standalone="yes"?>
<Relationships xmlns="http://schemas.openxmlformats.org/package/2006/relationships"><Relationship Id="rId8" Type="http://schemas.openxmlformats.org/officeDocument/2006/relationships/slide" Target="../slides/slide75.xml"/><Relationship Id="rId3" Type="http://schemas.openxmlformats.org/officeDocument/2006/relationships/slide" Target="../slides/slide33.xml"/><Relationship Id="rId7" Type="http://schemas.openxmlformats.org/officeDocument/2006/relationships/slide" Target="../slides/slide62.xml"/><Relationship Id="rId12" Type="http://schemas.openxmlformats.org/officeDocument/2006/relationships/slide" Target="../slides/slide16.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111.xml"/><Relationship Id="rId11" Type="http://schemas.openxmlformats.org/officeDocument/2006/relationships/slide" Target="../slides/slide102.xml"/><Relationship Id="rId5" Type="http://schemas.openxmlformats.org/officeDocument/2006/relationships/slide" Target="../slides/slide109.xml"/><Relationship Id="rId10" Type="http://schemas.openxmlformats.org/officeDocument/2006/relationships/slide" Target="../slides/slide93.xml"/><Relationship Id="rId4" Type="http://schemas.openxmlformats.org/officeDocument/2006/relationships/slide" Target="../slides/slide44.xml"/><Relationship Id="rId9" Type="http://schemas.openxmlformats.org/officeDocument/2006/relationships/slide" Target="../slides/slide86.xml"/></Relationships>
</file>

<file path=ppt/diagrams/_rels/data68.xml.rels><?xml version="1.0" encoding="UTF-8" standalone="yes"?>
<Relationships xmlns="http://schemas.openxmlformats.org/package/2006/relationships"><Relationship Id="rId8" Type="http://schemas.openxmlformats.org/officeDocument/2006/relationships/slide" Target="../slides/slide75.xml"/><Relationship Id="rId3" Type="http://schemas.openxmlformats.org/officeDocument/2006/relationships/slide" Target="../slides/slide33.xml"/><Relationship Id="rId7" Type="http://schemas.openxmlformats.org/officeDocument/2006/relationships/slide" Target="../slides/slide62.xml"/><Relationship Id="rId12" Type="http://schemas.openxmlformats.org/officeDocument/2006/relationships/slide" Target="../slides/slide16.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111.xml"/><Relationship Id="rId11" Type="http://schemas.openxmlformats.org/officeDocument/2006/relationships/slide" Target="../slides/slide102.xml"/><Relationship Id="rId5" Type="http://schemas.openxmlformats.org/officeDocument/2006/relationships/slide" Target="../slides/slide109.xml"/><Relationship Id="rId10" Type="http://schemas.openxmlformats.org/officeDocument/2006/relationships/slide" Target="../slides/slide93.xml"/><Relationship Id="rId4" Type="http://schemas.openxmlformats.org/officeDocument/2006/relationships/slide" Target="../slides/slide44.xml"/><Relationship Id="rId9" Type="http://schemas.openxmlformats.org/officeDocument/2006/relationships/slide" Target="../slides/slide86.xml"/></Relationships>
</file>

<file path=ppt/diagrams/_rels/data69.xml.rels><?xml version="1.0" encoding="UTF-8" standalone="yes"?>
<Relationships xmlns="http://schemas.openxmlformats.org/package/2006/relationships"><Relationship Id="rId8" Type="http://schemas.openxmlformats.org/officeDocument/2006/relationships/slide" Target="../slides/slide75.xml"/><Relationship Id="rId3" Type="http://schemas.openxmlformats.org/officeDocument/2006/relationships/slide" Target="../slides/slide33.xml"/><Relationship Id="rId7" Type="http://schemas.openxmlformats.org/officeDocument/2006/relationships/slide" Target="../slides/slide62.xml"/><Relationship Id="rId12" Type="http://schemas.openxmlformats.org/officeDocument/2006/relationships/slide" Target="../slides/slide16.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111.xml"/><Relationship Id="rId11" Type="http://schemas.openxmlformats.org/officeDocument/2006/relationships/slide" Target="../slides/slide102.xml"/><Relationship Id="rId5" Type="http://schemas.openxmlformats.org/officeDocument/2006/relationships/slide" Target="../slides/slide109.xml"/><Relationship Id="rId10" Type="http://schemas.openxmlformats.org/officeDocument/2006/relationships/slide" Target="../slides/slide93.xml"/><Relationship Id="rId4" Type="http://schemas.openxmlformats.org/officeDocument/2006/relationships/slide" Target="../slides/slide44.xml"/><Relationship Id="rId9" Type="http://schemas.openxmlformats.org/officeDocument/2006/relationships/slide" Target="../slides/slide86.xml"/></Relationships>
</file>

<file path=ppt/diagrams/_rels/data7.xml.rels><?xml version="1.0" encoding="UTF-8" standalone="yes"?>
<Relationships xmlns="http://schemas.openxmlformats.org/package/2006/relationships"><Relationship Id="rId8" Type="http://schemas.openxmlformats.org/officeDocument/2006/relationships/slide" Target="../slides/slide75.xml"/><Relationship Id="rId3" Type="http://schemas.openxmlformats.org/officeDocument/2006/relationships/slide" Target="../slides/slide33.xml"/><Relationship Id="rId7" Type="http://schemas.openxmlformats.org/officeDocument/2006/relationships/slide" Target="../slides/slide62.xml"/><Relationship Id="rId12" Type="http://schemas.openxmlformats.org/officeDocument/2006/relationships/slide" Target="../slides/slide16.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111.xml"/><Relationship Id="rId11" Type="http://schemas.openxmlformats.org/officeDocument/2006/relationships/slide" Target="../slides/slide102.xml"/><Relationship Id="rId5" Type="http://schemas.openxmlformats.org/officeDocument/2006/relationships/slide" Target="../slides/slide109.xml"/><Relationship Id="rId10" Type="http://schemas.openxmlformats.org/officeDocument/2006/relationships/slide" Target="../slides/slide93.xml"/><Relationship Id="rId4" Type="http://schemas.openxmlformats.org/officeDocument/2006/relationships/slide" Target="../slides/slide44.xml"/><Relationship Id="rId9" Type="http://schemas.openxmlformats.org/officeDocument/2006/relationships/slide" Target="../slides/slide86.xml"/></Relationships>
</file>

<file path=ppt/diagrams/_rels/data70.xml.rels><?xml version="1.0" encoding="UTF-8" standalone="yes"?>
<Relationships xmlns="http://schemas.openxmlformats.org/package/2006/relationships"><Relationship Id="rId8" Type="http://schemas.openxmlformats.org/officeDocument/2006/relationships/slide" Target="../slides/slide75.xml"/><Relationship Id="rId3" Type="http://schemas.openxmlformats.org/officeDocument/2006/relationships/slide" Target="../slides/slide33.xml"/><Relationship Id="rId7" Type="http://schemas.openxmlformats.org/officeDocument/2006/relationships/slide" Target="../slides/slide62.xml"/><Relationship Id="rId12" Type="http://schemas.openxmlformats.org/officeDocument/2006/relationships/slide" Target="../slides/slide16.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111.xml"/><Relationship Id="rId11" Type="http://schemas.openxmlformats.org/officeDocument/2006/relationships/slide" Target="../slides/slide102.xml"/><Relationship Id="rId5" Type="http://schemas.openxmlformats.org/officeDocument/2006/relationships/slide" Target="../slides/slide109.xml"/><Relationship Id="rId10" Type="http://schemas.openxmlformats.org/officeDocument/2006/relationships/slide" Target="../slides/slide93.xml"/><Relationship Id="rId4" Type="http://schemas.openxmlformats.org/officeDocument/2006/relationships/slide" Target="../slides/slide44.xml"/><Relationship Id="rId9" Type="http://schemas.openxmlformats.org/officeDocument/2006/relationships/slide" Target="../slides/slide86.xml"/></Relationships>
</file>

<file path=ppt/diagrams/_rels/data71.xml.rels><?xml version="1.0" encoding="UTF-8" standalone="yes"?>
<Relationships xmlns="http://schemas.openxmlformats.org/package/2006/relationships"><Relationship Id="rId8" Type="http://schemas.openxmlformats.org/officeDocument/2006/relationships/slide" Target="../slides/slide75.xml"/><Relationship Id="rId3" Type="http://schemas.openxmlformats.org/officeDocument/2006/relationships/slide" Target="../slides/slide33.xml"/><Relationship Id="rId7" Type="http://schemas.openxmlformats.org/officeDocument/2006/relationships/slide" Target="../slides/slide62.xml"/><Relationship Id="rId12" Type="http://schemas.openxmlformats.org/officeDocument/2006/relationships/slide" Target="../slides/slide16.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111.xml"/><Relationship Id="rId11" Type="http://schemas.openxmlformats.org/officeDocument/2006/relationships/slide" Target="../slides/slide102.xml"/><Relationship Id="rId5" Type="http://schemas.openxmlformats.org/officeDocument/2006/relationships/slide" Target="../slides/slide109.xml"/><Relationship Id="rId10" Type="http://schemas.openxmlformats.org/officeDocument/2006/relationships/slide" Target="../slides/slide93.xml"/><Relationship Id="rId4" Type="http://schemas.openxmlformats.org/officeDocument/2006/relationships/slide" Target="../slides/slide44.xml"/><Relationship Id="rId9" Type="http://schemas.openxmlformats.org/officeDocument/2006/relationships/slide" Target="../slides/slide86.xml"/></Relationships>
</file>

<file path=ppt/diagrams/_rels/data72.xml.rels><?xml version="1.0" encoding="UTF-8" standalone="yes"?>
<Relationships xmlns="http://schemas.openxmlformats.org/package/2006/relationships"><Relationship Id="rId8" Type="http://schemas.openxmlformats.org/officeDocument/2006/relationships/slide" Target="../slides/slide75.xml"/><Relationship Id="rId3" Type="http://schemas.openxmlformats.org/officeDocument/2006/relationships/slide" Target="../slides/slide33.xml"/><Relationship Id="rId7" Type="http://schemas.openxmlformats.org/officeDocument/2006/relationships/slide" Target="../slides/slide62.xml"/><Relationship Id="rId12" Type="http://schemas.openxmlformats.org/officeDocument/2006/relationships/slide" Target="../slides/slide16.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111.xml"/><Relationship Id="rId11" Type="http://schemas.openxmlformats.org/officeDocument/2006/relationships/slide" Target="../slides/slide102.xml"/><Relationship Id="rId5" Type="http://schemas.openxmlformats.org/officeDocument/2006/relationships/slide" Target="../slides/slide109.xml"/><Relationship Id="rId10" Type="http://schemas.openxmlformats.org/officeDocument/2006/relationships/slide" Target="../slides/slide93.xml"/><Relationship Id="rId4" Type="http://schemas.openxmlformats.org/officeDocument/2006/relationships/slide" Target="../slides/slide44.xml"/><Relationship Id="rId9" Type="http://schemas.openxmlformats.org/officeDocument/2006/relationships/slide" Target="../slides/slide86.xml"/></Relationships>
</file>

<file path=ppt/diagrams/_rels/data73.xml.rels><?xml version="1.0" encoding="UTF-8" standalone="yes"?>
<Relationships xmlns="http://schemas.openxmlformats.org/package/2006/relationships"><Relationship Id="rId8" Type="http://schemas.openxmlformats.org/officeDocument/2006/relationships/slide" Target="../slides/slide75.xml"/><Relationship Id="rId3" Type="http://schemas.openxmlformats.org/officeDocument/2006/relationships/slide" Target="../slides/slide33.xml"/><Relationship Id="rId7" Type="http://schemas.openxmlformats.org/officeDocument/2006/relationships/slide" Target="../slides/slide62.xml"/><Relationship Id="rId12" Type="http://schemas.openxmlformats.org/officeDocument/2006/relationships/slide" Target="../slides/slide16.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111.xml"/><Relationship Id="rId11" Type="http://schemas.openxmlformats.org/officeDocument/2006/relationships/slide" Target="../slides/slide102.xml"/><Relationship Id="rId5" Type="http://schemas.openxmlformats.org/officeDocument/2006/relationships/slide" Target="../slides/slide109.xml"/><Relationship Id="rId10" Type="http://schemas.openxmlformats.org/officeDocument/2006/relationships/slide" Target="../slides/slide93.xml"/><Relationship Id="rId4" Type="http://schemas.openxmlformats.org/officeDocument/2006/relationships/slide" Target="../slides/slide44.xml"/><Relationship Id="rId9" Type="http://schemas.openxmlformats.org/officeDocument/2006/relationships/slide" Target="../slides/slide86.xml"/></Relationships>
</file>

<file path=ppt/diagrams/_rels/data7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image" Target="../media/image10.jpg"/></Relationships>
</file>

<file path=ppt/diagrams/_rels/data75.xml.rels><?xml version="1.0" encoding="UTF-8" standalone="yes"?>
<Relationships xmlns="http://schemas.openxmlformats.org/package/2006/relationships"><Relationship Id="rId8" Type="http://schemas.openxmlformats.org/officeDocument/2006/relationships/slide" Target="../slides/slide75.xml"/><Relationship Id="rId3" Type="http://schemas.openxmlformats.org/officeDocument/2006/relationships/slide" Target="../slides/slide33.xml"/><Relationship Id="rId7" Type="http://schemas.openxmlformats.org/officeDocument/2006/relationships/slide" Target="../slides/slide62.xml"/><Relationship Id="rId12" Type="http://schemas.openxmlformats.org/officeDocument/2006/relationships/slide" Target="../slides/slide16.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111.xml"/><Relationship Id="rId11" Type="http://schemas.openxmlformats.org/officeDocument/2006/relationships/slide" Target="../slides/slide102.xml"/><Relationship Id="rId5" Type="http://schemas.openxmlformats.org/officeDocument/2006/relationships/slide" Target="../slides/slide109.xml"/><Relationship Id="rId10" Type="http://schemas.openxmlformats.org/officeDocument/2006/relationships/slide" Target="../slides/slide93.xml"/><Relationship Id="rId4" Type="http://schemas.openxmlformats.org/officeDocument/2006/relationships/slide" Target="../slides/slide44.xml"/><Relationship Id="rId9" Type="http://schemas.openxmlformats.org/officeDocument/2006/relationships/slide" Target="../slides/slide86.xml"/></Relationships>
</file>

<file path=ppt/diagrams/_rels/data76.xml.rels><?xml version="1.0" encoding="UTF-8" standalone="yes"?>
<Relationships xmlns="http://schemas.openxmlformats.org/package/2006/relationships"><Relationship Id="rId8" Type="http://schemas.openxmlformats.org/officeDocument/2006/relationships/slide" Target="../slides/slide75.xml"/><Relationship Id="rId3" Type="http://schemas.openxmlformats.org/officeDocument/2006/relationships/slide" Target="../slides/slide33.xml"/><Relationship Id="rId7" Type="http://schemas.openxmlformats.org/officeDocument/2006/relationships/slide" Target="../slides/slide62.xml"/><Relationship Id="rId12" Type="http://schemas.openxmlformats.org/officeDocument/2006/relationships/slide" Target="../slides/slide16.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111.xml"/><Relationship Id="rId11" Type="http://schemas.openxmlformats.org/officeDocument/2006/relationships/slide" Target="../slides/slide102.xml"/><Relationship Id="rId5" Type="http://schemas.openxmlformats.org/officeDocument/2006/relationships/slide" Target="../slides/slide109.xml"/><Relationship Id="rId10" Type="http://schemas.openxmlformats.org/officeDocument/2006/relationships/slide" Target="../slides/slide93.xml"/><Relationship Id="rId4" Type="http://schemas.openxmlformats.org/officeDocument/2006/relationships/slide" Target="../slides/slide44.xml"/><Relationship Id="rId9" Type="http://schemas.openxmlformats.org/officeDocument/2006/relationships/slide" Target="../slides/slide86.xml"/></Relationships>
</file>

<file path=ppt/diagrams/_rels/data77.xml.rels><?xml version="1.0" encoding="UTF-8" standalone="yes"?>
<Relationships xmlns="http://schemas.openxmlformats.org/package/2006/relationships"><Relationship Id="rId8" Type="http://schemas.openxmlformats.org/officeDocument/2006/relationships/slide" Target="../slides/slide75.xml"/><Relationship Id="rId3" Type="http://schemas.openxmlformats.org/officeDocument/2006/relationships/slide" Target="../slides/slide33.xml"/><Relationship Id="rId7" Type="http://schemas.openxmlformats.org/officeDocument/2006/relationships/slide" Target="../slides/slide62.xml"/><Relationship Id="rId12" Type="http://schemas.openxmlformats.org/officeDocument/2006/relationships/slide" Target="../slides/slide16.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111.xml"/><Relationship Id="rId11" Type="http://schemas.openxmlformats.org/officeDocument/2006/relationships/slide" Target="../slides/slide102.xml"/><Relationship Id="rId5" Type="http://schemas.openxmlformats.org/officeDocument/2006/relationships/slide" Target="../slides/slide109.xml"/><Relationship Id="rId10" Type="http://schemas.openxmlformats.org/officeDocument/2006/relationships/slide" Target="../slides/slide93.xml"/><Relationship Id="rId4" Type="http://schemas.openxmlformats.org/officeDocument/2006/relationships/slide" Target="../slides/slide44.xml"/><Relationship Id="rId9" Type="http://schemas.openxmlformats.org/officeDocument/2006/relationships/slide" Target="../slides/slide86.xml"/></Relationships>
</file>

<file path=ppt/diagrams/_rels/data78.xml.rels><?xml version="1.0" encoding="UTF-8" standalone="yes"?>
<Relationships xmlns="http://schemas.openxmlformats.org/package/2006/relationships"><Relationship Id="rId8" Type="http://schemas.openxmlformats.org/officeDocument/2006/relationships/slide" Target="../slides/slide75.xml"/><Relationship Id="rId3" Type="http://schemas.openxmlformats.org/officeDocument/2006/relationships/slide" Target="../slides/slide33.xml"/><Relationship Id="rId7" Type="http://schemas.openxmlformats.org/officeDocument/2006/relationships/slide" Target="../slides/slide62.xml"/><Relationship Id="rId12" Type="http://schemas.openxmlformats.org/officeDocument/2006/relationships/slide" Target="../slides/slide16.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111.xml"/><Relationship Id="rId11" Type="http://schemas.openxmlformats.org/officeDocument/2006/relationships/slide" Target="../slides/slide102.xml"/><Relationship Id="rId5" Type="http://schemas.openxmlformats.org/officeDocument/2006/relationships/slide" Target="../slides/slide109.xml"/><Relationship Id="rId10" Type="http://schemas.openxmlformats.org/officeDocument/2006/relationships/slide" Target="../slides/slide93.xml"/><Relationship Id="rId4" Type="http://schemas.openxmlformats.org/officeDocument/2006/relationships/slide" Target="../slides/slide44.xml"/><Relationship Id="rId9" Type="http://schemas.openxmlformats.org/officeDocument/2006/relationships/slide" Target="../slides/slide86.xml"/></Relationships>
</file>

<file path=ppt/diagrams/_rels/data79.xml.rels><?xml version="1.0" encoding="UTF-8" standalone="yes"?>
<Relationships xmlns="http://schemas.openxmlformats.org/package/2006/relationships"><Relationship Id="rId8" Type="http://schemas.openxmlformats.org/officeDocument/2006/relationships/slide" Target="../slides/slide75.xml"/><Relationship Id="rId3" Type="http://schemas.openxmlformats.org/officeDocument/2006/relationships/slide" Target="../slides/slide33.xml"/><Relationship Id="rId7" Type="http://schemas.openxmlformats.org/officeDocument/2006/relationships/slide" Target="../slides/slide62.xml"/><Relationship Id="rId12" Type="http://schemas.openxmlformats.org/officeDocument/2006/relationships/slide" Target="../slides/slide16.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111.xml"/><Relationship Id="rId11" Type="http://schemas.openxmlformats.org/officeDocument/2006/relationships/slide" Target="../slides/slide102.xml"/><Relationship Id="rId5" Type="http://schemas.openxmlformats.org/officeDocument/2006/relationships/slide" Target="../slides/slide109.xml"/><Relationship Id="rId10" Type="http://schemas.openxmlformats.org/officeDocument/2006/relationships/slide" Target="../slides/slide93.xml"/><Relationship Id="rId4" Type="http://schemas.openxmlformats.org/officeDocument/2006/relationships/slide" Target="../slides/slide44.xml"/><Relationship Id="rId9" Type="http://schemas.openxmlformats.org/officeDocument/2006/relationships/slide" Target="../slides/slide86.xml"/></Relationships>
</file>

<file path=ppt/diagrams/_rels/data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image" Target="../media/image10.jpg"/></Relationships>
</file>

<file path=ppt/diagrams/_rels/data80.xml.rels><?xml version="1.0" encoding="UTF-8" standalone="yes"?>
<Relationships xmlns="http://schemas.openxmlformats.org/package/2006/relationships"><Relationship Id="rId8" Type="http://schemas.openxmlformats.org/officeDocument/2006/relationships/slide" Target="../slides/slide75.xml"/><Relationship Id="rId3" Type="http://schemas.openxmlformats.org/officeDocument/2006/relationships/slide" Target="../slides/slide33.xml"/><Relationship Id="rId7" Type="http://schemas.openxmlformats.org/officeDocument/2006/relationships/slide" Target="../slides/slide62.xml"/><Relationship Id="rId12" Type="http://schemas.openxmlformats.org/officeDocument/2006/relationships/slide" Target="../slides/slide16.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111.xml"/><Relationship Id="rId11" Type="http://schemas.openxmlformats.org/officeDocument/2006/relationships/slide" Target="../slides/slide102.xml"/><Relationship Id="rId5" Type="http://schemas.openxmlformats.org/officeDocument/2006/relationships/slide" Target="../slides/slide109.xml"/><Relationship Id="rId10" Type="http://schemas.openxmlformats.org/officeDocument/2006/relationships/slide" Target="../slides/slide93.xml"/><Relationship Id="rId4" Type="http://schemas.openxmlformats.org/officeDocument/2006/relationships/slide" Target="../slides/slide44.xml"/><Relationship Id="rId9" Type="http://schemas.openxmlformats.org/officeDocument/2006/relationships/slide" Target="../slides/slide86.xml"/></Relationships>
</file>

<file path=ppt/diagrams/_rels/data81.xml.rels><?xml version="1.0" encoding="UTF-8" standalone="yes"?>
<Relationships xmlns="http://schemas.openxmlformats.org/package/2006/relationships"><Relationship Id="rId8" Type="http://schemas.openxmlformats.org/officeDocument/2006/relationships/slide" Target="../slides/slide75.xml"/><Relationship Id="rId3" Type="http://schemas.openxmlformats.org/officeDocument/2006/relationships/slide" Target="../slides/slide33.xml"/><Relationship Id="rId7" Type="http://schemas.openxmlformats.org/officeDocument/2006/relationships/slide" Target="../slides/slide62.xml"/><Relationship Id="rId12" Type="http://schemas.openxmlformats.org/officeDocument/2006/relationships/slide" Target="../slides/slide16.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111.xml"/><Relationship Id="rId11" Type="http://schemas.openxmlformats.org/officeDocument/2006/relationships/slide" Target="../slides/slide102.xml"/><Relationship Id="rId5" Type="http://schemas.openxmlformats.org/officeDocument/2006/relationships/slide" Target="../slides/slide109.xml"/><Relationship Id="rId10" Type="http://schemas.openxmlformats.org/officeDocument/2006/relationships/slide" Target="../slides/slide93.xml"/><Relationship Id="rId4" Type="http://schemas.openxmlformats.org/officeDocument/2006/relationships/slide" Target="../slides/slide44.xml"/><Relationship Id="rId9" Type="http://schemas.openxmlformats.org/officeDocument/2006/relationships/slide" Target="../slides/slide86.xml"/></Relationships>
</file>

<file path=ppt/diagrams/_rels/data82.xml.rels><?xml version="1.0" encoding="UTF-8" standalone="yes"?>
<Relationships xmlns="http://schemas.openxmlformats.org/package/2006/relationships"><Relationship Id="rId8" Type="http://schemas.openxmlformats.org/officeDocument/2006/relationships/slide" Target="../slides/slide75.xml"/><Relationship Id="rId3" Type="http://schemas.openxmlformats.org/officeDocument/2006/relationships/slide" Target="../slides/slide33.xml"/><Relationship Id="rId7" Type="http://schemas.openxmlformats.org/officeDocument/2006/relationships/slide" Target="../slides/slide62.xml"/><Relationship Id="rId12" Type="http://schemas.openxmlformats.org/officeDocument/2006/relationships/slide" Target="../slides/slide16.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111.xml"/><Relationship Id="rId11" Type="http://schemas.openxmlformats.org/officeDocument/2006/relationships/slide" Target="../slides/slide102.xml"/><Relationship Id="rId5" Type="http://schemas.openxmlformats.org/officeDocument/2006/relationships/slide" Target="../slides/slide109.xml"/><Relationship Id="rId10" Type="http://schemas.openxmlformats.org/officeDocument/2006/relationships/slide" Target="../slides/slide93.xml"/><Relationship Id="rId4" Type="http://schemas.openxmlformats.org/officeDocument/2006/relationships/slide" Target="../slides/slide44.xml"/><Relationship Id="rId9" Type="http://schemas.openxmlformats.org/officeDocument/2006/relationships/slide" Target="../slides/slide86.xml"/></Relationships>
</file>

<file path=ppt/diagrams/_rels/data83.xml.rels><?xml version="1.0" encoding="UTF-8" standalone="yes"?>
<Relationships xmlns="http://schemas.openxmlformats.org/package/2006/relationships"><Relationship Id="rId8" Type="http://schemas.openxmlformats.org/officeDocument/2006/relationships/slide" Target="../slides/slide75.xml"/><Relationship Id="rId3" Type="http://schemas.openxmlformats.org/officeDocument/2006/relationships/slide" Target="../slides/slide33.xml"/><Relationship Id="rId7" Type="http://schemas.openxmlformats.org/officeDocument/2006/relationships/slide" Target="../slides/slide62.xml"/><Relationship Id="rId12" Type="http://schemas.openxmlformats.org/officeDocument/2006/relationships/slide" Target="../slides/slide16.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111.xml"/><Relationship Id="rId11" Type="http://schemas.openxmlformats.org/officeDocument/2006/relationships/slide" Target="../slides/slide102.xml"/><Relationship Id="rId5" Type="http://schemas.openxmlformats.org/officeDocument/2006/relationships/slide" Target="../slides/slide109.xml"/><Relationship Id="rId10" Type="http://schemas.openxmlformats.org/officeDocument/2006/relationships/slide" Target="../slides/slide93.xml"/><Relationship Id="rId4" Type="http://schemas.openxmlformats.org/officeDocument/2006/relationships/slide" Target="../slides/slide44.xml"/><Relationship Id="rId9" Type="http://schemas.openxmlformats.org/officeDocument/2006/relationships/slide" Target="../slides/slide86.xml"/></Relationships>
</file>

<file path=ppt/diagrams/_rels/data84.xml.rels><?xml version="1.0" encoding="UTF-8" standalone="yes"?>
<Relationships xmlns="http://schemas.openxmlformats.org/package/2006/relationships"><Relationship Id="rId8" Type="http://schemas.openxmlformats.org/officeDocument/2006/relationships/slide" Target="../slides/slide75.xml"/><Relationship Id="rId3" Type="http://schemas.openxmlformats.org/officeDocument/2006/relationships/slide" Target="../slides/slide33.xml"/><Relationship Id="rId7" Type="http://schemas.openxmlformats.org/officeDocument/2006/relationships/slide" Target="../slides/slide62.xml"/><Relationship Id="rId12" Type="http://schemas.openxmlformats.org/officeDocument/2006/relationships/slide" Target="../slides/slide16.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111.xml"/><Relationship Id="rId11" Type="http://schemas.openxmlformats.org/officeDocument/2006/relationships/slide" Target="../slides/slide102.xml"/><Relationship Id="rId5" Type="http://schemas.openxmlformats.org/officeDocument/2006/relationships/slide" Target="../slides/slide109.xml"/><Relationship Id="rId10" Type="http://schemas.openxmlformats.org/officeDocument/2006/relationships/slide" Target="../slides/slide93.xml"/><Relationship Id="rId4" Type="http://schemas.openxmlformats.org/officeDocument/2006/relationships/slide" Target="../slides/slide44.xml"/><Relationship Id="rId9" Type="http://schemas.openxmlformats.org/officeDocument/2006/relationships/slide" Target="../slides/slide86.xml"/></Relationships>
</file>

<file path=ppt/diagrams/_rels/data85.xml.rels><?xml version="1.0" encoding="UTF-8" standalone="yes"?>
<Relationships xmlns="http://schemas.openxmlformats.org/package/2006/relationships"><Relationship Id="rId8" Type="http://schemas.openxmlformats.org/officeDocument/2006/relationships/slide" Target="../slides/slide75.xml"/><Relationship Id="rId3" Type="http://schemas.openxmlformats.org/officeDocument/2006/relationships/slide" Target="../slides/slide33.xml"/><Relationship Id="rId7" Type="http://schemas.openxmlformats.org/officeDocument/2006/relationships/slide" Target="../slides/slide62.xml"/><Relationship Id="rId12" Type="http://schemas.openxmlformats.org/officeDocument/2006/relationships/slide" Target="../slides/slide16.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111.xml"/><Relationship Id="rId11" Type="http://schemas.openxmlformats.org/officeDocument/2006/relationships/slide" Target="../slides/slide102.xml"/><Relationship Id="rId5" Type="http://schemas.openxmlformats.org/officeDocument/2006/relationships/slide" Target="../slides/slide109.xml"/><Relationship Id="rId10" Type="http://schemas.openxmlformats.org/officeDocument/2006/relationships/slide" Target="../slides/slide93.xml"/><Relationship Id="rId4" Type="http://schemas.openxmlformats.org/officeDocument/2006/relationships/slide" Target="../slides/slide44.xml"/><Relationship Id="rId9" Type="http://schemas.openxmlformats.org/officeDocument/2006/relationships/slide" Target="../slides/slide86.xml"/></Relationships>
</file>

<file path=ppt/diagrams/_rels/data8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image" Target="../media/image10.jpg"/></Relationships>
</file>

<file path=ppt/diagrams/_rels/data87.xml.rels><?xml version="1.0" encoding="UTF-8" standalone="yes"?>
<Relationships xmlns="http://schemas.openxmlformats.org/package/2006/relationships"><Relationship Id="rId8" Type="http://schemas.openxmlformats.org/officeDocument/2006/relationships/slide" Target="../slides/slide75.xml"/><Relationship Id="rId3" Type="http://schemas.openxmlformats.org/officeDocument/2006/relationships/slide" Target="../slides/slide33.xml"/><Relationship Id="rId7" Type="http://schemas.openxmlformats.org/officeDocument/2006/relationships/slide" Target="../slides/slide62.xml"/><Relationship Id="rId12" Type="http://schemas.openxmlformats.org/officeDocument/2006/relationships/slide" Target="../slides/slide16.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111.xml"/><Relationship Id="rId11" Type="http://schemas.openxmlformats.org/officeDocument/2006/relationships/slide" Target="../slides/slide102.xml"/><Relationship Id="rId5" Type="http://schemas.openxmlformats.org/officeDocument/2006/relationships/slide" Target="../slides/slide109.xml"/><Relationship Id="rId10" Type="http://schemas.openxmlformats.org/officeDocument/2006/relationships/slide" Target="../slides/slide93.xml"/><Relationship Id="rId4" Type="http://schemas.openxmlformats.org/officeDocument/2006/relationships/slide" Target="../slides/slide44.xml"/><Relationship Id="rId9" Type="http://schemas.openxmlformats.org/officeDocument/2006/relationships/slide" Target="../slides/slide86.xml"/></Relationships>
</file>

<file path=ppt/diagrams/_rels/data88.xml.rels><?xml version="1.0" encoding="UTF-8" standalone="yes"?>
<Relationships xmlns="http://schemas.openxmlformats.org/package/2006/relationships"><Relationship Id="rId8" Type="http://schemas.openxmlformats.org/officeDocument/2006/relationships/slide" Target="../slides/slide75.xml"/><Relationship Id="rId3" Type="http://schemas.openxmlformats.org/officeDocument/2006/relationships/slide" Target="../slides/slide33.xml"/><Relationship Id="rId7" Type="http://schemas.openxmlformats.org/officeDocument/2006/relationships/slide" Target="../slides/slide62.xml"/><Relationship Id="rId12" Type="http://schemas.openxmlformats.org/officeDocument/2006/relationships/slide" Target="../slides/slide16.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111.xml"/><Relationship Id="rId11" Type="http://schemas.openxmlformats.org/officeDocument/2006/relationships/slide" Target="../slides/slide102.xml"/><Relationship Id="rId5" Type="http://schemas.openxmlformats.org/officeDocument/2006/relationships/slide" Target="../slides/slide109.xml"/><Relationship Id="rId10" Type="http://schemas.openxmlformats.org/officeDocument/2006/relationships/slide" Target="../slides/slide93.xml"/><Relationship Id="rId4" Type="http://schemas.openxmlformats.org/officeDocument/2006/relationships/slide" Target="../slides/slide44.xml"/><Relationship Id="rId9" Type="http://schemas.openxmlformats.org/officeDocument/2006/relationships/slide" Target="../slides/slide86.xml"/></Relationships>
</file>

<file path=ppt/diagrams/_rels/data89.xml.rels><?xml version="1.0" encoding="UTF-8" standalone="yes"?>
<Relationships xmlns="http://schemas.openxmlformats.org/package/2006/relationships"><Relationship Id="rId8" Type="http://schemas.openxmlformats.org/officeDocument/2006/relationships/slide" Target="../slides/slide75.xml"/><Relationship Id="rId3" Type="http://schemas.openxmlformats.org/officeDocument/2006/relationships/slide" Target="../slides/slide33.xml"/><Relationship Id="rId7" Type="http://schemas.openxmlformats.org/officeDocument/2006/relationships/slide" Target="../slides/slide62.xml"/><Relationship Id="rId12" Type="http://schemas.openxmlformats.org/officeDocument/2006/relationships/slide" Target="../slides/slide16.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111.xml"/><Relationship Id="rId11" Type="http://schemas.openxmlformats.org/officeDocument/2006/relationships/slide" Target="../slides/slide102.xml"/><Relationship Id="rId5" Type="http://schemas.openxmlformats.org/officeDocument/2006/relationships/slide" Target="../slides/slide109.xml"/><Relationship Id="rId10" Type="http://schemas.openxmlformats.org/officeDocument/2006/relationships/slide" Target="../slides/slide93.xml"/><Relationship Id="rId4" Type="http://schemas.openxmlformats.org/officeDocument/2006/relationships/slide" Target="../slides/slide44.xml"/><Relationship Id="rId9" Type="http://schemas.openxmlformats.org/officeDocument/2006/relationships/slide" Target="../slides/slide86.xml"/></Relationships>
</file>

<file path=ppt/diagrams/_rels/data9.xml.rels><?xml version="1.0" encoding="UTF-8" standalone="yes"?>
<Relationships xmlns="http://schemas.openxmlformats.org/package/2006/relationships"><Relationship Id="rId8" Type="http://schemas.openxmlformats.org/officeDocument/2006/relationships/slide" Target="../slides/slide75.xml"/><Relationship Id="rId3" Type="http://schemas.openxmlformats.org/officeDocument/2006/relationships/slide" Target="../slides/slide33.xml"/><Relationship Id="rId7" Type="http://schemas.openxmlformats.org/officeDocument/2006/relationships/slide" Target="../slides/slide62.xml"/><Relationship Id="rId12" Type="http://schemas.openxmlformats.org/officeDocument/2006/relationships/slide" Target="../slides/slide16.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111.xml"/><Relationship Id="rId11" Type="http://schemas.openxmlformats.org/officeDocument/2006/relationships/slide" Target="../slides/slide102.xml"/><Relationship Id="rId5" Type="http://schemas.openxmlformats.org/officeDocument/2006/relationships/slide" Target="../slides/slide109.xml"/><Relationship Id="rId10" Type="http://schemas.openxmlformats.org/officeDocument/2006/relationships/slide" Target="../slides/slide93.xml"/><Relationship Id="rId4" Type="http://schemas.openxmlformats.org/officeDocument/2006/relationships/slide" Target="../slides/slide44.xml"/><Relationship Id="rId9" Type="http://schemas.openxmlformats.org/officeDocument/2006/relationships/slide" Target="../slides/slide86.xml"/></Relationships>
</file>

<file path=ppt/diagrams/_rels/data90.xml.rels><?xml version="1.0" encoding="UTF-8" standalone="yes"?>
<Relationships xmlns="http://schemas.openxmlformats.org/package/2006/relationships"><Relationship Id="rId8" Type="http://schemas.openxmlformats.org/officeDocument/2006/relationships/slide" Target="../slides/slide75.xml"/><Relationship Id="rId3" Type="http://schemas.openxmlformats.org/officeDocument/2006/relationships/slide" Target="../slides/slide33.xml"/><Relationship Id="rId7" Type="http://schemas.openxmlformats.org/officeDocument/2006/relationships/slide" Target="../slides/slide62.xml"/><Relationship Id="rId12" Type="http://schemas.openxmlformats.org/officeDocument/2006/relationships/slide" Target="../slides/slide16.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111.xml"/><Relationship Id="rId11" Type="http://schemas.openxmlformats.org/officeDocument/2006/relationships/slide" Target="../slides/slide102.xml"/><Relationship Id="rId5" Type="http://schemas.openxmlformats.org/officeDocument/2006/relationships/slide" Target="../slides/slide109.xml"/><Relationship Id="rId10" Type="http://schemas.openxmlformats.org/officeDocument/2006/relationships/slide" Target="../slides/slide93.xml"/><Relationship Id="rId4" Type="http://schemas.openxmlformats.org/officeDocument/2006/relationships/slide" Target="../slides/slide44.xml"/><Relationship Id="rId9" Type="http://schemas.openxmlformats.org/officeDocument/2006/relationships/slide" Target="../slides/slide86.xml"/></Relationships>
</file>

<file path=ppt/diagrams/_rels/data91.xml.rels><?xml version="1.0" encoding="UTF-8" standalone="yes"?>
<Relationships xmlns="http://schemas.openxmlformats.org/package/2006/relationships"><Relationship Id="rId8" Type="http://schemas.openxmlformats.org/officeDocument/2006/relationships/slide" Target="../slides/slide75.xml"/><Relationship Id="rId3" Type="http://schemas.openxmlformats.org/officeDocument/2006/relationships/slide" Target="../slides/slide33.xml"/><Relationship Id="rId7" Type="http://schemas.openxmlformats.org/officeDocument/2006/relationships/slide" Target="../slides/slide62.xml"/><Relationship Id="rId12" Type="http://schemas.openxmlformats.org/officeDocument/2006/relationships/slide" Target="../slides/slide16.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111.xml"/><Relationship Id="rId11" Type="http://schemas.openxmlformats.org/officeDocument/2006/relationships/slide" Target="../slides/slide102.xml"/><Relationship Id="rId5" Type="http://schemas.openxmlformats.org/officeDocument/2006/relationships/slide" Target="../slides/slide109.xml"/><Relationship Id="rId10" Type="http://schemas.openxmlformats.org/officeDocument/2006/relationships/slide" Target="../slides/slide93.xml"/><Relationship Id="rId4" Type="http://schemas.openxmlformats.org/officeDocument/2006/relationships/slide" Target="../slides/slide44.xml"/><Relationship Id="rId9" Type="http://schemas.openxmlformats.org/officeDocument/2006/relationships/slide" Target="../slides/slide86.xml"/></Relationships>
</file>

<file path=ppt/diagrams/_rels/data92.xml.rels><?xml version="1.0" encoding="UTF-8" standalone="yes"?>
<Relationships xmlns="http://schemas.openxmlformats.org/package/2006/relationships"><Relationship Id="rId8" Type="http://schemas.openxmlformats.org/officeDocument/2006/relationships/slide" Target="../slides/slide75.xml"/><Relationship Id="rId3" Type="http://schemas.openxmlformats.org/officeDocument/2006/relationships/slide" Target="../slides/slide33.xml"/><Relationship Id="rId7" Type="http://schemas.openxmlformats.org/officeDocument/2006/relationships/slide" Target="../slides/slide62.xml"/><Relationship Id="rId12" Type="http://schemas.openxmlformats.org/officeDocument/2006/relationships/slide" Target="../slides/slide16.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111.xml"/><Relationship Id="rId11" Type="http://schemas.openxmlformats.org/officeDocument/2006/relationships/slide" Target="../slides/slide102.xml"/><Relationship Id="rId5" Type="http://schemas.openxmlformats.org/officeDocument/2006/relationships/slide" Target="../slides/slide109.xml"/><Relationship Id="rId10" Type="http://schemas.openxmlformats.org/officeDocument/2006/relationships/slide" Target="../slides/slide93.xml"/><Relationship Id="rId4" Type="http://schemas.openxmlformats.org/officeDocument/2006/relationships/slide" Target="../slides/slide44.xml"/><Relationship Id="rId9" Type="http://schemas.openxmlformats.org/officeDocument/2006/relationships/slide" Target="../slides/slide86.xml"/></Relationships>
</file>

<file path=ppt/diagrams/_rels/data9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image" Target="../media/image10.jpg"/></Relationships>
</file>

<file path=ppt/diagrams/_rels/data94.xml.rels><?xml version="1.0" encoding="UTF-8" standalone="yes"?>
<Relationships xmlns="http://schemas.openxmlformats.org/package/2006/relationships"><Relationship Id="rId8" Type="http://schemas.openxmlformats.org/officeDocument/2006/relationships/slide" Target="../slides/slide75.xml"/><Relationship Id="rId3" Type="http://schemas.openxmlformats.org/officeDocument/2006/relationships/slide" Target="../slides/slide33.xml"/><Relationship Id="rId7" Type="http://schemas.openxmlformats.org/officeDocument/2006/relationships/slide" Target="../slides/slide62.xml"/><Relationship Id="rId12" Type="http://schemas.openxmlformats.org/officeDocument/2006/relationships/slide" Target="../slides/slide16.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111.xml"/><Relationship Id="rId11" Type="http://schemas.openxmlformats.org/officeDocument/2006/relationships/slide" Target="../slides/slide102.xml"/><Relationship Id="rId5" Type="http://schemas.openxmlformats.org/officeDocument/2006/relationships/slide" Target="../slides/slide109.xml"/><Relationship Id="rId10" Type="http://schemas.openxmlformats.org/officeDocument/2006/relationships/slide" Target="../slides/slide93.xml"/><Relationship Id="rId4" Type="http://schemas.openxmlformats.org/officeDocument/2006/relationships/slide" Target="../slides/slide44.xml"/><Relationship Id="rId9" Type="http://schemas.openxmlformats.org/officeDocument/2006/relationships/slide" Target="../slides/slide86.xml"/></Relationships>
</file>

<file path=ppt/diagrams/_rels/data95.xml.rels><?xml version="1.0" encoding="UTF-8" standalone="yes"?>
<Relationships xmlns="http://schemas.openxmlformats.org/package/2006/relationships"><Relationship Id="rId8" Type="http://schemas.openxmlformats.org/officeDocument/2006/relationships/slide" Target="../slides/slide75.xml"/><Relationship Id="rId3" Type="http://schemas.openxmlformats.org/officeDocument/2006/relationships/slide" Target="../slides/slide33.xml"/><Relationship Id="rId7" Type="http://schemas.openxmlformats.org/officeDocument/2006/relationships/slide" Target="../slides/slide62.xml"/><Relationship Id="rId12" Type="http://schemas.openxmlformats.org/officeDocument/2006/relationships/slide" Target="../slides/slide16.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111.xml"/><Relationship Id="rId11" Type="http://schemas.openxmlformats.org/officeDocument/2006/relationships/slide" Target="../slides/slide102.xml"/><Relationship Id="rId5" Type="http://schemas.openxmlformats.org/officeDocument/2006/relationships/slide" Target="../slides/slide109.xml"/><Relationship Id="rId10" Type="http://schemas.openxmlformats.org/officeDocument/2006/relationships/slide" Target="../slides/slide93.xml"/><Relationship Id="rId4" Type="http://schemas.openxmlformats.org/officeDocument/2006/relationships/slide" Target="../slides/slide44.xml"/><Relationship Id="rId9" Type="http://schemas.openxmlformats.org/officeDocument/2006/relationships/slide" Target="../slides/slide86.xml"/></Relationships>
</file>

<file path=ppt/diagrams/_rels/data96.xml.rels><?xml version="1.0" encoding="UTF-8" standalone="yes"?>
<Relationships xmlns="http://schemas.openxmlformats.org/package/2006/relationships"><Relationship Id="rId8" Type="http://schemas.openxmlformats.org/officeDocument/2006/relationships/slide" Target="../slides/slide75.xml"/><Relationship Id="rId3" Type="http://schemas.openxmlformats.org/officeDocument/2006/relationships/slide" Target="../slides/slide33.xml"/><Relationship Id="rId7" Type="http://schemas.openxmlformats.org/officeDocument/2006/relationships/slide" Target="../slides/slide62.xml"/><Relationship Id="rId12" Type="http://schemas.openxmlformats.org/officeDocument/2006/relationships/slide" Target="../slides/slide16.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111.xml"/><Relationship Id="rId11" Type="http://schemas.openxmlformats.org/officeDocument/2006/relationships/slide" Target="../slides/slide102.xml"/><Relationship Id="rId5" Type="http://schemas.openxmlformats.org/officeDocument/2006/relationships/slide" Target="../slides/slide109.xml"/><Relationship Id="rId10" Type="http://schemas.openxmlformats.org/officeDocument/2006/relationships/slide" Target="../slides/slide93.xml"/><Relationship Id="rId4" Type="http://schemas.openxmlformats.org/officeDocument/2006/relationships/slide" Target="../slides/slide44.xml"/><Relationship Id="rId9" Type="http://schemas.openxmlformats.org/officeDocument/2006/relationships/slide" Target="../slides/slide86.xml"/></Relationships>
</file>

<file path=ppt/diagrams/_rels/data97.xml.rels><?xml version="1.0" encoding="UTF-8" standalone="yes"?>
<Relationships xmlns="http://schemas.openxmlformats.org/package/2006/relationships"><Relationship Id="rId8" Type="http://schemas.openxmlformats.org/officeDocument/2006/relationships/slide" Target="../slides/slide75.xml"/><Relationship Id="rId3" Type="http://schemas.openxmlformats.org/officeDocument/2006/relationships/slide" Target="../slides/slide33.xml"/><Relationship Id="rId7" Type="http://schemas.openxmlformats.org/officeDocument/2006/relationships/slide" Target="../slides/slide62.xml"/><Relationship Id="rId12" Type="http://schemas.openxmlformats.org/officeDocument/2006/relationships/slide" Target="../slides/slide16.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111.xml"/><Relationship Id="rId11" Type="http://schemas.openxmlformats.org/officeDocument/2006/relationships/slide" Target="../slides/slide102.xml"/><Relationship Id="rId5" Type="http://schemas.openxmlformats.org/officeDocument/2006/relationships/slide" Target="../slides/slide109.xml"/><Relationship Id="rId10" Type="http://schemas.openxmlformats.org/officeDocument/2006/relationships/slide" Target="../slides/slide93.xml"/><Relationship Id="rId4" Type="http://schemas.openxmlformats.org/officeDocument/2006/relationships/slide" Target="../slides/slide44.xml"/><Relationship Id="rId9" Type="http://schemas.openxmlformats.org/officeDocument/2006/relationships/slide" Target="../slides/slide86.xml"/></Relationships>
</file>

<file path=ppt/diagrams/_rels/data98.xml.rels><?xml version="1.0" encoding="UTF-8" standalone="yes"?>
<Relationships xmlns="http://schemas.openxmlformats.org/package/2006/relationships"><Relationship Id="rId8" Type="http://schemas.openxmlformats.org/officeDocument/2006/relationships/slide" Target="../slides/slide75.xml"/><Relationship Id="rId3" Type="http://schemas.openxmlformats.org/officeDocument/2006/relationships/slide" Target="../slides/slide33.xml"/><Relationship Id="rId7" Type="http://schemas.openxmlformats.org/officeDocument/2006/relationships/slide" Target="../slides/slide62.xml"/><Relationship Id="rId12" Type="http://schemas.openxmlformats.org/officeDocument/2006/relationships/slide" Target="../slides/slide16.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111.xml"/><Relationship Id="rId11" Type="http://schemas.openxmlformats.org/officeDocument/2006/relationships/slide" Target="../slides/slide102.xml"/><Relationship Id="rId5" Type="http://schemas.openxmlformats.org/officeDocument/2006/relationships/slide" Target="../slides/slide109.xml"/><Relationship Id="rId10" Type="http://schemas.openxmlformats.org/officeDocument/2006/relationships/slide" Target="../slides/slide93.xml"/><Relationship Id="rId4" Type="http://schemas.openxmlformats.org/officeDocument/2006/relationships/slide" Target="../slides/slide44.xml"/><Relationship Id="rId9" Type="http://schemas.openxmlformats.org/officeDocument/2006/relationships/slide" Target="../slides/slide86.xml"/></Relationships>
</file>

<file path=ppt/diagrams/_rels/data99.xml.rels><?xml version="1.0" encoding="UTF-8" standalone="yes"?>
<Relationships xmlns="http://schemas.openxmlformats.org/package/2006/relationships"><Relationship Id="rId8" Type="http://schemas.openxmlformats.org/officeDocument/2006/relationships/slide" Target="../slides/slide75.xml"/><Relationship Id="rId3" Type="http://schemas.openxmlformats.org/officeDocument/2006/relationships/slide" Target="../slides/slide33.xml"/><Relationship Id="rId7" Type="http://schemas.openxmlformats.org/officeDocument/2006/relationships/slide" Target="../slides/slide62.xml"/><Relationship Id="rId12" Type="http://schemas.openxmlformats.org/officeDocument/2006/relationships/slide" Target="../slides/slide16.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111.xml"/><Relationship Id="rId11" Type="http://schemas.openxmlformats.org/officeDocument/2006/relationships/slide" Target="../slides/slide102.xml"/><Relationship Id="rId5" Type="http://schemas.openxmlformats.org/officeDocument/2006/relationships/slide" Target="../slides/slide109.xml"/><Relationship Id="rId10" Type="http://schemas.openxmlformats.org/officeDocument/2006/relationships/slide" Target="../slides/slide93.xml"/><Relationship Id="rId4" Type="http://schemas.openxmlformats.org/officeDocument/2006/relationships/slide" Target="../slides/slide44.xml"/><Relationship Id="rId9" Type="http://schemas.openxmlformats.org/officeDocument/2006/relationships/slide" Target="../slides/slide86.xml"/></Relationships>
</file>

<file path=ppt/diagrams/_rels/drawing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diagrams/_rels/drawing10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image" Target="../media/image10.jpg"/></Relationships>
</file>

<file path=ppt/diagrams/_rels/drawing1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image" Target="../media/image10.jpg"/></Relationships>
</file>

<file path=ppt/diagrams/_rels/drawing3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image" Target="../media/image10.jpg"/></Relationships>
</file>

<file path=ppt/diagrams/_rels/drawing4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image" Target="../media/image10.jpg"/></Relationships>
</file>

<file path=ppt/diagrams/_rels/drawing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image" Target="../media/image10.jpg"/></Relationships>
</file>

<file path=ppt/diagrams/_rels/drawing6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image" Target="../media/image10.jpg"/></Relationships>
</file>

<file path=ppt/diagrams/_rels/drawing7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image" Target="../media/image10.jpg"/></Relationships>
</file>

<file path=ppt/diagrams/_rels/drawing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image" Target="../media/image10.jpg"/></Relationships>
</file>

<file path=ppt/diagrams/_rels/drawing8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image" Target="../media/image10.jpg"/></Relationships>
</file>

<file path=ppt/diagrams/_rels/drawing9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image" Target="../media/image10.jp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10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rgbClr val="FFC000"/>
        </a:solidFill>
      </dgm:spPr>
      <dgm:t>
        <a:bodyPr/>
        <a:lstStyle/>
        <a:p>
          <a:r>
            <a:rPr lang="fr-FR" sz="1200" dirty="0">
              <a:hlinkClick xmlns:r="http://schemas.openxmlformats.org/officeDocument/2006/relationships" r:id="rId1" action="ppaction://hlinksldjump"/>
            </a:rPr>
            <a:t>I. Starter</a:t>
          </a:r>
          <a:endParaRPr lang="fr-FR" sz="1200" dirty="0"/>
        </a:p>
      </dgm:t>
    </dgm:pt>
    <dgm:pt modelId="{C735A598-7BAA-4198-B3DB-B75AF76A8085}" type="parTrans" cxnId="{C66094AE-62B6-4AC2-AD90-6DDD41DB0420}">
      <dgm:prSet/>
      <dgm:spPr/>
      <dgm:t>
        <a:bodyPr/>
        <a:lstStyle/>
        <a:p>
          <a:endParaRPr lang="fr-FR" sz="1200"/>
        </a:p>
      </dgm:t>
    </dgm:pt>
    <dgm:pt modelId="{D71A99E9-9574-442D-A8CA-B21062B246A6}" type="sibTrans" cxnId="{C66094AE-62B6-4AC2-AD90-6DDD41DB0420}">
      <dgm:prSet/>
      <dgm:spPr/>
      <dgm:t>
        <a:bodyPr/>
        <a:lstStyle/>
        <a:p>
          <a:endParaRPr lang="fr-FR" sz="1200"/>
        </a:p>
      </dgm:t>
    </dgm:pt>
    <dgm:pt modelId="{6FAE786F-AC75-4C08-AB21-821A5A2DCB78}">
      <dgm:prSet phldrT="[Texte]" custT="1"/>
      <dgm:spPr>
        <a:solidFill>
          <a:schemeClr val="accent6">
            <a:lumMod val="20000"/>
            <a:lumOff val="80000"/>
          </a:schemeClr>
        </a:solidFill>
      </dgm:spPr>
      <dgm:t>
        <a:bodyPr/>
        <a:lstStyle/>
        <a:p>
          <a:r>
            <a:rPr lang="fr-FR" sz="1200" dirty="0">
              <a:hlinkClick xmlns:r="http://schemas.openxmlformats.org/officeDocument/2006/relationships" r:id="rId2" action="ppaction://hlinksldjump"/>
            </a:rPr>
            <a:t>II. C. texte</a:t>
          </a:r>
          <a:endParaRPr lang="fr-FR" sz="1200" dirty="0"/>
        </a:p>
      </dgm:t>
    </dgm:pt>
    <dgm:pt modelId="{995DA614-9380-4BB6-AF59-3DCB142B5F48}" type="parTrans" cxnId="{999FA33F-C5F2-4496-9223-5605050F10AE}">
      <dgm:prSet/>
      <dgm:spPr/>
      <dgm:t>
        <a:bodyPr/>
        <a:lstStyle/>
        <a:p>
          <a:endParaRPr lang="fr-FR" sz="1200"/>
        </a:p>
      </dgm:t>
    </dgm:pt>
    <dgm:pt modelId="{EB9486F7-414A-4ECD-8706-C58E89D3C254}" type="sibTrans" cxnId="{999FA33F-C5F2-4496-9223-5605050F10AE}">
      <dgm:prSet/>
      <dgm:spPr/>
      <dgm:t>
        <a:bodyPr/>
        <a:lstStyle/>
        <a:p>
          <a:endParaRPr lang="fr-FR" sz="1200"/>
        </a:p>
      </dgm:t>
    </dgm:pt>
    <dgm:pt modelId="{85EC93E8-032B-44C3-96BD-D8FC2CDF2A04}">
      <dgm:prSet phldrT="[Texte]" custT="1"/>
      <dgm:spPr>
        <a:solidFill>
          <a:schemeClr val="accent6">
            <a:lumMod val="20000"/>
            <a:lumOff val="80000"/>
          </a:schemeClr>
        </a:solidFill>
      </dgm:spPr>
      <dgm:t>
        <a:bodyPr/>
        <a:lstStyle/>
        <a:p>
          <a:r>
            <a:rPr lang="fr-FR" sz="1200" dirty="0">
              <a:hlinkClick xmlns:r="http://schemas.openxmlformats.org/officeDocument/2006/relationships" r:id="rId3" action="ppaction://hlinksldjump"/>
            </a:rPr>
            <a:t>IV. Gr: qté définie</a:t>
          </a:r>
          <a:endParaRPr lang="fr-FR" sz="1200" dirty="0"/>
        </a:p>
      </dgm:t>
    </dgm:pt>
    <dgm:pt modelId="{B0ED8357-9422-40D9-916C-E231BBDB607E}" type="parTrans" cxnId="{0A00E1CB-F810-44A5-A8D7-65B7092DF0AD}">
      <dgm:prSet/>
      <dgm:spPr/>
      <dgm:t>
        <a:bodyPr/>
        <a:lstStyle/>
        <a:p>
          <a:endParaRPr lang="fr-FR" sz="1200"/>
        </a:p>
      </dgm:t>
    </dgm:pt>
    <dgm:pt modelId="{9936B63E-A76D-4026-BBC4-6A1BEE9FE167}" type="sibTrans" cxnId="{0A00E1CB-F810-44A5-A8D7-65B7092DF0AD}">
      <dgm:prSet/>
      <dgm:spPr/>
      <dgm:t>
        <a:bodyPr/>
        <a:lstStyle/>
        <a:p>
          <a:endParaRPr lang="fr-FR" sz="1200"/>
        </a:p>
      </dgm:t>
    </dgm:pt>
    <dgm:pt modelId="{63BF9446-41F9-44D2-88CF-A079D597BA95}">
      <dgm:prSet phldrT="[Texte]" custT="1"/>
      <dgm:spPr>
        <a:solidFill>
          <a:schemeClr val="accent6">
            <a:lumMod val="20000"/>
            <a:lumOff val="80000"/>
          </a:schemeClr>
        </a:solidFill>
      </dgm:spPr>
      <dgm:t>
        <a:bodyPr/>
        <a:lstStyle/>
        <a:p>
          <a:r>
            <a:rPr lang="fr-FR" sz="1200" dirty="0">
              <a:hlinkClick xmlns:r="http://schemas.openxmlformats.org/officeDocument/2006/relationships" r:id="rId4" action="ppaction://hlinksldjump"/>
            </a:rPr>
            <a:t>V. Gr: qté indéfinie</a:t>
          </a:r>
          <a:endParaRPr lang="fr-FR" sz="1200" dirty="0"/>
        </a:p>
      </dgm:t>
    </dgm:pt>
    <dgm:pt modelId="{9AEBF485-80B7-4E72-B632-6D0248883F53}" type="parTrans" cxnId="{B2C73BEB-7BFC-4B9A-BF95-0C73B50EBA98}">
      <dgm:prSet/>
      <dgm:spPr/>
      <dgm:t>
        <a:bodyPr/>
        <a:lstStyle/>
        <a:p>
          <a:endParaRPr lang="fr-FR" sz="1200"/>
        </a:p>
      </dgm:t>
    </dgm:pt>
    <dgm:pt modelId="{F11C5AE7-F1F8-4B7B-AAC2-50535A342F1D}" type="sibTrans" cxnId="{B2C73BEB-7BFC-4B9A-BF95-0C73B50EBA98}">
      <dgm:prSet/>
      <dgm:spPr/>
      <dgm:t>
        <a:bodyPr/>
        <a:lstStyle/>
        <a:p>
          <a:endParaRPr lang="fr-FR" sz="1200"/>
        </a:p>
      </dgm:t>
    </dgm:pt>
    <dgm:pt modelId="{9CD13DA1-4E5F-4C46-A83B-A6876944F671}">
      <dgm:prSet phldrT="[Texte]" custT="1"/>
      <dgm:spPr>
        <a:solidFill>
          <a:schemeClr val="accent6">
            <a:lumMod val="20000"/>
            <a:lumOff val="80000"/>
          </a:schemeClr>
        </a:solidFill>
      </dgm:spPr>
      <dgm:t>
        <a:bodyPr/>
        <a:lstStyle/>
        <a:p>
          <a:r>
            <a:rPr lang="fr-FR" sz="1200" dirty="0">
              <a:hlinkClick xmlns:r="http://schemas.openxmlformats.org/officeDocument/2006/relationships" r:id="rId5" action="ppaction://hlinksldjump"/>
            </a:rPr>
            <a:t>XI. Phonétique</a:t>
          </a:r>
          <a:endParaRPr lang="fr-FR" sz="1200" dirty="0"/>
        </a:p>
      </dgm:t>
    </dgm:pt>
    <dgm:pt modelId="{A0441888-E3AF-4D12-AB92-613143FC1909}" type="parTrans" cxnId="{C85385A2-F66B-431C-B9AC-A00FB80E79EB}">
      <dgm:prSet/>
      <dgm:spPr/>
      <dgm:t>
        <a:bodyPr/>
        <a:lstStyle/>
        <a:p>
          <a:endParaRPr lang="fr-FR" sz="1200"/>
        </a:p>
      </dgm:t>
    </dgm:pt>
    <dgm:pt modelId="{1E76E48C-B58D-4209-8280-B24013EBE79B}" type="sibTrans" cxnId="{C85385A2-F66B-431C-B9AC-A00FB80E79EB}">
      <dgm:prSet/>
      <dgm:spPr/>
      <dgm:t>
        <a:bodyPr/>
        <a:lstStyle/>
        <a:p>
          <a:endParaRPr lang="fr-FR" sz="1200"/>
        </a:p>
      </dgm:t>
    </dgm:pt>
    <dgm:pt modelId="{B1C5E547-A81E-4965-963A-5969F01DE233}">
      <dgm:prSet phldrT="[Texte]" custT="1"/>
      <dgm:spPr>
        <a:solidFill>
          <a:schemeClr val="accent6">
            <a:lumMod val="20000"/>
            <a:lumOff val="80000"/>
          </a:schemeClr>
        </a:solidFill>
      </dgm:spPr>
      <dgm:t>
        <a:bodyPr/>
        <a:lstStyle/>
        <a:p>
          <a:r>
            <a:rPr lang="fr-FR" sz="1200" dirty="0">
              <a:hlinkClick xmlns:r="http://schemas.openxmlformats.org/officeDocument/2006/relationships" r:id="rId6" action="ppaction://hlinksldjump"/>
            </a:rPr>
            <a:t>XII. Production</a:t>
          </a:r>
          <a:endParaRPr lang="fr-FR" sz="1200" dirty="0"/>
        </a:p>
      </dgm:t>
    </dgm:pt>
    <dgm:pt modelId="{AE6CC7CD-9FCB-4360-8E79-DF93DAF60737}" type="parTrans" cxnId="{72738101-32A0-482A-BC85-92CF6BCE71EB}">
      <dgm:prSet/>
      <dgm:spPr/>
      <dgm:t>
        <a:bodyPr/>
        <a:lstStyle/>
        <a:p>
          <a:endParaRPr lang="fr-FR" sz="1200"/>
        </a:p>
      </dgm:t>
    </dgm:pt>
    <dgm:pt modelId="{580937A6-3062-43E0-84A4-203220A55668}" type="sibTrans" cxnId="{72738101-32A0-482A-BC85-92CF6BCE71EB}">
      <dgm:prSet/>
      <dgm:spPr/>
      <dgm:t>
        <a:bodyPr/>
        <a:lstStyle/>
        <a:p>
          <a:endParaRPr lang="fr-FR" sz="1200"/>
        </a:p>
      </dgm:t>
    </dgm:pt>
    <dgm:pt modelId="{51A4E85C-7853-4BD1-99B8-500FA732C07C}">
      <dgm:prSet phldrT="[Texte]" custT="1"/>
      <dgm:spPr>
        <a:solidFill>
          <a:schemeClr val="accent6">
            <a:lumMod val="20000"/>
            <a:lumOff val="80000"/>
          </a:schemeClr>
        </a:solidFill>
      </dgm:spPr>
      <dgm:t>
        <a:bodyPr/>
        <a:lstStyle/>
        <a:p>
          <a:r>
            <a:rPr lang="fr-FR" sz="1200" dirty="0">
              <a:hlinkClick xmlns:r="http://schemas.openxmlformats.org/officeDocument/2006/relationships" r:id="rId7" action="ppaction://hlinksldjump"/>
            </a:rPr>
            <a:t>VI. </a:t>
          </a:r>
          <a:r>
            <a:rPr lang="fr-FR" sz="1200" dirty="0" err="1">
              <a:hlinkClick xmlns:r="http://schemas.openxmlformats.org/officeDocument/2006/relationships" r:id="rId7" action="ppaction://hlinksldjump"/>
            </a:rPr>
            <a:t>Voc</a:t>
          </a:r>
          <a:r>
            <a:rPr lang="fr-FR" sz="1200" dirty="0">
              <a:hlinkClick xmlns:r="http://schemas.openxmlformats.org/officeDocument/2006/relationships" r:id="rId7" action="ppaction://hlinksldjump"/>
            </a:rPr>
            <a:t>: actions</a:t>
          </a:r>
          <a:endParaRPr lang="fr-FR" sz="1200" dirty="0"/>
        </a:p>
      </dgm:t>
    </dgm:pt>
    <dgm:pt modelId="{B7C07AFD-23D0-4ADA-AB3D-00F07F4ED878}" type="parTrans" cxnId="{AE06BB18-E8A4-4D1E-ACA5-3BC536A79940}">
      <dgm:prSet/>
      <dgm:spPr/>
      <dgm:t>
        <a:bodyPr/>
        <a:lstStyle/>
        <a:p>
          <a:endParaRPr lang="fr-FR" sz="1200"/>
        </a:p>
      </dgm:t>
    </dgm:pt>
    <dgm:pt modelId="{1D2E3503-D81D-4ED0-BBED-9752F01DDB36}" type="sibTrans" cxnId="{AE06BB18-E8A4-4D1E-ACA5-3BC536A79940}">
      <dgm:prSet/>
      <dgm:spPr/>
      <dgm:t>
        <a:bodyPr/>
        <a:lstStyle/>
        <a:p>
          <a:endParaRPr lang="fr-FR" sz="1200"/>
        </a:p>
      </dgm:t>
    </dgm:pt>
    <dgm:pt modelId="{2473E0C6-F091-45D1-92DF-C3495EF1C401}">
      <dgm:prSet phldrT="[Texte]" custT="1"/>
      <dgm:spPr>
        <a:solidFill>
          <a:schemeClr val="accent6">
            <a:lumMod val="20000"/>
            <a:lumOff val="80000"/>
          </a:schemeClr>
        </a:solidFill>
      </dgm:spPr>
      <dgm:t>
        <a:bodyPr/>
        <a:lstStyle/>
        <a:p>
          <a:r>
            <a:rPr lang="fr-FR" sz="1200" dirty="0">
              <a:hlinkClick xmlns:r="http://schemas.openxmlformats.org/officeDocument/2006/relationships" r:id="rId8" action="ppaction://hlinksldjump"/>
            </a:rPr>
            <a:t>VII. Gr: COD</a:t>
          </a:r>
          <a:endParaRPr lang="fr-FR" sz="1200" dirty="0"/>
        </a:p>
      </dgm:t>
    </dgm:pt>
    <dgm:pt modelId="{4433C147-A76C-4373-82A9-5E8D9C6D1838}" type="parTrans" cxnId="{2A5368FE-1C47-49B5-BBAB-3FCDB61912AD}">
      <dgm:prSet/>
      <dgm:spPr/>
      <dgm:t>
        <a:bodyPr/>
        <a:lstStyle/>
        <a:p>
          <a:endParaRPr lang="fr-FR" sz="1200"/>
        </a:p>
      </dgm:t>
    </dgm:pt>
    <dgm:pt modelId="{180EAE69-2C01-4311-B9E4-412DA1BB2F8A}" type="sibTrans" cxnId="{2A5368FE-1C47-49B5-BBAB-3FCDB61912AD}">
      <dgm:prSet/>
      <dgm:spPr/>
      <dgm:t>
        <a:bodyPr/>
        <a:lstStyle/>
        <a:p>
          <a:endParaRPr lang="fr-FR" sz="1200"/>
        </a:p>
      </dgm:t>
    </dgm:pt>
    <dgm:pt modelId="{F6F74AEF-BB45-45DA-85BB-D022F832901F}">
      <dgm:prSet phldrT="[Texte]" custT="1"/>
      <dgm:spPr>
        <a:solidFill>
          <a:schemeClr val="accent6">
            <a:lumMod val="20000"/>
            <a:lumOff val="80000"/>
          </a:schemeClr>
        </a:solidFill>
      </dgm:spPr>
      <dgm:t>
        <a:bodyPr/>
        <a:lstStyle/>
        <a:p>
          <a:r>
            <a:rPr lang="fr-FR" sz="1200" dirty="0">
              <a:hlinkClick xmlns:r="http://schemas.openxmlformats.org/officeDocument/2006/relationships" r:id="rId9" action="ppaction://hlinksldjump"/>
            </a:rPr>
            <a:t>VIII. Gr: prés. progressif</a:t>
          </a:r>
          <a:endParaRPr lang="fr-FR" sz="1200" dirty="0"/>
        </a:p>
      </dgm:t>
    </dgm:pt>
    <dgm:pt modelId="{31D343A9-D0AF-42AA-80A0-2F8A29E1D15C}" type="parTrans" cxnId="{5B7573AD-785D-4B55-A230-E32D87EAB77C}">
      <dgm:prSet/>
      <dgm:spPr/>
      <dgm:t>
        <a:bodyPr/>
        <a:lstStyle/>
        <a:p>
          <a:endParaRPr lang="fr-FR" sz="1200"/>
        </a:p>
      </dgm:t>
    </dgm:pt>
    <dgm:pt modelId="{0A7681B3-6438-4331-95BA-32E8E2E65E7D}" type="sibTrans" cxnId="{5B7573AD-785D-4B55-A230-E32D87EAB77C}">
      <dgm:prSet/>
      <dgm:spPr/>
      <dgm:t>
        <a:bodyPr/>
        <a:lstStyle/>
        <a:p>
          <a:endParaRPr lang="fr-FR" sz="1200"/>
        </a:p>
      </dgm:t>
    </dgm:pt>
    <dgm:pt modelId="{936D745D-CA20-4C08-BC30-D08A12E607A8}">
      <dgm:prSet phldrT="[Texte]" custT="1"/>
      <dgm:spPr>
        <a:solidFill>
          <a:schemeClr val="accent6">
            <a:lumMod val="20000"/>
            <a:lumOff val="80000"/>
          </a:schemeClr>
        </a:solidFill>
      </dgm:spPr>
      <dgm:t>
        <a:bodyPr/>
        <a:lstStyle/>
        <a:p>
          <a:r>
            <a:rPr lang="fr-FR" sz="1200" dirty="0">
              <a:hlinkClick xmlns:r="http://schemas.openxmlformats.org/officeDocument/2006/relationships" r:id="rId10" action="ppaction://hlinksldjump"/>
            </a:rPr>
            <a:t>IX. </a:t>
          </a:r>
          <a:r>
            <a:rPr lang="fr-FR" sz="1200" dirty="0" err="1">
              <a:hlinkClick xmlns:r="http://schemas.openxmlformats.org/officeDocument/2006/relationships" r:id="rId10" action="ppaction://hlinksldjump"/>
            </a:rPr>
            <a:t>Voc</a:t>
          </a:r>
          <a:r>
            <a:rPr lang="fr-FR" sz="1200" dirty="0">
              <a:hlinkClick xmlns:r="http://schemas.openxmlformats.org/officeDocument/2006/relationships" r:id="rId10" action="ppaction://hlinksldjump"/>
            </a:rPr>
            <a:t>: connecteurs</a:t>
          </a:r>
          <a:endParaRPr lang="fr-FR" sz="1200" dirty="0"/>
        </a:p>
      </dgm:t>
    </dgm:pt>
    <dgm:pt modelId="{5794BC60-2566-4E8B-AF41-932DE9E3CF09}" type="parTrans" cxnId="{EDF810CE-15C3-42DD-BF0A-6F360788C8CC}">
      <dgm:prSet/>
      <dgm:spPr/>
      <dgm:t>
        <a:bodyPr/>
        <a:lstStyle/>
        <a:p>
          <a:endParaRPr lang="fr-FR" sz="1200"/>
        </a:p>
      </dgm:t>
    </dgm:pt>
    <dgm:pt modelId="{3F89783E-1958-4D73-9E9D-4ADDC3DE43EC}" type="sibTrans" cxnId="{EDF810CE-15C3-42DD-BF0A-6F360788C8CC}">
      <dgm:prSet/>
      <dgm:spPr/>
      <dgm:t>
        <a:bodyPr/>
        <a:lstStyle/>
        <a:p>
          <a:endParaRPr lang="fr-FR" sz="1200"/>
        </a:p>
      </dgm:t>
    </dgm:pt>
    <dgm:pt modelId="{0D8A07CC-95B6-4EA0-829E-D9B8D030864E}">
      <dgm:prSet phldrT="[Texte]" custT="1"/>
      <dgm:spPr>
        <a:solidFill>
          <a:schemeClr val="accent6">
            <a:lumMod val="20000"/>
            <a:lumOff val="80000"/>
          </a:schemeClr>
        </a:solidFill>
      </dgm:spPr>
      <dgm:t>
        <a:bodyPr/>
        <a:lstStyle/>
        <a:p>
          <a:r>
            <a:rPr lang="fr-FR" sz="1200" dirty="0">
              <a:hlinkClick xmlns:r="http://schemas.openxmlformats.org/officeDocument/2006/relationships" r:id="rId11" action="ppaction://hlinksldjump"/>
            </a:rPr>
            <a:t>X. </a:t>
          </a:r>
          <a:r>
            <a:rPr lang="fr-FR" sz="1200" dirty="0" err="1">
              <a:hlinkClick xmlns:r="http://schemas.openxmlformats.org/officeDocument/2006/relationships" r:id="rId11" action="ppaction://hlinksldjump"/>
            </a:rPr>
            <a:t>Voc</a:t>
          </a:r>
          <a:r>
            <a:rPr lang="fr-FR" sz="1200" dirty="0">
              <a:hlinkClick xmlns:r="http://schemas.openxmlformats.org/officeDocument/2006/relationships" r:id="rId11" action="ppaction://hlinksldjump"/>
            </a:rPr>
            <a:t>: opinion</a:t>
          </a:r>
          <a:endParaRPr lang="fr-FR" sz="1200" dirty="0"/>
        </a:p>
      </dgm:t>
    </dgm:pt>
    <dgm:pt modelId="{D1EA18D4-45E8-453B-9846-F7DB3EB607EC}" type="parTrans" cxnId="{D7169B87-9B7A-456D-8969-26D2699B1861}">
      <dgm:prSet/>
      <dgm:spPr/>
      <dgm:t>
        <a:bodyPr/>
        <a:lstStyle/>
        <a:p>
          <a:endParaRPr lang="fr-FR" sz="1200"/>
        </a:p>
      </dgm:t>
    </dgm:pt>
    <dgm:pt modelId="{922F579C-F95D-45B9-8EB7-32A2FB74BB9F}" type="sibTrans" cxnId="{D7169B87-9B7A-456D-8969-26D2699B1861}">
      <dgm:prSet/>
      <dgm:spPr/>
      <dgm:t>
        <a:bodyPr/>
        <a:lstStyle/>
        <a:p>
          <a:endParaRPr lang="fr-FR" sz="1200"/>
        </a:p>
      </dgm:t>
    </dgm:pt>
    <dgm:pt modelId="{1C4AA4B7-634C-4CBA-8066-E03FD66C6830}">
      <dgm:prSet phldrT="[Texte]" custT="1"/>
      <dgm:spPr>
        <a:solidFill>
          <a:schemeClr val="accent6">
            <a:lumMod val="20000"/>
            <a:lumOff val="80000"/>
          </a:schemeClr>
        </a:solidFill>
      </dgm:spPr>
      <dgm:t>
        <a:bodyPr/>
        <a:lstStyle/>
        <a:p>
          <a:r>
            <a:rPr lang="fr-FR" sz="1200" dirty="0">
              <a:hlinkClick xmlns:r="http://schemas.openxmlformats.org/officeDocument/2006/relationships" r:id="rId12" action="ppaction://hlinksldjump"/>
            </a:rPr>
            <a:t>III. </a:t>
          </a:r>
          <a:r>
            <a:rPr lang="fr-FR" sz="1200" dirty="0" err="1">
              <a:hlinkClick xmlns:r="http://schemas.openxmlformats.org/officeDocument/2006/relationships" r:id="rId12" action="ppaction://hlinksldjump"/>
            </a:rPr>
            <a:t>Voc</a:t>
          </a:r>
          <a:r>
            <a:rPr lang="fr-FR" sz="1200" dirty="0">
              <a:hlinkClick xmlns:r="http://schemas.openxmlformats.org/officeDocument/2006/relationships" r:id="rId12" action="ppaction://hlinksldjump"/>
            </a:rPr>
            <a:t>: aliments</a:t>
          </a:r>
          <a:endParaRPr lang="fr-FR" sz="1200" dirty="0"/>
        </a:p>
      </dgm:t>
    </dgm:pt>
    <dgm:pt modelId="{F9360B63-235F-4C4F-913A-0129822BD193}" type="parTrans" cxnId="{7C96E37D-2221-4703-9830-2485111A4943}">
      <dgm:prSet/>
      <dgm:spPr/>
      <dgm:t>
        <a:bodyPr/>
        <a:lstStyle/>
        <a:p>
          <a:endParaRPr lang="fr-FR" sz="1200"/>
        </a:p>
      </dgm:t>
    </dgm:pt>
    <dgm:pt modelId="{31BB5B69-4B99-4D7D-8A85-CD53BEB64987}" type="sibTrans" cxnId="{7C96E37D-2221-4703-9830-2485111A4943}">
      <dgm:prSet/>
      <dgm:spPr/>
      <dgm:t>
        <a:bodyPr/>
        <a:lstStyle/>
        <a:p>
          <a:endParaRPr lang="fr-FR" sz="12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12">
        <dgm:presLayoutVars>
          <dgm:bulletEnabled val="1"/>
        </dgm:presLayoutVars>
      </dgm:prSet>
      <dgm:spPr/>
    </dgm:pt>
    <dgm:pt modelId="{4F894FE4-D206-41C8-AF7E-2F059EF7A497}" type="pres">
      <dgm:prSet presAssocID="{D71A99E9-9574-442D-A8CA-B21062B246A6}" presName="parSpace" presStyleCnt="0"/>
      <dgm:spPr/>
    </dgm:pt>
    <dgm:pt modelId="{2F548C05-5D23-47B9-9153-0D08392EF497}" type="pres">
      <dgm:prSet presAssocID="{6FAE786F-AC75-4C08-AB21-821A5A2DCB78}" presName="parTxOnly" presStyleLbl="node1" presStyleIdx="1" presStyleCnt="12">
        <dgm:presLayoutVars>
          <dgm:bulletEnabled val="1"/>
        </dgm:presLayoutVars>
      </dgm:prSet>
      <dgm:spPr/>
    </dgm:pt>
    <dgm:pt modelId="{2641F55C-7678-4F0E-9F26-07FCA1D57FDD}" type="pres">
      <dgm:prSet presAssocID="{EB9486F7-414A-4ECD-8706-C58E89D3C254}" presName="parSpace" presStyleCnt="0"/>
      <dgm:spPr/>
    </dgm:pt>
    <dgm:pt modelId="{07D5B92C-B88D-4097-96C2-28859F65CA7F}" type="pres">
      <dgm:prSet presAssocID="{1C4AA4B7-634C-4CBA-8066-E03FD66C6830}" presName="parTxOnly" presStyleLbl="node1" presStyleIdx="2" presStyleCnt="12">
        <dgm:presLayoutVars>
          <dgm:bulletEnabled val="1"/>
        </dgm:presLayoutVars>
      </dgm:prSet>
      <dgm:spPr/>
    </dgm:pt>
    <dgm:pt modelId="{149AD83A-B175-422B-8511-AB5D0AE3C71B}" type="pres">
      <dgm:prSet presAssocID="{31BB5B69-4B99-4D7D-8A85-CD53BEB64987}" presName="parSpace" presStyleCnt="0"/>
      <dgm:spPr/>
    </dgm:pt>
    <dgm:pt modelId="{0BF32CFA-15F8-41C4-A152-C55FC3476C2D}" type="pres">
      <dgm:prSet presAssocID="{85EC93E8-032B-44C3-96BD-D8FC2CDF2A04}" presName="parTxOnly" presStyleLbl="node1" presStyleIdx="3" presStyleCnt="1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12">
        <dgm:presLayoutVars>
          <dgm:bulletEnabled val="1"/>
        </dgm:presLayoutVars>
      </dgm:prSet>
      <dgm:spPr/>
    </dgm:pt>
    <dgm:pt modelId="{25A1145E-2788-45FB-97B7-F8C4089C4654}" type="pres">
      <dgm:prSet presAssocID="{F11C5AE7-F1F8-4B7B-AAC2-50535A342F1D}" presName="parSpace" presStyleCnt="0"/>
      <dgm:spPr/>
    </dgm:pt>
    <dgm:pt modelId="{9FAE840A-45EF-4838-804D-7D38725257B5}" type="pres">
      <dgm:prSet presAssocID="{51A4E85C-7853-4BD1-99B8-500FA732C07C}" presName="parTxOnly" presStyleLbl="node1" presStyleIdx="5" presStyleCnt="12">
        <dgm:presLayoutVars>
          <dgm:bulletEnabled val="1"/>
        </dgm:presLayoutVars>
      </dgm:prSet>
      <dgm:spPr/>
    </dgm:pt>
    <dgm:pt modelId="{BBB638DF-FC3D-4C30-895A-940F06B6343E}" type="pres">
      <dgm:prSet presAssocID="{1D2E3503-D81D-4ED0-BBED-9752F01DDB36}" presName="parSpace" presStyleCnt="0"/>
      <dgm:spPr/>
    </dgm:pt>
    <dgm:pt modelId="{2CC4FF6B-995D-4E35-BB3F-77D64CD4A0D0}" type="pres">
      <dgm:prSet presAssocID="{2473E0C6-F091-45D1-92DF-C3495EF1C401}" presName="parTxOnly" presStyleLbl="node1" presStyleIdx="6" presStyleCnt="12">
        <dgm:presLayoutVars>
          <dgm:bulletEnabled val="1"/>
        </dgm:presLayoutVars>
      </dgm:prSet>
      <dgm:spPr/>
    </dgm:pt>
    <dgm:pt modelId="{1B769117-C156-4328-97A8-A790DE76E5F3}" type="pres">
      <dgm:prSet presAssocID="{180EAE69-2C01-4311-B9E4-412DA1BB2F8A}" presName="parSpace" presStyleCnt="0"/>
      <dgm:spPr/>
    </dgm:pt>
    <dgm:pt modelId="{E0020522-8D25-4C40-9ABB-B5A802558AAC}" type="pres">
      <dgm:prSet presAssocID="{F6F74AEF-BB45-45DA-85BB-D022F832901F}" presName="parTxOnly" presStyleLbl="node1" presStyleIdx="7" presStyleCnt="12">
        <dgm:presLayoutVars>
          <dgm:bulletEnabled val="1"/>
        </dgm:presLayoutVars>
      </dgm:prSet>
      <dgm:spPr/>
    </dgm:pt>
    <dgm:pt modelId="{8CF0E4F3-6CAB-4DF7-8127-F071599528CD}" type="pres">
      <dgm:prSet presAssocID="{0A7681B3-6438-4331-95BA-32E8E2E65E7D}" presName="parSpace" presStyleCnt="0"/>
      <dgm:spPr/>
    </dgm:pt>
    <dgm:pt modelId="{6EE9DACF-3558-46D5-AD94-BB48E49F1489}" type="pres">
      <dgm:prSet presAssocID="{936D745D-CA20-4C08-BC30-D08A12E607A8}" presName="parTxOnly" presStyleLbl="node1" presStyleIdx="8" presStyleCnt="12">
        <dgm:presLayoutVars>
          <dgm:bulletEnabled val="1"/>
        </dgm:presLayoutVars>
      </dgm:prSet>
      <dgm:spPr/>
    </dgm:pt>
    <dgm:pt modelId="{32911B46-F97F-4525-AD59-CFE95FFB94FB}" type="pres">
      <dgm:prSet presAssocID="{3F89783E-1958-4D73-9E9D-4ADDC3DE43EC}" presName="parSpace" presStyleCnt="0"/>
      <dgm:spPr/>
    </dgm:pt>
    <dgm:pt modelId="{B5879791-AD02-494D-9D78-6C22396A75B7}" type="pres">
      <dgm:prSet presAssocID="{0D8A07CC-95B6-4EA0-829E-D9B8D030864E}" presName="parTxOnly" presStyleLbl="node1" presStyleIdx="9" presStyleCnt="12">
        <dgm:presLayoutVars>
          <dgm:bulletEnabled val="1"/>
        </dgm:presLayoutVars>
      </dgm:prSet>
      <dgm:spPr/>
    </dgm:pt>
    <dgm:pt modelId="{58A52110-D620-4823-A6FA-E8FA09D67D59}" type="pres">
      <dgm:prSet presAssocID="{922F579C-F95D-45B9-8EB7-32A2FB74BB9F}" presName="parSpace" presStyleCnt="0"/>
      <dgm:spPr/>
    </dgm:pt>
    <dgm:pt modelId="{92430BDE-7174-4B03-866C-936903DF07F9}" type="pres">
      <dgm:prSet presAssocID="{9CD13DA1-4E5F-4C46-A83B-A6876944F671}" presName="parTxOnly" presStyleLbl="node1" presStyleIdx="10" presStyleCnt="12">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11" presStyleCnt="12">
        <dgm:presLayoutVars>
          <dgm:bulletEnabled val="1"/>
        </dgm:presLayoutVars>
      </dgm:prSet>
      <dgm:spPr/>
    </dgm:pt>
  </dgm:ptLst>
  <dgm:cxnLst>
    <dgm:cxn modelId="{72738101-32A0-482A-BC85-92CF6BCE71EB}" srcId="{70A282F3-4515-4856-B2C0-86AA77246B51}" destId="{B1C5E547-A81E-4965-963A-5969F01DE233}" srcOrd="11" destOrd="0" parTransId="{AE6CC7CD-9FCB-4360-8E79-DF93DAF60737}" sibTransId="{580937A6-3062-43E0-84A4-203220A55668}"/>
    <dgm:cxn modelId="{BC1FA509-B3C6-4E15-9D7F-18D053E21C90}" type="presOf" srcId="{0D8A07CC-95B6-4EA0-829E-D9B8D030864E}" destId="{B5879791-AD02-494D-9D78-6C22396A75B7}" srcOrd="0" destOrd="0" presId="urn:microsoft.com/office/officeart/2005/8/layout/hChevron3"/>
    <dgm:cxn modelId="{8256F109-2CE8-4062-ACC0-DBE387B5E892}" type="presOf" srcId="{70A282F3-4515-4856-B2C0-86AA77246B51}" destId="{776A1F8C-5C31-4691-9C2B-A7F8DF456F32}" srcOrd="0" destOrd="0" presId="urn:microsoft.com/office/officeart/2005/8/layout/hChevron3"/>
    <dgm:cxn modelId="{738C1013-B35C-45FD-A84F-246877F9D9FE}" type="presOf" srcId="{936D745D-CA20-4C08-BC30-D08A12E607A8}" destId="{6EE9DACF-3558-46D5-AD94-BB48E49F1489}" srcOrd="0" destOrd="0" presId="urn:microsoft.com/office/officeart/2005/8/layout/hChevron3"/>
    <dgm:cxn modelId="{AE06BB18-E8A4-4D1E-ACA5-3BC536A79940}" srcId="{70A282F3-4515-4856-B2C0-86AA77246B51}" destId="{51A4E85C-7853-4BD1-99B8-500FA732C07C}" srcOrd="5" destOrd="0" parTransId="{B7C07AFD-23D0-4ADA-AB3D-00F07F4ED878}" sibTransId="{1D2E3503-D81D-4ED0-BBED-9752F01DDB36}"/>
    <dgm:cxn modelId="{E8BBB22B-7300-4868-A083-1104E6BD099B}" type="presOf" srcId="{71854ADA-8CB0-41DE-A023-09C1AF968FE5}" destId="{10216DF6-6500-4360-8168-79C8E29168F6}" srcOrd="0" destOrd="0" presId="urn:microsoft.com/office/officeart/2005/8/layout/hChevron3"/>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1"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0C3B4C51-DA37-44EB-8B1A-A227097089DF}" type="presOf" srcId="{51A4E85C-7853-4BD1-99B8-500FA732C07C}" destId="{9FAE840A-45EF-4838-804D-7D38725257B5}" srcOrd="0" destOrd="0" presId="urn:microsoft.com/office/officeart/2005/8/layout/hChevron3"/>
    <dgm:cxn modelId="{7C96E37D-2221-4703-9830-2485111A4943}" srcId="{70A282F3-4515-4856-B2C0-86AA77246B51}" destId="{1C4AA4B7-634C-4CBA-8066-E03FD66C6830}" srcOrd="2" destOrd="0" parTransId="{F9360B63-235F-4C4F-913A-0129822BD193}" sibTransId="{31BB5B69-4B99-4D7D-8A85-CD53BEB64987}"/>
    <dgm:cxn modelId="{7003787F-7B8C-4EAA-87AB-559D63E64850}" type="presOf" srcId="{2473E0C6-F091-45D1-92DF-C3495EF1C401}" destId="{2CC4FF6B-995D-4E35-BB3F-77D64CD4A0D0}" srcOrd="0" destOrd="0" presId="urn:microsoft.com/office/officeart/2005/8/layout/hChevron3"/>
    <dgm:cxn modelId="{D7169B87-9B7A-456D-8969-26D2699B1861}" srcId="{70A282F3-4515-4856-B2C0-86AA77246B51}" destId="{0D8A07CC-95B6-4EA0-829E-D9B8D030864E}" srcOrd="9" destOrd="0" parTransId="{D1EA18D4-45E8-453B-9846-F7DB3EB607EC}" sibTransId="{922F579C-F95D-45B9-8EB7-32A2FB74BB9F}"/>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10" destOrd="0" parTransId="{A0441888-E3AF-4D12-AB92-613143FC1909}" sibTransId="{1E76E48C-B58D-4209-8280-B24013EBE79B}"/>
    <dgm:cxn modelId="{5B7573AD-785D-4B55-A230-E32D87EAB77C}" srcId="{70A282F3-4515-4856-B2C0-86AA77246B51}" destId="{F6F74AEF-BB45-45DA-85BB-D022F832901F}" srcOrd="7" destOrd="0" parTransId="{31D343A9-D0AF-42AA-80A0-2F8A29E1D15C}" sibTransId="{0A7681B3-6438-4331-95BA-32E8E2E65E7D}"/>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EDF810CE-15C3-42DD-BF0A-6F360788C8CC}" srcId="{70A282F3-4515-4856-B2C0-86AA77246B51}" destId="{936D745D-CA20-4C08-BC30-D08A12E607A8}" srcOrd="8" destOrd="0" parTransId="{5794BC60-2566-4E8B-AF41-932DE9E3CF09}" sibTransId="{3F89783E-1958-4D73-9E9D-4ADDC3DE43EC}"/>
    <dgm:cxn modelId="{2469B8E2-A478-42E2-AA81-10AD3E8626D6}" type="presOf" srcId="{F6F74AEF-BB45-45DA-85BB-D022F832901F}" destId="{E0020522-8D25-4C40-9ABB-B5A802558AAC}"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9587E1F6-0EDF-4079-BE46-C5E4EDAD7C76}" type="presOf" srcId="{1C4AA4B7-634C-4CBA-8066-E03FD66C6830}" destId="{07D5B92C-B88D-4097-96C2-28859F65CA7F}" srcOrd="0" destOrd="0" presId="urn:microsoft.com/office/officeart/2005/8/layout/hChevron3"/>
    <dgm:cxn modelId="{2A5368FE-1C47-49B5-BBAB-3FCDB61912AD}" srcId="{70A282F3-4515-4856-B2C0-86AA77246B51}" destId="{2473E0C6-F091-45D1-92DF-C3495EF1C401}" srcOrd="6" destOrd="0" parTransId="{4433C147-A76C-4373-82A9-5E8D9C6D1838}" sibTransId="{180EAE69-2C01-4311-B9E4-412DA1BB2F8A}"/>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23E8F3E0-0D4E-44EC-A5D5-384FB891694A}" type="presParOf" srcId="{776A1F8C-5C31-4691-9C2B-A7F8DF456F32}" destId="{2F548C05-5D23-47B9-9153-0D08392EF497}" srcOrd="2" destOrd="0" presId="urn:microsoft.com/office/officeart/2005/8/layout/hChevron3"/>
    <dgm:cxn modelId="{6B743A57-743D-4B08-99B0-997F146DC9E6}" type="presParOf" srcId="{776A1F8C-5C31-4691-9C2B-A7F8DF456F32}" destId="{2641F55C-7678-4F0E-9F26-07FCA1D57FDD}" srcOrd="3" destOrd="0" presId="urn:microsoft.com/office/officeart/2005/8/layout/hChevron3"/>
    <dgm:cxn modelId="{DC205062-3D57-485B-A4A3-88E08CF67B73}" type="presParOf" srcId="{776A1F8C-5C31-4691-9C2B-A7F8DF456F32}" destId="{07D5B92C-B88D-4097-96C2-28859F65CA7F}" srcOrd="4" destOrd="0" presId="urn:microsoft.com/office/officeart/2005/8/layout/hChevron3"/>
    <dgm:cxn modelId="{564C1AF4-A875-4033-AC0C-3A982FD8735B}" type="presParOf" srcId="{776A1F8C-5C31-4691-9C2B-A7F8DF456F32}" destId="{149AD83A-B175-422B-8511-AB5D0AE3C71B}"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2A60B205-ECBC-4A54-8744-FD5CBA466B06}" type="presParOf" srcId="{776A1F8C-5C31-4691-9C2B-A7F8DF456F32}" destId="{9FAE840A-45EF-4838-804D-7D38725257B5}" srcOrd="10" destOrd="0" presId="urn:microsoft.com/office/officeart/2005/8/layout/hChevron3"/>
    <dgm:cxn modelId="{43B5F5F6-6381-4D48-B856-1AB4A62ACFE7}" type="presParOf" srcId="{776A1F8C-5C31-4691-9C2B-A7F8DF456F32}" destId="{BBB638DF-FC3D-4C30-895A-940F06B6343E}" srcOrd="11" destOrd="0" presId="urn:microsoft.com/office/officeart/2005/8/layout/hChevron3"/>
    <dgm:cxn modelId="{3459719D-6CFD-462C-B8D1-15E16C375775}" type="presParOf" srcId="{776A1F8C-5C31-4691-9C2B-A7F8DF456F32}" destId="{2CC4FF6B-995D-4E35-BB3F-77D64CD4A0D0}" srcOrd="12" destOrd="0" presId="urn:microsoft.com/office/officeart/2005/8/layout/hChevron3"/>
    <dgm:cxn modelId="{9BEB9B76-D675-43EF-8776-EF1C3FA58311}" type="presParOf" srcId="{776A1F8C-5C31-4691-9C2B-A7F8DF456F32}" destId="{1B769117-C156-4328-97A8-A790DE76E5F3}" srcOrd="13" destOrd="0" presId="urn:microsoft.com/office/officeart/2005/8/layout/hChevron3"/>
    <dgm:cxn modelId="{3A64E952-699F-4EC7-9C53-12B304A1AC65}" type="presParOf" srcId="{776A1F8C-5C31-4691-9C2B-A7F8DF456F32}" destId="{E0020522-8D25-4C40-9ABB-B5A802558AAC}" srcOrd="14" destOrd="0" presId="urn:microsoft.com/office/officeart/2005/8/layout/hChevron3"/>
    <dgm:cxn modelId="{7C42AB26-C2B4-4645-A7A3-40E0E203DE4E}" type="presParOf" srcId="{776A1F8C-5C31-4691-9C2B-A7F8DF456F32}" destId="{8CF0E4F3-6CAB-4DF7-8127-F071599528CD}" srcOrd="15" destOrd="0" presId="urn:microsoft.com/office/officeart/2005/8/layout/hChevron3"/>
    <dgm:cxn modelId="{D9A9EFE4-1844-4005-8BED-2FB2A5DC5673}" type="presParOf" srcId="{776A1F8C-5C31-4691-9C2B-A7F8DF456F32}" destId="{6EE9DACF-3558-46D5-AD94-BB48E49F1489}" srcOrd="16" destOrd="0" presId="urn:microsoft.com/office/officeart/2005/8/layout/hChevron3"/>
    <dgm:cxn modelId="{DDC766BE-4A32-4C0C-825B-A9815018E346}" type="presParOf" srcId="{776A1F8C-5C31-4691-9C2B-A7F8DF456F32}" destId="{32911B46-F97F-4525-AD59-CFE95FFB94FB}" srcOrd="17" destOrd="0" presId="urn:microsoft.com/office/officeart/2005/8/layout/hChevron3"/>
    <dgm:cxn modelId="{50FEB9A3-6A5E-493F-B5D2-A491D2B86465}" type="presParOf" srcId="{776A1F8C-5C31-4691-9C2B-A7F8DF456F32}" destId="{B5879791-AD02-494D-9D78-6C22396A75B7}" srcOrd="18" destOrd="0" presId="urn:microsoft.com/office/officeart/2005/8/layout/hChevron3"/>
    <dgm:cxn modelId="{0534FCC8-F103-4C46-8CA6-2E6FE1A79070}" type="presParOf" srcId="{776A1F8C-5C31-4691-9C2B-A7F8DF456F32}" destId="{58A52110-D620-4823-A6FA-E8FA09D67D59}" srcOrd="19" destOrd="0" presId="urn:microsoft.com/office/officeart/2005/8/layout/hChevron3"/>
    <dgm:cxn modelId="{FA103E51-2275-407D-9C53-E55B4CF21AE3}" type="presParOf" srcId="{776A1F8C-5C31-4691-9C2B-A7F8DF456F32}" destId="{92430BDE-7174-4B03-866C-936903DF07F9}" srcOrd="20" destOrd="0" presId="urn:microsoft.com/office/officeart/2005/8/layout/hChevron3"/>
    <dgm:cxn modelId="{F31D3BCB-2AFA-458D-96BF-227456F0A622}" type="presParOf" srcId="{776A1F8C-5C31-4691-9C2B-A7F8DF456F32}" destId="{67BB3DEC-BE6B-4F48-94DF-D5CCA4276827}" srcOrd="21" destOrd="0" presId="urn:microsoft.com/office/officeart/2005/8/layout/hChevron3"/>
    <dgm:cxn modelId="{E192B9E4-C8EF-43DC-BA11-78FD917000E5}" type="presParOf" srcId="{776A1F8C-5C31-4691-9C2B-A7F8DF456F32}" destId="{2CB68F4E-D058-4ECE-8D28-436B2D71DCC9}" srcOrd="22"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9E7D03D5-A1AF-436F-BA2F-E514101A8AAE}"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B1BAB3AF-4721-4CD4-B4FA-DFB91842DF21}">
      <dgm:prSet/>
      <dgm:spPr/>
      <dgm:t>
        <a:bodyPr/>
        <a:lstStyle/>
        <a:p>
          <a:r>
            <a:rPr lang="fr-FR" dirty="0"/>
            <a:t>ALL </a:t>
          </a:r>
          <a:r>
            <a:rPr lang="fr-FR" dirty="0" err="1"/>
            <a:t>students</a:t>
          </a:r>
          <a:r>
            <a:rPr lang="fr-FR" dirty="0"/>
            <a:t> MUST </a:t>
          </a:r>
          <a:r>
            <a:rPr lang="fr-FR" dirty="0" err="1"/>
            <a:t>be</a:t>
          </a:r>
          <a:r>
            <a:rPr lang="fr-FR" dirty="0"/>
            <a:t> able to </a:t>
          </a:r>
          <a:r>
            <a:rPr lang="fr-FR" dirty="0" err="1"/>
            <a:t>name</a:t>
          </a:r>
          <a:r>
            <a:rPr lang="fr-FR" dirty="0"/>
            <a:t> </a:t>
          </a:r>
          <a:r>
            <a:rPr lang="fr-FR" dirty="0" err="1"/>
            <a:t>food</a:t>
          </a:r>
          <a:r>
            <a:rPr lang="fr-FR" dirty="0"/>
            <a:t>.</a:t>
          </a:r>
          <a:endParaRPr lang="en-US" dirty="0"/>
        </a:p>
      </dgm:t>
    </dgm:pt>
    <dgm:pt modelId="{E887CF97-AD4B-4096-A9B4-ADAB8803FE5D}" type="parTrans" cxnId="{F8F73B3C-6489-48A0-9C20-2A170894321B}">
      <dgm:prSet/>
      <dgm:spPr/>
      <dgm:t>
        <a:bodyPr/>
        <a:lstStyle/>
        <a:p>
          <a:endParaRPr lang="en-US"/>
        </a:p>
      </dgm:t>
    </dgm:pt>
    <dgm:pt modelId="{F89433C3-5B95-4C00-AE48-4542487D2554}" type="sibTrans" cxnId="{F8F73B3C-6489-48A0-9C20-2A170894321B}">
      <dgm:prSet/>
      <dgm:spPr/>
      <dgm:t>
        <a:bodyPr/>
        <a:lstStyle/>
        <a:p>
          <a:endParaRPr lang="en-US"/>
        </a:p>
      </dgm:t>
    </dgm:pt>
    <dgm:pt modelId="{6A56CAAB-FE08-44A4-983E-F8290A76BF8B}">
      <dgm:prSet/>
      <dgm:spPr/>
      <dgm:t>
        <a:bodyPr/>
        <a:lstStyle/>
        <a:p>
          <a:r>
            <a:rPr lang="fr-FR" dirty="0"/>
            <a:t>MOST </a:t>
          </a:r>
          <a:r>
            <a:rPr lang="fr-FR" dirty="0" err="1"/>
            <a:t>students</a:t>
          </a:r>
          <a:r>
            <a:rPr lang="fr-FR" dirty="0"/>
            <a:t> SHOULD </a:t>
          </a:r>
          <a:r>
            <a:rPr lang="fr-FR" dirty="0" err="1"/>
            <a:t>be</a:t>
          </a:r>
          <a:r>
            <a:rPr lang="fr-FR" dirty="0"/>
            <a:t> able to </a:t>
          </a:r>
          <a:r>
            <a:rPr lang="fr-FR" dirty="0" err="1"/>
            <a:t>present</a:t>
          </a:r>
          <a:r>
            <a:rPr lang="fr-FR" dirty="0"/>
            <a:t> a cooking </a:t>
          </a:r>
          <a:r>
            <a:rPr lang="fr-FR" dirty="0" err="1"/>
            <a:t>recipe</a:t>
          </a:r>
          <a:r>
            <a:rPr lang="fr-FR" dirty="0"/>
            <a:t>.</a:t>
          </a:r>
          <a:endParaRPr lang="en-US" dirty="0"/>
        </a:p>
      </dgm:t>
    </dgm:pt>
    <dgm:pt modelId="{1FF6DD98-6CB6-454E-A34B-D283467B0D91}" type="parTrans" cxnId="{04C979AB-39EA-4D6C-94E1-AA9967FAB9F7}">
      <dgm:prSet/>
      <dgm:spPr/>
      <dgm:t>
        <a:bodyPr/>
        <a:lstStyle/>
        <a:p>
          <a:endParaRPr lang="en-US"/>
        </a:p>
      </dgm:t>
    </dgm:pt>
    <dgm:pt modelId="{81D48568-06EF-4A89-AB40-39EE3310323C}" type="sibTrans" cxnId="{04C979AB-39EA-4D6C-94E1-AA9967FAB9F7}">
      <dgm:prSet/>
      <dgm:spPr/>
      <dgm:t>
        <a:bodyPr/>
        <a:lstStyle/>
        <a:p>
          <a:endParaRPr lang="en-US"/>
        </a:p>
      </dgm:t>
    </dgm:pt>
    <dgm:pt modelId="{41BE43E2-4B84-44D1-8331-6E154DB49AD0}">
      <dgm:prSet/>
      <dgm:spPr/>
      <dgm:t>
        <a:bodyPr/>
        <a:lstStyle/>
        <a:p>
          <a:r>
            <a:rPr lang="fr-FR" dirty="0"/>
            <a:t>SOME </a:t>
          </a:r>
          <a:r>
            <a:rPr lang="fr-FR" dirty="0" err="1"/>
            <a:t>students</a:t>
          </a:r>
          <a:r>
            <a:rPr lang="fr-FR" dirty="0"/>
            <a:t> COULD </a:t>
          </a:r>
          <a:r>
            <a:rPr lang="fr-FR" dirty="0" err="1"/>
            <a:t>be</a:t>
          </a:r>
          <a:r>
            <a:rPr lang="fr-FR" dirty="0"/>
            <a:t> able to </a:t>
          </a:r>
          <a:r>
            <a:rPr lang="fr-FR" dirty="0" err="1"/>
            <a:t>give</a:t>
          </a:r>
          <a:r>
            <a:rPr lang="fr-FR" dirty="0"/>
            <a:t> an </a:t>
          </a:r>
          <a:r>
            <a:rPr lang="fr-FR" dirty="0" err="1"/>
            <a:t>advise</a:t>
          </a:r>
          <a:r>
            <a:rPr lang="fr-FR" dirty="0"/>
            <a:t> to </a:t>
          </a:r>
          <a:r>
            <a:rPr lang="fr-FR" dirty="0" err="1"/>
            <a:t>avoid</a:t>
          </a:r>
          <a:r>
            <a:rPr lang="fr-FR" dirty="0"/>
            <a:t> </a:t>
          </a:r>
          <a:r>
            <a:rPr lang="fr-FR" dirty="0" err="1"/>
            <a:t>food</a:t>
          </a:r>
          <a:r>
            <a:rPr lang="fr-FR" dirty="0"/>
            <a:t> </a:t>
          </a:r>
          <a:r>
            <a:rPr lang="fr-FR" dirty="0" err="1"/>
            <a:t>wasting</a:t>
          </a:r>
          <a:r>
            <a:rPr lang="fr-FR" dirty="0"/>
            <a:t>.</a:t>
          </a:r>
          <a:endParaRPr lang="en-US" dirty="0"/>
        </a:p>
      </dgm:t>
    </dgm:pt>
    <dgm:pt modelId="{3948DDBE-B3BD-4C7C-977F-48379CB1B6DA}" type="parTrans" cxnId="{9CE2BD0C-FAC8-4D93-B2C3-EE62848029BC}">
      <dgm:prSet/>
      <dgm:spPr/>
      <dgm:t>
        <a:bodyPr/>
        <a:lstStyle/>
        <a:p>
          <a:endParaRPr lang="en-US"/>
        </a:p>
      </dgm:t>
    </dgm:pt>
    <dgm:pt modelId="{EEBBB73D-EC5F-4728-BE88-C46871474EB0}" type="sibTrans" cxnId="{9CE2BD0C-FAC8-4D93-B2C3-EE62848029BC}">
      <dgm:prSet/>
      <dgm:spPr/>
      <dgm:t>
        <a:bodyPr/>
        <a:lstStyle/>
        <a:p>
          <a:endParaRPr lang="en-US"/>
        </a:p>
      </dgm:t>
    </dgm:pt>
    <dgm:pt modelId="{F48463EB-D9EF-431C-BC55-9AB0265A66C6}" type="pres">
      <dgm:prSet presAssocID="{9E7D03D5-A1AF-436F-BA2F-E514101A8AAE}" presName="root" presStyleCnt="0">
        <dgm:presLayoutVars>
          <dgm:dir/>
          <dgm:resizeHandles val="exact"/>
        </dgm:presLayoutVars>
      </dgm:prSet>
      <dgm:spPr/>
    </dgm:pt>
    <dgm:pt modelId="{6F314531-9425-4312-9BAD-C9A040325A10}" type="pres">
      <dgm:prSet presAssocID="{B1BAB3AF-4721-4CD4-B4FA-DFB91842DF21}" presName="compNode" presStyleCnt="0"/>
      <dgm:spPr/>
    </dgm:pt>
    <dgm:pt modelId="{B8A7AE4D-419C-4E90-A4FC-3D4E91B7256D}" type="pres">
      <dgm:prSet presAssocID="{B1BAB3AF-4721-4CD4-B4FA-DFB91842DF21}" presName="bgRect" presStyleLbl="bgShp" presStyleIdx="0" presStyleCnt="3"/>
      <dgm:spPr/>
    </dgm:pt>
    <dgm:pt modelId="{7F8CF7FA-C71C-44A4-9368-5DD86EF4C6AC}" type="pres">
      <dgm:prSet presAssocID="{B1BAB3AF-4721-4CD4-B4FA-DFB91842DF21}"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Livres"/>
        </a:ext>
      </dgm:extLst>
    </dgm:pt>
    <dgm:pt modelId="{539973AF-1980-479F-B213-F272559D064F}" type="pres">
      <dgm:prSet presAssocID="{B1BAB3AF-4721-4CD4-B4FA-DFB91842DF21}" presName="spaceRect" presStyleCnt="0"/>
      <dgm:spPr/>
    </dgm:pt>
    <dgm:pt modelId="{65497C85-F989-43E4-84AA-E0AAAAA2D578}" type="pres">
      <dgm:prSet presAssocID="{B1BAB3AF-4721-4CD4-B4FA-DFB91842DF21}" presName="parTx" presStyleLbl="revTx" presStyleIdx="0" presStyleCnt="3">
        <dgm:presLayoutVars>
          <dgm:chMax val="0"/>
          <dgm:chPref val="0"/>
        </dgm:presLayoutVars>
      </dgm:prSet>
      <dgm:spPr/>
    </dgm:pt>
    <dgm:pt modelId="{D72F8D34-818F-4130-890C-C3CDF042CE73}" type="pres">
      <dgm:prSet presAssocID="{F89433C3-5B95-4C00-AE48-4542487D2554}" presName="sibTrans" presStyleCnt="0"/>
      <dgm:spPr/>
    </dgm:pt>
    <dgm:pt modelId="{F072EBC4-CDB0-4188-998D-44214D0C9677}" type="pres">
      <dgm:prSet presAssocID="{6A56CAAB-FE08-44A4-983E-F8290A76BF8B}" presName="compNode" presStyleCnt="0"/>
      <dgm:spPr/>
    </dgm:pt>
    <dgm:pt modelId="{7FA56A28-0886-431B-BC4E-857206CD9AEE}" type="pres">
      <dgm:prSet presAssocID="{6A56CAAB-FE08-44A4-983E-F8290A76BF8B}" presName="bgRect" presStyleLbl="bgShp" presStyleIdx="1" presStyleCnt="3"/>
      <dgm:spPr/>
    </dgm:pt>
    <dgm:pt modelId="{E67261FB-2897-4ECF-8A4C-DE07CE61B16F}" type="pres">
      <dgm:prSet presAssocID="{6A56CAAB-FE08-44A4-983E-F8290A76BF8B}"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Flocon de neige"/>
        </a:ext>
      </dgm:extLst>
    </dgm:pt>
    <dgm:pt modelId="{4B12513D-BF88-4238-8E1F-7E89DDBBA957}" type="pres">
      <dgm:prSet presAssocID="{6A56CAAB-FE08-44A4-983E-F8290A76BF8B}" presName="spaceRect" presStyleCnt="0"/>
      <dgm:spPr/>
    </dgm:pt>
    <dgm:pt modelId="{28AA6725-5D24-4FAC-8D06-F472470A355B}" type="pres">
      <dgm:prSet presAssocID="{6A56CAAB-FE08-44A4-983E-F8290A76BF8B}" presName="parTx" presStyleLbl="revTx" presStyleIdx="1" presStyleCnt="3">
        <dgm:presLayoutVars>
          <dgm:chMax val="0"/>
          <dgm:chPref val="0"/>
        </dgm:presLayoutVars>
      </dgm:prSet>
      <dgm:spPr/>
    </dgm:pt>
    <dgm:pt modelId="{C446B3D2-4864-4842-ACED-0FFC015CAB99}" type="pres">
      <dgm:prSet presAssocID="{81D48568-06EF-4A89-AB40-39EE3310323C}" presName="sibTrans" presStyleCnt="0"/>
      <dgm:spPr/>
    </dgm:pt>
    <dgm:pt modelId="{999F4AE5-2BB3-497F-9CE9-41B5ACA60E4C}" type="pres">
      <dgm:prSet presAssocID="{41BE43E2-4B84-44D1-8331-6E154DB49AD0}" presName="compNode" presStyleCnt="0"/>
      <dgm:spPr/>
    </dgm:pt>
    <dgm:pt modelId="{1F610919-549D-4BE3-9D74-B1DACC95D2B9}" type="pres">
      <dgm:prSet presAssocID="{41BE43E2-4B84-44D1-8331-6E154DB49AD0}" presName="bgRect" presStyleLbl="bgShp" presStyleIdx="2" presStyleCnt="3"/>
      <dgm:spPr/>
    </dgm:pt>
    <dgm:pt modelId="{27268259-2CAC-4CB9-AA4F-27559E7C35EC}" type="pres">
      <dgm:prSet presAssocID="{41BE43E2-4B84-44D1-8331-6E154DB49AD0}"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ac à dos"/>
        </a:ext>
      </dgm:extLst>
    </dgm:pt>
    <dgm:pt modelId="{6786FCE7-5D5A-42C7-9DAF-03FC870DBDF5}" type="pres">
      <dgm:prSet presAssocID="{41BE43E2-4B84-44D1-8331-6E154DB49AD0}" presName="spaceRect" presStyleCnt="0"/>
      <dgm:spPr/>
    </dgm:pt>
    <dgm:pt modelId="{5BFF08BF-A4BB-41AD-8653-16328F8CE465}" type="pres">
      <dgm:prSet presAssocID="{41BE43E2-4B84-44D1-8331-6E154DB49AD0}" presName="parTx" presStyleLbl="revTx" presStyleIdx="2" presStyleCnt="3">
        <dgm:presLayoutVars>
          <dgm:chMax val="0"/>
          <dgm:chPref val="0"/>
        </dgm:presLayoutVars>
      </dgm:prSet>
      <dgm:spPr/>
    </dgm:pt>
  </dgm:ptLst>
  <dgm:cxnLst>
    <dgm:cxn modelId="{30419A00-5122-40F5-AB2B-A9CF3A3122EB}" type="presOf" srcId="{41BE43E2-4B84-44D1-8331-6E154DB49AD0}" destId="{5BFF08BF-A4BB-41AD-8653-16328F8CE465}" srcOrd="0" destOrd="0" presId="urn:microsoft.com/office/officeart/2018/2/layout/IconVerticalSolidList"/>
    <dgm:cxn modelId="{9CE2BD0C-FAC8-4D93-B2C3-EE62848029BC}" srcId="{9E7D03D5-A1AF-436F-BA2F-E514101A8AAE}" destId="{41BE43E2-4B84-44D1-8331-6E154DB49AD0}" srcOrd="2" destOrd="0" parTransId="{3948DDBE-B3BD-4C7C-977F-48379CB1B6DA}" sibTransId="{EEBBB73D-EC5F-4728-BE88-C46871474EB0}"/>
    <dgm:cxn modelId="{F8F73B3C-6489-48A0-9C20-2A170894321B}" srcId="{9E7D03D5-A1AF-436F-BA2F-E514101A8AAE}" destId="{B1BAB3AF-4721-4CD4-B4FA-DFB91842DF21}" srcOrd="0" destOrd="0" parTransId="{E887CF97-AD4B-4096-A9B4-ADAB8803FE5D}" sibTransId="{F89433C3-5B95-4C00-AE48-4542487D2554}"/>
    <dgm:cxn modelId="{55C95C7D-2666-475E-9922-1A34FB183FD5}" type="presOf" srcId="{B1BAB3AF-4721-4CD4-B4FA-DFB91842DF21}" destId="{65497C85-F989-43E4-84AA-E0AAAAA2D578}" srcOrd="0" destOrd="0" presId="urn:microsoft.com/office/officeart/2018/2/layout/IconVerticalSolidList"/>
    <dgm:cxn modelId="{8BDDD385-EEFD-42A9-A792-89F5ACE27F49}" type="presOf" srcId="{6A56CAAB-FE08-44A4-983E-F8290A76BF8B}" destId="{28AA6725-5D24-4FAC-8D06-F472470A355B}" srcOrd="0" destOrd="0" presId="urn:microsoft.com/office/officeart/2018/2/layout/IconVerticalSolidList"/>
    <dgm:cxn modelId="{E71E749C-41DA-43E5-BB44-5D984E3454E5}" type="presOf" srcId="{9E7D03D5-A1AF-436F-BA2F-E514101A8AAE}" destId="{F48463EB-D9EF-431C-BC55-9AB0265A66C6}" srcOrd="0" destOrd="0" presId="urn:microsoft.com/office/officeart/2018/2/layout/IconVerticalSolidList"/>
    <dgm:cxn modelId="{04C979AB-39EA-4D6C-94E1-AA9967FAB9F7}" srcId="{9E7D03D5-A1AF-436F-BA2F-E514101A8AAE}" destId="{6A56CAAB-FE08-44A4-983E-F8290A76BF8B}" srcOrd="1" destOrd="0" parTransId="{1FF6DD98-6CB6-454E-A34B-D283467B0D91}" sibTransId="{81D48568-06EF-4A89-AB40-39EE3310323C}"/>
    <dgm:cxn modelId="{DAB14563-DC60-4124-947D-CCFEF76A9E7C}" type="presParOf" srcId="{F48463EB-D9EF-431C-BC55-9AB0265A66C6}" destId="{6F314531-9425-4312-9BAD-C9A040325A10}" srcOrd="0" destOrd="0" presId="urn:microsoft.com/office/officeart/2018/2/layout/IconVerticalSolidList"/>
    <dgm:cxn modelId="{8A2E55DE-1CA5-4F2A-955C-62269A450B34}" type="presParOf" srcId="{6F314531-9425-4312-9BAD-C9A040325A10}" destId="{B8A7AE4D-419C-4E90-A4FC-3D4E91B7256D}" srcOrd="0" destOrd="0" presId="urn:microsoft.com/office/officeart/2018/2/layout/IconVerticalSolidList"/>
    <dgm:cxn modelId="{5B2FA7A2-7C32-4777-8F79-F28F8510315C}" type="presParOf" srcId="{6F314531-9425-4312-9BAD-C9A040325A10}" destId="{7F8CF7FA-C71C-44A4-9368-5DD86EF4C6AC}" srcOrd="1" destOrd="0" presId="urn:microsoft.com/office/officeart/2018/2/layout/IconVerticalSolidList"/>
    <dgm:cxn modelId="{97514060-5C36-4B4D-AF47-E5F6780E588C}" type="presParOf" srcId="{6F314531-9425-4312-9BAD-C9A040325A10}" destId="{539973AF-1980-479F-B213-F272559D064F}" srcOrd="2" destOrd="0" presId="urn:microsoft.com/office/officeart/2018/2/layout/IconVerticalSolidList"/>
    <dgm:cxn modelId="{19AD9CD2-F534-461B-862C-CFECC34BBBEF}" type="presParOf" srcId="{6F314531-9425-4312-9BAD-C9A040325A10}" destId="{65497C85-F989-43E4-84AA-E0AAAAA2D578}" srcOrd="3" destOrd="0" presId="urn:microsoft.com/office/officeart/2018/2/layout/IconVerticalSolidList"/>
    <dgm:cxn modelId="{9662B1A6-9618-43B2-AAB1-8D71E8D671D4}" type="presParOf" srcId="{F48463EB-D9EF-431C-BC55-9AB0265A66C6}" destId="{D72F8D34-818F-4130-890C-C3CDF042CE73}" srcOrd="1" destOrd="0" presId="urn:microsoft.com/office/officeart/2018/2/layout/IconVerticalSolidList"/>
    <dgm:cxn modelId="{281BC9B4-C460-448D-9177-A822C6EB2B66}" type="presParOf" srcId="{F48463EB-D9EF-431C-BC55-9AB0265A66C6}" destId="{F072EBC4-CDB0-4188-998D-44214D0C9677}" srcOrd="2" destOrd="0" presId="urn:microsoft.com/office/officeart/2018/2/layout/IconVerticalSolidList"/>
    <dgm:cxn modelId="{B20D4D68-0DE8-4080-B5B2-337BADFE5E04}" type="presParOf" srcId="{F072EBC4-CDB0-4188-998D-44214D0C9677}" destId="{7FA56A28-0886-431B-BC4E-857206CD9AEE}" srcOrd="0" destOrd="0" presId="urn:microsoft.com/office/officeart/2018/2/layout/IconVerticalSolidList"/>
    <dgm:cxn modelId="{FEDE4762-6403-44A6-8A21-96E2106B9F71}" type="presParOf" srcId="{F072EBC4-CDB0-4188-998D-44214D0C9677}" destId="{E67261FB-2897-4ECF-8A4C-DE07CE61B16F}" srcOrd="1" destOrd="0" presId="urn:microsoft.com/office/officeart/2018/2/layout/IconVerticalSolidList"/>
    <dgm:cxn modelId="{190DACED-E06E-41EB-A0D9-39B42CB75139}" type="presParOf" srcId="{F072EBC4-CDB0-4188-998D-44214D0C9677}" destId="{4B12513D-BF88-4238-8E1F-7E89DDBBA957}" srcOrd="2" destOrd="0" presId="urn:microsoft.com/office/officeart/2018/2/layout/IconVerticalSolidList"/>
    <dgm:cxn modelId="{F37C3887-BFD4-417A-9B04-5F2DC0A2D429}" type="presParOf" srcId="{F072EBC4-CDB0-4188-998D-44214D0C9677}" destId="{28AA6725-5D24-4FAC-8D06-F472470A355B}" srcOrd="3" destOrd="0" presId="urn:microsoft.com/office/officeart/2018/2/layout/IconVerticalSolidList"/>
    <dgm:cxn modelId="{7BF3C635-C83B-4A0C-8929-E3F5725E0CB8}" type="presParOf" srcId="{F48463EB-D9EF-431C-BC55-9AB0265A66C6}" destId="{C446B3D2-4864-4842-ACED-0FFC015CAB99}" srcOrd="3" destOrd="0" presId="urn:microsoft.com/office/officeart/2018/2/layout/IconVerticalSolidList"/>
    <dgm:cxn modelId="{7AF6772A-F5F3-4DE8-B7E7-FF4137050907}" type="presParOf" srcId="{F48463EB-D9EF-431C-BC55-9AB0265A66C6}" destId="{999F4AE5-2BB3-497F-9CE9-41B5ACA60E4C}" srcOrd="4" destOrd="0" presId="urn:microsoft.com/office/officeart/2018/2/layout/IconVerticalSolidList"/>
    <dgm:cxn modelId="{8B15706D-FBD9-43D4-8780-3CCCADF0BDC2}" type="presParOf" srcId="{999F4AE5-2BB3-497F-9CE9-41B5ACA60E4C}" destId="{1F610919-549D-4BE3-9D74-B1DACC95D2B9}" srcOrd="0" destOrd="0" presId="urn:microsoft.com/office/officeart/2018/2/layout/IconVerticalSolidList"/>
    <dgm:cxn modelId="{F9178CEB-9980-478B-8C40-E192EFB664F2}" type="presParOf" srcId="{999F4AE5-2BB3-497F-9CE9-41B5ACA60E4C}" destId="{27268259-2CAC-4CB9-AA4F-27559E7C35EC}" srcOrd="1" destOrd="0" presId="urn:microsoft.com/office/officeart/2018/2/layout/IconVerticalSolidList"/>
    <dgm:cxn modelId="{27734AF4-0C87-4283-A723-EEE2972332AE}" type="presParOf" srcId="{999F4AE5-2BB3-497F-9CE9-41B5ACA60E4C}" destId="{6786FCE7-5D5A-42C7-9DAF-03FC870DBDF5}" srcOrd="2" destOrd="0" presId="urn:microsoft.com/office/officeart/2018/2/layout/IconVerticalSolidList"/>
    <dgm:cxn modelId="{07F042E9-8E92-4606-B9DF-DBB9A67A26F4}" type="presParOf" srcId="{999F4AE5-2BB3-497F-9CE9-41B5ACA60E4C}" destId="{5BFF08BF-A4BB-41AD-8653-16328F8CE465}"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0.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200" dirty="0">
              <a:hlinkClick xmlns:r="http://schemas.openxmlformats.org/officeDocument/2006/relationships" r:id="rId1" action="ppaction://hlinksldjump"/>
            </a:rPr>
            <a:t>I. Starter</a:t>
          </a:r>
          <a:endParaRPr lang="fr-FR" sz="1200" dirty="0"/>
        </a:p>
      </dgm:t>
    </dgm:pt>
    <dgm:pt modelId="{C735A598-7BAA-4198-B3DB-B75AF76A8085}" type="parTrans" cxnId="{C66094AE-62B6-4AC2-AD90-6DDD41DB0420}">
      <dgm:prSet/>
      <dgm:spPr/>
      <dgm:t>
        <a:bodyPr/>
        <a:lstStyle/>
        <a:p>
          <a:endParaRPr lang="fr-FR" sz="1200"/>
        </a:p>
      </dgm:t>
    </dgm:pt>
    <dgm:pt modelId="{D71A99E9-9574-442D-A8CA-B21062B246A6}" type="sibTrans" cxnId="{C66094AE-62B6-4AC2-AD90-6DDD41DB0420}">
      <dgm:prSet/>
      <dgm:spPr/>
      <dgm:t>
        <a:bodyPr/>
        <a:lstStyle/>
        <a:p>
          <a:endParaRPr lang="fr-FR" sz="1200"/>
        </a:p>
      </dgm:t>
    </dgm:pt>
    <dgm:pt modelId="{6FAE786F-AC75-4C08-AB21-821A5A2DCB78}">
      <dgm:prSet phldrT="[Texte]" custT="1"/>
      <dgm:spPr>
        <a:solidFill>
          <a:schemeClr val="accent6">
            <a:lumMod val="20000"/>
            <a:lumOff val="80000"/>
          </a:schemeClr>
        </a:solidFill>
      </dgm:spPr>
      <dgm:t>
        <a:bodyPr/>
        <a:lstStyle/>
        <a:p>
          <a:r>
            <a:rPr lang="fr-FR" sz="1200" dirty="0">
              <a:hlinkClick xmlns:r="http://schemas.openxmlformats.org/officeDocument/2006/relationships" r:id="rId2" action="ppaction://hlinksldjump"/>
            </a:rPr>
            <a:t>II. C. texte</a:t>
          </a:r>
          <a:endParaRPr lang="fr-FR" sz="1200" dirty="0"/>
        </a:p>
      </dgm:t>
    </dgm:pt>
    <dgm:pt modelId="{995DA614-9380-4BB6-AF59-3DCB142B5F48}" type="parTrans" cxnId="{999FA33F-C5F2-4496-9223-5605050F10AE}">
      <dgm:prSet/>
      <dgm:spPr/>
      <dgm:t>
        <a:bodyPr/>
        <a:lstStyle/>
        <a:p>
          <a:endParaRPr lang="fr-FR" sz="1200"/>
        </a:p>
      </dgm:t>
    </dgm:pt>
    <dgm:pt modelId="{EB9486F7-414A-4ECD-8706-C58E89D3C254}" type="sibTrans" cxnId="{999FA33F-C5F2-4496-9223-5605050F10AE}">
      <dgm:prSet/>
      <dgm:spPr/>
      <dgm:t>
        <a:bodyPr/>
        <a:lstStyle/>
        <a:p>
          <a:endParaRPr lang="fr-FR" sz="1200"/>
        </a:p>
      </dgm:t>
    </dgm:pt>
    <dgm:pt modelId="{85EC93E8-032B-44C3-96BD-D8FC2CDF2A04}">
      <dgm:prSet phldrT="[Texte]" custT="1"/>
      <dgm:spPr>
        <a:solidFill>
          <a:schemeClr val="accent6">
            <a:lumMod val="20000"/>
            <a:lumOff val="80000"/>
          </a:schemeClr>
        </a:solidFill>
      </dgm:spPr>
      <dgm:t>
        <a:bodyPr/>
        <a:lstStyle/>
        <a:p>
          <a:r>
            <a:rPr lang="fr-FR" sz="1200" dirty="0">
              <a:hlinkClick xmlns:r="http://schemas.openxmlformats.org/officeDocument/2006/relationships" r:id="rId3" action="ppaction://hlinksldjump"/>
            </a:rPr>
            <a:t>IV. Gr: qté définie</a:t>
          </a:r>
          <a:endParaRPr lang="fr-FR" sz="1200" dirty="0"/>
        </a:p>
      </dgm:t>
    </dgm:pt>
    <dgm:pt modelId="{B0ED8357-9422-40D9-916C-E231BBDB607E}" type="parTrans" cxnId="{0A00E1CB-F810-44A5-A8D7-65B7092DF0AD}">
      <dgm:prSet/>
      <dgm:spPr/>
      <dgm:t>
        <a:bodyPr/>
        <a:lstStyle/>
        <a:p>
          <a:endParaRPr lang="fr-FR" sz="1200"/>
        </a:p>
      </dgm:t>
    </dgm:pt>
    <dgm:pt modelId="{9936B63E-A76D-4026-BBC4-6A1BEE9FE167}" type="sibTrans" cxnId="{0A00E1CB-F810-44A5-A8D7-65B7092DF0AD}">
      <dgm:prSet/>
      <dgm:spPr/>
      <dgm:t>
        <a:bodyPr/>
        <a:lstStyle/>
        <a:p>
          <a:endParaRPr lang="fr-FR" sz="1200"/>
        </a:p>
      </dgm:t>
    </dgm:pt>
    <dgm:pt modelId="{63BF9446-41F9-44D2-88CF-A079D597BA95}">
      <dgm:prSet phldrT="[Texte]" custT="1"/>
      <dgm:spPr>
        <a:solidFill>
          <a:schemeClr val="accent6">
            <a:lumMod val="20000"/>
            <a:lumOff val="80000"/>
          </a:schemeClr>
        </a:solidFill>
      </dgm:spPr>
      <dgm:t>
        <a:bodyPr/>
        <a:lstStyle/>
        <a:p>
          <a:r>
            <a:rPr lang="fr-FR" sz="1200" dirty="0">
              <a:hlinkClick xmlns:r="http://schemas.openxmlformats.org/officeDocument/2006/relationships" r:id="rId4" action="ppaction://hlinksldjump"/>
            </a:rPr>
            <a:t>V. Gr: qté indéfinie</a:t>
          </a:r>
          <a:endParaRPr lang="fr-FR" sz="1200" dirty="0"/>
        </a:p>
      </dgm:t>
    </dgm:pt>
    <dgm:pt modelId="{9AEBF485-80B7-4E72-B632-6D0248883F53}" type="parTrans" cxnId="{B2C73BEB-7BFC-4B9A-BF95-0C73B50EBA98}">
      <dgm:prSet/>
      <dgm:spPr/>
      <dgm:t>
        <a:bodyPr/>
        <a:lstStyle/>
        <a:p>
          <a:endParaRPr lang="fr-FR" sz="1200"/>
        </a:p>
      </dgm:t>
    </dgm:pt>
    <dgm:pt modelId="{F11C5AE7-F1F8-4B7B-AAC2-50535A342F1D}" type="sibTrans" cxnId="{B2C73BEB-7BFC-4B9A-BF95-0C73B50EBA98}">
      <dgm:prSet/>
      <dgm:spPr/>
      <dgm:t>
        <a:bodyPr/>
        <a:lstStyle/>
        <a:p>
          <a:endParaRPr lang="fr-FR" sz="1200"/>
        </a:p>
      </dgm:t>
    </dgm:pt>
    <dgm:pt modelId="{9CD13DA1-4E5F-4C46-A83B-A6876944F671}">
      <dgm:prSet phldrT="[Texte]" custT="1"/>
      <dgm:spPr>
        <a:solidFill>
          <a:schemeClr val="accent6">
            <a:lumMod val="20000"/>
            <a:lumOff val="80000"/>
          </a:schemeClr>
        </a:solidFill>
      </dgm:spPr>
      <dgm:t>
        <a:bodyPr/>
        <a:lstStyle/>
        <a:p>
          <a:r>
            <a:rPr lang="fr-FR" sz="1200" dirty="0">
              <a:hlinkClick xmlns:r="http://schemas.openxmlformats.org/officeDocument/2006/relationships" r:id="rId5" action="ppaction://hlinksldjump"/>
            </a:rPr>
            <a:t>XI. Phonétique</a:t>
          </a:r>
          <a:endParaRPr lang="fr-FR" sz="1200" dirty="0"/>
        </a:p>
      </dgm:t>
    </dgm:pt>
    <dgm:pt modelId="{A0441888-E3AF-4D12-AB92-613143FC1909}" type="parTrans" cxnId="{C85385A2-F66B-431C-B9AC-A00FB80E79EB}">
      <dgm:prSet/>
      <dgm:spPr/>
      <dgm:t>
        <a:bodyPr/>
        <a:lstStyle/>
        <a:p>
          <a:endParaRPr lang="fr-FR" sz="1200"/>
        </a:p>
      </dgm:t>
    </dgm:pt>
    <dgm:pt modelId="{1E76E48C-B58D-4209-8280-B24013EBE79B}" type="sibTrans" cxnId="{C85385A2-F66B-431C-B9AC-A00FB80E79EB}">
      <dgm:prSet/>
      <dgm:spPr/>
      <dgm:t>
        <a:bodyPr/>
        <a:lstStyle/>
        <a:p>
          <a:endParaRPr lang="fr-FR" sz="1200"/>
        </a:p>
      </dgm:t>
    </dgm:pt>
    <dgm:pt modelId="{B1C5E547-A81E-4965-963A-5969F01DE233}">
      <dgm:prSet phldrT="[Texte]" custT="1"/>
      <dgm:spPr>
        <a:solidFill>
          <a:schemeClr val="accent6">
            <a:lumMod val="20000"/>
            <a:lumOff val="80000"/>
          </a:schemeClr>
        </a:solidFill>
      </dgm:spPr>
      <dgm:t>
        <a:bodyPr/>
        <a:lstStyle/>
        <a:p>
          <a:r>
            <a:rPr lang="fr-FR" sz="1200" dirty="0">
              <a:hlinkClick xmlns:r="http://schemas.openxmlformats.org/officeDocument/2006/relationships" r:id="rId6" action="ppaction://hlinksldjump"/>
            </a:rPr>
            <a:t>XII. Production</a:t>
          </a:r>
          <a:endParaRPr lang="fr-FR" sz="1200" dirty="0"/>
        </a:p>
      </dgm:t>
    </dgm:pt>
    <dgm:pt modelId="{AE6CC7CD-9FCB-4360-8E79-DF93DAF60737}" type="parTrans" cxnId="{72738101-32A0-482A-BC85-92CF6BCE71EB}">
      <dgm:prSet/>
      <dgm:spPr/>
      <dgm:t>
        <a:bodyPr/>
        <a:lstStyle/>
        <a:p>
          <a:endParaRPr lang="fr-FR" sz="1200"/>
        </a:p>
      </dgm:t>
    </dgm:pt>
    <dgm:pt modelId="{580937A6-3062-43E0-84A4-203220A55668}" type="sibTrans" cxnId="{72738101-32A0-482A-BC85-92CF6BCE71EB}">
      <dgm:prSet/>
      <dgm:spPr/>
      <dgm:t>
        <a:bodyPr/>
        <a:lstStyle/>
        <a:p>
          <a:endParaRPr lang="fr-FR" sz="1200"/>
        </a:p>
      </dgm:t>
    </dgm:pt>
    <dgm:pt modelId="{51A4E85C-7853-4BD1-99B8-500FA732C07C}">
      <dgm:prSet phldrT="[Texte]" custT="1"/>
      <dgm:spPr>
        <a:solidFill>
          <a:schemeClr val="accent6">
            <a:lumMod val="20000"/>
            <a:lumOff val="80000"/>
          </a:schemeClr>
        </a:solidFill>
      </dgm:spPr>
      <dgm:t>
        <a:bodyPr/>
        <a:lstStyle/>
        <a:p>
          <a:r>
            <a:rPr lang="fr-FR" sz="1200" dirty="0">
              <a:hlinkClick xmlns:r="http://schemas.openxmlformats.org/officeDocument/2006/relationships" r:id="rId7" action="ppaction://hlinksldjump"/>
            </a:rPr>
            <a:t>VI. </a:t>
          </a:r>
          <a:r>
            <a:rPr lang="fr-FR" sz="1200" dirty="0" err="1">
              <a:hlinkClick xmlns:r="http://schemas.openxmlformats.org/officeDocument/2006/relationships" r:id="rId7" action="ppaction://hlinksldjump"/>
            </a:rPr>
            <a:t>Voc</a:t>
          </a:r>
          <a:r>
            <a:rPr lang="fr-FR" sz="1200" dirty="0">
              <a:hlinkClick xmlns:r="http://schemas.openxmlformats.org/officeDocument/2006/relationships" r:id="rId7" action="ppaction://hlinksldjump"/>
            </a:rPr>
            <a:t>: actions</a:t>
          </a:r>
          <a:endParaRPr lang="fr-FR" sz="1200" dirty="0"/>
        </a:p>
      </dgm:t>
    </dgm:pt>
    <dgm:pt modelId="{B7C07AFD-23D0-4ADA-AB3D-00F07F4ED878}" type="parTrans" cxnId="{AE06BB18-E8A4-4D1E-ACA5-3BC536A79940}">
      <dgm:prSet/>
      <dgm:spPr/>
      <dgm:t>
        <a:bodyPr/>
        <a:lstStyle/>
        <a:p>
          <a:endParaRPr lang="fr-FR" sz="1200"/>
        </a:p>
      </dgm:t>
    </dgm:pt>
    <dgm:pt modelId="{1D2E3503-D81D-4ED0-BBED-9752F01DDB36}" type="sibTrans" cxnId="{AE06BB18-E8A4-4D1E-ACA5-3BC536A79940}">
      <dgm:prSet/>
      <dgm:spPr/>
      <dgm:t>
        <a:bodyPr/>
        <a:lstStyle/>
        <a:p>
          <a:endParaRPr lang="fr-FR" sz="1200"/>
        </a:p>
      </dgm:t>
    </dgm:pt>
    <dgm:pt modelId="{2473E0C6-F091-45D1-92DF-C3495EF1C401}">
      <dgm:prSet phldrT="[Texte]" custT="1"/>
      <dgm:spPr>
        <a:solidFill>
          <a:schemeClr val="accent6">
            <a:lumMod val="20000"/>
            <a:lumOff val="80000"/>
          </a:schemeClr>
        </a:solidFill>
      </dgm:spPr>
      <dgm:t>
        <a:bodyPr/>
        <a:lstStyle/>
        <a:p>
          <a:r>
            <a:rPr lang="fr-FR" sz="1200" dirty="0">
              <a:hlinkClick xmlns:r="http://schemas.openxmlformats.org/officeDocument/2006/relationships" r:id="rId8" action="ppaction://hlinksldjump"/>
            </a:rPr>
            <a:t>VII. Gr: COD</a:t>
          </a:r>
          <a:endParaRPr lang="fr-FR" sz="1200" dirty="0"/>
        </a:p>
      </dgm:t>
    </dgm:pt>
    <dgm:pt modelId="{4433C147-A76C-4373-82A9-5E8D9C6D1838}" type="parTrans" cxnId="{2A5368FE-1C47-49B5-BBAB-3FCDB61912AD}">
      <dgm:prSet/>
      <dgm:spPr/>
      <dgm:t>
        <a:bodyPr/>
        <a:lstStyle/>
        <a:p>
          <a:endParaRPr lang="fr-FR" sz="1200"/>
        </a:p>
      </dgm:t>
    </dgm:pt>
    <dgm:pt modelId="{180EAE69-2C01-4311-B9E4-412DA1BB2F8A}" type="sibTrans" cxnId="{2A5368FE-1C47-49B5-BBAB-3FCDB61912AD}">
      <dgm:prSet/>
      <dgm:spPr/>
      <dgm:t>
        <a:bodyPr/>
        <a:lstStyle/>
        <a:p>
          <a:endParaRPr lang="fr-FR" sz="1200"/>
        </a:p>
      </dgm:t>
    </dgm:pt>
    <dgm:pt modelId="{F6F74AEF-BB45-45DA-85BB-D022F832901F}">
      <dgm:prSet phldrT="[Texte]" custT="1"/>
      <dgm:spPr>
        <a:solidFill>
          <a:schemeClr val="accent6">
            <a:lumMod val="20000"/>
            <a:lumOff val="80000"/>
          </a:schemeClr>
        </a:solidFill>
      </dgm:spPr>
      <dgm:t>
        <a:bodyPr/>
        <a:lstStyle/>
        <a:p>
          <a:r>
            <a:rPr lang="fr-FR" sz="1200" dirty="0">
              <a:hlinkClick xmlns:r="http://schemas.openxmlformats.org/officeDocument/2006/relationships" r:id="rId9" action="ppaction://hlinksldjump"/>
            </a:rPr>
            <a:t>VIII. Gr: prés. progressif</a:t>
          </a:r>
          <a:endParaRPr lang="fr-FR" sz="1200" dirty="0"/>
        </a:p>
      </dgm:t>
    </dgm:pt>
    <dgm:pt modelId="{31D343A9-D0AF-42AA-80A0-2F8A29E1D15C}" type="parTrans" cxnId="{5B7573AD-785D-4B55-A230-E32D87EAB77C}">
      <dgm:prSet/>
      <dgm:spPr/>
      <dgm:t>
        <a:bodyPr/>
        <a:lstStyle/>
        <a:p>
          <a:endParaRPr lang="fr-FR" sz="1200"/>
        </a:p>
      </dgm:t>
    </dgm:pt>
    <dgm:pt modelId="{0A7681B3-6438-4331-95BA-32E8E2E65E7D}" type="sibTrans" cxnId="{5B7573AD-785D-4B55-A230-E32D87EAB77C}">
      <dgm:prSet/>
      <dgm:spPr/>
      <dgm:t>
        <a:bodyPr/>
        <a:lstStyle/>
        <a:p>
          <a:endParaRPr lang="fr-FR" sz="1200"/>
        </a:p>
      </dgm:t>
    </dgm:pt>
    <dgm:pt modelId="{936D745D-CA20-4C08-BC30-D08A12E607A8}">
      <dgm:prSet phldrT="[Texte]" custT="1"/>
      <dgm:spPr>
        <a:solidFill>
          <a:srgbClr val="FFC000"/>
        </a:solidFill>
      </dgm:spPr>
      <dgm:t>
        <a:bodyPr/>
        <a:lstStyle/>
        <a:p>
          <a:r>
            <a:rPr lang="fr-FR" sz="1200" dirty="0">
              <a:hlinkClick xmlns:r="http://schemas.openxmlformats.org/officeDocument/2006/relationships" r:id="rId10" action="ppaction://hlinksldjump"/>
            </a:rPr>
            <a:t>IX. </a:t>
          </a:r>
          <a:r>
            <a:rPr lang="fr-FR" sz="1200" dirty="0" err="1">
              <a:hlinkClick xmlns:r="http://schemas.openxmlformats.org/officeDocument/2006/relationships" r:id="rId10" action="ppaction://hlinksldjump"/>
            </a:rPr>
            <a:t>Voc</a:t>
          </a:r>
          <a:r>
            <a:rPr lang="fr-FR" sz="1200" dirty="0">
              <a:hlinkClick xmlns:r="http://schemas.openxmlformats.org/officeDocument/2006/relationships" r:id="rId10" action="ppaction://hlinksldjump"/>
            </a:rPr>
            <a:t>: connecteurs</a:t>
          </a:r>
          <a:endParaRPr lang="fr-FR" sz="1200" dirty="0"/>
        </a:p>
      </dgm:t>
    </dgm:pt>
    <dgm:pt modelId="{5794BC60-2566-4E8B-AF41-932DE9E3CF09}" type="parTrans" cxnId="{EDF810CE-15C3-42DD-BF0A-6F360788C8CC}">
      <dgm:prSet/>
      <dgm:spPr/>
      <dgm:t>
        <a:bodyPr/>
        <a:lstStyle/>
        <a:p>
          <a:endParaRPr lang="fr-FR" sz="1200"/>
        </a:p>
      </dgm:t>
    </dgm:pt>
    <dgm:pt modelId="{3F89783E-1958-4D73-9E9D-4ADDC3DE43EC}" type="sibTrans" cxnId="{EDF810CE-15C3-42DD-BF0A-6F360788C8CC}">
      <dgm:prSet/>
      <dgm:spPr/>
      <dgm:t>
        <a:bodyPr/>
        <a:lstStyle/>
        <a:p>
          <a:endParaRPr lang="fr-FR" sz="1200"/>
        </a:p>
      </dgm:t>
    </dgm:pt>
    <dgm:pt modelId="{0D8A07CC-95B6-4EA0-829E-D9B8D030864E}">
      <dgm:prSet phldrT="[Texte]" custT="1"/>
      <dgm:spPr>
        <a:solidFill>
          <a:schemeClr val="accent6">
            <a:lumMod val="20000"/>
            <a:lumOff val="80000"/>
          </a:schemeClr>
        </a:solidFill>
      </dgm:spPr>
      <dgm:t>
        <a:bodyPr/>
        <a:lstStyle/>
        <a:p>
          <a:r>
            <a:rPr lang="fr-FR" sz="1200" dirty="0">
              <a:hlinkClick xmlns:r="http://schemas.openxmlformats.org/officeDocument/2006/relationships" r:id="rId11" action="ppaction://hlinksldjump"/>
            </a:rPr>
            <a:t>X. </a:t>
          </a:r>
          <a:r>
            <a:rPr lang="fr-FR" sz="1200" dirty="0" err="1">
              <a:hlinkClick xmlns:r="http://schemas.openxmlformats.org/officeDocument/2006/relationships" r:id="rId11" action="ppaction://hlinksldjump"/>
            </a:rPr>
            <a:t>Voc</a:t>
          </a:r>
          <a:r>
            <a:rPr lang="fr-FR" sz="1200" dirty="0">
              <a:hlinkClick xmlns:r="http://schemas.openxmlformats.org/officeDocument/2006/relationships" r:id="rId11" action="ppaction://hlinksldjump"/>
            </a:rPr>
            <a:t>: opinion</a:t>
          </a:r>
          <a:endParaRPr lang="fr-FR" sz="1200" dirty="0"/>
        </a:p>
      </dgm:t>
    </dgm:pt>
    <dgm:pt modelId="{D1EA18D4-45E8-453B-9846-F7DB3EB607EC}" type="parTrans" cxnId="{D7169B87-9B7A-456D-8969-26D2699B1861}">
      <dgm:prSet/>
      <dgm:spPr/>
      <dgm:t>
        <a:bodyPr/>
        <a:lstStyle/>
        <a:p>
          <a:endParaRPr lang="fr-FR" sz="1200"/>
        </a:p>
      </dgm:t>
    </dgm:pt>
    <dgm:pt modelId="{922F579C-F95D-45B9-8EB7-32A2FB74BB9F}" type="sibTrans" cxnId="{D7169B87-9B7A-456D-8969-26D2699B1861}">
      <dgm:prSet/>
      <dgm:spPr/>
      <dgm:t>
        <a:bodyPr/>
        <a:lstStyle/>
        <a:p>
          <a:endParaRPr lang="fr-FR" sz="1200"/>
        </a:p>
      </dgm:t>
    </dgm:pt>
    <dgm:pt modelId="{1C4AA4B7-634C-4CBA-8066-E03FD66C6830}">
      <dgm:prSet phldrT="[Texte]" custT="1"/>
      <dgm:spPr>
        <a:solidFill>
          <a:schemeClr val="accent6">
            <a:lumMod val="20000"/>
            <a:lumOff val="80000"/>
          </a:schemeClr>
        </a:solidFill>
      </dgm:spPr>
      <dgm:t>
        <a:bodyPr/>
        <a:lstStyle/>
        <a:p>
          <a:r>
            <a:rPr lang="fr-FR" sz="1200" dirty="0">
              <a:hlinkClick xmlns:r="http://schemas.openxmlformats.org/officeDocument/2006/relationships" r:id="rId12" action="ppaction://hlinksldjump"/>
            </a:rPr>
            <a:t>III. </a:t>
          </a:r>
          <a:r>
            <a:rPr lang="fr-FR" sz="1200" dirty="0" err="1">
              <a:hlinkClick xmlns:r="http://schemas.openxmlformats.org/officeDocument/2006/relationships" r:id="rId12" action="ppaction://hlinksldjump"/>
            </a:rPr>
            <a:t>Voc</a:t>
          </a:r>
          <a:r>
            <a:rPr lang="fr-FR" sz="1200" dirty="0">
              <a:hlinkClick xmlns:r="http://schemas.openxmlformats.org/officeDocument/2006/relationships" r:id="rId12" action="ppaction://hlinksldjump"/>
            </a:rPr>
            <a:t>: aliments</a:t>
          </a:r>
          <a:endParaRPr lang="fr-FR" sz="1200" dirty="0"/>
        </a:p>
      </dgm:t>
    </dgm:pt>
    <dgm:pt modelId="{F9360B63-235F-4C4F-913A-0129822BD193}" type="parTrans" cxnId="{7C96E37D-2221-4703-9830-2485111A4943}">
      <dgm:prSet/>
      <dgm:spPr/>
      <dgm:t>
        <a:bodyPr/>
        <a:lstStyle/>
        <a:p>
          <a:endParaRPr lang="fr-FR" sz="1200"/>
        </a:p>
      </dgm:t>
    </dgm:pt>
    <dgm:pt modelId="{31BB5B69-4B99-4D7D-8A85-CD53BEB64987}" type="sibTrans" cxnId="{7C96E37D-2221-4703-9830-2485111A4943}">
      <dgm:prSet/>
      <dgm:spPr/>
      <dgm:t>
        <a:bodyPr/>
        <a:lstStyle/>
        <a:p>
          <a:endParaRPr lang="fr-FR" sz="12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12">
        <dgm:presLayoutVars>
          <dgm:bulletEnabled val="1"/>
        </dgm:presLayoutVars>
      </dgm:prSet>
      <dgm:spPr/>
    </dgm:pt>
    <dgm:pt modelId="{4F894FE4-D206-41C8-AF7E-2F059EF7A497}" type="pres">
      <dgm:prSet presAssocID="{D71A99E9-9574-442D-A8CA-B21062B246A6}" presName="parSpace" presStyleCnt="0"/>
      <dgm:spPr/>
    </dgm:pt>
    <dgm:pt modelId="{2F548C05-5D23-47B9-9153-0D08392EF497}" type="pres">
      <dgm:prSet presAssocID="{6FAE786F-AC75-4C08-AB21-821A5A2DCB78}" presName="parTxOnly" presStyleLbl="node1" presStyleIdx="1" presStyleCnt="12">
        <dgm:presLayoutVars>
          <dgm:bulletEnabled val="1"/>
        </dgm:presLayoutVars>
      </dgm:prSet>
      <dgm:spPr/>
    </dgm:pt>
    <dgm:pt modelId="{2641F55C-7678-4F0E-9F26-07FCA1D57FDD}" type="pres">
      <dgm:prSet presAssocID="{EB9486F7-414A-4ECD-8706-C58E89D3C254}" presName="parSpace" presStyleCnt="0"/>
      <dgm:spPr/>
    </dgm:pt>
    <dgm:pt modelId="{07D5B92C-B88D-4097-96C2-28859F65CA7F}" type="pres">
      <dgm:prSet presAssocID="{1C4AA4B7-634C-4CBA-8066-E03FD66C6830}" presName="parTxOnly" presStyleLbl="node1" presStyleIdx="2" presStyleCnt="12">
        <dgm:presLayoutVars>
          <dgm:bulletEnabled val="1"/>
        </dgm:presLayoutVars>
      </dgm:prSet>
      <dgm:spPr/>
    </dgm:pt>
    <dgm:pt modelId="{149AD83A-B175-422B-8511-AB5D0AE3C71B}" type="pres">
      <dgm:prSet presAssocID="{31BB5B69-4B99-4D7D-8A85-CD53BEB64987}" presName="parSpace" presStyleCnt="0"/>
      <dgm:spPr/>
    </dgm:pt>
    <dgm:pt modelId="{0BF32CFA-15F8-41C4-A152-C55FC3476C2D}" type="pres">
      <dgm:prSet presAssocID="{85EC93E8-032B-44C3-96BD-D8FC2CDF2A04}" presName="parTxOnly" presStyleLbl="node1" presStyleIdx="3" presStyleCnt="1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12">
        <dgm:presLayoutVars>
          <dgm:bulletEnabled val="1"/>
        </dgm:presLayoutVars>
      </dgm:prSet>
      <dgm:spPr/>
    </dgm:pt>
    <dgm:pt modelId="{25A1145E-2788-45FB-97B7-F8C4089C4654}" type="pres">
      <dgm:prSet presAssocID="{F11C5AE7-F1F8-4B7B-AAC2-50535A342F1D}" presName="parSpace" presStyleCnt="0"/>
      <dgm:spPr/>
    </dgm:pt>
    <dgm:pt modelId="{9FAE840A-45EF-4838-804D-7D38725257B5}" type="pres">
      <dgm:prSet presAssocID="{51A4E85C-7853-4BD1-99B8-500FA732C07C}" presName="parTxOnly" presStyleLbl="node1" presStyleIdx="5" presStyleCnt="12">
        <dgm:presLayoutVars>
          <dgm:bulletEnabled val="1"/>
        </dgm:presLayoutVars>
      </dgm:prSet>
      <dgm:spPr/>
    </dgm:pt>
    <dgm:pt modelId="{BBB638DF-FC3D-4C30-895A-940F06B6343E}" type="pres">
      <dgm:prSet presAssocID="{1D2E3503-D81D-4ED0-BBED-9752F01DDB36}" presName="parSpace" presStyleCnt="0"/>
      <dgm:spPr/>
    </dgm:pt>
    <dgm:pt modelId="{2CC4FF6B-995D-4E35-BB3F-77D64CD4A0D0}" type="pres">
      <dgm:prSet presAssocID="{2473E0C6-F091-45D1-92DF-C3495EF1C401}" presName="parTxOnly" presStyleLbl="node1" presStyleIdx="6" presStyleCnt="12">
        <dgm:presLayoutVars>
          <dgm:bulletEnabled val="1"/>
        </dgm:presLayoutVars>
      </dgm:prSet>
      <dgm:spPr/>
    </dgm:pt>
    <dgm:pt modelId="{1B769117-C156-4328-97A8-A790DE76E5F3}" type="pres">
      <dgm:prSet presAssocID="{180EAE69-2C01-4311-B9E4-412DA1BB2F8A}" presName="parSpace" presStyleCnt="0"/>
      <dgm:spPr/>
    </dgm:pt>
    <dgm:pt modelId="{E0020522-8D25-4C40-9ABB-B5A802558AAC}" type="pres">
      <dgm:prSet presAssocID="{F6F74AEF-BB45-45DA-85BB-D022F832901F}" presName="parTxOnly" presStyleLbl="node1" presStyleIdx="7" presStyleCnt="12">
        <dgm:presLayoutVars>
          <dgm:bulletEnabled val="1"/>
        </dgm:presLayoutVars>
      </dgm:prSet>
      <dgm:spPr/>
    </dgm:pt>
    <dgm:pt modelId="{8CF0E4F3-6CAB-4DF7-8127-F071599528CD}" type="pres">
      <dgm:prSet presAssocID="{0A7681B3-6438-4331-95BA-32E8E2E65E7D}" presName="parSpace" presStyleCnt="0"/>
      <dgm:spPr/>
    </dgm:pt>
    <dgm:pt modelId="{6EE9DACF-3558-46D5-AD94-BB48E49F1489}" type="pres">
      <dgm:prSet presAssocID="{936D745D-CA20-4C08-BC30-D08A12E607A8}" presName="parTxOnly" presStyleLbl="node1" presStyleIdx="8" presStyleCnt="12">
        <dgm:presLayoutVars>
          <dgm:bulletEnabled val="1"/>
        </dgm:presLayoutVars>
      </dgm:prSet>
      <dgm:spPr/>
    </dgm:pt>
    <dgm:pt modelId="{32911B46-F97F-4525-AD59-CFE95FFB94FB}" type="pres">
      <dgm:prSet presAssocID="{3F89783E-1958-4D73-9E9D-4ADDC3DE43EC}" presName="parSpace" presStyleCnt="0"/>
      <dgm:spPr/>
    </dgm:pt>
    <dgm:pt modelId="{B5879791-AD02-494D-9D78-6C22396A75B7}" type="pres">
      <dgm:prSet presAssocID="{0D8A07CC-95B6-4EA0-829E-D9B8D030864E}" presName="parTxOnly" presStyleLbl="node1" presStyleIdx="9" presStyleCnt="12">
        <dgm:presLayoutVars>
          <dgm:bulletEnabled val="1"/>
        </dgm:presLayoutVars>
      </dgm:prSet>
      <dgm:spPr/>
    </dgm:pt>
    <dgm:pt modelId="{58A52110-D620-4823-A6FA-E8FA09D67D59}" type="pres">
      <dgm:prSet presAssocID="{922F579C-F95D-45B9-8EB7-32A2FB74BB9F}" presName="parSpace" presStyleCnt="0"/>
      <dgm:spPr/>
    </dgm:pt>
    <dgm:pt modelId="{92430BDE-7174-4B03-866C-936903DF07F9}" type="pres">
      <dgm:prSet presAssocID="{9CD13DA1-4E5F-4C46-A83B-A6876944F671}" presName="parTxOnly" presStyleLbl="node1" presStyleIdx="10" presStyleCnt="12">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11" presStyleCnt="12">
        <dgm:presLayoutVars>
          <dgm:bulletEnabled val="1"/>
        </dgm:presLayoutVars>
      </dgm:prSet>
      <dgm:spPr/>
    </dgm:pt>
  </dgm:ptLst>
  <dgm:cxnLst>
    <dgm:cxn modelId="{72738101-32A0-482A-BC85-92CF6BCE71EB}" srcId="{70A282F3-4515-4856-B2C0-86AA77246B51}" destId="{B1C5E547-A81E-4965-963A-5969F01DE233}" srcOrd="11" destOrd="0" parTransId="{AE6CC7CD-9FCB-4360-8E79-DF93DAF60737}" sibTransId="{580937A6-3062-43E0-84A4-203220A55668}"/>
    <dgm:cxn modelId="{BC1FA509-B3C6-4E15-9D7F-18D053E21C90}" type="presOf" srcId="{0D8A07CC-95B6-4EA0-829E-D9B8D030864E}" destId="{B5879791-AD02-494D-9D78-6C22396A75B7}" srcOrd="0" destOrd="0" presId="urn:microsoft.com/office/officeart/2005/8/layout/hChevron3"/>
    <dgm:cxn modelId="{8256F109-2CE8-4062-ACC0-DBE387B5E892}" type="presOf" srcId="{70A282F3-4515-4856-B2C0-86AA77246B51}" destId="{776A1F8C-5C31-4691-9C2B-A7F8DF456F32}" srcOrd="0" destOrd="0" presId="urn:microsoft.com/office/officeart/2005/8/layout/hChevron3"/>
    <dgm:cxn modelId="{738C1013-B35C-45FD-A84F-246877F9D9FE}" type="presOf" srcId="{936D745D-CA20-4C08-BC30-D08A12E607A8}" destId="{6EE9DACF-3558-46D5-AD94-BB48E49F1489}" srcOrd="0" destOrd="0" presId="urn:microsoft.com/office/officeart/2005/8/layout/hChevron3"/>
    <dgm:cxn modelId="{AE06BB18-E8A4-4D1E-ACA5-3BC536A79940}" srcId="{70A282F3-4515-4856-B2C0-86AA77246B51}" destId="{51A4E85C-7853-4BD1-99B8-500FA732C07C}" srcOrd="5" destOrd="0" parTransId="{B7C07AFD-23D0-4ADA-AB3D-00F07F4ED878}" sibTransId="{1D2E3503-D81D-4ED0-BBED-9752F01DDB36}"/>
    <dgm:cxn modelId="{E8BBB22B-7300-4868-A083-1104E6BD099B}" type="presOf" srcId="{71854ADA-8CB0-41DE-A023-09C1AF968FE5}" destId="{10216DF6-6500-4360-8168-79C8E29168F6}" srcOrd="0" destOrd="0" presId="urn:microsoft.com/office/officeart/2005/8/layout/hChevron3"/>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1"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0C3B4C51-DA37-44EB-8B1A-A227097089DF}" type="presOf" srcId="{51A4E85C-7853-4BD1-99B8-500FA732C07C}" destId="{9FAE840A-45EF-4838-804D-7D38725257B5}" srcOrd="0" destOrd="0" presId="urn:microsoft.com/office/officeart/2005/8/layout/hChevron3"/>
    <dgm:cxn modelId="{7C96E37D-2221-4703-9830-2485111A4943}" srcId="{70A282F3-4515-4856-B2C0-86AA77246B51}" destId="{1C4AA4B7-634C-4CBA-8066-E03FD66C6830}" srcOrd="2" destOrd="0" parTransId="{F9360B63-235F-4C4F-913A-0129822BD193}" sibTransId="{31BB5B69-4B99-4D7D-8A85-CD53BEB64987}"/>
    <dgm:cxn modelId="{7003787F-7B8C-4EAA-87AB-559D63E64850}" type="presOf" srcId="{2473E0C6-F091-45D1-92DF-C3495EF1C401}" destId="{2CC4FF6B-995D-4E35-BB3F-77D64CD4A0D0}" srcOrd="0" destOrd="0" presId="urn:microsoft.com/office/officeart/2005/8/layout/hChevron3"/>
    <dgm:cxn modelId="{D7169B87-9B7A-456D-8969-26D2699B1861}" srcId="{70A282F3-4515-4856-B2C0-86AA77246B51}" destId="{0D8A07CC-95B6-4EA0-829E-D9B8D030864E}" srcOrd="9" destOrd="0" parTransId="{D1EA18D4-45E8-453B-9846-F7DB3EB607EC}" sibTransId="{922F579C-F95D-45B9-8EB7-32A2FB74BB9F}"/>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10" destOrd="0" parTransId="{A0441888-E3AF-4D12-AB92-613143FC1909}" sibTransId="{1E76E48C-B58D-4209-8280-B24013EBE79B}"/>
    <dgm:cxn modelId="{5B7573AD-785D-4B55-A230-E32D87EAB77C}" srcId="{70A282F3-4515-4856-B2C0-86AA77246B51}" destId="{F6F74AEF-BB45-45DA-85BB-D022F832901F}" srcOrd="7" destOrd="0" parTransId="{31D343A9-D0AF-42AA-80A0-2F8A29E1D15C}" sibTransId="{0A7681B3-6438-4331-95BA-32E8E2E65E7D}"/>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EDF810CE-15C3-42DD-BF0A-6F360788C8CC}" srcId="{70A282F3-4515-4856-B2C0-86AA77246B51}" destId="{936D745D-CA20-4C08-BC30-D08A12E607A8}" srcOrd="8" destOrd="0" parTransId="{5794BC60-2566-4E8B-AF41-932DE9E3CF09}" sibTransId="{3F89783E-1958-4D73-9E9D-4ADDC3DE43EC}"/>
    <dgm:cxn modelId="{2469B8E2-A478-42E2-AA81-10AD3E8626D6}" type="presOf" srcId="{F6F74AEF-BB45-45DA-85BB-D022F832901F}" destId="{E0020522-8D25-4C40-9ABB-B5A802558AAC}"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9587E1F6-0EDF-4079-BE46-C5E4EDAD7C76}" type="presOf" srcId="{1C4AA4B7-634C-4CBA-8066-E03FD66C6830}" destId="{07D5B92C-B88D-4097-96C2-28859F65CA7F}" srcOrd="0" destOrd="0" presId="urn:microsoft.com/office/officeart/2005/8/layout/hChevron3"/>
    <dgm:cxn modelId="{2A5368FE-1C47-49B5-BBAB-3FCDB61912AD}" srcId="{70A282F3-4515-4856-B2C0-86AA77246B51}" destId="{2473E0C6-F091-45D1-92DF-C3495EF1C401}" srcOrd="6" destOrd="0" parTransId="{4433C147-A76C-4373-82A9-5E8D9C6D1838}" sibTransId="{180EAE69-2C01-4311-B9E4-412DA1BB2F8A}"/>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23E8F3E0-0D4E-44EC-A5D5-384FB891694A}" type="presParOf" srcId="{776A1F8C-5C31-4691-9C2B-A7F8DF456F32}" destId="{2F548C05-5D23-47B9-9153-0D08392EF497}" srcOrd="2" destOrd="0" presId="urn:microsoft.com/office/officeart/2005/8/layout/hChevron3"/>
    <dgm:cxn modelId="{6B743A57-743D-4B08-99B0-997F146DC9E6}" type="presParOf" srcId="{776A1F8C-5C31-4691-9C2B-A7F8DF456F32}" destId="{2641F55C-7678-4F0E-9F26-07FCA1D57FDD}" srcOrd="3" destOrd="0" presId="urn:microsoft.com/office/officeart/2005/8/layout/hChevron3"/>
    <dgm:cxn modelId="{DC205062-3D57-485B-A4A3-88E08CF67B73}" type="presParOf" srcId="{776A1F8C-5C31-4691-9C2B-A7F8DF456F32}" destId="{07D5B92C-B88D-4097-96C2-28859F65CA7F}" srcOrd="4" destOrd="0" presId="urn:microsoft.com/office/officeart/2005/8/layout/hChevron3"/>
    <dgm:cxn modelId="{564C1AF4-A875-4033-AC0C-3A982FD8735B}" type="presParOf" srcId="{776A1F8C-5C31-4691-9C2B-A7F8DF456F32}" destId="{149AD83A-B175-422B-8511-AB5D0AE3C71B}"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2A60B205-ECBC-4A54-8744-FD5CBA466B06}" type="presParOf" srcId="{776A1F8C-5C31-4691-9C2B-A7F8DF456F32}" destId="{9FAE840A-45EF-4838-804D-7D38725257B5}" srcOrd="10" destOrd="0" presId="urn:microsoft.com/office/officeart/2005/8/layout/hChevron3"/>
    <dgm:cxn modelId="{43B5F5F6-6381-4D48-B856-1AB4A62ACFE7}" type="presParOf" srcId="{776A1F8C-5C31-4691-9C2B-A7F8DF456F32}" destId="{BBB638DF-FC3D-4C30-895A-940F06B6343E}" srcOrd="11" destOrd="0" presId="urn:microsoft.com/office/officeart/2005/8/layout/hChevron3"/>
    <dgm:cxn modelId="{3459719D-6CFD-462C-B8D1-15E16C375775}" type="presParOf" srcId="{776A1F8C-5C31-4691-9C2B-A7F8DF456F32}" destId="{2CC4FF6B-995D-4E35-BB3F-77D64CD4A0D0}" srcOrd="12" destOrd="0" presId="urn:microsoft.com/office/officeart/2005/8/layout/hChevron3"/>
    <dgm:cxn modelId="{9BEB9B76-D675-43EF-8776-EF1C3FA58311}" type="presParOf" srcId="{776A1F8C-5C31-4691-9C2B-A7F8DF456F32}" destId="{1B769117-C156-4328-97A8-A790DE76E5F3}" srcOrd="13" destOrd="0" presId="urn:microsoft.com/office/officeart/2005/8/layout/hChevron3"/>
    <dgm:cxn modelId="{3A64E952-699F-4EC7-9C53-12B304A1AC65}" type="presParOf" srcId="{776A1F8C-5C31-4691-9C2B-A7F8DF456F32}" destId="{E0020522-8D25-4C40-9ABB-B5A802558AAC}" srcOrd="14" destOrd="0" presId="urn:microsoft.com/office/officeart/2005/8/layout/hChevron3"/>
    <dgm:cxn modelId="{7C42AB26-C2B4-4645-A7A3-40E0E203DE4E}" type="presParOf" srcId="{776A1F8C-5C31-4691-9C2B-A7F8DF456F32}" destId="{8CF0E4F3-6CAB-4DF7-8127-F071599528CD}" srcOrd="15" destOrd="0" presId="urn:microsoft.com/office/officeart/2005/8/layout/hChevron3"/>
    <dgm:cxn modelId="{D9A9EFE4-1844-4005-8BED-2FB2A5DC5673}" type="presParOf" srcId="{776A1F8C-5C31-4691-9C2B-A7F8DF456F32}" destId="{6EE9DACF-3558-46D5-AD94-BB48E49F1489}" srcOrd="16" destOrd="0" presId="urn:microsoft.com/office/officeart/2005/8/layout/hChevron3"/>
    <dgm:cxn modelId="{DDC766BE-4A32-4C0C-825B-A9815018E346}" type="presParOf" srcId="{776A1F8C-5C31-4691-9C2B-A7F8DF456F32}" destId="{32911B46-F97F-4525-AD59-CFE95FFB94FB}" srcOrd="17" destOrd="0" presId="urn:microsoft.com/office/officeart/2005/8/layout/hChevron3"/>
    <dgm:cxn modelId="{50FEB9A3-6A5E-493F-B5D2-A491D2B86465}" type="presParOf" srcId="{776A1F8C-5C31-4691-9C2B-A7F8DF456F32}" destId="{B5879791-AD02-494D-9D78-6C22396A75B7}" srcOrd="18" destOrd="0" presId="urn:microsoft.com/office/officeart/2005/8/layout/hChevron3"/>
    <dgm:cxn modelId="{0534FCC8-F103-4C46-8CA6-2E6FE1A79070}" type="presParOf" srcId="{776A1F8C-5C31-4691-9C2B-A7F8DF456F32}" destId="{58A52110-D620-4823-A6FA-E8FA09D67D59}" srcOrd="19" destOrd="0" presId="urn:microsoft.com/office/officeart/2005/8/layout/hChevron3"/>
    <dgm:cxn modelId="{FA103E51-2275-407D-9C53-E55B4CF21AE3}" type="presParOf" srcId="{776A1F8C-5C31-4691-9C2B-A7F8DF456F32}" destId="{92430BDE-7174-4B03-866C-936903DF07F9}" srcOrd="20" destOrd="0" presId="urn:microsoft.com/office/officeart/2005/8/layout/hChevron3"/>
    <dgm:cxn modelId="{F31D3BCB-2AFA-458D-96BF-227456F0A622}" type="presParOf" srcId="{776A1F8C-5C31-4691-9C2B-A7F8DF456F32}" destId="{67BB3DEC-BE6B-4F48-94DF-D5CCA4276827}" srcOrd="21" destOrd="0" presId="urn:microsoft.com/office/officeart/2005/8/layout/hChevron3"/>
    <dgm:cxn modelId="{E192B9E4-C8EF-43DC-BA11-78FD917000E5}" type="presParOf" srcId="{776A1F8C-5C31-4691-9C2B-A7F8DF456F32}" destId="{2CB68F4E-D058-4ECE-8D28-436B2D71DCC9}" srcOrd="22"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1.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200" dirty="0">
              <a:hlinkClick xmlns:r="http://schemas.openxmlformats.org/officeDocument/2006/relationships" r:id="rId1" action="ppaction://hlinksldjump"/>
            </a:rPr>
            <a:t>I. Starter</a:t>
          </a:r>
          <a:endParaRPr lang="fr-FR" sz="1200" dirty="0"/>
        </a:p>
      </dgm:t>
    </dgm:pt>
    <dgm:pt modelId="{C735A598-7BAA-4198-B3DB-B75AF76A8085}" type="parTrans" cxnId="{C66094AE-62B6-4AC2-AD90-6DDD41DB0420}">
      <dgm:prSet/>
      <dgm:spPr/>
      <dgm:t>
        <a:bodyPr/>
        <a:lstStyle/>
        <a:p>
          <a:endParaRPr lang="fr-FR" sz="1200"/>
        </a:p>
      </dgm:t>
    </dgm:pt>
    <dgm:pt modelId="{D71A99E9-9574-442D-A8CA-B21062B246A6}" type="sibTrans" cxnId="{C66094AE-62B6-4AC2-AD90-6DDD41DB0420}">
      <dgm:prSet/>
      <dgm:spPr/>
      <dgm:t>
        <a:bodyPr/>
        <a:lstStyle/>
        <a:p>
          <a:endParaRPr lang="fr-FR" sz="1200"/>
        </a:p>
      </dgm:t>
    </dgm:pt>
    <dgm:pt modelId="{6FAE786F-AC75-4C08-AB21-821A5A2DCB78}">
      <dgm:prSet phldrT="[Texte]" custT="1"/>
      <dgm:spPr>
        <a:solidFill>
          <a:schemeClr val="accent6">
            <a:lumMod val="20000"/>
            <a:lumOff val="80000"/>
          </a:schemeClr>
        </a:solidFill>
      </dgm:spPr>
      <dgm:t>
        <a:bodyPr/>
        <a:lstStyle/>
        <a:p>
          <a:r>
            <a:rPr lang="fr-FR" sz="1200" dirty="0">
              <a:hlinkClick xmlns:r="http://schemas.openxmlformats.org/officeDocument/2006/relationships" r:id="rId2" action="ppaction://hlinksldjump"/>
            </a:rPr>
            <a:t>II. C. texte</a:t>
          </a:r>
          <a:endParaRPr lang="fr-FR" sz="1200" dirty="0"/>
        </a:p>
      </dgm:t>
    </dgm:pt>
    <dgm:pt modelId="{995DA614-9380-4BB6-AF59-3DCB142B5F48}" type="parTrans" cxnId="{999FA33F-C5F2-4496-9223-5605050F10AE}">
      <dgm:prSet/>
      <dgm:spPr/>
      <dgm:t>
        <a:bodyPr/>
        <a:lstStyle/>
        <a:p>
          <a:endParaRPr lang="fr-FR" sz="1200"/>
        </a:p>
      </dgm:t>
    </dgm:pt>
    <dgm:pt modelId="{EB9486F7-414A-4ECD-8706-C58E89D3C254}" type="sibTrans" cxnId="{999FA33F-C5F2-4496-9223-5605050F10AE}">
      <dgm:prSet/>
      <dgm:spPr/>
      <dgm:t>
        <a:bodyPr/>
        <a:lstStyle/>
        <a:p>
          <a:endParaRPr lang="fr-FR" sz="1200"/>
        </a:p>
      </dgm:t>
    </dgm:pt>
    <dgm:pt modelId="{85EC93E8-032B-44C3-96BD-D8FC2CDF2A04}">
      <dgm:prSet phldrT="[Texte]" custT="1"/>
      <dgm:spPr>
        <a:solidFill>
          <a:schemeClr val="accent6">
            <a:lumMod val="20000"/>
            <a:lumOff val="80000"/>
          </a:schemeClr>
        </a:solidFill>
      </dgm:spPr>
      <dgm:t>
        <a:bodyPr/>
        <a:lstStyle/>
        <a:p>
          <a:r>
            <a:rPr lang="fr-FR" sz="1200" dirty="0">
              <a:hlinkClick xmlns:r="http://schemas.openxmlformats.org/officeDocument/2006/relationships" r:id="rId3" action="ppaction://hlinksldjump"/>
            </a:rPr>
            <a:t>IV. Gr: qté définie</a:t>
          </a:r>
          <a:endParaRPr lang="fr-FR" sz="1200" dirty="0"/>
        </a:p>
      </dgm:t>
    </dgm:pt>
    <dgm:pt modelId="{B0ED8357-9422-40D9-916C-E231BBDB607E}" type="parTrans" cxnId="{0A00E1CB-F810-44A5-A8D7-65B7092DF0AD}">
      <dgm:prSet/>
      <dgm:spPr/>
      <dgm:t>
        <a:bodyPr/>
        <a:lstStyle/>
        <a:p>
          <a:endParaRPr lang="fr-FR" sz="1200"/>
        </a:p>
      </dgm:t>
    </dgm:pt>
    <dgm:pt modelId="{9936B63E-A76D-4026-BBC4-6A1BEE9FE167}" type="sibTrans" cxnId="{0A00E1CB-F810-44A5-A8D7-65B7092DF0AD}">
      <dgm:prSet/>
      <dgm:spPr/>
      <dgm:t>
        <a:bodyPr/>
        <a:lstStyle/>
        <a:p>
          <a:endParaRPr lang="fr-FR" sz="1200"/>
        </a:p>
      </dgm:t>
    </dgm:pt>
    <dgm:pt modelId="{63BF9446-41F9-44D2-88CF-A079D597BA95}">
      <dgm:prSet phldrT="[Texte]" custT="1"/>
      <dgm:spPr>
        <a:solidFill>
          <a:schemeClr val="accent6">
            <a:lumMod val="20000"/>
            <a:lumOff val="80000"/>
          </a:schemeClr>
        </a:solidFill>
      </dgm:spPr>
      <dgm:t>
        <a:bodyPr/>
        <a:lstStyle/>
        <a:p>
          <a:r>
            <a:rPr lang="fr-FR" sz="1200" dirty="0">
              <a:hlinkClick xmlns:r="http://schemas.openxmlformats.org/officeDocument/2006/relationships" r:id="rId4" action="ppaction://hlinksldjump"/>
            </a:rPr>
            <a:t>V. Gr: qté indéfinie</a:t>
          </a:r>
          <a:endParaRPr lang="fr-FR" sz="1200" dirty="0"/>
        </a:p>
      </dgm:t>
    </dgm:pt>
    <dgm:pt modelId="{9AEBF485-80B7-4E72-B632-6D0248883F53}" type="parTrans" cxnId="{B2C73BEB-7BFC-4B9A-BF95-0C73B50EBA98}">
      <dgm:prSet/>
      <dgm:spPr/>
      <dgm:t>
        <a:bodyPr/>
        <a:lstStyle/>
        <a:p>
          <a:endParaRPr lang="fr-FR" sz="1200"/>
        </a:p>
      </dgm:t>
    </dgm:pt>
    <dgm:pt modelId="{F11C5AE7-F1F8-4B7B-AAC2-50535A342F1D}" type="sibTrans" cxnId="{B2C73BEB-7BFC-4B9A-BF95-0C73B50EBA98}">
      <dgm:prSet/>
      <dgm:spPr/>
      <dgm:t>
        <a:bodyPr/>
        <a:lstStyle/>
        <a:p>
          <a:endParaRPr lang="fr-FR" sz="1200"/>
        </a:p>
      </dgm:t>
    </dgm:pt>
    <dgm:pt modelId="{9CD13DA1-4E5F-4C46-A83B-A6876944F671}">
      <dgm:prSet phldrT="[Texte]" custT="1"/>
      <dgm:spPr>
        <a:solidFill>
          <a:schemeClr val="accent6">
            <a:lumMod val="20000"/>
            <a:lumOff val="80000"/>
          </a:schemeClr>
        </a:solidFill>
      </dgm:spPr>
      <dgm:t>
        <a:bodyPr/>
        <a:lstStyle/>
        <a:p>
          <a:r>
            <a:rPr lang="fr-FR" sz="1200" dirty="0">
              <a:hlinkClick xmlns:r="http://schemas.openxmlformats.org/officeDocument/2006/relationships" r:id="rId5" action="ppaction://hlinksldjump"/>
            </a:rPr>
            <a:t>XI. Phonétique</a:t>
          </a:r>
          <a:endParaRPr lang="fr-FR" sz="1200" dirty="0"/>
        </a:p>
      </dgm:t>
    </dgm:pt>
    <dgm:pt modelId="{A0441888-E3AF-4D12-AB92-613143FC1909}" type="parTrans" cxnId="{C85385A2-F66B-431C-B9AC-A00FB80E79EB}">
      <dgm:prSet/>
      <dgm:spPr/>
      <dgm:t>
        <a:bodyPr/>
        <a:lstStyle/>
        <a:p>
          <a:endParaRPr lang="fr-FR" sz="1200"/>
        </a:p>
      </dgm:t>
    </dgm:pt>
    <dgm:pt modelId="{1E76E48C-B58D-4209-8280-B24013EBE79B}" type="sibTrans" cxnId="{C85385A2-F66B-431C-B9AC-A00FB80E79EB}">
      <dgm:prSet/>
      <dgm:spPr/>
      <dgm:t>
        <a:bodyPr/>
        <a:lstStyle/>
        <a:p>
          <a:endParaRPr lang="fr-FR" sz="1200"/>
        </a:p>
      </dgm:t>
    </dgm:pt>
    <dgm:pt modelId="{B1C5E547-A81E-4965-963A-5969F01DE233}">
      <dgm:prSet phldrT="[Texte]" custT="1"/>
      <dgm:spPr>
        <a:solidFill>
          <a:schemeClr val="accent6">
            <a:lumMod val="20000"/>
            <a:lumOff val="80000"/>
          </a:schemeClr>
        </a:solidFill>
      </dgm:spPr>
      <dgm:t>
        <a:bodyPr/>
        <a:lstStyle/>
        <a:p>
          <a:r>
            <a:rPr lang="fr-FR" sz="1200" dirty="0">
              <a:hlinkClick xmlns:r="http://schemas.openxmlformats.org/officeDocument/2006/relationships" r:id="rId6" action="ppaction://hlinksldjump"/>
            </a:rPr>
            <a:t>XII. Production</a:t>
          </a:r>
          <a:endParaRPr lang="fr-FR" sz="1200" dirty="0"/>
        </a:p>
      </dgm:t>
    </dgm:pt>
    <dgm:pt modelId="{AE6CC7CD-9FCB-4360-8E79-DF93DAF60737}" type="parTrans" cxnId="{72738101-32A0-482A-BC85-92CF6BCE71EB}">
      <dgm:prSet/>
      <dgm:spPr/>
      <dgm:t>
        <a:bodyPr/>
        <a:lstStyle/>
        <a:p>
          <a:endParaRPr lang="fr-FR" sz="1200"/>
        </a:p>
      </dgm:t>
    </dgm:pt>
    <dgm:pt modelId="{580937A6-3062-43E0-84A4-203220A55668}" type="sibTrans" cxnId="{72738101-32A0-482A-BC85-92CF6BCE71EB}">
      <dgm:prSet/>
      <dgm:spPr/>
      <dgm:t>
        <a:bodyPr/>
        <a:lstStyle/>
        <a:p>
          <a:endParaRPr lang="fr-FR" sz="1200"/>
        </a:p>
      </dgm:t>
    </dgm:pt>
    <dgm:pt modelId="{51A4E85C-7853-4BD1-99B8-500FA732C07C}">
      <dgm:prSet phldrT="[Texte]" custT="1"/>
      <dgm:spPr>
        <a:solidFill>
          <a:schemeClr val="accent6">
            <a:lumMod val="20000"/>
            <a:lumOff val="80000"/>
          </a:schemeClr>
        </a:solidFill>
      </dgm:spPr>
      <dgm:t>
        <a:bodyPr/>
        <a:lstStyle/>
        <a:p>
          <a:r>
            <a:rPr lang="fr-FR" sz="1200" dirty="0">
              <a:hlinkClick xmlns:r="http://schemas.openxmlformats.org/officeDocument/2006/relationships" r:id="rId7" action="ppaction://hlinksldjump"/>
            </a:rPr>
            <a:t>VI. </a:t>
          </a:r>
          <a:r>
            <a:rPr lang="fr-FR" sz="1200" dirty="0" err="1">
              <a:hlinkClick xmlns:r="http://schemas.openxmlformats.org/officeDocument/2006/relationships" r:id="rId7" action="ppaction://hlinksldjump"/>
            </a:rPr>
            <a:t>Voc</a:t>
          </a:r>
          <a:r>
            <a:rPr lang="fr-FR" sz="1200" dirty="0">
              <a:hlinkClick xmlns:r="http://schemas.openxmlformats.org/officeDocument/2006/relationships" r:id="rId7" action="ppaction://hlinksldjump"/>
            </a:rPr>
            <a:t>: actions</a:t>
          </a:r>
          <a:endParaRPr lang="fr-FR" sz="1200" dirty="0"/>
        </a:p>
      </dgm:t>
    </dgm:pt>
    <dgm:pt modelId="{B7C07AFD-23D0-4ADA-AB3D-00F07F4ED878}" type="parTrans" cxnId="{AE06BB18-E8A4-4D1E-ACA5-3BC536A79940}">
      <dgm:prSet/>
      <dgm:spPr/>
      <dgm:t>
        <a:bodyPr/>
        <a:lstStyle/>
        <a:p>
          <a:endParaRPr lang="fr-FR" sz="1200"/>
        </a:p>
      </dgm:t>
    </dgm:pt>
    <dgm:pt modelId="{1D2E3503-D81D-4ED0-BBED-9752F01DDB36}" type="sibTrans" cxnId="{AE06BB18-E8A4-4D1E-ACA5-3BC536A79940}">
      <dgm:prSet/>
      <dgm:spPr/>
      <dgm:t>
        <a:bodyPr/>
        <a:lstStyle/>
        <a:p>
          <a:endParaRPr lang="fr-FR" sz="1200"/>
        </a:p>
      </dgm:t>
    </dgm:pt>
    <dgm:pt modelId="{2473E0C6-F091-45D1-92DF-C3495EF1C401}">
      <dgm:prSet phldrT="[Texte]" custT="1"/>
      <dgm:spPr>
        <a:solidFill>
          <a:schemeClr val="accent6">
            <a:lumMod val="20000"/>
            <a:lumOff val="80000"/>
          </a:schemeClr>
        </a:solidFill>
      </dgm:spPr>
      <dgm:t>
        <a:bodyPr/>
        <a:lstStyle/>
        <a:p>
          <a:r>
            <a:rPr lang="fr-FR" sz="1200" dirty="0">
              <a:hlinkClick xmlns:r="http://schemas.openxmlformats.org/officeDocument/2006/relationships" r:id="rId8" action="ppaction://hlinksldjump"/>
            </a:rPr>
            <a:t>VII. Gr: COD</a:t>
          </a:r>
          <a:endParaRPr lang="fr-FR" sz="1200" dirty="0"/>
        </a:p>
      </dgm:t>
    </dgm:pt>
    <dgm:pt modelId="{4433C147-A76C-4373-82A9-5E8D9C6D1838}" type="parTrans" cxnId="{2A5368FE-1C47-49B5-BBAB-3FCDB61912AD}">
      <dgm:prSet/>
      <dgm:spPr/>
      <dgm:t>
        <a:bodyPr/>
        <a:lstStyle/>
        <a:p>
          <a:endParaRPr lang="fr-FR" sz="1200"/>
        </a:p>
      </dgm:t>
    </dgm:pt>
    <dgm:pt modelId="{180EAE69-2C01-4311-B9E4-412DA1BB2F8A}" type="sibTrans" cxnId="{2A5368FE-1C47-49B5-BBAB-3FCDB61912AD}">
      <dgm:prSet/>
      <dgm:spPr/>
      <dgm:t>
        <a:bodyPr/>
        <a:lstStyle/>
        <a:p>
          <a:endParaRPr lang="fr-FR" sz="1200"/>
        </a:p>
      </dgm:t>
    </dgm:pt>
    <dgm:pt modelId="{F6F74AEF-BB45-45DA-85BB-D022F832901F}">
      <dgm:prSet phldrT="[Texte]" custT="1"/>
      <dgm:spPr>
        <a:solidFill>
          <a:schemeClr val="accent6">
            <a:lumMod val="20000"/>
            <a:lumOff val="80000"/>
          </a:schemeClr>
        </a:solidFill>
      </dgm:spPr>
      <dgm:t>
        <a:bodyPr/>
        <a:lstStyle/>
        <a:p>
          <a:r>
            <a:rPr lang="fr-FR" sz="1200" dirty="0">
              <a:hlinkClick xmlns:r="http://schemas.openxmlformats.org/officeDocument/2006/relationships" r:id="rId9" action="ppaction://hlinksldjump"/>
            </a:rPr>
            <a:t>VIII. Gr: prés. progressif</a:t>
          </a:r>
          <a:endParaRPr lang="fr-FR" sz="1200" dirty="0"/>
        </a:p>
      </dgm:t>
    </dgm:pt>
    <dgm:pt modelId="{31D343A9-D0AF-42AA-80A0-2F8A29E1D15C}" type="parTrans" cxnId="{5B7573AD-785D-4B55-A230-E32D87EAB77C}">
      <dgm:prSet/>
      <dgm:spPr/>
      <dgm:t>
        <a:bodyPr/>
        <a:lstStyle/>
        <a:p>
          <a:endParaRPr lang="fr-FR" sz="1200"/>
        </a:p>
      </dgm:t>
    </dgm:pt>
    <dgm:pt modelId="{0A7681B3-6438-4331-95BA-32E8E2E65E7D}" type="sibTrans" cxnId="{5B7573AD-785D-4B55-A230-E32D87EAB77C}">
      <dgm:prSet/>
      <dgm:spPr/>
      <dgm:t>
        <a:bodyPr/>
        <a:lstStyle/>
        <a:p>
          <a:endParaRPr lang="fr-FR" sz="1200"/>
        </a:p>
      </dgm:t>
    </dgm:pt>
    <dgm:pt modelId="{936D745D-CA20-4C08-BC30-D08A12E607A8}">
      <dgm:prSet phldrT="[Texte]" custT="1"/>
      <dgm:spPr>
        <a:solidFill>
          <a:srgbClr val="FFC000"/>
        </a:solidFill>
      </dgm:spPr>
      <dgm:t>
        <a:bodyPr/>
        <a:lstStyle/>
        <a:p>
          <a:r>
            <a:rPr lang="fr-FR" sz="1200" dirty="0">
              <a:hlinkClick xmlns:r="http://schemas.openxmlformats.org/officeDocument/2006/relationships" r:id="rId10" action="ppaction://hlinksldjump"/>
            </a:rPr>
            <a:t>IX. </a:t>
          </a:r>
          <a:r>
            <a:rPr lang="fr-FR" sz="1200" dirty="0" err="1">
              <a:hlinkClick xmlns:r="http://schemas.openxmlformats.org/officeDocument/2006/relationships" r:id="rId10" action="ppaction://hlinksldjump"/>
            </a:rPr>
            <a:t>Voc</a:t>
          </a:r>
          <a:r>
            <a:rPr lang="fr-FR" sz="1200" dirty="0">
              <a:hlinkClick xmlns:r="http://schemas.openxmlformats.org/officeDocument/2006/relationships" r:id="rId10" action="ppaction://hlinksldjump"/>
            </a:rPr>
            <a:t>: connecteurs</a:t>
          </a:r>
          <a:endParaRPr lang="fr-FR" sz="1200" dirty="0"/>
        </a:p>
      </dgm:t>
    </dgm:pt>
    <dgm:pt modelId="{5794BC60-2566-4E8B-AF41-932DE9E3CF09}" type="parTrans" cxnId="{EDF810CE-15C3-42DD-BF0A-6F360788C8CC}">
      <dgm:prSet/>
      <dgm:spPr/>
      <dgm:t>
        <a:bodyPr/>
        <a:lstStyle/>
        <a:p>
          <a:endParaRPr lang="fr-FR" sz="1200"/>
        </a:p>
      </dgm:t>
    </dgm:pt>
    <dgm:pt modelId="{3F89783E-1958-4D73-9E9D-4ADDC3DE43EC}" type="sibTrans" cxnId="{EDF810CE-15C3-42DD-BF0A-6F360788C8CC}">
      <dgm:prSet/>
      <dgm:spPr/>
      <dgm:t>
        <a:bodyPr/>
        <a:lstStyle/>
        <a:p>
          <a:endParaRPr lang="fr-FR" sz="1200"/>
        </a:p>
      </dgm:t>
    </dgm:pt>
    <dgm:pt modelId="{0D8A07CC-95B6-4EA0-829E-D9B8D030864E}">
      <dgm:prSet phldrT="[Texte]" custT="1"/>
      <dgm:spPr>
        <a:solidFill>
          <a:schemeClr val="accent6">
            <a:lumMod val="20000"/>
            <a:lumOff val="80000"/>
          </a:schemeClr>
        </a:solidFill>
      </dgm:spPr>
      <dgm:t>
        <a:bodyPr/>
        <a:lstStyle/>
        <a:p>
          <a:r>
            <a:rPr lang="fr-FR" sz="1200" dirty="0">
              <a:hlinkClick xmlns:r="http://schemas.openxmlformats.org/officeDocument/2006/relationships" r:id="rId11" action="ppaction://hlinksldjump"/>
            </a:rPr>
            <a:t>X. </a:t>
          </a:r>
          <a:r>
            <a:rPr lang="fr-FR" sz="1200" dirty="0" err="1">
              <a:hlinkClick xmlns:r="http://schemas.openxmlformats.org/officeDocument/2006/relationships" r:id="rId11" action="ppaction://hlinksldjump"/>
            </a:rPr>
            <a:t>Voc</a:t>
          </a:r>
          <a:r>
            <a:rPr lang="fr-FR" sz="1200" dirty="0">
              <a:hlinkClick xmlns:r="http://schemas.openxmlformats.org/officeDocument/2006/relationships" r:id="rId11" action="ppaction://hlinksldjump"/>
            </a:rPr>
            <a:t>: opinion</a:t>
          </a:r>
          <a:endParaRPr lang="fr-FR" sz="1200" dirty="0"/>
        </a:p>
      </dgm:t>
    </dgm:pt>
    <dgm:pt modelId="{D1EA18D4-45E8-453B-9846-F7DB3EB607EC}" type="parTrans" cxnId="{D7169B87-9B7A-456D-8969-26D2699B1861}">
      <dgm:prSet/>
      <dgm:spPr/>
      <dgm:t>
        <a:bodyPr/>
        <a:lstStyle/>
        <a:p>
          <a:endParaRPr lang="fr-FR" sz="1200"/>
        </a:p>
      </dgm:t>
    </dgm:pt>
    <dgm:pt modelId="{922F579C-F95D-45B9-8EB7-32A2FB74BB9F}" type="sibTrans" cxnId="{D7169B87-9B7A-456D-8969-26D2699B1861}">
      <dgm:prSet/>
      <dgm:spPr/>
      <dgm:t>
        <a:bodyPr/>
        <a:lstStyle/>
        <a:p>
          <a:endParaRPr lang="fr-FR" sz="1200"/>
        </a:p>
      </dgm:t>
    </dgm:pt>
    <dgm:pt modelId="{1C4AA4B7-634C-4CBA-8066-E03FD66C6830}">
      <dgm:prSet phldrT="[Texte]" custT="1"/>
      <dgm:spPr>
        <a:solidFill>
          <a:schemeClr val="accent6">
            <a:lumMod val="20000"/>
            <a:lumOff val="80000"/>
          </a:schemeClr>
        </a:solidFill>
      </dgm:spPr>
      <dgm:t>
        <a:bodyPr/>
        <a:lstStyle/>
        <a:p>
          <a:r>
            <a:rPr lang="fr-FR" sz="1200" dirty="0">
              <a:hlinkClick xmlns:r="http://schemas.openxmlformats.org/officeDocument/2006/relationships" r:id="rId12" action="ppaction://hlinksldjump"/>
            </a:rPr>
            <a:t>III. </a:t>
          </a:r>
          <a:r>
            <a:rPr lang="fr-FR" sz="1200" dirty="0" err="1">
              <a:hlinkClick xmlns:r="http://schemas.openxmlformats.org/officeDocument/2006/relationships" r:id="rId12" action="ppaction://hlinksldjump"/>
            </a:rPr>
            <a:t>Voc</a:t>
          </a:r>
          <a:r>
            <a:rPr lang="fr-FR" sz="1200" dirty="0">
              <a:hlinkClick xmlns:r="http://schemas.openxmlformats.org/officeDocument/2006/relationships" r:id="rId12" action="ppaction://hlinksldjump"/>
            </a:rPr>
            <a:t>: aliments</a:t>
          </a:r>
          <a:endParaRPr lang="fr-FR" sz="1200" dirty="0"/>
        </a:p>
      </dgm:t>
    </dgm:pt>
    <dgm:pt modelId="{F9360B63-235F-4C4F-913A-0129822BD193}" type="parTrans" cxnId="{7C96E37D-2221-4703-9830-2485111A4943}">
      <dgm:prSet/>
      <dgm:spPr/>
      <dgm:t>
        <a:bodyPr/>
        <a:lstStyle/>
        <a:p>
          <a:endParaRPr lang="fr-FR" sz="1200"/>
        </a:p>
      </dgm:t>
    </dgm:pt>
    <dgm:pt modelId="{31BB5B69-4B99-4D7D-8A85-CD53BEB64987}" type="sibTrans" cxnId="{7C96E37D-2221-4703-9830-2485111A4943}">
      <dgm:prSet/>
      <dgm:spPr/>
      <dgm:t>
        <a:bodyPr/>
        <a:lstStyle/>
        <a:p>
          <a:endParaRPr lang="fr-FR" sz="12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12">
        <dgm:presLayoutVars>
          <dgm:bulletEnabled val="1"/>
        </dgm:presLayoutVars>
      </dgm:prSet>
      <dgm:spPr/>
    </dgm:pt>
    <dgm:pt modelId="{4F894FE4-D206-41C8-AF7E-2F059EF7A497}" type="pres">
      <dgm:prSet presAssocID="{D71A99E9-9574-442D-A8CA-B21062B246A6}" presName="parSpace" presStyleCnt="0"/>
      <dgm:spPr/>
    </dgm:pt>
    <dgm:pt modelId="{2F548C05-5D23-47B9-9153-0D08392EF497}" type="pres">
      <dgm:prSet presAssocID="{6FAE786F-AC75-4C08-AB21-821A5A2DCB78}" presName="parTxOnly" presStyleLbl="node1" presStyleIdx="1" presStyleCnt="12">
        <dgm:presLayoutVars>
          <dgm:bulletEnabled val="1"/>
        </dgm:presLayoutVars>
      </dgm:prSet>
      <dgm:spPr/>
    </dgm:pt>
    <dgm:pt modelId="{2641F55C-7678-4F0E-9F26-07FCA1D57FDD}" type="pres">
      <dgm:prSet presAssocID="{EB9486F7-414A-4ECD-8706-C58E89D3C254}" presName="parSpace" presStyleCnt="0"/>
      <dgm:spPr/>
    </dgm:pt>
    <dgm:pt modelId="{07D5B92C-B88D-4097-96C2-28859F65CA7F}" type="pres">
      <dgm:prSet presAssocID="{1C4AA4B7-634C-4CBA-8066-E03FD66C6830}" presName="parTxOnly" presStyleLbl="node1" presStyleIdx="2" presStyleCnt="12">
        <dgm:presLayoutVars>
          <dgm:bulletEnabled val="1"/>
        </dgm:presLayoutVars>
      </dgm:prSet>
      <dgm:spPr/>
    </dgm:pt>
    <dgm:pt modelId="{149AD83A-B175-422B-8511-AB5D0AE3C71B}" type="pres">
      <dgm:prSet presAssocID="{31BB5B69-4B99-4D7D-8A85-CD53BEB64987}" presName="parSpace" presStyleCnt="0"/>
      <dgm:spPr/>
    </dgm:pt>
    <dgm:pt modelId="{0BF32CFA-15F8-41C4-A152-C55FC3476C2D}" type="pres">
      <dgm:prSet presAssocID="{85EC93E8-032B-44C3-96BD-D8FC2CDF2A04}" presName="parTxOnly" presStyleLbl="node1" presStyleIdx="3" presStyleCnt="1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12">
        <dgm:presLayoutVars>
          <dgm:bulletEnabled val="1"/>
        </dgm:presLayoutVars>
      </dgm:prSet>
      <dgm:spPr/>
    </dgm:pt>
    <dgm:pt modelId="{25A1145E-2788-45FB-97B7-F8C4089C4654}" type="pres">
      <dgm:prSet presAssocID="{F11C5AE7-F1F8-4B7B-AAC2-50535A342F1D}" presName="parSpace" presStyleCnt="0"/>
      <dgm:spPr/>
    </dgm:pt>
    <dgm:pt modelId="{9FAE840A-45EF-4838-804D-7D38725257B5}" type="pres">
      <dgm:prSet presAssocID="{51A4E85C-7853-4BD1-99B8-500FA732C07C}" presName="parTxOnly" presStyleLbl="node1" presStyleIdx="5" presStyleCnt="12">
        <dgm:presLayoutVars>
          <dgm:bulletEnabled val="1"/>
        </dgm:presLayoutVars>
      </dgm:prSet>
      <dgm:spPr/>
    </dgm:pt>
    <dgm:pt modelId="{BBB638DF-FC3D-4C30-895A-940F06B6343E}" type="pres">
      <dgm:prSet presAssocID="{1D2E3503-D81D-4ED0-BBED-9752F01DDB36}" presName="parSpace" presStyleCnt="0"/>
      <dgm:spPr/>
    </dgm:pt>
    <dgm:pt modelId="{2CC4FF6B-995D-4E35-BB3F-77D64CD4A0D0}" type="pres">
      <dgm:prSet presAssocID="{2473E0C6-F091-45D1-92DF-C3495EF1C401}" presName="parTxOnly" presStyleLbl="node1" presStyleIdx="6" presStyleCnt="12">
        <dgm:presLayoutVars>
          <dgm:bulletEnabled val="1"/>
        </dgm:presLayoutVars>
      </dgm:prSet>
      <dgm:spPr/>
    </dgm:pt>
    <dgm:pt modelId="{1B769117-C156-4328-97A8-A790DE76E5F3}" type="pres">
      <dgm:prSet presAssocID="{180EAE69-2C01-4311-B9E4-412DA1BB2F8A}" presName="parSpace" presStyleCnt="0"/>
      <dgm:spPr/>
    </dgm:pt>
    <dgm:pt modelId="{E0020522-8D25-4C40-9ABB-B5A802558AAC}" type="pres">
      <dgm:prSet presAssocID="{F6F74AEF-BB45-45DA-85BB-D022F832901F}" presName="parTxOnly" presStyleLbl="node1" presStyleIdx="7" presStyleCnt="12">
        <dgm:presLayoutVars>
          <dgm:bulletEnabled val="1"/>
        </dgm:presLayoutVars>
      </dgm:prSet>
      <dgm:spPr/>
    </dgm:pt>
    <dgm:pt modelId="{8CF0E4F3-6CAB-4DF7-8127-F071599528CD}" type="pres">
      <dgm:prSet presAssocID="{0A7681B3-6438-4331-95BA-32E8E2E65E7D}" presName="parSpace" presStyleCnt="0"/>
      <dgm:spPr/>
    </dgm:pt>
    <dgm:pt modelId="{6EE9DACF-3558-46D5-AD94-BB48E49F1489}" type="pres">
      <dgm:prSet presAssocID="{936D745D-CA20-4C08-BC30-D08A12E607A8}" presName="parTxOnly" presStyleLbl="node1" presStyleIdx="8" presStyleCnt="12">
        <dgm:presLayoutVars>
          <dgm:bulletEnabled val="1"/>
        </dgm:presLayoutVars>
      </dgm:prSet>
      <dgm:spPr/>
    </dgm:pt>
    <dgm:pt modelId="{32911B46-F97F-4525-AD59-CFE95FFB94FB}" type="pres">
      <dgm:prSet presAssocID="{3F89783E-1958-4D73-9E9D-4ADDC3DE43EC}" presName="parSpace" presStyleCnt="0"/>
      <dgm:spPr/>
    </dgm:pt>
    <dgm:pt modelId="{B5879791-AD02-494D-9D78-6C22396A75B7}" type="pres">
      <dgm:prSet presAssocID="{0D8A07CC-95B6-4EA0-829E-D9B8D030864E}" presName="parTxOnly" presStyleLbl="node1" presStyleIdx="9" presStyleCnt="12">
        <dgm:presLayoutVars>
          <dgm:bulletEnabled val="1"/>
        </dgm:presLayoutVars>
      </dgm:prSet>
      <dgm:spPr/>
    </dgm:pt>
    <dgm:pt modelId="{58A52110-D620-4823-A6FA-E8FA09D67D59}" type="pres">
      <dgm:prSet presAssocID="{922F579C-F95D-45B9-8EB7-32A2FB74BB9F}" presName="parSpace" presStyleCnt="0"/>
      <dgm:spPr/>
    </dgm:pt>
    <dgm:pt modelId="{92430BDE-7174-4B03-866C-936903DF07F9}" type="pres">
      <dgm:prSet presAssocID="{9CD13DA1-4E5F-4C46-A83B-A6876944F671}" presName="parTxOnly" presStyleLbl="node1" presStyleIdx="10" presStyleCnt="12">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11" presStyleCnt="12">
        <dgm:presLayoutVars>
          <dgm:bulletEnabled val="1"/>
        </dgm:presLayoutVars>
      </dgm:prSet>
      <dgm:spPr/>
    </dgm:pt>
  </dgm:ptLst>
  <dgm:cxnLst>
    <dgm:cxn modelId="{72738101-32A0-482A-BC85-92CF6BCE71EB}" srcId="{70A282F3-4515-4856-B2C0-86AA77246B51}" destId="{B1C5E547-A81E-4965-963A-5969F01DE233}" srcOrd="11" destOrd="0" parTransId="{AE6CC7CD-9FCB-4360-8E79-DF93DAF60737}" sibTransId="{580937A6-3062-43E0-84A4-203220A55668}"/>
    <dgm:cxn modelId="{BC1FA509-B3C6-4E15-9D7F-18D053E21C90}" type="presOf" srcId="{0D8A07CC-95B6-4EA0-829E-D9B8D030864E}" destId="{B5879791-AD02-494D-9D78-6C22396A75B7}" srcOrd="0" destOrd="0" presId="urn:microsoft.com/office/officeart/2005/8/layout/hChevron3"/>
    <dgm:cxn modelId="{8256F109-2CE8-4062-ACC0-DBE387B5E892}" type="presOf" srcId="{70A282F3-4515-4856-B2C0-86AA77246B51}" destId="{776A1F8C-5C31-4691-9C2B-A7F8DF456F32}" srcOrd="0" destOrd="0" presId="urn:microsoft.com/office/officeart/2005/8/layout/hChevron3"/>
    <dgm:cxn modelId="{738C1013-B35C-45FD-A84F-246877F9D9FE}" type="presOf" srcId="{936D745D-CA20-4C08-BC30-D08A12E607A8}" destId="{6EE9DACF-3558-46D5-AD94-BB48E49F1489}" srcOrd="0" destOrd="0" presId="urn:microsoft.com/office/officeart/2005/8/layout/hChevron3"/>
    <dgm:cxn modelId="{AE06BB18-E8A4-4D1E-ACA5-3BC536A79940}" srcId="{70A282F3-4515-4856-B2C0-86AA77246B51}" destId="{51A4E85C-7853-4BD1-99B8-500FA732C07C}" srcOrd="5" destOrd="0" parTransId="{B7C07AFD-23D0-4ADA-AB3D-00F07F4ED878}" sibTransId="{1D2E3503-D81D-4ED0-BBED-9752F01DDB36}"/>
    <dgm:cxn modelId="{E8BBB22B-7300-4868-A083-1104E6BD099B}" type="presOf" srcId="{71854ADA-8CB0-41DE-A023-09C1AF968FE5}" destId="{10216DF6-6500-4360-8168-79C8E29168F6}" srcOrd="0" destOrd="0" presId="urn:microsoft.com/office/officeart/2005/8/layout/hChevron3"/>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1"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0C3B4C51-DA37-44EB-8B1A-A227097089DF}" type="presOf" srcId="{51A4E85C-7853-4BD1-99B8-500FA732C07C}" destId="{9FAE840A-45EF-4838-804D-7D38725257B5}" srcOrd="0" destOrd="0" presId="urn:microsoft.com/office/officeart/2005/8/layout/hChevron3"/>
    <dgm:cxn modelId="{7C96E37D-2221-4703-9830-2485111A4943}" srcId="{70A282F3-4515-4856-B2C0-86AA77246B51}" destId="{1C4AA4B7-634C-4CBA-8066-E03FD66C6830}" srcOrd="2" destOrd="0" parTransId="{F9360B63-235F-4C4F-913A-0129822BD193}" sibTransId="{31BB5B69-4B99-4D7D-8A85-CD53BEB64987}"/>
    <dgm:cxn modelId="{7003787F-7B8C-4EAA-87AB-559D63E64850}" type="presOf" srcId="{2473E0C6-F091-45D1-92DF-C3495EF1C401}" destId="{2CC4FF6B-995D-4E35-BB3F-77D64CD4A0D0}" srcOrd="0" destOrd="0" presId="urn:microsoft.com/office/officeart/2005/8/layout/hChevron3"/>
    <dgm:cxn modelId="{D7169B87-9B7A-456D-8969-26D2699B1861}" srcId="{70A282F3-4515-4856-B2C0-86AA77246B51}" destId="{0D8A07CC-95B6-4EA0-829E-D9B8D030864E}" srcOrd="9" destOrd="0" parTransId="{D1EA18D4-45E8-453B-9846-F7DB3EB607EC}" sibTransId="{922F579C-F95D-45B9-8EB7-32A2FB74BB9F}"/>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10" destOrd="0" parTransId="{A0441888-E3AF-4D12-AB92-613143FC1909}" sibTransId="{1E76E48C-B58D-4209-8280-B24013EBE79B}"/>
    <dgm:cxn modelId="{5B7573AD-785D-4B55-A230-E32D87EAB77C}" srcId="{70A282F3-4515-4856-B2C0-86AA77246B51}" destId="{F6F74AEF-BB45-45DA-85BB-D022F832901F}" srcOrd="7" destOrd="0" parTransId="{31D343A9-D0AF-42AA-80A0-2F8A29E1D15C}" sibTransId="{0A7681B3-6438-4331-95BA-32E8E2E65E7D}"/>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EDF810CE-15C3-42DD-BF0A-6F360788C8CC}" srcId="{70A282F3-4515-4856-B2C0-86AA77246B51}" destId="{936D745D-CA20-4C08-BC30-D08A12E607A8}" srcOrd="8" destOrd="0" parTransId="{5794BC60-2566-4E8B-AF41-932DE9E3CF09}" sibTransId="{3F89783E-1958-4D73-9E9D-4ADDC3DE43EC}"/>
    <dgm:cxn modelId="{2469B8E2-A478-42E2-AA81-10AD3E8626D6}" type="presOf" srcId="{F6F74AEF-BB45-45DA-85BB-D022F832901F}" destId="{E0020522-8D25-4C40-9ABB-B5A802558AAC}"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9587E1F6-0EDF-4079-BE46-C5E4EDAD7C76}" type="presOf" srcId="{1C4AA4B7-634C-4CBA-8066-E03FD66C6830}" destId="{07D5B92C-B88D-4097-96C2-28859F65CA7F}" srcOrd="0" destOrd="0" presId="urn:microsoft.com/office/officeart/2005/8/layout/hChevron3"/>
    <dgm:cxn modelId="{2A5368FE-1C47-49B5-BBAB-3FCDB61912AD}" srcId="{70A282F3-4515-4856-B2C0-86AA77246B51}" destId="{2473E0C6-F091-45D1-92DF-C3495EF1C401}" srcOrd="6" destOrd="0" parTransId="{4433C147-A76C-4373-82A9-5E8D9C6D1838}" sibTransId="{180EAE69-2C01-4311-B9E4-412DA1BB2F8A}"/>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23E8F3E0-0D4E-44EC-A5D5-384FB891694A}" type="presParOf" srcId="{776A1F8C-5C31-4691-9C2B-A7F8DF456F32}" destId="{2F548C05-5D23-47B9-9153-0D08392EF497}" srcOrd="2" destOrd="0" presId="urn:microsoft.com/office/officeart/2005/8/layout/hChevron3"/>
    <dgm:cxn modelId="{6B743A57-743D-4B08-99B0-997F146DC9E6}" type="presParOf" srcId="{776A1F8C-5C31-4691-9C2B-A7F8DF456F32}" destId="{2641F55C-7678-4F0E-9F26-07FCA1D57FDD}" srcOrd="3" destOrd="0" presId="urn:microsoft.com/office/officeart/2005/8/layout/hChevron3"/>
    <dgm:cxn modelId="{DC205062-3D57-485B-A4A3-88E08CF67B73}" type="presParOf" srcId="{776A1F8C-5C31-4691-9C2B-A7F8DF456F32}" destId="{07D5B92C-B88D-4097-96C2-28859F65CA7F}" srcOrd="4" destOrd="0" presId="urn:microsoft.com/office/officeart/2005/8/layout/hChevron3"/>
    <dgm:cxn modelId="{564C1AF4-A875-4033-AC0C-3A982FD8735B}" type="presParOf" srcId="{776A1F8C-5C31-4691-9C2B-A7F8DF456F32}" destId="{149AD83A-B175-422B-8511-AB5D0AE3C71B}"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2A60B205-ECBC-4A54-8744-FD5CBA466B06}" type="presParOf" srcId="{776A1F8C-5C31-4691-9C2B-A7F8DF456F32}" destId="{9FAE840A-45EF-4838-804D-7D38725257B5}" srcOrd="10" destOrd="0" presId="urn:microsoft.com/office/officeart/2005/8/layout/hChevron3"/>
    <dgm:cxn modelId="{43B5F5F6-6381-4D48-B856-1AB4A62ACFE7}" type="presParOf" srcId="{776A1F8C-5C31-4691-9C2B-A7F8DF456F32}" destId="{BBB638DF-FC3D-4C30-895A-940F06B6343E}" srcOrd="11" destOrd="0" presId="urn:microsoft.com/office/officeart/2005/8/layout/hChevron3"/>
    <dgm:cxn modelId="{3459719D-6CFD-462C-B8D1-15E16C375775}" type="presParOf" srcId="{776A1F8C-5C31-4691-9C2B-A7F8DF456F32}" destId="{2CC4FF6B-995D-4E35-BB3F-77D64CD4A0D0}" srcOrd="12" destOrd="0" presId="urn:microsoft.com/office/officeart/2005/8/layout/hChevron3"/>
    <dgm:cxn modelId="{9BEB9B76-D675-43EF-8776-EF1C3FA58311}" type="presParOf" srcId="{776A1F8C-5C31-4691-9C2B-A7F8DF456F32}" destId="{1B769117-C156-4328-97A8-A790DE76E5F3}" srcOrd="13" destOrd="0" presId="urn:microsoft.com/office/officeart/2005/8/layout/hChevron3"/>
    <dgm:cxn modelId="{3A64E952-699F-4EC7-9C53-12B304A1AC65}" type="presParOf" srcId="{776A1F8C-5C31-4691-9C2B-A7F8DF456F32}" destId="{E0020522-8D25-4C40-9ABB-B5A802558AAC}" srcOrd="14" destOrd="0" presId="urn:microsoft.com/office/officeart/2005/8/layout/hChevron3"/>
    <dgm:cxn modelId="{7C42AB26-C2B4-4645-A7A3-40E0E203DE4E}" type="presParOf" srcId="{776A1F8C-5C31-4691-9C2B-A7F8DF456F32}" destId="{8CF0E4F3-6CAB-4DF7-8127-F071599528CD}" srcOrd="15" destOrd="0" presId="urn:microsoft.com/office/officeart/2005/8/layout/hChevron3"/>
    <dgm:cxn modelId="{D9A9EFE4-1844-4005-8BED-2FB2A5DC5673}" type="presParOf" srcId="{776A1F8C-5C31-4691-9C2B-A7F8DF456F32}" destId="{6EE9DACF-3558-46D5-AD94-BB48E49F1489}" srcOrd="16" destOrd="0" presId="urn:microsoft.com/office/officeart/2005/8/layout/hChevron3"/>
    <dgm:cxn modelId="{DDC766BE-4A32-4C0C-825B-A9815018E346}" type="presParOf" srcId="{776A1F8C-5C31-4691-9C2B-A7F8DF456F32}" destId="{32911B46-F97F-4525-AD59-CFE95FFB94FB}" srcOrd="17" destOrd="0" presId="urn:microsoft.com/office/officeart/2005/8/layout/hChevron3"/>
    <dgm:cxn modelId="{50FEB9A3-6A5E-493F-B5D2-A491D2B86465}" type="presParOf" srcId="{776A1F8C-5C31-4691-9C2B-A7F8DF456F32}" destId="{B5879791-AD02-494D-9D78-6C22396A75B7}" srcOrd="18" destOrd="0" presId="urn:microsoft.com/office/officeart/2005/8/layout/hChevron3"/>
    <dgm:cxn modelId="{0534FCC8-F103-4C46-8CA6-2E6FE1A79070}" type="presParOf" srcId="{776A1F8C-5C31-4691-9C2B-A7F8DF456F32}" destId="{58A52110-D620-4823-A6FA-E8FA09D67D59}" srcOrd="19" destOrd="0" presId="urn:microsoft.com/office/officeart/2005/8/layout/hChevron3"/>
    <dgm:cxn modelId="{FA103E51-2275-407D-9C53-E55B4CF21AE3}" type="presParOf" srcId="{776A1F8C-5C31-4691-9C2B-A7F8DF456F32}" destId="{92430BDE-7174-4B03-866C-936903DF07F9}" srcOrd="20" destOrd="0" presId="urn:microsoft.com/office/officeart/2005/8/layout/hChevron3"/>
    <dgm:cxn modelId="{F31D3BCB-2AFA-458D-96BF-227456F0A622}" type="presParOf" srcId="{776A1F8C-5C31-4691-9C2B-A7F8DF456F32}" destId="{67BB3DEC-BE6B-4F48-94DF-D5CCA4276827}" srcOrd="21" destOrd="0" presId="urn:microsoft.com/office/officeart/2005/8/layout/hChevron3"/>
    <dgm:cxn modelId="{E192B9E4-C8EF-43DC-BA11-78FD917000E5}" type="presParOf" srcId="{776A1F8C-5C31-4691-9C2B-A7F8DF456F32}" destId="{2CB68F4E-D058-4ECE-8D28-436B2D71DCC9}" srcOrd="22"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2.xml><?xml version="1.0" encoding="utf-8"?>
<dgm:dataModel xmlns:dgm="http://schemas.openxmlformats.org/drawingml/2006/diagram" xmlns:a="http://schemas.openxmlformats.org/drawingml/2006/main">
  <dgm:ptLst>
    <dgm:pt modelId="{CF9055CF-8DEB-4A02-949A-DE72B6AC5D37}" type="doc">
      <dgm:prSet loTypeId="urn:microsoft.com/office/officeart/2005/8/layout/hList7" loCatId="list" qsTypeId="urn:microsoft.com/office/officeart/2005/8/quickstyle/3d3" qsCatId="3D" csTypeId="urn:microsoft.com/office/officeart/2005/8/colors/colorful1" csCatId="colorful" phldr="1"/>
      <dgm:spPr/>
      <dgm:t>
        <a:bodyPr rtlCol="0"/>
        <a:lstStyle/>
        <a:p>
          <a:pPr rtl="0"/>
          <a:endParaRPr lang="en-US"/>
        </a:p>
      </dgm:t>
    </dgm:pt>
    <dgm:pt modelId="{6D0E5D9F-7263-4526-A227-51301233F549}">
      <dgm:prSet phldrT="[Text]" custT="1"/>
      <dgm:spPr/>
      <dgm:t>
        <a:bodyPr rtlCol="0" anchor="t"/>
        <a:lstStyle/>
        <a:p>
          <a:pPr rtl="0"/>
          <a:r>
            <a:rPr lang="fr-FR" sz="1800" b="1" noProof="0" dirty="0"/>
            <a:t>Grammaire</a:t>
          </a:r>
        </a:p>
        <a:p>
          <a:pPr rtl="0"/>
          <a:r>
            <a:rPr lang="fr-FR" sz="1800" b="0" strike="sngStrike" noProof="0" dirty="0">
              <a:solidFill>
                <a:schemeClr val="bg1"/>
              </a:solidFill>
            </a:rPr>
            <a:t>- La quantité (définie/indéfinie)</a:t>
          </a:r>
        </a:p>
        <a:p>
          <a:pPr rtl="0"/>
          <a:r>
            <a:rPr lang="fr-FR" sz="1800" b="0" strike="sngStrike" noProof="0" dirty="0"/>
            <a:t>- Les pronoms compléments</a:t>
          </a:r>
        </a:p>
        <a:p>
          <a:pPr rtl="0"/>
          <a:r>
            <a:rPr lang="fr-FR" sz="1800" b="0" strike="sngStrike" noProof="0" dirty="0"/>
            <a:t>- Le présent progressif</a:t>
          </a:r>
        </a:p>
        <a:p>
          <a:pPr rtl="0"/>
          <a:r>
            <a:rPr lang="fr-FR" sz="1800" b="0" strike="sngStrike" noProof="0" dirty="0"/>
            <a:t>- La chronologie</a:t>
          </a:r>
        </a:p>
      </dgm:t>
    </dgm:pt>
    <dgm:pt modelId="{23416D07-25F8-426C-BC65-639E6BCF4D6D}" type="parTrans" cxnId="{C8C462C6-33A3-4E8B-91FE-36DBE92F1C4A}">
      <dgm:prSet/>
      <dgm:spPr/>
      <dgm:t>
        <a:bodyPr rtlCol="0"/>
        <a:lstStyle/>
        <a:p>
          <a:pPr rtl="0"/>
          <a:endParaRPr lang="en-US" sz="1600"/>
        </a:p>
      </dgm:t>
    </dgm:pt>
    <dgm:pt modelId="{DE289E29-1989-4D8E-8AA6-F030105B3F13}" type="sibTrans" cxnId="{C8C462C6-33A3-4E8B-91FE-36DBE92F1C4A}">
      <dgm:prSet/>
      <dgm:spPr/>
      <dgm:t>
        <a:bodyPr rtlCol="0"/>
        <a:lstStyle/>
        <a:p>
          <a:pPr rtl="0"/>
          <a:endParaRPr lang="en-US" sz="1600"/>
        </a:p>
      </dgm:t>
    </dgm:pt>
    <dgm:pt modelId="{716DBFC6-5D6F-4FC4-AB0B-4D2A46DAE80E}">
      <dgm:prSet phldrT="[Text]" custT="1"/>
      <dgm:spPr/>
      <dgm:t>
        <a:bodyPr rtlCol="0" anchor="t"/>
        <a:lstStyle/>
        <a:p>
          <a:pPr rtl="0"/>
          <a:r>
            <a:rPr lang="fr-FR" sz="1800" b="1" noProof="0" dirty="0"/>
            <a:t>Culture</a:t>
          </a:r>
        </a:p>
        <a:p>
          <a:pPr rtl="0"/>
          <a:r>
            <a:rPr lang="fr-FR" sz="1800" b="0" strike="sngStrike" noProof="0" dirty="0"/>
            <a:t>- Les recettes les plus populaires en France</a:t>
          </a:r>
        </a:p>
      </dgm:t>
    </dgm:pt>
    <dgm:pt modelId="{06FD4F2E-96C4-4C8C-9EE1-C7DA79F35950}" type="parTrans" cxnId="{91B7240F-DBC6-4A24-AA0E-962D15CED421}">
      <dgm:prSet/>
      <dgm:spPr/>
      <dgm:t>
        <a:bodyPr/>
        <a:lstStyle/>
        <a:p>
          <a:endParaRPr lang="fr-FR" sz="1600"/>
        </a:p>
      </dgm:t>
    </dgm:pt>
    <dgm:pt modelId="{C9D3AD42-8578-4DC8-9E32-87642AA7F4BA}" type="sibTrans" cxnId="{91B7240F-DBC6-4A24-AA0E-962D15CED421}">
      <dgm:prSet/>
      <dgm:spPr/>
      <dgm:t>
        <a:bodyPr/>
        <a:lstStyle/>
        <a:p>
          <a:endParaRPr lang="fr-FR" sz="1600"/>
        </a:p>
      </dgm:t>
    </dgm:pt>
    <dgm:pt modelId="{B664F99F-53AA-47D9-8E4A-86CBE4805C81}">
      <dgm:prSet phldrT="[Text]" custT="1"/>
      <dgm:spPr/>
      <dgm:t>
        <a:bodyPr rtlCol="0" anchor="t"/>
        <a:lstStyle/>
        <a:p>
          <a:pPr rtl="0"/>
          <a:r>
            <a:rPr lang="fr-FR" sz="1800" b="1" noProof="0" dirty="0"/>
            <a:t>Vocabulaire</a:t>
          </a:r>
        </a:p>
        <a:p>
          <a:pPr rtl="0"/>
          <a:r>
            <a:rPr lang="fr-FR" sz="1800" b="0" strike="sngStrike" noProof="0" dirty="0"/>
            <a:t>- Les aliments</a:t>
          </a:r>
        </a:p>
        <a:p>
          <a:pPr rtl="0"/>
          <a:r>
            <a:rPr lang="fr-FR" sz="1800" b="0" strike="sngStrike" noProof="0" dirty="0"/>
            <a:t>- Les actions en cuisine</a:t>
          </a:r>
        </a:p>
        <a:p>
          <a:pPr rtl="0"/>
          <a:r>
            <a:rPr lang="fr-FR" sz="1800" b="0" strike="noStrike" noProof="0" dirty="0"/>
            <a:t>- Donner une opinion</a:t>
          </a:r>
        </a:p>
      </dgm:t>
    </dgm:pt>
    <dgm:pt modelId="{72E343FC-93CE-4BCC-A013-3F0625C409B4}" type="parTrans" cxnId="{D032A8F9-B3F6-41AE-9A86-0FD0A3885069}">
      <dgm:prSet/>
      <dgm:spPr/>
      <dgm:t>
        <a:bodyPr/>
        <a:lstStyle/>
        <a:p>
          <a:endParaRPr lang="fr-FR" sz="1600"/>
        </a:p>
      </dgm:t>
    </dgm:pt>
    <dgm:pt modelId="{F68BA60D-5816-494C-90A0-90AD886A7A01}" type="sibTrans" cxnId="{D032A8F9-B3F6-41AE-9A86-0FD0A3885069}">
      <dgm:prSet/>
      <dgm:spPr/>
      <dgm:t>
        <a:bodyPr/>
        <a:lstStyle/>
        <a:p>
          <a:endParaRPr lang="fr-FR" sz="1600"/>
        </a:p>
      </dgm:t>
    </dgm:pt>
    <dgm:pt modelId="{F93B8BD0-64EE-45F2-9302-B7D61CE00635}" type="pres">
      <dgm:prSet presAssocID="{CF9055CF-8DEB-4A02-949A-DE72B6AC5D37}" presName="Name0" presStyleCnt="0">
        <dgm:presLayoutVars>
          <dgm:dir/>
          <dgm:resizeHandles val="exact"/>
        </dgm:presLayoutVars>
      </dgm:prSet>
      <dgm:spPr/>
    </dgm:pt>
    <dgm:pt modelId="{D3EE7165-49A2-4209-A007-09C882F50B45}" type="pres">
      <dgm:prSet presAssocID="{CF9055CF-8DEB-4A02-949A-DE72B6AC5D37}" presName="fgShape" presStyleLbl="fgShp" presStyleIdx="0" presStyleCnt="1" custScaleX="100596" custScaleY="1714" custLinFactY="300000" custLinFactNeighborX="-83" custLinFactNeighborY="380218"/>
      <dgm:spPr/>
    </dgm:pt>
    <dgm:pt modelId="{B37A3B9D-AF7C-4B9A-A656-1DA10EA46A9C}" type="pres">
      <dgm:prSet presAssocID="{CF9055CF-8DEB-4A02-949A-DE72B6AC5D37}" presName="linComp" presStyleCnt="0"/>
      <dgm:spPr/>
    </dgm:pt>
    <dgm:pt modelId="{126DE8B4-F2DC-4E7B-B02E-DAE8B417F81B}" type="pres">
      <dgm:prSet presAssocID="{B664F99F-53AA-47D9-8E4A-86CBE4805C81}" presName="compNode" presStyleCnt="0"/>
      <dgm:spPr/>
    </dgm:pt>
    <dgm:pt modelId="{52859561-4C40-474F-B39B-EAFCBBA049A0}" type="pres">
      <dgm:prSet presAssocID="{B664F99F-53AA-47D9-8E4A-86CBE4805C81}" presName="bkgdShape" presStyleLbl="node1" presStyleIdx="0" presStyleCnt="3"/>
      <dgm:spPr/>
    </dgm:pt>
    <dgm:pt modelId="{B76FA7E4-59BE-411D-B27B-C4189E79F869}" type="pres">
      <dgm:prSet presAssocID="{B664F99F-53AA-47D9-8E4A-86CBE4805C81}" presName="nodeTx" presStyleLbl="node1" presStyleIdx="0" presStyleCnt="3">
        <dgm:presLayoutVars>
          <dgm:bulletEnabled val="1"/>
        </dgm:presLayoutVars>
      </dgm:prSet>
      <dgm:spPr/>
    </dgm:pt>
    <dgm:pt modelId="{474A2939-9CF2-4F95-991C-9DB54DA54C18}" type="pres">
      <dgm:prSet presAssocID="{B664F99F-53AA-47D9-8E4A-86CBE4805C81}" presName="invisiNode" presStyleLbl="node1" presStyleIdx="0" presStyleCnt="3"/>
      <dgm:spPr/>
    </dgm:pt>
    <dgm:pt modelId="{279DFE09-28EE-48A2-B192-FFEC93ADF17D}" type="pres">
      <dgm:prSet presAssocID="{B664F99F-53AA-47D9-8E4A-86CBE4805C81}" presName="imagNode" presStyleLbl="fgImgPlace1" presStyleIdx="0" presStyleCnt="3"/>
      <dgm:spPr>
        <a:blipFill>
          <a:blip xmlns:r="http://schemas.openxmlformats.org/officeDocument/2006/relationships" r:embed="rId1"/>
          <a:srcRect/>
          <a:stretch>
            <a:fillRect t="-4000" b="-4000"/>
          </a:stretch>
        </a:blipFill>
      </dgm:spPr>
    </dgm:pt>
    <dgm:pt modelId="{20D0C550-AEA5-4EC4-A438-DF0167760347}" type="pres">
      <dgm:prSet presAssocID="{F68BA60D-5816-494C-90A0-90AD886A7A01}" presName="sibTrans" presStyleLbl="sibTrans2D1" presStyleIdx="0" presStyleCnt="0"/>
      <dgm:spPr/>
    </dgm:pt>
    <dgm:pt modelId="{8B404916-6027-47BE-BDE1-9F74EAF7C193}" type="pres">
      <dgm:prSet presAssocID="{6D0E5D9F-7263-4526-A227-51301233F549}" presName="compNode" presStyleCnt="0"/>
      <dgm:spPr/>
    </dgm:pt>
    <dgm:pt modelId="{DB1E9EF9-0CB9-46C8-B218-BE1DCDA76ADC}" type="pres">
      <dgm:prSet presAssocID="{6D0E5D9F-7263-4526-A227-51301233F549}" presName="bkgdShape" presStyleLbl="node1" presStyleIdx="1" presStyleCnt="3" custLinFactNeighborY="230"/>
      <dgm:spPr/>
    </dgm:pt>
    <dgm:pt modelId="{49DC33B3-1E99-49A5-8AB6-AE522BB3D80F}" type="pres">
      <dgm:prSet presAssocID="{6D0E5D9F-7263-4526-A227-51301233F549}" presName="nodeTx" presStyleLbl="node1" presStyleIdx="1" presStyleCnt="3">
        <dgm:presLayoutVars>
          <dgm:bulletEnabled val="1"/>
        </dgm:presLayoutVars>
      </dgm:prSet>
      <dgm:spPr/>
    </dgm:pt>
    <dgm:pt modelId="{01C772CB-2A18-4E2E-A33C-999C5E7B417E}" type="pres">
      <dgm:prSet presAssocID="{6D0E5D9F-7263-4526-A227-51301233F549}" presName="invisiNode" presStyleLbl="node1" presStyleIdx="1" presStyleCnt="3"/>
      <dgm:spPr/>
    </dgm:pt>
    <dgm:pt modelId="{112E1D68-647B-46C7-AF2C-FF0A84DB584F}" type="pres">
      <dgm:prSet presAssocID="{6D0E5D9F-7263-4526-A227-51301233F549}" presName="imagNode" presStyleLbl="fgImgPlace1" presStyleIdx="1" presStyleCnt="3" custLinFactNeighborX="-861" custLinFactNeighborY="8494"/>
      <dgm:spPr>
        <a:blipFill>
          <a:blip xmlns:r="http://schemas.openxmlformats.org/officeDocument/2006/relationships" r:embed="rId2"/>
          <a:srcRect/>
          <a:stretch>
            <a:fillRect l="-26000" r="-26000"/>
          </a:stretch>
        </a:blipFill>
      </dgm:spPr>
    </dgm:pt>
    <dgm:pt modelId="{1A3424F7-9B52-4420-9065-92474B71804C}" type="pres">
      <dgm:prSet presAssocID="{DE289E29-1989-4D8E-8AA6-F030105B3F13}" presName="sibTrans" presStyleLbl="sibTrans2D1" presStyleIdx="0" presStyleCnt="0"/>
      <dgm:spPr/>
    </dgm:pt>
    <dgm:pt modelId="{796BBF0E-2433-4E42-B2AF-DEC93C0517DE}" type="pres">
      <dgm:prSet presAssocID="{716DBFC6-5D6F-4FC4-AB0B-4D2A46DAE80E}" presName="compNode" presStyleCnt="0"/>
      <dgm:spPr/>
    </dgm:pt>
    <dgm:pt modelId="{B763F694-AEA6-4A82-AF9F-266D99C859B4}" type="pres">
      <dgm:prSet presAssocID="{716DBFC6-5D6F-4FC4-AB0B-4D2A46DAE80E}" presName="bkgdShape" presStyleLbl="node1" presStyleIdx="2" presStyleCnt="3"/>
      <dgm:spPr/>
    </dgm:pt>
    <dgm:pt modelId="{61272491-44A4-4B8F-AE66-9D0A3C224618}" type="pres">
      <dgm:prSet presAssocID="{716DBFC6-5D6F-4FC4-AB0B-4D2A46DAE80E}" presName="nodeTx" presStyleLbl="node1" presStyleIdx="2" presStyleCnt="3">
        <dgm:presLayoutVars>
          <dgm:bulletEnabled val="1"/>
        </dgm:presLayoutVars>
      </dgm:prSet>
      <dgm:spPr/>
    </dgm:pt>
    <dgm:pt modelId="{78CD55C1-7AE2-48E0-826C-4FEA54C241DC}" type="pres">
      <dgm:prSet presAssocID="{716DBFC6-5D6F-4FC4-AB0B-4D2A46DAE80E}" presName="invisiNode" presStyleLbl="node1" presStyleIdx="2" presStyleCnt="3"/>
      <dgm:spPr/>
    </dgm:pt>
    <dgm:pt modelId="{6D76E5FF-7D2E-406A-B668-9F0EAFB414C8}" type="pres">
      <dgm:prSet presAssocID="{716DBFC6-5D6F-4FC4-AB0B-4D2A46DAE80E}" presName="imagNode" presStyleLbl="fgImgPlace1" presStyleIdx="2" presStyleCnt="3"/>
      <dgm:spPr>
        <a:blipFill>
          <a:blip xmlns:r="http://schemas.openxmlformats.org/officeDocument/2006/relationships" r:embed="rId3"/>
          <a:srcRect/>
          <a:stretch>
            <a:fillRect/>
          </a:stretch>
        </a:blipFill>
      </dgm:spPr>
    </dgm:pt>
  </dgm:ptLst>
  <dgm:cxnLst>
    <dgm:cxn modelId="{B2723C05-C5D8-4835-AB74-1C0F77494E28}" type="presOf" srcId="{B664F99F-53AA-47D9-8E4A-86CBE4805C81}" destId="{B76FA7E4-59BE-411D-B27B-C4189E79F869}" srcOrd="1" destOrd="0" presId="urn:microsoft.com/office/officeart/2005/8/layout/hList7"/>
    <dgm:cxn modelId="{5A38F80C-5631-4A0F-A88E-ED83E8801F11}" type="presOf" srcId="{716DBFC6-5D6F-4FC4-AB0B-4D2A46DAE80E}" destId="{B763F694-AEA6-4A82-AF9F-266D99C859B4}" srcOrd="0" destOrd="0" presId="urn:microsoft.com/office/officeart/2005/8/layout/hList7"/>
    <dgm:cxn modelId="{91B7240F-DBC6-4A24-AA0E-962D15CED421}" srcId="{CF9055CF-8DEB-4A02-949A-DE72B6AC5D37}" destId="{716DBFC6-5D6F-4FC4-AB0B-4D2A46DAE80E}" srcOrd="2" destOrd="0" parTransId="{06FD4F2E-96C4-4C8C-9EE1-C7DA79F35950}" sibTransId="{C9D3AD42-8578-4DC8-9E32-87642AA7F4BA}"/>
    <dgm:cxn modelId="{99DCD91F-48F0-4E97-A133-AF0F4606954A}" type="presOf" srcId="{6D0E5D9F-7263-4526-A227-51301233F549}" destId="{DB1E9EF9-0CB9-46C8-B218-BE1DCDA76ADC}" srcOrd="0" destOrd="0" presId="urn:microsoft.com/office/officeart/2005/8/layout/hList7"/>
    <dgm:cxn modelId="{382B6D4B-5B70-420B-B172-477F8DA772D1}" type="presOf" srcId="{B664F99F-53AA-47D9-8E4A-86CBE4805C81}" destId="{52859561-4C40-474F-B39B-EAFCBBA049A0}" srcOrd="0" destOrd="0" presId="urn:microsoft.com/office/officeart/2005/8/layout/hList7"/>
    <dgm:cxn modelId="{22C1026F-3BFD-461A-B2FE-4E6C343FBEB6}" type="presOf" srcId="{F68BA60D-5816-494C-90A0-90AD886A7A01}" destId="{20D0C550-AEA5-4EC4-A438-DF0167760347}" srcOrd="0" destOrd="0" presId="urn:microsoft.com/office/officeart/2005/8/layout/hList7"/>
    <dgm:cxn modelId="{C8C462C6-33A3-4E8B-91FE-36DBE92F1C4A}" srcId="{CF9055CF-8DEB-4A02-949A-DE72B6AC5D37}" destId="{6D0E5D9F-7263-4526-A227-51301233F549}" srcOrd="1" destOrd="0" parTransId="{23416D07-25F8-426C-BC65-639E6BCF4D6D}" sibTransId="{DE289E29-1989-4D8E-8AA6-F030105B3F13}"/>
    <dgm:cxn modelId="{623124CF-8B0A-48EE-B866-67DE964130D6}" type="presOf" srcId="{CF9055CF-8DEB-4A02-949A-DE72B6AC5D37}" destId="{F93B8BD0-64EE-45F2-9302-B7D61CE00635}" srcOrd="0" destOrd="0" presId="urn:microsoft.com/office/officeart/2005/8/layout/hList7"/>
    <dgm:cxn modelId="{17D8D3D9-CC64-4D01-A641-FCB8003203E7}" type="presOf" srcId="{DE289E29-1989-4D8E-8AA6-F030105B3F13}" destId="{1A3424F7-9B52-4420-9065-92474B71804C}" srcOrd="0" destOrd="0" presId="urn:microsoft.com/office/officeart/2005/8/layout/hList7"/>
    <dgm:cxn modelId="{78A918EE-B063-4F62-A1F8-DEBC73C1C4EB}" type="presOf" srcId="{6D0E5D9F-7263-4526-A227-51301233F549}" destId="{49DC33B3-1E99-49A5-8AB6-AE522BB3D80F}" srcOrd="1" destOrd="0" presId="urn:microsoft.com/office/officeart/2005/8/layout/hList7"/>
    <dgm:cxn modelId="{D032A8F9-B3F6-41AE-9A86-0FD0A3885069}" srcId="{CF9055CF-8DEB-4A02-949A-DE72B6AC5D37}" destId="{B664F99F-53AA-47D9-8E4A-86CBE4805C81}" srcOrd="0" destOrd="0" parTransId="{72E343FC-93CE-4BCC-A013-3F0625C409B4}" sibTransId="{F68BA60D-5816-494C-90A0-90AD886A7A01}"/>
    <dgm:cxn modelId="{B04308FD-E106-416D-804D-4D7CFCCFD060}" type="presOf" srcId="{716DBFC6-5D6F-4FC4-AB0B-4D2A46DAE80E}" destId="{61272491-44A4-4B8F-AE66-9D0A3C224618}" srcOrd="1" destOrd="0" presId="urn:microsoft.com/office/officeart/2005/8/layout/hList7"/>
    <dgm:cxn modelId="{7499FD69-9598-4784-B60C-3C838065B8C0}" type="presParOf" srcId="{F93B8BD0-64EE-45F2-9302-B7D61CE00635}" destId="{D3EE7165-49A2-4209-A007-09C882F50B45}" srcOrd="0" destOrd="0" presId="urn:microsoft.com/office/officeart/2005/8/layout/hList7"/>
    <dgm:cxn modelId="{F326CF36-CDF2-44E5-9916-A18F7CD48618}" type="presParOf" srcId="{F93B8BD0-64EE-45F2-9302-B7D61CE00635}" destId="{B37A3B9D-AF7C-4B9A-A656-1DA10EA46A9C}" srcOrd="1" destOrd="0" presId="urn:microsoft.com/office/officeart/2005/8/layout/hList7"/>
    <dgm:cxn modelId="{A46ED573-C725-4FB6-9DE2-9E85F688879A}" type="presParOf" srcId="{B37A3B9D-AF7C-4B9A-A656-1DA10EA46A9C}" destId="{126DE8B4-F2DC-4E7B-B02E-DAE8B417F81B}" srcOrd="0" destOrd="0" presId="urn:microsoft.com/office/officeart/2005/8/layout/hList7"/>
    <dgm:cxn modelId="{FE463143-ED6F-426B-8CF5-EC5AD08B2CC3}" type="presParOf" srcId="{126DE8B4-F2DC-4E7B-B02E-DAE8B417F81B}" destId="{52859561-4C40-474F-B39B-EAFCBBA049A0}" srcOrd="0" destOrd="0" presId="urn:microsoft.com/office/officeart/2005/8/layout/hList7"/>
    <dgm:cxn modelId="{5EF713E5-EEC5-4465-ABC6-38830169DFC5}" type="presParOf" srcId="{126DE8B4-F2DC-4E7B-B02E-DAE8B417F81B}" destId="{B76FA7E4-59BE-411D-B27B-C4189E79F869}" srcOrd="1" destOrd="0" presId="urn:microsoft.com/office/officeart/2005/8/layout/hList7"/>
    <dgm:cxn modelId="{8B3E462F-AAC1-44CA-A23A-DBD973B5BDC8}" type="presParOf" srcId="{126DE8B4-F2DC-4E7B-B02E-DAE8B417F81B}" destId="{474A2939-9CF2-4F95-991C-9DB54DA54C18}" srcOrd="2" destOrd="0" presId="urn:microsoft.com/office/officeart/2005/8/layout/hList7"/>
    <dgm:cxn modelId="{55E1FF7D-7A5A-4002-9CE7-215A86A43848}" type="presParOf" srcId="{126DE8B4-F2DC-4E7B-B02E-DAE8B417F81B}" destId="{279DFE09-28EE-48A2-B192-FFEC93ADF17D}" srcOrd="3" destOrd="0" presId="urn:microsoft.com/office/officeart/2005/8/layout/hList7"/>
    <dgm:cxn modelId="{D1B91948-3EB5-4A98-BD86-F8777AFD26A1}" type="presParOf" srcId="{B37A3B9D-AF7C-4B9A-A656-1DA10EA46A9C}" destId="{20D0C550-AEA5-4EC4-A438-DF0167760347}" srcOrd="1" destOrd="0" presId="urn:microsoft.com/office/officeart/2005/8/layout/hList7"/>
    <dgm:cxn modelId="{85D611AA-BF64-4567-AEFD-1A452A1CF91B}" type="presParOf" srcId="{B37A3B9D-AF7C-4B9A-A656-1DA10EA46A9C}" destId="{8B404916-6027-47BE-BDE1-9F74EAF7C193}" srcOrd="2" destOrd="0" presId="urn:microsoft.com/office/officeart/2005/8/layout/hList7"/>
    <dgm:cxn modelId="{EA65AF5B-BE4C-4EA4-AB3B-494529F74987}" type="presParOf" srcId="{8B404916-6027-47BE-BDE1-9F74EAF7C193}" destId="{DB1E9EF9-0CB9-46C8-B218-BE1DCDA76ADC}" srcOrd="0" destOrd="0" presId="urn:microsoft.com/office/officeart/2005/8/layout/hList7"/>
    <dgm:cxn modelId="{0E7578E7-5307-4CE4-A801-B569FEEAC64A}" type="presParOf" srcId="{8B404916-6027-47BE-BDE1-9F74EAF7C193}" destId="{49DC33B3-1E99-49A5-8AB6-AE522BB3D80F}" srcOrd="1" destOrd="0" presId="urn:microsoft.com/office/officeart/2005/8/layout/hList7"/>
    <dgm:cxn modelId="{8EF61CA8-8895-47FD-807F-B2D075E08D18}" type="presParOf" srcId="{8B404916-6027-47BE-BDE1-9F74EAF7C193}" destId="{01C772CB-2A18-4E2E-A33C-999C5E7B417E}" srcOrd="2" destOrd="0" presId="urn:microsoft.com/office/officeart/2005/8/layout/hList7"/>
    <dgm:cxn modelId="{08FEA6FB-7436-4437-B93D-63B749A0D807}" type="presParOf" srcId="{8B404916-6027-47BE-BDE1-9F74EAF7C193}" destId="{112E1D68-647B-46C7-AF2C-FF0A84DB584F}" srcOrd="3" destOrd="0" presId="urn:microsoft.com/office/officeart/2005/8/layout/hList7"/>
    <dgm:cxn modelId="{1AADD07B-99C4-4807-B2D2-687EFFB4A481}" type="presParOf" srcId="{B37A3B9D-AF7C-4B9A-A656-1DA10EA46A9C}" destId="{1A3424F7-9B52-4420-9065-92474B71804C}" srcOrd="3" destOrd="0" presId="urn:microsoft.com/office/officeart/2005/8/layout/hList7"/>
    <dgm:cxn modelId="{E072F03A-C4DB-492F-986C-A74A9093F5E6}" type="presParOf" srcId="{B37A3B9D-AF7C-4B9A-A656-1DA10EA46A9C}" destId="{796BBF0E-2433-4E42-B2AF-DEC93C0517DE}" srcOrd="4" destOrd="0" presId="urn:microsoft.com/office/officeart/2005/8/layout/hList7"/>
    <dgm:cxn modelId="{F993B5E4-0EFB-4000-9394-F21DEFA6498C}" type="presParOf" srcId="{796BBF0E-2433-4E42-B2AF-DEC93C0517DE}" destId="{B763F694-AEA6-4A82-AF9F-266D99C859B4}" srcOrd="0" destOrd="0" presId="urn:microsoft.com/office/officeart/2005/8/layout/hList7"/>
    <dgm:cxn modelId="{E7C3B3E6-6FBE-4BC2-8C25-5311B20D27D2}" type="presParOf" srcId="{796BBF0E-2433-4E42-B2AF-DEC93C0517DE}" destId="{61272491-44A4-4B8F-AE66-9D0A3C224618}" srcOrd="1" destOrd="0" presId="urn:microsoft.com/office/officeart/2005/8/layout/hList7"/>
    <dgm:cxn modelId="{D567D226-0A60-43E0-A3BD-86391E6BDC35}" type="presParOf" srcId="{796BBF0E-2433-4E42-B2AF-DEC93C0517DE}" destId="{78CD55C1-7AE2-48E0-826C-4FEA54C241DC}" srcOrd="2" destOrd="0" presId="urn:microsoft.com/office/officeart/2005/8/layout/hList7"/>
    <dgm:cxn modelId="{187A524A-0375-4CE5-B2DB-E3B4DD3D38F9}" type="presParOf" srcId="{796BBF0E-2433-4E42-B2AF-DEC93C0517DE}" destId="{6D76E5FF-7D2E-406A-B668-9F0EAFB414C8}"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3.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200" dirty="0">
              <a:hlinkClick xmlns:r="http://schemas.openxmlformats.org/officeDocument/2006/relationships" r:id="rId1" action="ppaction://hlinksldjump"/>
            </a:rPr>
            <a:t>I. Starter</a:t>
          </a:r>
          <a:endParaRPr lang="fr-FR" sz="1200" dirty="0"/>
        </a:p>
      </dgm:t>
    </dgm:pt>
    <dgm:pt modelId="{C735A598-7BAA-4198-B3DB-B75AF76A8085}" type="parTrans" cxnId="{C66094AE-62B6-4AC2-AD90-6DDD41DB0420}">
      <dgm:prSet/>
      <dgm:spPr/>
      <dgm:t>
        <a:bodyPr/>
        <a:lstStyle/>
        <a:p>
          <a:endParaRPr lang="fr-FR" sz="1200"/>
        </a:p>
      </dgm:t>
    </dgm:pt>
    <dgm:pt modelId="{D71A99E9-9574-442D-A8CA-B21062B246A6}" type="sibTrans" cxnId="{C66094AE-62B6-4AC2-AD90-6DDD41DB0420}">
      <dgm:prSet/>
      <dgm:spPr/>
      <dgm:t>
        <a:bodyPr/>
        <a:lstStyle/>
        <a:p>
          <a:endParaRPr lang="fr-FR" sz="1200"/>
        </a:p>
      </dgm:t>
    </dgm:pt>
    <dgm:pt modelId="{6FAE786F-AC75-4C08-AB21-821A5A2DCB78}">
      <dgm:prSet phldrT="[Texte]" custT="1"/>
      <dgm:spPr>
        <a:solidFill>
          <a:schemeClr val="accent6">
            <a:lumMod val="20000"/>
            <a:lumOff val="80000"/>
          </a:schemeClr>
        </a:solidFill>
      </dgm:spPr>
      <dgm:t>
        <a:bodyPr/>
        <a:lstStyle/>
        <a:p>
          <a:r>
            <a:rPr lang="fr-FR" sz="1200" dirty="0">
              <a:hlinkClick xmlns:r="http://schemas.openxmlformats.org/officeDocument/2006/relationships" r:id="rId2" action="ppaction://hlinksldjump"/>
            </a:rPr>
            <a:t>II. C. texte</a:t>
          </a:r>
          <a:endParaRPr lang="fr-FR" sz="1200" dirty="0"/>
        </a:p>
      </dgm:t>
    </dgm:pt>
    <dgm:pt modelId="{995DA614-9380-4BB6-AF59-3DCB142B5F48}" type="parTrans" cxnId="{999FA33F-C5F2-4496-9223-5605050F10AE}">
      <dgm:prSet/>
      <dgm:spPr/>
      <dgm:t>
        <a:bodyPr/>
        <a:lstStyle/>
        <a:p>
          <a:endParaRPr lang="fr-FR" sz="1200"/>
        </a:p>
      </dgm:t>
    </dgm:pt>
    <dgm:pt modelId="{EB9486F7-414A-4ECD-8706-C58E89D3C254}" type="sibTrans" cxnId="{999FA33F-C5F2-4496-9223-5605050F10AE}">
      <dgm:prSet/>
      <dgm:spPr/>
      <dgm:t>
        <a:bodyPr/>
        <a:lstStyle/>
        <a:p>
          <a:endParaRPr lang="fr-FR" sz="1200"/>
        </a:p>
      </dgm:t>
    </dgm:pt>
    <dgm:pt modelId="{85EC93E8-032B-44C3-96BD-D8FC2CDF2A04}">
      <dgm:prSet phldrT="[Texte]" custT="1"/>
      <dgm:spPr>
        <a:solidFill>
          <a:schemeClr val="accent6">
            <a:lumMod val="20000"/>
            <a:lumOff val="80000"/>
          </a:schemeClr>
        </a:solidFill>
      </dgm:spPr>
      <dgm:t>
        <a:bodyPr/>
        <a:lstStyle/>
        <a:p>
          <a:r>
            <a:rPr lang="fr-FR" sz="1200" dirty="0">
              <a:hlinkClick xmlns:r="http://schemas.openxmlformats.org/officeDocument/2006/relationships" r:id="rId3" action="ppaction://hlinksldjump"/>
            </a:rPr>
            <a:t>IV. Gr: qté définie</a:t>
          </a:r>
          <a:endParaRPr lang="fr-FR" sz="1200" dirty="0"/>
        </a:p>
      </dgm:t>
    </dgm:pt>
    <dgm:pt modelId="{B0ED8357-9422-40D9-916C-E231BBDB607E}" type="parTrans" cxnId="{0A00E1CB-F810-44A5-A8D7-65B7092DF0AD}">
      <dgm:prSet/>
      <dgm:spPr/>
      <dgm:t>
        <a:bodyPr/>
        <a:lstStyle/>
        <a:p>
          <a:endParaRPr lang="fr-FR" sz="1200"/>
        </a:p>
      </dgm:t>
    </dgm:pt>
    <dgm:pt modelId="{9936B63E-A76D-4026-BBC4-6A1BEE9FE167}" type="sibTrans" cxnId="{0A00E1CB-F810-44A5-A8D7-65B7092DF0AD}">
      <dgm:prSet/>
      <dgm:spPr/>
      <dgm:t>
        <a:bodyPr/>
        <a:lstStyle/>
        <a:p>
          <a:endParaRPr lang="fr-FR" sz="1200"/>
        </a:p>
      </dgm:t>
    </dgm:pt>
    <dgm:pt modelId="{63BF9446-41F9-44D2-88CF-A079D597BA95}">
      <dgm:prSet phldrT="[Texte]" custT="1"/>
      <dgm:spPr>
        <a:solidFill>
          <a:schemeClr val="accent6">
            <a:lumMod val="20000"/>
            <a:lumOff val="80000"/>
          </a:schemeClr>
        </a:solidFill>
      </dgm:spPr>
      <dgm:t>
        <a:bodyPr/>
        <a:lstStyle/>
        <a:p>
          <a:r>
            <a:rPr lang="fr-FR" sz="1200" dirty="0">
              <a:hlinkClick xmlns:r="http://schemas.openxmlformats.org/officeDocument/2006/relationships" r:id="rId4" action="ppaction://hlinksldjump"/>
            </a:rPr>
            <a:t>V. Gr: qté indéfinie</a:t>
          </a:r>
          <a:endParaRPr lang="fr-FR" sz="1200" dirty="0"/>
        </a:p>
      </dgm:t>
    </dgm:pt>
    <dgm:pt modelId="{9AEBF485-80B7-4E72-B632-6D0248883F53}" type="parTrans" cxnId="{B2C73BEB-7BFC-4B9A-BF95-0C73B50EBA98}">
      <dgm:prSet/>
      <dgm:spPr/>
      <dgm:t>
        <a:bodyPr/>
        <a:lstStyle/>
        <a:p>
          <a:endParaRPr lang="fr-FR" sz="1200"/>
        </a:p>
      </dgm:t>
    </dgm:pt>
    <dgm:pt modelId="{F11C5AE7-F1F8-4B7B-AAC2-50535A342F1D}" type="sibTrans" cxnId="{B2C73BEB-7BFC-4B9A-BF95-0C73B50EBA98}">
      <dgm:prSet/>
      <dgm:spPr/>
      <dgm:t>
        <a:bodyPr/>
        <a:lstStyle/>
        <a:p>
          <a:endParaRPr lang="fr-FR" sz="1200"/>
        </a:p>
      </dgm:t>
    </dgm:pt>
    <dgm:pt modelId="{9CD13DA1-4E5F-4C46-A83B-A6876944F671}">
      <dgm:prSet phldrT="[Texte]" custT="1"/>
      <dgm:spPr>
        <a:solidFill>
          <a:schemeClr val="accent6">
            <a:lumMod val="20000"/>
            <a:lumOff val="80000"/>
          </a:schemeClr>
        </a:solidFill>
      </dgm:spPr>
      <dgm:t>
        <a:bodyPr/>
        <a:lstStyle/>
        <a:p>
          <a:r>
            <a:rPr lang="fr-FR" sz="1200" dirty="0">
              <a:hlinkClick xmlns:r="http://schemas.openxmlformats.org/officeDocument/2006/relationships" r:id="rId5" action="ppaction://hlinksldjump"/>
            </a:rPr>
            <a:t>XI. Phonétique</a:t>
          </a:r>
          <a:endParaRPr lang="fr-FR" sz="1200" dirty="0"/>
        </a:p>
      </dgm:t>
    </dgm:pt>
    <dgm:pt modelId="{A0441888-E3AF-4D12-AB92-613143FC1909}" type="parTrans" cxnId="{C85385A2-F66B-431C-B9AC-A00FB80E79EB}">
      <dgm:prSet/>
      <dgm:spPr/>
      <dgm:t>
        <a:bodyPr/>
        <a:lstStyle/>
        <a:p>
          <a:endParaRPr lang="fr-FR" sz="1200"/>
        </a:p>
      </dgm:t>
    </dgm:pt>
    <dgm:pt modelId="{1E76E48C-B58D-4209-8280-B24013EBE79B}" type="sibTrans" cxnId="{C85385A2-F66B-431C-B9AC-A00FB80E79EB}">
      <dgm:prSet/>
      <dgm:spPr/>
      <dgm:t>
        <a:bodyPr/>
        <a:lstStyle/>
        <a:p>
          <a:endParaRPr lang="fr-FR" sz="1200"/>
        </a:p>
      </dgm:t>
    </dgm:pt>
    <dgm:pt modelId="{B1C5E547-A81E-4965-963A-5969F01DE233}">
      <dgm:prSet phldrT="[Texte]" custT="1"/>
      <dgm:spPr>
        <a:solidFill>
          <a:schemeClr val="accent6">
            <a:lumMod val="20000"/>
            <a:lumOff val="80000"/>
          </a:schemeClr>
        </a:solidFill>
      </dgm:spPr>
      <dgm:t>
        <a:bodyPr/>
        <a:lstStyle/>
        <a:p>
          <a:r>
            <a:rPr lang="fr-FR" sz="1200" dirty="0">
              <a:hlinkClick xmlns:r="http://schemas.openxmlformats.org/officeDocument/2006/relationships" r:id="rId6" action="ppaction://hlinksldjump"/>
            </a:rPr>
            <a:t>XII. Production</a:t>
          </a:r>
          <a:endParaRPr lang="fr-FR" sz="1200" dirty="0"/>
        </a:p>
      </dgm:t>
    </dgm:pt>
    <dgm:pt modelId="{AE6CC7CD-9FCB-4360-8E79-DF93DAF60737}" type="parTrans" cxnId="{72738101-32A0-482A-BC85-92CF6BCE71EB}">
      <dgm:prSet/>
      <dgm:spPr/>
      <dgm:t>
        <a:bodyPr/>
        <a:lstStyle/>
        <a:p>
          <a:endParaRPr lang="fr-FR" sz="1200"/>
        </a:p>
      </dgm:t>
    </dgm:pt>
    <dgm:pt modelId="{580937A6-3062-43E0-84A4-203220A55668}" type="sibTrans" cxnId="{72738101-32A0-482A-BC85-92CF6BCE71EB}">
      <dgm:prSet/>
      <dgm:spPr/>
      <dgm:t>
        <a:bodyPr/>
        <a:lstStyle/>
        <a:p>
          <a:endParaRPr lang="fr-FR" sz="1200"/>
        </a:p>
      </dgm:t>
    </dgm:pt>
    <dgm:pt modelId="{51A4E85C-7853-4BD1-99B8-500FA732C07C}">
      <dgm:prSet phldrT="[Texte]" custT="1"/>
      <dgm:spPr>
        <a:solidFill>
          <a:schemeClr val="accent6">
            <a:lumMod val="20000"/>
            <a:lumOff val="80000"/>
          </a:schemeClr>
        </a:solidFill>
      </dgm:spPr>
      <dgm:t>
        <a:bodyPr/>
        <a:lstStyle/>
        <a:p>
          <a:r>
            <a:rPr lang="fr-FR" sz="1200" dirty="0">
              <a:hlinkClick xmlns:r="http://schemas.openxmlformats.org/officeDocument/2006/relationships" r:id="rId7" action="ppaction://hlinksldjump"/>
            </a:rPr>
            <a:t>VI. </a:t>
          </a:r>
          <a:r>
            <a:rPr lang="fr-FR" sz="1200" dirty="0" err="1">
              <a:hlinkClick xmlns:r="http://schemas.openxmlformats.org/officeDocument/2006/relationships" r:id="rId7" action="ppaction://hlinksldjump"/>
            </a:rPr>
            <a:t>Voc</a:t>
          </a:r>
          <a:r>
            <a:rPr lang="fr-FR" sz="1200" dirty="0">
              <a:hlinkClick xmlns:r="http://schemas.openxmlformats.org/officeDocument/2006/relationships" r:id="rId7" action="ppaction://hlinksldjump"/>
            </a:rPr>
            <a:t>: actions</a:t>
          </a:r>
          <a:endParaRPr lang="fr-FR" sz="1200" dirty="0"/>
        </a:p>
      </dgm:t>
    </dgm:pt>
    <dgm:pt modelId="{B7C07AFD-23D0-4ADA-AB3D-00F07F4ED878}" type="parTrans" cxnId="{AE06BB18-E8A4-4D1E-ACA5-3BC536A79940}">
      <dgm:prSet/>
      <dgm:spPr/>
      <dgm:t>
        <a:bodyPr/>
        <a:lstStyle/>
        <a:p>
          <a:endParaRPr lang="fr-FR" sz="1200"/>
        </a:p>
      </dgm:t>
    </dgm:pt>
    <dgm:pt modelId="{1D2E3503-D81D-4ED0-BBED-9752F01DDB36}" type="sibTrans" cxnId="{AE06BB18-E8A4-4D1E-ACA5-3BC536A79940}">
      <dgm:prSet/>
      <dgm:spPr/>
      <dgm:t>
        <a:bodyPr/>
        <a:lstStyle/>
        <a:p>
          <a:endParaRPr lang="fr-FR" sz="1200"/>
        </a:p>
      </dgm:t>
    </dgm:pt>
    <dgm:pt modelId="{2473E0C6-F091-45D1-92DF-C3495EF1C401}">
      <dgm:prSet phldrT="[Texte]" custT="1"/>
      <dgm:spPr>
        <a:solidFill>
          <a:schemeClr val="accent6">
            <a:lumMod val="20000"/>
            <a:lumOff val="80000"/>
          </a:schemeClr>
        </a:solidFill>
      </dgm:spPr>
      <dgm:t>
        <a:bodyPr/>
        <a:lstStyle/>
        <a:p>
          <a:r>
            <a:rPr lang="fr-FR" sz="1200" dirty="0">
              <a:hlinkClick xmlns:r="http://schemas.openxmlformats.org/officeDocument/2006/relationships" r:id="rId8" action="ppaction://hlinksldjump"/>
            </a:rPr>
            <a:t>VII. Gr: COD</a:t>
          </a:r>
          <a:endParaRPr lang="fr-FR" sz="1200" dirty="0"/>
        </a:p>
      </dgm:t>
    </dgm:pt>
    <dgm:pt modelId="{4433C147-A76C-4373-82A9-5E8D9C6D1838}" type="parTrans" cxnId="{2A5368FE-1C47-49B5-BBAB-3FCDB61912AD}">
      <dgm:prSet/>
      <dgm:spPr/>
      <dgm:t>
        <a:bodyPr/>
        <a:lstStyle/>
        <a:p>
          <a:endParaRPr lang="fr-FR" sz="1200"/>
        </a:p>
      </dgm:t>
    </dgm:pt>
    <dgm:pt modelId="{180EAE69-2C01-4311-B9E4-412DA1BB2F8A}" type="sibTrans" cxnId="{2A5368FE-1C47-49B5-BBAB-3FCDB61912AD}">
      <dgm:prSet/>
      <dgm:spPr/>
      <dgm:t>
        <a:bodyPr/>
        <a:lstStyle/>
        <a:p>
          <a:endParaRPr lang="fr-FR" sz="1200"/>
        </a:p>
      </dgm:t>
    </dgm:pt>
    <dgm:pt modelId="{F6F74AEF-BB45-45DA-85BB-D022F832901F}">
      <dgm:prSet phldrT="[Texte]" custT="1"/>
      <dgm:spPr>
        <a:solidFill>
          <a:schemeClr val="accent6">
            <a:lumMod val="20000"/>
            <a:lumOff val="80000"/>
          </a:schemeClr>
        </a:solidFill>
      </dgm:spPr>
      <dgm:t>
        <a:bodyPr/>
        <a:lstStyle/>
        <a:p>
          <a:r>
            <a:rPr lang="fr-FR" sz="1200" dirty="0">
              <a:hlinkClick xmlns:r="http://schemas.openxmlformats.org/officeDocument/2006/relationships" r:id="rId9" action="ppaction://hlinksldjump"/>
            </a:rPr>
            <a:t>VIII. Gr: prés. progressif</a:t>
          </a:r>
          <a:endParaRPr lang="fr-FR" sz="1200" dirty="0"/>
        </a:p>
      </dgm:t>
    </dgm:pt>
    <dgm:pt modelId="{31D343A9-D0AF-42AA-80A0-2F8A29E1D15C}" type="parTrans" cxnId="{5B7573AD-785D-4B55-A230-E32D87EAB77C}">
      <dgm:prSet/>
      <dgm:spPr/>
      <dgm:t>
        <a:bodyPr/>
        <a:lstStyle/>
        <a:p>
          <a:endParaRPr lang="fr-FR" sz="1200"/>
        </a:p>
      </dgm:t>
    </dgm:pt>
    <dgm:pt modelId="{0A7681B3-6438-4331-95BA-32E8E2E65E7D}" type="sibTrans" cxnId="{5B7573AD-785D-4B55-A230-E32D87EAB77C}">
      <dgm:prSet/>
      <dgm:spPr/>
      <dgm:t>
        <a:bodyPr/>
        <a:lstStyle/>
        <a:p>
          <a:endParaRPr lang="fr-FR" sz="1200"/>
        </a:p>
      </dgm:t>
    </dgm:pt>
    <dgm:pt modelId="{936D745D-CA20-4C08-BC30-D08A12E607A8}">
      <dgm:prSet phldrT="[Texte]" custT="1"/>
      <dgm:spPr>
        <a:solidFill>
          <a:schemeClr val="accent6">
            <a:lumMod val="20000"/>
            <a:lumOff val="80000"/>
          </a:schemeClr>
        </a:solidFill>
      </dgm:spPr>
      <dgm:t>
        <a:bodyPr/>
        <a:lstStyle/>
        <a:p>
          <a:r>
            <a:rPr lang="fr-FR" sz="1200" dirty="0">
              <a:hlinkClick xmlns:r="http://schemas.openxmlformats.org/officeDocument/2006/relationships" r:id="rId10" action="ppaction://hlinksldjump"/>
            </a:rPr>
            <a:t>IX. </a:t>
          </a:r>
          <a:r>
            <a:rPr lang="fr-FR" sz="1200" dirty="0" err="1">
              <a:hlinkClick xmlns:r="http://schemas.openxmlformats.org/officeDocument/2006/relationships" r:id="rId10" action="ppaction://hlinksldjump"/>
            </a:rPr>
            <a:t>Voc</a:t>
          </a:r>
          <a:r>
            <a:rPr lang="fr-FR" sz="1200" dirty="0">
              <a:hlinkClick xmlns:r="http://schemas.openxmlformats.org/officeDocument/2006/relationships" r:id="rId10" action="ppaction://hlinksldjump"/>
            </a:rPr>
            <a:t>: connecteurs</a:t>
          </a:r>
          <a:endParaRPr lang="fr-FR" sz="1200" dirty="0"/>
        </a:p>
      </dgm:t>
    </dgm:pt>
    <dgm:pt modelId="{5794BC60-2566-4E8B-AF41-932DE9E3CF09}" type="parTrans" cxnId="{EDF810CE-15C3-42DD-BF0A-6F360788C8CC}">
      <dgm:prSet/>
      <dgm:spPr/>
      <dgm:t>
        <a:bodyPr/>
        <a:lstStyle/>
        <a:p>
          <a:endParaRPr lang="fr-FR" sz="1200"/>
        </a:p>
      </dgm:t>
    </dgm:pt>
    <dgm:pt modelId="{3F89783E-1958-4D73-9E9D-4ADDC3DE43EC}" type="sibTrans" cxnId="{EDF810CE-15C3-42DD-BF0A-6F360788C8CC}">
      <dgm:prSet/>
      <dgm:spPr/>
      <dgm:t>
        <a:bodyPr/>
        <a:lstStyle/>
        <a:p>
          <a:endParaRPr lang="fr-FR" sz="1200"/>
        </a:p>
      </dgm:t>
    </dgm:pt>
    <dgm:pt modelId="{0D8A07CC-95B6-4EA0-829E-D9B8D030864E}">
      <dgm:prSet phldrT="[Texte]" custT="1"/>
      <dgm:spPr>
        <a:solidFill>
          <a:srgbClr val="FFC000"/>
        </a:solidFill>
      </dgm:spPr>
      <dgm:t>
        <a:bodyPr/>
        <a:lstStyle/>
        <a:p>
          <a:r>
            <a:rPr lang="fr-FR" sz="1200" dirty="0">
              <a:hlinkClick xmlns:r="http://schemas.openxmlformats.org/officeDocument/2006/relationships" r:id="rId11" action="ppaction://hlinksldjump"/>
            </a:rPr>
            <a:t>X. </a:t>
          </a:r>
          <a:r>
            <a:rPr lang="fr-FR" sz="1200" dirty="0" err="1">
              <a:hlinkClick xmlns:r="http://schemas.openxmlformats.org/officeDocument/2006/relationships" r:id="rId11" action="ppaction://hlinksldjump"/>
            </a:rPr>
            <a:t>Voc</a:t>
          </a:r>
          <a:r>
            <a:rPr lang="fr-FR" sz="1200" dirty="0">
              <a:hlinkClick xmlns:r="http://schemas.openxmlformats.org/officeDocument/2006/relationships" r:id="rId11" action="ppaction://hlinksldjump"/>
            </a:rPr>
            <a:t>: opinion</a:t>
          </a:r>
          <a:endParaRPr lang="fr-FR" sz="1200" dirty="0"/>
        </a:p>
      </dgm:t>
    </dgm:pt>
    <dgm:pt modelId="{D1EA18D4-45E8-453B-9846-F7DB3EB607EC}" type="parTrans" cxnId="{D7169B87-9B7A-456D-8969-26D2699B1861}">
      <dgm:prSet/>
      <dgm:spPr/>
      <dgm:t>
        <a:bodyPr/>
        <a:lstStyle/>
        <a:p>
          <a:endParaRPr lang="fr-FR" sz="1200"/>
        </a:p>
      </dgm:t>
    </dgm:pt>
    <dgm:pt modelId="{922F579C-F95D-45B9-8EB7-32A2FB74BB9F}" type="sibTrans" cxnId="{D7169B87-9B7A-456D-8969-26D2699B1861}">
      <dgm:prSet/>
      <dgm:spPr/>
      <dgm:t>
        <a:bodyPr/>
        <a:lstStyle/>
        <a:p>
          <a:endParaRPr lang="fr-FR" sz="1200"/>
        </a:p>
      </dgm:t>
    </dgm:pt>
    <dgm:pt modelId="{1C4AA4B7-634C-4CBA-8066-E03FD66C6830}">
      <dgm:prSet phldrT="[Texte]" custT="1"/>
      <dgm:spPr>
        <a:solidFill>
          <a:schemeClr val="accent6">
            <a:lumMod val="20000"/>
            <a:lumOff val="80000"/>
          </a:schemeClr>
        </a:solidFill>
      </dgm:spPr>
      <dgm:t>
        <a:bodyPr/>
        <a:lstStyle/>
        <a:p>
          <a:r>
            <a:rPr lang="fr-FR" sz="1200" dirty="0">
              <a:hlinkClick xmlns:r="http://schemas.openxmlformats.org/officeDocument/2006/relationships" r:id="rId12" action="ppaction://hlinksldjump"/>
            </a:rPr>
            <a:t>III. </a:t>
          </a:r>
          <a:r>
            <a:rPr lang="fr-FR" sz="1200" dirty="0" err="1">
              <a:hlinkClick xmlns:r="http://schemas.openxmlformats.org/officeDocument/2006/relationships" r:id="rId12" action="ppaction://hlinksldjump"/>
            </a:rPr>
            <a:t>Voc</a:t>
          </a:r>
          <a:r>
            <a:rPr lang="fr-FR" sz="1200" dirty="0">
              <a:hlinkClick xmlns:r="http://schemas.openxmlformats.org/officeDocument/2006/relationships" r:id="rId12" action="ppaction://hlinksldjump"/>
            </a:rPr>
            <a:t>: aliments</a:t>
          </a:r>
          <a:endParaRPr lang="fr-FR" sz="1200" dirty="0"/>
        </a:p>
      </dgm:t>
    </dgm:pt>
    <dgm:pt modelId="{F9360B63-235F-4C4F-913A-0129822BD193}" type="parTrans" cxnId="{7C96E37D-2221-4703-9830-2485111A4943}">
      <dgm:prSet/>
      <dgm:spPr/>
      <dgm:t>
        <a:bodyPr/>
        <a:lstStyle/>
        <a:p>
          <a:endParaRPr lang="fr-FR" sz="1200"/>
        </a:p>
      </dgm:t>
    </dgm:pt>
    <dgm:pt modelId="{31BB5B69-4B99-4D7D-8A85-CD53BEB64987}" type="sibTrans" cxnId="{7C96E37D-2221-4703-9830-2485111A4943}">
      <dgm:prSet/>
      <dgm:spPr/>
      <dgm:t>
        <a:bodyPr/>
        <a:lstStyle/>
        <a:p>
          <a:endParaRPr lang="fr-FR" sz="12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12">
        <dgm:presLayoutVars>
          <dgm:bulletEnabled val="1"/>
        </dgm:presLayoutVars>
      </dgm:prSet>
      <dgm:spPr/>
    </dgm:pt>
    <dgm:pt modelId="{4F894FE4-D206-41C8-AF7E-2F059EF7A497}" type="pres">
      <dgm:prSet presAssocID="{D71A99E9-9574-442D-A8CA-B21062B246A6}" presName="parSpace" presStyleCnt="0"/>
      <dgm:spPr/>
    </dgm:pt>
    <dgm:pt modelId="{2F548C05-5D23-47B9-9153-0D08392EF497}" type="pres">
      <dgm:prSet presAssocID="{6FAE786F-AC75-4C08-AB21-821A5A2DCB78}" presName="parTxOnly" presStyleLbl="node1" presStyleIdx="1" presStyleCnt="12">
        <dgm:presLayoutVars>
          <dgm:bulletEnabled val="1"/>
        </dgm:presLayoutVars>
      </dgm:prSet>
      <dgm:spPr/>
    </dgm:pt>
    <dgm:pt modelId="{2641F55C-7678-4F0E-9F26-07FCA1D57FDD}" type="pres">
      <dgm:prSet presAssocID="{EB9486F7-414A-4ECD-8706-C58E89D3C254}" presName="parSpace" presStyleCnt="0"/>
      <dgm:spPr/>
    </dgm:pt>
    <dgm:pt modelId="{07D5B92C-B88D-4097-96C2-28859F65CA7F}" type="pres">
      <dgm:prSet presAssocID="{1C4AA4B7-634C-4CBA-8066-E03FD66C6830}" presName="parTxOnly" presStyleLbl="node1" presStyleIdx="2" presStyleCnt="12">
        <dgm:presLayoutVars>
          <dgm:bulletEnabled val="1"/>
        </dgm:presLayoutVars>
      </dgm:prSet>
      <dgm:spPr/>
    </dgm:pt>
    <dgm:pt modelId="{149AD83A-B175-422B-8511-AB5D0AE3C71B}" type="pres">
      <dgm:prSet presAssocID="{31BB5B69-4B99-4D7D-8A85-CD53BEB64987}" presName="parSpace" presStyleCnt="0"/>
      <dgm:spPr/>
    </dgm:pt>
    <dgm:pt modelId="{0BF32CFA-15F8-41C4-A152-C55FC3476C2D}" type="pres">
      <dgm:prSet presAssocID="{85EC93E8-032B-44C3-96BD-D8FC2CDF2A04}" presName="parTxOnly" presStyleLbl="node1" presStyleIdx="3" presStyleCnt="1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12">
        <dgm:presLayoutVars>
          <dgm:bulletEnabled val="1"/>
        </dgm:presLayoutVars>
      </dgm:prSet>
      <dgm:spPr/>
    </dgm:pt>
    <dgm:pt modelId="{25A1145E-2788-45FB-97B7-F8C4089C4654}" type="pres">
      <dgm:prSet presAssocID="{F11C5AE7-F1F8-4B7B-AAC2-50535A342F1D}" presName="parSpace" presStyleCnt="0"/>
      <dgm:spPr/>
    </dgm:pt>
    <dgm:pt modelId="{9FAE840A-45EF-4838-804D-7D38725257B5}" type="pres">
      <dgm:prSet presAssocID="{51A4E85C-7853-4BD1-99B8-500FA732C07C}" presName="parTxOnly" presStyleLbl="node1" presStyleIdx="5" presStyleCnt="12">
        <dgm:presLayoutVars>
          <dgm:bulletEnabled val="1"/>
        </dgm:presLayoutVars>
      </dgm:prSet>
      <dgm:spPr/>
    </dgm:pt>
    <dgm:pt modelId="{BBB638DF-FC3D-4C30-895A-940F06B6343E}" type="pres">
      <dgm:prSet presAssocID="{1D2E3503-D81D-4ED0-BBED-9752F01DDB36}" presName="parSpace" presStyleCnt="0"/>
      <dgm:spPr/>
    </dgm:pt>
    <dgm:pt modelId="{2CC4FF6B-995D-4E35-BB3F-77D64CD4A0D0}" type="pres">
      <dgm:prSet presAssocID="{2473E0C6-F091-45D1-92DF-C3495EF1C401}" presName="parTxOnly" presStyleLbl="node1" presStyleIdx="6" presStyleCnt="12">
        <dgm:presLayoutVars>
          <dgm:bulletEnabled val="1"/>
        </dgm:presLayoutVars>
      </dgm:prSet>
      <dgm:spPr/>
    </dgm:pt>
    <dgm:pt modelId="{1B769117-C156-4328-97A8-A790DE76E5F3}" type="pres">
      <dgm:prSet presAssocID="{180EAE69-2C01-4311-B9E4-412DA1BB2F8A}" presName="parSpace" presStyleCnt="0"/>
      <dgm:spPr/>
    </dgm:pt>
    <dgm:pt modelId="{E0020522-8D25-4C40-9ABB-B5A802558AAC}" type="pres">
      <dgm:prSet presAssocID="{F6F74AEF-BB45-45DA-85BB-D022F832901F}" presName="parTxOnly" presStyleLbl="node1" presStyleIdx="7" presStyleCnt="12">
        <dgm:presLayoutVars>
          <dgm:bulletEnabled val="1"/>
        </dgm:presLayoutVars>
      </dgm:prSet>
      <dgm:spPr/>
    </dgm:pt>
    <dgm:pt modelId="{8CF0E4F3-6CAB-4DF7-8127-F071599528CD}" type="pres">
      <dgm:prSet presAssocID="{0A7681B3-6438-4331-95BA-32E8E2E65E7D}" presName="parSpace" presStyleCnt="0"/>
      <dgm:spPr/>
    </dgm:pt>
    <dgm:pt modelId="{6EE9DACF-3558-46D5-AD94-BB48E49F1489}" type="pres">
      <dgm:prSet presAssocID="{936D745D-CA20-4C08-BC30-D08A12E607A8}" presName="parTxOnly" presStyleLbl="node1" presStyleIdx="8" presStyleCnt="12">
        <dgm:presLayoutVars>
          <dgm:bulletEnabled val="1"/>
        </dgm:presLayoutVars>
      </dgm:prSet>
      <dgm:spPr/>
    </dgm:pt>
    <dgm:pt modelId="{32911B46-F97F-4525-AD59-CFE95FFB94FB}" type="pres">
      <dgm:prSet presAssocID="{3F89783E-1958-4D73-9E9D-4ADDC3DE43EC}" presName="parSpace" presStyleCnt="0"/>
      <dgm:spPr/>
    </dgm:pt>
    <dgm:pt modelId="{B5879791-AD02-494D-9D78-6C22396A75B7}" type="pres">
      <dgm:prSet presAssocID="{0D8A07CC-95B6-4EA0-829E-D9B8D030864E}" presName="parTxOnly" presStyleLbl="node1" presStyleIdx="9" presStyleCnt="12">
        <dgm:presLayoutVars>
          <dgm:bulletEnabled val="1"/>
        </dgm:presLayoutVars>
      </dgm:prSet>
      <dgm:spPr/>
    </dgm:pt>
    <dgm:pt modelId="{58A52110-D620-4823-A6FA-E8FA09D67D59}" type="pres">
      <dgm:prSet presAssocID="{922F579C-F95D-45B9-8EB7-32A2FB74BB9F}" presName="parSpace" presStyleCnt="0"/>
      <dgm:spPr/>
    </dgm:pt>
    <dgm:pt modelId="{92430BDE-7174-4B03-866C-936903DF07F9}" type="pres">
      <dgm:prSet presAssocID="{9CD13DA1-4E5F-4C46-A83B-A6876944F671}" presName="parTxOnly" presStyleLbl="node1" presStyleIdx="10" presStyleCnt="12">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11" presStyleCnt="12">
        <dgm:presLayoutVars>
          <dgm:bulletEnabled val="1"/>
        </dgm:presLayoutVars>
      </dgm:prSet>
      <dgm:spPr/>
    </dgm:pt>
  </dgm:ptLst>
  <dgm:cxnLst>
    <dgm:cxn modelId="{72738101-32A0-482A-BC85-92CF6BCE71EB}" srcId="{70A282F3-4515-4856-B2C0-86AA77246B51}" destId="{B1C5E547-A81E-4965-963A-5969F01DE233}" srcOrd="11" destOrd="0" parTransId="{AE6CC7CD-9FCB-4360-8E79-DF93DAF60737}" sibTransId="{580937A6-3062-43E0-84A4-203220A55668}"/>
    <dgm:cxn modelId="{BC1FA509-B3C6-4E15-9D7F-18D053E21C90}" type="presOf" srcId="{0D8A07CC-95B6-4EA0-829E-D9B8D030864E}" destId="{B5879791-AD02-494D-9D78-6C22396A75B7}" srcOrd="0" destOrd="0" presId="urn:microsoft.com/office/officeart/2005/8/layout/hChevron3"/>
    <dgm:cxn modelId="{8256F109-2CE8-4062-ACC0-DBE387B5E892}" type="presOf" srcId="{70A282F3-4515-4856-B2C0-86AA77246B51}" destId="{776A1F8C-5C31-4691-9C2B-A7F8DF456F32}" srcOrd="0" destOrd="0" presId="urn:microsoft.com/office/officeart/2005/8/layout/hChevron3"/>
    <dgm:cxn modelId="{738C1013-B35C-45FD-A84F-246877F9D9FE}" type="presOf" srcId="{936D745D-CA20-4C08-BC30-D08A12E607A8}" destId="{6EE9DACF-3558-46D5-AD94-BB48E49F1489}" srcOrd="0" destOrd="0" presId="urn:microsoft.com/office/officeart/2005/8/layout/hChevron3"/>
    <dgm:cxn modelId="{AE06BB18-E8A4-4D1E-ACA5-3BC536A79940}" srcId="{70A282F3-4515-4856-B2C0-86AA77246B51}" destId="{51A4E85C-7853-4BD1-99B8-500FA732C07C}" srcOrd="5" destOrd="0" parTransId="{B7C07AFD-23D0-4ADA-AB3D-00F07F4ED878}" sibTransId="{1D2E3503-D81D-4ED0-BBED-9752F01DDB36}"/>
    <dgm:cxn modelId="{E8BBB22B-7300-4868-A083-1104E6BD099B}" type="presOf" srcId="{71854ADA-8CB0-41DE-A023-09C1AF968FE5}" destId="{10216DF6-6500-4360-8168-79C8E29168F6}" srcOrd="0" destOrd="0" presId="urn:microsoft.com/office/officeart/2005/8/layout/hChevron3"/>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1"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0C3B4C51-DA37-44EB-8B1A-A227097089DF}" type="presOf" srcId="{51A4E85C-7853-4BD1-99B8-500FA732C07C}" destId="{9FAE840A-45EF-4838-804D-7D38725257B5}" srcOrd="0" destOrd="0" presId="urn:microsoft.com/office/officeart/2005/8/layout/hChevron3"/>
    <dgm:cxn modelId="{7C96E37D-2221-4703-9830-2485111A4943}" srcId="{70A282F3-4515-4856-B2C0-86AA77246B51}" destId="{1C4AA4B7-634C-4CBA-8066-E03FD66C6830}" srcOrd="2" destOrd="0" parTransId="{F9360B63-235F-4C4F-913A-0129822BD193}" sibTransId="{31BB5B69-4B99-4D7D-8A85-CD53BEB64987}"/>
    <dgm:cxn modelId="{7003787F-7B8C-4EAA-87AB-559D63E64850}" type="presOf" srcId="{2473E0C6-F091-45D1-92DF-C3495EF1C401}" destId="{2CC4FF6B-995D-4E35-BB3F-77D64CD4A0D0}" srcOrd="0" destOrd="0" presId="urn:microsoft.com/office/officeart/2005/8/layout/hChevron3"/>
    <dgm:cxn modelId="{D7169B87-9B7A-456D-8969-26D2699B1861}" srcId="{70A282F3-4515-4856-B2C0-86AA77246B51}" destId="{0D8A07CC-95B6-4EA0-829E-D9B8D030864E}" srcOrd="9" destOrd="0" parTransId="{D1EA18D4-45E8-453B-9846-F7DB3EB607EC}" sibTransId="{922F579C-F95D-45B9-8EB7-32A2FB74BB9F}"/>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10" destOrd="0" parTransId="{A0441888-E3AF-4D12-AB92-613143FC1909}" sibTransId="{1E76E48C-B58D-4209-8280-B24013EBE79B}"/>
    <dgm:cxn modelId="{5B7573AD-785D-4B55-A230-E32D87EAB77C}" srcId="{70A282F3-4515-4856-B2C0-86AA77246B51}" destId="{F6F74AEF-BB45-45DA-85BB-D022F832901F}" srcOrd="7" destOrd="0" parTransId="{31D343A9-D0AF-42AA-80A0-2F8A29E1D15C}" sibTransId="{0A7681B3-6438-4331-95BA-32E8E2E65E7D}"/>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EDF810CE-15C3-42DD-BF0A-6F360788C8CC}" srcId="{70A282F3-4515-4856-B2C0-86AA77246B51}" destId="{936D745D-CA20-4C08-BC30-D08A12E607A8}" srcOrd="8" destOrd="0" parTransId="{5794BC60-2566-4E8B-AF41-932DE9E3CF09}" sibTransId="{3F89783E-1958-4D73-9E9D-4ADDC3DE43EC}"/>
    <dgm:cxn modelId="{2469B8E2-A478-42E2-AA81-10AD3E8626D6}" type="presOf" srcId="{F6F74AEF-BB45-45DA-85BB-D022F832901F}" destId="{E0020522-8D25-4C40-9ABB-B5A802558AAC}"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9587E1F6-0EDF-4079-BE46-C5E4EDAD7C76}" type="presOf" srcId="{1C4AA4B7-634C-4CBA-8066-E03FD66C6830}" destId="{07D5B92C-B88D-4097-96C2-28859F65CA7F}" srcOrd="0" destOrd="0" presId="urn:microsoft.com/office/officeart/2005/8/layout/hChevron3"/>
    <dgm:cxn modelId="{2A5368FE-1C47-49B5-BBAB-3FCDB61912AD}" srcId="{70A282F3-4515-4856-B2C0-86AA77246B51}" destId="{2473E0C6-F091-45D1-92DF-C3495EF1C401}" srcOrd="6" destOrd="0" parTransId="{4433C147-A76C-4373-82A9-5E8D9C6D1838}" sibTransId="{180EAE69-2C01-4311-B9E4-412DA1BB2F8A}"/>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23E8F3E0-0D4E-44EC-A5D5-384FB891694A}" type="presParOf" srcId="{776A1F8C-5C31-4691-9C2B-A7F8DF456F32}" destId="{2F548C05-5D23-47B9-9153-0D08392EF497}" srcOrd="2" destOrd="0" presId="urn:microsoft.com/office/officeart/2005/8/layout/hChevron3"/>
    <dgm:cxn modelId="{6B743A57-743D-4B08-99B0-997F146DC9E6}" type="presParOf" srcId="{776A1F8C-5C31-4691-9C2B-A7F8DF456F32}" destId="{2641F55C-7678-4F0E-9F26-07FCA1D57FDD}" srcOrd="3" destOrd="0" presId="urn:microsoft.com/office/officeart/2005/8/layout/hChevron3"/>
    <dgm:cxn modelId="{DC205062-3D57-485B-A4A3-88E08CF67B73}" type="presParOf" srcId="{776A1F8C-5C31-4691-9C2B-A7F8DF456F32}" destId="{07D5B92C-B88D-4097-96C2-28859F65CA7F}" srcOrd="4" destOrd="0" presId="urn:microsoft.com/office/officeart/2005/8/layout/hChevron3"/>
    <dgm:cxn modelId="{564C1AF4-A875-4033-AC0C-3A982FD8735B}" type="presParOf" srcId="{776A1F8C-5C31-4691-9C2B-A7F8DF456F32}" destId="{149AD83A-B175-422B-8511-AB5D0AE3C71B}"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2A60B205-ECBC-4A54-8744-FD5CBA466B06}" type="presParOf" srcId="{776A1F8C-5C31-4691-9C2B-A7F8DF456F32}" destId="{9FAE840A-45EF-4838-804D-7D38725257B5}" srcOrd="10" destOrd="0" presId="urn:microsoft.com/office/officeart/2005/8/layout/hChevron3"/>
    <dgm:cxn modelId="{43B5F5F6-6381-4D48-B856-1AB4A62ACFE7}" type="presParOf" srcId="{776A1F8C-5C31-4691-9C2B-A7F8DF456F32}" destId="{BBB638DF-FC3D-4C30-895A-940F06B6343E}" srcOrd="11" destOrd="0" presId="urn:microsoft.com/office/officeart/2005/8/layout/hChevron3"/>
    <dgm:cxn modelId="{3459719D-6CFD-462C-B8D1-15E16C375775}" type="presParOf" srcId="{776A1F8C-5C31-4691-9C2B-A7F8DF456F32}" destId="{2CC4FF6B-995D-4E35-BB3F-77D64CD4A0D0}" srcOrd="12" destOrd="0" presId="urn:microsoft.com/office/officeart/2005/8/layout/hChevron3"/>
    <dgm:cxn modelId="{9BEB9B76-D675-43EF-8776-EF1C3FA58311}" type="presParOf" srcId="{776A1F8C-5C31-4691-9C2B-A7F8DF456F32}" destId="{1B769117-C156-4328-97A8-A790DE76E5F3}" srcOrd="13" destOrd="0" presId="urn:microsoft.com/office/officeart/2005/8/layout/hChevron3"/>
    <dgm:cxn modelId="{3A64E952-699F-4EC7-9C53-12B304A1AC65}" type="presParOf" srcId="{776A1F8C-5C31-4691-9C2B-A7F8DF456F32}" destId="{E0020522-8D25-4C40-9ABB-B5A802558AAC}" srcOrd="14" destOrd="0" presId="urn:microsoft.com/office/officeart/2005/8/layout/hChevron3"/>
    <dgm:cxn modelId="{7C42AB26-C2B4-4645-A7A3-40E0E203DE4E}" type="presParOf" srcId="{776A1F8C-5C31-4691-9C2B-A7F8DF456F32}" destId="{8CF0E4F3-6CAB-4DF7-8127-F071599528CD}" srcOrd="15" destOrd="0" presId="urn:microsoft.com/office/officeart/2005/8/layout/hChevron3"/>
    <dgm:cxn modelId="{D9A9EFE4-1844-4005-8BED-2FB2A5DC5673}" type="presParOf" srcId="{776A1F8C-5C31-4691-9C2B-A7F8DF456F32}" destId="{6EE9DACF-3558-46D5-AD94-BB48E49F1489}" srcOrd="16" destOrd="0" presId="urn:microsoft.com/office/officeart/2005/8/layout/hChevron3"/>
    <dgm:cxn modelId="{DDC766BE-4A32-4C0C-825B-A9815018E346}" type="presParOf" srcId="{776A1F8C-5C31-4691-9C2B-A7F8DF456F32}" destId="{32911B46-F97F-4525-AD59-CFE95FFB94FB}" srcOrd="17" destOrd="0" presId="urn:microsoft.com/office/officeart/2005/8/layout/hChevron3"/>
    <dgm:cxn modelId="{50FEB9A3-6A5E-493F-B5D2-A491D2B86465}" type="presParOf" srcId="{776A1F8C-5C31-4691-9C2B-A7F8DF456F32}" destId="{B5879791-AD02-494D-9D78-6C22396A75B7}" srcOrd="18" destOrd="0" presId="urn:microsoft.com/office/officeart/2005/8/layout/hChevron3"/>
    <dgm:cxn modelId="{0534FCC8-F103-4C46-8CA6-2E6FE1A79070}" type="presParOf" srcId="{776A1F8C-5C31-4691-9C2B-A7F8DF456F32}" destId="{58A52110-D620-4823-A6FA-E8FA09D67D59}" srcOrd="19" destOrd="0" presId="urn:microsoft.com/office/officeart/2005/8/layout/hChevron3"/>
    <dgm:cxn modelId="{FA103E51-2275-407D-9C53-E55B4CF21AE3}" type="presParOf" srcId="{776A1F8C-5C31-4691-9C2B-A7F8DF456F32}" destId="{92430BDE-7174-4B03-866C-936903DF07F9}" srcOrd="20" destOrd="0" presId="urn:microsoft.com/office/officeart/2005/8/layout/hChevron3"/>
    <dgm:cxn modelId="{F31D3BCB-2AFA-458D-96BF-227456F0A622}" type="presParOf" srcId="{776A1F8C-5C31-4691-9C2B-A7F8DF456F32}" destId="{67BB3DEC-BE6B-4F48-94DF-D5CCA4276827}" srcOrd="21" destOrd="0" presId="urn:microsoft.com/office/officeart/2005/8/layout/hChevron3"/>
    <dgm:cxn modelId="{E192B9E4-C8EF-43DC-BA11-78FD917000E5}" type="presParOf" srcId="{776A1F8C-5C31-4691-9C2B-A7F8DF456F32}" destId="{2CB68F4E-D058-4ECE-8D28-436B2D71DCC9}" srcOrd="22"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4.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200" dirty="0">
              <a:hlinkClick xmlns:r="http://schemas.openxmlformats.org/officeDocument/2006/relationships" r:id="rId1" action="ppaction://hlinksldjump"/>
            </a:rPr>
            <a:t>I. Starter</a:t>
          </a:r>
          <a:endParaRPr lang="fr-FR" sz="1200" dirty="0"/>
        </a:p>
      </dgm:t>
    </dgm:pt>
    <dgm:pt modelId="{C735A598-7BAA-4198-B3DB-B75AF76A8085}" type="parTrans" cxnId="{C66094AE-62B6-4AC2-AD90-6DDD41DB0420}">
      <dgm:prSet/>
      <dgm:spPr/>
      <dgm:t>
        <a:bodyPr/>
        <a:lstStyle/>
        <a:p>
          <a:endParaRPr lang="fr-FR" sz="1200"/>
        </a:p>
      </dgm:t>
    </dgm:pt>
    <dgm:pt modelId="{D71A99E9-9574-442D-A8CA-B21062B246A6}" type="sibTrans" cxnId="{C66094AE-62B6-4AC2-AD90-6DDD41DB0420}">
      <dgm:prSet/>
      <dgm:spPr/>
      <dgm:t>
        <a:bodyPr/>
        <a:lstStyle/>
        <a:p>
          <a:endParaRPr lang="fr-FR" sz="1200"/>
        </a:p>
      </dgm:t>
    </dgm:pt>
    <dgm:pt modelId="{6FAE786F-AC75-4C08-AB21-821A5A2DCB78}">
      <dgm:prSet phldrT="[Texte]" custT="1"/>
      <dgm:spPr>
        <a:solidFill>
          <a:schemeClr val="accent6">
            <a:lumMod val="20000"/>
            <a:lumOff val="80000"/>
          </a:schemeClr>
        </a:solidFill>
      </dgm:spPr>
      <dgm:t>
        <a:bodyPr/>
        <a:lstStyle/>
        <a:p>
          <a:r>
            <a:rPr lang="fr-FR" sz="1200" dirty="0">
              <a:hlinkClick xmlns:r="http://schemas.openxmlformats.org/officeDocument/2006/relationships" r:id="rId2" action="ppaction://hlinksldjump"/>
            </a:rPr>
            <a:t>II. C. texte</a:t>
          </a:r>
          <a:endParaRPr lang="fr-FR" sz="1200" dirty="0"/>
        </a:p>
      </dgm:t>
    </dgm:pt>
    <dgm:pt modelId="{995DA614-9380-4BB6-AF59-3DCB142B5F48}" type="parTrans" cxnId="{999FA33F-C5F2-4496-9223-5605050F10AE}">
      <dgm:prSet/>
      <dgm:spPr/>
      <dgm:t>
        <a:bodyPr/>
        <a:lstStyle/>
        <a:p>
          <a:endParaRPr lang="fr-FR" sz="1200"/>
        </a:p>
      </dgm:t>
    </dgm:pt>
    <dgm:pt modelId="{EB9486F7-414A-4ECD-8706-C58E89D3C254}" type="sibTrans" cxnId="{999FA33F-C5F2-4496-9223-5605050F10AE}">
      <dgm:prSet/>
      <dgm:spPr/>
      <dgm:t>
        <a:bodyPr/>
        <a:lstStyle/>
        <a:p>
          <a:endParaRPr lang="fr-FR" sz="1200"/>
        </a:p>
      </dgm:t>
    </dgm:pt>
    <dgm:pt modelId="{85EC93E8-032B-44C3-96BD-D8FC2CDF2A04}">
      <dgm:prSet phldrT="[Texte]" custT="1"/>
      <dgm:spPr>
        <a:solidFill>
          <a:schemeClr val="accent6">
            <a:lumMod val="20000"/>
            <a:lumOff val="80000"/>
          </a:schemeClr>
        </a:solidFill>
      </dgm:spPr>
      <dgm:t>
        <a:bodyPr/>
        <a:lstStyle/>
        <a:p>
          <a:r>
            <a:rPr lang="fr-FR" sz="1200" dirty="0">
              <a:hlinkClick xmlns:r="http://schemas.openxmlformats.org/officeDocument/2006/relationships" r:id="rId3" action="ppaction://hlinksldjump"/>
            </a:rPr>
            <a:t>IV. Gr: qté définie</a:t>
          </a:r>
          <a:endParaRPr lang="fr-FR" sz="1200" dirty="0"/>
        </a:p>
      </dgm:t>
    </dgm:pt>
    <dgm:pt modelId="{B0ED8357-9422-40D9-916C-E231BBDB607E}" type="parTrans" cxnId="{0A00E1CB-F810-44A5-A8D7-65B7092DF0AD}">
      <dgm:prSet/>
      <dgm:spPr/>
      <dgm:t>
        <a:bodyPr/>
        <a:lstStyle/>
        <a:p>
          <a:endParaRPr lang="fr-FR" sz="1200"/>
        </a:p>
      </dgm:t>
    </dgm:pt>
    <dgm:pt modelId="{9936B63E-A76D-4026-BBC4-6A1BEE9FE167}" type="sibTrans" cxnId="{0A00E1CB-F810-44A5-A8D7-65B7092DF0AD}">
      <dgm:prSet/>
      <dgm:spPr/>
      <dgm:t>
        <a:bodyPr/>
        <a:lstStyle/>
        <a:p>
          <a:endParaRPr lang="fr-FR" sz="1200"/>
        </a:p>
      </dgm:t>
    </dgm:pt>
    <dgm:pt modelId="{63BF9446-41F9-44D2-88CF-A079D597BA95}">
      <dgm:prSet phldrT="[Texte]" custT="1"/>
      <dgm:spPr>
        <a:solidFill>
          <a:schemeClr val="accent6">
            <a:lumMod val="20000"/>
            <a:lumOff val="80000"/>
          </a:schemeClr>
        </a:solidFill>
      </dgm:spPr>
      <dgm:t>
        <a:bodyPr/>
        <a:lstStyle/>
        <a:p>
          <a:r>
            <a:rPr lang="fr-FR" sz="1200" dirty="0">
              <a:hlinkClick xmlns:r="http://schemas.openxmlformats.org/officeDocument/2006/relationships" r:id="rId4" action="ppaction://hlinksldjump"/>
            </a:rPr>
            <a:t>V. Gr: qté indéfinie</a:t>
          </a:r>
          <a:endParaRPr lang="fr-FR" sz="1200" dirty="0"/>
        </a:p>
      </dgm:t>
    </dgm:pt>
    <dgm:pt modelId="{9AEBF485-80B7-4E72-B632-6D0248883F53}" type="parTrans" cxnId="{B2C73BEB-7BFC-4B9A-BF95-0C73B50EBA98}">
      <dgm:prSet/>
      <dgm:spPr/>
      <dgm:t>
        <a:bodyPr/>
        <a:lstStyle/>
        <a:p>
          <a:endParaRPr lang="fr-FR" sz="1200"/>
        </a:p>
      </dgm:t>
    </dgm:pt>
    <dgm:pt modelId="{F11C5AE7-F1F8-4B7B-AAC2-50535A342F1D}" type="sibTrans" cxnId="{B2C73BEB-7BFC-4B9A-BF95-0C73B50EBA98}">
      <dgm:prSet/>
      <dgm:spPr/>
      <dgm:t>
        <a:bodyPr/>
        <a:lstStyle/>
        <a:p>
          <a:endParaRPr lang="fr-FR" sz="1200"/>
        </a:p>
      </dgm:t>
    </dgm:pt>
    <dgm:pt modelId="{9CD13DA1-4E5F-4C46-A83B-A6876944F671}">
      <dgm:prSet phldrT="[Texte]" custT="1"/>
      <dgm:spPr>
        <a:solidFill>
          <a:schemeClr val="accent6">
            <a:lumMod val="20000"/>
            <a:lumOff val="80000"/>
          </a:schemeClr>
        </a:solidFill>
      </dgm:spPr>
      <dgm:t>
        <a:bodyPr/>
        <a:lstStyle/>
        <a:p>
          <a:r>
            <a:rPr lang="fr-FR" sz="1200" dirty="0">
              <a:hlinkClick xmlns:r="http://schemas.openxmlformats.org/officeDocument/2006/relationships" r:id="rId5" action="ppaction://hlinksldjump"/>
            </a:rPr>
            <a:t>XI. Phonétique</a:t>
          </a:r>
          <a:endParaRPr lang="fr-FR" sz="1200" dirty="0"/>
        </a:p>
      </dgm:t>
    </dgm:pt>
    <dgm:pt modelId="{A0441888-E3AF-4D12-AB92-613143FC1909}" type="parTrans" cxnId="{C85385A2-F66B-431C-B9AC-A00FB80E79EB}">
      <dgm:prSet/>
      <dgm:spPr/>
      <dgm:t>
        <a:bodyPr/>
        <a:lstStyle/>
        <a:p>
          <a:endParaRPr lang="fr-FR" sz="1200"/>
        </a:p>
      </dgm:t>
    </dgm:pt>
    <dgm:pt modelId="{1E76E48C-B58D-4209-8280-B24013EBE79B}" type="sibTrans" cxnId="{C85385A2-F66B-431C-B9AC-A00FB80E79EB}">
      <dgm:prSet/>
      <dgm:spPr/>
      <dgm:t>
        <a:bodyPr/>
        <a:lstStyle/>
        <a:p>
          <a:endParaRPr lang="fr-FR" sz="1200"/>
        </a:p>
      </dgm:t>
    </dgm:pt>
    <dgm:pt modelId="{B1C5E547-A81E-4965-963A-5969F01DE233}">
      <dgm:prSet phldrT="[Texte]" custT="1"/>
      <dgm:spPr>
        <a:solidFill>
          <a:schemeClr val="accent6">
            <a:lumMod val="20000"/>
            <a:lumOff val="80000"/>
          </a:schemeClr>
        </a:solidFill>
      </dgm:spPr>
      <dgm:t>
        <a:bodyPr/>
        <a:lstStyle/>
        <a:p>
          <a:r>
            <a:rPr lang="fr-FR" sz="1200" dirty="0">
              <a:hlinkClick xmlns:r="http://schemas.openxmlformats.org/officeDocument/2006/relationships" r:id="rId6" action="ppaction://hlinksldjump"/>
            </a:rPr>
            <a:t>XII. Production</a:t>
          </a:r>
          <a:endParaRPr lang="fr-FR" sz="1200" dirty="0"/>
        </a:p>
      </dgm:t>
    </dgm:pt>
    <dgm:pt modelId="{AE6CC7CD-9FCB-4360-8E79-DF93DAF60737}" type="parTrans" cxnId="{72738101-32A0-482A-BC85-92CF6BCE71EB}">
      <dgm:prSet/>
      <dgm:spPr/>
      <dgm:t>
        <a:bodyPr/>
        <a:lstStyle/>
        <a:p>
          <a:endParaRPr lang="fr-FR" sz="1200"/>
        </a:p>
      </dgm:t>
    </dgm:pt>
    <dgm:pt modelId="{580937A6-3062-43E0-84A4-203220A55668}" type="sibTrans" cxnId="{72738101-32A0-482A-BC85-92CF6BCE71EB}">
      <dgm:prSet/>
      <dgm:spPr/>
      <dgm:t>
        <a:bodyPr/>
        <a:lstStyle/>
        <a:p>
          <a:endParaRPr lang="fr-FR" sz="1200"/>
        </a:p>
      </dgm:t>
    </dgm:pt>
    <dgm:pt modelId="{51A4E85C-7853-4BD1-99B8-500FA732C07C}">
      <dgm:prSet phldrT="[Texte]" custT="1"/>
      <dgm:spPr>
        <a:solidFill>
          <a:schemeClr val="accent6">
            <a:lumMod val="20000"/>
            <a:lumOff val="80000"/>
          </a:schemeClr>
        </a:solidFill>
      </dgm:spPr>
      <dgm:t>
        <a:bodyPr/>
        <a:lstStyle/>
        <a:p>
          <a:r>
            <a:rPr lang="fr-FR" sz="1200" dirty="0">
              <a:hlinkClick xmlns:r="http://schemas.openxmlformats.org/officeDocument/2006/relationships" r:id="rId7" action="ppaction://hlinksldjump"/>
            </a:rPr>
            <a:t>VI. </a:t>
          </a:r>
          <a:r>
            <a:rPr lang="fr-FR" sz="1200" dirty="0" err="1">
              <a:hlinkClick xmlns:r="http://schemas.openxmlformats.org/officeDocument/2006/relationships" r:id="rId7" action="ppaction://hlinksldjump"/>
            </a:rPr>
            <a:t>Voc</a:t>
          </a:r>
          <a:r>
            <a:rPr lang="fr-FR" sz="1200" dirty="0">
              <a:hlinkClick xmlns:r="http://schemas.openxmlformats.org/officeDocument/2006/relationships" r:id="rId7" action="ppaction://hlinksldjump"/>
            </a:rPr>
            <a:t>: actions</a:t>
          </a:r>
          <a:endParaRPr lang="fr-FR" sz="1200" dirty="0"/>
        </a:p>
      </dgm:t>
    </dgm:pt>
    <dgm:pt modelId="{B7C07AFD-23D0-4ADA-AB3D-00F07F4ED878}" type="parTrans" cxnId="{AE06BB18-E8A4-4D1E-ACA5-3BC536A79940}">
      <dgm:prSet/>
      <dgm:spPr/>
      <dgm:t>
        <a:bodyPr/>
        <a:lstStyle/>
        <a:p>
          <a:endParaRPr lang="fr-FR" sz="1200"/>
        </a:p>
      </dgm:t>
    </dgm:pt>
    <dgm:pt modelId="{1D2E3503-D81D-4ED0-BBED-9752F01DDB36}" type="sibTrans" cxnId="{AE06BB18-E8A4-4D1E-ACA5-3BC536A79940}">
      <dgm:prSet/>
      <dgm:spPr/>
      <dgm:t>
        <a:bodyPr/>
        <a:lstStyle/>
        <a:p>
          <a:endParaRPr lang="fr-FR" sz="1200"/>
        </a:p>
      </dgm:t>
    </dgm:pt>
    <dgm:pt modelId="{2473E0C6-F091-45D1-92DF-C3495EF1C401}">
      <dgm:prSet phldrT="[Texte]" custT="1"/>
      <dgm:spPr>
        <a:solidFill>
          <a:schemeClr val="accent6">
            <a:lumMod val="20000"/>
            <a:lumOff val="80000"/>
          </a:schemeClr>
        </a:solidFill>
      </dgm:spPr>
      <dgm:t>
        <a:bodyPr/>
        <a:lstStyle/>
        <a:p>
          <a:r>
            <a:rPr lang="fr-FR" sz="1200" dirty="0">
              <a:hlinkClick xmlns:r="http://schemas.openxmlformats.org/officeDocument/2006/relationships" r:id="rId8" action="ppaction://hlinksldjump"/>
            </a:rPr>
            <a:t>VII. Gr: COD</a:t>
          </a:r>
          <a:endParaRPr lang="fr-FR" sz="1200" dirty="0"/>
        </a:p>
      </dgm:t>
    </dgm:pt>
    <dgm:pt modelId="{4433C147-A76C-4373-82A9-5E8D9C6D1838}" type="parTrans" cxnId="{2A5368FE-1C47-49B5-BBAB-3FCDB61912AD}">
      <dgm:prSet/>
      <dgm:spPr/>
      <dgm:t>
        <a:bodyPr/>
        <a:lstStyle/>
        <a:p>
          <a:endParaRPr lang="fr-FR" sz="1200"/>
        </a:p>
      </dgm:t>
    </dgm:pt>
    <dgm:pt modelId="{180EAE69-2C01-4311-B9E4-412DA1BB2F8A}" type="sibTrans" cxnId="{2A5368FE-1C47-49B5-BBAB-3FCDB61912AD}">
      <dgm:prSet/>
      <dgm:spPr/>
      <dgm:t>
        <a:bodyPr/>
        <a:lstStyle/>
        <a:p>
          <a:endParaRPr lang="fr-FR" sz="1200"/>
        </a:p>
      </dgm:t>
    </dgm:pt>
    <dgm:pt modelId="{F6F74AEF-BB45-45DA-85BB-D022F832901F}">
      <dgm:prSet phldrT="[Texte]" custT="1"/>
      <dgm:spPr>
        <a:solidFill>
          <a:schemeClr val="accent6">
            <a:lumMod val="20000"/>
            <a:lumOff val="80000"/>
          </a:schemeClr>
        </a:solidFill>
      </dgm:spPr>
      <dgm:t>
        <a:bodyPr/>
        <a:lstStyle/>
        <a:p>
          <a:r>
            <a:rPr lang="fr-FR" sz="1200" dirty="0">
              <a:hlinkClick xmlns:r="http://schemas.openxmlformats.org/officeDocument/2006/relationships" r:id="rId9" action="ppaction://hlinksldjump"/>
            </a:rPr>
            <a:t>VIII. Gr: prés. progressif</a:t>
          </a:r>
          <a:endParaRPr lang="fr-FR" sz="1200" dirty="0"/>
        </a:p>
      </dgm:t>
    </dgm:pt>
    <dgm:pt modelId="{31D343A9-D0AF-42AA-80A0-2F8A29E1D15C}" type="parTrans" cxnId="{5B7573AD-785D-4B55-A230-E32D87EAB77C}">
      <dgm:prSet/>
      <dgm:spPr/>
      <dgm:t>
        <a:bodyPr/>
        <a:lstStyle/>
        <a:p>
          <a:endParaRPr lang="fr-FR" sz="1200"/>
        </a:p>
      </dgm:t>
    </dgm:pt>
    <dgm:pt modelId="{0A7681B3-6438-4331-95BA-32E8E2E65E7D}" type="sibTrans" cxnId="{5B7573AD-785D-4B55-A230-E32D87EAB77C}">
      <dgm:prSet/>
      <dgm:spPr/>
      <dgm:t>
        <a:bodyPr/>
        <a:lstStyle/>
        <a:p>
          <a:endParaRPr lang="fr-FR" sz="1200"/>
        </a:p>
      </dgm:t>
    </dgm:pt>
    <dgm:pt modelId="{936D745D-CA20-4C08-BC30-D08A12E607A8}">
      <dgm:prSet phldrT="[Texte]" custT="1"/>
      <dgm:spPr>
        <a:solidFill>
          <a:schemeClr val="accent6">
            <a:lumMod val="20000"/>
            <a:lumOff val="80000"/>
          </a:schemeClr>
        </a:solidFill>
      </dgm:spPr>
      <dgm:t>
        <a:bodyPr/>
        <a:lstStyle/>
        <a:p>
          <a:r>
            <a:rPr lang="fr-FR" sz="1200" dirty="0">
              <a:hlinkClick xmlns:r="http://schemas.openxmlformats.org/officeDocument/2006/relationships" r:id="rId10" action="ppaction://hlinksldjump"/>
            </a:rPr>
            <a:t>IX. </a:t>
          </a:r>
          <a:r>
            <a:rPr lang="fr-FR" sz="1200" dirty="0" err="1">
              <a:hlinkClick xmlns:r="http://schemas.openxmlformats.org/officeDocument/2006/relationships" r:id="rId10" action="ppaction://hlinksldjump"/>
            </a:rPr>
            <a:t>Voc</a:t>
          </a:r>
          <a:r>
            <a:rPr lang="fr-FR" sz="1200" dirty="0">
              <a:hlinkClick xmlns:r="http://schemas.openxmlformats.org/officeDocument/2006/relationships" r:id="rId10" action="ppaction://hlinksldjump"/>
            </a:rPr>
            <a:t>: connecteurs</a:t>
          </a:r>
          <a:endParaRPr lang="fr-FR" sz="1200" dirty="0"/>
        </a:p>
      </dgm:t>
    </dgm:pt>
    <dgm:pt modelId="{5794BC60-2566-4E8B-AF41-932DE9E3CF09}" type="parTrans" cxnId="{EDF810CE-15C3-42DD-BF0A-6F360788C8CC}">
      <dgm:prSet/>
      <dgm:spPr/>
      <dgm:t>
        <a:bodyPr/>
        <a:lstStyle/>
        <a:p>
          <a:endParaRPr lang="fr-FR" sz="1200"/>
        </a:p>
      </dgm:t>
    </dgm:pt>
    <dgm:pt modelId="{3F89783E-1958-4D73-9E9D-4ADDC3DE43EC}" type="sibTrans" cxnId="{EDF810CE-15C3-42DD-BF0A-6F360788C8CC}">
      <dgm:prSet/>
      <dgm:spPr/>
      <dgm:t>
        <a:bodyPr/>
        <a:lstStyle/>
        <a:p>
          <a:endParaRPr lang="fr-FR" sz="1200"/>
        </a:p>
      </dgm:t>
    </dgm:pt>
    <dgm:pt modelId="{0D8A07CC-95B6-4EA0-829E-D9B8D030864E}">
      <dgm:prSet phldrT="[Texte]" custT="1"/>
      <dgm:spPr>
        <a:solidFill>
          <a:srgbClr val="FFC000"/>
        </a:solidFill>
      </dgm:spPr>
      <dgm:t>
        <a:bodyPr/>
        <a:lstStyle/>
        <a:p>
          <a:r>
            <a:rPr lang="fr-FR" sz="1200" dirty="0">
              <a:hlinkClick xmlns:r="http://schemas.openxmlformats.org/officeDocument/2006/relationships" r:id="rId11" action="ppaction://hlinksldjump"/>
            </a:rPr>
            <a:t>X. </a:t>
          </a:r>
          <a:r>
            <a:rPr lang="fr-FR" sz="1200" dirty="0" err="1">
              <a:hlinkClick xmlns:r="http://schemas.openxmlformats.org/officeDocument/2006/relationships" r:id="rId11" action="ppaction://hlinksldjump"/>
            </a:rPr>
            <a:t>Voc</a:t>
          </a:r>
          <a:r>
            <a:rPr lang="fr-FR" sz="1200" dirty="0">
              <a:hlinkClick xmlns:r="http://schemas.openxmlformats.org/officeDocument/2006/relationships" r:id="rId11" action="ppaction://hlinksldjump"/>
            </a:rPr>
            <a:t>: opinion</a:t>
          </a:r>
          <a:endParaRPr lang="fr-FR" sz="1200" dirty="0"/>
        </a:p>
      </dgm:t>
    </dgm:pt>
    <dgm:pt modelId="{D1EA18D4-45E8-453B-9846-F7DB3EB607EC}" type="parTrans" cxnId="{D7169B87-9B7A-456D-8969-26D2699B1861}">
      <dgm:prSet/>
      <dgm:spPr/>
      <dgm:t>
        <a:bodyPr/>
        <a:lstStyle/>
        <a:p>
          <a:endParaRPr lang="fr-FR" sz="1200"/>
        </a:p>
      </dgm:t>
    </dgm:pt>
    <dgm:pt modelId="{922F579C-F95D-45B9-8EB7-32A2FB74BB9F}" type="sibTrans" cxnId="{D7169B87-9B7A-456D-8969-26D2699B1861}">
      <dgm:prSet/>
      <dgm:spPr/>
      <dgm:t>
        <a:bodyPr/>
        <a:lstStyle/>
        <a:p>
          <a:endParaRPr lang="fr-FR" sz="1200"/>
        </a:p>
      </dgm:t>
    </dgm:pt>
    <dgm:pt modelId="{1C4AA4B7-634C-4CBA-8066-E03FD66C6830}">
      <dgm:prSet phldrT="[Texte]" custT="1"/>
      <dgm:spPr>
        <a:solidFill>
          <a:schemeClr val="accent6">
            <a:lumMod val="20000"/>
            <a:lumOff val="80000"/>
          </a:schemeClr>
        </a:solidFill>
      </dgm:spPr>
      <dgm:t>
        <a:bodyPr/>
        <a:lstStyle/>
        <a:p>
          <a:r>
            <a:rPr lang="fr-FR" sz="1200" dirty="0">
              <a:hlinkClick xmlns:r="http://schemas.openxmlformats.org/officeDocument/2006/relationships" r:id="rId12" action="ppaction://hlinksldjump"/>
            </a:rPr>
            <a:t>III. </a:t>
          </a:r>
          <a:r>
            <a:rPr lang="fr-FR" sz="1200" dirty="0" err="1">
              <a:hlinkClick xmlns:r="http://schemas.openxmlformats.org/officeDocument/2006/relationships" r:id="rId12" action="ppaction://hlinksldjump"/>
            </a:rPr>
            <a:t>Voc</a:t>
          </a:r>
          <a:r>
            <a:rPr lang="fr-FR" sz="1200" dirty="0">
              <a:hlinkClick xmlns:r="http://schemas.openxmlformats.org/officeDocument/2006/relationships" r:id="rId12" action="ppaction://hlinksldjump"/>
            </a:rPr>
            <a:t>: aliments</a:t>
          </a:r>
          <a:endParaRPr lang="fr-FR" sz="1200" dirty="0"/>
        </a:p>
      </dgm:t>
    </dgm:pt>
    <dgm:pt modelId="{F9360B63-235F-4C4F-913A-0129822BD193}" type="parTrans" cxnId="{7C96E37D-2221-4703-9830-2485111A4943}">
      <dgm:prSet/>
      <dgm:spPr/>
      <dgm:t>
        <a:bodyPr/>
        <a:lstStyle/>
        <a:p>
          <a:endParaRPr lang="fr-FR" sz="1200"/>
        </a:p>
      </dgm:t>
    </dgm:pt>
    <dgm:pt modelId="{31BB5B69-4B99-4D7D-8A85-CD53BEB64987}" type="sibTrans" cxnId="{7C96E37D-2221-4703-9830-2485111A4943}">
      <dgm:prSet/>
      <dgm:spPr/>
      <dgm:t>
        <a:bodyPr/>
        <a:lstStyle/>
        <a:p>
          <a:endParaRPr lang="fr-FR" sz="12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12">
        <dgm:presLayoutVars>
          <dgm:bulletEnabled val="1"/>
        </dgm:presLayoutVars>
      </dgm:prSet>
      <dgm:spPr/>
    </dgm:pt>
    <dgm:pt modelId="{4F894FE4-D206-41C8-AF7E-2F059EF7A497}" type="pres">
      <dgm:prSet presAssocID="{D71A99E9-9574-442D-A8CA-B21062B246A6}" presName="parSpace" presStyleCnt="0"/>
      <dgm:spPr/>
    </dgm:pt>
    <dgm:pt modelId="{2F548C05-5D23-47B9-9153-0D08392EF497}" type="pres">
      <dgm:prSet presAssocID="{6FAE786F-AC75-4C08-AB21-821A5A2DCB78}" presName="parTxOnly" presStyleLbl="node1" presStyleIdx="1" presStyleCnt="12">
        <dgm:presLayoutVars>
          <dgm:bulletEnabled val="1"/>
        </dgm:presLayoutVars>
      </dgm:prSet>
      <dgm:spPr/>
    </dgm:pt>
    <dgm:pt modelId="{2641F55C-7678-4F0E-9F26-07FCA1D57FDD}" type="pres">
      <dgm:prSet presAssocID="{EB9486F7-414A-4ECD-8706-C58E89D3C254}" presName="parSpace" presStyleCnt="0"/>
      <dgm:spPr/>
    </dgm:pt>
    <dgm:pt modelId="{07D5B92C-B88D-4097-96C2-28859F65CA7F}" type="pres">
      <dgm:prSet presAssocID="{1C4AA4B7-634C-4CBA-8066-E03FD66C6830}" presName="parTxOnly" presStyleLbl="node1" presStyleIdx="2" presStyleCnt="12">
        <dgm:presLayoutVars>
          <dgm:bulletEnabled val="1"/>
        </dgm:presLayoutVars>
      </dgm:prSet>
      <dgm:spPr/>
    </dgm:pt>
    <dgm:pt modelId="{149AD83A-B175-422B-8511-AB5D0AE3C71B}" type="pres">
      <dgm:prSet presAssocID="{31BB5B69-4B99-4D7D-8A85-CD53BEB64987}" presName="parSpace" presStyleCnt="0"/>
      <dgm:spPr/>
    </dgm:pt>
    <dgm:pt modelId="{0BF32CFA-15F8-41C4-A152-C55FC3476C2D}" type="pres">
      <dgm:prSet presAssocID="{85EC93E8-032B-44C3-96BD-D8FC2CDF2A04}" presName="parTxOnly" presStyleLbl="node1" presStyleIdx="3" presStyleCnt="1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12">
        <dgm:presLayoutVars>
          <dgm:bulletEnabled val="1"/>
        </dgm:presLayoutVars>
      </dgm:prSet>
      <dgm:spPr/>
    </dgm:pt>
    <dgm:pt modelId="{25A1145E-2788-45FB-97B7-F8C4089C4654}" type="pres">
      <dgm:prSet presAssocID="{F11C5AE7-F1F8-4B7B-AAC2-50535A342F1D}" presName="parSpace" presStyleCnt="0"/>
      <dgm:spPr/>
    </dgm:pt>
    <dgm:pt modelId="{9FAE840A-45EF-4838-804D-7D38725257B5}" type="pres">
      <dgm:prSet presAssocID="{51A4E85C-7853-4BD1-99B8-500FA732C07C}" presName="parTxOnly" presStyleLbl="node1" presStyleIdx="5" presStyleCnt="12">
        <dgm:presLayoutVars>
          <dgm:bulletEnabled val="1"/>
        </dgm:presLayoutVars>
      </dgm:prSet>
      <dgm:spPr/>
    </dgm:pt>
    <dgm:pt modelId="{BBB638DF-FC3D-4C30-895A-940F06B6343E}" type="pres">
      <dgm:prSet presAssocID="{1D2E3503-D81D-4ED0-BBED-9752F01DDB36}" presName="parSpace" presStyleCnt="0"/>
      <dgm:spPr/>
    </dgm:pt>
    <dgm:pt modelId="{2CC4FF6B-995D-4E35-BB3F-77D64CD4A0D0}" type="pres">
      <dgm:prSet presAssocID="{2473E0C6-F091-45D1-92DF-C3495EF1C401}" presName="parTxOnly" presStyleLbl="node1" presStyleIdx="6" presStyleCnt="12">
        <dgm:presLayoutVars>
          <dgm:bulletEnabled val="1"/>
        </dgm:presLayoutVars>
      </dgm:prSet>
      <dgm:spPr/>
    </dgm:pt>
    <dgm:pt modelId="{1B769117-C156-4328-97A8-A790DE76E5F3}" type="pres">
      <dgm:prSet presAssocID="{180EAE69-2C01-4311-B9E4-412DA1BB2F8A}" presName="parSpace" presStyleCnt="0"/>
      <dgm:spPr/>
    </dgm:pt>
    <dgm:pt modelId="{E0020522-8D25-4C40-9ABB-B5A802558AAC}" type="pres">
      <dgm:prSet presAssocID="{F6F74AEF-BB45-45DA-85BB-D022F832901F}" presName="parTxOnly" presStyleLbl="node1" presStyleIdx="7" presStyleCnt="12">
        <dgm:presLayoutVars>
          <dgm:bulletEnabled val="1"/>
        </dgm:presLayoutVars>
      </dgm:prSet>
      <dgm:spPr/>
    </dgm:pt>
    <dgm:pt modelId="{8CF0E4F3-6CAB-4DF7-8127-F071599528CD}" type="pres">
      <dgm:prSet presAssocID="{0A7681B3-6438-4331-95BA-32E8E2E65E7D}" presName="parSpace" presStyleCnt="0"/>
      <dgm:spPr/>
    </dgm:pt>
    <dgm:pt modelId="{6EE9DACF-3558-46D5-AD94-BB48E49F1489}" type="pres">
      <dgm:prSet presAssocID="{936D745D-CA20-4C08-BC30-D08A12E607A8}" presName="parTxOnly" presStyleLbl="node1" presStyleIdx="8" presStyleCnt="12">
        <dgm:presLayoutVars>
          <dgm:bulletEnabled val="1"/>
        </dgm:presLayoutVars>
      </dgm:prSet>
      <dgm:spPr/>
    </dgm:pt>
    <dgm:pt modelId="{32911B46-F97F-4525-AD59-CFE95FFB94FB}" type="pres">
      <dgm:prSet presAssocID="{3F89783E-1958-4D73-9E9D-4ADDC3DE43EC}" presName="parSpace" presStyleCnt="0"/>
      <dgm:spPr/>
    </dgm:pt>
    <dgm:pt modelId="{B5879791-AD02-494D-9D78-6C22396A75B7}" type="pres">
      <dgm:prSet presAssocID="{0D8A07CC-95B6-4EA0-829E-D9B8D030864E}" presName="parTxOnly" presStyleLbl="node1" presStyleIdx="9" presStyleCnt="12">
        <dgm:presLayoutVars>
          <dgm:bulletEnabled val="1"/>
        </dgm:presLayoutVars>
      </dgm:prSet>
      <dgm:spPr/>
    </dgm:pt>
    <dgm:pt modelId="{58A52110-D620-4823-A6FA-E8FA09D67D59}" type="pres">
      <dgm:prSet presAssocID="{922F579C-F95D-45B9-8EB7-32A2FB74BB9F}" presName="parSpace" presStyleCnt="0"/>
      <dgm:spPr/>
    </dgm:pt>
    <dgm:pt modelId="{92430BDE-7174-4B03-866C-936903DF07F9}" type="pres">
      <dgm:prSet presAssocID="{9CD13DA1-4E5F-4C46-A83B-A6876944F671}" presName="parTxOnly" presStyleLbl="node1" presStyleIdx="10" presStyleCnt="12">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11" presStyleCnt="12">
        <dgm:presLayoutVars>
          <dgm:bulletEnabled val="1"/>
        </dgm:presLayoutVars>
      </dgm:prSet>
      <dgm:spPr/>
    </dgm:pt>
  </dgm:ptLst>
  <dgm:cxnLst>
    <dgm:cxn modelId="{72738101-32A0-482A-BC85-92CF6BCE71EB}" srcId="{70A282F3-4515-4856-B2C0-86AA77246B51}" destId="{B1C5E547-A81E-4965-963A-5969F01DE233}" srcOrd="11" destOrd="0" parTransId="{AE6CC7CD-9FCB-4360-8E79-DF93DAF60737}" sibTransId="{580937A6-3062-43E0-84A4-203220A55668}"/>
    <dgm:cxn modelId="{BC1FA509-B3C6-4E15-9D7F-18D053E21C90}" type="presOf" srcId="{0D8A07CC-95B6-4EA0-829E-D9B8D030864E}" destId="{B5879791-AD02-494D-9D78-6C22396A75B7}" srcOrd="0" destOrd="0" presId="urn:microsoft.com/office/officeart/2005/8/layout/hChevron3"/>
    <dgm:cxn modelId="{8256F109-2CE8-4062-ACC0-DBE387B5E892}" type="presOf" srcId="{70A282F3-4515-4856-B2C0-86AA77246B51}" destId="{776A1F8C-5C31-4691-9C2B-A7F8DF456F32}" srcOrd="0" destOrd="0" presId="urn:microsoft.com/office/officeart/2005/8/layout/hChevron3"/>
    <dgm:cxn modelId="{738C1013-B35C-45FD-A84F-246877F9D9FE}" type="presOf" srcId="{936D745D-CA20-4C08-BC30-D08A12E607A8}" destId="{6EE9DACF-3558-46D5-AD94-BB48E49F1489}" srcOrd="0" destOrd="0" presId="urn:microsoft.com/office/officeart/2005/8/layout/hChevron3"/>
    <dgm:cxn modelId="{AE06BB18-E8A4-4D1E-ACA5-3BC536A79940}" srcId="{70A282F3-4515-4856-B2C0-86AA77246B51}" destId="{51A4E85C-7853-4BD1-99B8-500FA732C07C}" srcOrd="5" destOrd="0" parTransId="{B7C07AFD-23D0-4ADA-AB3D-00F07F4ED878}" sibTransId="{1D2E3503-D81D-4ED0-BBED-9752F01DDB36}"/>
    <dgm:cxn modelId="{E8BBB22B-7300-4868-A083-1104E6BD099B}" type="presOf" srcId="{71854ADA-8CB0-41DE-A023-09C1AF968FE5}" destId="{10216DF6-6500-4360-8168-79C8E29168F6}" srcOrd="0" destOrd="0" presId="urn:microsoft.com/office/officeart/2005/8/layout/hChevron3"/>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1"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0C3B4C51-DA37-44EB-8B1A-A227097089DF}" type="presOf" srcId="{51A4E85C-7853-4BD1-99B8-500FA732C07C}" destId="{9FAE840A-45EF-4838-804D-7D38725257B5}" srcOrd="0" destOrd="0" presId="urn:microsoft.com/office/officeart/2005/8/layout/hChevron3"/>
    <dgm:cxn modelId="{7C96E37D-2221-4703-9830-2485111A4943}" srcId="{70A282F3-4515-4856-B2C0-86AA77246B51}" destId="{1C4AA4B7-634C-4CBA-8066-E03FD66C6830}" srcOrd="2" destOrd="0" parTransId="{F9360B63-235F-4C4F-913A-0129822BD193}" sibTransId="{31BB5B69-4B99-4D7D-8A85-CD53BEB64987}"/>
    <dgm:cxn modelId="{7003787F-7B8C-4EAA-87AB-559D63E64850}" type="presOf" srcId="{2473E0C6-F091-45D1-92DF-C3495EF1C401}" destId="{2CC4FF6B-995D-4E35-BB3F-77D64CD4A0D0}" srcOrd="0" destOrd="0" presId="urn:microsoft.com/office/officeart/2005/8/layout/hChevron3"/>
    <dgm:cxn modelId="{D7169B87-9B7A-456D-8969-26D2699B1861}" srcId="{70A282F3-4515-4856-B2C0-86AA77246B51}" destId="{0D8A07CC-95B6-4EA0-829E-D9B8D030864E}" srcOrd="9" destOrd="0" parTransId="{D1EA18D4-45E8-453B-9846-F7DB3EB607EC}" sibTransId="{922F579C-F95D-45B9-8EB7-32A2FB74BB9F}"/>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10" destOrd="0" parTransId="{A0441888-E3AF-4D12-AB92-613143FC1909}" sibTransId="{1E76E48C-B58D-4209-8280-B24013EBE79B}"/>
    <dgm:cxn modelId="{5B7573AD-785D-4B55-A230-E32D87EAB77C}" srcId="{70A282F3-4515-4856-B2C0-86AA77246B51}" destId="{F6F74AEF-BB45-45DA-85BB-D022F832901F}" srcOrd="7" destOrd="0" parTransId="{31D343A9-D0AF-42AA-80A0-2F8A29E1D15C}" sibTransId="{0A7681B3-6438-4331-95BA-32E8E2E65E7D}"/>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EDF810CE-15C3-42DD-BF0A-6F360788C8CC}" srcId="{70A282F3-4515-4856-B2C0-86AA77246B51}" destId="{936D745D-CA20-4C08-BC30-D08A12E607A8}" srcOrd="8" destOrd="0" parTransId="{5794BC60-2566-4E8B-AF41-932DE9E3CF09}" sibTransId="{3F89783E-1958-4D73-9E9D-4ADDC3DE43EC}"/>
    <dgm:cxn modelId="{2469B8E2-A478-42E2-AA81-10AD3E8626D6}" type="presOf" srcId="{F6F74AEF-BB45-45DA-85BB-D022F832901F}" destId="{E0020522-8D25-4C40-9ABB-B5A802558AAC}"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9587E1F6-0EDF-4079-BE46-C5E4EDAD7C76}" type="presOf" srcId="{1C4AA4B7-634C-4CBA-8066-E03FD66C6830}" destId="{07D5B92C-B88D-4097-96C2-28859F65CA7F}" srcOrd="0" destOrd="0" presId="urn:microsoft.com/office/officeart/2005/8/layout/hChevron3"/>
    <dgm:cxn modelId="{2A5368FE-1C47-49B5-BBAB-3FCDB61912AD}" srcId="{70A282F3-4515-4856-B2C0-86AA77246B51}" destId="{2473E0C6-F091-45D1-92DF-C3495EF1C401}" srcOrd="6" destOrd="0" parTransId="{4433C147-A76C-4373-82A9-5E8D9C6D1838}" sibTransId="{180EAE69-2C01-4311-B9E4-412DA1BB2F8A}"/>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23E8F3E0-0D4E-44EC-A5D5-384FB891694A}" type="presParOf" srcId="{776A1F8C-5C31-4691-9C2B-A7F8DF456F32}" destId="{2F548C05-5D23-47B9-9153-0D08392EF497}" srcOrd="2" destOrd="0" presId="urn:microsoft.com/office/officeart/2005/8/layout/hChevron3"/>
    <dgm:cxn modelId="{6B743A57-743D-4B08-99B0-997F146DC9E6}" type="presParOf" srcId="{776A1F8C-5C31-4691-9C2B-A7F8DF456F32}" destId="{2641F55C-7678-4F0E-9F26-07FCA1D57FDD}" srcOrd="3" destOrd="0" presId="urn:microsoft.com/office/officeart/2005/8/layout/hChevron3"/>
    <dgm:cxn modelId="{DC205062-3D57-485B-A4A3-88E08CF67B73}" type="presParOf" srcId="{776A1F8C-5C31-4691-9C2B-A7F8DF456F32}" destId="{07D5B92C-B88D-4097-96C2-28859F65CA7F}" srcOrd="4" destOrd="0" presId="urn:microsoft.com/office/officeart/2005/8/layout/hChevron3"/>
    <dgm:cxn modelId="{564C1AF4-A875-4033-AC0C-3A982FD8735B}" type="presParOf" srcId="{776A1F8C-5C31-4691-9C2B-A7F8DF456F32}" destId="{149AD83A-B175-422B-8511-AB5D0AE3C71B}"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2A60B205-ECBC-4A54-8744-FD5CBA466B06}" type="presParOf" srcId="{776A1F8C-5C31-4691-9C2B-A7F8DF456F32}" destId="{9FAE840A-45EF-4838-804D-7D38725257B5}" srcOrd="10" destOrd="0" presId="urn:microsoft.com/office/officeart/2005/8/layout/hChevron3"/>
    <dgm:cxn modelId="{43B5F5F6-6381-4D48-B856-1AB4A62ACFE7}" type="presParOf" srcId="{776A1F8C-5C31-4691-9C2B-A7F8DF456F32}" destId="{BBB638DF-FC3D-4C30-895A-940F06B6343E}" srcOrd="11" destOrd="0" presId="urn:microsoft.com/office/officeart/2005/8/layout/hChevron3"/>
    <dgm:cxn modelId="{3459719D-6CFD-462C-B8D1-15E16C375775}" type="presParOf" srcId="{776A1F8C-5C31-4691-9C2B-A7F8DF456F32}" destId="{2CC4FF6B-995D-4E35-BB3F-77D64CD4A0D0}" srcOrd="12" destOrd="0" presId="urn:microsoft.com/office/officeart/2005/8/layout/hChevron3"/>
    <dgm:cxn modelId="{9BEB9B76-D675-43EF-8776-EF1C3FA58311}" type="presParOf" srcId="{776A1F8C-5C31-4691-9C2B-A7F8DF456F32}" destId="{1B769117-C156-4328-97A8-A790DE76E5F3}" srcOrd="13" destOrd="0" presId="urn:microsoft.com/office/officeart/2005/8/layout/hChevron3"/>
    <dgm:cxn modelId="{3A64E952-699F-4EC7-9C53-12B304A1AC65}" type="presParOf" srcId="{776A1F8C-5C31-4691-9C2B-A7F8DF456F32}" destId="{E0020522-8D25-4C40-9ABB-B5A802558AAC}" srcOrd="14" destOrd="0" presId="urn:microsoft.com/office/officeart/2005/8/layout/hChevron3"/>
    <dgm:cxn modelId="{7C42AB26-C2B4-4645-A7A3-40E0E203DE4E}" type="presParOf" srcId="{776A1F8C-5C31-4691-9C2B-A7F8DF456F32}" destId="{8CF0E4F3-6CAB-4DF7-8127-F071599528CD}" srcOrd="15" destOrd="0" presId="urn:microsoft.com/office/officeart/2005/8/layout/hChevron3"/>
    <dgm:cxn modelId="{D9A9EFE4-1844-4005-8BED-2FB2A5DC5673}" type="presParOf" srcId="{776A1F8C-5C31-4691-9C2B-A7F8DF456F32}" destId="{6EE9DACF-3558-46D5-AD94-BB48E49F1489}" srcOrd="16" destOrd="0" presId="urn:microsoft.com/office/officeart/2005/8/layout/hChevron3"/>
    <dgm:cxn modelId="{DDC766BE-4A32-4C0C-825B-A9815018E346}" type="presParOf" srcId="{776A1F8C-5C31-4691-9C2B-A7F8DF456F32}" destId="{32911B46-F97F-4525-AD59-CFE95FFB94FB}" srcOrd="17" destOrd="0" presId="urn:microsoft.com/office/officeart/2005/8/layout/hChevron3"/>
    <dgm:cxn modelId="{50FEB9A3-6A5E-493F-B5D2-A491D2B86465}" type="presParOf" srcId="{776A1F8C-5C31-4691-9C2B-A7F8DF456F32}" destId="{B5879791-AD02-494D-9D78-6C22396A75B7}" srcOrd="18" destOrd="0" presId="urn:microsoft.com/office/officeart/2005/8/layout/hChevron3"/>
    <dgm:cxn modelId="{0534FCC8-F103-4C46-8CA6-2E6FE1A79070}" type="presParOf" srcId="{776A1F8C-5C31-4691-9C2B-A7F8DF456F32}" destId="{58A52110-D620-4823-A6FA-E8FA09D67D59}" srcOrd="19" destOrd="0" presId="urn:microsoft.com/office/officeart/2005/8/layout/hChevron3"/>
    <dgm:cxn modelId="{FA103E51-2275-407D-9C53-E55B4CF21AE3}" type="presParOf" srcId="{776A1F8C-5C31-4691-9C2B-A7F8DF456F32}" destId="{92430BDE-7174-4B03-866C-936903DF07F9}" srcOrd="20" destOrd="0" presId="urn:microsoft.com/office/officeart/2005/8/layout/hChevron3"/>
    <dgm:cxn modelId="{F31D3BCB-2AFA-458D-96BF-227456F0A622}" type="presParOf" srcId="{776A1F8C-5C31-4691-9C2B-A7F8DF456F32}" destId="{67BB3DEC-BE6B-4F48-94DF-D5CCA4276827}" srcOrd="21" destOrd="0" presId="urn:microsoft.com/office/officeart/2005/8/layout/hChevron3"/>
    <dgm:cxn modelId="{E192B9E4-C8EF-43DC-BA11-78FD917000E5}" type="presParOf" srcId="{776A1F8C-5C31-4691-9C2B-A7F8DF456F32}" destId="{2CB68F4E-D058-4ECE-8D28-436B2D71DCC9}" srcOrd="22"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5.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200" dirty="0">
              <a:hlinkClick xmlns:r="http://schemas.openxmlformats.org/officeDocument/2006/relationships" r:id="rId1" action="ppaction://hlinksldjump"/>
            </a:rPr>
            <a:t>I. Starter</a:t>
          </a:r>
          <a:endParaRPr lang="fr-FR" sz="1200" dirty="0"/>
        </a:p>
      </dgm:t>
    </dgm:pt>
    <dgm:pt modelId="{C735A598-7BAA-4198-B3DB-B75AF76A8085}" type="parTrans" cxnId="{C66094AE-62B6-4AC2-AD90-6DDD41DB0420}">
      <dgm:prSet/>
      <dgm:spPr/>
      <dgm:t>
        <a:bodyPr/>
        <a:lstStyle/>
        <a:p>
          <a:endParaRPr lang="fr-FR" sz="1200"/>
        </a:p>
      </dgm:t>
    </dgm:pt>
    <dgm:pt modelId="{D71A99E9-9574-442D-A8CA-B21062B246A6}" type="sibTrans" cxnId="{C66094AE-62B6-4AC2-AD90-6DDD41DB0420}">
      <dgm:prSet/>
      <dgm:spPr/>
      <dgm:t>
        <a:bodyPr/>
        <a:lstStyle/>
        <a:p>
          <a:endParaRPr lang="fr-FR" sz="1200"/>
        </a:p>
      </dgm:t>
    </dgm:pt>
    <dgm:pt modelId="{6FAE786F-AC75-4C08-AB21-821A5A2DCB78}">
      <dgm:prSet phldrT="[Texte]" custT="1"/>
      <dgm:spPr>
        <a:solidFill>
          <a:schemeClr val="accent6">
            <a:lumMod val="20000"/>
            <a:lumOff val="80000"/>
          </a:schemeClr>
        </a:solidFill>
      </dgm:spPr>
      <dgm:t>
        <a:bodyPr/>
        <a:lstStyle/>
        <a:p>
          <a:r>
            <a:rPr lang="fr-FR" sz="1200" dirty="0">
              <a:hlinkClick xmlns:r="http://schemas.openxmlformats.org/officeDocument/2006/relationships" r:id="rId2" action="ppaction://hlinksldjump"/>
            </a:rPr>
            <a:t>II. C. texte</a:t>
          </a:r>
          <a:endParaRPr lang="fr-FR" sz="1200" dirty="0"/>
        </a:p>
      </dgm:t>
    </dgm:pt>
    <dgm:pt modelId="{995DA614-9380-4BB6-AF59-3DCB142B5F48}" type="parTrans" cxnId="{999FA33F-C5F2-4496-9223-5605050F10AE}">
      <dgm:prSet/>
      <dgm:spPr/>
      <dgm:t>
        <a:bodyPr/>
        <a:lstStyle/>
        <a:p>
          <a:endParaRPr lang="fr-FR" sz="1200"/>
        </a:p>
      </dgm:t>
    </dgm:pt>
    <dgm:pt modelId="{EB9486F7-414A-4ECD-8706-C58E89D3C254}" type="sibTrans" cxnId="{999FA33F-C5F2-4496-9223-5605050F10AE}">
      <dgm:prSet/>
      <dgm:spPr/>
      <dgm:t>
        <a:bodyPr/>
        <a:lstStyle/>
        <a:p>
          <a:endParaRPr lang="fr-FR" sz="1200"/>
        </a:p>
      </dgm:t>
    </dgm:pt>
    <dgm:pt modelId="{85EC93E8-032B-44C3-96BD-D8FC2CDF2A04}">
      <dgm:prSet phldrT="[Texte]" custT="1"/>
      <dgm:spPr>
        <a:solidFill>
          <a:schemeClr val="accent6">
            <a:lumMod val="20000"/>
            <a:lumOff val="80000"/>
          </a:schemeClr>
        </a:solidFill>
      </dgm:spPr>
      <dgm:t>
        <a:bodyPr/>
        <a:lstStyle/>
        <a:p>
          <a:r>
            <a:rPr lang="fr-FR" sz="1200" dirty="0">
              <a:hlinkClick xmlns:r="http://schemas.openxmlformats.org/officeDocument/2006/relationships" r:id="rId3" action="ppaction://hlinksldjump"/>
            </a:rPr>
            <a:t>IV. Gr: qté définie</a:t>
          </a:r>
          <a:endParaRPr lang="fr-FR" sz="1200" dirty="0"/>
        </a:p>
      </dgm:t>
    </dgm:pt>
    <dgm:pt modelId="{B0ED8357-9422-40D9-916C-E231BBDB607E}" type="parTrans" cxnId="{0A00E1CB-F810-44A5-A8D7-65B7092DF0AD}">
      <dgm:prSet/>
      <dgm:spPr/>
      <dgm:t>
        <a:bodyPr/>
        <a:lstStyle/>
        <a:p>
          <a:endParaRPr lang="fr-FR" sz="1200"/>
        </a:p>
      </dgm:t>
    </dgm:pt>
    <dgm:pt modelId="{9936B63E-A76D-4026-BBC4-6A1BEE9FE167}" type="sibTrans" cxnId="{0A00E1CB-F810-44A5-A8D7-65B7092DF0AD}">
      <dgm:prSet/>
      <dgm:spPr/>
      <dgm:t>
        <a:bodyPr/>
        <a:lstStyle/>
        <a:p>
          <a:endParaRPr lang="fr-FR" sz="1200"/>
        </a:p>
      </dgm:t>
    </dgm:pt>
    <dgm:pt modelId="{63BF9446-41F9-44D2-88CF-A079D597BA95}">
      <dgm:prSet phldrT="[Texte]" custT="1"/>
      <dgm:spPr>
        <a:solidFill>
          <a:schemeClr val="accent6">
            <a:lumMod val="20000"/>
            <a:lumOff val="80000"/>
          </a:schemeClr>
        </a:solidFill>
      </dgm:spPr>
      <dgm:t>
        <a:bodyPr/>
        <a:lstStyle/>
        <a:p>
          <a:r>
            <a:rPr lang="fr-FR" sz="1200" dirty="0">
              <a:hlinkClick xmlns:r="http://schemas.openxmlformats.org/officeDocument/2006/relationships" r:id="rId4" action="ppaction://hlinksldjump"/>
            </a:rPr>
            <a:t>V. Gr: qté indéfinie</a:t>
          </a:r>
          <a:endParaRPr lang="fr-FR" sz="1200" dirty="0"/>
        </a:p>
      </dgm:t>
    </dgm:pt>
    <dgm:pt modelId="{9AEBF485-80B7-4E72-B632-6D0248883F53}" type="parTrans" cxnId="{B2C73BEB-7BFC-4B9A-BF95-0C73B50EBA98}">
      <dgm:prSet/>
      <dgm:spPr/>
      <dgm:t>
        <a:bodyPr/>
        <a:lstStyle/>
        <a:p>
          <a:endParaRPr lang="fr-FR" sz="1200"/>
        </a:p>
      </dgm:t>
    </dgm:pt>
    <dgm:pt modelId="{F11C5AE7-F1F8-4B7B-AAC2-50535A342F1D}" type="sibTrans" cxnId="{B2C73BEB-7BFC-4B9A-BF95-0C73B50EBA98}">
      <dgm:prSet/>
      <dgm:spPr/>
      <dgm:t>
        <a:bodyPr/>
        <a:lstStyle/>
        <a:p>
          <a:endParaRPr lang="fr-FR" sz="1200"/>
        </a:p>
      </dgm:t>
    </dgm:pt>
    <dgm:pt modelId="{9CD13DA1-4E5F-4C46-A83B-A6876944F671}">
      <dgm:prSet phldrT="[Texte]" custT="1"/>
      <dgm:spPr>
        <a:solidFill>
          <a:schemeClr val="accent6">
            <a:lumMod val="20000"/>
            <a:lumOff val="80000"/>
          </a:schemeClr>
        </a:solidFill>
      </dgm:spPr>
      <dgm:t>
        <a:bodyPr/>
        <a:lstStyle/>
        <a:p>
          <a:r>
            <a:rPr lang="fr-FR" sz="1200" dirty="0">
              <a:hlinkClick xmlns:r="http://schemas.openxmlformats.org/officeDocument/2006/relationships" r:id="rId5" action="ppaction://hlinksldjump"/>
            </a:rPr>
            <a:t>XI. Phonétique</a:t>
          </a:r>
          <a:endParaRPr lang="fr-FR" sz="1200" dirty="0"/>
        </a:p>
      </dgm:t>
    </dgm:pt>
    <dgm:pt modelId="{A0441888-E3AF-4D12-AB92-613143FC1909}" type="parTrans" cxnId="{C85385A2-F66B-431C-B9AC-A00FB80E79EB}">
      <dgm:prSet/>
      <dgm:spPr/>
      <dgm:t>
        <a:bodyPr/>
        <a:lstStyle/>
        <a:p>
          <a:endParaRPr lang="fr-FR" sz="1200"/>
        </a:p>
      </dgm:t>
    </dgm:pt>
    <dgm:pt modelId="{1E76E48C-B58D-4209-8280-B24013EBE79B}" type="sibTrans" cxnId="{C85385A2-F66B-431C-B9AC-A00FB80E79EB}">
      <dgm:prSet/>
      <dgm:spPr/>
      <dgm:t>
        <a:bodyPr/>
        <a:lstStyle/>
        <a:p>
          <a:endParaRPr lang="fr-FR" sz="1200"/>
        </a:p>
      </dgm:t>
    </dgm:pt>
    <dgm:pt modelId="{B1C5E547-A81E-4965-963A-5969F01DE233}">
      <dgm:prSet phldrT="[Texte]" custT="1"/>
      <dgm:spPr>
        <a:solidFill>
          <a:schemeClr val="accent6">
            <a:lumMod val="20000"/>
            <a:lumOff val="80000"/>
          </a:schemeClr>
        </a:solidFill>
      </dgm:spPr>
      <dgm:t>
        <a:bodyPr/>
        <a:lstStyle/>
        <a:p>
          <a:r>
            <a:rPr lang="fr-FR" sz="1200" dirty="0">
              <a:hlinkClick xmlns:r="http://schemas.openxmlformats.org/officeDocument/2006/relationships" r:id="rId6" action="ppaction://hlinksldjump"/>
            </a:rPr>
            <a:t>XII. Production</a:t>
          </a:r>
          <a:endParaRPr lang="fr-FR" sz="1200" dirty="0"/>
        </a:p>
      </dgm:t>
    </dgm:pt>
    <dgm:pt modelId="{AE6CC7CD-9FCB-4360-8E79-DF93DAF60737}" type="parTrans" cxnId="{72738101-32A0-482A-BC85-92CF6BCE71EB}">
      <dgm:prSet/>
      <dgm:spPr/>
      <dgm:t>
        <a:bodyPr/>
        <a:lstStyle/>
        <a:p>
          <a:endParaRPr lang="fr-FR" sz="1200"/>
        </a:p>
      </dgm:t>
    </dgm:pt>
    <dgm:pt modelId="{580937A6-3062-43E0-84A4-203220A55668}" type="sibTrans" cxnId="{72738101-32A0-482A-BC85-92CF6BCE71EB}">
      <dgm:prSet/>
      <dgm:spPr/>
      <dgm:t>
        <a:bodyPr/>
        <a:lstStyle/>
        <a:p>
          <a:endParaRPr lang="fr-FR" sz="1200"/>
        </a:p>
      </dgm:t>
    </dgm:pt>
    <dgm:pt modelId="{51A4E85C-7853-4BD1-99B8-500FA732C07C}">
      <dgm:prSet phldrT="[Texte]" custT="1"/>
      <dgm:spPr>
        <a:solidFill>
          <a:schemeClr val="accent6">
            <a:lumMod val="20000"/>
            <a:lumOff val="80000"/>
          </a:schemeClr>
        </a:solidFill>
      </dgm:spPr>
      <dgm:t>
        <a:bodyPr/>
        <a:lstStyle/>
        <a:p>
          <a:r>
            <a:rPr lang="fr-FR" sz="1200" dirty="0">
              <a:hlinkClick xmlns:r="http://schemas.openxmlformats.org/officeDocument/2006/relationships" r:id="rId7" action="ppaction://hlinksldjump"/>
            </a:rPr>
            <a:t>VI. </a:t>
          </a:r>
          <a:r>
            <a:rPr lang="fr-FR" sz="1200" dirty="0" err="1">
              <a:hlinkClick xmlns:r="http://schemas.openxmlformats.org/officeDocument/2006/relationships" r:id="rId7" action="ppaction://hlinksldjump"/>
            </a:rPr>
            <a:t>Voc</a:t>
          </a:r>
          <a:r>
            <a:rPr lang="fr-FR" sz="1200" dirty="0">
              <a:hlinkClick xmlns:r="http://schemas.openxmlformats.org/officeDocument/2006/relationships" r:id="rId7" action="ppaction://hlinksldjump"/>
            </a:rPr>
            <a:t>: actions</a:t>
          </a:r>
          <a:endParaRPr lang="fr-FR" sz="1200" dirty="0"/>
        </a:p>
      </dgm:t>
    </dgm:pt>
    <dgm:pt modelId="{B7C07AFD-23D0-4ADA-AB3D-00F07F4ED878}" type="parTrans" cxnId="{AE06BB18-E8A4-4D1E-ACA5-3BC536A79940}">
      <dgm:prSet/>
      <dgm:spPr/>
      <dgm:t>
        <a:bodyPr/>
        <a:lstStyle/>
        <a:p>
          <a:endParaRPr lang="fr-FR" sz="1200"/>
        </a:p>
      </dgm:t>
    </dgm:pt>
    <dgm:pt modelId="{1D2E3503-D81D-4ED0-BBED-9752F01DDB36}" type="sibTrans" cxnId="{AE06BB18-E8A4-4D1E-ACA5-3BC536A79940}">
      <dgm:prSet/>
      <dgm:spPr/>
      <dgm:t>
        <a:bodyPr/>
        <a:lstStyle/>
        <a:p>
          <a:endParaRPr lang="fr-FR" sz="1200"/>
        </a:p>
      </dgm:t>
    </dgm:pt>
    <dgm:pt modelId="{2473E0C6-F091-45D1-92DF-C3495EF1C401}">
      <dgm:prSet phldrT="[Texte]" custT="1"/>
      <dgm:spPr>
        <a:solidFill>
          <a:schemeClr val="accent6">
            <a:lumMod val="20000"/>
            <a:lumOff val="80000"/>
          </a:schemeClr>
        </a:solidFill>
      </dgm:spPr>
      <dgm:t>
        <a:bodyPr/>
        <a:lstStyle/>
        <a:p>
          <a:r>
            <a:rPr lang="fr-FR" sz="1200" dirty="0">
              <a:hlinkClick xmlns:r="http://schemas.openxmlformats.org/officeDocument/2006/relationships" r:id="rId8" action="ppaction://hlinksldjump"/>
            </a:rPr>
            <a:t>VII. Gr: COD</a:t>
          </a:r>
          <a:endParaRPr lang="fr-FR" sz="1200" dirty="0"/>
        </a:p>
      </dgm:t>
    </dgm:pt>
    <dgm:pt modelId="{4433C147-A76C-4373-82A9-5E8D9C6D1838}" type="parTrans" cxnId="{2A5368FE-1C47-49B5-BBAB-3FCDB61912AD}">
      <dgm:prSet/>
      <dgm:spPr/>
      <dgm:t>
        <a:bodyPr/>
        <a:lstStyle/>
        <a:p>
          <a:endParaRPr lang="fr-FR" sz="1200"/>
        </a:p>
      </dgm:t>
    </dgm:pt>
    <dgm:pt modelId="{180EAE69-2C01-4311-B9E4-412DA1BB2F8A}" type="sibTrans" cxnId="{2A5368FE-1C47-49B5-BBAB-3FCDB61912AD}">
      <dgm:prSet/>
      <dgm:spPr/>
      <dgm:t>
        <a:bodyPr/>
        <a:lstStyle/>
        <a:p>
          <a:endParaRPr lang="fr-FR" sz="1200"/>
        </a:p>
      </dgm:t>
    </dgm:pt>
    <dgm:pt modelId="{F6F74AEF-BB45-45DA-85BB-D022F832901F}">
      <dgm:prSet phldrT="[Texte]" custT="1"/>
      <dgm:spPr>
        <a:solidFill>
          <a:schemeClr val="accent6">
            <a:lumMod val="20000"/>
            <a:lumOff val="80000"/>
          </a:schemeClr>
        </a:solidFill>
      </dgm:spPr>
      <dgm:t>
        <a:bodyPr/>
        <a:lstStyle/>
        <a:p>
          <a:r>
            <a:rPr lang="fr-FR" sz="1200" dirty="0">
              <a:hlinkClick xmlns:r="http://schemas.openxmlformats.org/officeDocument/2006/relationships" r:id="rId9" action="ppaction://hlinksldjump"/>
            </a:rPr>
            <a:t>VIII. Gr: prés. progressif</a:t>
          </a:r>
          <a:endParaRPr lang="fr-FR" sz="1200" dirty="0"/>
        </a:p>
      </dgm:t>
    </dgm:pt>
    <dgm:pt modelId="{31D343A9-D0AF-42AA-80A0-2F8A29E1D15C}" type="parTrans" cxnId="{5B7573AD-785D-4B55-A230-E32D87EAB77C}">
      <dgm:prSet/>
      <dgm:spPr/>
      <dgm:t>
        <a:bodyPr/>
        <a:lstStyle/>
        <a:p>
          <a:endParaRPr lang="fr-FR" sz="1200"/>
        </a:p>
      </dgm:t>
    </dgm:pt>
    <dgm:pt modelId="{0A7681B3-6438-4331-95BA-32E8E2E65E7D}" type="sibTrans" cxnId="{5B7573AD-785D-4B55-A230-E32D87EAB77C}">
      <dgm:prSet/>
      <dgm:spPr/>
      <dgm:t>
        <a:bodyPr/>
        <a:lstStyle/>
        <a:p>
          <a:endParaRPr lang="fr-FR" sz="1200"/>
        </a:p>
      </dgm:t>
    </dgm:pt>
    <dgm:pt modelId="{936D745D-CA20-4C08-BC30-D08A12E607A8}">
      <dgm:prSet phldrT="[Texte]" custT="1"/>
      <dgm:spPr>
        <a:solidFill>
          <a:schemeClr val="accent6">
            <a:lumMod val="20000"/>
            <a:lumOff val="80000"/>
          </a:schemeClr>
        </a:solidFill>
      </dgm:spPr>
      <dgm:t>
        <a:bodyPr/>
        <a:lstStyle/>
        <a:p>
          <a:r>
            <a:rPr lang="fr-FR" sz="1200" dirty="0">
              <a:hlinkClick xmlns:r="http://schemas.openxmlformats.org/officeDocument/2006/relationships" r:id="rId10" action="ppaction://hlinksldjump"/>
            </a:rPr>
            <a:t>IX. </a:t>
          </a:r>
          <a:r>
            <a:rPr lang="fr-FR" sz="1200" dirty="0" err="1">
              <a:hlinkClick xmlns:r="http://schemas.openxmlformats.org/officeDocument/2006/relationships" r:id="rId10" action="ppaction://hlinksldjump"/>
            </a:rPr>
            <a:t>Voc</a:t>
          </a:r>
          <a:r>
            <a:rPr lang="fr-FR" sz="1200" dirty="0">
              <a:hlinkClick xmlns:r="http://schemas.openxmlformats.org/officeDocument/2006/relationships" r:id="rId10" action="ppaction://hlinksldjump"/>
            </a:rPr>
            <a:t>: connecteurs</a:t>
          </a:r>
          <a:endParaRPr lang="fr-FR" sz="1200" dirty="0"/>
        </a:p>
      </dgm:t>
    </dgm:pt>
    <dgm:pt modelId="{5794BC60-2566-4E8B-AF41-932DE9E3CF09}" type="parTrans" cxnId="{EDF810CE-15C3-42DD-BF0A-6F360788C8CC}">
      <dgm:prSet/>
      <dgm:spPr/>
      <dgm:t>
        <a:bodyPr/>
        <a:lstStyle/>
        <a:p>
          <a:endParaRPr lang="fr-FR" sz="1200"/>
        </a:p>
      </dgm:t>
    </dgm:pt>
    <dgm:pt modelId="{3F89783E-1958-4D73-9E9D-4ADDC3DE43EC}" type="sibTrans" cxnId="{EDF810CE-15C3-42DD-BF0A-6F360788C8CC}">
      <dgm:prSet/>
      <dgm:spPr/>
      <dgm:t>
        <a:bodyPr/>
        <a:lstStyle/>
        <a:p>
          <a:endParaRPr lang="fr-FR" sz="1200"/>
        </a:p>
      </dgm:t>
    </dgm:pt>
    <dgm:pt modelId="{0D8A07CC-95B6-4EA0-829E-D9B8D030864E}">
      <dgm:prSet phldrT="[Texte]" custT="1"/>
      <dgm:spPr>
        <a:solidFill>
          <a:srgbClr val="FFC000"/>
        </a:solidFill>
      </dgm:spPr>
      <dgm:t>
        <a:bodyPr/>
        <a:lstStyle/>
        <a:p>
          <a:r>
            <a:rPr lang="fr-FR" sz="1200" dirty="0">
              <a:hlinkClick xmlns:r="http://schemas.openxmlformats.org/officeDocument/2006/relationships" r:id="rId11" action="ppaction://hlinksldjump"/>
            </a:rPr>
            <a:t>X. </a:t>
          </a:r>
          <a:r>
            <a:rPr lang="fr-FR" sz="1200" dirty="0" err="1">
              <a:hlinkClick xmlns:r="http://schemas.openxmlformats.org/officeDocument/2006/relationships" r:id="rId11" action="ppaction://hlinksldjump"/>
            </a:rPr>
            <a:t>Voc</a:t>
          </a:r>
          <a:r>
            <a:rPr lang="fr-FR" sz="1200" dirty="0">
              <a:hlinkClick xmlns:r="http://schemas.openxmlformats.org/officeDocument/2006/relationships" r:id="rId11" action="ppaction://hlinksldjump"/>
            </a:rPr>
            <a:t>: opinion</a:t>
          </a:r>
          <a:endParaRPr lang="fr-FR" sz="1200" dirty="0"/>
        </a:p>
      </dgm:t>
    </dgm:pt>
    <dgm:pt modelId="{D1EA18D4-45E8-453B-9846-F7DB3EB607EC}" type="parTrans" cxnId="{D7169B87-9B7A-456D-8969-26D2699B1861}">
      <dgm:prSet/>
      <dgm:spPr/>
      <dgm:t>
        <a:bodyPr/>
        <a:lstStyle/>
        <a:p>
          <a:endParaRPr lang="fr-FR" sz="1200"/>
        </a:p>
      </dgm:t>
    </dgm:pt>
    <dgm:pt modelId="{922F579C-F95D-45B9-8EB7-32A2FB74BB9F}" type="sibTrans" cxnId="{D7169B87-9B7A-456D-8969-26D2699B1861}">
      <dgm:prSet/>
      <dgm:spPr/>
      <dgm:t>
        <a:bodyPr/>
        <a:lstStyle/>
        <a:p>
          <a:endParaRPr lang="fr-FR" sz="1200"/>
        </a:p>
      </dgm:t>
    </dgm:pt>
    <dgm:pt modelId="{1C4AA4B7-634C-4CBA-8066-E03FD66C6830}">
      <dgm:prSet phldrT="[Texte]" custT="1"/>
      <dgm:spPr>
        <a:solidFill>
          <a:schemeClr val="accent6">
            <a:lumMod val="20000"/>
            <a:lumOff val="80000"/>
          </a:schemeClr>
        </a:solidFill>
      </dgm:spPr>
      <dgm:t>
        <a:bodyPr/>
        <a:lstStyle/>
        <a:p>
          <a:r>
            <a:rPr lang="fr-FR" sz="1200" dirty="0">
              <a:hlinkClick xmlns:r="http://schemas.openxmlformats.org/officeDocument/2006/relationships" r:id="rId12" action="ppaction://hlinksldjump"/>
            </a:rPr>
            <a:t>III. </a:t>
          </a:r>
          <a:r>
            <a:rPr lang="fr-FR" sz="1200" dirty="0" err="1">
              <a:hlinkClick xmlns:r="http://schemas.openxmlformats.org/officeDocument/2006/relationships" r:id="rId12" action="ppaction://hlinksldjump"/>
            </a:rPr>
            <a:t>Voc</a:t>
          </a:r>
          <a:r>
            <a:rPr lang="fr-FR" sz="1200" dirty="0">
              <a:hlinkClick xmlns:r="http://schemas.openxmlformats.org/officeDocument/2006/relationships" r:id="rId12" action="ppaction://hlinksldjump"/>
            </a:rPr>
            <a:t>: aliments</a:t>
          </a:r>
          <a:endParaRPr lang="fr-FR" sz="1200" dirty="0"/>
        </a:p>
      </dgm:t>
    </dgm:pt>
    <dgm:pt modelId="{F9360B63-235F-4C4F-913A-0129822BD193}" type="parTrans" cxnId="{7C96E37D-2221-4703-9830-2485111A4943}">
      <dgm:prSet/>
      <dgm:spPr/>
      <dgm:t>
        <a:bodyPr/>
        <a:lstStyle/>
        <a:p>
          <a:endParaRPr lang="fr-FR" sz="1200"/>
        </a:p>
      </dgm:t>
    </dgm:pt>
    <dgm:pt modelId="{31BB5B69-4B99-4D7D-8A85-CD53BEB64987}" type="sibTrans" cxnId="{7C96E37D-2221-4703-9830-2485111A4943}">
      <dgm:prSet/>
      <dgm:spPr/>
      <dgm:t>
        <a:bodyPr/>
        <a:lstStyle/>
        <a:p>
          <a:endParaRPr lang="fr-FR" sz="12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12">
        <dgm:presLayoutVars>
          <dgm:bulletEnabled val="1"/>
        </dgm:presLayoutVars>
      </dgm:prSet>
      <dgm:spPr/>
    </dgm:pt>
    <dgm:pt modelId="{4F894FE4-D206-41C8-AF7E-2F059EF7A497}" type="pres">
      <dgm:prSet presAssocID="{D71A99E9-9574-442D-A8CA-B21062B246A6}" presName="parSpace" presStyleCnt="0"/>
      <dgm:spPr/>
    </dgm:pt>
    <dgm:pt modelId="{2F548C05-5D23-47B9-9153-0D08392EF497}" type="pres">
      <dgm:prSet presAssocID="{6FAE786F-AC75-4C08-AB21-821A5A2DCB78}" presName="parTxOnly" presStyleLbl="node1" presStyleIdx="1" presStyleCnt="12">
        <dgm:presLayoutVars>
          <dgm:bulletEnabled val="1"/>
        </dgm:presLayoutVars>
      </dgm:prSet>
      <dgm:spPr/>
    </dgm:pt>
    <dgm:pt modelId="{2641F55C-7678-4F0E-9F26-07FCA1D57FDD}" type="pres">
      <dgm:prSet presAssocID="{EB9486F7-414A-4ECD-8706-C58E89D3C254}" presName="parSpace" presStyleCnt="0"/>
      <dgm:spPr/>
    </dgm:pt>
    <dgm:pt modelId="{07D5B92C-B88D-4097-96C2-28859F65CA7F}" type="pres">
      <dgm:prSet presAssocID="{1C4AA4B7-634C-4CBA-8066-E03FD66C6830}" presName="parTxOnly" presStyleLbl="node1" presStyleIdx="2" presStyleCnt="12">
        <dgm:presLayoutVars>
          <dgm:bulletEnabled val="1"/>
        </dgm:presLayoutVars>
      </dgm:prSet>
      <dgm:spPr/>
    </dgm:pt>
    <dgm:pt modelId="{149AD83A-B175-422B-8511-AB5D0AE3C71B}" type="pres">
      <dgm:prSet presAssocID="{31BB5B69-4B99-4D7D-8A85-CD53BEB64987}" presName="parSpace" presStyleCnt="0"/>
      <dgm:spPr/>
    </dgm:pt>
    <dgm:pt modelId="{0BF32CFA-15F8-41C4-A152-C55FC3476C2D}" type="pres">
      <dgm:prSet presAssocID="{85EC93E8-032B-44C3-96BD-D8FC2CDF2A04}" presName="parTxOnly" presStyleLbl="node1" presStyleIdx="3" presStyleCnt="1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12">
        <dgm:presLayoutVars>
          <dgm:bulletEnabled val="1"/>
        </dgm:presLayoutVars>
      </dgm:prSet>
      <dgm:spPr/>
    </dgm:pt>
    <dgm:pt modelId="{25A1145E-2788-45FB-97B7-F8C4089C4654}" type="pres">
      <dgm:prSet presAssocID="{F11C5AE7-F1F8-4B7B-AAC2-50535A342F1D}" presName="parSpace" presStyleCnt="0"/>
      <dgm:spPr/>
    </dgm:pt>
    <dgm:pt modelId="{9FAE840A-45EF-4838-804D-7D38725257B5}" type="pres">
      <dgm:prSet presAssocID="{51A4E85C-7853-4BD1-99B8-500FA732C07C}" presName="parTxOnly" presStyleLbl="node1" presStyleIdx="5" presStyleCnt="12">
        <dgm:presLayoutVars>
          <dgm:bulletEnabled val="1"/>
        </dgm:presLayoutVars>
      </dgm:prSet>
      <dgm:spPr/>
    </dgm:pt>
    <dgm:pt modelId="{BBB638DF-FC3D-4C30-895A-940F06B6343E}" type="pres">
      <dgm:prSet presAssocID="{1D2E3503-D81D-4ED0-BBED-9752F01DDB36}" presName="parSpace" presStyleCnt="0"/>
      <dgm:spPr/>
    </dgm:pt>
    <dgm:pt modelId="{2CC4FF6B-995D-4E35-BB3F-77D64CD4A0D0}" type="pres">
      <dgm:prSet presAssocID="{2473E0C6-F091-45D1-92DF-C3495EF1C401}" presName="parTxOnly" presStyleLbl="node1" presStyleIdx="6" presStyleCnt="12">
        <dgm:presLayoutVars>
          <dgm:bulletEnabled val="1"/>
        </dgm:presLayoutVars>
      </dgm:prSet>
      <dgm:spPr/>
    </dgm:pt>
    <dgm:pt modelId="{1B769117-C156-4328-97A8-A790DE76E5F3}" type="pres">
      <dgm:prSet presAssocID="{180EAE69-2C01-4311-B9E4-412DA1BB2F8A}" presName="parSpace" presStyleCnt="0"/>
      <dgm:spPr/>
    </dgm:pt>
    <dgm:pt modelId="{E0020522-8D25-4C40-9ABB-B5A802558AAC}" type="pres">
      <dgm:prSet presAssocID="{F6F74AEF-BB45-45DA-85BB-D022F832901F}" presName="parTxOnly" presStyleLbl="node1" presStyleIdx="7" presStyleCnt="12">
        <dgm:presLayoutVars>
          <dgm:bulletEnabled val="1"/>
        </dgm:presLayoutVars>
      </dgm:prSet>
      <dgm:spPr/>
    </dgm:pt>
    <dgm:pt modelId="{8CF0E4F3-6CAB-4DF7-8127-F071599528CD}" type="pres">
      <dgm:prSet presAssocID="{0A7681B3-6438-4331-95BA-32E8E2E65E7D}" presName="parSpace" presStyleCnt="0"/>
      <dgm:spPr/>
    </dgm:pt>
    <dgm:pt modelId="{6EE9DACF-3558-46D5-AD94-BB48E49F1489}" type="pres">
      <dgm:prSet presAssocID="{936D745D-CA20-4C08-BC30-D08A12E607A8}" presName="parTxOnly" presStyleLbl="node1" presStyleIdx="8" presStyleCnt="12">
        <dgm:presLayoutVars>
          <dgm:bulletEnabled val="1"/>
        </dgm:presLayoutVars>
      </dgm:prSet>
      <dgm:spPr/>
    </dgm:pt>
    <dgm:pt modelId="{32911B46-F97F-4525-AD59-CFE95FFB94FB}" type="pres">
      <dgm:prSet presAssocID="{3F89783E-1958-4D73-9E9D-4ADDC3DE43EC}" presName="parSpace" presStyleCnt="0"/>
      <dgm:spPr/>
    </dgm:pt>
    <dgm:pt modelId="{B5879791-AD02-494D-9D78-6C22396A75B7}" type="pres">
      <dgm:prSet presAssocID="{0D8A07CC-95B6-4EA0-829E-D9B8D030864E}" presName="parTxOnly" presStyleLbl="node1" presStyleIdx="9" presStyleCnt="12">
        <dgm:presLayoutVars>
          <dgm:bulletEnabled val="1"/>
        </dgm:presLayoutVars>
      </dgm:prSet>
      <dgm:spPr/>
    </dgm:pt>
    <dgm:pt modelId="{58A52110-D620-4823-A6FA-E8FA09D67D59}" type="pres">
      <dgm:prSet presAssocID="{922F579C-F95D-45B9-8EB7-32A2FB74BB9F}" presName="parSpace" presStyleCnt="0"/>
      <dgm:spPr/>
    </dgm:pt>
    <dgm:pt modelId="{92430BDE-7174-4B03-866C-936903DF07F9}" type="pres">
      <dgm:prSet presAssocID="{9CD13DA1-4E5F-4C46-A83B-A6876944F671}" presName="parTxOnly" presStyleLbl="node1" presStyleIdx="10" presStyleCnt="12">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11" presStyleCnt="12">
        <dgm:presLayoutVars>
          <dgm:bulletEnabled val="1"/>
        </dgm:presLayoutVars>
      </dgm:prSet>
      <dgm:spPr/>
    </dgm:pt>
  </dgm:ptLst>
  <dgm:cxnLst>
    <dgm:cxn modelId="{72738101-32A0-482A-BC85-92CF6BCE71EB}" srcId="{70A282F3-4515-4856-B2C0-86AA77246B51}" destId="{B1C5E547-A81E-4965-963A-5969F01DE233}" srcOrd="11" destOrd="0" parTransId="{AE6CC7CD-9FCB-4360-8E79-DF93DAF60737}" sibTransId="{580937A6-3062-43E0-84A4-203220A55668}"/>
    <dgm:cxn modelId="{BC1FA509-B3C6-4E15-9D7F-18D053E21C90}" type="presOf" srcId="{0D8A07CC-95B6-4EA0-829E-D9B8D030864E}" destId="{B5879791-AD02-494D-9D78-6C22396A75B7}" srcOrd="0" destOrd="0" presId="urn:microsoft.com/office/officeart/2005/8/layout/hChevron3"/>
    <dgm:cxn modelId="{8256F109-2CE8-4062-ACC0-DBE387B5E892}" type="presOf" srcId="{70A282F3-4515-4856-B2C0-86AA77246B51}" destId="{776A1F8C-5C31-4691-9C2B-A7F8DF456F32}" srcOrd="0" destOrd="0" presId="urn:microsoft.com/office/officeart/2005/8/layout/hChevron3"/>
    <dgm:cxn modelId="{738C1013-B35C-45FD-A84F-246877F9D9FE}" type="presOf" srcId="{936D745D-CA20-4C08-BC30-D08A12E607A8}" destId="{6EE9DACF-3558-46D5-AD94-BB48E49F1489}" srcOrd="0" destOrd="0" presId="urn:microsoft.com/office/officeart/2005/8/layout/hChevron3"/>
    <dgm:cxn modelId="{AE06BB18-E8A4-4D1E-ACA5-3BC536A79940}" srcId="{70A282F3-4515-4856-B2C0-86AA77246B51}" destId="{51A4E85C-7853-4BD1-99B8-500FA732C07C}" srcOrd="5" destOrd="0" parTransId="{B7C07AFD-23D0-4ADA-AB3D-00F07F4ED878}" sibTransId="{1D2E3503-D81D-4ED0-BBED-9752F01DDB36}"/>
    <dgm:cxn modelId="{E8BBB22B-7300-4868-A083-1104E6BD099B}" type="presOf" srcId="{71854ADA-8CB0-41DE-A023-09C1AF968FE5}" destId="{10216DF6-6500-4360-8168-79C8E29168F6}" srcOrd="0" destOrd="0" presId="urn:microsoft.com/office/officeart/2005/8/layout/hChevron3"/>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1"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0C3B4C51-DA37-44EB-8B1A-A227097089DF}" type="presOf" srcId="{51A4E85C-7853-4BD1-99B8-500FA732C07C}" destId="{9FAE840A-45EF-4838-804D-7D38725257B5}" srcOrd="0" destOrd="0" presId="urn:microsoft.com/office/officeart/2005/8/layout/hChevron3"/>
    <dgm:cxn modelId="{7C96E37D-2221-4703-9830-2485111A4943}" srcId="{70A282F3-4515-4856-B2C0-86AA77246B51}" destId="{1C4AA4B7-634C-4CBA-8066-E03FD66C6830}" srcOrd="2" destOrd="0" parTransId="{F9360B63-235F-4C4F-913A-0129822BD193}" sibTransId="{31BB5B69-4B99-4D7D-8A85-CD53BEB64987}"/>
    <dgm:cxn modelId="{7003787F-7B8C-4EAA-87AB-559D63E64850}" type="presOf" srcId="{2473E0C6-F091-45D1-92DF-C3495EF1C401}" destId="{2CC4FF6B-995D-4E35-BB3F-77D64CD4A0D0}" srcOrd="0" destOrd="0" presId="urn:microsoft.com/office/officeart/2005/8/layout/hChevron3"/>
    <dgm:cxn modelId="{D7169B87-9B7A-456D-8969-26D2699B1861}" srcId="{70A282F3-4515-4856-B2C0-86AA77246B51}" destId="{0D8A07CC-95B6-4EA0-829E-D9B8D030864E}" srcOrd="9" destOrd="0" parTransId="{D1EA18D4-45E8-453B-9846-F7DB3EB607EC}" sibTransId="{922F579C-F95D-45B9-8EB7-32A2FB74BB9F}"/>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10" destOrd="0" parTransId="{A0441888-E3AF-4D12-AB92-613143FC1909}" sibTransId="{1E76E48C-B58D-4209-8280-B24013EBE79B}"/>
    <dgm:cxn modelId="{5B7573AD-785D-4B55-A230-E32D87EAB77C}" srcId="{70A282F3-4515-4856-B2C0-86AA77246B51}" destId="{F6F74AEF-BB45-45DA-85BB-D022F832901F}" srcOrd="7" destOrd="0" parTransId="{31D343A9-D0AF-42AA-80A0-2F8A29E1D15C}" sibTransId="{0A7681B3-6438-4331-95BA-32E8E2E65E7D}"/>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EDF810CE-15C3-42DD-BF0A-6F360788C8CC}" srcId="{70A282F3-4515-4856-B2C0-86AA77246B51}" destId="{936D745D-CA20-4C08-BC30-D08A12E607A8}" srcOrd="8" destOrd="0" parTransId="{5794BC60-2566-4E8B-AF41-932DE9E3CF09}" sibTransId="{3F89783E-1958-4D73-9E9D-4ADDC3DE43EC}"/>
    <dgm:cxn modelId="{2469B8E2-A478-42E2-AA81-10AD3E8626D6}" type="presOf" srcId="{F6F74AEF-BB45-45DA-85BB-D022F832901F}" destId="{E0020522-8D25-4C40-9ABB-B5A802558AAC}"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9587E1F6-0EDF-4079-BE46-C5E4EDAD7C76}" type="presOf" srcId="{1C4AA4B7-634C-4CBA-8066-E03FD66C6830}" destId="{07D5B92C-B88D-4097-96C2-28859F65CA7F}" srcOrd="0" destOrd="0" presId="urn:microsoft.com/office/officeart/2005/8/layout/hChevron3"/>
    <dgm:cxn modelId="{2A5368FE-1C47-49B5-BBAB-3FCDB61912AD}" srcId="{70A282F3-4515-4856-B2C0-86AA77246B51}" destId="{2473E0C6-F091-45D1-92DF-C3495EF1C401}" srcOrd="6" destOrd="0" parTransId="{4433C147-A76C-4373-82A9-5E8D9C6D1838}" sibTransId="{180EAE69-2C01-4311-B9E4-412DA1BB2F8A}"/>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23E8F3E0-0D4E-44EC-A5D5-384FB891694A}" type="presParOf" srcId="{776A1F8C-5C31-4691-9C2B-A7F8DF456F32}" destId="{2F548C05-5D23-47B9-9153-0D08392EF497}" srcOrd="2" destOrd="0" presId="urn:microsoft.com/office/officeart/2005/8/layout/hChevron3"/>
    <dgm:cxn modelId="{6B743A57-743D-4B08-99B0-997F146DC9E6}" type="presParOf" srcId="{776A1F8C-5C31-4691-9C2B-A7F8DF456F32}" destId="{2641F55C-7678-4F0E-9F26-07FCA1D57FDD}" srcOrd="3" destOrd="0" presId="urn:microsoft.com/office/officeart/2005/8/layout/hChevron3"/>
    <dgm:cxn modelId="{DC205062-3D57-485B-A4A3-88E08CF67B73}" type="presParOf" srcId="{776A1F8C-5C31-4691-9C2B-A7F8DF456F32}" destId="{07D5B92C-B88D-4097-96C2-28859F65CA7F}" srcOrd="4" destOrd="0" presId="urn:microsoft.com/office/officeart/2005/8/layout/hChevron3"/>
    <dgm:cxn modelId="{564C1AF4-A875-4033-AC0C-3A982FD8735B}" type="presParOf" srcId="{776A1F8C-5C31-4691-9C2B-A7F8DF456F32}" destId="{149AD83A-B175-422B-8511-AB5D0AE3C71B}"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2A60B205-ECBC-4A54-8744-FD5CBA466B06}" type="presParOf" srcId="{776A1F8C-5C31-4691-9C2B-A7F8DF456F32}" destId="{9FAE840A-45EF-4838-804D-7D38725257B5}" srcOrd="10" destOrd="0" presId="urn:microsoft.com/office/officeart/2005/8/layout/hChevron3"/>
    <dgm:cxn modelId="{43B5F5F6-6381-4D48-B856-1AB4A62ACFE7}" type="presParOf" srcId="{776A1F8C-5C31-4691-9C2B-A7F8DF456F32}" destId="{BBB638DF-FC3D-4C30-895A-940F06B6343E}" srcOrd="11" destOrd="0" presId="urn:microsoft.com/office/officeart/2005/8/layout/hChevron3"/>
    <dgm:cxn modelId="{3459719D-6CFD-462C-B8D1-15E16C375775}" type="presParOf" srcId="{776A1F8C-5C31-4691-9C2B-A7F8DF456F32}" destId="{2CC4FF6B-995D-4E35-BB3F-77D64CD4A0D0}" srcOrd="12" destOrd="0" presId="urn:microsoft.com/office/officeart/2005/8/layout/hChevron3"/>
    <dgm:cxn modelId="{9BEB9B76-D675-43EF-8776-EF1C3FA58311}" type="presParOf" srcId="{776A1F8C-5C31-4691-9C2B-A7F8DF456F32}" destId="{1B769117-C156-4328-97A8-A790DE76E5F3}" srcOrd="13" destOrd="0" presId="urn:microsoft.com/office/officeart/2005/8/layout/hChevron3"/>
    <dgm:cxn modelId="{3A64E952-699F-4EC7-9C53-12B304A1AC65}" type="presParOf" srcId="{776A1F8C-5C31-4691-9C2B-A7F8DF456F32}" destId="{E0020522-8D25-4C40-9ABB-B5A802558AAC}" srcOrd="14" destOrd="0" presId="urn:microsoft.com/office/officeart/2005/8/layout/hChevron3"/>
    <dgm:cxn modelId="{7C42AB26-C2B4-4645-A7A3-40E0E203DE4E}" type="presParOf" srcId="{776A1F8C-5C31-4691-9C2B-A7F8DF456F32}" destId="{8CF0E4F3-6CAB-4DF7-8127-F071599528CD}" srcOrd="15" destOrd="0" presId="urn:microsoft.com/office/officeart/2005/8/layout/hChevron3"/>
    <dgm:cxn modelId="{D9A9EFE4-1844-4005-8BED-2FB2A5DC5673}" type="presParOf" srcId="{776A1F8C-5C31-4691-9C2B-A7F8DF456F32}" destId="{6EE9DACF-3558-46D5-AD94-BB48E49F1489}" srcOrd="16" destOrd="0" presId="urn:microsoft.com/office/officeart/2005/8/layout/hChevron3"/>
    <dgm:cxn modelId="{DDC766BE-4A32-4C0C-825B-A9815018E346}" type="presParOf" srcId="{776A1F8C-5C31-4691-9C2B-A7F8DF456F32}" destId="{32911B46-F97F-4525-AD59-CFE95FFB94FB}" srcOrd="17" destOrd="0" presId="urn:microsoft.com/office/officeart/2005/8/layout/hChevron3"/>
    <dgm:cxn modelId="{50FEB9A3-6A5E-493F-B5D2-A491D2B86465}" type="presParOf" srcId="{776A1F8C-5C31-4691-9C2B-A7F8DF456F32}" destId="{B5879791-AD02-494D-9D78-6C22396A75B7}" srcOrd="18" destOrd="0" presId="urn:microsoft.com/office/officeart/2005/8/layout/hChevron3"/>
    <dgm:cxn modelId="{0534FCC8-F103-4C46-8CA6-2E6FE1A79070}" type="presParOf" srcId="{776A1F8C-5C31-4691-9C2B-A7F8DF456F32}" destId="{58A52110-D620-4823-A6FA-E8FA09D67D59}" srcOrd="19" destOrd="0" presId="urn:microsoft.com/office/officeart/2005/8/layout/hChevron3"/>
    <dgm:cxn modelId="{FA103E51-2275-407D-9C53-E55B4CF21AE3}" type="presParOf" srcId="{776A1F8C-5C31-4691-9C2B-A7F8DF456F32}" destId="{92430BDE-7174-4B03-866C-936903DF07F9}" srcOrd="20" destOrd="0" presId="urn:microsoft.com/office/officeart/2005/8/layout/hChevron3"/>
    <dgm:cxn modelId="{F31D3BCB-2AFA-458D-96BF-227456F0A622}" type="presParOf" srcId="{776A1F8C-5C31-4691-9C2B-A7F8DF456F32}" destId="{67BB3DEC-BE6B-4F48-94DF-D5CCA4276827}" srcOrd="21" destOrd="0" presId="urn:microsoft.com/office/officeart/2005/8/layout/hChevron3"/>
    <dgm:cxn modelId="{E192B9E4-C8EF-43DC-BA11-78FD917000E5}" type="presParOf" srcId="{776A1F8C-5C31-4691-9C2B-A7F8DF456F32}" destId="{2CB68F4E-D058-4ECE-8D28-436B2D71DCC9}" srcOrd="22" destOrd="0" presId="urn:microsoft.com/office/officeart/2005/8/layout/hChevron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06.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200" dirty="0">
              <a:hlinkClick xmlns:r="http://schemas.openxmlformats.org/officeDocument/2006/relationships" r:id="rId1" action="ppaction://hlinksldjump"/>
            </a:rPr>
            <a:t>I. Starter</a:t>
          </a:r>
          <a:endParaRPr lang="fr-FR" sz="1200" dirty="0"/>
        </a:p>
      </dgm:t>
    </dgm:pt>
    <dgm:pt modelId="{C735A598-7BAA-4198-B3DB-B75AF76A8085}" type="parTrans" cxnId="{C66094AE-62B6-4AC2-AD90-6DDD41DB0420}">
      <dgm:prSet/>
      <dgm:spPr/>
      <dgm:t>
        <a:bodyPr/>
        <a:lstStyle/>
        <a:p>
          <a:endParaRPr lang="fr-FR" sz="1200"/>
        </a:p>
      </dgm:t>
    </dgm:pt>
    <dgm:pt modelId="{D71A99E9-9574-442D-A8CA-B21062B246A6}" type="sibTrans" cxnId="{C66094AE-62B6-4AC2-AD90-6DDD41DB0420}">
      <dgm:prSet/>
      <dgm:spPr/>
      <dgm:t>
        <a:bodyPr/>
        <a:lstStyle/>
        <a:p>
          <a:endParaRPr lang="fr-FR" sz="1200"/>
        </a:p>
      </dgm:t>
    </dgm:pt>
    <dgm:pt modelId="{6FAE786F-AC75-4C08-AB21-821A5A2DCB78}">
      <dgm:prSet phldrT="[Texte]" custT="1"/>
      <dgm:spPr>
        <a:solidFill>
          <a:schemeClr val="accent6">
            <a:lumMod val="20000"/>
            <a:lumOff val="80000"/>
          </a:schemeClr>
        </a:solidFill>
      </dgm:spPr>
      <dgm:t>
        <a:bodyPr/>
        <a:lstStyle/>
        <a:p>
          <a:r>
            <a:rPr lang="fr-FR" sz="1200" dirty="0">
              <a:hlinkClick xmlns:r="http://schemas.openxmlformats.org/officeDocument/2006/relationships" r:id="rId2" action="ppaction://hlinksldjump"/>
            </a:rPr>
            <a:t>II. C. texte</a:t>
          </a:r>
          <a:endParaRPr lang="fr-FR" sz="1200" dirty="0"/>
        </a:p>
      </dgm:t>
    </dgm:pt>
    <dgm:pt modelId="{995DA614-9380-4BB6-AF59-3DCB142B5F48}" type="parTrans" cxnId="{999FA33F-C5F2-4496-9223-5605050F10AE}">
      <dgm:prSet/>
      <dgm:spPr/>
      <dgm:t>
        <a:bodyPr/>
        <a:lstStyle/>
        <a:p>
          <a:endParaRPr lang="fr-FR" sz="1200"/>
        </a:p>
      </dgm:t>
    </dgm:pt>
    <dgm:pt modelId="{EB9486F7-414A-4ECD-8706-C58E89D3C254}" type="sibTrans" cxnId="{999FA33F-C5F2-4496-9223-5605050F10AE}">
      <dgm:prSet/>
      <dgm:spPr/>
      <dgm:t>
        <a:bodyPr/>
        <a:lstStyle/>
        <a:p>
          <a:endParaRPr lang="fr-FR" sz="1200"/>
        </a:p>
      </dgm:t>
    </dgm:pt>
    <dgm:pt modelId="{85EC93E8-032B-44C3-96BD-D8FC2CDF2A04}">
      <dgm:prSet phldrT="[Texte]" custT="1"/>
      <dgm:spPr>
        <a:solidFill>
          <a:schemeClr val="accent6">
            <a:lumMod val="20000"/>
            <a:lumOff val="80000"/>
          </a:schemeClr>
        </a:solidFill>
      </dgm:spPr>
      <dgm:t>
        <a:bodyPr/>
        <a:lstStyle/>
        <a:p>
          <a:r>
            <a:rPr lang="fr-FR" sz="1200" dirty="0">
              <a:hlinkClick xmlns:r="http://schemas.openxmlformats.org/officeDocument/2006/relationships" r:id="rId3" action="ppaction://hlinksldjump"/>
            </a:rPr>
            <a:t>IV. Gr: qté définie</a:t>
          </a:r>
          <a:endParaRPr lang="fr-FR" sz="1200" dirty="0"/>
        </a:p>
      </dgm:t>
    </dgm:pt>
    <dgm:pt modelId="{B0ED8357-9422-40D9-916C-E231BBDB607E}" type="parTrans" cxnId="{0A00E1CB-F810-44A5-A8D7-65B7092DF0AD}">
      <dgm:prSet/>
      <dgm:spPr/>
      <dgm:t>
        <a:bodyPr/>
        <a:lstStyle/>
        <a:p>
          <a:endParaRPr lang="fr-FR" sz="1200"/>
        </a:p>
      </dgm:t>
    </dgm:pt>
    <dgm:pt modelId="{9936B63E-A76D-4026-BBC4-6A1BEE9FE167}" type="sibTrans" cxnId="{0A00E1CB-F810-44A5-A8D7-65B7092DF0AD}">
      <dgm:prSet/>
      <dgm:spPr/>
      <dgm:t>
        <a:bodyPr/>
        <a:lstStyle/>
        <a:p>
          <a:endParaRPr lang="fr-FR" sz="1200"/>
        </a:p>
      </dgm:t>
    </dgm:pt>
    <dgm:pt modelId="{63BF9446-41F9-44D2-88CF-A079D597BA95}">
      <dgm:prSet phldrT="[Texte]" custT="1"/>
      <dgm:spPr>
        <a:solidFill>
          <a:schemeClr val="accent6">
            <a:lumMod val="20000"/>
            <a:lumOff val="80000"/>
          </a:schemeClr>
        </a:solidFill>
      </dgm:spPr>
      <dgm:t>
        <a:bodyPr/>
        <a:lstStyle/>
        <a:p>
          <a:r>
            <a:rPr lang="fr-FR" sz="1200" dirty="0">
              <a:hlinkClick xmlns:r="http://schemas.openxmlformats.org/officeDocument/2006/relationships" r:id="rId4" action="ppaction://hlinksldjump"/>
            </a:rPr>
            <a:t>V. Gr: qté indéfinie</a:t>
          </a:r>
          <a:endParaRPr lang="fr-FR" sz="1200" dirty="0"/>
        </a:p>
      </dgm:t>
    </dgm:pt>
    <dgm:pt modelId="{9AEBF485-80B7-4E72-B632-6D0248883F53}" type="parTrans" cxnId="{B2C73BEB-7BFC-4B9A-BF95-0C73B50EBA98}">
      <dgm:prSet/>
      <dgm:spPr/>
      <dgm:t>
        <a:bodyPr/>
        <a:lstStyle/>
        <a:p>
          <a:endParaRPr lang="fr-FR" sz="1200"/>
        </a:p>
      </dgm:t>
    </dgm:pt>
    <dgm:pt modelId="{F11C5AE7-F1F8-4B7B-AAC2-50535A342F1D}" type="sibTrans" cxnId="{B2C73BEB-7BFC-4B9A-BF95-0C73B50EBA98}">
      <dgm:prSet/>
      <dgm:spPr/>
      <dgm:t>
        <a:bodyPr/>
        <a:lstStyle/>
        <a:p>
          <a:endParaRPr lang="fr-FR" sz="1200"/>
        </a:p>
      </dgm:t>
    </dgm:pt>
    <dgm:pt modelId="{9CD13DA1-4E5F-4C46-A83B-A6876944F671}">
      <dgm:prSet phldrT="[Texte]" custT="1"/>
      <dgm:spPr>
        <a:solidFill>
          <a:schemeClr val="accent6">
            <a:lumMod val="20000"/>
            <a:lumOff val="80000"/>
          </a:schemeClr>
        </a:solidFill>
      </dgm:spPr>
      <dgm:t>
        <a:bodyPr/>
        <a:lstStyle/>
        <a:p>
          <a:r>
            <a:rPr lang="fr-FR" sz="1200" dirty="0">
              <a:hlinkClick xmlns:r="http://schemas.openxmlformats.org/officeDocument/2006/relationships" r:id="rId5" action="ppaction://hlinksldjump"/>
            </a:rPr>
            <a:t>XI. Phonétique</a:t>
          </a:r>
          <a:endParaRPr lang="fr-FR" sz="1200" dirty="0"/>
        </a:p>
      </dgm:t>
    </dgm:pt>
    <dgm:pt modelId="{A0441888-E3AF-4D12-AB92-613143FC1909}" type="parTrans" cxnId="{C85385A2-F66B-431C-B9AC-A00FB80E79EB}">
      <dgm:prSet/>
      <dgm:spPr/>
      <dgm:t>
        <a:bodyPr/>
        <a:lstStyle/>
        <a:p>
          <a:endParaRPr lang="fr-FR" sz="1200"/>
        </a:p>
      </dgm:t>
    </dgm:pt>
    <dgm:pt modelId="{1E76E48C-B58D-4209-8280-B24013EBE79B}" type="sibTrans" cxnId="{C85385A2-F66B-431C-B9AC-A00FB80E79EB}">
      <dgm:prSet/>
      <dgm:spPr/>
      <dgm:t>
        <a:bodyPr/>
        <a:lstStyle/>
        <a:p>
          <a:endParaRPr lang="fr-FR" sz="1200"/>
        </a:p>
      </dgm:t>
    </dgm:pt>
    <dgm:pt modelId="{B1C5E547-A81E-4965-963A-5969F01DE233}">
      <dgm:prSet phldrT="[Texte]" custT="1"/>
      <dgm:spPr>
        <a:solidFill>
          <a:schemeClr val="accent6">
            <a:lumMod val="20000"/>
            <a:lumOff val="80000"/>
          </a:schemeClr>
        </a:solidFill>
      </dgm:spPr>
      <dgm:t>
        <a:bodyPr/>
        <a:lstStyle/>
        <a:p>
          <a:r>
            <a:rPr lang="fr-FR" sz="1200" dirty="0">
              <a:hlinkClick xmlns:r="http://schemas.openxmlformats.org/officeDocument/2006/relationships" r:id="rId6" action="ppaction://hlinksldjump"/>
            </a:rPr>
            <a:t>XII. Production</a:t>
          </a:r>
          <a:endParaRPr lang="fr-FR" sz="1200" dirty="0"/>
        </a:p>
      </dgm:t>
    </dgm:pt>
    <dgm:pt modelId="{AE6CC7CD-9FCB-4360-8E79-DF93DAF60737}" type="parTrans" cxnId="{72738101-32A0-482A-BC85-92CF6BCE71EB}">
      <dgm:prSet/>
      <dgm:spPr/>
      <dgm:t>
        <a:bodyPr/>
        <a:lstStyle/>
        <a:p>
          <a:endParaRPr lang="fr-FR" sz="1200"/>
        </a:p>
      </dgm:t>
    </dgm:pt>
    <dgm:pt modelId="{580937A6-3062-43E0-84A4-203220A55668}" type="sibTrans" cxnId="{72738101-32A0-482A-BC85-92CF6BCE71EB}">
      <dgm:prSet/>
      <dgm:spPr/>
      <dgm:t>
        <a:bodyPr/>
        <a:lstStyle/>
        <a:p>
          <a:endParaRPr lang="fr-FR" sz="1200"/>
        </a:p>
      </dgm:t>
    </dgm:pt>
    <dgm:pt modelId="{51A4E85C-7853-4BD1-99B8-500FA732C07C}">
      <dgm:prSet phldrT="[Texte]" custT="1"/>
      <dgm:spPr>
        <a:solidFill>
          <a:schemeClr val="accent6">
            <a:lumMod val="20000"/>
            <a:lumOff val="80000"/>
          </a:schemeClr>
        </a:solidFill>
      </dgm:spPr>
      <dgm:t>
        <a:bodyPr/>
        <a:lstStyle/>
        <a:p>
          <a:r>
            <a:rPr lang="fr-FR" sz="1200" dirty="0">
              <a:hlinkClick xmlns:r="http://schemas.openxmlformats.org/officeDocument/2006/relationships" r:id="rId7" action="ppaction://hlinksldjump"/>
            </a:rPr>
            <a:t>VI. </a:t>
          </a:r>
          <a:r>
            <a:rPr lang="fr-FR" sz="1200" dirty="0" err="1">
              <a:hlinkClick xmlns:r="http://schemas.openxmlformats.org/officeDocument/2006/relationships" r:id="rId7" action="ppaction://hlinksldjump"/>
            </a:rPr>
            <a:t>Voc</a:t>
          </a:r>
          <a:r>
            <a:rPr lang="fr-FR" sz="1200" dirty="0">
              <a:hlinkClick xmlns:r="http://schemas.openxmlformats.org/officeDocument/2006/relationships" r:id="rId7" action="ppaction://hlinksldjump"/>
            </a:rPr>
            <a:t>: actions</a:t>
          </a:r>
          <a:endParaRPr lang="fr-FR" sz="1200" dirty="0"/>
        </a:p>
      </dgm:t>
    </dgm:pt>
    <dgm:pt modelId="{B7C07AFD-23D0-4ADA-AB3D-00F07F4ED878}" type="parTrans" cxnId="{AE06BB18-E8A4-4D1E-ACA5-3BC536A79940}">
      <dgm:prSet/>
      <dgm:spPr/>
      <dgm:t>
        <a:bodyPr/>
        <a:lstStyle/>
        <a:p>
          <a:endParaRPr lang="fr-FR" sz="1200"/>
        </a:p>
      </dgm:t>
    </dgm:pt>
    <dgm:pt modelId="{1D2E3503-D81D-4ED0-BBED-9752F01DDB36}" type="sibTrans" cxnId="{AE06BB18-E8A4-4D1E-ACA5-3BC536A79940}">
      <dgm:prSet/>
      <dgm:spPr/>
      <dgm:t>
        <a:bodyPr/>
        <a:lstStyle/>
        <a:p>
          <a:endParaRPr lang="fr-FR" sz="1200"/>
        </a:p>
      </dgm:t>
    </dgm:pt>
    <dgm:pt modelId="{2473E0C6-F091-45D1-92DF-C3495EF1C401}">
      <dgm:prSet phldrT="[Texte]" custT="1"/>
      <dgm:spPr>
        <a:solidFill>
          <a:schemeClr val="accent6">
            <a:lumMod val="20000"/>
            <a:lumOff val="80000"/>
          </a:schemeClr>
        </a:solidFill>
      </dgm:spPr>
      <dgm:t>
        <a:bodyPr/>
        <a:lstStyle/>
        <a:p>
          <a:r>
            <a:rPr lang="fr-FR" sz="1200" dirty="0">
              <a:hlinkClick xmlns:r="http://schemas.openxmlformats.org/officeDocument/2006/relationships" r:id="rId8" action="ppaction://hlinksldjump"/>
            </a:rPr>
            <a:t>VII. Gr: COD</a:t>
          </a:r>
          <a:endParaRPr lang="fr-FR" sz="1200" dirty="0"/>
        </a:p>
      </dgm:t>
    </dgm:pt>
    <dgm:pt modelId="{4433C147-A76C-4373-82A9-5E8D9C6D1838}" type="parTrans" cxnId="{2A5368FE-1C47-49B5-BBAB-3FCDB61912AD}">
      <dgm:prSet/>
      <dgm:spPr/>
      <dgm:t>
        <a:bodyPr/>
        <a:lstStyle/>
        <a:p>
          <a:endParaRPr lang="fr-FR" sz="1200"/>
        </a:p>
      </dgm:t>
    </dgm:pt>
    <dgm:pt modelId="{180EAE69-2C01-4311-B9E4-412DA1BB2F8A}" type="sibTrans" cxnId="{2A5368FE-1C47-49B5-BBAB-3FCDB61912AD}">
      <dgm:prSet/>
      <dgm:spPr/>
      <dgm:t>
        <a:bodyPr/>
        <a:lstStyle/>
        <a:p>
          <a:endParaRPr lang="fr-FR" sz="1200"/>
        </a:p>
      </dgm:t>
    </dgm:pt>
    <dgm:pt modelId="{F6F74AEF-BB45-45DA-85BB-D022F832901F}">
      <dgm:prSet phldrT="[Texte]" custT="1"/>
      <dgm:spPr>
        <a:solidFill>
          <a:schemeClr val="accent6">
            <a:lumMod val="20000"/>
            <a:lumOff val="80000"/>
          </a:schemeClr>
        </a:solidFill>
      </dgm:spPr>
      <dgm:t>
        <a:bodyPr/>
        <a:lstStyle/>
        <a:p>
          <a:r>
            <a:rPr lang="fr-FR" sz="1200" dirty="0">
              <a:hlinkClick xmlns:r="http://schemas.openxmlformats.org/officeDocument/2006/relationships" r:id="rId9" action="ppaction://hlinksldjump"/>
            </a:rPr>
            <a:t>VIII. Gr: prés. progressif</a:t>
          </a:r>
          <a:endParaRPr lang="fr-FR" sz="1200" dirty="0"/>
        </a:p>
      </dgm:t>
    </dgm:pt>
    <dgm:pt modelId="{31D343A9-D0AF-42AA-80A0-2F8A29E1D15C}" type="parTrans" cxnId="{5B7573AD-785D-4B55-A230-E32D87EAB77C}">
      <dgm:prSet/>
      <dgm:spPr/>
      <dgm:t>
        <a:bodyPr/>
        <a:lstStyle/>
        <a:p>
          <a:endParaRPr lang="fr-FR" sz="1200"/>
        </a:p>
      </dgm:t>
    </dgm:pt>
    <dgm:pt modelId="{0A7681B3-6438-4331-95BA-32E8E2E65E7D}" type="sibTrans" cxnId="{5B7573AD-785D-4B55-A230-E32D87EAB77C}">
      <dgm:prSet/>
      <dgm:spPr/>
      <dgm:t>
        <a:bodyPr/>
        <a:lstStyle/>
        <a:p>
          <a:endParaRPr lang="fr-FR" sz="1200"/>
        </a:p>
      </dgm:t>
    </dgm:pt>
    <dgm:pt modelId="{936D745D-CA20-4C08-BC30-D08A12E607A8}">
      <dgm:prSet phldrT="[Texte]" custT="1"/>
      <dgm:spPr>
        <a:solidFill>
          <a:schemeClr val="accent6">
            <a:lumMod val="20000"/>
            <a:lumOff val="80000"/>
          </a:schemeClr>
        </a:solidFill>
      </dgm:spPr>
      <dgm:t>
        <a:bodyPr/>
        <a:lstStyle/>
        <a:p>
          <a:r>
            <a:rPr lang="fr-FR" sz="1200" dirty="0">
              <a:hlinkClick xmlns:r="http://schemas.openxmlformats.org/officeDocument/2006/relationships" r:id="rId10" action="ppaction://hlinksldjump"/>
            </a:rPr>
            <a:t>IX. </a:t>
          </a:r>
          <a:r>
            <a:rPr lang="fr-FR" sz="1200" dirty="0" err="1">
              <a:hlinkClick xmlns:r="http://schemas.openxmlformats.org/officeDocument/2006/relationships" r:id="rId10" action="ppaction://hlinksldjump"/>
            </a:rPr>
            <a:t>Voc</a:t>
          </a:r>
          <a:r>
            <a:rPr lang="fr-FR" sz="1200" dirty="0">
              <a:hlinkClick xmlns:r="http://schemas.openxmlformats.org/officeDocument/2006/relationships" r:id="rId10" action="ppaction://hlinksldjump"/>
            </a:rPr>
            <a:t>: connecteurs</a:t>
          </a:r>
          <a:endParaRPr lang="fr-FR" sz="1200" dirty="0"/>
        </a:p>
      </dgm:t>
    </dgm:pt>
    <dgm:pt modelId="{5794BC60-2566-4E8B-AF41-932DE9E3CF09}" type="parTrans" cxnId="{EDF810CE-15C3-42DD-BF0A-6F360788C8CC}">
      <dgm:prSet/>
      <dgm:spPr/>
      <dgm:t>
        <a:bodyPr/>
        <a:lstStyle/>
        <a:p>
          <a:endParaRPr lang="fr-FR" sz="1200"/>
        </a:p>
      </dgm:t>
    </dgm:pt>
    <dgm:pt modelId="{3F89783E-1958-4D73-9E9D-4ADDC3DE43EC}" type="sibTrans" cxnId="{EDF810CE-15C3-42DD-BF0A-6F360788C8CC}">
      <dgm:prSet/>
      <dgm:spPr/>
      <dgm:t>
        <a:bodyPr/>
        <a:lstStyle/>
        <a:p>
          <a:endParaRPr lang="fr-FR" sz="1200"/>
        </a:p>
      </dgm:t>
    </dgm:pt>
    <dgm:pt modelId="{0D8A07CC-95B6-4EA0-829E-D9B8D030864E}">
      <dgm:prSet phldrT="[Texte]" custT="1"/>
      <dgm:spPr>
        <a:solidFill>
          <a:srgbClr val="FFC000"/>
        </a:solidFill>
      </dgm:spPr>
      <dgm:t>
        <a:bodyPr/>
        <a:lstStyle/>
        <a:p>
          <a:r>
            <a:rPr lang="fr-FR" sz="1200" dirty="0">
              <a:hlinkClick xmlns:r="http://schemas.openxmlformats.org/officeDocument/2006/relationships" r:id="rId11" action="ppaction://hlinksldjump"/>
            </a:rPr>
            <a:t>X. </a:t>
          </a:r>
          <a:r>
            <a:rPr lang="fr-FR" sz="1200" dirty="0" err="1">
              <a:hlinkClick xmlns:r="http://schemas.openxmlformats.org/officeDocument/2006/relationships" r:id="rId11" action="ppaction://hlinksldjump"/>
            </a:rPr>
            <a:t>Voc</a:t>
          </a:r>
          <a:r>
            <a:rPr lang="fr-FR" sz="1200" dirty="0">
              <a:hlinkClick xmlns:r="http://schemas.openxmlformats.org/officeDocument/2006/relationships" r:id="rId11" action="ppaction://hlinksldjump"/>
            </a:rPr>
            <a:t>: opinion</a:t>
          </a:r>
          <a:endParaRPr lang="fr-FR" sz="1200" dirty="0"/>
        </a:p>
      </dgm:t>
    </dgm:pt>
    <dgm:pt modelId="{D1EA18D4-45E8-453B-9846-F7DB3EB607EC}" type="parTrans" cxnId="{D7169B87-9B7A-456D-8969-26D2699B1861}">
      <dgm:prSet/>
      <dgm:spPr/>
      <dgm:t>
        <a:bodyPr/>
        <a:lstStyle/>
        <a:p>
          <a:endParaRPr lang="fr-FR" sz="1200"/>
        </a:p>
      </dgm:t>
    </dgm:pt>
    <dgm:pt modelId="{922F579C-F95D-45B9-8EB7-32A2FB74BB9F}" type="sibTrans" cxnId="{D7169B87-9B7A-456D-8969-26D2699B1861}">
      <dgm:prSet/>
      <dgm:spPr/>
      <dgm:t>
        <a:bodyPr/>
        <a:lstStyle/>
        <a:p>
          <a:endParaRPr lang="fr-FR" sz="1200"/>
        </a:p>
      </dgm:t>
    </dgm:pt>
    <dgm:pt modelId="{1C4AA4B7-634C-4CBA-8066-E03FD66C6830}">
      <dgm:prSet phldrT="[Texte]" custT="1"/>
      <dgm:spPr>
        <a:solidFill>
          <a:schemeClr val="accent6">
            <a:lumMod val="20000"/>
            <a:lumOff val="80000"/>
          </a:schemeClr>
        </a:solidFill>
      </dgm:spPr>
      <dgm:t>
        <a:bodyPr/>
        <a:lstStyle/>
        <a:p>
          <a:r>
            <a:rPr lang="fr-FR" sz="1200" dirty="0">
              <a:hlinkClick xmlns:r="http://schemas.openxmlformats.org/officeDocument/2006/relationships" r:id="rId12" action="ppaction://hlinksldjump"/>
            </a:rPr>
            <a:t>III. </a:t>
          </a:r>
          <a:r>
            <a:rPr lang="fr-FR" sz="1200" dirty="0" err="1">
              <a:hlinkClick xmlns:r="http://schemas.openxmlformats.org/officeDocument/2006/relationships" r:id="rId12" action="ppaction://hlinksldjump"/>
            </a:rPr>
            <a:t>Voc</a:t>
          </a:r>
          <a:r>
            <a:rPr lang="fr-FR" sz="1200" dirty="0">
              <a:hlinkClick xmlns:r="http://schemas.openxmlformats.org/officeDocument/2006/relationships" r:id="rId12" action="ppaction://hlinksldjump"/>
            </a:rPr>
            <a:t>: aliments</a:t>
          </a:r>
          <a:endParaRPr lang="fr-FR" sz="1200" dirty="0"/>
        </a:p>
      </dgm:t>
    </dgm:pt>
    <dgm:pt modelId="{F9360B63-235F-4C4F-913A-0129822BD193}" type="parTrans" cxnId="{7C96E37D-2221-4703-9830-2485111A4943}">
      <dgm:prSet/>
      <dgm:spPr/>
      <dgm:t>
        <a:bodyPr/>
        <a:lstStyle/>
        <a:p>
          <a:endParaRPr lang="fr-FR" sz="1200"/>
        </a:p>
      </dgm:t>
    </dgm:pt>
    <dgm:pt modelId="{31BB5B69-4B99-4D7D-8A85-CD53BEB64987}" type="sibTrans" cxnId="{7C96E37D-2221-4703-9830-2485111A4943}">
      <dgm:prSet/>
      <dgm:spPr/>
      <dgm:t>
        <a:bodyPr/>
        <a:lstStyle/>
        <a:p>
          <a:endParaRPr lang="fr-FR" sz="12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12">
        <dgm:presLayoutVars>
          <dgm:bulletEnabled val="1"/>
        </dgm:presLayoutVars>
      </dgm:prSet>
      <dgm:spPr/>
    </dgm:pt>
    <dgm:pt modelId="{4F894FE4-D206-41C8-AF7E-2F059EF7A497}" type="pres">
      <dgm:prSet presAssocID="{D71A99E9-9574-442D-A8CA-B21062B246A6}" presName="parSpace" presStyleCnt="0"/>
      <dgm:spPr/>
    </dgm:pt>
    <dgm:pt modelId="{2F548C05-5D23-47B9-9153-0D08392EF497}" type="pres">
      <dgm:prSet presAssocID="{6FAE786F-AC75-4C08-AB21-821A5A2DCB78}" presName="parTxOnly" presStyleLbl="node1" presStyleIdx="1" presStyleCnt="12">
        <dgm:presLayoutVars>
          <dgm:bulletEnabled val="1"/>
        </dgm:presLayoutVars>
      </dgm:prSet>
      <dgm:spPr/>
    </dgm:pt>
    <dgm:pt modelId="{2641F55C-7678-4F0E-9F26-07FCA1D57FDD}" type="pres">
      <dgm:prSet presAssocID="{EB9486F7-414A-4ECD-8706-C58E89D3C254}" presName="parSpace" presStyleCnt="0"/>
      <dgm:spPr/>
    </dgm:pt>
    <dgm:pt modelId="{07D5B92C-B88D-4097-96C2-28859F65CA7F}" type="pres">
      <dgm:prSet presAssocID="{1C4AA4B7-634C-4CBA-8066-E03FD66C6830}" presName="parTxOnly" presStyleLbl="node1" presStyleIdx="2" presStyleCnt="12">
        <dgm:presLayoutVars>
          <dgm:bulletEnabled val="1"/>
        </dgm:presLayoutVars>
      </dgm:prSet>
      <dgm:spPr/>
    </dgm:pt>
    <dgm:pt modelId="{149AD83A-B175-422B-8511-AB5D0AE3C71B}" type="pres">
      <dgm:prSet presAssocID="{31BB5B69-4B99-4D7D-8A85-CD53BEB64987}" presName="parSpace" presStyleCnt="0"/>
      <dgm:spPr/>
    </dgm:pt>
    <dgm:pt modelId="{0BF32CFA-15F8-41C4-A152-C55FC3476C2D}" type="pres">
      <dgm:prSet presAssocID="{85EC93E8-032B-44C3-96BD-D8FC2CDF2A04}" presName="parTxOnly" presStyleLbl="node1" presStyleIdx="3" presStyleCnt="1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12">
        <dgm:presLayoutVars>
          <dgm:bulletEnabled val="1"/>
        </dgm:presLayoutVars>
      </dgm:prSet>
      <dgm:spPr/>
    </dgm:pt>
    <dgm:pt modelId="{25A1145E-2788-45FB-97B7-F8C4089C4654}" type="pres">
      <dgm:prSet presAssocID="{F11C5AE7-F1F8-4B7B-AAC2-50535A342F1D}" presName="parSpace" presStyleCnt="0"/>
      <dgm:spPr/>
    </dgm:pt>
    <dgm:pt modelId="{9FAE840A-45EF-4838-804D-7D38725257B5}" type="pres">
      <dgm:prSet presAssocID="{51A4E85C-7853-4BD1-99B8-500FA732C07C}" presName="parTxOnly" presStyleLbl="node1" presStyleIdx="5" presStyleCnt="12">
        <dgm:presLayoutVars>
          <dgm:bulletEnabled val="1"/>
        </dgm:presLayoutVars>
      </dgm:prSet>
      <dgm:spPr/>
    </dgm:pt>
    <dgm:pt modelId="{BBB638DF-FC3D-4C30-895A-940F06B6343E}" type="pres">
      <dgm:prSet presAssocID="{1D2E3503-D81D-4ED0-BBED-9752F01DDB36}" presName="parSpace" presStyleCnt="0"/>
      <dgm:spPr/>
    </dgm:pt>
    <dgm:pt modelId="{2CC4FF6B-995D-4E35-BB3F-77D64CD4A0D0}" type="pres">
      <dgm:prSet presAssocID="{2473E0C6-F091-45D1-92DF-C3495EF1C401}" presName="parTxOnly" presStyleLbl="node1" presStyleIdx="6" presStyleCnt="12">
        <dgm:presLayoutVars>
          <dgm:bulletEnabled val="1"/>
        </dgm:presLayoutVars>
      </dgm:prSet>
      <dgm:spPr/>
    </dgm:pt>
    <dgm:pt modelId="{1B769117-C156-4328-97A8-A790DE76E5F3}" type="pres">
      <dgm:prSet presAssocID="{180EAE69-2C01-4311-B9E4-412DA1BB2F8A}" presName="parSpace" presStyleCnt="0"/>
      <dgm:spPr/>
    </dgm:pt>
    <dgm:pt modelId="{E0020522-8D25-4C40-9ABB-B5A802558AAC}" type="pres">
      <dgm:prSet presAssocID="{F6F74AEF-BB45-45DA-85BB-D022F832901F}" presName="parTxOnly" presStyleLbl="node1" presStyleIdx="7" presStyleCnt="12">
        <dgm:presLayoutVars>
          <dgm:bulletEnabled val="1"/>
        </dgm:presLayoutVars>
      </dgm:prSet>
      <dgm:spPr/>
    </dgm:pt>
    <dgm:pt modelId="{8CF0E4F3-6CAB-4DF7-8127-F071599528CD}" type="pres">
      <dgm:prSet presAssocID="{0A7681B3-6438-4331-95BA-32E8E2E65E7D}" presName="parSpace" presStyleCnt="0"/>
      <dgm:spPr/>
    </dgm:pt>
    <dgm:pt modelId="{6EE9DACF-3558-46D5-AD94-BB48E49F1489}" type="pres">
      <dgm:prSet presAssocID="{936D745D-CA20-4C08-BC30-D08A12E607A8}" presName="parTxOnly" presStyleLbl="node1" presStyleIdx="8" presStyleCnt="12">
        <dgm:presLayoutVars>
          <dgm:bulletEnabled val="1"/>
        </dgm:presLayoutVars>
      </dgm:prSet>
      <dgm:spPr/>
    </dgm:pt>
    <dgm:pt modelId="{32911B46-F97F-4525-AD59-CFE95FFB94FB}" type="pres">
      <dgm:prSet presAssocID="{3F89783E-1958-4D73-9E9D-4ADDC3DE43EC}" presName="parSpace" presStyleCnt="0"/>
      <dgm:spPr/>
    </dgm:pt>
    <dgm:pt modelId="{B5879791-AD02-494D-9D78-6C22396A75B7}" type="pres">
      <dgm:prSet presAssocID="{0D8A07CC-95B6-4EA0-829E-D9B8D030864E}" presName="parTxOnly" presStyleLbl="node1" presStyleIdx="9" presStyleCnt="12">
        <dgm:presLayoutVars>
          <dgm:bulletEnabled val="1"/>
        </dgm:presLayoutVars>
      </dgm:prSet>
      <dgm:spPr/>
    </dgm:pt>
    <dgm:pt modelId="{58A52110-D620-4823-A6FA-E8FA09D67D59}" type="pres">
      <dgm:prSet presAssocID="{922F579C-F95D-45B9-8EB7-32A2FB74BB9F}" presName="parSpace" presStyleCnt="0"/>
      <dgm:spPr/>
    </dgm:pt>
    <dgm:pt modelId="{92430BDE-7174-4B03-866C-936903DF07F9}" type="pres">
      <dgm:prSet presAssocID="{9CD13DA1-4E5F-4C46-A83B-A6876944F671}" presName="parTxOnly" presStyleLbl="node1" presStyleIdx="10" presStyleCnt="12">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11" presStyleCnt="12">
        <dgm:presLayoutVars>
          <dgm:bulletEnabled val="1"/>
        </dgm:presLayoutVars>
      </dgm:prSet>
      <dgm:spPr/>
    </dgm:pt>
  </dgm:ptLst>
  <dgm:cxnLst>
    <dgm:cxn modelId="{72738101-32A0-482A-BC85-92CF6BCE71EB}" srcId="{70A282F3-4515-4856-B2C0-86AA77246B51}" destId="{B1C5E547-A81E-4965-963A-5969F01DE233}" srcOrd="11" destOrd="0" parTransId="{AE6CC7CD-9FCB-4360-8E79-DF93DAF60737}" sibTransId="{580937A6-3062-43E0-84A4-203220A55668}"/>
    <dgm:cxn modelId="{BC1FA509-B3C6-4E15-9D7F-18D053E21C90}" type="presOf" srcId="{0D8A07CC-95B6-4EA0-829E-D9B8D030864E}" destId="{B5879791-AD02-494D-9D78-6C22396A75B7}" srcOrd="0" destOrd="0" presId="urn:microsoft.com/office/officeart/2005/8/layout/hChevron3"/>
    <dgm:cxn modelId="{8256F109-2CE8-4062-ACC0-DBE387B5E892}" type="presOf" srcId="{70A282F3-4515-4856-B2C0-86AA77246B51}" destId="{776A1F8C-5C31-4691-9C2B-A7F8DF456F32}" srcOrd="0" destOrd="0" presId="urn:microsoft.com/office/officeart/2005/8/layout/hChevron3"/>
    <dgm:cxn modelId="{738C1013-B35C-45FD-A84F-246877F9D9FE}" type="presOf" srcId="{936D745D-CA20-4C08-BC30-D08A12E607A8}" destId="{6EE9DACF-3558-46D5-AD94-BB48E49F1489}" srcOrd="0" destOrd="0" presId="urn:microsoft.com/office/officeart/2005/8/layout/hChevron3"/>
    <dgm:cxn modelId="{AE06BB18-E8A4-4D1E-ACA5-3BC536A79940}" srcId="{70A282F3-4515-4856-B2C0-86AA77246B51}" destId="{51A4E85C-7853-4BD1-99B8-500FA732C07C}" srcOrd="5" destOrd="0" parTransId="{B7C07AFD-23D0-4ADA-AB3D-00F07F4ED878}" sibTransId="{1D2E3503-D81D-4ED0-BBED-9752F01DDB36}"/>
    <dgm:cxn modelId="{E8BBB22B-7300-4868-A083-1104E6BD099B}" type="presOf" srcId="{71854ADA-8CB0-41DE-A023-09C1AF968FE5}" destId="{10216DF6-6500-4360-8168-79C8E29168F6}" srcOrd="0" destOrd="0" presId="urn:microsoft.com/office/officeart/2005/8/layout/hChevron3"/>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1"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0C3B4C51-DA37-44EB-8B1A-A227097089DF}" type="presOf" srcId="{51A4E85C-7853-4BD1-99B8-500FA732C07C}" destId="{9FAE840A-45EF-4838-804D-7D38725257B5}" srcOrd="0" destOrd="0" presId="urn:microsoft.com/office/officeart/2005/8/layout/hChevron3"/>
    <dgm:cxn modelId="{7C96E37D-2221-4703-9830-2485111A4943}" srcId="{70A282F3-4515-4856-B2C0-86AA77246B51}" destId="{1C4AA4B7-634C-4CBA-8066-E03FD66C6830}" srcOrd="2" destOrd="0" parTransId="{F9360B63-235F-4C4F-913A-0129822BD193}" sibTransId="{31BB5B69-4B99-4D7D-8A85-CD53BEB64987}"/>
    <dgm:cxn modelId="{7003787F-7B8C-4EAA-87AB-559D63E64850}" type="presOf" srcId="{2473E0C6-F091-45D1-92DF-C3495EF1C401}" destId="{2CC4FF6B-995D-4E35-BB3F-77D64CD4A0D0}" srcOrd="0" destOrd="0" presId="urn:microsoft.com/office/officeart/2005/8/layout/hChevron3"/>
    <dgm:cxn modelId="{D7169B87-9B7A-456D-8969-26D2699B1861}" srcId="{70A282F3-4515-4856-B2C0-86AA77246B51}" destId="{0D8A07CC-95B6-4EA0-829E-D9B8D030864E}" srcOrd="9" destOrd="0" parTransId="{D1EA18D4-45E8-453B-9846-F7DB3EB607EC}" sibTransId="{922F579C-F95D-45B9-8EB7-32A2FB74BB9F}"/>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10" destOrd="0" parTransId="{A0441888-E3AF-4D12-AB92-613143FC1909}" sibTransId="{1E76E48C-B58D-4209-8280-B24013EBE79B}"/>
    <dgm:cxn modelId="{5B7573AD-785D-4B55-A230-E32D87EAB77C}" srcId="{70A282F3-4515-4856-B2C0-86AA77246B51}" destId="{F6F74AEF-BB45-45DA-85BB-D022F832901F}" srcOrd="7" destOrd="0" parTransId="{31D343A9-D0AF-42AA-80A0-2F8A29E1D15C}" sibTransId="{0A7681B3-6438-4331-95BA-32E8E2E65E7D}"/>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EDF810CE-15C3-42DD-BF0A-6F360788C8CC}" srcId="{70A282F3-4515-4856-B2C0-86AA77246B51}" destId="{936D745D-CA20-4C08-BC30-D08A12E607A8}" srcOrd="8" destOrd="0" parTransId="{5794BC60-2566-4E8B-AF41-932DE9E3CF09}" sibTransId="{3F89783E-1958-4D73-9E9D-4ADDC3DE43EC}"/>
    <dgm:cxn modelId="{2469B8E2-A478-42E2-AA81-10AD3E8626D6}" type="presOf" srcId="{F6F74AEF-BB45-45DA-85BB-D022F832901F}" destId="{E0020522-8D25-4C40-9ABB-B5A802558AAC}"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9587E1F6-0EDF-4079-BE46-C5E4EDAD7C76}" type="presOf" srcId="{1C4AA4B7-634C-4CBA-8066-E03FD66C6830}" destId="{07D5B92C-B88D-4097-96C2-28859F65CA7F}" srcOrd="0" destOrd="0" presId="urn:microsoft.com/office/officeart/2005/8/layout/hChevron3"/>
    <dgm:cxn modelId="{2A5368FE-1C47-49B5-BBAB-3FCDB61912AD}" srcId="{70A282F3-4515-4856-B2C0-86AA77246B51}" destId="{2473E0C6-F091-45D1-92DF-C3495EF1C401}" srcOrd="6" destOrd="0" parTransId="{4433C147-A76C-4373-82A9-5E8D9C6D1838}" sibTransId="{180EAE69-2C01-4311-B9E4-412DA1BB2F8A}"/>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23E8F3E0-0D4E-44EC-A5D5-384FB891694A}" type="presParOf" srcId="{776A1F8C-5C31-4691-9C2B-A7F8DF456F32}" destId="{2F548C05-5D23-47B9-9153-0D08392EF497}" srcOrd="2" destOrd="0" presId="urn:microsoft.com/office/officeart/2005/8/layout/hChevron3"/>
    <dgm:cxn modelId="{6B743A57-743D-4B08-99B0-997F146DC9E6}" type="presParOf" srcId="{776A1F8C-5C31-4691-9C2B-A7F8DF456F32}" destId="{2641F55C-7678-4F0E-9F26-07FCA1D57FDD}" srcOrd="3" destOrd="0" presId="urn:microsoft.com/office/officeart/2005/8/layout/hChevron3"/>
    <dgm:cxn modelId="{DC205062-3D57-485B-A4A3-88E08CF67B73}" type="presParOf" srcId="{776A1F8C-5C31-4691-9C2B-A7F8DF456F32}" destId="{07D5B92C-B88D-4097-96C2-28859F65CA7F}" srcOrd="4" destOrd="0" presId="urn:microsoft.com/office/officeart/2005/8/layout/hChevron3"/>
    <dgm:cxn modelId="{564C1AF4-A875-4033-AC0C-3A982FD8735B}" type="presParOf" srcId="{776A1F8C-5C31-4691-9C2B-A7F8DF456F32}" destId="{149AD83A-B175-422B-8511-AB5D0AE3C71B}"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2A60B205-ECBC-4A54-8744-FD5CBA466B06}" type="presParOf" srcId="{776A1F8C-5C31-4691-9C2B-A7F8DF456F32}" destId="{9FAE840A-45EF-4838-804D-7D38725257B5}" srcOrd="10" destOrd="0" presId="urn:microsoft.com/office/officeart/2005/8/layout/hChevron3"/>
    <dgm:cxn modelId="{43B5F5F6-6381-4D48-B856-1AB4A62ACFE7}" type="presParOf" srcId="{776A1F8C-5C31-4691-9C2B-A7F8DF456F32}" destId="{BBB638DF-FC3D-4C30-895A-940F06B6343E}" srcOrd="11" destOrd="0" presId="urn:microsoft.com/office/officeart/2005/8/layout/hChevron3"/>
    <dgm:cxn modelId="{3459719D-6CFD-462C-B8D1-15E16C375775}" type="presParOf" srcId="{776A1F8C-5C31-4691-9C2B-A7F8DF456F32}" destId="{2CC4FF6B-995D-4E35-BB3F-77D64CD4A0D0}" srcOrd="12" destOrd="0" presId="urn:microsoft.com/office/officeart/2005/8/layout/hChevron3"/>
    <dgm:cxn modelId="{9BEB9B76-D675-43EF-8776-EF1C3FA58311}" type="presParOf" srcId="{776A1F8C-5C31-4691-9C2B-A7F8DF456F32}" destId="{1B769117-C156-4328-97A8-A790DE76E5F3}" srcOrd="13" destOrd="0" presId="urn:microsoft.com/office/officeart/2005/8/layout/hChevron3"/>
    <dgm:cxn modelId="{3A64E952-699F-4EC7-9C53-12B304A1AC65}" type="presParOf" srcId="{776A1F8C-5C31-4691-9C2B-A7F8DF456F32}" destId="{E0020522-8D25-4C40-9ABB-B5A802558AAC}" srcOrd="14" destOrd="0" presId="urn:microsoft.com/office/officeart/2005/8/layout/hChevron3"/>
    <dgm:cxn modelId="{7C42AB26-C2B4-4645-A7A3-40E0E203DE4E}" type="presParOf" srcId="{776A1F8C-5C31-4691-9C2B-A7F8DF456F32}" destId="{8CF0E4F3-6CAB-4DF7-8127-F071599528CD}" srcOrd="15" destOrd="0" presId="urn:microsoft.com/office/officeart/2005/8/layout/hChevron3"/>
    <dgm:cxn modelId="{D9A9EFE4-1844-4005-8BED-2FB2A5DC5673}" type="presParOf" srcId="{776A1F8C-5C31-4691-9C2B-A7F8DF456F32}" destId="{6EE9DACF-3558-46D5-AD94-BB48E49F1489}" srcOrd="16" destOrd="0" presId="urn:microsoft.com/office/officeart/2005/8/layout/hChevron3"/>
    <dgm:cxn modelId="{DDC766BE-4A32-4C0C-825B-A9815018E346}" type="presParOf" srcId="{776A1F8C-5C31-4691-9C2B-A7F8DF456F32}" destId="{32911B46-F97F-4525-AD59-CFE95FFB94FB}" srcOrd="17" destOrd="0" presId="urn:microsoft.com/office/officeart/2005/8/layout/hChevron3"/>
    <dgm:cxn modelId="{50FEB9A3-6A5E-493F-B5D2-A491D2B86465}" type="presParOf" srcId="{776A1F8C-5C31-4691-9C2B-A7F8DF456F32}" destId="{B5879791-AD02-494D-9D78-6C22396A75B7}" srcOrd="18" destOrd="0" presId="urn:microsoft.com/office/officeart/2005/8/layout/hChevron3"/>
    <dgm:cxn modelId="{0534FCC8-F103-4C46-8CA6-2E6FE1A79070}" type="presParOf" srcId="{776A1F8C-5C31-4691-9C2B-A7F8DF456F32}" destId="{58A52110-D620-4823-A6FA-E8FA09D67D59}" srcOrd="19" destOrd="0" presId="urn:microsoft.com/office/officeart/2005/8/layout/hChevron3"/>
    <dgm:cxn modelId="{FA103E51-2275-407D-9C53-E55B4CF21AE3}" type="presParOf" srcId="{776A1F8C-5C31-4691-9C2B-A7F8DF456F32}" destId="{92430BDE-7174-4B03-866C-936903DF07F9}" srcOrd="20" destOrd="0" presId="urn:microsoft.com/office/officeart/2005/8/layout/hChevron3"/>
    <dgm:cxn modelId="{F31D3BCB-2AFA-458D-96BF-227456F0A622}" type="presParOf" srcId="{776A1F8C-5C31-4691-9C2B-A7F8DF456F32}" destId="{67BB3DEC-BE6B-4F48-94DF-D5CCA4276827}" srcOrd="21" destOrd="0" presId="urn:microsoft.com/office/officeart/2005/8/layout/hChevron3"/>
    <dgm:cxn modelId="{E192B9E4-C8EF-43DC-BA11-78FD917000E5}" type="presParOf" srcId="{776A1F8C-5C31-4691-9C2B-A7F8DF456F32}" destId="{2CB68F4E-D058-4ECE-8D28-436B2D71DCC9}" srcOrd="22" destOrd="0" presId="urn:microsoft.com/office/officeart/2005/8/layout/hChevron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07.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200" dirty="0">
              <a:hlinkClick xmlns:r="http://schemas.openxmlformats.org/officeDocument/2006/relationships" r:id="rId1" action="ppaction://hlinksldjump"/>
            </a:rPr>
            <a:t>I. Starter</a:t>
          </a:r>
          <a:endParaRPr lang="fr-FR" sz="1200" dirty="0"/>
        </a:p>
      </dgm:t>
    </dgm:pt>
    <dgm:pt modelId="{C735A598-7BAA-4198-B3DB-B75AF76A8085}" type="parTrans" cxnId="{C66094AE-62B6-4AC2-AD90-6DDD41DB0420}">
      <dgm:prSet/>
      <dgm:spPr/>
      <dgm:t>
        <a:bodyPr/>
        <a:lstStyle/>
        <a:p>
          <a:endParaRPr lang="fr-FR" sz="1200"/>
        </a:p>
      </dgm:t>
    </dgm:pt>
    <dgm:pt modelId="{D71A99E9-9574-442D-A8CA-B21062B246A6}" type="sibTrans" cxnId="{C66094AE-62B6-4AC2-AD90-6DDD41DB0420}">
      <dgm:prSet/>
      <dgm:spPr/>
      <dgm:t>
        <a:bodyPr/>
        <a:lstStyle/>
        <a:p>
          <a:endParaRPr lang="fr-FR" sz="1200"/>
        </a:p>
      </dgm:t>
    </dgm:pt>
    <dgm:pt modelId="{6FAE786F-AC75-4C08-AB21-821A5A2DCB78}">
      <dgm:prSet phldrT="[Texte]" custT="1"/>
      <dgm:spPr>
        <a:solidFill>
          <a:schemeClr val="accent6">
            <a:lumMod val="20000"/>
            <a:lumOff val="80000"/>
          </a:schemeClr>
        </a:solidFill>
      </dgm:spPr>
      <dgm:t>
        <a:bodyPr/>
        <a:lstStyle/>
        <a:p>
          <a:r>
            <a:rPr lang="fr-FR" sz="1200" dirty="0">
              <a:hlinkClick xmlns:r="http://schemas.openxmlformats.org/officeDocument/2006/relationships" r:id="rId2" action="ppaction://hlinksldjump"/>
            </a:rPr>
            <a:t>II. C. texte</a:t>
          </a:r>
          <a:endParaRPr lang="fr-FR" sz="1200" dirty="0"/>
        </a:p>
      </dgm:t>
    </dgm:pt>
    <dgm:pt modelId="{995DA614-9380-4BB6-AF59-3DCB142B5F48}" type="parTrans" cxnId="{999FA33F-C5F2-4496-9223-5605050F10AE}">
      <dgm:prSet/>
      <dgm:spPr/>
      <dgm:t>
        <a:bodyPr/>
        <a:lstStyle/>
        <a:p>
          <a:endParaRPr lang="fr-FR" sz="1200"/>
        </a:p>
      </dgm:t>
    </dgm:pt>
    <dgm:pt modelId="{EB9486F7-414A-4ECD-8706-C58E89D3C254}" type="sibTrans" cxnId="{999FA33F-C5F2-4496-9223-5605050F10AE}">
      <dgm:prSet/>
      <dgm:spPr/>
      <dgm:t>
        <a:bodyPr/>
        <a:lstStyle/>
        <a:p>
          <a:endParaRPr lang="fr-FR" sz="1200"/>
        </a:p>
      </dgm:t>
    </dgm:pt>
    <dgm:pt modelId="{85EC93E8-032B-44C3-96BD-D8FC2CDF2A04}">
      <dgm:prSet phldrT="[Texte]" custT="1"/>
      <dgm:spPr>
        <a:solidFill>
          <a:schemeClr val="accent6">
            <a:lumMod val="20000"/>
            <a:lumOff val="80000"/>
          </a:schemeClr>
        </a:solidFill>
      </dgm:spPr>
      <dgm:t>
        <a:bodyPr/>
        <a:lstStyle/>
        <a:p>
          <a:r>
            <a:rPr lang="fr-FR" sz="1200" dirty="0">
              <a:hlinkClick xmlns:r="http://schemas.openxmlformats.org/officeDocument/2006/relationships" r:id="rId3" action="ppaction://hlinksldjump"/>
            </a:rPr>
            <a:t>IV. Gr: qté définie</a:t>
          </a:r>
          <a:endParaRPr lang="fr-FR" sz="1200" dirty="0"/>
        </a:p>
      </dgm:t>
    </dgm:pt>
    <dgm:pt modelId="{B0ED8357-9422-40D9-916C-E231BBDB607E}" type="parTrans" cxnId="{0A00E1CB-F810-44A5-A8D7-65B7092DF0AD}">
      <dgm:prSet/>
      <dgm:spPr/>
      <dgm:t>
        <a:bodyPr/>
        <a:lstStyle/>
        <a:p>
          <a:endParaRPr lang="fr-FR" sz="1200"/>
        </a:p>
      </dgm:t>
    </dgm:pt>
    <dgm:pt modelId="{9936B63E-A76D-4026-BBC4-6A1BEE9FE167}" type="sibTrans" cxnId="{0A00E1CB-F810-44A5-A8D7-65B7092DF0AD}">
      <dgm:prSet/>
      <dgm:spPr/>
      <dgm:t>
        <a:bodyPr/>
        <a:lstStyle/>
        <a:p>
          <a:endParaRPr lang="fr-FR" sz="1200"/>
        </a:p>
      </dgm:t>
    </dgm:pt>
    <dgm:pt modelId="{63BF9446-41F9-44D2-88CF-A079D597BA95}">
      <dgm:prSet phldrT="[Texte]" custT="1"/>
      <dgm:spPr>
        <a:solidFill>
          <a:schemeClr val="accent6">
            <a:lumMod val="20000"/>
            <a:lumOff val="80000"/>
          </a:schemeClr>
        </a:solidFill>
      </dgm:spPr>
      <dgm:t>
        <a:bodyPr/>
        <a:lstStyle/>
        <a:p>
          <a:r>
            <a:rPr lang="fr-FR" sz="1200" dirty="0">
              <a:hlinkClick xmlns:r="http://schemas.openxmlformats.org/officeDocument/2006/relationships" r:id="rId4" action="ppaction://hlinksldjump"/>
            </a:rPr>
            <a:t>V. Gr: qté indéfinie</a:t>
          </a:r>
          <a:endParaRPr lang="fr-FR" sz="1200" dirty="0"/>
        </a:p>
      </dgm:t>
    </dgm:pt>
    <dgm:pt modelId="{9AEBF485-80B7-4E72-B632-6D0248883F53}" type="parTrans" cxnId="{B2C73BEB-7BFC-4B9A-BF95-0C73B50EBA98}">
      <dgm:prSet/>
      <dgm:spPr/>
      <dgm:t>
        <a:bodyPr/>
        <a:lstStyle/>
        <a:p>
          <a:endParaRPr lang="fr-FR" sz="1200"/>
        </a:p>
      </dgm:t>
    </dgm:pt>
    <dgm:pt modelId="{F11C5AE7-F1F8-4B7B-AAC2-50535A342F1D}" type="sibTrans" cxnId="{B2C73BEB-7BFC-4B9A-BF95-0C73B50EBA98}">
      <dgm:prSet/>
      <dgm:spPr/>
      <dgm:t>
        <a:bodyPr/>
        <a:lstStyle/>
        <a:p>
          <a:endParaRPr lang="fr-FR" sz="1200"/>
        </a:p>
      </dgm:t>
    </dgm:pt>
    <dgm:pt modelId="{9CD13DA1-4E5F-4C46-A83B-A6876944F671}">
      <dgm:prSet phldrT="[Texte]" custT="1"/>
      <dgm:spPr>
        <a:solidFill>
          <a:schemeClr val="accent6">
            <a:lumMod val="20000"/>
            <a:lumOff val="80000"/>
          </a:schemeClr>
        </a:solidFill>
      </dgm:spPr>
      <dgm:t>
        <a:bodyPr/>
        <a:lstStyle/>
        <a:p>
          <a:r>
            <a:rPr lang="fr-FR" sz="1200" dirty="0">
              <a:hlinkClick xmlns:r="http://schemas.openxmlformats.org/officeDocument/2006/relationships" r:id="rId5" action="ppaction://hlinksldjump"/>
            </a:rPr>
            <a:t>XI. Phonétique</a:t>
          </a:r>
          <a:endParaRPr lang="fr-FR" sz="1200" dirty="0"/>
        </a:p>
      </dgm:t>
    </dgm:pt>
    <dgm:pt modelId="{A0441888-E3AF-4D12-AB92-613143FC1909}" type="parTrans" cxnId="{C85385A2-F66B-431C-B9AC-A00FB80E79EB}">
      <dgm:prSet/>
      <dgm:spPr/>
      <dgm:t>
        <a:bodyPr/>
        <a:lstStyle/>
        <a:p>
          <a:endParaRPr lang="fr-FR" sz="1200"/>
        </a:p>
      </dgm:t>
    </dgm:pt>
    <dgm:pt modelId="{1E76E48C-B58D-4209-8280-B24013EBE79B}" type="sibTrans" cxnId="{C85385A2-F66B-431C-B9AC-A00FB80E79EB}">
      <dgm:prSet/>
      <dgm:spPr/>
      <dgm:t>
        <a:bodyPr/>
        <a:lstStyle/>
        <a:p>
          <a:endParaRPr lang="fr-FR" sz="1200"/>
        </a:p>
      </dgm:t>
    </dgm:pt>
    <dgm:pt modelId="{B1C5E547-A81E-4965-963A-5969F01DE233}">
      <dgm:prSet phldrT="[Texte]" custT="1"/>
      <dgm:spPr>
        <a:solidFill>
          <a:schemeClr val="accent6">
            <a:lumMod val="20000"/>
            <a:lumOff val="80000"/>
          </a:schemeClr>
        </a:solidFill>
      </dgm:spPr>
      <dgm:t>
        <a:bodyPr/>
        <a:lstStyle/>
        <a:p>
          <a:r>
            <a:rPr lang="fr-FR" sz="1200" dirty="0">
              <a:hlinkClick xmlns:r="http://schemas.openxmlformats.org/officeDocument/2006/relationships" r:id="rId6" action="ppaction://hlinksldjump"/>
            </a:rPr>
            <a:t>XII. Production</a:t>
          </a:r>
          <a:endParaRPr lang="fr-FR" sz="1200" dirty="0"/>
        </a:p>
      </dgm:t>
    </dgm:pt>
    <dgm:pt modelId="{AE6CC7CD-9FCB-4360-8E79-DF93DAF60737}" type="parTrans" cxnId="{72738101-32A0-482A-BC85-92CF6BCE71EB}">
      <dgm:prSet/>
      <dgm:spPr/>
      <dgm:t>
        <a:bodyPr/>
        <a:lstStyle/>
        <a:p>
          <a:endParaRPr lang="fr-FR" sz="1200"/>
        </a:p>
      </dgm:t>
    </dgm:pt>
    <dgm:pt modelId="{580937A6-3062-43E0-84A4-203220A55668}" type="sibTrans" cxnId="{72738101-32A0-482A-BC85-92CF6BCE71EB}">
      <dgm:prSet/>
      <dgm:spPr/>
      <dgm:t>
        <a:bodyPr/>
        <a:lstStyle/>
        <a:p>
          <a:endParaRPr lang="fr-FR" sz="1200"/>
        </a:p>
      </dgm:t>
    </dgm:pt>
    <dgm:pt modelId="{51A4E85C-7853-4BD1-99B8-500FA732C07C}">
      <dgm:prSet phldrT="[Texte]" custT="1"/>
      <dgm:spPr>
        <a:solidFill>
          <a:schemeClr val="accent6">
            <a:lumMod val="20000"/>
            <a:lumOff val="80000"/>
          </a:schemeClr>
        </a:solidFill>
      </dgm:spPr>
      <dgm:t>
        <a:bodyPr/>
        <a:lstStyle/>
        <a:p>
          <a:r>
            <a:rPr lang="fr-FR" sz="1200" dirty="0">
              <a:hlinkClick xmlns:r="http://schemas.openxmlformats.org/officeDocument/2006/relationships" r:id="rId7" action="ppaction://hlinksldjump"/>
            </a:rPr>
            <a:t>VI. </a:t>
          </a:r>
          <a:r>
            <a:rPr lang="fr-FR" sz="1200" dirty="0" err="1">
              <a:hlinkClick xmlns:r="http://schemas.openxmlformats.org/officeDocument/2006/relationships" r:id="rId7" action="ppaction://hlinksldjump"/>
            </a:rPr>
            <a:t>Voc</a:t>
          </a:r>
          <a:r>
            <a:rPr lang="fr-FR" sz="1200" dirty="0">
              <a:hlinkClick xmlns:r="http://schemas.openxmlformats.org/officeDocument/2006/relationships" r:id="rId7" action="ppaction://hlinksldjump"/>
            </a:rPr>
            <a:t>: actions</a:t>
          </a:r>
          <a:endParaRPr lang="fr-FR" sz="1200" dirty="0"/>
        </a:p>
      </dgm:t>
    </dgm:pt>
    <dgm:pt modelId="{B7C07AFD-23D0-4ADA-AB3D-00F07F4ED878}" type="parTrans" cxnId="{AE06BB18-E8A4-4D1E-ACA5-3BC536A79940}">
      <dgm:prSet/>
      <dgm:spPr/>
      <dgm:t>
        <a:bodyPr/>
        <a:lstStyle/>
        <a:p>
          <a:endParaRPr lang="fr-FR" sz="1200"/>
        </a:p>
      </dgm:t>
    </dgm:pt>
    <dgm:pt modelId="{1D2E3503-D81D-4ED0-BBED-9752F01DDB36}" type="sibTrans" cxnId="{AE06BB18-E8A4-4D1E-ACA5-3BC536A79940}">
      <dgm:prSet/>
      <dgm:spPr/>
      <dgm:t>
        <a:bodyPr/>
        <a:lstStyle/>
        <a:p>
          <a:endParaRPr lang="fr-FR" sz="1200"/>
        </a:p>
      </dgm:t>
    </dgm:pt>
    <dgm:pt modelId="{2473E0C6-F091-45D1-92DF-C3495EF1C401}">
      <dgm:prSet phldrT="[Texte]" custT="1"/>
      <dgm:spPr>
        <a:solidFill>
          <a:schemeClr val="accent6">
            <a:lumMod val="20000"/>
            <a:lumOff val="80000"/>
          </a:schemeClr>
        </a:solidFill>
      </dgm:spPr>
      <dgm:t>
        <a:bodyPr/>
        <a:lstStyle/>
        <a:p>
          <a:r>
            <a:rPr lang="fr-FR" sz="1200" dirty="0">
              <a:hlinkClick xmlns:r="http://schemas.openxmlformats.org/officeDocument/2006/relationships" r:id="rId8" action="ppaction://hlinksldjump"/>
            </a:rPr>
            <a:t>VII. Gr: COD</a:t>
          </a:r>
          <a:endParaRPr lang="fr-FR" sz="1200" dirty="0"/>
        </a:p>
      </dgm:t>
    </dgm:pt>
    <dgm:pt modelId="{4433C147-A76C-4373-82A9-5E8D9C6D1838}" type="parTrans" cxnId="{2A5368FE-1C47-49B5-BBAB-3FCDB61912AD}">
      <dgm:prSet/>
      <dgm:spPr/>
      <dgm:t>
        <a:bodyPr/>
        <a:lstStyle/>
        <a:p>
          <a:endParaRPr lang="fr-FR" sz="1200"/>
        </a:p>
      </dgm:t>
    </dgm:pt>
    <dgm:pt modelId="{180EAE69-2C01-4311-B9E4-412DA1BB2F8A}" type="sibTrans" cxnId="{2A5368FE-1C47-49B5-BBAB-3FCDB61912AD}">
      <dgm:prSet/>
      <dgm:spPr/>
      <dgm:t>
        <a:bodyPr/>
        <a:lstStyle/>
        <a:p>
          <a:endParaRPr lang="fr-FR" sz="1200"/>
        </a:p>
      </dgm:t>
    </dgm:pt>
    <dgm:pt modelId="{F6F74AEF-BB45-45DA-85BB-D022F832901F}">
      <dgm:prSet phldrT="[Texte]" custT="1"/>
      <dgm:spPr>
        <a:solidFill>
          <a:schemeClr val="accent6">
            <a:lumMod val="20000"/>
            <a:lumOff val="80000"/>
          </a:schemeClr>
        </a:solidFill>
      </dgm:spPr>
      <dgm:t>
        <a:bodyPr/>
        <a:lstStyle/>
        <a:p>
          <a:r>
            <a:rPr lang="fr-FR" sz="1200" dirty="0">
              <a:hlinkClick xmlns:r="http://schemas.openxmlformats.org/officeDocument/2006/relationships" r:id="rId9" action="ppaction://hlinksldjump"/>
            </a:rPr>
            <a:t>VIII. Gr: prés. progressif</a:t>
          </a:r>
          <a:endParaRPr lang="fr-FR" sz="1200" dirty="0"/>
        </a:p>
      </dgm:t>
    </dgm:pt>
    <dgm:pt modelId="{31D343A9-D0AF-42AA-80A0-2F8A29E1D15C}" type="parTrans" cxnId="{5B7573AD-785D-4B55-A230-E32D87EAB77C}">
      <dgm:prSet/>
      <dgm:spPr/>
      <dgm:t>
        <a:bodyPr/>
        <a:lstStyle/>
        <a:p>
          <a:endParaRPr lang="fr-FR" sz="1200"/>
        </a:p>
      </dgm:t>
    </dgm:pt>
    <dgm:pt modelId="{0A7681B3-6438-4331-95BA-32E8E2E65E7D}" type="sibTrans" cxnId="{5B7573AD-785D-4B55-A230-E32D87EAB77C}">
      <dgm:prSet/>
      <dgm:spPr/>
      <dgm:t>
        <a:bodyPr/>
        <a:lstStyle/>
        <a:p>
          <a:endParaRPr lang="fr-FR" sz="1200"/>
        </a:p>
      </dgm:t>
    </dgm:pt>
    <dgm:pt modelId="{936D745D-CA20-4C08-BC30-D08A12E607A8}">
      <dgm:prSet phldrT="[Texte]" custT="1"/>
      <dgm:spPr>
        <a:solidFill>
          <a:schemeClr val="accent6">
            <a:lumMod val="20000"/>
            <a:lumOff val="80000"/>
          </a:schemeClr>
        </a:solidFill>
      </dgm:spPr>
      <dgm:t>
        <a:bodyPr/>
        <a:lstStyle/>
        <a:p>
          <a:r>
            <a:rPr lang="fr-FR" sz="1200" dirty="0">
              <a:hlinkClick xmlns:r="http://schemas.openxmlformats.org/officeDocument/2006/relationships" r:id="rId10" action="ppaction://hlinksldjump"/>
            </a:rPr>
            <a:t>IX. </a:t>
          </a:r>
          <a:r>
            <a:rPr lang="fr-FR" sz="1200" dirty="0" err="1">
              <a:hlinkClick xmlns:r="http://schemas.openxmlformats.org/officeDocument/2006/relationships" r:id="rId10" action="ppaction://hlinksldjump"/>
            </a:rPr>
            <a:t>Voc</a:t>
          </a:r>
          <a:r>
            <a:rPr lang="fr-FR" sz="1200" dirty="0">
              <a:hlinkClick xmlns:r="http://schemas.openxmlformats.org/officeDocument/2006/relationships" r:id="rId10" action="ppaction://hlinksldjump"/>
            </a:rPr>
            <a:t>: connecteurs</a:t>
          </a:r>
          <a:endParaRPr lang="fr-FR" sz="1200" dirty="0"/>
        </a:p>
      </dgm:t>
    </dgm:pt>
    <dgm:pt modelId="{5794BC60-2566-4E8B-AF41-932DE9E3CF09}" type="parTrans" cxnId="{EDF810CE-15C3-42DD-BF0A-6F360788C8CC}">
      <dgm:prSet/>
      <dgm:spPr/>
      <dgm:t>
        <a:bodyPr/>
        <a:lstStyle/>
        <a:p>
          <a:endParaRPr lang="fr-FR" sz="1200"/>
        </a:p>
      </dgm:t>
    </dgm:pt>
    <dgm:pt modelId="{3F89783E-1958-4D73-9E9D-4ADDC3DE43EC}" type="sibTrans" cxnId="{EDF810CE-15C3-42DD-BF0A-6F360788C8CC}">
      <dgm:prSet/>
      <dgm:spPr/>
      <dgm:t>
        <a:bodyPr/>
        <a:lstStyle/>
        <a:p>
          <a:endParaRPr lang="fr-FR" sz="1200"/>
        </a:p>
      </dgm:t>
    </dgm:pt>
    <dgm:pt modelId="{0D8A07CC-95B6-4EA0-829E-D9B8D030864E}">
      <dgm:prSet phldrT="[Texte]" custT="1"/>
      <dgm:spPr>
        <a:solidFill>
          <a:srgbClr val="FFC000"/>
        </a:solidFill>
      </dgm:spPr>
      <dgm:t>
        <a:bodyPr/>
        <a:lstStyle/>
        <a:p>
          <a:r>
            <a:rPr lang="fr-FR" sz="1200" dirty="0">
              <a:hlinkClick xmlns:r="http://schemas.openxmlformats.org/officeDocument/2006/relationships" r:id="rId11" action="ppaction://hlinksldjump"/>
            </a:rPr>
            <a:t>X. </a:t>
          </a:r>
          <a:r>
            <a:rPr lang="fr-FR" sz="1200" dirty="0" err="1">
              <a:hlinkClick xmlns:r="http://schemas.openxmlformats.org/officeDocument/2006/relationships" r:id="rId11" action="ppaction://hlinksldjump"/>
            </a:rPr>
            <a:t>Voc</a:t>
          </a:r>
          <a:r>
            <a:rPr lang="fr-FR" sz="1200" dirty="0">
              <a:hlinkClick xmlns:r="http://schemas.openxmlformats.org/officeDocument/2006/relationships" r:id="rId11" action="ppaction://hlinksldjump"/>
            </a:rPr>
            <a:t>: opinion</a:t>
          </a:r>
          <a:endParaRPr lang="fr-FR" sz="1200" dirty="0"/>
        </a:p>
      </dgm:t>
    </dgm:pt>
    <dgm:pt modelId="{D1EA18D4-45E8-453B-9846-F7DB3EB607EC}" type="parTrans" cxnId="{D7169B87-9B7A-456D-8969-26D2699B1861}">
      <dgm:prSet/>
      <dgm:spPr/>
      <dgm:t>
        <a:bodyPr/>
        <a:lstStyle/>
        <a:p>
          <a:endParaRPr lang="fr-FR" sz="1200"/>
        </a:p>
      </dgm:t>
    </dgm:pt>
    <dgm:pt modelId="{922F579C-F95D-45B9-8EB7-32A2FB74BB9F}" type="sibTrans" cxnId="{D7169B87-9B7A-456D-8969-26D2699B1861}">
      <dgm:prSet/>
      <dgm:spPr/>
      <dgm:t>
        <a:bodyPr/>
        <a:lstStyle/>
        <a:p>
          <a:endParaRPr lang="fr-FR" sz="1200"/>
        </a:p>
      </dgm:t>
    </dgm:pt>
    <dgm:pt modelId="{1C4AA4B7-634C-4CBA-8066-E03FD66C6830}">
      <dgm:prSet phldrT="[Texte]" custT="1"/>
      <dgm:spPr>
        <a:solidFill>
          <a:schemeClr val="accent6">
            <a:lumMod val="20000"/>
            <a:lumOff val="80000"/>
          </a:schemeClr>
        </a:solidFill>
      </dgm:spPr>
      <dgm:t>
        <a:bodyPr/>
        <a:lstStyle/>
        <a:p>
          <a:r>
            <a:rPr lang="fr-FR" sz="1200" dirty="0">
              <a:hlinkClick xmlns:r="http://schemas.openxmlformats.org/officeDocument/2006/relationships" r:id="rId12" action="ppaction://hlinksldjump"/>
            </a:rPr>
            <a:t>III. </a:t>
          </a:r>
          <a:r>
            <a:rPr lang="fr-FR" sz="1200" dirty="0" err="1">
              <a:hlinkClick xmlns:r="http://schemas.openxmlformats.org/officeDocument/2006/relationships" r:id="rId12" action="ppaction://hlinksldjump"/>
            </a:rPr>
            <a:t>Voc</a:t>
          </a:r>
          <a:r>
            <a:rPr lang="fr-FR" sz="1200" dirty="0">
              <a:hlinkClick xmlns:r="http://schemas.openxmlformats.org/officeDocument/2006/relationships" r:id="rId12" action="ppaction://hlinksldjump"/>
            </a:rPr>
            <a:t>: aliments</a:t>
          </a:r>
          <a:endParaRPr lang="fr-FR" sz="1200" dirty="0"/>
        </a:p>
      </dgm:t>
    </dgm:pt>
    <dgm:pt modelId="{F9360B63-235F-4C4F-913A-0129822BD193}" type="parTrans" cxnId="{7C96E37D-2221-4703-9830-2485111A4943}">
      <dgm:prSet/>
      <dgm:spPr/>
      <dgm:t>
        <a:bodyPr/>
        <a:lstStyle/>
        <a:p>
          <a:endParaRPr lang="fr-FR" sz="1200"/>
        </a:p>
      </dgm:t>
    </dgm:pt>
    <dgm:pt modelId="{31BB5B69-4B99-4D7D-8A85-CD53BEB64987}" type="sibTrans" cxnId="{7C96E37D-2221-4703-9830-2485111A4943}">
      <dgm:prSet/>
      <dgm:spPr/>
      <dgm:t>
        <a:bodyPr/>
        <a:lstStyle/>
        <a:p>
          <a:endParaRPr lang="fr-FR" sz="12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12">
        <dgm:presLayoutVars>
          <dgm:bulletEnabled val="1"/>
        </dgm:presLayoutVars>
      </dgm:prSet>
      <dgm:spPr/>
    </dgm:pt>
    <dgm:pt modelId="{4F894FE4-D206-41C8-AF7E-2F059EF7A497}" type="pres">
      <dgm:prSet presAssocID="{D71A99E9-9574-442D-A8CA-B21062B246A6}" presName="parSpace" presStyleCnt="0"/>
      <dgm:spPr/>
    </dgm:pt>
    <dgm:pt modelId="{2F548C05-5D23-47B9-9153-0D08392EF497}" type="pres">
      <dgm:prSet presAssocID="{6FAE786F-AC75-4C08-AB21-821A5A2DCB78}" presName="parTxOnly" presStyleLbl="node1" presStyleIdx="1" presStyleCnt="12">
        <dgm:presLayoutVars>
          <dgm:bulletEnabled val="1"/>
        </dgm:presLayoutVars>
      </dgm:prSet>
      <dgm:spPr/>
    </dgm:pt>
    <dgm:pt modelId="{2641F55C-7678-4F0E-9F26-07FCA1D57FDD}" type="pres">
      <dgm:prSet presAssocID="{EB9486F7-414A-4ECD-8706-C58E89D3C254}" presName="parSpace" presStyleCnt="0"/>
      <dgm:spPr/>
    </dgm:pt>
    <dgm:pt modelId="{07D5B92C-B88D-4097-96C2-28859F65CA7F}" type="pres">
      <dgm:prSet presAssocID="{1C4AA4B7-634C-4CBA-8066-E03FD66C6830}" presName="parTxOnly" presStyleLbl="node1" presStyleIdx="2" presStyleCnt="12">
        <dgm:presLayoutVars>
          <dgm:bulletEnabled val="1"/>
        </dgm:presLayoutVars>
      </dgm:prSet>
      <dgm:spPr/>
    </dgm:pt>
    <dgm:pt modelId="{149AD83A-B175-422B-8511-AB5D0AE3C71B}" type="pres">
      <dgm:prSet presAssocID="{31BB5B69-4B99-4D7D-8A85-CD53BEB64987}" presName="parSpace" presStyleCnt="0"/>
      <dgm:spPr/>
    </dgm:pt>
    <dgm:pt modelId="{0BF32CFA-15F8-41C4-A152-C55FC3476C2D}" type="pres">
      <dgm:prSet presAssocID="{85EC93E8-032B-44C3-96BD-D8FC2CDF2A04}" presName="parTxOnly" presStyleLbl="node1" presStyleIdx="3" presStyleCnt="1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12">
        <dgm:presLayoutVars>
          <dgm:bulletEnabled val="1"/>
        </dgm:presLayoutVars>
      </dgm:prSet>
      <dgm:spPr/>
    </dgm:pt>
    <dgm:pt modelId="{25A1145E-2788-45FB-97B7-F8C4089C4654}" type="pres">
      <dgm:prSet presAssocID="{F11C5AE7-F1F8-4B7B-AAC2-50535A342F1D}" presName="parSpace" presStyleCnt="0"/>
      <dgm:spPr/>
    </dgm:pt>
    <dgm:pt modelId="{9FAE840A-45EF-4838-804D-7D38725257B5}" type="pres">
      <dgm:prSet presAssocID="{51A4E85C-7853-4BD1-99B8-500FA732C07C}" presName="parTxOnly" presStyleLbl="node1" presStyleIdx="5" presStyleCnt="12">
        <dgm:presLayoutVars>
          <dgm:bulletEnabled val="1"/>
        </dgm:presLayoutVars>
      </dgm:prSet>
      <dgm:spPr/>
    </dgm:pt>
    <dgm:pt modelId="{BBB638DF-FC3D-4C30-895A-940F06B6343E}" type="pres">
      <dgm:prSet presAssocID="{1D2E3503-D81D-4ED0-BBED-9752F01DDB36}" presName="parSpace" presStyleCnt="0"/>
      <dgm:spPr/>
    </dgm:pt>
    <dgm:pt modelId="{2CC4FF6B-995D-4E35-BB3F-77D64CD4A0D0}" type="pres">
      <dgm:prSet presAssocID="{2473E0C6-F091-45D1-92DF-C3495EF1C401}" presName="parTxOnly" presStyleLbl="node1" presStyleIdx="6" presStyleCnt="12">
        <dgm:presLayoutVars>
          <dgm:bulletEnabled val="1"/>
        </dgm:presLayoutVars>
      </dgm:prSet>
      <dgm:spPr/>
    </dgm:pt>
    <dgm:pt modelId="{1B769117-C156-4328-97A8-A790DE76E5F3}" type="pres">
      <dgm:prSet presAssocID="{180EAE69-2C01-4311-B9E4-412DA1BB2F8A}" presName="parSpace" presStyleCnt="0"/>
      <dgm:spPr/>
    </dgm:pt>
    <dgm:pt modelId="{E0020522-8D25-4C40-9ABB-B5A802558AAC}" type="pres">
      <dgm:prSet presAssocID="{F6F74AEF-BB45-45DA-85BB-D022F832901F}" presName="parTxOnly" presStyleLbl="node1" presStyleIdx="7" presStyleCnt="12">
        <dgm:presLayoutVars>
          <dgm:bulletEnabled val="1"/>
        </dgm:presLayoutVars>
      </dgm:prSet>
      <dgm:spPr/>
    </dgm:pt>
    <dgm:pt modelId="{8CF0E4F3-6CAB-4DF7-8127-F071599528CD}" type="pres">
      <dgm:prSet presAssocID="{0A7681B3-6438-4331-95BA-32E8E2E65E7D}" presName="parSpace" presStyleCnt="0"/>
      <dgm:spPr/>
    </dgm:pt>
    <dgm:pt modelId="{6EE9DACF-3558-46D5-AD94-BB48E49F1489}" type="pres">
      <dgm:prSet presAssocID="{936D745D-CA20-4C08-BC30-D08A12E607A8}" presName="parTxOnly" presStyleLbl="node1" presStyleIdx="8" presStyleCnt="12">
        <dgm:presLayoutVars>
          <dgm:bulletEnabled val="1"/>
        </dgm:presLayoutVars>
      </dgm:prSet>
      <dgm:spPr/>
    </dgm:pt>
    <dgm:pt modelId="{32911B46-F97F-4525-AD59-CFE95FFB94FB}" type="pres">
      <dgm:prSet presAssocID="{3F89783E-1958-4D73-9E9D-4ADDC3DE43EC}" presName="parSpace" presStyleCnt="0"/>
      <dgm:spPr/>
    </dgm:pt>
    <dgm:pt modelId="{B5879791-AD02-494D-9D78-6C22396A75B7}" type="pres">
      <dgm:prSet presAssocID="{0D8A07CC-95B6-4EA0-829E-D9B8D030864E}" presName="parTxOnly" presStyleLbl="node1" presStyleIdx="9" presStyleCnt="12">
        <dgm:presLayoutVars>
          <dgm:bulletEnabled val="1"/>
        </dgm:presLayoutVars>
      </dgm:prSet>
      <dgm:spPr/>
    </dgm:pt>
    <dgm:pt modelId="{58A52110-D620-4823-A6FA-E8FA09D67D59}" type="pres">
      <dgm:prSet presAssocID="{922F579C-F95D-45B9-8EB7-32A2FB74BB9F}" presName="parSpace" presStyleCnt="0"/>
      <dgm:spPr/>
    </dgm:pt>
    <dgm:pt modelId="{92430BDE-7174-4B03-866C-936903DF07F9}" type="pres">
      <dgm:prSet presAssocID="{9CD13DA1-4E5F-4C46-A83B-A6876944F671}" presName="parTxOnly" presStyleLbl="node1" presStyleIdx="10" presStyleCnt="12">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11" presStyleCnt="12">
        <dgm:presLayoutVars>
          <dgm:bulletEnabled val="1"/>
        </dgm:presLayoutVars>
      </dgm:prSet>
      <dgm:spPr/>
    </dgm:pt>
  </dgm:ptLst>
  <dgm:cxnLst>
    <dgm:cxn modelId="{72738101-32A0-482A-BC85-92CF6BCE71EB}" srcId="{70A282F3-4515-4856-B2C0-86AA77246B51}" destId="{B1C5E547-A81E-4965-963A-5969F01DE233}" srcOrd="11" destOrd="0" parTransId="{AE6CC7CD-9FCB-4360-8E79-DF93DAF60737}" sibTransId="{580937A6-3062-43E0-84A4-203220A55668}"/>
    <dgm:cxn modelId="{BC1FA509-B3C6-4E15-9D7F-18D053E21C90}" type="presOf" srcId="{0D8A07CC-95B6-4EA0-829E-D9B8D030864E}" destId="{B5879791-AD02-494D-9D78-6C22396A75B7}" srcOrd="0" destOrd="0" presId="urn:microsoft.com/office/officeart/2005/8/layout/hChevron3"/>
    <dgm:cxn modelId="{8256F109-2CE8-4062-ACC0-DBE387B5E892}" type="presOf" srcId="{70A282F3-4515-4856-B2C0-86AA77246B51}" destId="{776A1F8C-5C31-4691-9C2B-A7F8DF456F32}" srcOrd="0" destOrd="0" presId="urn:microsoft.com/office/officeart/2005/8/layout/hChevron3"/>
    <dgm:cxn modelId="{738C1013-B35C-45FD-A84F-246877F9D9FE}" type="presOf" srcId="{936D745D-CA20-4C08-BC30-D08A12E607A8}" destId="{6EE9DACF-3558-46D5-AD94-BB48E49F1489}" srcOrd="0" destOrd="0" presId="urn:microsoft.com/office/officeart/2005/8/layout/hChevron3"/>
    <dgm:cxn modelId="{AE06BB18-E8A4-4D1E-ACA5-3BC536A79940}" srcId="{70A282F3-4515-4856-B2C0-86AA77246B51}" destId="{51A4E85C-7853-4BD1-99B8-500FA732C07C}" srcOrd="5" destOrd="0" parTransId="{B7C07AFD-23D0-4ADA-AB3D-00F07F4ED878}" sibTransId="{1D2E3503-D81D-4ED0-BBED-9752F01DDB36}"/>
    <dgm:cxn modelId="{E8BBB22B-7300-4868-A083-1104E6BD099B}" type="presOf" srcId="{71854ADA-8CB0-41DE-A023-09C1AF968FE5}" destId="{10216DF6-6500-4360-8168-79C8E29168F6}" srcOrd="0" destOrd="0" presId="urn:microsoft.com/office/officeart/2005/8/layout/hChevron3"/>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1"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0C3B4C51-DA37-44EB-8B1A-A227097089DF}" type="presOf" srcId="{51A4E85C-7853-4BD1-99B8-500FA732C07C}" destId="{9FAE840A-45EF-4838-804D-7D38725257B5}" srcOrd="0" destOrd="0" presId="urn:microsoft.com/office/officeart/2005/8/layout/hChevron3"/>
    <dgm:cxn modelId="{7C96E37D-2221-4703-9830-2485111A4943}" srcId="{70A282F3-4515-4856-B2C0-86AA77246B51}" destId="{1C4AA4B7-634C-4CBA-8066-E03FD66C6830}" srcOrd="2" destOrd="0" parTransId="{F9360B63-235F-4C4F-913A-0129822BD193}" sibTransId="{31BB5B69-4B99-4D7D-8A85-CD53BEB64987}"/>
    <dgm:cxn modelId="{7003787F-7B8C-4EAA-87AB-559D63E64850}" type="presOf" srcId="{2473E0C6-F091-45D1-92DF-C3495EF1C401}" destId="{2CC4FF6B-995D-4E35-BB3F-77D64CD4A0D0}" srcOrd="0" destOrd="0" presId="urn:microsoft.com/office/officeart/2005/8/layout/hChevron3"/>
    <dgm:cxn modelId="{D7169B87-9B7A-456D-8969-26D2699B1861}" srcId="{70A282F3-4515-4856-B2C0-86AA77246B51}" destId="{0D8A07CC-95B6-4EA0-829E-D9B8D030864E}" srcOrd="9" destOrd="0" parTransId="{D1EA18D4-45E8-453B-9846-F7DB3EB607EC}" sibTransId="{922F579C-F95D-45B9-8EB7-32A2FB74BB9F}"/>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10" destOrd="0" parTransId="{A0441888-E3AF-4D12-AB92-613143FC1909}" sibTransId="{1E76E48C-B58D-4209-8280-B24013EBE79B}"/>
    <dgm:cxn modelId="{5B7573AD-785D-4B55-A230-E32D87EAB77C}" srcId="{70A282F3-4515-4856-B2C0-86AA77246B51}" destId="{F6F74AEF-BB45-45DA-85BB-D022F832901F}" srcOrd="7" destOrd="0" parTransId="{31D343A9-D0AF-42AA-80A0-2F8A29E1D15C}" sibTransId="{0A7681B3-6438-4331-95BA-32E8E2E65E7D}"/>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EDF810CE-15C3-42DD-BF0A-6F360788C8CC}" srcId="{70A282F3-4515-4856-B2C0-86AA77246B51}" destId="{936D745D-CA20-4C08-BC30-D08A12E607A8}" srcOrd="8" destOrd="0" parTransId="{5794BC60-2566-4E8B-AF41-932DE9E3CF09}" sibTransId="{3F89783E-1958-4D73-9E9D-4ADDC3DE43EC}"/>
    <dgm:cxn modelId="{2469B8E2-A478-42E2-AA81-10AD3E8626D6}" type="presOf" srcId="{F6F74AEF-BB45-45DA-85BB-D022F832901F}" destId="{E0020522-8D25-4C40-9ABB-B5A802558AAC}"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9587E1F6-0EDF-4079-BE46-C5E4EDAD7C76}" type="presOf" srcId="{1C4AA4B7-634C-4CBA-8066-E03FD66C6830}" destId="{07D5B92C-B88D-4097-96C2-28859F65CA7F}" srcOrd="0" destOrd="0" presId="urn:microsoft.com/office/officeart/2005/8/layout/hChevron3"/>
    <dgm:cxn modelId="{2A5368FE-1C47-49B5-BBAB-3FCDB61912AD}" srcId="{70A282F3-4515-4856-B2C0-86AA77246B51}" destId="{2473E0C6-F091-45D1-92DF-C3495EF1C401}" srcOrd="6" destOrd="0" parTransId="{4433C147-A76C-4373-82A9-5E8D9C6D1838}" sibTransId="{180EAE69-2C01-4311-B9E4-412DA1BB2F8A}"/>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23E8F3E0-0D4E-44EC-A5D5-384FB891694A}" type="presParOf" srcId="{776A1F8C-5C31-4691-9C2B-A7F8DF456F32}" destId="{2F548C05-5D23-47B9-9153-0D08392EF497}" srcOrd="2" destOrd="0" presId="urn:microsoft.com/office/officeart/2005/8/layout/hChevron3"/>
    <dgm:cxn modelId="{6B743A57-743D-4B08-99B0-997F146DC9E6}" type="presParOf" srcId="{776A1F8C-5C31-4691-9C2B-A7F8DF456F32}" destId="{2641F55C-7678-4F0E-9F26-07FCA1D57FDD}" srcOrd="3" destOrd="0" presId="urn:microsoft.com/office/officeart/2005/8/layout/hChevron3"/>
    <dgm:cxn modelId="{DC205062-3D57-485B-A4A3-88E08CF67B73}" type="presParOf" srcId="{776A1F8C-5C31-4691-9C2B-A7F8DF456F32}" destId="{07D5B92C-B88D-4097-96C2-28859F65CA7F}" srcOrd="4" destOrd="0" presId="urn:microsoft.com/office/officeart/2005/8/layout/hChevron3"/>
    <dgm:cxn modelId="{564C1AF4-A875-4033-AC0C-3A982FD8735B}" type="presParOf" srcId="{776A1F8C-5C31-4691-9C2B-A7F8DF456F32}" destId="{149AD83A-B175-422B-8511-AB5D0AE3C71B}"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2A60B205-ECBC-4A54-8744-FD5CBA466B06}" type="presParOf" srcId="{776A1F8C-5C31-4691-9C2B-A7F8DF456F32}" destId="{9FAE840A-45EF-4838-804D-7D38725257B5}" srcOrd="10" destOrd="0" presId="urn:microsoft.com/office/officeart/2005/8/layout/hChevron3"/>
    <dgm:cxn modelId="{43B5F5F6-6381-4D48-B856-1AB4A62ACFE7}" type="presParOf" srcId="{776A1F8C-5C31-4691-9C2B-A7F8DF456F32}" destId="{BBB638DF-FC3D-4C30-895A-940F06B6343E}" srcOrd="11" destOrd="0" presId="urn:microsoft.com/office/officeart/2005/8/layout/hChevron3"/>
    <dgm:cxn modelId="{3459719D-6CFD-462C-B8D1-15E16C375775}" type="presParOf" srcId="{776A1F8C-5C31-4691-9C2B-A7F8DF456F32}" destId="{2CC4FF6B-995D-4E35-BB3F-77D64CD4A0D0}" srcOrd="12" destOrd="0" presId="urn:microsoft.com/office/officeart/2005/8/layout/hChevron3"/>
    <dgm:cxn modelId="{9BEB9B76-D675-43EF-8776-EF1C3FA58311}" type="presParOf" srcId="{776A1F8C-5C31-4691-9C2B-A7F8DF456F32}" destId="{1B769117-C156-4328-97A8-A790DE76E5F3}" srcOrd="13" destOrd="0" presId="urn:microsoft.com/office/officeart/2005/8/layout/hChevron3"/>
    <dgm:cxn modelId="{3A64E952-699F-4EC7-9C53-12B304A1AC65}" type="presParOf" srcId="{776A1F8C-5C31-4691-9C2B-A7F8DF456F32}" destId="{E0020522-8D25-4C40-9ABB-B5A802558AAC}" srcOrd="14" destOrd="0" presId="urn:microsoft.com/office/officeart/2005/8/layout/hChevron3"/>
    <dgm:cxn modelId="{7C42AB26-C2B4-4645-A7A3-40E0E203DE4E}" type="presParOf" srcId="{776A1F8C-5C31-4691-9C2B-A7F8DF456F32}" destId="{8CF0E4F3-6CAB-4DF7-8127-F071599528CD}" srcOrd="15" destOrd="0" presId="urn:microsoft.com/office/officeart/2005/8/layout/hChevron3"/>
    <dgm:cxn modelId="{D9A9EFE4-1844-4005-8BED-2FB2A5DC5673}" type="presParOf" srcId="{776A1F8C-5C31-4691-9C2B-A7F8DF456F32}" destId="{6EE9DACF-3558-46D5-AD94-BB48E49F1489}" srcOrd="16" destOrd="0" presId="urn:microsoft.com/office/officeart/2005/8/layout/hChevron3"/>
    <dgm:cxn modelId="{DDC766BE-4A32-4C0C-825B-A9815018E346}" type="presParOf" srcId="{776A1F8C-5C31-4691-9C2B-A7F8DF456F32}" destId="{32911B46-F97F-4525-AD59-CFE95FFB94FB}" srcOrd="17" destOrd="0" presId="urn:microsoft.com/office/officeart/2005/8/layout/hChevron3"/>
    <dgm:cxn modelId="{50FEB9A3-6A5E-493F-B5D2-A491D2B86465}" type="presParOf" srcId="{776A1F8C-5C31-4691-9C2B-A7F8DF456F32}" destId="{B5879791-AD02-494D-9D78-6C22396A75B7}" srcOrd="18" destOrd="0" presId="urn:microsoft.com/office/officeart/2005/8/layout/hChevron3"/>
    <dgm:cxn modelId="{0534FCC8-F103-4C46-8CA6-2E6FE1A79070}" type="presParOf" srcId="{776A1F8C-5C31-4691-9C2B-A7F8DF456F32}" destId="{58A52110-D620-4823-A6FA-E8FA09D67D59}" srcOrd="19" destOrd="0" presId="urn:microsoft.com/office/officeart/2005/8/layout/hChevron3"/>
    <dgm:cxn modelId="{FA103E51-2275-407D-9C53-E55B4CF21AE3}" type="presParOf" srcId="{776A1F8C-5C31-4691-9C2B-A7F8DF456F32}" destId="{92430BDE-7174-4B03-866C-936903DF07F9}" srcOrd="20" destOrd="0" presId="urn:microsoft.com/office/officeart/2005/8/layout/hChevron3"/>
    <dgm:cxn modelId="{F31D3BCB-2AFA-458D-96BF-227456F0A622}" type="presParOf" srcId="{776A1F8C-5C31-4691-9C2B-A7F8DF456F32}" destId="{67BB3DEC-BE6B-4F48-94DF-D5CCA4276827}" srcOrd="21" destOrd="0" presId="urn:microsoft.com/office/officeart/2005/8/layout/hChevron3"/>
    <dgm:cxn modelId="{E192B9E4-C8EF-43DC-BA11-78FD917000E5}" type="presParOf" srcId="{776A1F8C-5C31-4691-9C2B-A7F8DF456F32}" destId="{2CB68F4E-D058-4ECE-8D28-436B2D71DCC9}" srcOrd="22"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8.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200" dirty="0">
              <a:hlinkClick xmlns:r="http://schemas.openxmlformats.org/officeDocument/2006/relationships" r:id="rId1" action="ppaction://hlinksldjump"/>
            </a:rPr>
            <a:t>I. Starter</a:t>
          </a:r>
          <a:endParaRPr lang="fr-FR" sz="1200" dirty="0"/>
        </a:p>
      </dgm:t>
    </dgm:pt>
    <dgm:pt modelId="{C735A598-7BAA-4198-B3DB-B75AF76A8085}" type="parTrans" cxnId="{C66094AE-62B6-4AC2-AD90-6DDD41DB0420}">
      <dgm:prSet/>
      <dgm:spPr/>
      <dgm:t>
        <a:bodyPr/>
        <a:lstStyle/>
        <a:p>
          <a:endParaRPr lang="fr-FR" sz="1200"/>
        </a:p>
      </dgm:t>
    </dgm:pt>
    <dgm:pt modelId="{D71A99E9-9574-442D-A8CA-B21062B246A6}" type="sibTrans" cxnId="{C66094AE-62B6-4AC2-AD90-6DDD41DB0420}">
      <dgm:prSet/>
      <dgm:spPr/>
      <dgm:t>
        <a:bodyPr/>
        <a:lstStyle/>
        <a:p>
          <a:endParaRPr lang="fr-FR" sz="1200"/>
        </a:p>
      </dgm:t>
    </dgm:pt>
    <dgm:pt modelId="{6FAE786F-AC75-4C08-AB21-821A5A2DCB78}">
      <dgm:prSet phldrT="[Texte]" custT="1"/>
      <dgm:spPr>
        <a:solidFill>
          <a:schemeClr val="accent6">
            <a:lumMod val="20000"/>
            <a:lumOff val="80000"/>
          </a:schemeClr>
        </a:solidFill>
      </dgm:spPr>
      <dgm:t>
        <a:bodyPr/>
        <a:lstStyle/>
        <a:p>
          <a:r>
            <a:rPr lang="fr-FR" sz="1200" dirty="0">
              <a:hlinkClick xmlns:r="http://schemas.openxmlformats.org/officeDocument/2006/relationships" r:id="rId2" action="ppaction://hlinksldjump"/>
            </a:rPr>
            <a:t>II. C. texte</a:t>
          </a:r>
          <a:endParaRPr lang="fr-FR" sz="1200" dirty="0"/>
        </a:p>
      </dgm:t>
    </dgm:pt>
    <dgm:pt modelId="{995DA614-9380-4BB6-AF59-3DCB142B5F48}" type="parTrans" cxnId="{999FA33F-C5F2-4496-9223-5605050F10AE}">
      <dgm:prSet/>
      <dgm:spPr/>
      <dgm:t>
        <a:bodyPr/>
        <a:lstStyle/>
        <a:p>
          <a:endParaRPr lang="fr-FR" sz="1200"/>
        </a:p>
      </dgm:t>
    </dgm:pt>
    <dgm:pt modelId="{EB9486F7-414A-4ECD-8706-C58E89D3C254}" type="sibTrans" cxnId="{999FA33F-C5F2-4496-9223-5605050F10AE}">
      <dgm:prSet/>
      <dgm:spPr/>
      <dgm:t>
        <a:bodyPr/>
        <a:lstStyle/>
        <a:p>
          <a:endParaRPr lang="fr-FR" sz="1200"/>
        </a:p>
      </dgm:t>
    </dgm:pt>
    <dgm:pt modelId="{85EC93E8-032B-44C3-96BD-D8FC2CDF2A04}">
      <dgm:prSet phldrT="[Texte]" custT="1"/>
      <dgm:spPr>
        <a:solidFill>
          <a:schemeClr val="accent6">
            <a:lumMod val="20000"/>
            <a:lumOff val="80000"/>
          </a:schemeClr>
        </a:solidFill>
      </dgm:spPr>
      <dgm:t>
        <a:bodyPr/>
        <a:lstStyle/>
        <a:p>
          <a:r>
            <a:rPr lang="fr-FR" sz="1200" dirty="0">
              <a:hlinkClick xmlns:r="http://schemas.openxmlformats.org/officeDocument/2006/relationships" r:id="rId3" action="ppaction://hlinksldjump"/>
            </a:rPr>
            <a:t>IV. Gr: qté définie</a:t>
          </a:r>
          <a:endParaRPr lang="fr-FR" sz="1200" dirty="0"/>
        </a:p>
      </dgm:t>
    </dgm:pt>
    <dgm:pt modelId="{B0ED8357-9422-40D9-916C-E231BBDB607E}" type="parTrans" cxnId="{0A00E1CB-F810-44A5-A8D7-65B7092DF0AD}">
      <dgm:prSet/>
      <dgm:spPr/>
      <dgm:t>
        <a:bodyPr/>
        <a:lstStyle/>
        <a:p>
          <a:endParaRPr lang="fr-FR" sz="1200"/>
        </a:p>
      </dgm:t>
    </dgm:pt>
    <dgm:pt modelId="{9936B63E-A76D-4026-BBC4-6A1BEE9FE167}" type="sibTrans" cxnId="{0A00E1CB-F810-44A5-A8D7-65B7092DF0AD}">
      <dgm:prSet/>
      <dgm:spPr/>
      <dgm:t>
        <a:bodyPr/>
        <a:lstStyle/>
        <a:p>
          <a:endParaRPr lang="fr-FR" sz="1200"/>
        </a:p>
      </dgm:t>
    </dgm:pt>
    <dgm:pt modelId="{63BF9446-41F9-44D2-88CF-A079D597BA95}">
      <dgm:prSet phldrT="[Texte]" custT="1"/>
      <dgm:spPr>
        <a:solidFill>
          <a:schemeClr val="accent6">
            <a:lumMod val="20000"/>
            <a:lumOff val="80000"/>
          </a:schemeClr>
        </a:solidFill>
      </dgm:spPr>
      <dgm:t>
        <a:bodyPr/>
        <a:lstStyle/>
        <a:p>
          <a:r>
            <a:rPr lang="fr-FR" sz="1200" dirty="0">
              <a:hlinkClick xmlns:r="http://schemas.openxmlformats.org/officeDocument/2006/relationships" r:id="rId4" action="ppaction://hlinksldjump"/>
            </a:rPr>
            <a:t>V. Gr: qté indéfinie</a:t>
          </a:r>
          <a:endParaRPr lang="fr-FR" sz="1200" dirty="0"/>
        </a:p>
      </dgm:t>
    </dgm:pt>
    <dgm:pt modelId="{9AEBF485-80B7-4E72-B632-6D0248883F53}" type="parTrans" cxnId="{B2C73BEB-7BFC-4B9A-BF95-0C73B50EBA98}">
      <dgm:prSet/>
      <dgm:spPr/>
      <dgm:t>
        <a:bodyPr/>
        <a:lstStyle/>
        <a:p>
          <a:endParaRPr lang="fr-FR" sz="1200"/>
        </a:p>
      </dgm:t>
    </dgm:pt>
    <dgm:pt modelId="{F11C5AE7-F1F8-4B7B-AAC2-50535A342F1D}" type="sibTrans" cxnId="{B2C73BEB-7BFC-4B9A-BF95-0C73B50EBA98}">
      <dgm:prSet/>
      <dgm:spPr/>
      <dgm:t>
        <a:bodyPr/>
        <a:lstStyle/>
        <a:p>
          <a:endParaRPr lang="fr-FR" sz="1200"/>
        </a:p>
      </dgm:t>
    </dgm:pt>
    <dgm:pt modelId="{9CD13DA1-4E5F-4C46-A83B-A6876944F671}">
      <dgm:prSet phldrT="[Texte]" custT="1"/>
      <dgm:spPr>
        <a:solidFill>
          <a:schemeClr val="accent6">
            <a:lumMod val="20000"/>
            <a:lumOff val="80000"/>
          </a:schemeClr>
        </a:solidFill>
      </dgm:spPr>
      <dgm:t>
        <a:bodyPr/>
        <a:lstStyle/>
        <a:p>
          <a:r>
            <a:rPr lang="fr-FR" sz="1200" dirty="0">
              <a:hlinkClick xmlns:r="http://schemas.openxmlformats.org/officeDocument/2006/relationships" r:id="rId5" action="ppaction://hlinksldjump"/>
            </a:rPr>
            <a:t>XI. Phonétique</a:t>
          </a:r>
          <a:endParaRPr lang="fr-FR" sz="1200" dirty="0"/>
        </a:p>
      </dgm:t>
    </dgm:pt>
    <dgm:pt modelId="{A0441888-E3AF-4D12-AB92-613143FC1909}" type="parTrans" cxnId="{C85385A2-F66B-431C-B9AC-A00FB80E79EB}">
      <dgm:prSet/>
      <dgm:spPr/>
      <dgm:t>
        <a:bodyPr/>
        <a:lstStyle/>
        <a:p>
          <a:endParaRPr lang="fr-FR" sz="1200"/>
        </a:p>
      </dgm:t>
    </dgm:pt>
    <dgm:pt modelId="{1E76E48C-B58D-4209-8280-B24013EBE79B}" type="sibTrans" cxnId="{C85385A2-F66B-431C-B9AC-A00FB80E79EB}">
      <dgm:prSet/>
      <dgm:spPr/>
      <dgm:t>
        <a:bodyPr/>
        <a:lstStyle/>
        <a:p>
          <a:endParaRPr lang="fr-FR" sz="1200"/>
        </a:p>
      </dgm:t>
    </dgm:pt>
    <dgm:pt modelId="{B1C5E547-A81E-4965-963A-5969F01DE233}">
      <dgm:prSet phldrT="[Texte]" custT="1"/>
      <dgm:spPr>
        <a:solidFill>
          <a:schemeClr val="accent6">
            <a:lumMod val="20000"/>
            <a:lumOff val="80000"/>
          </a:schemeClr>
        </a:solidFill>
      </dgm:spPr>
      <dgm:t>
        <a:bodyPr/>
        <a:lstStyle/>
        <a:p>
          <a:r>
            <a:rPr lang="fr-FR" sz="1200" dirty="0">
              <a:hlinkClick xmlns:r="http://schemas.openxmlformats.org/officeDocument/2006/relationships" r:id="rId6" action="ppaction://hlinksldjump"/>
            </a:rPr>
            <a:t>XII. Production</a:t>
          </a:r>
          <a:endParaRPr lang="fr-FR" sz="1200" dirty="0"/>
        </a:p>
      </dgm:t>
    </dgm:pt>
    <dgm:pt modelId="{AE6CC7CD-9FCB-4360-8E79-DF93DAF60737}" type="parTrans" cxnId="{72738101-32A0-482A-BC85-92CF6BCE71EB}">
      <dgm:prSet/>
      <dgm:spPr/>
      <dgm:t>
        <a:bodyPr/>
        <a:lstStyle/>
        <a:p>
          <a:endParaRPr lang="fr-FR" sz="1200"/>
        </a:p>
      </dgm:t>
    </dgm:pt>
    <dgm:pt modelId="{580937A6-3062-43E0-84A4-203220A55668}" type="sibTrans" cxnId="{72738101-32A0-482A-BC85-92CF6BCE71EB}">
      <dgm:prSet/>
      <dgm:spPr/>
      <dgm:t>
        <a:bodyPr/>
        <a:lstStyle/>
        <a:p>
          <a:endParaRPr lang="fr-FR" sz="1200"/>
        </a:p>
      </dgm:t>
    </dgm:pt>
    <dgm:pt modelId="{51A4E85C-7853-4BD1-99B8-500FA732C07C}">
      <dgm:prSet phldrT="[Texte]" custT="1"/>
      <dgm:spPr>
        <a:solidFill>
          <a:schemeClr val="accent6">
            <a:lumMod val="20000"/>
            <a:lumOff val="80000"/>
          </a:schemeClr>
        </a:solidFill>
      </dgm:spPr>
      <dgm:t>
        <a:bodyPr/>
        <a:lstStyle/>
        <a:p>
          <a:r>
            <a:rPr lang="fr-FR" sz="1200" dirty="0">
              <a:hlinkClick xmlns:r="http://schemas.openxmlformats.org/officeDocument/2006/relationships" r:id="rId7" action="ppaction://hlinksldjump"/>
            </a:rPr>
            <a:t>VI. </a:t>
          </a:r>
          <a:r>
            <a:rPr lang="fr-FR" sz="1200" dirty="0" err="1">
              <a:hlinkClick xmlns:r="http://schemas.openxmlformats.org/officeDocument/2006/relationships" r:id="rId7" action="ppaction://hlinksldjump"/>
            </a:rPr>
            <a:t>Voc</a:t>
          </a:r>
          <a:r>
            <a:rPr lang="fr-FR" sz="1200" dirty="0">
              <a:hlinkClick xmlns:r="http://schemas.openxmlformats.org/officeDocument/2006/relationships" r:id="rId7" action="ppaction://hlinksldjump"/>
            </a:rPr>
            <a:t>: actions</a:t>
          </a:r>
          <a:endParaRPr lang="fr-FR" sz="1200" dirty="0"/>
        </a:p>
      </dgm:t>
    </dgm:pt>
    <dgm:pt modelId="{B7C07AFD-23D0-4ADA-AB3D-00F07F4ED878}" type="parTrans" cxnId="{AE06BB18-E8A4-4D1E-ACA5-3BC536A79940}">
      <dgm:prSet/>
      <dgm:spPr/>
      <dgm:t>
        <a:bodyPr/>
        <a:lstStyle/>
        <a:p>
          <a:endParaRPr lang="fr-FR" sz="1200"/>
        </a:p>
      </dgm:t>
    </dgm:pt>
    <dgm:pt modelId="{1D2E3503-D81D-4ED0-BBED-9752F01DDB36}" type="sibTrans" cxnId="{AE06BB18-E8A4-4D1E-ACA5-3BC536A79940}">
      <dgm:prSet/>
      <dgm:spPr/>
      <dgm:t>
        <a:bodyPr/>
        <a:lstStyle/>
        <a:p>
          <a:endParaRPr lang="fr-FR" sz="1200"/>
        </a:p>
      </dgm:t>
    </dgm:pt>
    <dgm:pt modelId="{2473E0C6-F091-45D1-92DF-C3495EF1C401}">
      <dgm:prSet phldrT="[Texte]" custT="1"/>
      <dgm:spPr>
        <a:solidFill>
          <a:schemeClr val="accent6">
            <a:lumMod val="20000"/>
            <a:lumOff val="80000"/>
          </a:schemeClr>
        </a:solidFill>
      </dgm:spPr>
      <dgm:t>
        <a:bodyPr/>
        <a:lstStyle/>
        <a:p>
          <a:r>
            <a:rPr lang="fr-FR" sz="1200" dirty="0">
              <a:hlinkClick xmlns:r="http://schemas.openxmlformats.org/officeDocument/2006/relationships" r:id="rId8" action="ppaction://hlinksldjump"/>
            </a:rPr>
            <a:t>VII. Gr: COD</a:t>
          </a:r>
          <a:endParaRPr lang="fr-FR" sz="1200" dirty="0"/>
        </a:p>
      </dgm:t>
    </dgm:pt>
    <dgm:pt modelId="{4433C147-A76C-4373-82A9-5E8D9C6D1838}" type="parTrans" cxnId="{2A5368FE-1C47-49B5-BBAB-3FCDB61912AD}">
      <dgm:prSet/>
      <dgm:spPr/>
      <dgm:t>
        <a:bodyPr/>
        <a:lstStyle/>
        <a:p>
          <a:endParaRPr lang="fr-FR" sz="1200"/>
        </a:p>
      </dgm:t>
    </dgm:pt>
    <dgm:pt modelId="{180EAE69-2C01-4311-B9E4-412DA1BB2F8A}" type="sibTrans" cxnId="{2A5368FE-1C47-49B5-BBAB-3FCDB61912AD}">
      <dgm:prSet/>
      <dgm:spPr/>
      <dgm:t>
        <a:bodyPr/>
        <a:lstStyle/>
        <a:p>
          <a:endParaRPr lang="fr-FR" sz="1200"/>
        </a:p>
      </dgm:t>
    </dgm:pt>
    <dgm:pt modelId="{F6F74AEF-BB45-45DA-85BB-D022F832901F}">
      <dgm:prSet phldrT="[Texte]" custT="1"/>
      <dgm:spPr>
        <a:solidFill>
          <a:schemeClr val="accent6">
            <a:lumMod val="20000"/>
            <a:lumOff val="80000"/>
          </a:schemeClr>
        </a:solidFill>
      </dgm:spPr>
      <dgm:t>
        <a:bodyPr/>
        <a:lstStyle/>
        <a:p>
          <a:r>
            <a:rPr lang="fr-FR" sz="1200" dirty="0">
              <a:hlinkClick xmlns:r="http://schemas.openxmlformats.org/officeDocument/2006/relationships" r:id="rId9" action="ppaction://hlinksldjump"/>
            </a:rPr>
            <a:t>VIII. Gr: prés. progressif</a:t>
          </a:r>
          <a:endParaRPr lang="fr-FR" sz="1200" dirty="0"/>
        </a:p>
      </dgm:t>
    </dgm:pt>
    <dgm:pt modelId="{31D343A9-D0AF-42AA-80A0-2F8A29E1D15C}" type="parTrans" cxnId="{5B7573AD-785D-4B55-A230-E32D87EAB77C}">
      <dgm:prSet/>
      <dgm:spPr/>
      <dgm:t>
        <a:bodyPr/>
        <a:lstStyle/>
        <a:p>
          <a:endParaRPr lang="fr-FR" sz="1200"/>
        </a:p>
      </dgm:t>
    </dgm:pt>
    <dgm:pt modelId="{0A7681B3-6438-4331-95BA-32E8E2E65E7D}" type="sibTrans" cxnId="{5B7573AD-785D-4B55-A230-E32D87EAB77C}">
      <dgm:prSet/>
      <dgm:spPr/>
      <dgm:t>
        <a:bodyPr/>
        <a:lstStyle/>
        <a:p>
          <a:endParaRPr lang="fr-FR" sz="1200"/>
        </a:p>
      </dgm:t>
    </dgm:pt>
    <dgm:pt modelId="{936D745D-CA20-4C08-BC30-D08A12E607A8}">
      <dgm:prSet phldrT="[Texte]" custT="1"/>
      <dgm:spPr>
        <a:solidFill>
          <a:schemeClr val="accent6">
            <a:lumMod val="20000"/>
            <a:lumOff val="80000"/>
          </a:schemeClr>
        </a:solidFill>
      </dgm:spPr>
      <dgm:t>
        <a:bodyPr/>
        <a:lstStyle/>
        <a:p>
          <a:r>
            <a:rPr lang="fr-FR" sz="1200" dirty="0">
              <a:hlinkClick xmlns:r="http://schemas.openxmlformats.org/officeDocument/2006/relationships" r:id="rId10" action="ppaction://hlinksldjump"/>
            </a:rPr>
            <a:t>IX. </a:t>
          </a:r>
          <a:r>
            <a:rPr lang="fr-FR" sz="1200" dirty="0" err="1">
              <a:hlinkClick xmlns:r="http://schemas.openxmlformats.org/officeDocument/2006/relationships" r:id="rId10" action="ppaction://hlinksldjump"/>
            </a:rPr>
            <a:t>Voc</a:t>
          </a:r>
          <a:r>
            <a:rPr lang="fr-FR" sz="1200" dirty="0">
              <a:hlinkClick xmlns:r="http://schemas.openxmlformats.org/officeDocument/2006/relationships" r:id="rId10" action="ppaction://hlinksldjump"/>
            </a:rPr>
            <a:t>: connecteurs</a:t>
          </a:r>
          <a:endParaRPr lang="fr-FR" sz="1200" dirty="0"/>
        </a:p>
      </dgm:t>
    </dgm:pt>
    <dgm:pt modelId="{5794BC60-2566-4E8B-AF41-932DE9E3CF09}" type="parTrans" cxnId="{EDF810CE-15C3-42DD-BF0A-6F360788C8CC}">
      <dgm:prSet/>
      <dgm:spPr/>
      <dgm:t>
        <a:bodyPr/>
        <a:lstStyle/>
        <a:p>
          <a:endParaRPr lang="fr-FR" sz="1200"/>
        </a:p>
      </dgm:t>
    </dgm:pt>
    <dgm:pt modelId="{3F89783E-1958-4D73-9E9D-4ADDC3DE43EC}" type="sibTrans" cxnId="{EDF810CE-15C3-42DD-BF0A-6F360788C8CC}">
      <dgm:prSet/>
      <dgm:spPr/>
      <dgm:t>
        <a:bodyPr/>
        <a:lstStyle/>
        <a:p>
          <a:endParaRPr lang="fr-FR" sz="1200"/>
        </a:p>
      </dgm:t>
    </dgm:pt>
    <dgm:pt modelId="{0D8A07CC-95B6-4EA0-829E-D9B8D030864E}">
      <dgm:prSet phldrT="[Texte]" custT="1"/>
      <dgm:spPr>
        <a:solidFill>
          <a:srgbClr val="FFC000"/>
        </a:solidFill>
      </dgm:spPr>
      <dgm:t>
        <a:bodyPr/>
        <a:lstStyle/>
        <a:p>
          <a:r>
            <a:rPr lang="fr-FR" sz="1200" dirty="0">
              <a:hlinkClick xmlns:r="http://schemas.openxmlformats.org/officeDocument/2006/relationships" r:id="rId11" action="ppaction://hlinksldjump"/>
            </a:rPr>
            <a:t>X. </a:t>
          </a:r>
          <a:r>
            <a:rPr lang="fr-FR" sz="1200" dirty="0" err="1">
              <a:hlinkClick xmlns:r="http://schemas.openxmlformats.org/officeDocument/2006/relationships" r:id="rId11" action="ppaction://hlinksldjump"/>
            </a:rPr>
            <a:t>Voc</a:t>
          </a:r>
          <a:r>
            <a:rPr lang="fr-FR" sz="1200" dirty="0">
              <a:hlinkClick xmlns:r="http://schemas.openxmlformats.org/officeDocument/2006/relationships" r:id="rId11" action="ppaction://hlinksldjump"/>
            </a:rPr>
            <a:t>: opinion</a:t>
          </a:r>
          <a:endParaRPr lang="fr-FR" sz="1200" dirty="0"/>
        </a:p>
      </dgm:t>
    </dgm:pt>
    <dgm:pt modelId="{D1EA18D4-45E8-453B-9846-F7DB3EB607EC}" type="parTrans" cxnId="{D7169B87-9B7A-456D-8969-26D2699B1861}">
      <dgm:prSet/>
      <dgm:spPr/>
      <dgm:t>
        <a:bodyPr/>
        <a:lstStyle/>
        <a:p>
          <a:endParaRPr lang="fr-FR" sz="1200"/>
        </a:p>
      </dgm:t>
    </dgm:pt>
    <dgm:pt modelId="{922F579C-F95D-45B9-8EB7-32A2FB74BB9F}" type="sibTrans" cxnId="{D7169B87-9B7A-456D-8969-26D2699B1861}">
      <dgm:prSet/>
      <dgm:spPr/>
      <dgm:t>
        <a:bodyPr/>
        <a:lstStyle/>
        <a:p>
          <a:endParaRPr lang="fr-FR" sz="1200"/>
        </a:p>
      </dgm:t>
    </dgm:pt>
    <dgm:pt modelId="{1C4AA4B7-634C-4CBA-8066-E03FD66C6830}">
      <dgm:prSet phldrT="[Texte]" custT="1"/>
      <dgm:spPr>
        <a:solidFill>
          <a:schemeClr val="accent6">
            <a:lumMod val="20000"/>
            <a:lumOff val="80000"/>
          </a:schemeClr>
        </a:solidFill>
      </dgm:spPr>
      <dgm:t>
        <a:bodyPr/>
        <a:lstStyle/>
        <a:p>
          <a:r>
            <a:rPr lang="fr-FR" sz="1200" dirty="0">
              <a:hlinkClick xmlns:r="http://schemas.openxmlformats.org/officeDocument/2006/relationships" r:id="rId12" action="ppaction://hlinksldjump"/>
            </a:rPr>
            <a:t>III. </a:t>
          </a:r>
          <a:r>
            <a:rPr lang="fr-FR" sz="1200" dirty="0" err="1">
              <a:hlinkClick xmlns:r="http://schemas.openxmlformats.org/officeDocument/2006/relationships" r:id="rId12" action="ppaction://hlinksldjump"/>
            </a:rPr>
            <a:t>Voc</a:t>
          </a:r>
          <a:r>
            <a:rPr lang="fr-FR" sz="1200" dirty="0">
              <a:hlinkClick xmlns:r="http://schemas.openxmlformats.org/officeDocument/2006/relationships" r:id="rId12" action="ppaction://hlinksldjump"/>
            </a:rPr>
            <a:t>: aliments</a:t>
          </a:r>
          <a:endParaRPr lang="fr-FR" sz="1200" dirty="0"/>
        </a:p>
      </dgm:t>
    </dgm:pt>
    <dgm:pt modelId="{F9360B63-235F-4C4F-913A-0129822BD193}" type="parTrans" cxnId="{7C96E37D-2221-4703-9830-2485111A4943}">
      <dgm:prSet/>
      <dgm:spPr/>
      <dgm:t>
        <a:bodyPr/>
        <a:lstStyle/>
        <a:p>
          <a:endParaRPr lang="fr-FR" sz="1200"/>
        </a:p>
      </dgm:t>
    </dgm:pt>
    <dgm:pt modelId="{31BB5B69-4B99-4D7D-8A85-CD53BEB64987}" type="sibTrans" cxnId="{7C96E37D-2221-4703-9830-2485111A4943}">
      <dgm:prSet/>
      <dgm:spPr/>
      <dgm:t>
        <a:bodyPr/>
        <a:lstStyle/>
        <a:p>
          <a:endParaRPr lang="fr-FR" sz="12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12">
        <dgm:presLayoutVars>
          <dgm:bulletEnabled val="1"/>
        </dgm:presLayoutVars>
      </dgm:prSet>
      <dgm:spPr/>
    </dgm:pt>
    <dgm:pt modelId="{4F894FE4-D206-41C8-AF7E-2F059EF7A497}" type="pres">
      <dgm:prSet presAssocID="{D71A99E9-9574-442D-A8CA-B21062B246A6}" presName="parSpace" presStyleCnt="0"/>
      <dgm:spPr/>
    </dgm:pt>
    <dgm:pt modelId="{2F548C05-5D23-47B9-9153-0D08392EF497}" type="pres">
      <dgm:prSet presAssocID="{6FAE786F-AC75-4C08-AB21-821A5A2DCB78}" presName="parTxOnly" presStyleLbl="node1" presStyleIdx="1" presStyleCnt="12">
        <dgm:presLayoutVars>
          <dgm:bulletEnabled val="1"/>
        </dgm:presLayoutVars>
      </dgm:prSet>
      <dgm:spPr/>
    </dgm:pt>
    <dgm:pt modelId="{2641F55C-7678-4F0E-9F26-07FCA1D57FDD}" type="pres">
      <dgm:prSet presAssocID="{EB9486F7-414A-4ECD-8706-C58E89D3C254}" presName="parSpace" presStyleCnt="0"/>
      <dgm:spPr/>
    </dgm:pt>
    <dgm:pt modelId="{07D5B92C-B88D-4097-96C2-28859F65CA7F}" type="pres">
      <dgm:prSet presAssocID="{1C4AA4B7-634C-4CBA-8066-E03FD66C6830}" presName="parTxOnly" presStyleLbl="node1" presStyleIdx="2" presStyleCnt="12">
        <dgm:presLayoutVars>
          <dgm:bulletEnabled val="1"/>
        </dgm:presLayoutVars>
      </dgm:prSet>
      <dgm:spPr/>
    </dgm:pt>
    <dgm:pt modelId="{149AD83A-B175-422B-8511-AB5D0AE3C71B}" type="pres">
      <dgm:prSet presAssocID="{31BB5B69-4B99-4D7D-8A85-CD53BEB64987}" presName="parSpace" presStyleCnt="0"/>
      <dgm:spPr/>
    </dgm:pt>
    <dgm:pt modelId="{0BF32CFA-15F8-41C4-A152-C55FC3476C2D}" type="pres">
      <dgm:prSet presAssocID="{85EC93E8-032B-44C3-96BD-D8FC2CDF2A04}" presName="parTxOnly" presStyleLbl="node1" presStyleIdx="3" presStyleCnt="1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12">
        <dgm:presLayoutVars>
          <dgm:bulletEnabled val="1"/>
        </dgm:presLayoutVars>
      </dgm:prSet>
      <dgm:spPr/>
    </dgm:pt>
    <dgm:pt modelId="{25A1145E-2788-45FB-97B7-F8C4089C4654}" type="pres">
      <dgm:prSet presAssocID="{F11C5AE7-F1F8-4B7B-AAC2-50535A342F1D}" presName="parSpace" presStyleCnt="0"/>
      <dgm:spPr/>
    </dgm:pt>
    <dgm:pt modelId="{9FAE840A-45EF-4838-804D-7D38725257B5}" type="pres">
      <dgm:prSet presAssocID="{51A4E85C-7853-4BD1-99B8-500FA732C07C}" presName="parTxOnly" presStyleLbl="node1" presStyleIdx="5" presStyleCnt="12">
        <dgm:presLayoutVars>
          <dgm:bulletEnabled val="1"/>
        </dgm:presLayoutVars>
      </dgm:prSet>
      <dgm:spPr/>
    </dgm:pt>
    <dgm:pt modelId="{BBB638DF-FC3D-4C30-895A-940F06B6343E}" type="pres">
      <dgm:prSet presAssocID="{1D2E3503-D81D-4ED0-BBED-9752F01DDB36}" presName="parSpace" presStyleCnt="0"/>
      <dgm:spPr/>
    </dgm:pt>
    <dgm:pt modelId="{2CC4FF6B-995D-4E35-BB3F-77D64CD4A0D0}" type="pres">
      <dgm:prSet presAssocID="{2473E0C6-F091-45D1-92DF-C3495EF1C401}" presName="parTxOnly" presStyleLbl="node1" presStyleIdx="6" presStyleCnt="12">
        <dgm:presLayoutVars>
          <dgm:bulletEnabled val="1"/>
        </dgm:presLayoutVars>
      </dgm:prSet>
      <dgm:spPr/>
    </dgm:pt>
    <dgm:pt modelId="{1B769117-C156-4328-97A8-A790DE76E5F3}" type="pres">
      <dgm:prSet presAssocID="{180EAE69-2C01-4311-B9E4-412DA1BB2F8A}" presName="parSpace" presStyleCnt="0"/>
      <dgm:spPr/>
    </dgm:pt>
    <dgm:pt modelId="{E0020522-8D25-4C40-9ABB-B5A802558AAC}" type="pres">
      <dgm:prSet presAssocID="{F6F74AEF-BB45-45DA-85BB-D022F832901F}" presName="parTxOnly" presStyleLbl="node1" presStyleIdx="7" presStyleCnt="12">
        <dgm:presLayoutVars>
          <dgm:bulletEnabled val="1"/>
        </dgm:presLayoutVars>
      </dgm:prSet>
      <dgm:spPr/>
    </dgm:pt>
    <dgm:pt modelId="{8CF0E4F3-6CAB-4DF7-8127-F071599528CD}" type="pres">
      <dgm:prSet presAssocID="{0A7681B3-6438-4331-95BA-32E8E2E65E7D}" presName="parSpace" presStyleCnt="0"/>
      <dgm:spPr/>
    </dgm:pt>
    <dgm:pt modelId="{6EE9DACF-3558-46D5-AD94-BB48E49F1489}" type="pres">
      <dgm:prSet presAssocID="{936D745D-CA20-4C08-BC30-D08A12E607A8}" presName="parTxOnly" presStyleLbl="node1" presStyleIdx="8" presStyleCnt="12">
        <dgm:presLayoutVars>
          <dgm:bulletEnabled val="1"/>
        </dgm:presLayoutVars>
      </dgm:prSet>
      <dgm:spPr/>
    </dgm:pt>
    <dgm:pt modelId="{32911B46-F97F-4525-AD59-CFE95FFB94FB}" type="pres">
      <dgm:prSet presAssocID="{3F89783E-1958-4D73-9E9D-4ADDC3DE43EC}" presName="parSpace" presStyleCnt="0"/>
      <dgm:spPr/>
    </dgm:pt>
    <dgm:pt modelId="{B5879791-AD02-494D-9D78-6C22396A75B7}" type="pres">
      <dgm:prSet presAssocID="{0D8A07CC-95B6-4EA0-829E-D9B8D030864E}" presName="parTxOnly" presStyleLbl="node1" presStyleIdx="9" presStyleCnt="12">
        <dgm:presLayoutVars>
          <dgm:bulletEnabled val="1"/>
        </dgm:presLayoutVars>
      </dgm:prSet>
      <dgm:spPr/>
    </dgm:pt>
    <dgm:pt modelId="{58A52110-D620-4823-A6FA-E8FA09D67D59}" type="pres">
      <dgm:prSet presAssocID="{922F579C-F95D-45B9-8EB7-32A2FB74BB9F}" presName="parSpace" presStyleCnt="0"/>
      <dgm:spPr/>
    </dgm:pt>
    <dgm:pt modelId="{92430BDE-7174-4B03-866C-936903DF07F9}" type="pres">
      <dgm:prSet presAssocID="{9CD13DA1-4E5F-4C46-A83B-A6876944F671}" presName="parTxOnly" presStyleLbl="node1" presStyleIdx="10" presStyleCnt="12">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11" presStyleCnt="12">
        <dgm:presLayoutVars>
          <dgm:bulletEnabled val="1"/>
        </dgm:presLayoutVars>
      </dgm:prSet>
      <dgm:spPr/>
    </dgm:pt>
  </dgm:ptLst>
  <dgm:cxnLst>
    <dgm:cxn modelId="{72738101-32A0-482A-BC85-92CF6BCE71EB}" srcId="{70A282F3-4515-4856-B2C0-86AA77246B51}" destId="{B1C5E547-A81E-4965-963A-5969F01DE233}" srcOrd="11" destOrd="0" parTransId="{AE6CC7CD-9FCB-4360-8E79-DF93DAF60737}" sibTransId="{580937A6-3062-43E0-84A4-203220A55668}"/>
    <dgm:cxn modelId="{BC1FA509-B3C6-4E15-9D7F-18D053E21C90}" type="presOf" srcId="{0D8A07CC-95B6-4EA0-829E-D9B8D030864E}" destId="{B5879791-AD02-494D-9D78-6C22396A75B7}" srcOrd="0" destOrd="0" presId="urn:microsoft.com/office/officeart/2005/8/layout/hChevron3"/>
    <dgm:cxn modelId="{8256F109-2CE8-4062-ACC0-DBE387B5E892}" type="presOf" srcId="{70A282F3-4515-4856-B2C0-86AA77246B51}" destId="{776A1F8C-5C31-4691-9C2B-A7F8DF456F32}" srcOrd="0" destOrd="0" presId="urn:microsoft.com/office/officeart/2005/8/layout/hChevron3"/>
    <dgm:cxn modelId="{738C1013-B35C-45FD-A84F-246877F9D9FE}" type="presOf" srcId="{936D745D-CA20-4C08-BC30-D08A12E607A8}" destId="{6EE9DACF-3558-46D5-AD94-BB48E49F1489}" srcOrd="0" destOrd="0" presId="urn:microsoft.com/office/officeart/2005/8/layout/hChevron3"/>
    <dgm:cxn modelId="{AE06BB18-E8A4-4D1E-ACA5-3BC536A79940}" srcId="{70A282F3-4515-4856-B2C0-86AA77246B51}" destId="{51A4E85C-7853-4BD1-99B8-500FA732C07C}" srcOrd="5" destOrd="0" parTransId="{B7C07AFD-23D0-4ADA-AB3D-00F07F4ED878}" sibTransId="{1D2E3503-D81D-4ED0-BBED-9752F01DDB36}"/>
    <dgm:cxn modelId="{E8BBB22B-7300-4868-A083-1104E6BD099B}" type="presOf" srcId="{71854ADA-8CB0-41DE-A023-09C1AF968FE5}" destId="{10216DF6-6500-4360-8168-79C8E29168F6}" srcOrd="0" destOrd="0" presId="urn:microsoft.com/office/officeart/2005/8/layout/hChevron3"/>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1"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0C3B4C51-DA37-44EB-8B1A-A227097089DF}" type="presOf" srcId="{51A4E85C-7853-4BD1-99B8-500FA732C07C}" destId="{9FAE840A-45EF-4838-804D-7D38725257B5}" srcOrd="0" destOrd="0" presId="urn:microsoft.com/office/officeart/2005/8/layout/hChevron3"/>
    <dgm:cxn modelId="{7C96E37D-2221-4703-9830-2485111A4943}" srcId="{70A282F3-4515-4856-B2C0-86AA77246B51}" destId="{1C4AA4B7-634C-4CBA-8066-E03FD66C6830}" srcOrd="2" destOrd="0" parTransId="{F9360B63-235F-4C4F-913A-0129822BD193}" sibTransId="{31BB5B69-4B99-4D7D-8A85-CD53BEB64987}"/>
    <dgm:cxn modelId="{7003787F-7B8C-4EAA-87AB-559D63E64850}" type="presOf" srcId="{2473E0C6-F091-45D1-92DF-C3495EF1C401}" destId="{2CC4FF6B-995D-4E35-BB3F-77D64CD4A0D0}" srcOrd="0" destOrd="0" presId="urn:microsoft.com/office/officeart/2005/8/layout/hChevron3"/>
    <dgm:cxn modelId="{D7169B87-9B7A-456D-8969-26D2699B1861}" srcId="{70A282F3-4515-4856-B2C0-86AA77246B51}" destId="{0D8A07CC-95B6-4EA0-829E-D9B8D030864E}" srcOrd="9" destOrd="0" parTransId="{D1EA18D4-45E8-453B-9846-F7DB3EB607EC}" sibTransId="{922F579C-F95D-45B9-8EB7-32A2FB74BB9F}"/>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10" destOrd="0" parTransId="{A0441888-E3AF-4D12-AB92-613143FC1909}" sibTransId="{1E76E48C-B58D-4209-8280-B24013EBE79B}"/>
    <dgm:cxn modelId="{5B7573AD-785D-4B55-A230-E32D87EAB77C}" srcId="{70A282F3-4515-4856-B2C0-86AA77246B51}" destId="{F6F74AEF-BB45-45DA-85BB-D022F832901F}" srcOrd="7" destOrd="0" parTransId="{31D343A9-D0AF-42AA-80A0-2F8A29E1D15C}" sibTransId="{0A7681B3-6438-4331-95BA-32E8E2E65E7D}"/>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EDF810CE-15C3-42DD-BF0A-6F360788C8CC}" srcId="{70A282F3-4515-4856-B2C0-86AA77246B51}" destId="{936D745D-CA20-4C08-BC30-D08A12E607A8}" srcOrd="8" destOrd="0" parTransId="{5794BC60-2566-4E8B-AF41-932DE9E3CF09}" sibTransId="{3F89783E-1958-4D73-9E9D-4ADDC3DE43EC}"/>
    <dgm:cxn modelId="{2469B8E2-A478-42E2-AA81-10AD3E8626D6}" type="presOf" srcId="{F6F74AEF-BB45-45DA-85BB-D022F832901F}" destId="{E0020522-8D25-4C40-9ABB-B5A802558AAC}"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9587E1F6-0EDF-4079-BE46-C5E4EDAD7C76}" type="presOf" srcId="{1C4AA4B7-634C-4CBA-8066-E03FD66C6830}" destId="{07D5B92C-B88D-4097-96C2-28859F65CA7F}" srcOrd="0" destOrd="0" presId="urn:microsoft.com/office/officeart/2005/8/layout/hChevron3"/>
    <dgm:cxn modelId="{2A5368FE-1C47-49B5-BBAB-3FCDB61912AD}" srcId="{70A282F3-4515-4856-B2C0-86AA77246B51}" destId="{2473E0C6-F091-45D1-92DF-C3495EF1C401}" srcOrd="6" destOrd="0" parTransId="{4433C147-A76C-4373-82A9-5E8D9C6D1838}" sibTransId="{180EAE69-2C01-4311-B9E4-412DA1BB2F8A}"/>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23E8F3E0-0D4E-44EC-A5D5-384FB891694A}" type="presParOf" srcId="{776A1F8C-5C31-4691-9C2B-A7F8DF456F32}" destId="{2F548C05-5D23-47B9-9153-0D08392EF497}" srcOrd="2" destOrd="0" presId="urn:microsoft.com/office/officeart/2005/8/layout/hChevron3"/>
    <dgm:cxn modelId="{6B743A57-743D-4B08-99B0-997F146DC9E6}" type="presParOf" srcId="{776A1F8C-5C31-4691-9C2B-A7F8DF456F32}" destId="{2641F55C-7678-4F0E-9F26-07FCA1D57FDD}" srcOrd="3" destOrd="0" presId="urn:microsoft.com/office/officeart/2005/8/layout/hChevron3"/>
    <dgm:cxn modelId="{DC205062-3D57-485B-A4A3-88E08CF67B73}" type="presParOf" srcId="{776A1F8C-5C31-4691-9C2B-A7F8DF456F32}" destId="{07D5B92C-B88D-4097-96C2-28859F65CA7F}" srcOrd="4" destOrd="0" presId="urn:microsoft.com/office/officeart/2005/8/layout/hChevron3"/>
    <dgm:cxn modelId="{564C1AF4-A875-4033-AC0C-3A982FD8735B}" type="presParOf" srcId="{776A1F8C-5C31-4691-9C2B-A7F8DF456F32}" destId="{149AD83A-B175-422B-8511-AB5D0AE3C71B}"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2A60B205-ECBC-4A54-8744-FD5CBA466B06}" type="presParOf" srcId="{776A1F8C-5C31-4691-9C2B-A7F8DF456F32}" destId="{9FAE840A-45EF-4838-804D-7D38725257B5}" srcOrd="10" destOrd="0" presId="urn:microsoft.com/office/officeart/2005/8/layout/hChevron3"/>
    <dgm:cxn modelId="{43B5F5F6-6381-4D48-B856-1AB4A62ACFE7}" type="presParOf" srcId="{776A1F8C-5C31-4691-9C2B-A7F8DF456F32}" destId="{BBB638DF-FC3D-4C30-895A-940F06B6343E}" srcOrd="11" destOrd="0" presId="urn:microsoft.com/office/officeart/2005/8/layout/hChevron3"/>
    <dgm:cxn modelId="{3459719D-6CFD-462C-B8D1-15E16C375775}" type="presParOf" srcId="{776A1F8C-5C31-4691-9C2B-A7F8DF456F32}" destId="{2CC4FF6B-995D-4E35-BB3F-77D64CD4A0D0}" srcOrd="12" destOrd="0" presId="urn:microsoft.com/office/officeart/2005/8/layout/hChevron3"/>
    <dgm:cxn modelId="{9BEB9B76-D675-43EF-8776-EF1C3FA58311}" type="presParOf" srcId="{776A1F8C-5C31-4691-9C2B-A7F8DF456F32}" destId="{1B769117-C156-4328-97A8-A790DE76E5F3}" srcOrd="13" destOrd="0" presId="urn:microsoft.com/office/officeart/2005/8/layout/hChevron3"/>
    <dgm:cxn modelId="{3A64E952-699F-4EC7-9C53-12B304A1AC65}" type="presParOf" srcId="{776A1F8C-5C31-4691-9C2B-A7F8DF456F32}" destId="{E0020522-8D25-4C40-9ABB-B5A802558AAC}" srcOrd="14" destOrd="0" presId="urn:microsoft.com/office/officeart/2005/8/layout/hChevron3"/>
    <dgm:cxn modelId="{7C42AB26-C2B4-4645-A7A3-40E0E203DE4E}" type="presParOf" srcId="{776A1F8C-5C31-4691-9C2B-A7F8DF456F32}" destId="{8CF0E4F3-6CAB-4DF7-8127-F071599528CD}" srcOrd="15" destOrd="0" presId="urn:microsoft.com/office/officeart/2005/8/layout/hChevron3"/>
    <dgm:cxn modelId="{D9A9EFE4-1844-4005-8BED-2FB2A5DC5673}" type="presParOf" srcId="{776A1F8C-5C31-4691-9C2B-A7F8DF456F32}" destId="{6EE9DACF-3558-46D5-AD94-BB48E49F1489}" srcOrd="16" destOrd="0" presId="urn:microsoft.com/office/officeart/2005/8/layout/hChevron3"/>
    <dgm:cxn modelId="{DDC766BE-4A32-4C0C-825B-A9815018E346}" type="presParOf" srcId="{776A1F8C-5C31-4691-9C2B-A7F8DF456F32}" destId="{32911B46-F97F-4525-AD59-CFE95FFB94FB}" srcOrd="17" destOrd="0" presId="urn:microsoft.com/office/officeart/2005/8/layout/hChevron3"/>
    <dgm:cxn modelId="{50FEB9A3-6A5E-493F-B5D2-A491D2B86465}" type="presParOf" srcId="{776A1F8C-5C31-4691-9C2B-A7F8DF456F32}" destId="{B5879791-AD02-494D-9D78-6C22396A75B7}" srcOrd="18" destOrd="0" presId="urn:microsoft.com/office/officeart/2005/8/layout/hChevron3"/>
    <dgm:cxn modelId="{0534FCC8-F103-4C46-8CA6-2E6FE1A79070}" type="presParOf" srcId="{776A1F8C-5C31-4691-9C2B-A7F8DF456F32}" destId="{58A52110-D620-4823-A6FA-E8FA09D67D59}" srcOrd="19" destOrd="0" presId="urn:microsoft.com/office/officeart/2005/8/layout/hChevron3"/>
    <dgm:cxn modelId="{FA103E51-2275-407D-9C53-E55B4CF21AE3}" type="presParOf" srcId="{776A1F8C-5C31-4691-9C2B-A7F8DF456F32}" destId="{92430BDE-7174-4B03-866C-936903DF07F9}" srcOrd="20" destOrd="0" presId="urn:microsoft.com/office/officeart/2005/8/layout/hChevron3"/>
    <dgm:cxn modelId="{F31D3BCB-2AFA-458D-96BF-227456F0A622}" type="presParOf" srcId="{776A1F8C-5C31-4691-9C2B-A7F8DF456F32}" destId="{67BB3DEC-BE6B-4F48-94DF-D5CCA4276827}" srcOrd="21" destOrd="0" presId="urn:microsoft.com/office/officeart/2005/8/layout/hChevron3"/>
    <dgm:cxn modelId="{E192B9E4-C8EF-43DC-BA11-78FD917000E5}" type="presParOf" srcId="{776A1F8C-5C31-4691-9C2B-A7F8DF456F32}" destId="{2CB68F4E-D058-4ECE-8D28-436B2D71DCC9}" srcOrd="22"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9.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200" dirty="0">
              <a:hlinkClick xmlns:r="http://schemas.openxmlformats.org/officeDocument/2006/relationships" r:id="rId1" action="ppaction://hlinksldjump"/>
            </a:rPr>
            <a:t>I. Starter</a:t>
          </a:r>
          <a:endParaRPr lang="fr-FR" sz="1200" dirty="0"/>
        </a:p>
      </dgm:t>
    </dgm:pt>
    <dgm:pt modelId="{C735A598-7BAA-4198-B3DB-B75AF76A8085}" type="parTrans" cxnId="{C66094AE-62B6-4AC2-AD90-6DDD41DB0420}">
      <dgm:prSet/>
      <dgm:spPr/>
      <dgm:t>
        <a:bodyPr/>
        <a:lstStyle/>
        <a:p>
          <a:endParaRPr lang="fr-FR" sz="1200"/>
        </a:p>
      </dgm:t>
    </dgm:pt>
    <dgm:pt modelId="{D71A99E9-9574-442D-A8CA-B21062B246A6}" type="sibTrans" cxnId="{C66094AE-62B6-4AC2-AD90-6DDD41DB0420}">
      <dgm:prSet/>
      <dgm:spPr/>
      <dgm:t>
        <a:bodyPr/>
        <a:lstStyle/>
        <a:p>
          <a:endParaRPr lang="fr-FR" sz="1200"/>
        </a:p>
      </dgm:t>
    </dgm:pt>
    <dgm:pt modelId="{6FAE786F-AC75-4C08-AB21-821A5A2DCB78}">
      <dgm:prSet phldrT="[Texte]" custT="1"/>
      <dgm:spPr>
        <a:solidFill>
          <a:schemeClr val="accent6">
            <a:lumMod val="20000"/>
            <a:lumOff val="80000"/>
          </a:schemeClr>
        </a:solidFill>
      </dgm:spPr>
      <dgm:t>
        <a:bodyPr/>
        <a:lstStyle/>
        <a:p>
          <a:r>
            <a:rPr lang="fr-FR" sz="1200" dirty="0">
              <a:hlinkClick xmlns:r="http://schemas.openxmlformats.org/officeDocument/2006/relationships" r:id="rId2" action="ppaction://hlinksldjump"/>
            </a:rPr>
            <a:t>II. C. texte</a:t>
          </a:r>
          <a:endParaRPr lang="fr-FR" sz="1200" dirty="0"/>
        </a:p>
      </dgm:t>
    </dgm:pt>
    <dgm:pt modelId="{995DA614-9380-4BB6-AF59-3DCB142B5F48}" type="parTrans" cxnId="{999FA33F-C5F2-4496-9223-5605050F10AE}">
      <dgm:prSet/>
      <dgm:spPr/>
      <dgm:t>
        <a:bodyPr/>
        <a:lstStyle/>
        <a:p>
          <a:endParaRPr lang="fr-FR" sz="1200"/>
        </a:p>
      </dgm:t>
    </dgm:pt>
    <dgm:pt modelId="{EB9486F7-414A-4ECD-8706-C58E89D3C254}" type="sibTrans" cxnId="{999FA33F-C5F2-4496-9223-5605050F10AE}">
      <dgm:prSet/>
      <dgm:spPr/>
      <dgm:t>
        <a:bodyPr/>
        <a:lstStyle/>
        <a:p>
          <a:endParaRPr lang="fr-FR" sz="1200"/>
        </a:p>
      </dgm:t>
    </dgm:pt>
    <dgm:pt modelId="{85EC93E8-032B-44C3-96BD-D8FC2CDF2A04}">
      <dgm:prSet phldrT="[Texte]" custT="1"/>
      <dgm:spPr>
        <a:solidFill>
          <a:schemeClr val="accent6">
            <a:lumMod val="20000"/>
            <a:lumOff val="80000"/>
          </a:schemeClr>
        </a:solidFill>
      </dgm:spPr>
      <dgm:t>
        <a:bodyPr/>
        <a:lstStyle/>
        <a:p>
          <a:r>
            <a:rPr lang="fr-FR" sz="1200" dirty="0">
              <a:hlinkClick xmlns:r="http://schemas.openxmlformats.org/officeDocument/2006/relationships" r:id="rId3" action="ppaction://hlinksldjump"/>
            </a:rPr>
            <a:t>IV. Gr: qté définie</a:t>
          </a:r>
          <a:endParaRPr lang="fr-FR" sz="1200" dirty="0"/>
        </a:p>
      </dgm:t>
    </dgm:pt>
    <dgm:pt modelId="{B0ED8357-9422-40D9-916C-E231BBDB607E}" type="parTrans" cxnId="{0A00E1CB-F810-44A5-A8D7-65B7092DF0AD}">
      <dgm:prSet/>
      <dgm:spPr/>
      <dgm:t>
        <a:bodyPr/>
        <a:lstStyle/>
        <a:p>
          <a:endParaRPr lang="fr-FR" sz="1200"/>
        </a:p>
      </dgm:t>
    </dgm:pt>
    <dgm:pt modelId="{9936B63E-A76D-4026-BBC4-6A1BEE9FE167}" type="sibTrans" cxnId="{0A00E1CB-F810-44A5-A8D7-65B7092DF0AD}">
      <dgm:prSet/>
      <dgm:spPr/>
      <dgm:t>
        <a:bodyPr/>
        <a:lstStyle/>
        <a:p>
          <a:endParaRPr lang="fr-FR" sz="1200"/>
        </a:p>
      </dgm:t>
    </dgm:pt>
    <dgm:pt modelId="{63BF9446-41F9-44D2-88CF-A079D597BA95}">
      <dgm:prSet phldrT="[Texte]" custT="1"/>
      <dgm:spPr>
        <a:solidFill>
          <a:schemeClr val="accent6">
            <a:lumMod val="20000"/>
            <a:lumOff val="80000"/>
          </a:schemeClr>
        </a:solidFill>
      </dgm:spPr>
      <dgm:t>
        <a:bodyPr/>
        <a:lstStyle/>
        <a:p>
          <a:r>
            <a:rPr lang="fr-FR" sz="1200" dirty="0">
              <a:hlinkClick xmlns:r="http://schemas.openxmlformats.org/officeDocument/2006/relationships" r:id="rId4" action="ppaction://hlinksldjump"/>
            </a:rPr>
            <a:t>V. Gr: qté indéfinie</a:t>
          </a:r>
          <a:endParaRPr lang="fr-FR" sz="1200" dirty="0"/>
        </a:p>
      </dgm:t>
    </dgm:pt>
    <dgm:pt modelId="{9AEBF485-80B7-4E72-B632-6D0248883F53}" type="parTrans" cxnId="{B2C73BEB-7BFC-4B9A-BF95-0C73B50EBA98}">
      <dgm:prSet/>
      <dgm:spPr/>
      <dgm:t>
        <a:bodyPr/>
        <a:lstStyle/>
        <a:p>
          <a:endParaRPr lang="fr-FR" sz="1200"/>
        </a:p>
      </dgm:t>
    </dgm:pt>
    <dgm:pt modelId="{F11C5AE7-F1F8-4B7B-AAC2-50535A342F1D}" type="sibTrans" cxnId="{B2C73BEB-7BFC-4B9A-BF95-0C73B50EBA98}">
      <dgm:prSet/>
      <dgm:spPr/>
      <dgm:t>
        <a:bodyPr/>
        <a:lstStyle/>
        <a:p>
          <a:endParaRPr lang="fr-FR" sz="1200"/>
        </a:p>
      </dgm:t>
    </dgm:pt>
    <dgm:pt modelId="{9CD13DA1-4E5F-4C46-A83B-A6876944F671}">
      <dgm:prSet phldrT="[Texte]" custT="1"/>
      <dgm:spPr>
        <a:solidFill>
          <a:schemeClr val="accent6">
            <a:lumMod val="20000"/>
            <a:lumOff val="80000"/>
          </a:schemeClr>
        </a:solidFill>
      </dgm:spPr>
      <dgm:t>
        <a:bodyPr/>
        <a:lstStyle/>
        <a:p>
          <a:r>
            <a:rPr lang="fr-FR" sz="1200" dirty="0">
              <a:hlinkClick xmlns:r="http://schemas.openxmlformats.org/officeDocument/2006/relationships" r:id="rId5" action="ppaction://hlinksldjump"/>
            </a:rPr>
            <a:t>XI. Phonétique</a:t>
          </a:r>
          <a:endParaRPr lang="fr-FR" sz="1200" dirty="0"/>
        </a:p>
      </dgm:t>
    </dgm:pt>
    <dgm:pt modelId="{A0441888-E3AF-4D12-AB92-613143FC1909}" type="parTrans" cxnId="{C85385A2-F66B-431C-B9AC-A00FB80E79EB}">
      <dgm:prSet/>
      <dgm:spPr/>
      <dgm:t>
        <a:bodyPr/>
        <a:lstStyle/>
        <a:p>
          <a:endParaRPr lang="fr-FR" sz="1200"/>
        </a:p>
      </dgm:t>
    </dgm:pt>
    <dgm:pt modelId="{1E76E48C-B58D-4209-8280-B24013EBE79B}" type="sibTrans" cxnId="{C85385A2-F66B-431C-B9AC-A00FB80E79EB}">
      <dgm:prSet/>
      <dgm:spPr/>
      <dgm:t>
        <a:bodyPr/>
        <a:lstStyle/>
        <a:p>
          <a:endParaRPr lang="fr-FR" sz="1200"/>
        </a:p>
      </dgm:t>
    </dgm:pt>
    <dgm:pt modelId="{B1C5E547-A81E-4965-963A-5969F01DE233}">
      <dgm:prSet phldrT="[Texte]" custT="1"/>
      <dgm:spPr>
        <a:solidFill>
          <a:schemeClr val="accent6">
            <a:lumMod val="20000"/>
            <a:lumOff val="80000"/>
          </a:schemeClr>
        </a:solidFill>
      </dgm:spPr>
      <dgm:t>
        <a:bodyPr/>
        <a:lstStyle/>
        <a:p>
          <a:r>
            <a:rPr lang="fr-FR" sz="1200" dirty="0">
              <a:hlinkClick xmlns:r="http://schemas.openxmlformats.org/officeDocument/2006/relationships" r:id="rId6" action="ppaction://hlinksldjump"/>
            </a:rPr>
            <a:t>XII. Production</a:t>
          </a:r>
          <a:endParaRPr lang="fr-FR" sz="1200" dirty="0"/>
        </a:p>
      </dgm:t>
    </dgm:pt>
    <dgm:pt modelId="{AE6CC7CD-9FCB-4360-8E79-DF93DAF60737}" type="parTrans" cxnId="{72738101-32A0-482A-BC85-92CF6BCE71EB}">
      <dgm:prSet/>
      <dgm:spPr/>
      <dgm:t>
        <a:bodyPr/>
        <a:lstStyle/>
        <a:p>
          <a:endParaRPr lang="fr-FR" sz="1200"/>
        </a:p>
      </dgm:t>
    </dgm:pt>
    <dgm:pt modelId="{580937A6-3062-43E0-84A4-203220A55668}" type="sibTrans" cxnId="{72738101-32A0-482A-BC85-92CF6BCE71EB}">
      <dgm:prSet/>
      <dgm:spPr/>
      <dgm:t>
        <a:bodyPr/>
        <a:lstStyle/>
        <a:p>
          <a:endParaRPr lang="fr-FR" sz="1200"/>
        </a:p>
      </dgm:t>
    </dgm:pt>
    <dgm:pt modelId="{51A4E85C-7853-4BD1-99B8-500FA732C07C}">
      <dgm:prSet phldrT="[Texte]" custT="1"/>
      <dgm:spPr>
        <a:solidFill>
          <a:schemeClr val="accent6">
            <a:lumMod val="20000"/>
            <a:lumOff val="80000"/>
          </a:schemeClr>
        </a:solidFill>
      </dgm:spPr>
      <dgm:t>
        <a:bodyPr/>
        <a:lstStyle/>
        <a:p>
          <a:r>
            <a:rPr lang="fr-FR" sz="1200" dirty="0">
              <a:hlinkClick xmlns:r="http://schemas.openxmlformats.org/officeDocument/2006/relationships" r:id="rId7" action="ppaction://hlinksldjump"/>
            </a:rPr>
            <a:t>VI. </a:t>
          </a:r>
          <a:r>
            <a:rPr lang="fr-FR" sz="1200" dirty="0" err="1">
              <a:hlinkClick xmlns:r="http://schemas.openxmlformats.org/officeDocument/2006/relationships" r:id="rId7" action="ppaction://hlinksldjump"/>
            </a:rPr>
            <a:t>Voc</a:t>
          </a:r>
          <a:r>
            <a:rPr lang="fr-FR" sz="1200" dirty="0">
              <a:hlinkClick xmlns:r="http://schemas.openxmlformats.org/officeDocument/2006/relationships" r:id="rId7" action="ppaction://hlinksldjump"/>
            </a:rPr>
            <a:t>: actions</a:t>
          </a:r>
          <a:endParaRPr lang="fr-FR" sz="1200" dirty="0"/>
        </a:p>
      </dgm:t>
    </dgm:pt>
    <dgm:pt modelId="{B7C07AFD-23D0-4ADA-AB3D-00F07F4ED878}" type="parTrans" cxnId="{AE06BB18-E8A4-4D1E-ACA5-3BC536A79940}">
      <dgm:prSet/>
      <dgm:spPr/>
      <dgm:t>
        <a:bodyPr/>
        <a:lstStyle/>
        <a:p>
          <a:endParaRPr lang="fr-FR" sz="1200"/>
        </a:p>
      </dgm:t>
    </dgm:pt>
    <dgm:pt modelId="{1D2E3503-D81D-4ED0-BBED-9752F01DDB36}" type="sibTrans" cxnId="{AE06BB18-E8A4-4D1E-ACA5-3BC536A79940}">
      <dgm:prSet/>
      <dgm:spPr/>
      <dgm:t>
        <a:bodyPr/>
        <a:lstStyle/>
        <a:p>
          <a:endParaRPr lang="fr-FR" sz="1200"/>
        </a:p>
      </dgm:t>
    </dgm:pt>
    <dgm:pt modelId="{2473E0C6-F091-45D1-92DF-C3495EF1C401}">
      <dgm:prSet phldrT="[Texte]" custT="1"/>
      <dgm:spPr>
        <a:solidFill>
          <a:schemeClr val="accent6">
            <a:lumMod val="20000"/>
            <a:lumOff val="80000"/>
          </a:schemeClr>
        </a:solidFill>
      </dgm:spPr>
      <dgm:t>
        <a:bodyPr/>
        <a:lstStyle/>
        <a:p>
          <a:r>
            <a:rPr lang="fr-FR" sz="1200" dirty="0">
              <a:hlinkClick xmlns:r="http://schemas.openxmlformats.org/officeDocument/2006/relationships" r:id="rId8" action="ppaction://hlinksldjump"/>
            </a:rPr>
            <a:t>VII. Gr: COD</a:t>
          </a:r>
          <a:endParaRPr lang="fr-FR" sz="1200" dirty="0"/>
        </a:p>
      </dgm:t>
    </dgm:pt>
    <dgm:pt modelId="{4433C147-A76C-4373-82A9-5E8D9C6D1838}" type="parTrans" cxnId="{2A5368FE-1C47-49B5-BBAB-3FCDB61912AD}">
      <dgm:prSet/>
      <dgm:spPr/>
      <dgm:t>
        <a:bodyPr/>
        <a:lstStyle/>
        <a:p>
          <a:endParaRPr lang="fr-FR" sz="1200"/>
        </a:p>
      </dgm:t>
    </dgm:pt>
    <dgm:pt modelId="{180EAE69-2C01-4311-B9E4-412DA1BB2F8A}" type="sibTrans" cxnId="{2A5368FE-1C47-49B5-BBAB-3FCDB61912AD}">
      <dgm:prSet/>
      <dgm:spPr/>
      <dgm:t>
        <a:bodyPr/>
        <a:lstStyle/>
        <a:p>
          <a:endParaRPr lang="fr-FR" sz="1200"/>
        </a:p>
      </dgm:t>
    </dgm:pt>
    <dgm:pt modelId="{F6F74AEF-BB45-45DA-85BB-D022F832901F}">
      <dgm:prSet phldrT="[Texte]" custT="1"/>
      <dgm:spPr>
        <a:solidFill>
          <a:schemeClr val="accent6">
            <a:lumMod val="20000"/>
            <a:lumOff val="80000"/>
          </a:schemeClr>
        </a:solidFill>
      </dgm:spPr>
      <dgm:t>
        <a:bodyPr/>
        <a:lstStyle/>
        <a:p>
          <a:r>
            <a:rPr lang="fr-FR" sz="1200" dirty="0">
              <a:hlinkClick xmlns:r="http://schemas.openxmlformats.org/officeDocument/2006/relationships" r:id="rId9" action="ppaction://hlinksldjump"/>
            </a:rPr>
            <a:t>VIII. Gr: prés. progressif</a:t>
          </a:r>
          <a:endParaRPr lang="fr-FR" sz="1200" dirty="0"/>
        </a:p>
      </dgm:t>
    </dgm:pt>
    <dgm:pt modelId="{31D343A9-D0AF-42AA-80A0-2F8A29E1D15C}" type="parTrans" cxnId="{5B7573AD-785D-4B55-A230-E32D87EAB77C}">
      <dgm:prSet/>
      <dgm:spPr/>
      <dgm:t>
        <a:bodyPr/>
        <a:lstStyle/>
        <a:p>
          <a:endParaRPr lang="fr-FR" sz="1200"/>
        </a:p>
      </dgm:t>
    </dgm:pt>
    <dgm:pt modelId="{0A7681B3-6438-4331-95BA-32E8E2E65E7D}" type="sibTrans" cxnId="{5B7573AD-785D-4B55-A230-E32D87EAB77C}">
      <dgm:prSet/>
      <dgm:spPr/>
      <dgm:t>
        <a:bodyPr/>
        <a:lstStyle/>
        <a:p>
          <a:endParaRPr lang="fr-FR" sz="1200"/>
        </a:p>
      </dgm:t>
    </dgm:pt>
    <dgm:pt modelId="{936D745D-CA20-4C08-BC30-D08A12E607A8}">
      <dgm:prSet phldrT="[Texte]" custT="1"/>
      <dgm:spPr>
        <a:solidFill>
          <a:schemeClr val="accent6">
            <a:lumMod val="20000"/>
            <a:lumOff val="80000"/>
          </a:schemeClr>
        </a:solidFill>
      </dgm:spPr>
      <dgm:t>
        <a:bodyPr/>
        <a:lstStyle/>
        <a:p>
          <a:r>
            <a:rPr lang="fr-FR" sz="1200" dirty="0">
              <a:hlinkClick xmlns:r="http://schemas.openxmlformats.org/officeDocument/2006/relationships" r:id="rId10" action="ppaction://hlinksldjump"/>
            </a:rPr>
            <a:t>IX. </a:t>
          </a:r>
          <a:r>
            <a:rPr lang="fr-FR" sz="1200" dirty="0" err="1">
              <a:hlinkClick xmlns:r="http://schemas.openxmlformats.org/officeDocument/2006/relationships" r:id="rId10" action="ppaction://hlinksldjump"/>
            </a:rPr>
            <a:t>Voc</a:t>
          </a:r>
          <a:r>
            <a:rPr lang="fr-FR" sz="1200" dirty="0">
              <a:hlinkClick xmlns:r="http://schemas.openxmlformats.org/officeDocument/2006/relationships" r:id="rId10" action="ppaction://hlinksldjump"/>
            </a:rPr>
            <a:t>: connecteurs</a:t>
          </a:r>
          <a:endParaRPr lang="fr-FR" sz="1200" dirty="0"/>
        </a:p>
      </dgm:t>
    </dgm:pt>
    <dgm:pt modelId="{5794BC60-2566-4E8B-AF41-932DE9E3CF09}" type="parTrans" cxnId="{EDF810CE-15C3-42DD-BF0A-6F360788C8CC}">
      <dgm:prSet/>
      <dgm:spPr/>
      <dgm:t>
        <a:bodyPr/>
        <a:lstStyle/>
        <a:p>
          <a:endParaRPr lang="fr-FR" sz="1200"/>
        </a:p>
      </dgm:t>
    </dgm:pt>
    <dgm:pt modelId="{3F89783E-1958-4D73-9E9D-4ADDC3DE43EC}" type="sibTrans" cxnId="{EDF810CE-15C3-42DD-BF0A-6F360788C8CC}">
      <dgm:prSet/>
      <dgm:spPr/>
      <dgm:t>
        <a:bodyPr/>
        <a:lstStyle/>
        <a:p>
          <a:endParaRPr lang="fr-FR" sz="1200"/>
        </a:p>
      </dgm:t>
    </dgm:pt>
    <dgm:pt modelId="{0D8A07CC-95B6-4EA0-829E-D9B8D030864E}">
      <dgm:prSet phldrT="[Texte]" custT="1"/>
      <dgm:spPr>
        <a:solidFill>
          <a:srgbClr val="FFC000"/>
        </a:solidFill>
      </dgm:spPr>
      <dgm:t>
        <a:bodyPr/>
        <a:lstStyle/>
        <a:p>
          <a:r>
            <a:rPr lang="fr-FR" sz="1200" dirty="0">
              <a:hlinkClick xmlns:r="http://schemas.openxmlformats.org/officeDocument/2006/relationships" r:id="rId11" action="ppaction://hlinksldjump"/>
            </a:rPr>
            <a:t>X. </a:t>
          </a:r>
          <a:r>
            <a:rPr lang="fr-FR" sz="1200" dirty="0" err="1">
              <a:hlinkClick xmlns:r="http://schemas.openxmlformats.org/officeDocument/2006/relationships" r:id="rId11" action="ppaction://hlinksldjump"/>
            </a:rPr>
            <a:t>Voc</a:t>
          </a:r>
          <a:r>
            <a:rPr lang="fr-FR" sz="1200" dirty="0">
              <a:hlinkClick xmlns:r="http://schemas.openxmlformats.org/officeDocument/2006/relationships" r:id="rId11" action="ppaction://hlinksldjump"/>
            </a:rPr>
            <a:t>: opinion</a:t>
          </a:r>
          <a:endParaRPr lang="fr-FR" sz="1200" dirty="0"/>
        </a:p>
      </dgm:t>
    </dgm:pt>
    <dgm:pt modelId="{D1EA18D4-45E8-453B-9846-F7DB3EB607EC}" type="parTrans" cxnId="{D7169B87-9B7A-456D-8969-26D2699B1861}">
      <dgm:prSet/>
      <dgm:spPr/>
      <dgm:t>
        <a:bodyPr/>
        <a:lstStyle/>
        <a:p>
          <a:endParaRPr lang="fr-FR" sz="1200"/>
        </a:p>
      </dgm:t>
    </dgm:pt>
    <dgm:pt modelId="{922F579C-F95D-45B9-8EB7-32A2FB74BB9F}" type="sibTrans" cxnId="{D7169B87-9B7A-456D-8969-26D2699B1861}">
      <dgm:prSet/>
      <dgm:spPr/>
      <dgm:t>
        <a:bodyPr/>
        <a:lstStyle/>
        <a:p>
          <a:endParaRPr lang="fr-FR" sz="1200"/>
        </a:p>
      </dgm:t>
    </dgm:pt>
    <dgm:pt modelId="{1C4AA4B7-634C-4CBA-8066-E03FD66C6830}">
      <dgm:prSet phldrT="[Texte]" custT="1"/>
      <dgm:spPr>
        <a:solidFill>
          <a:schemeClr val="accent6">
            <a:lumMod val="20000"/>
            <a:lumOff val="80000"/>
          </a:schemeClr>
        </a:solidFill>
      </dgm:spPr>
      <dgm:t>
        <a:bodyPr/>
        <a:lstStyle/>
        <a:p>
          <a:r>
            <a:rPr lang="fr-FR" sz="1200" dirty="0">
              <a:hlinkClick xmlns:r="http://schemas.openxmlformats.org/officeDocument/2006/relationships" r:id="rId12" action="ppaction://hlinksldjump"/>
            </a:rPr>
            <a:t>III. </a:t>
          </a:r>
          <a:r>
            <a:rPr lang="fr-FR" sz="1200" dirty="0" err="1">
              <a:hlinkClick xmlns:r="http://schemas.openxmlformats.org/officeDocument/2006/relationships" r:id="rId12" action="ppaction://hlinksldjump"/>
            </a:rPr>
            <a:t>Voc</a:t>
          </a:r>
          <a:r>
            <a:rPr lang="fr-FR" sz="1200" dirty="0">
              <a:hlinkClick xmlns:r="http://schemas.openxmlformats.org/officeDocument/2006/relationships" r:id="rId12" action="ppaction://hlinksldjump"/>
            </a:rPr>
            <a:t>: aliments</a:t>
          </a:r>
          <a:endParaRPr lang="fr-FR" sz="1200" dirty="0"/>
        </a:p>
      </dgm:t>
    </dgm:pt>
    <dgm:pt modelId="{F9360B63-235F-4C4F-913A-0129822BD193}" type="parTrans" cxnId="{7C96E37D-2221-4703-9830-2485111A4943}">
      <dgm:prSet/>
      <dgm:spPr/>
      <dgm:t>
        <a:bodyPr/>
        <a:lstStyle/>
        <a:p>
          <a:endParaRPr lang="fr-FR" sz="1200"/>
        </a:p>
      </dgm:t>
    </dgm:pt>
    <dgm:pt modelId="{31BB5B69-4B99-4D7D-8A85-CD53BEB64987}" type="sibTrans" cxnId="{7C96E37D-2221-4703-9830-2485111A4943}">
      <dgm:prSet/>
      <dgm:spPr/>
      <dgm:t>
        <a:bodyPr/>
        <a:lstStyle/>
        <a:p>
          <a:endParaRPr lang="fr-FR" sz="12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12">
        <dgm:presLayoutVars>
          <dgm:bulletEnabled val="1"/>
        </dgm:presLayoutVars>
      </dgm:prSet>
      <dgm:spPr/>
    </dgm:pt>
    <dgm:pt modelId="{4F894FE4-D206-41C8-AF7E-2F059EF7A497}" type="pres">
      <dgm:prSet presAssocID="{D71A99E9-9574-442D-A8CA-B21062B246A6}" presName="parSpace" presStyleCnt="0"/>
      <dgm:spPr/>
    </dgm:pt>
    <dgm:pt modelId="{2F548C05-5D23-47B9-9153-0D08392EF497}" type="pres">
      <dgm:prSet presAssocID="{6FAE786F-AC75-4C08-AB21-821A5A2DCB78}" presName="parTxOnly" presStyleLbl="node1" presStyleIdx="1" presStyleCnt="12">
        <dgm:presLayoutVars>
          <dgm:bulletEnabled val="1"/>
        </dgm:presLayoutVars>
      </dgm:prSet>
      <dgm:spPr/>
    </dgm:pt>
    <dgm:pt modelId="{2641F55C-7678-4F0E-9F26-07FCA1D57FDD}" type="pres">
      <dgm:prSet presAssocID="{EB9486F7-414A-4ECD-8706-C58E89D3C254}" presName="parSpace" presStyleCnt="0"/>
      <dgm:spPr/>
    </dgm:pt>
    <dgm:pt modelId="{07D5B92C-B88D-4097-96C2-28859F65CA7F}" type="pres">
      <dgm:prSet presAssocID="{1C4AA4B7-634C-4CBA-8066-E03FD66C6830}" presName="parTxOnly" presStyleLbl="node1" presStyleIdx="2" presStyleCnt="12">
        <dgm:presLayoutVars>
          <dgm:bulletEnabled val="1"/>
        </dgm:presLayoutVars>
      </dgm:prSet>
      <dgm:spPr/>
    </dgm:pt>
    <dgm:pt modelId="{149AD83A-B175-422B-8511-AB5D0AE3C71B}" type="pres">
      <dgm:prSet presAssocID="{31BB5B69-4B99-4D7D-8A85-CD53BEB64987}" presName="parSpace" presStyleCnt="0"/>
      <dgm:spPr/>
    </dgm:pt>
    <dgm:pt modelId="{0BF32CFA-15F8-41C4-A152-C55FC3476C2D}" type="pres">
      <dgm:prSet presAssocID="{85EC93E8-032B-44C3-96BD-D8FC2CDF2A04}" presName="parTxOnly" presStyleLbl="node1" presStyleIdx="3" presStyleCnt="1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12">
        <dgm:presLayoutVars>
          <dgm:bulletEnabled val="1"/>
        </dgm:presLayoutVars>
      </dgm:prSet>
      <dgm:spPr/>
    </dgm:pt>
    <dgm:pt modelId="{25A1145E-2788-45FB-97B7-F8C4089C4654}" type="pres">
      <dgm:prSet presAssocID="{F11C5AE7-F1F8-4B7B-AAC2-50535A342F1D}" presName="parSpace" presStyleCnt="0"/>
      <dgm:spPr/>
    </dgm:pt>
    <dgm:pt modelId="{9FAE840A-45EF-4838-804D-7D38725257B5}" type="pres">
      <dgm:prSet presAssocID="{51A4E85C-7853-4BD1-99B8-500FA732C07C}" presName="parTxOnly" presStyleLbl="node1" presStyleIdx="5" presStyleCnt="12">
        <dgm:presLayoutVars>
          <dgm:bulletEnabled val="1"/>
        </dgm:presLayoutVars>
      </dgm:prSet>
      <dgm:spPr/>
    </dgm:pt>
    <dgm:pt modelId="{BBB638DF-FC3D-4C30-895A-940F06B6343E}" type="pres">
      <dgm:prSet presAssocID="{1D2E3503-D81D-4ED0-BBED-9752F01DDB36}" presName="parSpace" presStyleCnt="0"/>
      <dgm:spPr/>
    </dgm:pt>
    <dgm:pt modelId="{2CC4FF6B-995D-4E35-BB3F-77D64CD4A0D0}" type="pres">
      <dgm:prSet presAssocID="{2473E0C6-F091-45D1-92DF-C3495EF1C401}" presName="parTxOnly" presStyleLbl="node1" presStyleIdx="6" presStyleCnt="12">
        <dgm:presLayoutVars>
          <dgm:bulletEnabled val="1"/>
        </dgm:presLayoutVars>
      </dgm:prSet>
      <dgm:spPr/>
    </dgm:pt>
    <dgm:pt modelId="{1B769117-C156-4328-97A8-A790DE76E5F3}" type="pres">
      <dgm:prSet presAssocID="{180EAE69-2C01-4311-B9E4-412DA1BB2F8A}" presName="parSpace" presStyleCnt="0"/>
      <dgm:spPr/>
    </dgm:pt>
    <dgm:pt modelId="{E0020522-8D25-4C40-9ABB-B5A802558AAC}" type="pres">
      <dgm:prSet presAssocID="{F6F74AEF-BB45-45DA-85BB-D022F832901F}" presName="parTxOnly" presStyleLbl="node1" presStyleIdx="7" presStyleCnt="12">
        <dgm:presLayoutVars>
          <dgm:bulletEnabled val="1"/>
        </dgm:presLayoutVars>
      </dgm:prSet>
      <dgm:spPr/>
    </dgm:pt>
    <dgm:pt modelId="{8CF0E4F3-6CAB-4DF7-8127-F071599528CD}" type="pres">
      <dgm:prSet presAssocID="{0A7681B3-6438-4331-95BA-32E8E2E65E7D}" presName="parSpace" presStyleCnt="0"/>
      <dgm:spPr/>
    </dgm:pt>
    <dgm:pt modelId="{6EE9DACF-3558-46D5-AD94-BB48E49F1489}" type="pres">
      <dgm:prSet presAssocID="{936D745D-CA20-4C08-BC30-D08A12E607A8}" presName="parTxOnly" presStyleLbl="node1" presStyleIdx="8" presStyleCnt="12">
        <dgm:presLayoutVars>
          <dgm:bulletEnabled val="1"/>
        </dgm:presLayoutVars>
      </dgm:prSet>
      <dgm:spPr/>
    </dgm:pt>
    <dgm:pt modelId="{32911B46-F97F-4525-AD59-CFE95FFB94FB}" type="pres">
      <dgm:prSet presAssocID="{3F89783E-1958-4D73-9E9D-4ADDC3DE43EC}" presName="parSpace" presStyleCnt="0"/>
      <dgm:spPr/>
    </dgm:pt>
    <dgm:pt modelId="{B5879791-AD02-494D-9D78-6C22396A75B7}" type="pres">
      <dgm:prSet presAssocID="{0D8A07CC-95B6-4EA0-829E-D9B8D030864E}" presName="parTxOnly" presStyleLbl="node1" presStyleIdx="9" presStyleCnt="12">
        <dgm:presLayoutVars>
          <dgm:bulletEnabled val="1"/>
        </dgm:presLayoutVars>
      </dgm:prSet>
      <dgm:spPr/>
    </dgm:pt>
    <dgm:pt modelId="{58A52110-D620-4823-A6FA-E8FA09D67D59}" type="pres">
      <dgm:prSet presAssocID="{922F579C-F95D-45B9-8EB7-32A2FB74BB9F}" presName="parSpace" presStyleCnt="0"/>
      <dgm:spPr/>
    </dgm:pt>
    <dgm:pt modelId="{92430BDE-7174-4B03-866C-936903DF07F9}" type="pres">
      <dgm:prSet presAssocID="{9CD13DA1-4E5F-4C46-A83B-A6876944F671}" presName="parTxOnly" presStyleLbl="node1" presStyleIdx="10" presStyleCnt="12">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11" presStyleCnt="12">
        <dgm:presLayoutVars>
          <dgm:bulletEnabled val="1"/>
        </dgm:presLayoutVars>
      </dgm:prSet>
      <dgm:spPr/>
    </dgm:pt>
  </dgm:ptLst>
  <dgm:cxnLst>
    <dgm:cxn modelId="{72738101-32A0-482A-BC85-92CF6BCE71EB}" srcId="{70A282F3-4515-4856-B2C0-86AA77246B51}" destId="{B1C5E547-A81E-4965-963A-5969F01DE233}" srcOrd="11" destOrd="0" parTransId="{AE6CC7CD-9FCB-4360-8E79-DF93DAF60737}" sibTransId="{580937A6-3062-43E0-84A4-203220A55668}"/>
    <dgm:cxn modelId="{BC1FA509-B3C6-4E15-9D7F-18D053E21C90}" type="presOf" srcId="{0D8A07CC-95B6-4EA0-829E-D9B8D030864E}" destId="{B5879791-AD02-494D-9D78-6C22396A75B7}" srcOrd="0" destOrd="0" presId="urn:microsoft.com/office/officeart/2005/8/layout/hChevron3"/>
    <dgm:cxn modelId="{8256F109-2CE8-4062-ACC0-DBE387B5E892}" type="presOf" srcId="{70A282F3-4515-4856-B2C0-86AA77246B51}" destId="{776A1F8C-5C31-4691-9C2B-A7F8DF456F32}" srcOrd="0" destOrd="0" presId="urn:microsoft.com/office/officeart/2005/8/layout/hChevron3"/>
    <dgm:cxn modelId="{738C1013-B35C-45FD-A84F-246877F9D9FE}" type="presOf" srcId="{936D745D-CA20-4C08-BC30-D08A12E607A8}" destId="{6EE9DACF-3558-46D5-AD94-BB48E49F1489}" srcOrd="0" destOrd="0" presId="urn:microsoft.com/office/officeart/2005/8/layout/hChevron3"/>
    <dgm:cxn modelId="{AE06BB18-E8A4-4D1E-ACA5-3BC536A79940}" srcId="{70A282F3-4515-4856-B2C0-86AA77246B51}" destId="{51A4E85C-7853-4BD1-99B8-500FA732C07C}" srcOrd="5" destOrd="0" parTransId="{B7C07AFD-23D0-4ADA-AB3D-00F07F4ED878}" sibTransId="{1D2E3503-D81D-4ED0-BBED-9752F01DDB36}"/>
    <dgm:cxn modelId="{E8BBB22B-7300-4868-A083-1104E6BD099B}" type="presOf" srcId="{71854ADA-8CB0-41DE-A023-09C1AF968FE5}" destId="{10216DF6-6500-4360-8168-79C8E29168F6}" srcOrd="0" destOrd="0" presId="urn:microsoft.com/office/officeart/2005/8/layout/hChevron3"/>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1"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0C3B4C51-DA37-44EB-8B1A-A227097089DF}" type="presOf" srcId="{51A4E85C-7853-4BD1-99B8-500FA732C07C}" destId="{9FAE840A-45EF-4838-804D-7D38725257B5}" srcOrd="0" destOrd="0" presId="urn:microsoft.com/office/officeart/2005/8/layout/hChevron3"/>
    <dgm:cxn modelId="{7C96E37D-2221-4703-9830-2485111A4943}" srcId="{70A282F3-4515-4856-B2C0-86AA77246B51}" destId="{1C4AA4B7-634C-4CBA-8066-E03FD66C6830}" srcOrd="2" destOrd="0" parTransId="{F9360B63-235F-4C4F-913A-0129822BD193}" sibTransId="{31BB5B69-4B99-4D7D-8A85-CD53BEB64987}"/>
    <dgm:cxn modelId="{7003787F-7B8C-4EAA-87AB-559D63E64850}" type="presOf" srcId="{2473E0C6-F091-45D1-92DF-C3495EF1C401}" destId="{2CC4FF6B-995D-4E35-BB3F-77D64CD4A0D0}" srcOrd="0" destOrd="0" presId="urn:microsoft.com/office/officeart/2005/8/layout/hChevron3"/>
    <dgm:cxn modelId="{D7169B87-9B7A-456D-8969-26D2699B1861}" srcId="{70A282F3-4515-4856-B2C0-86AA77246B51}" destId="{0D8A07CC-95B6-4EA0-829E-D9B8D030864E}" srcOrd="9" destOrd="0" parTransId="{D1EA18D4-45E8-453B-9846-F7DB3EB607EC}" sibTransId="{922F579C-F95D-45B9-8EB7-32A2FB74BB9F}"/>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10" destOrd="0" parTransId="{A0441888-E3AF-4D12-AB92-613143FC1909}" sibTransId="{1E76E48C-B58D-4209-8280-B24013EBE79B}"/>
    <dgm:cxn modelId="{5B7573AD-785D-4B55-A230-E32D87EAB77C}" srcId="{70A282F3-4515-4856-B2C0-86AA77246B51}" destId="{F6F74AEF-BB45-45DA-85BB-D022F832901F}" srcOrd="7" destOrd="0" parTransId="{31D343A9-D0AF-42AA-80A0-2F8A29E1D15C}" sibTransId="{0A7681B3-6438-4331-95BA-32E8E2E65E7D}"/>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EDF810CE-15C3-42DD-BF0A-6F360788C8CC}" srcId="{70A282F3-4515-4856-B2C0-86AA77246B51}" destId="{936D745D-CA20-4C08-BC30-D08A12E607A8}" srcOrd="8" destOrd="0" parTransId="{5794BC60-2566-4E8B-AF41-932DE9E3CF09}" sibTransId="{3F89783E-1958-4D73-9E9D-4ADDC3DE43EC}"/>
    <dgm:cxn modelId="{2469B8E2-A478-42E2-AA81-10AD3E8626D6}" type="presOf" srcId="{F6F74AEF-BB45-45DA-85BB-D022F832901F}" destId="{E0020522-8D25-4C40-9ABB-B5A802558AAC}"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9587E1F6-0EDF-4079-BE46-C5E4EDAD7C76}" type="presOf" srcId="{1C4AA4B7-634C-4CBA-8066-E03FD66C6830}" destId="{07D5B92C-B88D-4097-96C2-28859F65CA7F}" srcOrd="0" destOrd="0" presId="urn:microsoft.com/office/officeart/2005/8/layout/hChevron3"/>
    <dgm:cxn modelId="{2A5368FE-1C47-49B5-BBAB-3FCDB61912AD}" srcId="{70A282F3-4515-4856-B2C0-86AA77246B51}" destId="{2473E0C6-F091-45D1-92DF-C3495EF1C401}" srcOrd="6" destOrd="0" parTransId="{4433C147-A76C-4373-82A9-5E8D9C6D1838}" sibTransId="{180EAE69-2C01-4311-B9E4-412DA1BB2F8A}"/>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23E8F3E0-0D4E-44EC-A5D5-384FB891694A}" type="presParOf" srcId="{776A1F8C-5C31-4691-9C2B-A7F8DF456F32}" destId="{2F548C05-5D23-47B9-9153-0D08392EF497}" srcOrd="2" destOrd="0" presId="urn:microsoft.com/office/officeart/2005/8/layout/hChevron3"/>
    <dgm:cxn modelId="{6B743A57-743D-4B08-99B0-997F146DC9E6}" type="presParOf" srcId="{776A1F8C-5C31-4691-9C2B-A7F8DF456F32}" destId="{2641F55C-7678-4F0E-9F26-07FCA1D57FDD}" srcOrd="3" destOrd="0" presId="urn:microsoft.com/office/officeart/2005/8/layout/hChevron3"/>
    <dgm:cxn modelId="{DC205062-3D57-485B-A4A3-88E08CF67B73}" type="presParOf" srcId="{776A1F8C-5C31-4691-9C2B-A7F8DF456F32}" destId="{07D5B92C-B88D-4097-96C2-28859F65CA7F}" srcOrd="4" destOrd="0" presId="urn:microsoft.com/office/officeart/2005/8/layout/hChevron3"/>
    <dgm:cxn modelId="{564C1AF4-A875-4033-AC0C-3A982FD8735B}" type="presParOf" srcId="{776A1F8C-5C31-4691-9C2B-A7F8DF456F32}" destId="{149AD83A-B175-422B-8511-AB5D0AE3C71B}"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2A60B205-ECBC-4A54-8744-FD5CBA466B06}" type="presParOf" srcId="{776A1F8C-5C31-4691-9C2B-A7F8DF456F32}" destId="{9FAE840A-45EF-4838-804D-7D38725257B5}" srcOrd="10" destOrd="0" presId="urn:microsoft.com/office/officeart/2005/8/layout/hChevron3"/>
    <dgm:cxn modelId="{43B5F5F6-6381-4D48-B856-1AB4A62ACFE7}" type="presParOf" srcId="{776A1F8C-5C31-4691-9C2B-A7F8DF456F32}" destId="{BBB638DF-FC3D-4C30-895A-940F06B6343E}" srcOrd="11" destOrd="0" presId="urn:microsoft.com/office/officeart/2005/8/layout/hChevron3"/>
    <dgm:cxn modelId="{3459719D-6CFD-462C-B8D1-15E16C375775}" type="presParOf" srcId="{776A1F8C-5C31-4691-9C2B-A7F8DF456F32}" destId="{2CC4FF6B-995D-4E35-BB3F-77D64CD4A0D0}" srcOrd="12" destOrd="0" presId="urn:microsoft.com/office/officeart/2005/8/layout/hChevron3"/>
    <dgm:cxn modelId="{9BEB9B76-D675-43EF-8776-EF1C3FA58311}" type="presParOf" srcId="{776A1F8C-5C31-4691-9C2B-A7F8DF456F32}" destId="{1B769117-C156-4328-97A8-A790DE76E5F3}" srcOrd="13" destOrd="0" presId="urn:microsoft.com/office/officeart/2005/8/layout/hChevron3"/>
    <dgm:cxn modelId="{3A64E952-699F-4EC7-9C53-12B304A1AC65}" type="presParOf" srcId="{776A1F8C-5C31-4691-9C2B-A7F8DF456F32}" destId="{E0020522-8D25-4C40-9ABB-B5A802558AAC}" srcOrd="14" destOrd="0" presId="urn:microsoft.com/office/officeart/2005/8/layout/hChevron3"/>
    <dgm:cxn modelId="{7C42AB26-C2B4-4645-A7A3-40E0E203DE4E}" type="presParOf" srcId="{776A1F8C-5C31-4691-9C2B-A7F8DF456F32}" destId="{8CF0E4F3-6CAB-4DF7-8127-F071599528CD}" srcOrd="15" destOrd="0" presId="urn:microsoft.com/office/officeart/2005/8/layout/hChevron3"/>
    <dgm:cxn modelId="{D9A9EFE4-1844-4005-8BED-2FB2A5DC5673}" type="presParOf" srcId="{776A1F8C-5C31-4691-9C2B-A7F8DF456F32}" destId="{6EE9DACF-3558-46D5-AD94-BB48E49F1489}" srcOrd="16" destOrd="0" presId="urn:microsoft.com/office/officeart/2005/8/layout/hChevron3"/>
    <dgm:cxn modelId="{DDC766BE-4A32-4C0C-825B-A9815018E346}" type="presParOf" srcId="{776A1F8C-5C31-4691-9C2B-A7F8DF456F32}" destId="{32911B46-F97F-4525-AD59-CFE95FFB94FB}" srcOrd="17" destOrd="0" presId="urn:microsoft.com/office/officeart/2005/8/layout/hChevron3"/>
    <dgm:cxn modelId="{50FEB9A3-6A5E-493F-B5D2-A491D2B86465}" type="presParOf" srcId="{776A1F8C-5C31-4691-9C2B-A7F8DF456F32}" destId="{B5879791-AD02-494D-9D78-6C22396A75B7}" srcOrd="18" destOrd="0" presId="urn:microsoft.com/office/officeart/2005/8/layout/hChevron3"/>
    <dgm:cxn modelId="{0534FCC8-F103-4C46-8CA6-2E6FE1A79070}" type="presParOf" srcId="{776A1F8C-5C31-4691-9C2B-A7F8DF456F32}" destId="{58A52110-D620-4823-A6FA-E8FA09D67D59}" srcOrd="19" destOrd="0" presId="urn:microsoft.com/office/officeart/2005/8/layout/hChevron3"/>
    <dgm:cxn modelId="{FA103E51-2275-407D-9C53-E55B4CF21AE3}" type="presParOf" srcId="{776A1F8C-5C31-4691-9C2B-A7F8DF456F32}" destId="{92430BDE-7174-4B03-866C-936903DF07F9}" srcOrd="20" destOrd="0" presId="urn:microsoft.com/office/officeart/2005/8/layout/hChevron3"/>
    <dgm:cxn modelId="{F31D3BCB-2AFA-458D-96BF-227456F0A622}" type="presParOf" srcId="{776A1F8C-5C31-4691-9C2B-A7F8DF456F32}" destId="{67BB3DEC-BE6B-4F48-94DF-D5CCA4276827}" srcOrd="21" destOrd="0" presId="urn:microsoft.com/office/officeart/2005/8/layout/hChevron3"/>
    <dgm:cxn modelId="{E192B9E4-C8EF-43DC-BA11-78FD917000E5}" type="presParOf" srcId="{776A1F8C-5C31-4691-9C2B-A7F8DF456F32}" destId="{2CB68F4E-D058-4ECE-8D28-436B2D71DCC9}" srcOrd="22"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rgbClr val="FFC000"/>
        </a:solidFill>
      </dgm:spPr>
      <dgm:t>
        <a:bodyPr/>
        <a:lstStyle/>
        <a:p>
          <a:r>
            <a:rPr lang="fr-FR" sz="1200" dirty="0">
              <a:hlinkClick xmlns:r="http://schemas.openxmlformats.org/officeDocument/2006/relationships" r:id="rId1" action="ppaction://hlinksldjump"/>
            </a:rPr>
            <a:t>I. Starter</a:t>
          </a:r>
          <a:endParaRPr lang="fr-FR" sz="1200" dirty="0"/>
        </a:p>
      </dgm:t>
    </dgm:pt>
    <dgm:pt modelId="{C735A598-7BAA-4198-B3DB-B75AF76A8085}" type="parTrans" cxnId="{C66094AE-62B6-4AC2-AD90-6DDD41DB0420}">
      <dgm:prSet/>
      <dgm:spPr/>
      <dgm:t>
        <a:bodyPr/>
        <a:lstStyle/>
        <a:p>
          <a:endParaRPr lang="fr-FR" sz="1200"/>
        </a:p>
      </dgm:t>
    </dgm:pt>
    <dgm:pt modelId="{D71A99E9-9574-442D-A8CA-B21062B246A6}" type="sibTrans" cxnId="{C66094AE-62B6-4AC2-AD90-6DDD41DB0420}">
      <dgm:prSet/>
      <dgm:spPr/>
      <dgm:t>
        <a:bodyPr/>
        <a:lstStyle/>
        <a:p>
          <a:endParaRPr lang="fr-FR" sz="1200"/>
        </a:p>
      </dgm:t>
    </dgm:pt>
    <dgm:pt modelId="{6FAE786F-AC75-4C08-AB21-821A5A2DCB78}">
      <dgm:prSet phldrT="[Texte]" custT="1"/>
      <dgm:spPr>
        <a:solidFill>
          <a:schemeClr val="accent6">
            <a:lumMod val="20000"/>
            <a:lumOff val="80000"/>
          </a:schemeClr>
        </a:solidFill>
      </dgm:spPr>
      <dgm:t>
        <a:bodyPr/>
        <a:lstStyle/>
        <a:p>
          <a:r>
            <a:rPr lang="fr-FR" sz="1200" dirty="0">
              <a:hlinkClick xmlns:r="http://schemas.openxmlformats.org/officeDocument/2006/relationships" r:id="rId2" action="ppaction://hlinksldjump"/>
            </a:rPr>
            <a:t>II. C. texte</a:t>
          </a:r>
          <a:endParaRPr lang="fr-FR" sz="1200" dirty="0"/>
        </a:p>
      </dgm:t>
    </dgm:pt>
    <dgm:pt modelId="{995DA614-9380-4BB6-AF59-3DCB142B5F48}" type="parTrans" cxnId="{999FA33F-C5F2-4496-9223-5605050F10AE}">
      <dgm:prSet/>
      <dgm:spPr/>
      <dgm:t>
        <a:bodyPr/>
        <a:lstStyle/>
        <a:p>
          <a:endParaRPr lang="fr-FR" sz="1200"/>
        </a:p>
      </dgm:t>
    </dgm:pt>
    <dgm:pt modelId="{EB9486F7-414A-4ECD-8706-C58E89D3C254}" type="sibTrans" cxnId="{999FA33F-C5F2-4496-9223-5605050F10AE}">
      <dgm:prSet/>
      <dgm:spPr/>
      <dgm:t>
        <a:bodyPr/>
        <a:lstStyle/>
        <a:p>
          <a:endParaRPr lang="fr-FR" sz="1200"/>
        </a:p>
      </dgm:t>
    </dgm:pt>
    <dgm:pt modelId="{85EC93E8-032B-44C3-96BD-D8FC2CDF2A04}">
      <dgm:prSet phldrT="[Texte]" custT="1"/>
      <dgm:spPr>
        <a:solidFill>
          <a:schemeClr val="accent6">
            <a:lumMod val="20000"/>
            <a:lumOff val="80000"/>
          </a:schemeClr>
        </a:solidFill>
      </dgm:spPr>
      <dgm:t>
        <a:bodyPr/>
        <a:lstStyle/>
        <a:p>
          <a:r>
            <a:rPr lang="fr-FR" sz="1200" dirty="0">
              <a:hlinkClick xmlns:r="http://schemas.openxmlformats.org/officeDocument/2006/relationships" r:id="rId3" action="ppaction://hlinksldjump"/>
            </a:rPr>
            <a:t>IV. Gr: qté définie</a:t>
          </a:r>
          <a:endParaRPr lang="fr-FR" sz="1200" dirty="0"/>
        </a:p>
      </dgm:t>
    </dgm:pt>
    <dgm:pt modelId="{B0ED8357-9422-40D9-916C-E231BBDB607E}" type="parTrans" cxnId="{0A00E1CB-F810-44A5-A8D7-65B7092DF0AD}">
      <dgm:prSet/>
      <dgm:spPr/>
      <dgm:t>
        <a:bodyPr/>
        <a:lstStyle/>
        <a:p>
          <a:endParaRPr lang="fr-FR" sz="1200"/>
        </a:p>
      </dgm:t>
    </dgm:pt>
    <dgm:pt modelId="{9936B63E-A76D-4026-BBC4-6A1BEE9FE167}" type="sibTrans" cxnId="{0A00E1CB-F810-44A5-A8D7-65B7092DF0AD}">
      <dgm:prSet/>
      <dgm:spPr/>
      <dgm:t>
        <a:bodyPr/>
        <a:lstStyle/>
        <a:p>
          <a:endParaRPr lang="fr-FR" sz="1200"/>
        </a:p>
      </dgm:t>
    </dgm:pt>
    <dgm:pt modelId="{63BF9446-41F9-44D2-88CF-A079D597BA95}">
      <dgm:prSet phldrT="[Texte]" custT="1"/>
      <dgm:spPr>
        <a:solidFill>
          <a:schemeClr val="accent6">
            <a:lumMod val="20000"/>
            <a:lumOff val="80000"/>
          </a:schemeClr>
        </a:solidFill>
      </dgm:spPr>
      <dgm:t>
        <a:bodyPr/>
        <a:lstStyle/>
        <a:p>
          <a:r>
            <a:rPr lang="fr-FR" sz="1200" dirty="0">
              <a:hlinkClick xmlns:r="http://schemas.openxmlformats.org/officeDocument/2006/relationships" r:id="rId4" action="ppaction://hlinksldjump"/>
            </a:rPr>
            <a:t>V. Gr: qté indéfinie</a:t>
          </a:r>
          <a:endParaRPr lang="fr-FR" sz="1200" dirty="0"/>
        </a:p>
      </dgm:t>
    </dgm:pt>
    <dgm:pt modelId="{9AEBF485-80B7-4E72-B632-6D0248883F53}" type="parTrans" cxnId="{B2C73BEB-7BFC-4B9A-BF95-0C73B50EBA98}">
      <dgm:prSet/>
      <dgm:spPr/>
      <dgm:t>
        <a:bodyPr/>
        <a:lstStyle/>
        <a:p>
          <a:endParaRPr lang="fr-FR" sz="1200"/>
        </a:p>
      </dgm:t>
    </dgm:pt>
    <dgm:pt modelId="{F11C5AE7-F1F8-4B7B-AAC2-50535A342F1D}" type="sibTrans" cxnId="{B2C73BEB-7BFC-4B9A-BF95-0C73B50EBA98}">
      <dgm:prSet/>
      <dgm:spPr/>
      <dgm:t>
        <a:bodyPr/>
        <a:lstStyle/>
        <a:p>
          <a:endParaRPr lang="fr-FR" sz="1200"/>
        </a:p>
      </dgm:t>
    </dgm:pt>
    <dgm:pt modelId="{9CD13DA1-4E5F-4C46-A83B-A6876944F671}">
      <dgm:prSet phldrT="[Texte]" custT="1"/>
      <dgm:spPr>
        <a:solidFill>
          <a:schemeClr val="accent6">
            <a:lumMod val="20000"/>
            <a:lumOff val="80000"/>
          </a:schemeClr>
        </a:solidFill>
      </dgm:spPr>
      <dgm:t>
        <a:bodyPr/>
        <a:lstStyle/>
        <a:p>
          <a:r>
            <a:rPr lang="fr-FR" sz="1200" dirty="0">
              <a:hlinkClick xmlns:r="http://schemas.openxmlformats.org/officeDocument/2006/relationships" r:id="rId5" action="ppaction://hlinksldjump"/>
            </a:rPr>
            <a:t>XI. Phonétique</a:t>
          </a:r>
          <a:endParaRPr lang="fr-FR" sz="1200" dirty="0"/>
        </a:p>
      </dgm:t>
    </dgm:pt>
    <dgm:pt modelId="{A0441888-E3AF-4D12-AB92-613143FC1909}" type="parTrans" cxnId="{C85385A2-F66B-431C-B9AC-A00FB80E79EB}">
      <dgm:prSet/>
      <dgm:spPr/>
      <dgm:t>
        <a:bodyPr/>
        <a:lstStyle/>
        <a:p>
          <a:endParaRPr lang="fr-FR" sz="1200"/>
        </a:p>
      </dgm:t>
    </dgm:pt>
    <dgm:pt modelId="{1E76E48C-B58D-4209-8280-B24013EBE79B}" type="sibTrans" cxnId="{C85385A2-F66B-431C-B9AC-A00FB80E79EB}">
      <dgm:prSet/>
      <dgm:spPr/>
      <dgm:t>
        <a:bodyPr/>
        <a:lstStyle/>
        <a:p>
          <a:endParaRPr lang="fr-FR" sz="1200"/>
        </a:p>
      </dgm:t>
    </dgm:pt>
    <dgm:pt modelId="{B1C5E547-A81E-4965-963A-5969F01DE233}">
      <dgm:prSet phldrT="[Texte]" custT="1"/>
      <dgm:spPr>
        <a:solidFill>
          <a:schemeClr val="accent6">
            <a:lumMod val="20000"/>
            <a:lumOff val="80000"/>
          </a:schemeClr>
        </a:solidFill>
      </dgm:spPr>
      <dgm:t>
        <a:bodyPr/>
        <a:lstStyle/>
        <a:p>
          <a:r>
            <a:rPr lang="fr-FR" sz="1200" dirty="0">
              <a:hlinkClick xmlns:r="http://schemas.openxmlformats.org/officeDocument/2006/relationships" r:id="rId6" action="ppaction://hlinksldjump"/>
            </a:rPr>
            <a:t>XII. Production</a:t>
          </a:r>
          <a:endParaRPr lang="fr-FR" sz="1200" dirty="0"/>
        </a:p>
      </dgm:t>
    </dgm:pt>
    <dgm:pt modelId="{AE6CC7CD-9FCB-4360-8E79-DF93DAF60737}" type="parTrans" cxnId="{72738101-32A0-482A-BC85-92CF6BCE71EB}">
      <dgm:prSet/>
      <dgm:spPr/>
      <dgm:t>
        <a:bodyPr/>
        <a:lstStyle/>
        <a:p>
          <a:endParaRPr lang="fr-FR" sz="1200"/>
        </a:p>
      </dgm:t>
    </dgm:pt>
    <dgm:pt modelId="{580937A6-3062-43E0-84A4-203220A55668}" type="sibTrans" cxnId="{72738101-32A0-482A-BC85-92CF6BCE71EB}">
      <dgm:prSet/>
      <dgm:spPr/>
      <dgm:t>
        <a:bodyPr/>
        <a:lstStyle/>
        <a:p>
          <a:endParaRPr lang="fr-FR" sz="1200"/>
        </a:p>
      </dgm:t>
    </dgm:pt>
    <dgm:pt modelId="{51A4E85C-7853-4BD1-99B8-500FA732C07C}">
      <dgm:prSet phldrT="[Texte]" custT="1"/>
      <dgm:spPr>
        <a:solidFill>
          <a:schemeClr val="accent6">
            <a:lumMod val="20000"/>
            <a:lumOff val="80000"/>
          </a:schemeClr>
        </a:solidFill>
      </dgm:spPr>
      <dgm:t>
        <a:bodyPr/>
        <a:lstStyle/>
        <a:p>
          <a:r>
            <a:rPr lang="fr-FR" sz="1200" dirty="0">
              <a:hlinkClick xmlns:r="http://schemas.openxmlformats.org/officeDocument/2006/relationships" r:id="rId7" action="ppaction://hlinksldjump"/>
            </a:rPr>
            <a:t>VI. </a:t>
          </a:r>
          <a:r>
            <a:rPr lang="fr-FR" sz="1200" dirty="0" err="1">
              <a:hlinkClick xmlns:r="http://schemas.openxmlformats.org/officeDocument/2006/relationships" r:id="rId7" action="ppaction://hlinksldjump"/>
            </a:rPr>
            <a:t>Voc</a:t>
          </a:r>
          <a:r>
            <a:rPr lang="fr-FR" sz="1200" dirty="0">
              <a:hlinkClick xmlns:r="http://schemas.openxmlformats.org/officeDocument/2006/relationships" r:id="rId7" action="ppaction://hlinksldjump"/>
            </a:rPr>
            <a:t>: actions</a:t>
          </a:r>
          <a:endParaRPr lang="fr-FR" sz="1200" dirty="0"/>
        </a:p>
      </dgm:t>
    </dgm:pt>
    <dgm:pt modelId="{B7C07AFD-23D0-4ADA-AB3D-00F07F4ED878}" type="parTrans" cxnId="{AE06BB18-E8A4-4D1E-ACA5-3BC536A79940}">
      <dgm:prSet/>
      <dgm:spPr/>
      <dgm:t>
        <a:bodyPr/>
        <a:lstStyle/>
        <a:p>
          <a:endParaRPr lang="fr-FR" sz="1200"/>
        </a:p>
      </dgm:t>
    </dgm:pt>
    <dgm:pt modelId="{1D2E3503-D81D-4ED0-BBED-9752F01DDB36}" type="sibTrans" cxnId="{AE06BB18-E8A4-4D1E-ACA5-3BC536A79940}">
      <dgm:prSet/>
      <dgm:spPr/>
      <dgm:t>
        <a:bodyPr/>
        <a:lstStyle/>
        <a:p>
          <a:endParaRPr lang="fr-FR" sz="1200"/>
        </a:p>
      </dgm:t>
    </dgm:pt>
    <dgm:pt modelId="{2473E0C6-F091-45D1-92DF-C3495EF1C401}">
      <dgm:prSet phldrT="[Texte]" custT="1"/>
      <dgm:spPr>
        <a:solidFill>
          <a:schemeClr val="accent6">
            <a:lumMod val="20000"/>
            <a:lumOff val="80000"/>
          </a:schemeClr>
        </a:solidFill>
      </dgm:spPr>
      <dgm:t>
        <a:bodyPr/>
        <a:lstStyle/>
        <a:p>
          <a:r>
            <a:rPr lang="fr-FR" sz="1200" dirty="0">
              <a:hlinkClick xmlns:r="http://schemas.openxmlformats.org/officeDocument/2006/relationships" r:id="rId8" action="ppaction://hlinksldjump"/>
            </a:rPr>
            <a:t>VII. Gr: COD</a:t>
          </a:r>
          <a:endParaRPr lang="fr-FR" sz="1200" dirty="0"/>
        </a:p>
      </dgm:t>
    </dgm:pt>
    <dgm:pt modelId="{4433C147-A76C-4373-82A9-5E8D9C6D1838}" type="parTrans" cxnId="{2A5368FE-1C47-49B5-BBAB-3FCDB61912AD}">
      <dgm:prSet/>
      <dgm:spPr/>
      <dgm:t>
        <a:bodyPr/>
        <a:lstStyle/>
        <a:p>
          <a:endParaRPr lang="fr-FR" sz="1200"/>
        </a:p>
      </dgm:t>
    </dgm:pt>
    <dgm:pt modelId="{180EAE69-2C01-4311-B9E4-412DA1BB2F8A}" type="sibTrans" cxnId="{2A5368FE-1C47-49B5-BBAB-3FCDB61912AD}">
      <dgm:prSet/>
      <dgm:spPr/>
      <dgm:t>
        <a:bodyPr/>
        <a:lstStyle/>
        <a:p>
          <a:endParaRPr lang="fr-FR" sz="1200"/>
        </a:p>
      </dgm:t>
    </dgm:pt>
    <dgm:pt modelId="{F6F74AEF-BB45-45DA-85BB-D022F832901F}">
      <dgm:prSet phldrT="[Texte]" custT="1"/>
      <dgm:spPr>
        <a:solidFill>
          <a:schemeClr val="accent6">
            <a:lumMod val="20000"/>
            <a:lumOff val="80000"/>
          </a:schemeClr>
        </a:solidFill>
      </dgm:spPr>
      <dgm:t>
        <a:bodyPr/>
        <a:lstStyle/>
        <a:p>
          <a:r>
            <a:rPr lang="fr-FR" sz="1200" dirty="0">
              <a:hlinkClick xmlns:r="http://schemas.openxmlformats.org/officeDocument/2006/relationships" r:id="rId9" action="ppaction://hlinksldjump"/>
            </a:rPr>
            <a:t>VIII. Gr: prés. progressif</a:t>
          </a:r>
          <a:endParaRPr lang="fr-FR" sz="1200" dirty="0"/>
        </a:p>
      </dgm:t>
    </dgm:pt>
    <dgm:pt modelId="{31D343A9-D0AF-42AA-80A0-2F8A29E1D15C}" type="parTrans" cxnId="{5B7573AD-785D-4B55-A230-E32D87EAB77C}">
      <dgm:prSet/>
      <dgm:spPr/>
      <dgm:t>
        <a:bodyPr/>
        <a:lstStyle/>
        <a:p>
          <a:endParaRPr lang="fr-FR" sz="1200"/>
        </a:p>
      </dgm:t>
    </dgm:pt>
    <dgm:pt modelId="{0A7681B3-6438-4331-95BA-32E8E2E65E7D}" type="sibTrans" cxnId="{5B7573AD-785D-4B55-A230-E32D87EAB77C}">
      <dgm:prSet/>
      <dgm:spPr/>
      <dgm:t>
        <a:bodyPr/>
        <a:lstStyle/>
        <a:p>
          <a:endParaRPr lang="fr-FR" sz="1200"/>
        </a:p>
      </dgm:t>
    </dgm:pt>
    <dgm:pt modelId="{936D745D-CA20-4C08-BC30-D08A12E607A8}">
      <dgm:prSet phldrT="[Texte]" custT="1"/>
      <dgm:spPr>
        <a:solidFill>
          <a:schemeClr val="accent6">
            <a:lumMod val="20000"/>
            <a:lumOff val="80000"/>
          </a:schemeClr>
        </a:solidFill>
      </dgm:spPr>
      <dgm:t>
        <a:bodyPr/>
        <a:lstStyle/>
        <a:p>
          <a:r>
            <a:rPr lang="fr-FR" sz="1200" dirty="0">
              <a:hlinkClick xmlns:r="http://schemas.openxmlformats.org/officeDocument/2006/relationships" r:id="rId10" action="ppaction://hlinksldjump"/>
            </a:rPr>
            <a:t>IX. </a:t>
          </a:r>
          <a:r>
            <a:rPr lang="fr-FR" sz="1200" dirty="0" err="1">
              <a:hlinkClick xmlns:r="http://schemas.openxmlformats.org/officeDocument/2006/relationships" r:id="rId10" action="ppaction://hlinksldjump"/>
            </a:rPr>
            <a:t>Voc</a:t>
          </a:r>
          <a:r>
            <a:rPr lang="fr-FR" sz="1200" dirty="0">
              <a:hlinkClick xmlns:r="http://schemas.openxmlformats.org/officeDocument/2006/relationships" r:id="rId10" action="ppaction://hlinksldjump"/>
            </a:rPr>
            <a:t>: connecteurs</a:t>
          </a:r>
          <a:endParaRPr lang="fr-FR" sz="1200" dirty="0"/>
        </a:p>
      </dgm:t>
    </dgm:pt>
    <dgm:pt modelId="{5794BC60-2566-4E8B-AF41-932DE9E3CF09}" type="parTrans" cxnId="{EDF810CE-15C3-42DD-BF0A-6F360788C8CC}">
      <dgm:prSet/>
      <dgm:spPr/>
      <dgm:t>
        <a:bodyPr/>
        <a:lstStyle/>
        <a:p>
          <a:endParaRPr lang="fr-FR" sz="1200"/>
        </a:p>
      </dgm:t>
    </dgm:pt>
    <dgm:pt modelId="{3F89783E-1958-4D73-9E9D-4ADDC3DE43EC}" type="sibTrans" cxnId="{EDF810CE-15C3-42DD-BF0A-6F360788C8CC}">
      <dgm:prSet/>
      <dgm:spPr/>
      <dgm:t>
        <a:bodyPr/>
        <a:lstStyle/>
        <a:p>
          <a:endParaRPr lang="fr-FR" sz="1200"/>
        </a:p>
      </dgm:t>
    </dgm:pt>
    <dgm:pt modelId="{0D8A07CC-95B6-4EA0-829E-D9B8D030864E}">
      <dgm:prSet phldrT="[Texte]" custT="1"/>
      <dgm:spPr>
        <a:solidFill>
          <a:schemeClr val="accent6">
            <a:lumMod val="20000"/>
            <a:lumOff val="80000"/>
          </a:schemeClr>
        </a:solidFill>
      </dgm:spPr>
      <dgm:t>
        <a:bodyPr/>
        <a:lstStyle/>
        <a:p>
          <a:r>
            <a:rPr lang="fr-FR" sz="1200" dirty="0">
              <a:hlinkClick xmlns:r="http://schemas.openxmlformats.org/officeDocument/2006/relationships" r:id="rId11" action="ppaction://hlinksldjump"/>
            </a:rPr>
            <a:t>X. </a:t>
          </a:r>
          <a:r>
            <a:rPr lang="fr-FR" sz="1200" dirty="0" err="1">
              <a:hlinkClick xmlns:r="http://schemas.openxmlformats.org/officeDocument/2006/relationships" r:id="rId11" action="ppaction://hlinksldjump"/>
            </a:rPr>
            <a:t>Voc</a:t>
          </a:r>
          <a:r>
            <a:rPr lang="fr-FR" sz="1200" dirty="0">
              <a:hlinkClick xmlns:r="http://schemas.openxmlformats.org/officeDocument/2006/relationships" r:id="rId11" action="ppaction://hlinksldjump"/>
            </a:rPr>
            <a:t>: opinion</a:t>
          </a:r>
          <a:endParaRPr lang="fr-FR" sz="1200" dirty="0"/>
        </a:p>
      </dgm:t>
    </dgm:pt>
    <dgm:pt modelId="{D1EA18D4-45E8-453B-9846-F7DB3EB607EC}" type="parTrans" cxnId="{D7169B87-9B7A-456D-8969-26D2699B1861}">
      <dgm:prSet/>
      <dgm:spPr/>
      <dgm:t>
        <a:bodyPr/>
        <a:lstStyle/>
        <a:p>
          <a:endParaRPr lang="fr-FR" sz="1200"/>
        </a:p>
      </dgm:t>
    </dgm:pt>
    <dgm:pt modelId="{922F579C-F95D-45B9-8EB7-32A2FB74BB9F}" type="sibTrans" cxnId="{D7169B87-9B7A-456D-8969-26D2699B1861}">
      <dgm:prSet/>
      <dgm:spPr/>
      <dgm:t>
        <a:bodyPr/>
        <a:lstStyle/>
        <a:p>
          <a:endParaRPr lang="fr-FR" sz="1200"/>
        </a:p>
      </dgm:t>
    </dgm:pt>
    <dgm:pt modelId="{1C4AA4B7-634C-4CBA-8066-E03FD66C6830}">
      <dgm:prSet phldrT="[Texte]" custT="1"/>
      <dgm:spPr>
        <a:solidFill>
          <a:schemeClr val="accent6">
            <a:lumMod val="20000"/>
            <a:lumOff val="80000"/>
          </a:schemeClr>
        </a:solidFill>
      </dgm:spPr>
      <dgm:t>
        <a:bodyPr/>
        <a:lstStyle/>
        <a:p>
          <a:r>
            <a:rPr lang="fr-FR" sz="1200" dirty="0">
              <a:hlinkClick xmlns:r="http://schemas.openxmlformats.org/officeDocument/2006/relationships" r:id="rId12" action="ppaction://hlinksldjump"/>
            </a:rPr>
            <a:t>III. </a:t>
          </a:r>
          <a:r>
            <a:rPr lang="fr-FR" sz="1200" dirty="0" err="1">
              <a:hlinkClick xmlns:r="http://schemas.openxmlformats.org/officeDocument/2006/relationships" r:id="rId12" action="ppaction://hlinksldjump"/>
            </a:rPr>
            <a:t>Voc</a:t>
          </a:r>
          <a:r>
            <a:rPr lang="fr-FR" sz="1200" dirty="0">
              <a:hlinkClick xmlns:r="http://schemas.openxmlformats.org/officeDocument/2006/relationships" r:id="rId12" action="ppaction://hlinksldjump"/>
            </a:rPr>
            <a:t>: aliments</a:t>
          </a:r>
          <a:endParaRPr lang="fr-FR" sz="1200" dirty="0"/>
        </a:p>
      </dgm:t>
    </dgm:pt>
    <dgm:pt modelId="{F9360B63-235F-4C4F-913A-0129822BD193}" type="parTrans" cxnId="{7C96E37D-2221-4703-9830-2485111A4943}">
      <dgm:prSet/>
      <dgm:spPr/>
      <dgm:t>
        <a:bodyPr/>
        <a:lstStyle/>
        <a:p>
          <a:endParaRPr lang="fr-FR" sz="1200"/>
        </a:p>
      </dgm:t>
    </dgm:pt>
    <dgm:pt modelId="{31BB5B69-4B99-4D7D-8A85-CD53BEB64987}" type="sibTrans" cxnId="{7C96E37D-2221-4703-9830-2485111A4943}">
      <dgm:prSet/>
      <dgm:spPr/>
      <dgm:t>
        <a:bodyPr/>
        <a:lstStyle/>
        <a:p>
          <a:endParaRPr lang="fr-FR" sz="12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12">
        <dgm:presLayoutVars>
          <dgm:bulletEnabled val="1"/>
        </dgm:presLayoutVars>
      </dgm:prSet>
      <dgm:spPr/>
    </dgm:pt>
    <dgm:pt modelId="{4F894FE4-D206-41C8-AF7E-2F059EF7A497}" type="pres">
      <dgm:prSet presAssocID="{D71A99E9-9574-442D-A8CA-B21062B246A6}" presName="parSpace" presStyleCnt="0"/>
      <dgm:spPr/>
    </dgm:pt>
    <dgm:pt modelId="{2F548C05-5D23-47B9-9153-0D08392EF497}" type="pres">
      <dgm:prSet presAssocID="{6FAE786F-AC75-4C08-AB21-821A5A2DCB78}" presName="parTxOnly" presStyleLbl="node1" presStyleIdx="1" presStyleCnt="12">
        <dgm:presLayoutVars>
          <dgm:bulletEnabled val="1"/>
        </dgm:presLayoutVars>
      </dgm:prSet>
      <dgm:spPr/>
    </dgm:pt>
    <dgm:pt modelId="{2641F55C-7678-4F0E-9F26-07FCA1D57FDD}" type="pres">
      <dgm:prSet presAssocID="{EB9486F7-414A-4ECD-8706-C58E89D3C254}" presName="parSpace" presStyleCnt="0"/>
      <dgm:spPr/>
    </dgm:pt>
    <dgm:pt modelId="{07D5B92C-B88D-4097-96C2-28859F65CA7F}" type="pres">
      <dgm:prSet presAssocID="{1C4AA4B7-634C-4CBA-8066-E03FD66C6830}" presName="parTxOnly" presStyleLbl="node1" presStyleIdx="2" presStyleCnt="12">
        <dgm:presLayoutVars>
          <dgm:bulletEnabled val="1"/>
        </dgm:presLayoutVars>
      </dgm:prSet>
      <dgm:spPr/>
    </dgm:pt>
    <dgm:pt modelId="{149AD83A-B175-422B-8511-AB5D0AE3C71B}" type="pres">
      <dgm:prSet presAssocID="{31BB5B69-4B99-4D7D-8A85-CD53BEB64987}" presName="parSpace" presStyleCnt="0"/>
      <dgm:spPr/>
    </dgm:pt>
    <dgm:pt modelId="{0BF32CFA-15F8-41C4-A152-C55FC3476C2D}" type="pres">
      <dgm:prSet presAssocID="{85EC93E8-032B-44C3-96BD-D8FC2CDF2A04}" presName="parTxOnly" presStyleLbl="node1" presStyleIdx="3" presStyleCnt="1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12">
        <dgm:presLayoutVars>
          <dgm:bulletEnabled val="1"/>
        </dgm:presLayoutVars>
      </dgm:prSet>
      <dgm:spPr/>
    </dgm:pt>
    <dgm:pt modelId="{25A1145E-2788-45FB-97B7-F8C4089C4654}" type="pres">
      <dgm:prSet presAssocID="{F11C5AE7-F1F8-4B7B-AAC2-50535A342F1D}" presName="parSpace" presStyleCnt="0"/>
      <dgm:spPr/>
    </dgm:pt>
    <dgm:pt modelId="{9FAE840A-45EF-4838-804D-7D38725257B5}" type="pres">
      <dgm:prSet presAssocID="{51A4E85C-7853-4BD1-99B8-500FA732C07C}" presName="parTxOnly" presStyleLbl="node1" presStyleIdx="5" presStyleCnt="12">
        <dgm:presLayoutVars>
          <dgm:bulletEnabled val="1"/>
        </dgm:presLayoutVars>
      </dgm:prSet>
      <dgm:spPr/>
    </dgm:pt>
    <dgm:pt modelId="{BBB638DF-FC3D-4C30-895A-940F06B6343E}" type="pres">
      <dgm:prSet presAssocID="{1D2E3503-D81D-4ED0-BBED-9752F01DDB36}" presName="parSpace" presStyleCnt="0"/>
      <dgm:spPr/>
    </dgm:pt>
    <dgm:pt modelId="{2CC4FF6B-995D-4E35-BB3F-77D64CD4A0D0}" type="pres">
      <dgm:prSet presAssocID="{2473E0C6-F091-45D1-92DF-C3495EF1C401}" presName="parTxOnly" presStyleLbl="node1" presStyleIdx="6" presStyleCnt="12">
        <dgm:presLayoutVars>
          <dgm:bulletEnabled val="1"/>
        </dgm:presLayoutVars>
      </dgm:prSet>
      <dgm:spPr/>
    </dgm:pt>
    <dgm:pt modelId="{1B769117-C156-4328-97A8-A790DE76E5F3}" type="pres">
      <dgm:prSet presAssocID="{180EAE69-2C01-4311-B9E4-412DA1BB2F8A}" presName="parSpace" presStyleCnt="0"/>
      <dgm:spPr/>
    </dgm:pt>
    <dgm:pt modelId="{E0020522-8D25-4C40-9ABB-B5A802558AAC}" type="pres">
      <dgm:prSet presAssocID="{F6F74AEF-BB45-45DA-85BB-D022F832901F}" presName="parTxOnly" presStyleLbl="node1" presStyleIdx="7" presStyleCnt="12">
        <dgm:presLayoutVars>
          <dgm:bulletEnabled val="1"/>
        </dgm:presLayoutVars>
      </dgm:prSet>
      <dgm:spPr/>
    </dgm:pt>
    <dgm:pt modelId="{8CF0E4F3-6CAB-4DF7-8127-F071599528CD}" type="pres">
      <dgm:prSet presAssocID="{0A7681B3-6438-4331-95BA-32E8E2E65E7D}" presName="parSpace" presStyleCnt="0"/>
      <dgm:spPr/>
    </dgm:pt>
    <dgm:pt modelId="{6EE9DACF-3558-46D5-AD94-BB48E49F1489}" type="pres">
      <dgm:prSet presAssocID="{936D745D-CA20-4C08-BC30-D08A12E607A8}" presName="parTxOnly" presStyleLbl="node1" presStyleIdx="8" presStyleCnt="12">
        <dgm:presLayoutVars>
          <dgm:bulletEnabled val="1"/>
        </dgm:presLayoutVars>
      </dgm:prSet>
      <dgm:spPr/>
    </dgm:pt>
    <dgm:pt modelId="{32911B46-F97F-4525-AD59-CFE95FFB94FB}" type="pres">
      <dgm:prSet presAssocID="{3F89783E-1958-4D73-9E9D-4ADDC3DE43EC}" presName="parSpace" presStyleCnt="0"/>
      <dgm:spPr/>
    </dgm:pt>
    <dgm:pt modelId="{B5879791-AD02-494D-9D78-6C22396A75B7}" type="pres">
      <dgm:prSet presAssocID="{0D8A07CC-95B6-4EA0-829E-D9B8D030864E}" presName="parTxOnly" presStyleLbl="node1" presStyleIdx="9" presStyleCnt="12">
        <dgm:presLayoutVars>
          <dgm:bulletEnabled val="1"/>
        </dgm:presLayoutVars>
      </dgm:prSet>
      <dgm:spPr/>
    </dgm:pt>
    <dgm:pt modelId="{58A52110-D620-4823-A6FA-E8FA09D67D59}" type="pres">
      <dgm:prSet presAssocID="{922F579C-F95D-45B9-8EB7-32A2FB74BB9F}" presName="parSpace" presStyleCnt="0"/>
      <dgm:spPr/>
    </dgm:pt>
    <dgm:pt modelId="{92430BDE-7174-4B03-866C-936903DF07F9}" type="pres">
      <dgm:prSet presAssocID="{9CD13DA1-4E5F-4C46-A83B-A6876944F671}" presName="parTxOnly" presStyleLbl="node1" presStyleIdx="10" presStyleCnt="12">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11" presStyleCnt="12">
        <dgm:presLayoutVars>
          <dgm:bulletEnabled val="1"/>
        </dgm:presLayoutVars>
      </dgm:prSet>
      <dgm:spPr/>
    </dgm:pt>
  </dgm:ptLst>
  <dgm:cxnLst>
    <dgm:cxn modelId="{72738101-32A0-482A-BC85-92CF6BCE71EB}" srcId="{70A282F3-4515-4856-B2C0-86AA77246B51}" destId="{B1C5E547-A81E-4965-963A-5969F01DE233}" srcOrd="11" destOrd="0" parTransId="{AE6CC7CD-9FCB-4360-8E79-DF93DAF60737}" sibTransId="{580937A6-3062-43E0-84A4-203220A55668}"/>
    <dgm:cxn modelId="{BC1FA509-B3C6-4E15-9D7F-18D053E21C90}" type="presOf" srcId="{0D8A07CC-95B6-4EA0-829E-D9B8D030864E}" destId="{B5879791-AD02-494D-9D78-6C22396A75B7}" srcOrd="0" destOrd="0" presId="urn:microsoft.com/office/officeart/2005/8/layout/hChevron3"/>
    <dgm:cxn modelId="{8256F109-2CE8-4062-ACC0-DBE387B5E892}" type="presOf" srcId="{70A282F3-4515-4856-B2C0-86AA77246B51}" destId="{776A1F8C-5C31-4691-9C2B-A7F8DF456F32}" srcOrd="0" destOrd="0" presId="urn:microsoft.com/office/officeart/2005/8/layout/hChevron3"/>
    <dgm:cxn modelId="{738C1013-B35C-45FD-A84F-246877F9D9FE}" type="presOf" srcId="{936D745D-CA20-4C08-BC30-D08A12E607A8}" destId="{6EE9DACF-3558-46D5-AD94-BB48E49F1489}" srcOrd="0" destOrd="0" presId="urn:microsoft.com/office/officeart/2005/8/layout/hChevron3"/>
    <dgm:cxn modelId="{AE06BB18-E8A4-4D1E-ACA5-3BC536A79940}" srcId="{70A282F3-4515-4856-B2C0-86AA77246B51}" destId="{51A4E85C-7853-4BD1-99B8-500FA732C07C}" srcOrd="5" destOrd="0" parTransId="{B7C07AFD-23D0-4ADA-AB3D-00F07F4ED878}" sibTransId="{1D2E3503-D81D-4ED0-BBED-9752F01DDB36}"/>
    <dgm:cxn modelId="{E8BBB22B-7300-4868-A083-1104E6BD099B}" type="presOf" srcId="{71854ADA-8CB0-41DE-A023-09C1AF968FE5}" destId="{10216DF6-6500-4360-8168-79C8E29168F6}" srcOrd="0" destOrd="0" presId="urn:microsoft.com/office/officeart/2005/8/layout/hChevron3"/>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1"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0C3B4C51-DA37-44EB-8B1A-A227097089DF}" type="presOf" srcId="{51A4E85C-7853-4BD1-99B8-500FA732C07C}" destId="{9FAE840A-45EF-4838-804D-7D38725257B5}" srcOrd="0" destOrd="0" presId="urn:microsoft.com/office/officeart/2005/8/layout/hChevron3"/>
    <dgm:cxn modelId="{7C96E37D-2221-4703-9830-2485111A4943}" srcId="{70A282F3-4515-4856-B2C0-86AA77246B51}" destId="{1C4AA4B7-634C-4CBA-8066-E03FD66C6830}" srcOrd="2" destOrd="0" parTransId="{F9360B63-235F-4C4F-913A-0129822BD193}" sibTransId="{31BB5B69-4B99-4D7D-8A85-CD53BEB64987}"/>
    <dgm:cxn modelId="{7003787F-7B8C-4EAA-87AB-559D63E64850}" type="presOf" srcId="{2473E0C6-F091-45D1-92DF-C3495EF1C401}" destId="{2CC4FF6B-995D-4E35-BB3F-77D64CD4A0D0}" srcOrd="0" destOrd="0" presId="urn:microsoft.com/office/officeart/2005/8/layout/hChevron3"/>
    <dgm:cxn modelId="{D7169B87-9B7A-456D-8969-26D2699B1861}" srcId="{70A282F3-4515-4856-B2C0-86AA77246B51}" destId="{0D8A07CC-95B6-4EA0-829E-D9B8D030864E}" srcOrd="9" destOrd="0" parTransId="{D1EA18D4-45E8-453B-9846-F7DB3EB607EC}" sibTransId="{922F579C-F95D-45B9-8EB7-32A2FB74BB9F}"/>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10" destOrd="0" parTransId="{A0441888-E3AF-4D12-AB92-613143FC1909}" sibTransId="{1E76E48C-B58D-4209-8280-B24013EBE79B}"/>
    <dgm:cxn modelId="{5B7573AD-785D-4B55-A230-E32D87EAB77C}" srcId="{70A282F3-4515-4856-B2C0-86AA77246B51}" destId="{F6F74AEF-BB45-45DA-85BB-D022F832901F}" srcOrd="7" destOrd="0" parTransId="{31D343A9-D0AF-42AA-80A0-2F8A29E1D15C}" sibTransId="{0A7681B3-6438-4331-95BA-32E8E2E65E7D}"/>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EDF810CE-15C3-42DD-BF0A-6F360788C8CC}" srcId="{70A282F3-4515-4856-B2C0-86AA77246B51}" destId="{936D745D-CA20-4C08-BC30-D08A12E607A8}" srcOrd="8" destOrd="0" parTransId="{5794BC60-2566-4E8B-AF41-932DE9E3CF09}" sibTransId="{3F89783E-1958-4D73-9E9D-4ADDC3DE43EC}"/>
    <dgm:cxn modelId="{2469B8E2-A478-42E2-AA81-10AD3E8626D6}" type="presOf" srcId="{F6F74AEF-BB45-45DA-85BB-D022F832901F}" destId="{E0020522-8D25-4C40-9ABB-B5A802558AAC}"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9587E1F6-0EDF-4079-BE46-C5E4EDAD7C76}" type="presOf" srcId="{1C4AA4B7-634C-4CBA-8066-E03FD66C6830}" destId="{07D5B92C-B88D-4097-96C2-28859F65CA7F}" srcOrd="0" destOrd="0" presId="urn:microsoft.com/office/officeart/2005/8/layout/hChevron3"/>
    <dgm:cxn modelId="{2A5368FE-1C47-49B5-BBAB-3FCDB61912AD}" srcId="{70A282F3-4515-4856-B2C0-86AA77246B51}" destId="{2473E0C6-F091-45D1-92DF-C3495EF1C401}" srcOrd="6" destOrd="0" parTransId="{4433C147-A76C-4373-82A9-5E8D9C6D1838}" sibTransId="{180EAE69-2C01-4311-B9E4-412DA1BB2F8A}"/>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23E8F3E0-0D4E-44EC-A5D5-384FB891694A}" type="presParOf" srcId="{776A1F8C-5C31-4691-9C2B-A7F8DF456F32}" destId="{2F548C05-5D23-47B9-9153-0D08392EF497}" srcOrd="2" destOrd="0" presId="urn:microsoft.com/office/officeart/2005/8/layout/hChevron3"/>
    <dgm:cxn modelId="{6B743A57-743D-4B08-99B0-997F146DC9E6}" type="presParOf" srcId="{776A1F8C-5C31-4691-9C2B-A7F8DF456F32}" destId="{2641F55C-7678-4F0E-9F26-07FCA1D57FDD}" srcOrd="3" destOrd="0" presId="urn:microsoft.com/office/officeart/2005/8/layout/hChevron3"/>
    <dgm:cxn modelId="{DC205062-3D57-485B-A4A3-88E08CF67B73}" type="presParOf" srcId="{776A1F8C-5C31-4691-9C2B-A7F8DF456F32}" destId="{07D5B92C-B88D-4097-96C2-28859F65CA7F}" srcOrd="4" destOrd="0" presId="urn:microsoft.com/office/officeart/2005/8/layout/hChevron3"/>
    <dgm:cxn modelId="{564C1AF4-A875-4033-AC0C-3A982FD8735B}" type="presParOf" srcId="{776A1F8C-5C31-4691-9C2B-A7F8DF456F32}" destId="{149AD83A-B175-422B-8511-AB5D0AE3C71B}"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2A60B205-ECBC-4A54-8744-FD5CBA466B06}" type="presParOf" srcId="{776A1F8C-5C31-4691-9C2B-A7F8DF456F32}" destId="{9FAE840A-45EF-4838-804D-7D38725257B5}" srcOrd="10" destOrd="0" presId="urn:microsoft.com/office/officeart/2005/8/layout/hChevron3"/>
    <dgm:cxn modelId="{43B5F5F6-6381-4D48-B856-1AB4A62ACFE7}" type="presParOf" srcId="{776A1F8C-5C31-4691-9C2B-A7F8DF456F32}" destId="{BBB638DF-FC3D-4C30-895A-940F06B6343E}" srcOrd="11" destOrd="0" presId="urn:microsoft.com/office/officeart/2005/8/layout/hChevron3"/>
    <dgm:cxn modelId="{3459719D-6CFD-462C-B8D1-15E16C375775}" type="presParOf" srcId="{776A1F8C-5C31-4691-9C2B-A7F8DF456F32}" destId="{2CC4FF6B-995D-4E35-BB3F-77D64CD4A0D0}" srcOrd="12" destOrd="0" presId="urn:microsoft.com/office/officeart/2005/8/layout/hChevron3"/>
    <dgm:cxn modelId="{9BEB9B76-D675-43EF-8776-EF1C3FA58311}" type="presParOf" srcId="{776A1F8C-5C31-4691-9C2B-A7F8DF456F32}" destId="{1B769117-C156-4328-97A8-A790DE76E5F3}" srcOrd="13" destOrd="0" presId="urn:microsoft.com/office/officeart/2005/8/layout/hChevron3"/>
    <dgm:cxn modelId="{3A64E952-699F-4EC7-9C53-12B304A1AC65}" type="presParOf" srcId="{776A1F8C-5C31-4691-9C2B-A7F8DF456F32}" destId="{E0020522-8D25-4C40-9ABB-B5A802558AAC}" srcOrd="14" destOrd="0" presId="urn:microsoft.com/office/officeart/2005/8/layout/hChevron3"/>
    <dgm:cxn modelId="{7C42AB26-C2B4-4645-A7A3-40E0E203DE4E}" type="presParOf" srcId="{776A1F8C-5C31-4691-9C2B-A7F8DF456F32}" destId="{8CF0E4F3-6CAB-4DF7-8127-F071599528CD}" srcOrd="15" destOrd="0" presId="urn:microsoft.com/office/officeart/2005/8/layout/hChevron3"/>
    <dgm:cxn modelId="{D9A9EFE4-1844-4005-8BED-2FB2A5DC5673}" type="presParOf" srcId="{776A1F8C-5C31-4691-9C2B-A7F8DF456F32}" destId="{6EE9DACF-3558-46D5-AD94-BB48E49F1489}" srcOrd="16" destOrd="0" presId="urn:microsoft.com/office/officeart/2005/8/layout/hChevron3"/>
    <dgm:cxn modelId="{DDC766BE-4A32-4C0C-825B-A9815018E346}" type="presParOf" srcId="{776A1F8C-5C31-4691-9C2B-A7F8DF456F32}" destId="{32911B46-F97F-4525-AD59-CFE95FFB94FB}" srcOrd="17" destOrd="0" presId="urn:microsoft.com/office/officeart/2005/8/layout/hChevron3"/>
    <dgm:cxn modelId="{50FEB9A3-6A5E-493F-B5D2-A491D2B86465}" type="presParOf" srcId="{776A1F8C-5C31-4691-9C2B-A7F8DF456F32}" destId="{B5879791-AD02-494D-9D78-6C22396A75B7}" srcOrd="18" destOrd="0" presId="urn:microsoft.com/office/officeart/2005/8/layout/hChevron3"/>
    <dgm:cxn modelId="{0534FCC8-F103-4C46-8CA6-2E6FE1A79070}" type="presParOf" srcId="{776A1F8C-5C31-4691-9C2B-A7F8DF456F32}" destId="{58A52110-D620-4823-A6FA-E8FA09D67D59}" srcOrd="19" destOrd="0" presId="urn:microsoft.com/office/officeart/2005/8/layout/hChevron3"/>
    <dgm:cxn modelId="{FA103E51-2275-407D-9C53-E55B4CF21AE3}" type="presParOf" srcId="{776A1F8C-5C31-4691-9C2B-A7F8DF456F32}" destId="{92430BDE-7174-4B03-866C-936903DF07F9}" srcOrd="20" destOrd="0" presId="urn:microsoft.com/office/officeart/2005/8/layout/hChevron3"/>
    <dgm:cxn modelId="{F31D3BCB-2AFA-458D-96BF-227456F0A622}" type="presParOf" srcId="{776A1F8C-5C31-4691-9C2B-A7F8DF456F32}" destId="{67BB3DEC-BE6B-4F48-94DF-D5CCA4276827}" srcOrd="21" destOrd="0" presId="urn:microsoft.com/office/officeart/2005/8/layout/hChevron3"/>
    <dgm:cxn modelId="{E192B9E4-C8EF-43DC-BA11-78FD917000E5}" type="presParOf" srcId="{776A1F8C-5C31-4691-9C2B-A7F8DF456F32}" destId="{2CB68F4E-D058-4ECE-8D28-436B2D71DCC9}" srcOrd="22" destOrd="0" presId="urn:microsoft.com/office/officeart/2005/8/layout/hChevron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10.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200" dirty="0">
              <a:hlinkClick xmlns:r="http://schemas.openxmlformats.org/officeDocument/2006/relationships" r:id="rId1" action="ppaction://hlinksldjump"/>
            </a:rPr>
            <a:t>I. Starter</a:t>
          </a:r>
          <a:endParaRPr lang="fr-FR" sz="1200" dirty="0"/>
        </a:p>
      </dgm:t>
    </dgm:pt>
    <dgm:pt modelId="{C735A598-7BAA-4198-B3DB-B75AF76A8085}" type="parTrans" cxnId="{C66094AE-62B6-4AC2-AD90-6DDD41DB0420}">
      <dgm:prSet/>
      <dgm:spPr/>
      <dgm:t>
        <a:bodyPr/>
        <a:lstStyle/>
        <a:p>
          <a:endParaRPr lang="fr-FR" sz="1200"/>
        </a:p>
      </dgm:t>
    </dgm:pt>
    <dgm:pt modelId="{D71A99E9-9574-442D-A8CA-B21062B246A6}" type="sibTrans" cxnId="{C66094AE-62B6-4AC2-AD90-6DDD41DB0420}">
      <dgm:prSet/>
      <dgm:spPr/>
      <dgm:t>
        <a:bodyPr/>
        <a:lstStyle/>
        <a:p>
          <a:endParaRPr lang="fr-FR" sz="1200"/>
        </a:p>
      </dgm:t>
    </dgm:pt>
    <dgm:pt modelId="{6FAE786F-AC75-4C08-AB21-821A5A2DCB78}">
      <dgm:prSet phldrT="[Texte]" custT="1"/>
      <dgm:spPr>
        <a:solidFill>
          <a:schemeClr val="accent6">
            <a:lumMod val="20000"/>
            <a:lumOff val="80000"/>
          </a:schemeClr>
        </a:solidFill>
      </dgm:spPr>
      <dgm:t>
        <a:bodyPr/>
        <a:lstStyle/>
        <a:p>
          <a:r>
            <a:rPr lang="fr-FR" sz="1200" dirty="0">
              <a:hlinkClick xmlns:r="http://schemas.openxmlformats.org/officeDocument/2006/relationships" r:id="rId2" action="ppaction://hlinksldjump"/>
            </a:rPr>
            <a:t>II. C. texte</a:t>
          </a:r>
          <a:endParaRPr lang="fr-FR" sz="1200" dirty="0"/>
        </a:p>
      </dgm:t>
    </dgm:pt>
    <dgm:pt modelId="{995DA614-9380-4BB6-AF59-3DCB142B5F48}" type="parTrans" cxnId="{999FA33F-C5F2-4496-9223-5605050F10AE}">
      <dgm:prSet/>
      <dgm:spPr/>
      <dgm:t>
        <a:bodyPr/>
        <a:lstStyle/>
        <a:p>
          <a:endParaRPr lang="fr-FR" sz="1200"/>
        </a:p>
      </dgm:t>
    </dgm:pt>
    <dgm:pt modelId="{EB9486F7-414A-4ECD-8706-C58E89D3C254}" type="sibTrans" cxnId="{999FA33F-C5F2-4496-9223-5605050F10AE}">
      <dgm:prSet/>
      <dgm:spPr/>
      <dgm:t>
        <a:bodyPr/>
        <a:lstStyle/>
        <a:p>
          <a:endParaRPr lang="fr-FR" sz="1200"/>
        </a:p>
      </dgm:t>
    </dgm:pt>
    <dgm:pt modelId="{85EC93E8-032B-44C3-96BD-D8FC2CDF2A04}">
      <dgm:prSet phldrT="[Texte]" custT="1"/>
      <dgm:spPr>
        <a:solidFill>
          <a:schemeClr val="accent6">
            <a:lumMod val="20000"/>
            <a:lumOff val="80000"/>
          </a:schemeClr>
        </a:solidFill>
      </dgm:spPr>
      <dgm:t>
        <a:bodyPr/>
        <a:lstStyle/>
        <a:p>
          <a:r>
            <a:rPr lang="fr-FR" sz="1200" dirty="0">
              <a:hlinkClick xmlns:r="http://schemas.openxmlformats.org/officeDocument/2006/relationships" r:id="rId3" action="ppaction://hlinksldjump"/>
            </a:rPr>
            <a:t>IV. Gr: qté définie</a:t>
          </a:r>
          <a:endParaRPr lang="fr-FR" sz="1200" dirty="0"/>
        </a:p>
      </dgm:t>
    </dgm:pt>
    <dgm:pt modelId="{B0ED8357-9422-40D9-916C-E231BBDB607E}" type="parTrans" cxnId="{0A00E1CB-F810-44A5-A8D7-65B7092DF0AD}">
      <dgm:prSet/>
      <dgm:spPr/>
      <dgm:t>
        <a:bodyPr/>
        <a:lstStyle/>
        <a:p>
          <a:endParaRPr lang="fr-FR" sz="1200"/>
        </a:p>
      </dgm:t>
    </dgm:pt>
    <dgm:pt modelId="{9936B63E-A76D-4026-BBC4-6A1BEE9FE167}" type="sibTrans" cxnId="{0A00E1CB-F810-44A5-A8D7-65B7092DF0AD}">
      <dgm:prSet/>
      <dgm:spPr/>
      <dgm:t>
        <a:bodyPr/>
        <a:lstStyle/>
        <a:p>
          <a:endParaRPr lang="fr-FR" sz="1200"/>
        </a:p>
      </dgm:t>
    </dgm:pt>
    <dgm:pt modelId="{63BF9446-41F9-44D2-88CF-A079D597BA95}">
      <dgm:prSet phldrT="[Texte]" custT="1"/>
      <dgm:spPr>
        <a:solidFill>
          <a:schemeClr val="accent6">
            <a:lumMod val="20000"/>
            <a:lumOff val="80000"/>
          </a:schemeClr>
        </a:solidFill>
      </dgm:spPr>
      <dgm:t>
        <a:bodyPr/>
        <a:lstStyle/>
        <a:p>
          <a:r>
            <a:rPr lang="fr-FR" sz="1200" dirty="0">
              <a:hlinkClick xmlns:r="http://schemas.openxmlformats.org/officeDocument/2006/relationships" r:id="rId4" action="ppaction://hlinksldjump"/>
            </a:rPr>
            <a:t>V. Gr: qté indéfinie</a:t>
          </a:r>
          <a:endParaRPr lang="fr-FR" sz="1200" dirty="0"/>
        </a:p>
      </dgm:t>
    </dgm:pt>
    <dgm:pt modelId="{9AEBF485-80B7-4E72-B632-6D0248883F53}" type="parTrans" cxnId="{B2C73BEB-7BFC-4B9A-BF95-0C73B50EBA98}">
      <dgm:prSet/>
      <dgm:spPr/>
      <dgm:t>
        <a:bodyPr/>
        <a:lstStyle/>
        <a:p>
          <a:endParaRPr lang="fr-FR" sz="1200"/>
        </a:p>
      </dgm:t>
    </dgm:pt>
    <dgm:pt modelId="{F11C5AE7-F1F8-4B7B-AAC2-50535A342F1D}" type="sibTrans" cxnId="{B2C73BEB-7BFC-4B9A-BF95-0C73B50EBA98}">
      <dgm:prSet/>
      <dgm:spPr/>
      <dgm:t>
        <a:bodyPr/>
        <a:lstStyle/>
        <a:p>
          <a:endParaRPr lang="fr-FR" sz="1200"/>
        </a:p>
      </dgm:t>
    </dgm:pt>
    <dgm:pt modelId="{9CD13DA1-4E5F-4C46-A83B-A6876944F671}">
      <dgm:prSet phldrT="[Texte]" custT="1"/>
      <dgm:spPr>
        <a:solidFill>
          <a:schemeClr val="accent6">
            <a:lumMod val="20000"/>
            <a:lumOff val="80000"/>
          </a:schemeClr>
        </a:solidFill>
      </dgm:spPr>
      <dgm:t>
        <a:bodyPr/>
        <a:lstStyle/>
        <a:p>
          <a:r>
            <a:rPr lang="fr-FR" sz="1200" dirty="0">
              <a:hlinkClick xmlns:r="http://schemas.openxmlformats.org/officeDocument/2006/relationships" r:id="rId5" action="ppaction://hlinksldjump"/>
            </a:rPr>
            <a:t>XI. Phonétique</a:t>
          </a:r>
          <a:endParaRPr lang="fr-FR" sz="1200" dirty="0"/>
        </a:p>
      </dgm:t>
    </dgm:pt>
    <dgm:pt modelId="{A0441888-E3AF-4D12-AB92-613143FC1909}" type="parTrans" cxnId="{C85385A2-F66B-431C-B9AC-A00FB80E79EB}">
      <dgm:prSet/>
      <dgm:spPr/>
      <dgm:t>
        <a:bodyPr/>
        <a:lstStyle/>
        <a:p>
          <a:endParaRPr lang="fr-FR" sz="1200"/>
        </a:p>
      </dgm:t>
    </dgm:pt>
    <dgm:pt modelId="{1E76E48C-B58D-4209-8280-B24013EBE79B}" type="sibTrans" cxnId="{C85385A2-F66B-431C-B9AC-A00FB80E79EB}">
      <dgm:prSet/>
      <dgm:spPr/>
      <dgm:t>
        <a:bodyPr/>
        <a:lstStyle/>
        <a:p>
          <a:endParaRPr lang="fr-FR" sz="1200"/>
        </a:p>
      </dgm:t>
    </dgm:pt>
    <dgm:pt modelId="{B1C5E547-A81E-4965-963A-5969F01DE233}">
      <dgm:prSet phldrT="[Texte]" custT="1"/>
      <dgm:spPr>
        <a:solidFill>
          <a:schemeClr val="accent6">
            <a:lumMod val="20000"/>
            <a:lumOff val="80000"/>
          </a:schemeClr>
        </a:solidFill>
      </dgm:spPr>
      <dgm:t>
        <a:bodyPr/>
        <a:lstStyle/>
        <a:p>
          <a:r>
            <a:rPr lang="fr-FR" sz="1200" dirty="0">
              <a:hlinkClick xmlns:r="http://schemas.openxmlformats.org/officeDocument/2006/relationships" r:id="rId6" action="ppaction://hlinksldjump"/>
            </a:rPr>
            <a:t>XII. Production</a:t>
          </a:r>
          <a:endParaRPr lang="fr-FR" sz="1200" dirty="0"/>
        </a:p>
      </dgm:t>
    </dgm:pt>
    <dgm:pt modelId="{AE6CC7CD-9FCB-4360-8E79-DF93DAF60737}" type="parTrans" cxnId="{72738101-32A0-482A-BC85-92CF6BCE71EB}">
      <dgm:prSet/>
      <dgm:spPr/>
      <dgm:t>
        <a:bodyPr/>
        <a:lstStyle/>
        <a:p>
          <a:endParaRPr lang="fr-FR" sz="1200"/>
        </a:p>
      </dgm:t>
    </dgm:pt>
    <dgm:pt modelId="{580937A6-3062-43E0-84A4-203220A55668}" type="sibTrans" cxnId="{72738101-32A0-482A-BC85-92CF6BCE71EB}">
      <dgm:prSet/>
      <dgm:spPr/>
      <dgm:t>
        <a:bodyPr/>
        <a:lstStyle/>
        <a:p>
          <a:endParaRPr lang="fr-FR" sz="1200"/>
        </a:p>
      </dgm:t>
    </dgm:pt>
    <dgm:pt modelId="{51A4E85C-7853-4BD1-99B8-500FA732C07C}">
      <dgm:prSet phldrT="[Texte]" custT="1"/>
      <dgm:spPr>
        <a:solidFill>
          <a:schemeClr val="accent6">
            <a:lumMod val="20000"/>
            <a:lumOff val="80000"/>
          </a:schemeClr>
        </a:solidFill>
      </dgm:spPr>
      <dgm:t>
        <a:bodyPr/>
        <a:lstStyle/>
        <a:p>
          <a:r>
            <a:rPr lang="fr-FR" sz="1200" dirty="0">
              <a:hlinkClick xmlns:r="http://schemas.openxmlformats.org/officeDocument/2006/relationships" r:id="rId7" action="ppaction://hlinksldjump"/>
            </a:rPr>
            <a:t>VI. </a:t>
          </a:r>
          <a:r>
            <a:rPr lang="fr-FR" sz="1200" dirty="0" err="1">
              <a:hlinkClick xmlns:r="http://schemas.openxmlformats.org/officeDocument/2006/relationships" r:id="rId7" action="ppaction://hlinksldjump"/>
            </a:rPr>
            <a:t>Voc</a:t>
          </a:r>
          <a:r>
            <a:rPr lang="fr-FR" sz="1200" dirty="0">
              <a:hlinkClick xmlns:r="http://schemas.openxmlformats.org/officeDocument/2006/relationships" r:id="rId7" action="ppaction://hlinksldjump"/>
            </a:rPr>
            <a:t>: actions</a:t>
          </a:r>
          <a:endParaRPr lang="fr-FR" sz="1200" dirty="0"/>
        </a:p>
      </dgm:t>
    </dgm:pt>
    <dgm:pt modelId="{B7C07AFD-23D0-4ADA-AB3D-00F07F4ED878}" type="parTrans" cxnId="{AE06BB18-E8A4-4D1E-ACA5-3BC536A79940}">
      <dgm:prSet/>
      <dgm:spPr/>
      <dgm:t>
        <a:bodyPr/>
        <a:lstStyle/>
        <a:p>
          <a:endParaRPr lang="fr-FR" sz="1200"/>
        </a:p>
      </dgm:t>
    </dgm:pt>
    <dgm:pt modelId="{1D2E3503-D81D-4ED0-BBED-9752F01DDB36}" type="sibTrans" cxnId="{AE06BB18-E8A4-4D1E-ACA5-3BC536A79940}">
      <dgm:prSet/>
      <dgm:spPr/>
      <dgm:t>
        <a:bodyPr/>
        <a:lstStyle/>
        <a:p>
          <a:endParaRPr lang="fr-FR" sz="1200"/>
        </a:p>
      </dgm:t>
    </dgm:pt>
    <dgm:pt modelId="{2473E0C6-F091-45D1-92DF-C3495EF1C401}">
      <dgm:prSet phldrT="[Texte]" custT="1"/>
      <dgm:spPr>
        <a:solidFill>
          <a:schemeClr val="accent6">
            <a:lumMod val="20000"/>
            <a:lumOff val="80000"/>
          </a:schemeClr>
        </a:solidFill>
      </dgm:spPr>
      <dgm:t>
        <a:bodyPr/>
        <a:lstStyle/>
        <a:p>
          <a:r>
            <a:rPr lang="fr-FR" sz="1200" dirty="0">
              <a:hlinkClick xmlns:r="http://schemas.openxmlformats.org/officeDocument/2006/relationships" r:id="rId8" action="ppaction://hlinksldjump"/>
            </a:rPr>
            <a:t>VII. Gr: COD</a:t>
          </a:r>
          <a:endParaRPr lang="fr-FR" sz="1200" dirty="0"/>
        </a:p>
      </dgm:t>
    </dgm:pt>
    <dgm:pt modelId="{4433C147-A76C-4373-82A9-5E8D9C6D1838}" type="parTrans" cxnId="{2A5368FE-1C47-49B5-BBAB-3FCDB61912AD}">
      <dgm:prSet/>
      <dgm:spPr/>
      <dgm:t>
        <a:bodyPr/>
        <a:lstStyle/>
        <a:p>
          <a:endParaRPr lang="fr-FR" sz="1200"/>
        </a:p>
      </dgm:t>
    </dgm:pt>
    <dgm:pt modelId="{180EAE69-2C01-4311-B9E4-412DA1BB2F8A}" type="sibTrans" cxnId="{2A5368FE-1C47-49B5-BBAB-3FCDB61912AD}">
      <dgm:prSet/>
      <dgm:spPr/>
      <dgm:t>
        <a:bodyPr/>
        <a:lstStyle/>
        <a:p>
          <a:endParaRPr lang="fr-FR" sz="1200"/>
        </a:p>
      </dgm:t>
    </dgm:pt>
    <dgm:pt modelId="{F6F74AEF-BB45-45DA-85BB-D022F832901F}">
      <dgm:prSet phldrT="[Texte]" custT="1"/>
      <dgm:spPr>
        <a:solidFill>
          <a:schemeClr val="accent6">
            <a:lumMod val="20000"/>
            <a:lumOff val="80000"/>
          </a:schemeClr>
        </a:solidFill>
      </dgm:spPr>
      <dgm:t>
        <a:bodyPr/>
        <a:lstStyle/>
        <a:p>
          <a:r>
            <a:rPr lang="fr-FR" sz="1200" dirty="0">
              <a:hlinkClick xmlns:r="http://schemas.openxmlformats.org/officeDocument/2006/relationships" r:id="rId9" action="ppaction://hlinksldjump"/>
            </a:rPr>
            <a:t>VIII. Gr: prés. progressif</a:t>
          </a:r>
          <a:endParaRPr lang="fr-FR" sz="1200" dirty="0"/>
        </a:p>
      </dgm:t>
    </dgm:pt>
    <dgm:pt modelId="{31D343A9-D0AF-42AA-80A0-2F8A29E1D15C}" type="parTrans" cxnId="{5B7573AD-785D-4B55-A230-E32D87EAB77C}">
      <dgm:prSet/>
      <dgm:spPr/>
      <dgm:t>
        <a:bodyPr/>
        <a:lstStyle/>
        <a:p>
          <a:endParaRPr lang="fr-FR" sz="1200"/>
        </a:p>
      </dgm:t>
    </dgm:pt>
    <dgm:pt modelId="{0A7681B3-6438-4331-95BA-32E8E2E65E7D}" type="sibTrans" cxnId="{5B7573AD-785D-4B55-A230-E32D87EAB77C}">
      <dgm:prSet/>
      <dgm:spPr/>
      <dgm:t>
        <a:bodyPr/>
        <a:lstStyle/>
        <a:p>
          <a:endParaRPr lang="fr-FR" sz="1200"/>
        </a:p>
      </dgm:t>
    </dgm:pt>
    <dgm:pt modelId="{936D745D-CA20-4C08-BC30-D08A12E607A8}">
      <dgm:prSet phldrT="[Texte]" custT="1"/>
      <dgm:spPr>
        <a:solidFill>
          <a:schemeClr val="accent6">
            <a:lumMod val="20000"/>
            <a:lumOff val="80000"/>
          </a:schemeClr>
        </a:solidFill>
      </dgm:spPr>
      <dgm:t>
        <a:bodyPr/>
        <a:lstStyle/>
        <a:p>
          <a:r>
            <a:rPr lang="fr-FR" sz="1200" dirty="0">
              <a:hlinkClick xmlns:r="http://schemas.openxmlformats.org/officeDocument/2006/relationships" r:id="rId10" action="ppaction://hlinksldjump"/>
            </a:rPr>
            <a:t>IX. </a:t>
          </a:r>
          <a:r>
            <a:rPr lang="fr-FR" sz="1200" dirty="0" err="1">
              <a:hlinkClick xmlns:r="http://schemas.openxmlformats.org/officeDocument/2006/relationships" r:id="rId10" action="ppaction://hlinksldjump"/>
            </a:rPr>
            <a:t>Voc</a:t>
          </a:r>
          <a:r>
            <a:rPr lang="fr-FR" sz="1200" dirty="0">
              <a:hlinkClick xmlns:r="http://schemas.openxmlformats.org/officeDocument/2006/relationships" r:id="rId10" action="ppaction://hlinksldjump"/>
            </a:rPr>
            <a:t>: connecteurs</a:t>
          </a:r>
          <a:endParaRPr lang="fr-FR" sz="1200" dirty="0"/>
        </a:p>
      </dgm:t>
    </dgm:pt>
    <dgm:pt modelId="{5794BC60-2566-4E8B-AF41-932DE9E3CF09}" type="parTrans" cxnId="{EDF810CE-15C3-42DD-BF0A-6F360788C8CC}">
      <dgm:prSet/>
      <dgm:spPr/>
      <dgm:t>
        <a:bodyPr/>
        <a:lstStyle/>
        <a:p>
          <a:endParaRPr lang="fr-FR" sz="1200"/>
        </a:p>
      </dgm:t>
    </dgm:pt>
    <dgm:pt modelId="{3F89783E-1958-4D73-9E9D-4ADDC3DE43EC}" type="sibTrans" cxnId="{EDF810CE-15C3-42DD-BF0A-6F360788C8CC}">
      <dgm:prSet/>
      <dgm:spPr/>
      <dgm:t>
        <a:bodyPr/>
        <a:lstStyle/>
        <a:p>
          <a:endParaRPr lang="fr-FR" sz="1200"/>
        </a:p>
      </dgm:t>
    </dgm:pt>
    <dgm:pt modelId="{0D8A07CC-95B6-4EA0-829E-D9B8D030864E}">
      <dgm:prSet phldrT="[Texte]" custT="1"/>
      <dgm:spPr>
        <a:solidFill>
          <a:srgbClr val="FFC000"/>
        </a:solidFill>
      </dgm:spPr>
      <dgm:t>
        <a:bodyPr/>
        <a:lstStyle/>
        <a:p>
          <a:r>
            <a:rPr lang="fr-FR" sz="1200" dirty="0">
              <a:hlinkClick xmlns:r="http://schemas.openxmlformats.org/officeDocument/2006/relationships" r:id="rId11" action="ppaction://hlinksldjump"/>
            </a:rPr>
            <a:t>X. </a:t>
          </a:r>
          <a:r>
            <a:rPr lang="fr-FR" sz="1200" dirty="0" err="1">
              <a:hlinkClick xmlns:r="http://schemas.openxmlformats.org/officeDocument/2006/relationships" r:id="rId11" action="ppaction://hlinksldjump"/>
            </a:rPr>
            <a:t>Voc</a:t>
          </a:r>
          <a:r>
            <a:rPr lang="fr-FR" sz="1200" dirty="0">
              <a:hlinkClick xmlns:r="http://schemas.openxmlformats.org/officeDocument/2006/relationships" r:id="rId11" action="ppaction://hlinksldjump"/>
            </a:rPr>
            <a:t>: opinion</a:t>
          </a:r>
          <a:endParaRPr lang="fr-FR" sz="1200" dirty="0"/>
        </a:p>
      </dgm:t>
    </dgm:pt>
    <dgm:pt modelId="{D1EA18D4-45E8-453B-9846-F7DB3EB607EC}" type="parTrans" cxnId="{D7169B87-9B7A-456D-8969-26D2699B1861}">
      <dgm:prSet/>
      <dgm:spPr/>
      <dgm:t>
        <a:bodyPr/>
        <a:lstStyle/>
        <a:p>
          <a:endParaRPr lang="fr-FR" sz="1200"/>
        </a:p>
      </dgm:t>
    </dgm:pt>
    <dgm:pt modelId="{922F579C-F95D-45B9-8EB7-32A2FB74BB9F}" type="sibTrans" cxnId="{D7169B87-9B7A-456D-8969-26D2699B1861}">
      <dgm:prSet/>
      <dgm:spPr/>
      <dgm:t>
        <a:bodyPr/>
        <a:lstStyle/>
        <a:p>
          <a:endParaRPr lang="fr-FR" sz="1200"/>
        </a:p>
      </dgm:t>
    </dgm:pt>
    <dgm:pt modelId="{1C4AA4B7-634C-4CBA-8066-E03FD66C6830}">
      <dgm:prSet phldrT="[Texte]" custT="1"/>
      <dgm:spPr>
        <a:solidFill>
          <a:schemeClr val="accent6">
            <a:lumMod val="20000"/>
            <a:lumOff val="80000"/>
          </a:schemeClr>
        </a:solidFill>
      </dgm:spPr>
      <dgm:t>
        <a:bodyPr/>
        <a:lstStyle/>
        <a:p>
          <a:r>
            <a:rPr lang="fr-FR" sz="1200" dirty="0">
              <a:hlinkClick xmlns:r="http://schemas.openxmlformats.org/officeDocument/2006/relationships" r:id="rId12" action="ppaction://hlinksldjump"/>
            </a:rPr>
            <a:t>III. </a:t>
          </a:r>
          <a:r>
            <a:rPr lang="fr-FR" sz="1200" dirty="0" err="1">
              <a:hlinkClick xmlns:r="http://schemas.openxmlformats.org/officeDocument/2006/relationships" r:id="rId12" action="ppaction://hlinksldjump"/>
            </a:rPr>
            <a:t>Voc</a:t>
          </a:r>
          <a:r>
            <a:rPr lang="fr-FR" sz="1200" dirty="0">
              <a:hlinkClick xmlns:r="http://schemas.openxmlformats.org/officeDocument/2006/relationships" r:id="rId12" action="ppaction://hlinksldjump"/>
            </a:rPr>
            <a:t>: aliments</a:t>
          </a:r>
          <a:endParaRPr lang="fr-FR" sz="1200" dirty="0"/>
        </a:p>
      </dgm:t>
    </dgm:pt>
    <dgm:pt modelId="{F9360B63-235F-4C4F-913A-0129822BD193}" type="parTrans" cxnId="{7C96E37D-2221-4703-9830-2485111A4943}">
      <dgm:prSet/>
      <dgm:spPr/>
      <dgm:t>
        <a:bodyPr/>
        <a:lstStyle/>
        <a:p>
          <a:endParaRPr lang="fr-FR" sz="1200"/>
        </a:p>
      </dgm:t>
    </dgm:pt>
    <dgm:pt modelId="{31BB5B69-4B99-4D7D-8A85-CD53BEB64987}" type="sibTrans" cxnId="{7C96E37D-2221-4703-9830-2485111A4943}">
      <dgm:prSet/>
      <dgm:spPr/>
      <dgm:t>
        <a:bodyPr/>
        <a:lstStyle/>
        <a:p>
          <a:endParaRPr lang="fr-FR" sz="12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12">
        <dgm:presLayoutVars>
          <dgm:bulletEnabled val="1"/>
        </dgm:presLayoutVars>
      </dgm:prSet>
      <dgm:spPr/>
    </dgm:pt>
    <dgm:pt modelId="{4F894FE4-D206-41C8-AF7E-2F059EF7A497}" type="pres">
      <dgm:prSet presAssocID="{D71A99E9-9574-442D-A8CA-B21062B246A6}" presName="parSpace" presStyleCnt="0"/>
      <dgm:spPr/>
    </dgm:pt>
    <dgm:pt modelId="{2F548C05-5D23-47B9-9153-0D08392EF497}" type="pres">
      <dgm:prSet presAssocID="{6FAE786F-AC75-4C08-AB21-821A5A2DCB78}" presName="parTxOnly" presStyleLbl="node1" presStyleIdx="1" presStyleCnt="12">
        <dgm:presLayoutVars>
          <dgm:bulletEnabled val="1"/>
        </dgm:presLayoutVars>
      </dgm:prSet>
      <dgm:spPr/>
    </dgm:pt>
    <dgm:pt modelId="{2641F55C-7678-4F0E-9F26-07FCA1D57FDD}" type="pres">
      <dgm:prSet presAssocID="{EB9486F7-414A-4ECD-8706-C58E89D3C254}" presName="parSpace" presStyleCnt="0"/>
      <dgm:spPr/>
    </dgm:pt>
    <dgm:pt modelId="{07D5B92C-B88D-4097-96C2-28859F65CA7F}" type="pres">
      <dgm:prSet presAssocID="{1C4AA4B7-634C-4CBA-8066-E03FD66C6830}" presName="parTxOnly" presStyleLbl="node1" presStyleIdx="2" presStyleCnt="12">
        <dgm:presLayoutVars>
          <dgm:bulletEnabled val="1"/>
        </dgm:presLayoutVars>
      </dgm:prSet>
      <dgm:spPr/>
    </dgm:pt>
    <dgm:pt modelId="{149AD83A-B175-422B-8511-AB5D0AE3C71B}" type="pres">
      <dgm:prSet presAssocID="{31BB5B69-4B99-4D7D-8A85-CD53BEB64987}" presName="parSpace" presStyleCnt="0"/>
      <dgm:spPr/>
    </dgm:pt>
    <dgm:pt modelId="{0BF32CFA-15F8-41C4-A152-C55FC3476C2D}" type="pres">
      <dgm:prSet presAssocID="{85EC93E8-032B-44C3-96BD-D8FC2CDF2A04}" presName="parTxOnly" presStyleLbl="node1" presStyleIdx="3" presStyleCnt="1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12">
        <dgm:presLayoutVars>
          <dgm:bulletEnabled val="1"/>
        </dgm:presLayoutVars>
      </dgm:prSet>
      <dgm:spPr/>
    </dgm:pt>
    <dgm:pt modelId="{25A1145E-2788-45FB-97B7-F8C4089C4654}" type="pres">
      <dgm:prSet presAssocID="{F11C5AE7-F1F8-4B7B-AAC2-50535A342F1D}" presName="parSpace" presStyleCnt="0"/>
      <dgm:spPr/>
    </dgm:pt>
    <dgm:pt modelId="{9FAE840A-45EF-4838-804D-7D38725257B5}" type="pres">
      <dgm:prSet presAssocID="{51A4E85C-7853-4BD1-99B8-500FA732C07C}" presName="parTxOnly" presStyleLbl="node1" presStyleIdx="5" presStyleCnt="12">
        <dgm:presLayoutVars>
          <dgm:bulletEnabled val="1"/>
        </dgm:presLayoutVars>
      </dgm:prSet>
      <dgm:spPr/>
    </dgm:pt>
    <dgm:pt modelId="{BBB638DF-FC3D-4C30-895A-940F06B6343E}" type="pres">
      <dgm:prSet presAssocID="{1D2E3503-D81D-4ED0-BBED-9752F01DDB36}" presName="parSpace" presStyleCnt="0"/>
      <dgm:spPr/>
    </dgm:pt>
    <dgm:pt modelId="{2CC4FF6B-995D-4E35-BB3F-77D64CD4A0D0}" type="pres">
      <dgm:prSet presAssocID="{2473E0C6-F091-45D1-92DF-C3495EF1C401}" presName="parTxOnly" presStyleLbl="node1" presStyleIdx="6" presStyleCnt="12">
        <dgm:presLayoutVars>
          <dgm:bulletEnabled val="1"/>
        </dgm:presLayoutVars>
      </dgm:prSet>
      <dgm:spPr/>
    </dgm:pt>
    <dgm:pt modelId="{1B769117-C156-4328-97A8-A790DE76E5F3}" type="pres">
      <dgm:prSet presAssocID="{180EAE69-2C01-4311-B9E4-412DA1BB2F8A}" presName="parSpace" presStyleCnt="0"/>
      <dgm:spPr/>
    </dgm:pt>
    <dgm:pt modelId="{E0020522-8D25-4C40-9ABB-B5A802558AAC}" type="pres">
      <dgm:prSet presAssocID="{F6F74AEF-BB45-45DA-85BB-D022F832901F}" presName="parTxOnly" presStyleLbl="node1" presStyleIdx="7" presStyleCnt="12">
        <dgm:presLayoutVars>
          <dgm:bulletEnabled val="1"/>
        </dgm:presLayoutVars>
      </dgm:prSet>
      <dgm:spPr/>
    </dgm:pt>
    <dgm:pt modelId="{8CF0E4F3-6CAB-4DF7-8127-F071599528CD}" type="pres">
      <dgm:prSet presAssocID="{0A7681B3-6438-4331-95BA-32E8E2E65E7D}" presName="parSpace" presStyleCnt="0"/>
      <dgm:spPr/>
    </dgm:pt>
    <dgm:pt modelId="{6EE9DACF-3558-46D5-AD94-BB48E49F1489}" type="pres">
      <dgm:prSet presAssocID="{936D745D-CA20-4C08-BC30-D08A12E607A8}" presName="parTxOnly" presStyleLbl="node1" presStyleIdx="8" presStyleCnt="12">
        <dgm:presLayoutVars>
          <dgm:bulletEnabled val="1"/>
        </dgm:presLayoutVars>
      </dgm:prSet>
      <dgm:spPr/>
    </dgm:pt>
    <dgm:pt modelId="{32911B46-F97F-4525-AD59-CFE95FFB94FB}" type="pres">
      <dgm:prSet presAssocID="{3F89783E-1958-4D73-9E9D-4ADDC3DE43EC}" presName="parSpace" presStyleCnt="0"/>
      <dgm:spPr/>
    </dgm:pt>
    <dgm:pt modelId="{B5879791-AD02-494D-9D78-6C22396A75B7}" type="pres">
      <dgm:prSet presAssocID="{0D8A07CC-95B6-4EA0-829E-D9B8D030864E}" presName="parTxOnly" presStyleLbl="node1" presStyleIdx="9" presStyleCnt="12">
        <dgm:presLayoutVars>
          <dgm:bulletEnabled val="1"/>
        </dgm:presLayoutVars>
      </dgm:prSet>
      <dgm:spPr/>
    </dgm:pt>
    <dgm:pt modelId="{58A52110-D620-4823-A6FA-E8FA09D67D59}" type="pres">
      <dgm:prSet presAssocID="{922F579C-F95D-45B9-8EB7-32A2FB74BB9F}" presName="parSpace" presStyleCnt="0"/>
      <dgm:spPr/>
    </dgm:pt>
    <dgm:pt modelId="{92430BDE-7174-4B03-866C-936903DF07F9}" type="pres">
      <dgm:prSet presAssocID="{9CD13DA1-4E5F-4C46-A83B-A6876944F671}" presName="parTxOnly" presStyleLbl="node1" presStyleIdx="10" presStyleCnt="12">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11" presStyleCnt="12">
        <dgm:presLayoutVars>
          <dgm:bulletEnabled val="1"/>
        </dgm:presLayoutVars>
      </dgm:prSet>
      <dgm:spPr/>
    </dgm:pt>
  </dgm:ptLst>
  <dgm:cxnLst>
    <dgm:cxn modelId="{72738101-32A0-482A-BC85-92CF6BCE71EB}" srcId="{70A282F3-4515-4856-B2C0-86AA77246B51}" destId="{B1C5E547-A81E-4965-963A-5969F01DE233}" srcOrd="11" destOrd="0" parTransId="{AE6CC7CD-9FCB-4360-8E79-DF93DAF60737}" sibTransId="{580937A6-3062-43E0-84A4-203220A55668}"/>
    <dgm:cxn modelId="{BC1FA509-B3C6-4E15-9D7F-18D053E21C90}" type="presOf" srcId="{0D8A07CC-95B6-4EA0-829E-D9B8D030864E}" destId="{B5879791-AD02-494D-9D78-6C22396A75B7}" srcOrd="0" destOrd="0" presId="urn:microsoft.com/office/officeart/2005/8/layout/hChevron3"/>
    <dgm:cxn modelId="{8256F109-2CE8-4062-ACC0-DBE387B5E892}" type="presOf" srcId="{70A282F3-4515-4856-B2C0-86AA77246B51}" destId="{776A1F8C-5C31-4691-9C2B-A7F8DF456F32}" srcOrd="0" destOrd="0" presId="urn:microsoft.com/office/officeart/2005/8/layout/hChevron3"/>
    <dgm:cxn modelId="{738C1013-B35C-45FD-A84F-246877F9D9FE}" type="presOf" srcId="{936D745D-CA20-4C08-BC30-D08A12E607A8}" destId="{6EE9DACF-3558-46D5-AD94-BB48E49F1489}" srcOrd="0" destOrd="0" presId="urn:microsoft.com/office/officeart/2005/8/layout/hChevron3"/>
    <dgm:cxn modelId="{AE06BB18-E8A4-4D1E-ACA5-3BC536A79940}" srcId="{70A282F3-4515-4856-B2C0-86AA77246B51}" destId="{51A4E85C-7853-4BD1-99B8-500FA732C07C}" srcOrd="5" destOrd="0" parTransId="{B7C07AFD-23D0-4ADA-AB3D-00F07F4ED878}" sibTransId="{1D2E3503-D81D-4ED0-BBED-9752F01DDB36}"/>
    <dgm:cxn modelId="{E8BBB22B-7300-4868-A083-1104E6BD099B}" type="presOf" srcId="{71854ADA-8CB0-41DE-A023-09C1AF968FE5}" destId="{10216DF6-6500-4360-8168-79C8E29168F6}" srcOrd="0" destOrd="0" presId="urn:microsoft.com/office/officeart/2005/8/layout/hChevron3"/>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1"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0C3B4C51-DA37-44EB-8B1A-A227097089DF}" type="presOf" srcId="{51A4E85C-7853-4BD1-99B8-500FA732C07C}" destId="{9FAE840A-45EF-4838-804D-7D38725257B5}" srcOrd="0" destOrd="0" presId="urn:microsoft.com/office/officeart/2005/8/layout/hChevron3"/>
    <dgm:cxn modelId="{7C96E37D-2221-4703-9830-2485111A4943}" srcId="{70A282F3-4515-4856-B2C0-86AA77246B51}" destId="{1C4AA4B7-634C-4CBA-8066-E03FD66C6830}" srcOrd="2" destOrd="0" parTransId="{F9360B63-235F-4C4F-913A-0129822BD193}" sibTransId="{31BB5B69-4B99-4D7D-8A85-CD53BEB64987}"/>
    <dgm:cxn modelId="{7003787F-7B8C-4EAA-87AB-559D63E64850}" type="presOf" srcId="{2473E0C6-F091-45D1-92DF-C3495EF1C401}" destId="{2CC4FF6B-995D-4E35-BB3F-77D64CD4A0D0}" srcOrd="0" destOrd="0" presId="urn:microsoft.com/office/officeart/2005/8/layout/hChevron3"/>
    <dgm:cxn modelId="{D7169B87-9B7A-456D-8969-26D2699B1861}" srcId="{70A282F3-4515-4856-B2C0-86AA77246B51}" destId="{0D8A07CC-95B6-4EA0-829E-D9B8D030864E}" srcOrd="9" destOrd="0" parTransId="{D1EA18D4-45E8-453B-9846-F7DB3EB607EC}" sibTransId="{922F579C-F95D-45B9-8EB7-32A2FB74BB9F}"/>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10" destOrd="0" parTransId="{A0441888-E3AF-4D12-AB92-613143FC1909}" sibTransId="{1E76E48C-B58D-4209-8280-B24013EBE79B}"/>
    <dgm:cxn modelId="{5B7573AD-785D-4B55-A230-E32D87EAB77C}" srcId="{70A282F3-4515-4856-B2C0-86AA77246B51}" destId="{F6F74AEF-BB45-45DA-85BB-D022F832901F}" srcOrd="7" destOrd="0" parTransId="{31D343A9-D0AF-42AA-80A0-2F8A29E1D15C}" sibTransId="{0A7681B3-6438-4331-95BA-32E8E2E65E7D}"/>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EDF810CE-15C3-42DD-BF0A-6F360788C8CC}" srcId="{70A282F3-4515-4856-B2C0-86AA77246B51}" destId="{936D745D-CA20-4C08-BC30-D08A12E607A8}" srcOrd="8" destOrd="0" parTransId="{5794BC60-2566-4E8B-AF41-932DE9E3CF09}" sibTransId="{3F89783E-1958-4D73-9E9D-4ADDC3DE43EC}"/>
    <dgm:cxn modelId="{2469B8E2-A478-42E2-AA81-10AD3E8626D6}" type="presOf" srcId="{F6F74AEF-BB45-45DA-85BB-D022F832901F}" destId="{E0020522-8D25-4C40-9ABB-B5A802558AAC}"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9587E1F6-0EDF-4079-BE46-C5E4EDAD7C76}" type="presOf" srcId="{1C4AA4B7-634C-4CBA-8066-E03FD66C6830}" destId="{07D5B92C-B88D-4097-96C2-28859F65CA7F}" srcOrd="0" destOrd="0" presId="urn:microsoft.com/office/officeart/2005/8/layout/hChevron3"/>
    <dgm:cxn modelId="{2A5368FE-1C47-49B5-BBAB-3FCDB61912AD}" srcId="{70A282F3-4515-4856-B2C0-86AA77246B51}" destId="{2473E0C6-F091-45D1-92DF-C3495EF1C401}" srcOrd="6" destOrd="0" parTransId="{4433C147-A76C-4373-82A9-5E8D9C6D1838}" sibTransId="{180EAE69-2C01-4311-B9E4-412DA1BB2F8A}"/>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23E8F3E0-0D4E-44EC-A5D5-384FB891694A}" type="presParOf" srcId="{776A1F8C-5C31-4691-9C2B-A7F8DF456F32}" destId="{2F548C05-5D23-47B9-9153-0D08392EF497}" srcOrd="2" destOrd="0" presId="urn:microsoft.com/office/officeart/2005/8/layout/hChevron3"/>
    <dgm:cxn modelId="{6B743A57-743D-4B08-99B0-997F146DC9E6}" type="presParOf" srcId="{776A1F8C-5C31-4691-9C2B-A7F8DF456F32}" destId="{2641F55C-7678-4F0E-9F26-07FCA1D57FDD}" srcOrd="3" destOrd="0" presId="urn:microsoft.com/office/officeart/2005/8/layout/hChevron3"/>
    <dgm:cxn modelId="{DC205062-3D57-485B-A4A3-88E08CF67B73}" type="presParOf" srcId="{776A1F8C-5C31-4691-9C2B-A7F8DF456F32}" destId="{07D5B92C-B88D-4097-96C2-28859F65CA7F}" srcOrd="4" destOrd="0" presId="urn:microsoft.com/office/officeart/2005/8/layout/hChevron3"/>
    <dgm:cxn modelId="{564C1AF4-A875-4033-AC0C-3A982FD8735B}" type="presParOf" srcId="{776A1F8C-5C31-4691-9C2B-A7F8DF456F32}" destId="{149AD83A-B175-422B-8511-AB5D0AE3C71B}"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2A60B205-ECBC-4A54-8744-FD5CBA466B06}" type="presParOf" srcId="{776A1F8C-5C31-4691-9C2B-A7F8DF456F32}" destId="{9FAE840A-45EF-4838-804D-7D38725257B5}" srcOrd="10" destOrd="0" presId="urn:microsoft.com/office/officeart/2005/8/layout/hChevron3"/>
    <dgm:cxn modelId="{43B5F5F6-6381-4D48-B856-1AB4A62ACFE7}" type="presParOf" srcId="{776A1F8C-5C31-4691-9C2B-A7F8DF456F32}" destId="{BBB638DF-FC3D-4C30-895A-940F06B6343E}" srcOrd="11" destOrd="0" presId="urn:microsoft.com/office/officeart/2005/8/layout/hChevron3"/>
    <dgm:cxn modelId="{3459719D-6CFD-462C-B8D1-15E16C375775}" type="presParOf" srcId="{776A1F8C-5C31-4691-9C2B-A7F8DF456F32}" destId="{2CC4FF6B-995D-4E35-BB3F-77D64CD4A0D0}" srcOrd="12" destOrd="0" presId="urn:microsoft.com/office/officeart/2005/8/layout/hChevron3"/>
    <dgm:cxn modelId="{9BEB9B76-D675-43EF-8776-EF1C3FA58311}" type="presParOf" srcId="{776A1F8C-5C31-4691-9C2B-A7F8DF456F32}" destId="{1B769117-C156-4328-97A8-A790DE76E5F3}" srcOrd="13" destOrd="0" presId="urn:microsoft.com/office/officeart/2005/8/layout/hChevron3"/>
    <dgm:cxn modelId="{3A64E952-699F-4EC7-9C53-12B304A1AC65}" type="presParOf" srcId="{776A1F8C-5C31-4691-9C2B-A7F8DF456F32}" destId="{E0020522-8D25-4C40-9ABB-B5A802558AAC}" srcOrd="14" destOrd="0" presId="urn:microsoft.com/office/officeart/2005/8/layout/hChevron3"/>
    <dgm:cxn modelId="{7C42AB26-C2B4-4645-A7A3-40E0E203DE4E}" type="presParOf" srcId="{776A1F8C-5C31-4691-9C2B-A7F8DF456F32}" destId="{8CF0E4F3-6CAB-4DF7-8127-F071599528CD}" srcOrd="15" destOrd="0" presId="urn:microsoft.com/office/officeart/2005/8/layout/hChevron3"/>
    <dgm:cxn modelId="{D9A9EFE4-1844-4005-8BED-2FB2A5DC5673}" type="presParOf" srcId="{776A1F8C-5C31-4691-9C2B-A7F8DF456F32}" destId="{6EE9DACF-3558-46D5-AD94-BB48E49F1489}" srcOrd="16" destOrd="0" presId="urn:microsoft.com/office/officeart/2005/8/layout/hChevron3"/>
    <dgm:cxn modelId="{DDC766BE-4A32-4C0C-825B-A9815018E346}" type="presParOf" srcId="{776A1F8C-5C31-4691-9C2B-A7F8DF456F32}" destId="{32911B46-F97F-4525-AD59-CFE95FFB94FB}" srcOrd="17" destOrd="0" presId="urn:microsoft.com/office/officeart/2005/8/layout/hChevron3"/>
    <dgm:cxn modelId="{50FEB9A3-6A5E-493F-B5D2-A491D2B86465}" type="presParOf" srcId="{776A1F8C-5C31-4691-9C2B-A7F8DF456F32}" destId="{B5879791-AD02-494D-9D78-6C22396A75B7}" srcOrd="18" destOrd="0" presId="urn:microsoft.com/office/officeart/2005/8/layout/hChevron3"/>
    <dgm:cxn modelId="{0534FCC8-F103-4C46-8CA6-2E6FE1A79070}" type="presParOf" srcId="{776A1F8C-5C31-4691-9C2B-A7F8DF456F32}" destId="{58A52110-D620-4823-A6FA-E8FA09D67D59}" srcOrd="19" destOrd="0" presId="urn:microsoft.com/office/officeart/2005/8/layout/hChevron3"/>
    <dgm:cxn modelId="{FA103E51-2275-407D-9C53-E55B4CF21AE3}" type="presParOf" srcId="{776A1F8C-5C31-4691-9C2B-A7F8DF456F32}" destId="{92430BDE-7174-4B03-866C-936903DF07F9}" srcOrd="20" destOrd="0" presId="urn:microsoft.com/office/officeart/2005/8/layout/hChevron3"/>
    <dgm:cxn modelId="{F31D3BCB-2AFA-458D-96BF-227456F0A622}" type="presParOf" srcId="{776A1F8C-5C31-4691-9C2B-A7F8DF456F32}" destId="{67BB3DEC-BE6B-4F48-94DF-D5CCA4276827}" srcOrd="21" destOrd="0" presId="urn:microsoft.com/office/officeart/2005/8/layout/hChevron3"/>
    <dgm:cxn modelId="{E192B9E4-C8EF-43DC-BA11-78FD917000E5}" type="presParOf" srcId="{776A1F8C-5C31-4691-9C2B-A7F8DF456F32}" destId="{2CB68F4E-D058-4ECE-8D28-436B2D71DCC9}" srcOrd="22"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1.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200" dirty="0">
              <a:hlinkClick xmlns:r="http://schemas.openxmlformats.org/officeDocument/2006/relationships" r:id="rId1" action="ppaction://hlinksldjump"/>
            </a:rPr>
            <a:t>I. Starter</a:t>
          </a:r>
          <a:endParaRPr lang="fr-FR" sz="1200" dirty="0"/>
        </a:p>
      </dgm:t>
    </dgm:pt>
    <dgm:pt modelId="{C735A598-7BAA-4198-B3DB-B75AF76A8085}" type="parTrans" cxnId="{C66094AE-62B6-4AC2-AD90-6DDD41DB0420}">
      <dgm:prSet/>
      <dgm:spPr/>
      <dgm:t>
        <a:bodyPr/>
        <a:lstStyle/>
        <a:p>
          <a:endParaRPr lang="fr-FR" sz="1200"/>
        </a:p>
      </dgm:t>
    </dgm:pt>
    <dgm:pt modelId="{D71A99E9-9574-442D-A8CA-B21062B246A6}" type="sibTrans" cxnId="{C66094AE-62B6-4AC2-AD90-6DDD41DB0420}">
      <dgm:prSet/>
      <dgm:spPr/>
      <dgm:t>
        <a:bodyPr/>
        <a:lstStyle/>
        <a:p>
          <a:endParaRPr lang="fr-FR" sz="1200"/>
        </a:p>
      </dgm:t>
    </dgm:pt>
    <dgm:pt modelId="{6FAE786F-AC75-4C08-AB21-821A5A2DCB78}">
      <dgm:prSet phldrT="[Texte]" custT="1"/>
      <dgm:spPr>
        <a:solidFill>
          <a:schemeClr val="accent6">
            <a:lumMod val="20000"/>
            <a:lumOff val="80000"/>
          </a:schemeClr>
        </a:solidFill>
      </dgm:spPr>
      <dgm:t>
        <a:bodyPr/>
        <a:lstStyle/>
        <a:p>
          <a:r>
            <a:rPr lang="fr-FR" sz="1200" dirty="0">
              <a:hlinkClick xmlns:r="http://schemas.openxmlformats.org/officeDocument/2006/relationships" r:id="rId2" action="ppaction://hlinksldjump"/>
            </a:rPr>
            <a:t>II. C. texte</a:t>
          </a:r>
          <a:endParaRPr lang="fr-FR" sz="1200" dirty="0"/>
        </a:p>
      </dgm:t>
    </dgm:pt>
    <dgm:pt modelId="{995DA614-9380-4BB6-AF59-3DCB142B5F48}" type="parTrans" cxnId="{999FA33F-C5F2-4496-9223-5605050F10AE}">
      <dgm:prSet/>
      <dgm:spPr/>
      <dgm:t>
        <a:bodyPr/>
        <a:lstStyle/>
        <a:p>
          <a:endParaRPr lang="fr-FR" sz="1200"/>
        </a:p>
      </dgm:t>
    </dgm:pt>
    <dgm:pt modelId="{EB9486F7-414A-4ECD-8706-C58E89D3C254}" type="sibTrans" cxnId="{999FA33F-C5F2-4496-9223-5605050F10AE}">
      <dgm:prSet/>
      <dgm:spPr/>
      <dgm:t>
        <a:bodyPr/>
        <a:lstStyle/>
        <a:p>
          <a:endParaRPr lang="fr-FR" sz="1200"/>
        </a:p>
      </dgm:t>
    </dgm:pt>
    <dgm:pt modelId="{85EC93E8-032B-44C3-96BD-D8FC2CDF2A04}">
      <dgm:prSet phldrT="[Texte]" custT="1"/>
      <dgm:spPr>
        <a:solidFill>
          <a:schemeClr val="accent6">
            <a:lumMod val="20000"/>
            <a:lumOff val="80000"/>
          </a:schemeClr>
        </a:solidFill>
      </dgm:spPr>
      <dgm:t>
        <a:bodyPr/>
        <a:lstStyle/>
        <a:p>
          <a:r>
            <a:rPr lang="fr-FR" sz="1200" dirty="0">
              <a:hlinkClick xmlns:r="http://schemas.openxmlformats.org/officeDocument/2006/relationships" r:id="rId3" action="ppaction://hlinksldjump"/>
            </a:rPr>
            <a:t>IV. Gr: qté définie</a:t>
          </a:r>
          <a:endParaRPr lang="fr-FR" sz="1200" dirty="0"/>
        </a:p>
      </dgm:t>
    </dgm:pt>
    <dgm:pt modelId="{B0ED8357-9422-40D9-916C-E231BBDB607E}" type="parTrans" cxnId="{0A00E1CB-F810-44A5-A8D7-65B7092DF0AD}">
      <dgm:prSet/>
      <dgm:spPr/>
      <dgm:t>
        <a:bodyPr/>
        <a:lstStyle/>
        <a:p>
          <a:endParaRPr lang="fr-FR" sz="1200"/>
        </a:p>
      </dgm:t>
    </dgm:pt>
    <dgm:pt modelId="{9936B63E-A76D-4026-BBC4-6A1BEE9FE167}" type="sibTrans" cxnId="{0A00E1CB-F810-44A5-A8D7-65B7092DF0AD}">
      <dgm:prSet/>
      <dgm:spPr/>
      <dgm:t>
        <a:bodyPr/>
        <a:lstStyle/>
        <a:p>
          <a:endParaRPr lang="fr-FR" sz="1200"/>
        </a:p>
      </dgm:t>
    </dgm:pt>
    <dgm:pt modelId="{63BF9446-41F9-44D2-88CF-A079D597BA95}">
      <dgm:prSet phldrT="[Texte]" custT="1"/>
      <dgm:spPr>
        <a:solidFill>
          <a:schemeClr val="accent6">
            <a:lumMod val="20000"/>
            <a:lumOff val="80000"/>
          </a:schemeClr>
        </a:solidFill>
      </dgm:spPr>
      <dgm:t>
        <a:bodyPr/>
        <a:lstStyle/>
        <a:p>
          <a:r>
            <a:rPr lang="fr-FR" sz="1200" dirty="0">
              <a:hlinkClick xmlns:r="http://schemas.openxmlformats.org/officeDocument/2006/relationships" r:id="rId4" action="ppaction://hlinksldjump"/>
            </a:rPr>
            <a:t>V. Gr: qté indéfinie</a:t>
          </a:r>
          <a:endParaRPr lang="fr-FR" sz="1200" dirty="0"/>
        </a:p>
      </dgm:t>
    </dgm:pt>
    <dgm:pt modelId="{9AEBF485-80B7-4E72-B632-6D0248883F53}" type="parTrans" cxnId="{B2C73BEB-7BFC-4B9A-BF95-0C73B50EBA98}">
      <dgm:prSet/>
      <dgm:spPr/>
      <dgm:t>
        <a:bodyPr/>
        <a:lstStyle/>
        <a:p>
          <a:endParaRPr lang="fr-FR" sz="1200"/>
        </a:p>
      </dgm:t>
    </dgm:pt>
    <dgm:pt modelId="{F11C5AE7-F1F8-4B7B-AAC2-50535A342F1D}" type="sibTrans" cxnId="{B2C73BEB-7BFC-4B9A-BF95-0C73B50EBA98}">
      <dgm:prSet/>
      <dgm:spPr/>
      <dgm:t>
        <a:bodyPr/>
        <a:lstStyle/>
        <a:p>
          <a:endParaRPr lang="fr-FR" sz="1200"/>
        </a:p>
      </dgm:t>
    </dgm:pt>
    <dgm:pt modelId="{9CD13DA1-4E5F-4C46-A83B-A6876944F671}">
      <dgm:prSet phldrT="[Texte]" custT="1"/>
      <dgm:spPr>
        <a:solidFill>
          <a:srgbClr val="FFC000"/>
        </a:solidFill>
      </dgm:spPr>
      <dgm:t>
        <a:bodyPr/>
        <a:lstStyle/>
        <a:p>
          <a:r>
            <a:rPr lang="fr-FR" sz="1200" dirty="0">
              <a:hlinkClick xmlns:r="http://schemas.openxmlformats.org/officeDocument/2006/relationships" r:id="rId5" action="ppaction://hlinksldjump"/>
            </a:rPr>
            <a:t>XI. Phonétique</a:t>
          </a:r>
          <a:endParaRPr lang="fr-FR" sz="1200" dirty="0"/>
        </a:p>
      </dgm:t>
    </dgm:pt>
    <dgm:pt modelId="{A0441888-E3AF-4D12-AB92-613143FC1909}" type="parTrans" cxnId="{C85385A2-F66B-431C-B9AC-A00FB80E79EB}">
      <dgm:prSet/>
      <dgm:spPr/>
      <dgm:t>
        <a:bodyPr/>
        <a:lstStyle/>
        <a:p>
          <a:endParaRPr lang="fr-FR" sz="1200"/>
        </a:p>
      </dgm:t>
    </dgm:pt>
    <dgm:pt modelId="{1E76E48C-B58D-4209-8280-B24013EBE79B}" type="sibTrans" cxnId="{C85385A2-F66B-431C-B9AC-A00FB80E79EB}">
      <dgm:prSet/>
      <dgm:spPr/>
      <dgm:t>
        <a:bodyPr/>
        <a:lstStyle/>
        <a:p>
          <a:endParaRPr lang="fr-FR" sz="1200"/>
        </a:p>
      </dgm:t>
    </dgm:pt>
    <dgm:pt modelId="{B1C5E547-A81E-4965-963A-5969F01DE233}">
      <dgm:prSet phldrT="[Texte]" custT="1"/>
      <dgm:spPr>
        <a:solidFill>
          <a:schemeClr val="accent6">
            <a:lumMod val="20000"/>
            <a:lumOff val="80000"/>
          </a:schemeClr>
        </a:solidFill>
      </dgm:spPr>
      <dgm:t>
        <a:bodyPr/>
        <a:lstStyle/>
        <a:p>
          <a:r>
            <a:rPr lang="fr-FR" sz="1200" dirty="0">
              <a:hlinkClick xmlns:r="http://schemas.openxmlformats.org/officeDocument/2006/relationships" r:id="rId6" action="ppaction://hlinksldjump"/>
            </a:rPr>
            <a:t>XII. Production</a:t>
          </a:r>
          <a:endParaRPr lang="fr-FR" sz="1200" dirty="0"/>
        </a:p>
      </dgm:t>
    </dgm:pt>
    <dgm:pt modelId="{AE6CC7CD-9FCB-4360-8E79-DF93DAF60737}" type="parTrans" cxnId="{72738101-32A0-482A-BC85-92CF6BCE71EB}">
      <dgm:prSet/>
      <dgm:spPr/>
      <dgm:t>
        <a:bodyPr/>
        <a:lstStyle/>
        <a:p>
          <a:endParaRPr lang="fr-FR" sz="1200"/>
        </a:p>
      </dgm:t>
    </dgm:pt>
    <dgm:pt modelId="{580937A6-3062-43E0-84A4-203220A55668}" type="sibTrans" cxnId="{72738101-32A0-482A-BC85-92CF6BCE71EB}">
      <dgm:prSet/>
      <dgm:spPr/>
      <dgm:t>
        <a:bodyPr/>
        <a:lstStyle/>
        <a:p>
          <a:endParaRPr lang="fr-FR" sz="1200"/>
        </a:p>
      </dgm:t>
    </dgm:pt>
    <dgm:pt modelId="{51A4E85C-7853-4BD1-99B8-500FA732C07C}">
      <dgm:prSet phldrT="[Texte]" custT="1"/>
      <dgm:spPr>
        <a:solidFill>
          <a:schemeClr val="accent6">
            <a:lumMod val="20000"/>
            <a:lumOff val="80000"/>
          </a:schemeClr>
        </a:solidFill>
      </dgm:spPr>
      <dgm:t>
        <a:bodyPr/>
        <a:lstStyle/>
        <a:p>
          <a:r>
            <a:rPr lang="fr-FR" sz="1200" dirty="0">
              <a:hlinkClick xmlns:r="http://schemas.openxmlformats.org/officeDocument/2006/relationships" r:id="rId7" action="ppaction://hlinksldjump"/>
            </a:rPr>
            <a:t>VI. </a:t>
          </a:r>
          <a:r>
            <a:rPr lang="fr-FR" sz="1200" dirty="0" err="1">
              <a:hlinkClick xmlns:r="http://schemas.openxmlformats.org/officeDocument/2006/relationships" r:id="rId7" action="ppaction://hlinksldjump"/>
            </a:rPr>
            <a:t>Voc</a:t>
          </a:r>
          <a:r>
            <a:rPr lang="fr-FR" sz="1200" dirty="0">
              <a:hlinkClick xmlns:r="http://schemas.openxmlformats.org/officeDocument/2006/relationships" r:id="rId7" action="ppaction://hlinksldjump"/>
            </a:rPr>
            <a:t>: actions</a:t>
          </a:r>
          <a:endParaRPr lang="fr-FR" sz="1200" dirty="0"/>
        </a:p>
      </dgm:t>
    </dgm:pt>
    <dgm:pt modelId="{B7C07AFD-23D0-4ADA-AB3D-00F07F4ED878}" type="parTrans" cxnId="{AE06BB18-E8A4-4D1E-ACA5-3BC536A79940}">
      <dgm:prSet/>
      <dgm:spPr/>
      <dgm:t>
        <a:bodyPr/>
        <a:lstStyle/>
        <a:p>
          <a:endParaRPr lang="fr-FR" sz="1200"/>
        </a:p>
      </dgm:t>
    </dgm:pt>
    <dgm:pt modelId="{1D2E3503-D81D-4ED0-BBED-9752F01DDB36}" type="sibTrans" cxnId="{AE06BB18-E8A4-4D1E-ACA5-3BC536A79940}">
      <dgm:prSet/>
      <dgm:spPr/>
      <dgm:t>
        <a:bodyPr/>
        <a:lstStyle/>
        <a:p>
          <a:endParaRPr lang="fr-FR" sz="1200"/>
        </a:p>
      </dgm:t>
    </dgm:pt>
    <dgm:pt modelId="{2473E0C6-F091-45D1-92DF-C3495EF1C401}">
      <dgm:prSet phldrT="[Texte]" custT="1"/>
      <dgm:spPr>
        <a:solidFill>
          <a:schemeClr val="accent6">
            <a:lumMod val="20000"/>
            <a:lumOff val="80000"/>
          </a:schemeClr>
        </a:solidFill>
      </dgm:spPr>
      <dgm:t>
        <a:bodyPr/>
        <a:lstStyle/>
        <a:p>
          <a:r>
            <a:rPr lang="fr-FR" sz="1200" dirty="0">
              <a:hlinkClick xmlns:r="http://schemas.openxmlformats.org/officeDocument/2006/relationships" r:id="rId8" action="ppaction://hlinksldjump"/>
            </a:rPr>
            <a:t>VII. Gr: COD</a:t>
          </a:r>
          <a:endParaRPr lang="fr-FR" sz="1200" dirty="0"/>
        </a:p>
      </dgm:t>
    </dgm:pt>
    <dgm:pt modelId="{4433C147-A76C-4373-82A9-5E8D9C6D1838}" type="parTrans" cxnId="{2A5368FE-1C47-49B5-BBAB-3FCDB61912AD}">
      <dgm:prSet/>
      <dgm:spPr/>
      <dgm:t>
        <a:bodyPr/>
        <a:lstStyle/>
        <a:p>
          <a:endParaRPr lang="fr-FR" sz="1200"/>
        </a:p>
      </dgm:t>
    </dgm:pt>
    <dgm:pt modelId="{180EAE69-2C01-4311-B9E4-412DA1BB2F8A}" type="sibTrans" cxnId="{2A5368FE-1C47-49B5-BBAB-3FCDB61912AD}">
      <dgm:prSet/>
      <dgm:spPr/>
      <dgm:t>
        <a:bodyPr/>
        <a:lstStyle/>
        <a:p>
          <a:endParaRPr lang="fr-FR" sz="1200"/>
        </a:p>
      </dgm:t>
    </dgm:pt>
    <dgm:pt modelId="{F6F74AEF-BB45-45DA-85BB-D022F832901F}">
      <dgm:prSet phldrT="[Texte]" custT="1"/>
      <dgm:spPr>
        <a:solidFill>
          <a:schemeClr val="accent6">
            <a:lumMod val="20000"/>
            <a:lumOff val="80000"/>
          </a:schemeClr>
        </a:solidFill>
      </dgm:spPr>
      <dgm:t>
        <a:bodyPr/>
        <a:lstStyle/>
        <a:p>
          <a:r>
            <a:rPr lang="fr-FR" sz="1200" dirty="0">
              <a:hlinkClick xmlns:r="http://schemas.openxmlformats.org/officeDocument/2006/relationships" r:id="rId9" action="ppaction://hlinksldjump"/>
            </a:rPr>
            <a:t>VIII. Gr: prés. progressif</a:t>
          </a:r>
          <a:endParaRPr lang="fr-FR" sz="1200" dirty="0"/>
        </a:p>
      </dgm:t>
    </dgm:pt>
    <dgm:pt modelId="{31D343A9-D0AF-42AA-80A0-2F8A29E1D15C}" type="parTrans" cxnId="{5B7573AD-785D-4B55-A230-E32D87EAB77C}">
      <dgm:prSet/>
      <dgm:spPr/>
      <dgm:t>
        <a:bodyPr/>
        <a:lstStyle/>
        <a:p>
          <a:endParaRPr lang="fr-FR" sz="1200"/>
        </a:p>
      </dgm:t>
    </dgm:pt>
    <dgm:pt modelId="{0A7681B3-6438-4331-95BA-32E8E2E65E7D}" type="sibTrans" cxnId="{5B7573AD-785D-4B55-A230-E32D87EAB77C}">
      <dgm:prSet/>
      <dgm:spPr/>
      <dgm:t>
        <a:bodyPr/>
        <a:lstStyle/>
        <a:p>
          <a:endParaRPr lang="fr-FR" sz="1200"/>
        </a:p>
      </dgm:t>
    </dgm:pt>
    <dgm:pt modelId="{936D745D-CA20-4C08-BC30-D08A12E607A8}">
      <dgm:prSet phldrT="[Texte]" custT="1"/>
      <dgm:spPr>
        <a:solidFill>
          <a:schemeClr val="accent6">
            <a:lumMod val="20000"/>
            <a:lumOff val="80000"/>
          </a:schemeClr>
        </a:solidFill>
      </dgm:spPr>
      <dgm:t>
        <a:bodyPr/>
        <a:lstStyle/>
        <a:p>
          <a:r>
            <a:rPr lang="fr-FR" sz="1200" dirty="0">
              <a:hlinkClick xmlns:r="http://schemas.openxmlformats.org/officeDocument/2006/relationships" r:id="rId10" action="ppaction://hlinksldjump"/>
            </a:rPr>
            <a:t>IX. </a:t>
          </a:r>
          <a:r>
            <a:rPr lang="fr-FR" sz="1200" dirty="0" err="1">
              <a:hlinkClick xmlns:r="http://schemas.openxmlformats.org/officeDocument/2006/relationships" r:id="rId10" action="ppaction://hlinksldjump"/>
            </a:rPr>
            <a:t>Voc</a:t>
          </a:r>
          <a:r>
            <a:rPr lang="fr-FR" sz="1200" dirty="0">
              <a:hlinkClick xmlns:r="http://schemas.openxmlformats.org/officeDocument/2006/relationships" r:id="rId10" action="ppaction://hlinksldjump"/>
            </a:rPr>
            <a:t>: connecteurs</a:t>
          </a:r>
          <a:endParaRPr lang="fr-FR" sz="1200" dirty="0"/>
        </a:p>
      </dgm:t>
    </dgm:pt>
    <dgm:pt modelId="{5794BC60-2566-4E8B-AF41-932DE9E3CF09}" type="parTrans" cxnId="{EDF810CE-15C3-42DD-BF0A-6F360788C8CC}">
      <dgm:prSet/>
      <dgm:spPr/>
      <dgm:t>
        <a:bodyPr/>
        <a:lstStyle/>
        <a:p>
          <a:endParaRPr lang="fr-FR" sz="1200"/>
        </a:p>
      </dgm:t>
    </dgm:pt>
    <dgm:pt modelId="{3F89783E-1958-4D73-9E9D-4ADDC3DE43EC}" type="sibTrans" cxnId="{EDF810CE-15C3-42DD-BF0A-6F360788C8CC}">
      <dgm:prSet/>
      <dgm:spPr/>
      <dgm:t>
        <a:bodyPr/>
        <a:lstStyle/>
        <a:p>
          <a:endParaRPr lang="fr-FR" sz="1200"/>
        </a:p>
      </dgm:t>
    </dgm:pt>
    <dgm:pt modelId="{0D8A07CC-95B6-4EA0-829E-D9B8D030864E}">
      <dgm:prSet phldrT="[Texte]" custT="1"/>
      <dgm:spPr>
        <a:solidFill>
          <a:schemeClr val="accent6">
            <a:lumMod val="20000"/>
            <a:lumOff val="80000"/>
          </a:schemeClr>
        </a:solidFill>
      </dgm:spPr>
      <dgm:t>
        <a:bodyPr/>
        <a:lstStyle/>
        <a:p>
          <a:r>
            <a:rPr lang="fr-FR" sz="1200" dirty="0">
              <a:hlinkClick xmlns:r="http://schemas.openxmlformats.org/officeDocument/2006/relationships" r:id="rId11" action="ppaction://hlinksldjump"/>
            </a:rPr>
            <a:t>X. </a:t>
          </a:r>
          <a:r>
            <a:rPr lang="fr-FR" sz="1200" dirty="0" err="1">
              <a:hlinkClick xmlns:r="http://schemas.openxmlformats.org/officeDocument/2006/relationships" r:id="rId11" action="ppaction://hlinksldjump"/>
            </a:rPr>
            <a:t>Voc</a:t>
          </a:r>
          <a:r>
            <a:rPr lang="fr-FR" sz="1200" dirty="0">
              <a:hlinkClick xmlns:r="http://schemas.openxmlformats.org/officeDocument/2006/relationships" r:id="rId11" action="ppaction://hlinksldjump"/>
            </a:rPr>
            <a:t>: opinion</a:t>
          </a:r>
          <a:endParaRPr lang="fr-FR" sz="1200" dirty="0"/>
        </a:p>
      </dgm:t>
    </dgm:pt>
    <dgm:pt modelId="{D1EA18D4-45E8-453B-9846-F7DB3EB607EC}" type="parTrans" cxnId="{D7169B87-9B7A-456D-8969-26D2699B1861}">
      <dgm:prSet/>
      <dgm:spPr/>
      <dgm:t>
        <a:bodyPr/>
        <a:lstStyle/>
        <a:p>
          <a:endParaRPr lang="fr-FR" sz="1200"/>
        </a:p>
      </dgm:t>
    </dgm:pt>
    <dgm:pt modelId="{922F579C-F95D-45B9-8EB7-32A2FB74BB9F}" type="sibTrans" cxnId="{D7169B87-9B7A-456D-8969-26D2699B1861}">
      <dgm:prSet/>
      <dgm:spPr/>
      <dgm:t>
        <a:bodyPr/>
        <a:lstStyle/>
        <a:p>
          <a:endParaRPr lang="fr-FR" sz="1200"/>
        </a:p>
      </dgm:t>
    </dgm:pt>
    <dgm:pt modelId="{1C4AA4B7-634C-4CBA-8066-E03FD66C6830}">
      <dgm:prSet phldrT="[Texte]" custT="1"/>
      <dgm:spPr>
        <a:solidFill>
          <a:schemeClr val="accent6">
            <a:lumMod val="20000"/>
            <a:lumOff val="80000"/>
          </a:schemeClr>
        </a:solidFill>
      </dgm:spPr>
      <dgm:t>
        <a:bodyPr/>
        <a:lstStyle/>
        <a:p>
          <a:r>
            <a:rPr lang="fr-FR" sz="1200" dirty="0">
              <a:hlinkClick xmlns:r="http://schemas.openxmlformats.org/officeDocument/2006/relationships" r:id="rId12" action="ppaction://hlinksldjump"/>
            </a:rPr>
            <a:t>III. </a:t>
          </a:r>
          <a:r>
            <a:rPr lang="fr-FR" sz="1200" dirty="0" err="1">
              <a:hlinkClick xmlns:r="http://schemas.openxmlformats.org/officeDocument/2006/relationships" r:id="rId12" action="ppaction://hlinksldjump"/>
            </a:rPr>
            <a:t>Voc</a:t>
          </a:r>
          <a:r>
            <a:rPr lang="fr-FR" sz="1200" dirty="0">
              <a:hlinkClick xmlns:r="http://schemas.openxmlformats.org/officeDocument/2006/relationships" r:id="rId12" action="ppaction://hlinksldjump"/>
            </a:rPr>
            <a:t>: aliments</a:t>
          </a:r>
          <a:endParaRPr lang="fr-FR" sz="1200" dirty="0"/>
        </a:p>
      </dgm:t>
    </dgm:pt>
    <dgm:pt modelId="{F9360B63-235F-4C4F-913A-0129822BD193}" type="parTrans" cxnId="{7C96E37D-2221-4703-9830-2485111A4943}">
      <dgm:prSet/>
      <dgm:spPr/>
      <dgm:t>
        <a:bodyPr/>
        <a:lstStyle/>
        <a:p>
          <a:endParaRPr lang="fr-FR" sz="1200"/>
        </a:p>
      </dgm:t>
    </dgm:pt>
    <dgm:pt modelId="{31BB5B69-4B99-4D7D-8A85-CD53BEB64987}" type="sibTrans" cxnId="{7C96E37D-2221-4703-9830-2485111A4943}">
      <dgm:prSet/>
      <dgm:spPr/>
      <dgm:t>
        <a:bodyPr/>
        <a:lstStyle/>
        <a:p>
          <a:endParaRPr lang="fr-FR" sz="12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12">
        <dgm:presLayoutVars>
          <dgm:bulletEnabled val="1"/>
        </dgm:presLayoutVars>
      </dgm:prSet>
      <dgm:spPr/>
    </dgm:pt>
    <dgm:pt modelId="{4F894FE4-D206-41C8-AF7E-2F059EF7A497}" type="pres">
      <dgm:prSet presAssocID="{D71A99E9-9574-442D-A8CA-B21062B246A6}" presName="parSpace" presStyleCnt="0"/>
      <dgm:spPr/>
    </dgm:pt>
    <dgm:pt modelId="{2F548C05-5D23-47B9-9153-0D08392EF497}" type="pres">
      <dgm:prSet presAssocID="{6FAE786F-AC75-4C08-AB21-821A5A2DCB78}" presName="parTxOnly" presStyleLbl="node1" presStyleIdx="1" presStyleCnt="12">
        <dgm:presLayoutVars>
          <dgm:bulletEnabled val="1"/>
        </dgm:presLayoutVars>
      </dgm:prSet>
      <dgm:spPr/>
    </dgm:pt>
    <dgm:pt modelId="{2641F55C-7678-4F0E-9F26-07FCA1D57FDD}" type="pres">
      <dgm:prSet presAssocID="{EB9486F7-414A-4ECD-8706-C58E89D3C254}" presName="parSpace" presStyleCnt="0"/>
      <dgm:spPr/>
    </dgm:pt>
    <dgm:pt modelId="{07D5B92C-B88D-4097-96C2-28859F65CA7F}" type="pres">
      <dgm:prSet presAssocID="{1C4AA4B7-634C-4CBA-8066-E03FD66C6830}" presName="parTxOnly" presStyleLbl="node1" presStyleIdx="2" presStyleCnt="12">
        <dgm:presLayoutVars>
          <dgm:bulletEnabled val="1"/>
        </dgm:presLayoutVars>
      </dgm:prSet>
      <dgm:spPr/>
    </dgm:pt>
    <dgm:pt modelId="{149AD83A-B175-422B-8511-AB5D0AE3C71B}" type="pres">
      <dgm:prSet presAssocID="{31BB5B69-4B99-4D7D-8A85-CD53BEB64987}" presName="parSpace" presStyleCnt="0"/>
      <dgm:spPr/>
    </dgm:pt>
    <dgm:pt modelId="{0BF32CFA-15F8-41C4-A152-C55FC3476C2D}" type="pres">
      <dgm:prSet presAssocID="{85EC93E8-032B-44C3-96BD-D8FC2CDF2A04}" presName="parTxOnly" presStyleLbl="node1" presStyleIdx="3" presStyleCnt="1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12">
        <dgm:presLayoutVars>
          <dgm:bulletEnabled val="1"/>
        </dgm:presLayoutVars>
      </dgm:prSet>
      <dgm:spPr/>
    </dgm:pt>
    <dgm:pt modelId="{25A1145E-2788-45FB-97B7-F8C4089C4654}" type="pres">
      <dgm:prSet presAssocID="{F11C5AE7-F1F8-4B7B-AAC2-50535A342F1D}" presName="parSpace" presStyleCnt="0"/>
      <dgm:spPr/>
    </dgm:pt>
    <dgm:pt modelId="{9FAE840A-45EF-4838-804D-7D38725257B5}" type="pres">
      <dgm:prSet presAssocID="{51A4E85C-7853-4BD1-99B8-500FA732C07C}" presName="parTxOnly" presStyleLbl="node1" presStyleIdx="5" presStyleCnt="12">
        <dgm:presLayoutVars>
          <dgm:bulletEnabled val="1"/>
        </dgm:presLayoutVars>
      </dgm:prSet>
      <dgm:spPr/>
    </dgm:pt>
    <dgm:pt modelId="{BBB638DF-FC3D-4C30-895A-940F06B6343E}" type="pres">
      <dgm:prSet presAssocID="{1D2E3503-D81D-4ED0-BBED-9752F01DDB36}" presName="parSpace" presStyleCnt="0"/>
      <dgm:spPr/>
    </dgm:pt>
    <dgm:pt modelId="{2CC4FF6B-995D-4E35-BB3F-77D64CD4A0D0}" type="pres">
      <dgm:prSet presAssocID="{2473E0C6-F091-45D1-92DF-C3495EF1C401}" presName="parTxOnly" presStyleLbl="node1" presStyleIdx="6" presStyleCnt="12">
        <dgm:presLayoutVars>
          <dgm:bulletEnabled val="1"/>
        </dgm:presLayoutVars>
      </dgm:prSet>
      <dgm:spPr/>
    </dgm:pt>
    <dgm:pt modelId="{1B769117-C156-4328-97A8-A790DE76E5F3}" type="pres">
      <dgm:prSet presAssocID="{180EAE69-2C01-4311-B9E4-412DA1BB2F8A}" presName="parSpace" presStyleCnt="0"/>
      <dgm:spPr/>
    </dgm:pt>
    <dgm:pt modelId="{E0020522-8D25-4C40-9ABB-B5A802558AAC}" type="pres">
      <dgm:prSet presAssocID="{F6F74AEF-BB45-45DA-85BB-D022F832901F}" presName="parTxOnly" presStyleLbl="node1" presStyleIdx="7" presStyleCnt="12">
        <dgm:presLayoutVars>
          <dgm:bulletEnabled val="1"/>
        </dgm:presLayoutVars>
      </dgm:prSet>
      <dgm:spPr/>
    </dgm:pt>
    <dgm:pt modelId="{8CF0E4F3-6CAB-4DF7-8127-F071599528CD}" type="pres">
      <dgm:prSet presAssocID="{0A7681B3-6438-4331-95BA-32E8E2E65E7D}" presName="parSpace" presStyleCnt="0"/>
      <dgm:spPr/>
    </dgm:pt>
    <dgm:pt modelId="{6EE9DACF-3558-46D5-AD94-BB48E49F1489}" type="pres">
      <dgm:prSet presAssocID="{936D745D-CA20-4C08-BC30-D08A12E607A8}" presName="parTxOnly" presStyleLbl="node1" presStyleIdx="8" presStyleCnt="12">
        <dgm:presLayoutVars>
          <dgm:bulletEnabled val="1"/>
        </dgm:presLayoutVars>
      </dgm:prSet>
      <dgm:spPr/>
    </dgm:pt>
    <dgm:pt modelId="{32911B46-F97F-4525-AD59-CFE95FFB94FB}" type="pres">
      <dgm:prSet presAssocID="{3F89783E-1958-4D73-9E9D-4ADDC3DE43EC}" presName="parSpace" presStyleCnt="0"/>
      <dgm:spPr/>
    </dgm:pt>
    <dgm:pt modelId="{B5879791-AD02-494D-9D78-6C22396A75B7}" type="pres">
      <dgm:prSet presAssocID="{0D8A07CC-95B6-4EA0-829E-D9B8D030864E}" presName="parTxOnly" presStyleLbl="node1" presStyleIdx="9" presStyleCnt="12">
        <dgm:presLayoutVars>
          <dgm:bulletEnabled val="1"/>
        </dgm:presLayoutVars>
      </dgm:prSet>
      <dgm:spPr/>
    </dgm:pt>
    <dgm:pt modelId="{58A52110-D620-4823-A6FA-E8FA09D67D59}" type="pres">
      <dgm:prSet presAssocID="{922F579C-F95D-45B9-8EB7-32A2FB74BB9F}" presName="parSpace" presStyleCnt="0"/>
      <dgm:spPr/>
    </dgm:pt>
    <dgm:pt modelId="{92430BDE-7174-4B03-866C-936903DF07F9}" type="pres">
      <dgm:prSet presAssocID="{9CD13DA1-4E5F-4C46-A83B-A6876944F671}" presName="parTxOnly" presStyleLbl="node1" presStyleIdx="10" presStyleCnt="12">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11" presStyleCnt="12">
        <dgm:presLayoutVars>
          <dgm:bulletEnabled val="1"/>
        </dgm:presLayoutVars>
      </dgm:prSet>
      <dgm:spPr/>
    </dgm:pt>
  </dgm:ptLst>
  <dgm:cxnLst>
    <dgm:cxn modelId="{72738101-32A0-482A-BC85-92CF6BCE71EB}" srcId="{70A282F3-4515-4856-B2C0-86AA77246B51}" destId="{B1C5E547-A81E-4965-963A-5969F01DE233}" srcOrd="11" destOrd="0" parTransId="{AE6CC7CD-9FCB-4360-8E79-DF93DAF60737}" sibTransId="{580937A6-3062-43E0-84A4-203220A55668}"/>
    <dgm:cxn modelId="{BC1FA509-B3C6-4E15-9D7F-18D053E21C90}" type="presOf" srcId="{0D8A07CC-95B6-4EA0-829E-D9B8D030864E}" destId="{B5879791-AD02-494D-9D78-6C22396A75B7}" srcOrd="0" destOrd="0" presId="urn:microsoft.com/office/officeart/2005/8/layout/hChevron3"/>
    <dgm:cxn modelId="{8256F109-2CE8-4062-ACC0-DBE387B5E892}" type="presOf" srcId="{70A282F3-4515-4856-B2C0-86AA77246B51}" destId="{776A1F8C-5C31-4691-9C2B-A7F8DF456F32}" srcOrd="0" destOrd="0" presId="urn:microsoft.com/office/officeart/2005/8/layout/hChevron3"/>
    <dgm:cxn modelId="{738C1013-B35C-45FD-A84F-246877F9D9FE}" type="presOf" srcId="{936D745D-CA20-4C08-BC30-D08A12E607A8}" destId="{6EE9DACF-3558-46D5-AD94-BB48E49F1489}" srcOrd="0" destOrd="0" presId="urn:microsoft.com/office/officeart/2005/8/layout/hChevron3"/>
    <dgm:cxn modelId="{AE06BB18-E8A4-4D1E-ACA5-3BC536A79940}" srcId="{70A282F3-4515-4856-B2C0-86AA77246B51}" destId="{51A4E85C-7853-4BD1-99B8-500FA732C07C}" srcOrd="5" destOrd="0" parTransId="{B7C07AFD-23D0-4ADA-AB3D-00F07F4ED878}" sibTransId="{1D2E3503-D81D-4ED0-BBED-9752F01DDB36}"/>
    <dgm:cxn modelId="{E8BBB22B-7300-4868-A083-1104E6BD099B}" type="presOf" srcId="{71854ADA-8CB0-41DE-A023-09C1AF968FE5}" destId="{10216DF6-6500-4360-8168-79C8E29168F6}" srcOrd="0" destOrd="0" presId="urn:microsoft.com/office/officeart/2005/8/layout/hChevron3"/>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1"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0C3B4C51-DA37-44EB-8B1A-A227097089DF}" type="presOf" srcId="{51A4E85C-7853-4BD1-99B8-500FA732C07C}" destId="{9FAE840A-45EF-4838-804D-7D38725257B5}" srcOrd="0" destOrd="0" presId="urn:microsoft.com/office/officeart/2005/8/layout/hChevron3"/>
    <dgm:cxn modelId="{7C96E37D-2221-4703-9830-2485111A4943}" srcId="{70A282F3-4515-4856-B2C0-86AA77246B51}" destId="{1C4AA4B7-634C-4CBA-8066-E03FD66C6830}" srcOrd="2" destOrd="0" parTransId="{F9360B63-235F-4C4F-913A-0129822BD193}" sibTransId="{31BB5B69-4B99-4D7D-8A85-CD53BEB64987}"/>
    <dgm:cxn modelId="{7003787F-7B8C-4EAA-87AB-559D63E64850}" type="presOf" srcId="{2473E0C6-F091-45D1-92DF-C3495EF1C401}" destId="{2CC4FF6B-995D-4E35-BB3F-77D64CD4A0D0}" srcOrd="0" destOrd="0" presId="urn:microsoft.com/office/officeart/2005/8/layout/hChevron3"/>
    <dgm:cxn modelId="{D7169B87-9B7A-456D-8969-26D2699B1861}" srcId="{70A282F3-4515-4856-B2C0-86AA77246B51}" destId="{0D8A07CC-95B6-4EA0-829E-D9B8D030864E}" srcOrd="9" destOrd="0" parTransId="{D1EA18D4-45E8-453B-9846-F7DB3EB607EC}" sibTransId="{922F579C-F95D-45B9-8EB7-32A2FB74BB9F}"/>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10" destOrd="0" parTransId="{A0441888-E3AF-4D12-AB92-613143FC1909}" sibTransId="{1E76E48C-B58D-4209-8280-B24013EBE79B}"/>
    <dgm:cxn modelId="{5B7573AD-785D-4B55-A230-E32D87EAB77C}" srcId="{70A282F3-4515-4856-B2C0-86AA77246B51}" destId="{F6F74AEF-BB45-45DA-85BB-D022F832901F}" srcOrd="7" destOrd="0" parTransId="{31D343A9-D0AF-42AA-80A0-2F8A29E1D15C}" sibTransId="{0A7681B3-6438-4331-95BA-32E8E2E65E7D}"/>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EDF810CE-15C3-42DD-BF0A-6F360788C8CC}" srcId="{70A282F3-4515-4856-B2C0-86AA77246B51}" destId="{936D745D-CA20-4C08-BC30-D08A12E607A8}" srcOrd="8" destOrd="0" parTransId="{5794BC60-2566-4E8B-AF41-932DE9E3CF09}" sibTransId="{3F89783E-1958-4D73-9E9D-4ADDC3DE43EC}"/>
    <dgm:cxn modelId="{2469B8E2-A478-42E2-AA81-10AD3E8626D6}" type="presOf" srcId="{F6F74AEF-BB45-45DA-85BB-D022F832901F}" destId="{E0020522-8D25-4C40-9ABB-B5A802558AAC}"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9587E1F6-0EDF-4079-BE46-C5E4EDAD7C76}" type="presOf" srcId="{1C4AA4B7-634C-4CBA-8066-E03FD66C6830}" destId="{07D5B92C-B88D-4097-96C2-28859F65CA7F}" srcOrd="0" destOrd="0" presId="urn:microsoft.com/office/officeart/2005/8/layout/hChevron3"/>
    <dgm:cxn modelId="{2A5368FE-1C47-49B5-BBAB-3FCDB61912AD}" srcId="{70A282F3-4515-4856-B2C0-86AA77246B51}" destId="{2473E0C6-F091-45D1-92DF-C3495EF1C401}" srcOrd="6" destOrd="0" parTransId="{4433C147-A76C-4373-82A9-5E8D9C6D1838}" sibTransId="{180EAE69-2C01-4311-B9E4-412DA1BB2F8A}"/>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23E8F3E0-0D4E-44EC-A5D5-384FB891694A}" type="presParOf" srcId="{776A1F8C-5C31-4691-9C2B-A7F8DF456F32}" destId="{2F548C05-5D23-47B9-9153-0D08392EF497}" srcOrd="2" destOrd="0" presId="urn:microsoft.com/office/officeart/2005/8/layout/hChevron3"/>
    <dgm:cxn modelId="{6B743A57-743D-4B08-99B0-997F146DC9E6}" type="presParOf" srcId="{776A1F8C-5C31-4691-9C2B-A7F8DF456F32}" destId="{2641F55C-7678-4F0E-9F26-07FCA1D57FDD}" srcOrd="3" destOrd="0" presId="urn:microsoft.com/office/officeart/2005/8/layout/hChevron3"/>
    <dgm:cxn modelId="{DC205062-3D57-485B-A4A3-88E08CF67B73}" type="presParOf" srcId="{776A1F8C-5C31-4691-9C2B-A7F8DF456F32}" destId="{07D5B92C-B88D-4097-96C2-28859F65CA7F}" srcOrd="4" destOrd="0" presId="urn:microsoft.com/office/officeart/2005/8/layout/hChevron3"/>
    <dgm:cxn modelId="{564C1AF4-A875-4033-AC0C-3A982FD8735B}" type="presParOf" srcId="{776A1F8C-5C31-4691-9C2B-A7F8DF456F32}" destId="{149AD83A-B175-422B-8511-AB5D0AE3C71B}"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2A60B205-ECBC-4A54-8744-FD5CBA466B06}" type="presParOf" srcId="{776A1F8C-5C31-4691-9C2B-A7F8DF456F32}" destId="{9FAE840A-45EF-4838-804D-7D38725257B5}" srcOrd="10" destOrd="0" presId="urn:microsoft.com/office/officeart/2005/8/layout/hChevron3"/>
    <dgm:cxn modelId="{43B5F5F6-6381-4D48-B856-1AB4A62ACFE7}" type="presParOf" srcId="{776A1F8C-5C31-4691-9C2B-A7F8DF456F32}" destId="{BBB638DF-FC3D-4C30-895A-940F06B6343E}" srcOrd="11" destOrd="0" presId="urn:microsoft.com/office/officeart/2005/8/layout/hChevron3"/>
    <dgm:cxn modelId="{3459719D-6CFD-462C-B8D1-15E16C375775}" type="presParOf" srcId="{776A1F8C-5C31-4691-9C2B-A7F8DF456F32}" destId="{2CC4FF6B-995D-4E35-BB3F-77D64CD4A0D0}" srcOrd="12" destOrd="0" presId="urn:microsoft.com/office/officeart/2005/8/layout/hChevron3"/>
    <dgm:cxn modelId="{9BEB9B76-D675-43EF-8776-EF1C3FA58311}" type="presParOf" srcId="{776A1F8C-5C31-4691-9C2B-A7F8DF456F32}" destId="{1B769117-C156-4328-97A8-A790DE76E5F3}" srcOrd="13" destOrd="0" presId="urn:microsoft.com/office/officeart/2005/8/layout/hChevron3"/>
    <dgm:cxn modelId="{3A64E952-699F-4EC7-9C53-12B304A1AC65}" type="presParOf" srcId="{776A1F8C-5C31-4691-9C2B-A7F8DF456F32}" destId="{E0020522-8D25-4C40-9ABB-B5A802558AAC}" srcOrd="14" destOrd="0" presId="urn:microsoft.com/office/officeart/2005/8/layout/hChevron3"/>
    <dgm:cxn modelId="{7C42AB26-C2B4-4645-A7A3-40E0E203DE4E}" type="presParOf" srcId="{776A1F8C-5C31-4691-9C2B-A7F8DF456F32}" destId="{8CF0E4F3-6CAB-4DF7-8127-F071599528CD}" srcOrd="15" destOrd="0" presId="urn:microsoft.com/office/officeart/2005/8/layout/hChevron3"/>
    <dgm:cxn modelId="{D9A9EFE4-1844-4005-8BED-2FB2A5DC5673}" type="presParOf" srcId="{776A1F8C-5C31-4691-9C2B-A7F8DF456F32}" destId="{6EE9DACF-3558-46D5-AD94-BB48E49F1489}" srcOrd="16" destOrd="0" presId="urn:microsoft.com/office/officeart/2005/8/layout/hChevron3"/>
    <dgm:cxn modelId="{DDC766BE-4A32-4C0C-825B-A9815018E346}" type="presParOf" srcId="{776A1F8C-5C31-4691-9C2B-A7F8DF456F32}" destId="{32911B46-F97F-4525-AD59-CFE95FFB94FB}" srcOrd="17" destOrd="0" presId="urn:microsoft.com/office/officeart/2005/8/layout/hChevron3"/>
    <dgm:cxn modelId="{50FEB9A3-6A5E-493F-B5D2-A491D2B86465}" type="presParOf" srcId="{776A1F8C-5C31-4691-9C2B-A7F8DF456F32}" destId="{B5879791-AD02-494D-9D78-6C22396A75B7}" srcOrd="18" destOrd="0" presId="urn:microsoft.com/office/officeart/2005/8/layout/hChevron3"/>
    <dgm:cxn modelId="{0534FCC8-F103-4C46-8CA6-2E6FE1A79070}" type="presParOf" srcId="{776A1F8C-5C31-4691-9C2B-A7F8DF456F32}" destId="{58A52110-D620-4823-A6FA-E8FA09D67D59}" srcOrd="19" destOrd="0" presId="urn:microsoft.com/office/officeart/2005/8/layout/hChevron3"/>
    <dgm:cxn modelId="{FA103E51-2275-407D-9C53-E55B4CF21AE3}" type="presParOf" srcId="{776A1F8C-5C31-4691-9C2B-A7F8DF456F32}" destId="{92430BDE-7174-4B03-866C-936903DF07F9}" srcOrd="20" destOrd="0" presId="urn:microsoft.com/office/officeart/2005/8/layout/hChevron3"/>
    <dgm:cxn modelId="{F31D3BCB-2AFA-458D-96BF-227456F0A622}" type="presParOf" srcId="{776A1F8C-5C31-4691-9C2B-A7F8DF456F32}" destId="{67BB3DEC-BE6B-4F48-94DF-D5CCA4276827}" srcOrd="21" destOrd="0" presId="urn:microsoft.com/office/officeart/2005/8/layout/hChevron3"/>
    <dgm:cxn modelId="{E192B9E4-C8EF-43DC-BA11-78FD917000E5}" type="presParOf" srcId="{776A1F8C-5C31-4691-9C2B-A7F8DF456F32}" destId="{2CB68F4E-D058-4ECE-8D28-436B2D71DCC9}" srcOrd="22"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2.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200" dirty="0">
              <a:hlinkClick xmlns:r="http://schemas.openxmlformats.org/officeDocument/2006/relationships" r:id="rId1" action="ppaction://hlinksldjump"/>
            </a:rPr>
            <a:t>I. Starter</a:t>
          </a:r>
          <a:endParaRPr lang="fr-FR" sz="1200" dirty="0"/>
        </a:p>
      </dgm:t>
    </dgm:pt>
    <dgm:pt modelId="{C735A598-7BAA-4198-B3DB-B75AF76A8085}" type="parTrans" cxnId="{C66094AE-62B6-4AC2-AD90-6DDD41DB0420}">
      <dgm:prSet/>
      <dgm:spPr/>
      <dgm:t>
        <a:bodyPr/>
        <a:lstStyle/>
        <a:p>
          <a:endParaRPr lang="fr-FR" sz="1200"/>
        </a:p>
      </dgm:t>
    </dgm:pt>
    <dgm:pt modelId="{D71A99E9-9574-442D-A8CA-B21062B246A6}" type="sibTrans" cxnId="{C66094AE-62B6-4AC2-AD90-6DDD41DB0420}">
      <dgm:prSet/>
      <dgm:spPr/>
      <dgm:t>
        <a:bodyPr/>
        <a:lstStyle/>
        <a:p>
          <a:endParaRPr lang="fr-FR" sz="1200"/>
        </a:p>
      </dgm:t>
    </dgm:pt>
    <dgm:pt modelId="{6FAE786F-AC75-4C08-AB21-821A5A2DCB78}">
      <dgm:prSet phldrT="[Texte]" custT="1"/>
      <dgm:spPr>
        <a:solidFill>
          <a:schemeClr val="accent6">
            <a:lumMod val="20000"/>
            <a:lumOff val="80000"/>
          </a:schemeClr>
        </a:solidFill>
      </dgm:spPr>
      <dgm:t>
        <a:bodyPr/>
        <a:lstStyle/>
        <a:p>
          <a:r>
            <a:rPr lang="fr-FR" sz="1200" dirty="0">
              <a:hlinkClick xmlns:r="http://schemas.openxmlformats.org/officeDocument/2006/relationships" r:id="rId2" action="ppaction://hlinksldjump"/>
            </a:rPr>
            <a:t>II. C. texte</a:t>
          </a:r>
          <a:endParaRPr lang="fr-FR" sz="1200" dirty="0"/>
        </a:p>
      </dgm:t>
    </dgm:pt>
    <dgm:pt modelId="{995DA614-9380-4BB6-AF59-3DCB142B5F48}" type="parTrans" cxnId="{999FA33F-C5F2-4496-9223-5605050F10AE}">
      <dgm:prSet/>
      <dgm:spPr/>
      <dgm:t>
        <a:bodyPr/>
        <a:lstStyle/>
        <a:p>
          <a:endParaRPr lang="fr-FR" sz="1200"/>
        </a:p>
      </dgm:t>
    </dgm:pt>
    <dgm:pt modelId="{EB9486F7-414A-4ECD-8706-C58E89D3C254}" type="sibTrans" cxnId="{999FA33F-C5F2-4496-9223-5605050F10AE}">
      <dgm:prSet/>
      <dgm:spPr/>
      <dgm:t>
        <a:bodyPr/>
        <a:lstStyle/>
        <a:p>
          <a:endParaRPr lang="fr-FR" sz="1200"/>
        </a:p>
      </dgm:t>
    </dgm:pt>
    <dgm:pt modelId="{85EC93E8-032B-44C3-96BD-D8FC2CDF2A04}">
      <dgm:prSet phldrT="[Texte]" custT="1"/>
      <dgm:spPr>
        <a:solidFill>
          <a:schemeClr val="accent6">
            <a:lumMod val="20000"/>
            <a:lumOff val="80000"/>
          </a:schemeClr>
        </a:solidFill>
      </dgm:spPr>
      <dgm:t>
        <a:bodyPr/>
        <a:lstStyle/>
        <a:p>
          <a:r>
            <a:rPr lang="fr-FR" sz="1200" dirty="0">
              <a:hlinkClick xmlns:r="http://schemas.openxmlformats.org/officeDocument/2006/relationships" r:id="rId3" action="ppaction://hlinksldjump"/>
            </a:rPr>
            <a:t>IV. Gr: qté définie</a:t>
          </a:r>
          <a:endParaRPr lang="fr-FR" sz="1200" dirty="0"/>
        </a:p>
      </dgm:t>
    </dgm:pt>
    <dgm:pt modelId="{B0ED8357-9422-40D9-916C-E231BBDB607E}" type="parTrans" cxnId="{0A00E1CB-F810-44A5-A8D7-65B7092DF0AD}">
      <dgm:prSet/>
      <dgm:spPr/>
      <dgm:t>
        <a:bodyPr/>
        <a:lstStyle/>
        <a:p>
          <a:endParaRPr lang="fr-FR" sz="1200"/>
        </a:p>
      </dgm:t>
    </dgm:pt>
    <dgm:pt modelId="{9936B63E-A76D-4026-BBC4-6A1BEE9FE167}" type="sibTrans" cxnId="{0A00E1CB-F810-44A5-A8D7-65B7092DF0AD}">
      <dgm:prSet/>
      <dgm:spPr/>
      <dgm:t>
        <a:bodyPr/>
        <a:lstStyle/>
        <a:p>
          <a:endParaRPr lang="fr-FR" sz="1200"/>
        </a:p>
      </dgm:t>
    </dgm:pt>
    <dgm:pt modelId="{63BF9446-41F9-44D2-88CF-A079D597BA95}">
      <dgm:prSet phldrT="[Texte]" custT="1"/>
      <dgm:spPr>
        <a:solidFill>
          <a:schemeClr val="accent6">
            <a:lumMod val="20000"/>
            <a:lumOff val="80000"/>
          </a:schemeClr>
        </a:solidFill>
      </dgm:spPr>
      <dgm:t>
        <a:bodyPr/>
        <a:lstStyle/>
        <a:p>
          <a:r>
            <a:rPr lang="fr-FR" sz="1200" dirty="0">
              <a:hlinkClick xmlns:r="http://schemas.openxmlformats.org/officeDocument/2006/relationships" r:id="rId4" action="ppaction://hlinksldjump"/>
            </a:rPr>
            <a:t>V. Gr: qté indéfinie</a:t>
          </a:r>
          <a:endParaRPr lang="fr-FR" sz="1200" dirty="0"/>
        </a:p>
      </dgm:t>
    </dgm:pt>
    <dgm:pt modelId="{9AEBF485-80B7-4E72-B632-6D0248883F53}" type="parTrans" cxnId="{B2C73BEB-7BFC-4B9A-BF95-0C73B50EBA98}">
      <dgm:prSet/>
      <dgm:spPr/>
      <dgm:t>
        <a:bodyPr/>
        <a:lstStyle/>
        <a:p>
          <a:endParaRPr lang="fr-FR" sz="1200"/>
        </a:p>
      </dgm:t>
    </dgm:pt>
    <dgm:pt modelId="{F11C5AE7-F1F8-4B7B-AAC2-50535A342F1D}" type="sibTrans" cxnId="{B2C73BEB-7BFC-4B9A-BF95-0C73B50EBA98}">
      <dgm:prSet/>
      <dgm:spPr/>
      <dgm:t>
        <a:bodyPr/>
        <a:lstStyle/>
        <a:p>
          <a:endParaRPr lang="fr-FR" sz="1200"/>
        </a:p>
      </dgm:t>
    </dgm:pt>
    <dgm:pt modelId="{9CD13DA1-4E5F-4C46-A83B-A6876944F671}">
      <dgm:prSet phldrT="[Texte]" custT="1"/>
      <dgm:spPr>
        <a:solidFill>
          <a:srgbClr val="FFC000"/>
        </a:solidFill>
      </dgm:spPr>
      <dgm:t>
        <a:bodyPr/>
        <a:lstStyle/>
        <a:p>
          <a:r>
            <a:rPr lang="fr-FR" sz="1200" dirty="0">
              <a:hlinkClick xmlns:r="http://schemas.openxmlformats.org/officeDocument/2006/relationships" r:id="rId5" action="ppaction://hlinksldjump"/>
            </a:rPr>
            <a:t>XI. Phonétique</a:t>
          </a:r>
          <a:endParaRPr lang="fr-FR" sz="1200" dirty="0"/>
        </a:p>
      </dgm:t>
    </dgm:pt>
    <dgm:pt modelId="{A0441888-E3AF-4D12-AB92-613143FC1909}" type="parTrans" cxnId="{C85385A2-F66B-431C-B9AC-A00FB80E79EB}">
      <dgm:prSet/>
      <dgm:spPr/>
      <dgm:t>
        <a:bodyPr/>
        <a:lstStyle/>
        <a:p>
          <a:endParaRPr lang="fr-FR" sz="1200"/>
        </a:p>
      </dgm:t>
    </dgm:pt>
    <dgm:pt modelId="{1E76E48C-B58D-4209-8280-B24013EBE79B}" type="sibTrans" cxnId="{C85385A2-F66B-431C-B9AC-A00FB80E79EB}">
      <dgm:prSet/>
      <dgm:spPr/>
      <dgm:t>
        <a:bodyPr/>
        <a:lstStyle/>
        <a:p>
          <a:endParaRPr lang="fr-FR" sz="1200"/>
        </a:p>
      </dgm:t>
    </dgm:pt>
    <dgm:pt modelId="{B1C5E547-A81E-4965-963A-5969F01DE233}">
      <dgm:prSet phldrT="[Texte]" custT="1"/>
      <dgm:spPr>
        <a:solidFill>
          <a:schemeClr val="accent6">
            <a:lumMod val="20000"/>
            <a:lumOff val="80000"/>
          </a:schemeClr>
        </a:solidFill>
      </dgm:spPr>
      <dgm:t>
        <a:bodyPr/>
        <a:lstStyle/>
        <a:p>
          <a:r>
            <a:rPr lang="fr-FR" sz="1200" dirty="0">
              <a:hlinkClick xmlns:r="http://schemas.openxmlformats.org/officeDocument/2006/relationships" r:id="rId6" action="ppaction://hlinksldjump"/>
            </a:rPr>
            <a:t>XII. Production</a:t>
          </a:r>
          <a:endParaRPr lang="fr-FR" sz="1200" dirty="0"/>
        </a:p>
      </dgm:t>
    </dgm:pt>
    <dgm:pt modelId="{AE6CC7CD-9FCB-4360-8E79-DF93DAF60737}" type="parTrans" cxnId="{72738101-32A0-482A-BC85-92CF6BCE71EB}">
      <dgm:prSet/>
      <dgm:spPr/>
      <dgm:t>
        <a:bodyPr/>
        <a:lstStyle/>
        <a:p>
          <a:endParaRPr lang="fr-FR" sz="1200"/>
        </a:p>
      </dgm:t>
    </dgm:pt>
    <dgm:pt modelId="{580937A6-3062-43E0-84A4-203220A55668}" type="sibTrans" cxnId="{72738101-32A0-482A-BC85-92CF6BCE71EB}">
      <dgm:prSet/>
      <dgm:spPr/>
      <dgm:t>
        <a:bodyPr/>
        <a:lstStyle/>
        <a:p>
          <a:endParaRPr lang="fr-FR" sz="1200"/>
        </a:p>
      </dgm:t>
    </dgm:pt>
    <dgm:pt modelId="{51A4E85C-7853-4BD1-99B8-500FA732C07C}">
      <dgm:prSet phldrT="[Texte]" custT="1"/>
      <dgm:spPr>
        <a:solidFill>
          <a:schemeClr val="accent6">
            <a:lumMod val="20000"/>
            <a:lumOff val="80000"/>
          </a:schemeClr>
        </a:solidFill>
      </dgm:spPr>
      <dgm:t>
        <a:bodyPr/>
        <a:lstStyle/>
        <a:p>
          <a:r>
            <a:rPr lang="fr-FR" sz="1200" dirty="0">
              <a:hlinkClick xmlns:r="http://schemas.openxmlformats.org/officeDocument/2006/relationships" r:id="rId7" action="ppaction://hlinksldjump"/>
            </a:rPr>
            <a:t>VI. </a:t>
          </a:r>
          <a:r>
            <a:rPr lang="fr-FR" sz="1200" dirty="0" err="1">
              <a:hlinkClick xmlns:r="http://schemas.openxmlformats.org/officeDocument/2006/relationships" r:id="rId7" action="ppaction://hlinksldjump"/>
            </a:rPr>
            <a:t>Voc</a:t>
          </a:r>
          <a:r>
            <a:rPr lang="fr-FR" sz="1200" dirty="0">
              <a:hlinkClick xmlns:r="http://schemas.openxmlformats.org/officeDocument/2006/relationships" r:id="rId7" action="ppaction://hlinksldjump"/>
            </a:rPr>
            <a:t>: actions</a:t>
          </a:r>
          <a:endParaRPr lang="fr-FR" sz="1200" dirty="0"/>
        </a:p>
      </dgm:t>
    </dgm:pt>
    <dgm:pt modelId="{B7C07AFD-23D0-4ADA-AB3D-00F07F4ED878}" type="parTrans" cxnId="{AE06BB18-E8A4-4D1E-ACA5-3BC536A79940}">
      <dgm:prSet/>
      <dgm:spPr/>
      <dgm:t>
        <a:bodyPr/>
        <a:lstStyle/>
        <a:p>
          <a:endParaRPr lang="fr-FR" sz="1200"/>
        </a:p>
      </dgm:t>
    </dgm:pt>
    <dgm:pt modelId="{1D2E3503-D81D-4ED0-BBED-9752F01DDB36}" type="sibTrans" cxnId="{AE06BB18-E8A4-4D1E-ACA5-3BC536A79940}">
      <dgm:prSet/>
      <dgm:spPr/>
      <dgm:t>
        <a:bodyPr/>
        <a:lstStyle/>
        <a:p>
          <a:endParaRPr lang="fr-FR" sz="1200"/>
        </a:p>
      </dgm:t>
    </dgm:pt>
    <dgm:pt modelId="{2473E0C6-F091-45D1-92DF-C3495EF1C401}">
      <dgm:prSet phldrT="[Texte]" custT="1"/>
      <dgm:spPr>
        <a:solidFill>
          <a:schemeClr val="accent6">
            <a:lumMod val="20000"/>
            <a:lumOff val="80000"/>
          </a:schemeClr>
        </a:solidFill>
      </dgm:spPr>
      <dgm:t>
        <a:bodyPr/>
        <a:lstStyle/>
        <a:p>
          <a:r>
            <a:rPr lang="fr-FR" sz="1200" dirty="0">
              <a:hlinkClick xmlns:r="http://schemas.openxmlformats.org/officeDocument/2006/relationships" r:id="rId8" action="ppaction://hlinksldjump"/>
            </a:rPr>
            <a:t>VII. Gr: COD</a:t>
          </a:r>
          <a:endParaRPr lang="fr-FR" sz="1200" dirty="0"/>
        </a:p>
      </dgm:t>
    </dgm:pt>
    <dgm:pt modelId="{4433C147-A76C-4373-82A9-5E8D9C6D1838}" type="parTrans" cxnId="{2A5368FE-1C47-49B5-BBAB-3FCDB61912AD}">
      <dgm:prSet/>
      <dgm:spPr/>
      <dgm:t>
        <a:bodyPr/>
        <a:lstStyle/>
        <a:p>
          <a:endParaRPr lang="fr-FR" sz="1200"/>
        </a:p>
      </dgm:t>
    </dgm:pt>
    <dgm:pt modelId="{180EAE69-2C01-4311-B9E4-412DA1BB2F8A}" type="sibTrans" cxnId="{2A5368FE-1C47-49B5-BBAB-3FCDB61912AD}">
      <dgm:prSet/>
      <dgm:spPr/>
      <dgm:t>
        <a:bodyPr/>
        <a:lstStyle/>
        <a:p>
          <a:endParaRPr lang="fr-FR" sz="1200"/>
        </a:p>
      </dgm:t>
    </dgm:pt>
    <dgm:pt modelId="{F6F74AEF-BB45-45DA-85BB-D022F832901F}">
      <dgm:prSet phldrT="[Texte]" custT="1"/>
      <dgm:spPr>
        <a:solidFill>
          <a:schemeClr val="accent6">
            <a:lumMod val="20000"/>
            <a:lumOff val="80000"/>
          </a:schemeClr>
        </a:solidFill>
      </dgm:spPr>
      <dgm:t>
        <a:bodyPr/>
        <a:lstStyle/>
        <a:p>
          <a:r>
            <a:rPr lang="fr-FR" sz="1200" dirty="0">
              <a:hlinkClick xmlns:r="http://schemas.openxmlformats.org/officeDocument/2006/relationships" r:id="rId9" action="ppaction://hlinksldjump"/>
            </a:rPr>
            <a:t>VIII. Gr: prés. progressif</a:t>
          </a:r>
          <a:endParaRPr lang="fr-FR" sz="1200" dirty="0"/>
        </a:p>
      </dgm:t>
    </dgm:pt>
    <dgm:pt modelId="{31D343A9-D0AF-42AA-80A0-2F8A29E1D15C}" type="parTrans" cxnId="{5B7573AD-785D-4B55-A230-E32D87EAB77C}">
      <dgm:prSet/>
      <dgm:spPr/>
      <dgm:t>
        <a:bodyPr/>
        <a:lstStyle/>
        <a:p>
          <a:endParaRPr lang="fr-FR" sz="1200"/>
        </a:p>
      </dgm:t>
    </dgm:pt>
    <dgm:pt modelId="{0A7681B3-6438-4331-95BA-32E8E2E65E7D}" type="sibTrans" cxnId="{5B7573AD-785D-4B55-A230-E32D87EAB77C}">
      <dgm:prSet/>
      <dgm:spPr/>
      <dgm:t>
        <a:bodyPr/>
        <a:lstStyle/>
        <a:p>
          <a:endParaRPr lang="fr-FR" sz="1200"/>
        </a:p>
      </dgm:t>
    </dgm:pt>
    <dgm:pt modelId="{936D745D-CA20-4C08-BC30-D08A12E607A8}">
      <dgm:prSet phldrT="[Texte]" custT="1"/>
      <dgm:spPr>
        <a:solidFill>
          <a:schemeClr val="accent6">
            <a:lumMod val="20000"/>
            <a:lumOff val="80000"/>
          </a:schemeClr>
        </a:solidFill>
      </dgm:spPr>
      <dgm:t>
        <a:bodyPr/>
        <a:lstStyle/>
        <a:p>
          <a:r>
            <a:rPr lang="fr-FR" sz="1200" dirty="0">
              <a:hlinkClick xmlns:r="http://schemas.openxmlformats.org/officeDocument/2006/relationships" r:id="rId10" action="ppaction://hlinksldjump"/>
            </a:rPr>
            <a:t>IX. </a:t>
          </a:r>
          <a:r>
            <a:rPr lang="fr-FR" sz="1200" dirty="0" err="1">
              <a:hlinkClick xmlns:r="http://schemas.openxmlformats.org/officeDocument/2006/relationships" r:id="rId10" action="ppaction://hlinksldjump"/>
            </a:rPr>
            <a:t>Voc</a:t>
          </a:r>
          <a:r>
            <a:rPr lang="fr-FR" sz="1200" dirty="0">
              <a:hlinkClick xmlns:r="http://schemas.openxmlformats.org/officeDocument/2006/relationships" r:id="rId10" action="ppaction://hlinksldjump"/>
            </a:rPr>
            <a:t>: connecteurs</a:t>
          </a:r>
          <a:endParaRPr lang="fr-FR" sz="1200" dirty="0"/>
        </a:p>
      </dgm:t>
    </dgm:pt>
    <dgm:pt modelId="{5794BC60-2566-4E8B-AF41-932DE9E3CF09}" type="parTrans" cxnId="{EDF810CE-15C3-42DD-BF0A-6F360788C8CC}">
      <dgm:prSet/>
      <dgm:spPr/>
      <dgm:t>
        <a:bodyPr/>
        <a:lstStyle/>
        <a:p>
          <a:endParaRPr lang="fr-FR" sz="1200"/>
        </a:p>
      </dgm:t>
    </dgm:pt>
    <dgm:pt modelId="{3F89783E-1958-4D73-9E9D-4ADDC3DE43EC}" type="sibTrans" cxnId="{EDF810CE-15C3-42DD-BF0A-6F360788C8CC}">
      <dgm:prSet/>
      <dgm:spPr/>
      <dgm:t>
        <a:bodyPr/>
        <a:lstStyle/>
        <a:p>
          <a:endParaRPr lang="fr-FR" sz="1200"/>
        </a:p>
      </dgm:t>
    </dgm:pt>
    <dgm:pt modelId="{0D8A07CC-95B6-4EA0-829E-D9B8D030864E}">
      <dgm:prSet phldrT="[Texte]" custT="1"/>
      <dgm:spPr>
        <a:solidFill>
          <a:schemeClr val="accent6">
            <a:lumMod val="20000"/>
            <a:lumOff val="80000"/>
          </a:schemeClr>
        </a:solidFill>
      </dgm:spPr>
      <dgm:t>
        <a:bodyPr/>
        <a:lstStyle/>
        <a:p>
          <a:r>
            <a:rPr lang="fr-FR" sz="1200" dirty="0">
              <a:hlinkClick xmlns:r="http://schemas.openxmlformats.org/officeDocument/2006/relationships" r:id="rId11" action="ppaction://hlinksldjump"/>
            </a:rPr>
            <a:t>X. </a:t>
          </a:r>
          <a:r>
            <a:rPr lang="fr-FR" sz="1200" dirty="0" err="1">
              <a:hlinkClick xmlns:r="http://schemas.openxmlformats.org/officeDocument/2006/relationships" r:id="rId11" action="ppaction://hlinksldjump"/>
            </a:rPr>
            <a:t>Voc</a:t>
          </a:r>
          <a:r>
            <a:rPr lang="fr-FR" sz="1200" dirty="0">
              <a:hlinkClick xmlns:r="http://schemas.openxmlformats.org/officeDocument/2006/relationships" r:id="rId11" action="ppaction://hlinksldjump"/>
            </a:rPr>
            <a:t>: opinion</a:t>
          </a:r>
          <a:endParaRPr lang="fr-FR" sz="1200" dirty="0"/>
        </a:p>
      </dgm:t>
    </dgm:pt>
    <dgm:pt modelId="{D1EA18D4-45E8-453B-9846-F7DB3EB607EC}" type="parTrans" cxnId="{D7169B87-9B7A-456D-8969-26D2699B1861}">
      <dgm:prSet/>
      <dgm:spPr/>
      <dgm:t>
        <a:bodyPr/>
        <a:lstStyle/>
        <a:p>
          <a:endParaRPr lang="fr-FR" sz="1200"/>
        </a:p>
      </dgm:t>
    </dgm:pt>
    <dgm:pt modelId="{922F579C-F95D-45B9-8EB7-32A2FB74BB9F}" type="sibTrans" cxnId="{D7169B87-9B7A-456D-8969-26D2699B1861}">
      <dgm:prSet/>
      <dgm:spPr/>
      <dgm:t>
        <a:bodyPr/>
        <a:lstStyle/>
        <a:p>
          <a:endParaRPr lang="fr-FR" sz="1200"/>
        </a:p>
      </dgm:t>
    </dgm:pt>
    <dgm:pt modelId="{1C4AA4B7-634C-4CBA-8066-E03FD66C6830}">
      <dgm:prSet phldrT="[Texte]" custT="1"/>
      <dgm:spPr>
        <a:solidFill>
          <a:schemeClr val="accent6">
            <a:lumMod val="20000"/>
            <a:lumOff val="80000"/>
          </a:schemeClr>
        </a:solidFill>
      </dgm:spPr>
      <dgm:t>
        <a:bodyPr/>
        <a:lstStyle/>
        <a:p>
          <a:r>
            <a:rPr lang="fr-FR" sz="1200" dirty="0">
              <a:hlinkClick xmlns:r="http://schemas.openxmlformats.org/officeDocument/2006/relationships" r:id="rId12" action="ppaction://hlinksldjump"/>
            </a:rPr>
            <a:t>III. </a:t>
          </a:r>
          <a:r>
            <a:rPr lang="fr-FR" sz="1200" dirty="0" err="1">
              <a:hlinkClick xmlns:r="http://schemas.openxmlformats.org/officeDocument/2006/relationships" r:id="rId12" action="ppaction://hlinksldjump"/>
            </a:rPr>
            <a:t>Voc</a:t>
          </a:r>
          <a:r>
            <a:rPr lang="fr-FR" sz="1200" dirty="0">
              <a:hlinkClick xmlns:r="http://schemas.openxmlformats.org/officeDocument/2006/relationships" r:id="rId12" action="ppaction://hlinksldjump"/>
            </a:rPr>
            <a:t>: aliments</a:t>
          </a:r>
          <a:endParaRPr lang="fr-FR" sz="1200" dirty="0"/>
        </a:p>
      </dgm:t>
    </dgm:pt>
    <dgm:pt modelId="{F9360B63-235F-4C4F-913A-0129822BD193}" type="parTrans" cxnId="{7C96E37D-2221-4703-9830-2485111A4943}">
      <dgm:prSet/>
      <dgm:spPr/>
      <dgm:t>
        <a:bodyPr/>
        <a:lstStyle/>
        <a:p>
          <a:endParaRPr lang="fr-FR" sz="1200"/>
        </a:p>
      </dgm:t>
    </dgm:pt>
    <dgm:pt modelId="{31BB5B69-4B99-4D7D-8A85-CD53BEB64987}" type="sibTrans" cxnId="{7C96E37D-2221-4703-9830-2485111A4943}">
      <dgm:prSet/>
      <dgm:spPr/>
      <dgm:t>
        <a:bodyPr/>
        <a:lstStyle/>
        <a:p>
          <a:endParaRPr lang="fr-FR" sz="12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12">
        <dgm:presLayoutVars>
          <dgm:bulletEnabled val="1"/>
        </dgm:presLayoutVars>
      </dgm:prSet>
      <dgm:spPr/>
    </dgm:pt>
    <dgm:pt modelId="{4F894FE4-D206-41C8-AF7E-2F059EF7A497}" type="pres">
      <dgm:prSet presAssocID="{D71A99E9-9574-442D-A8CA-B21062B246A6}" presName="parSpace" presStyleCnt="0"/>
      <dgm:spPr/>
    </dgm:pt>
    <dgm:pt modelId="{2F548C05-5D23-47B9-9153-0D08392EF497}" type="pres">
      <dgm:prSet presAssocID="{6FAE786F-AC75-4C08-AB21-821A5A2DCB78}" presName="parTxOnly" presStyleLbl="node1" presStyleIdx="1" presStyleCnt="12">
        <dgm:presLayoutVars>
          <dgm:bulletEnabled val="1"/>
        </dgm:presLayoutVars>
      </dgm:prSet>
      <dgm:spPr/>
    </dgm:pt>
    <dgm:pt modelId="{2641F55C-7678-4F0E-9F26-07FCA1D57FDD}" type="pres">
      <dgm:prSet presAssocID="{EB9486F7-414A-4ECD-8706-C58E89D3C254}" presName="parSpace" presStyleCnt="0"/>
      <dgm:spPr/>
    </dgm:pt>
    <dgm:pt modelId="{07D5B92C-B88D-4097-96C2-28859F65CA7F}" type="pres">
      <dgm:prSet presAssocID="{1C4AA4B7-634C-4CBA-8066-E03FD66C6830}" presName="parTxOnly" presStyleLbl="node1" presStyleIdx="2" presStyleCnt="12">
        <dgm:presLayoutVars>
          <dgm:bulletEnabled val="1"/>
        </dgm:presLayoutVars>
      </dgm:prSet>
      <dgm:spPr/>
    </dgm:pt>
    <dgm:pt modelId="{149AD83A-B175-422B-8511-AB5D0AE3C71B}" type="pres">
      <dgm:prSet presAssocID="{31BB5B69-4B99-4D7D-8A85-CD53BEB64987}" presName="parSpace" presStyleCnt="0"/>
      <dgm:spPr/>
    </dgm:pt>
    <dgm:pt modelId="{0BF32CFA-15F8-41C4-A152-C55FC3476C2D}" type="pres">
      <dgm:prSet presAssocID="{85EC93E8-032B-44C3-96BD-D8FC2CDF2A04}" presName="parTxOnly" presStyleLbl="node1" presStyleIdx="3" presStyleCnt="1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12">
        <dgm:presLayoutVars>
          <dgm:bulletEnabled val="1"/>
        </dgm:presLayoutVars>
      </dgm:prSet>
      <dgm:spPr/>
    </dgm:pt>
    <dgm:pt modelId="{25A1145E-2788-45FB-97B7-F8C4089C4654}" type="pres">
      <dgm:prSet presAssocID="{F11C5AE7-F1F8-4B7B-AAC2-50535A342F1D}" presName="parSpace" presStyleCnt="0"/>
      <dgm:spPr/>
    </dgm:pt>
    <dgm:pt modelId="{9FAE840A-45EF-4838-804D-7D38725257B5}" type="pres">
      <dgm:prSet presAssocID="{51A4E85C-7853-4BD1-99B8-500FA732C07C}" presName="parTxOnly" presStyleLbl="node1" presStyleIdx="5" presStyleCnt="12">
        <dgm:presLayoutVars>
          <dgm:bulletEnabled val="1"/>
        </dgm:presLayoutVars>
      </dgm:prSet>
      <dgm:spPr/>
    </dgm:pt>
    <dgm:pt modelId="{BBB638DF-FC3D-4C30-895A-940F06B6343E}" type="pres">
      <dgm:prSet presAssocID="{1D2E3503-D81D-4ED0-BBED-9752F01DDB36}" presName="parSpace" presStyleCnt="0"/>
      <dgm:spPr/>
    </dgm:pt>
    <dgm:pt modelId="{2CC4FF6B-995D-4E35-BB3F-77D64CD4A0D0}" type="pres">
      <dgm:prSet presAssocID="{2473E0C6-F091-45D1-92DF-C3495EF1C401}" presName="parTxOnly" presStyleLbl="node1" presStyleIdx="6" presStyleCnt="12">
        <dgm:presLayoutVars>
          <dgm:bulletEnabled val="1"/>
        </dgm:presLayoutVars>
      </dgm:prSet>
      <dgm:spPr/>
    </dgm:pt>
    <dgm:pt modelId="{1B769117-C156-4328-97A8-A790DE76E5F3}" type="pres">
      <dgm:prSet presAssocID="{180EAE69-2C01-4311-B9E4-412DA1BB2F8A}" presName="parSpace" presStyleCnt="0"/>
      <dgm:spPr/>
    </dgm:pt>
    <dgm:pt modelId="{E0020522-8D25-4C40-9ABB-B5A802558AAC}" type="pres">
      <dgm:prSet presAssocID="{F6F74AEF-BB45-45DA-85BB-D022F832901F}" presName="parTxOnly" presStyleLbl="node1" presStyleIdx="7" presStyleCnt="12">
        <dgm:presLayoutVars>
          <dgm:bulletEnabled val="1"/>
        </dgm:presLayoutVars>
      </dgm:prSet>
      <dgm:spPr/>
    </dgm:pt>
    <dgm:pt modelId="{8CF0E4F3-6CAB-4DF7-8127-F071599528CD}" type="pres">
      <dgm:prSet presAssocID="{0A7681B3-6438-4331-95BA-32E8E2E65E7D}" presName="parSpace" presStyleCnt="0"/>
      <dgm:spPr/>
    </dgm:pt>
    <dgm:pt modelId="{6EE9DACF-3558-46D5-AD94-BB48E49F1489}" type="pres">
      <dgm:prSet presAssocID="{936D745D-CA20-4C08-BC30-D08A12E607A8}" presName="parTxOnly" presStyleLbl="node1" presStyleIdx="8" presStyleCnt="12">
        <dgm:presLayoutVars>
          <dgm:bulletEnabled val="1"/>
        </dgm:presLayoutVars>
      </dgm:prSet>
      <dgm:spPr/>
    </dgm:pt>
    <dgm:pt modelId="{32911B46-F97F-4525-AD59-CFE95FFB94FB}" type="pres">
      <dgm:prSet presAssocID="{3F89783E-1958-4D73-9E9D-4ADDC3DE43EC}" presName="parSpace" presStyleCnt="0"/>
      <dgm:spPr/>
    </dgm:pt>
    <dgm:pt modelId="{B5879791-AD02-494D-9D78-6C22396A75B7}" type="pres">
      <dgm:prSet presAssocID="{0D8A07CC-95B6-4EA0-829E-D9B8D030864E}" presName="parTxOnly" presStyleLbl="node1" presStyleIdx="9" presStyleCnt="12">
        <dgm:presLayoutVars>
          <dgm:bulletEnabled val="1"/>
        </dgm:presLayoutVars>
      </dgm:prSet>
      <dgm:spPr/>
    </dgm:pt>
    <dgm:pt modelId="{58A52110-D620-4823-A6FA-E8FA09D67D59}" type="pres">
      <dgm:prSet presAssocID="{922F579C-F95D-45B9-8EB7-32A2FB74BB9F}" presName="parSpace" presStyleCnt="0"/>
      <dgm:spPr/>
    </dgm:pt>
    <dgm:pt modelId="{92430BDE-7174-4B03-866C-936903DF07F9}" type="pres">
      <dgm:prSet presAssocID="{9CD13DA1-4E5F-4C46-A83B-A6876944F671}" presName="parTxOnly" presStyleLbl="node1" presStyleIdx="10" presStyleCnt="12">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11" presStyleCnt="12">
        <dgm:presLayoutVars>
          <dgm:bulletEnabled val="1"/>
        </dgm:presLayoutVars>
      </dgm:prSet>
      <dgm:spPr/>
    </dgm:pt>
  </dgm:ptLst>
  <dgm:cxnLst>
    <dgm:cxn modelId="{72738101-32A0-482A-BC85-92CF6BCE71EB}" srcId="{70A282F3-4515-4856-B2C0-86AA77246B51}" destId="{B1C5E547-A81E-4965-963A-5969F01DE233}" srcOrd="11" destOrd="0" parTransId="{AE6CC7CD-9FCB-4360-8E79-DF93DAF60737}" sibTransId="{580937A6-3062-43E0-84A4-203220A55668}"/>
    <dgm:cxn modelId="{BC1FA509-B3C6-4E15-9D7F-18D053E21C90}" type="presOf" srcId="{0D8A07CC-95B6-4EA0-829E-D9B8D030864E}" destId="{B5879791-AD02-494D-9D78-6C22396A75B7}" srcOrd="0" destOrd="0" presId="urn:microsoft.com/office/officeart/2005/8/layout/hChevron3"/>
    <dgm:cxn modelId="{8256F109-2CE8-4062-ACC0-DBE387B5E892}" type="presOf" srcId="{70A282F3-4515-4856-B2C0-86AA77246B51}" destId="{776A1F8C-5C31-4691-9C2B-A7F8DF456F32}" srcOrd="0" destOrd="0" presId="urn:microsoft.com/office/officeart/2005/8/layout/hChevron3"/>
    <dgm:cxn modelId="{738C1013-B35C-45FD-A84F-246877F9D9FE}" type="presOf" srcId="{936D745D-CA20-4C08-BC30-D08A12E607A8}" destId="{6EE9DACF-3558-46D5-AD94-BB48E49F1489}" srcOrd="0" destOrd="0" presId="urn:microsoft.com/office/officeart/2005/8/layout/hChevron3"/>
    <dgm:cxn modelId="{AE06BB18-E8A4-4D1E-ACA5-3BC536A79940}" srcId="{70A282F3-4515-4856-B2C0-86AA77246B51}" destId="{51A4E85C-7853-4BD1-99B8-500FA732C07C}" srcOrd="5" destOrd="0" parTransId="{B7C07AFD-23D0-4ADA-AB3D-00F07F4ED878}" sibTransId="{1D2E3503-D81D-4ED0-BBED-9752F01DDB36}"/>
    <dgm:cxn modelId="{E8BBB22B-7300-4868-A083-1104E6BD099B}" type="presOf" srcId="{71854ADA-8CB0-41DE-A023-09C1AF968FE5}" destId="{10216DF6-6500-4360-8168-79C8E29168F6}" srcOrd="0" destOrd="0" presId="urn:microsoft.com/office/officeart/2005/8/layout/hChevron3"/>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1"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0C3B4C51-DA37-44EB-8B1A-A227097089DF}" type="presOf" srcId="{51A4E85C-7853-4BD1-99B8-500FA732C07C}" destId="{9FAE840A-45EF-4838-804D-7D38725257B5}" srcOrd="0" destOrd="0" presId="urn:microsoft.com/office/officeart/2005/8/layout/hChevron3"/>
    <dgm:cxn modelId="{7C96E37D-2221-4703-9830-2485111A4943}" srcId="{70A282F3-4515-4856-B2C0-86AA77246B51}" destId="{1C4AA4B7-634C-4CBA-8066-E03FD66C6830}" srcOrd="2" destOrd="0" parTransId="{F9360B63-235F-4C4F-913A-0129822BD193}" sibTransId="{31BB5B69-4B99-4D7D-8A85-CD53BEB64987}"/>
    <dgm:cxn modelId="{7003787F-7B8C-4EAA-87AB-559D63E64850}" type="presOf" srcId="{2473E0C6-F091-45D1-92DF-C3495EF1C401}" destId="{2CC4FF6B-995D-4E35-BB3F-77D64CD4A0D0}" srcOrd="0" destOrd="0" presId="urn:microsoft.com/office/officeart/2005/8/layout/hChevron3"/>
    <dgm:cxn modelId="{D7169B87-9B7A-456D-8969-26D2699B1861}" srcId="{70A282F3-4515-4856-B2C0-86AA77246B51}" destId="{0D8A07CC-95B6-4EA0-829E-D9B8D030864E}" srcOrd="9" destOrd="0" parTransId="{D1EA18D4-45E8-453B-9846-F7DB3EB607EC}" sibTransId="{922F579C-F95D-45B9-8EB7-32A2FB74BB9F}"/>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10" destOrd="0" parTransId="{A0441888-E3AF-4D12-AB92-613143FC1909}" sibTransId="{1E76E48C-B58D-4209-8280-B24013EBE79B}"/>
    <dgm:cxn modelId="{5B7573AD-785D-4B55-A230-E32D87EAB77C}" srcId="{70A282F3-4515-4856-B2C0-86AA77246B51}" destId="{F6F74AEF-BB45-45DA-85BB-D022F832901F}" srcOrd="7" destOrd="0" parTransId="{31D343A9-D0AF-42AA-80A0-2F8A29E1D15C}" sibTransId="{0A7681B3-6438-4331-95BA-32E8E2E65E7D}"/>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EDF810CE-15C3-42DD-BF0A-6F360788C8CC}" srcId="{70A282F3-4515-4856-B2C0-86AA77246B51}" destId="{936D745D-CA20-4C08-BC30-D08A12E607A8}" srcOrd="8" destOrd="0" parTransId="{5794BC60-2566-4E8B-AF41-932DE9E3CF09}" sibTransId="{3F89783E-1958-4D73-9E9D-4ADDC3DE43EC}"/>
    <dgm:cxn modelId="{2469B8E2-A478-42E2-AA81-10AD3E8626D6}" type="presOf" srcId="{F6F74AEF-BB45-45DA-85BB-D022F832901F}" destId="{E0020522-8D25-4C40-9ABB-B5A802558AAC}"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9587E1F6-0EDF-4079-BE46-C5E4EDAD7C76}" type="presOf" srcId="{1C4AA4B7-634C-4CBA-8066-E03FD66C6830}" destId="{07D5B92C-B88D-4097-96C2-28859F65CA7F}" srcOrd="0" destOrd="0" presId="urn:microsoft.com/office/officeart/2005/8/layout/hChevron3"/>
    <dgm:cxn modelId="{2A5368FE-1C47-49B5-BBAB-3FCDB61912AD}" srcId="{70A282F3-4515-4856-B2C0-86AA77246B51}" destId="{2473E0C6-F091-45D1-92DF-C3495EF1C401}" srcOrd="6" destOrd="0" parTransId="{4433C147-A76C-4373-82A9-5E8D9C6D1838}" sibTransId="{180EAE69-2C01-4311-B9E4-412DA1BB2F8A}"/>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23E8F3E0-0D4E-44EC-A5D5-384FB891694A}" type="presParOf" srcId="{776A1F8C-5C31-4691-9C2B-A7F8DF456F32}" destId="{2F548C05-5D23-47B9-9153-0D08392EF497}" srcOrd="2" destOrd="0" presId="urn:microsoft.com/office/officeart/2005/8/layout/hChevron3"/>
    <dgm:cxn modelId="{6B743A57-743D-4B08-99B0-997F146DC9E6}" type="presParOf" srcId="{776A1F8C-5C31-4691-9C2B-A7F8DF456F32}" destId="{2641F55C-7678-4F0E-9F26-07FCA1D57FDD}" srcOrd="3" destOrd="0" presId="urn:microsoft.com/office/officeart/2005/8/layout/hChevron3"/>
    <dgm:cxn modelId="{DC205062-3D57-485B-A4A3-88E08CF67B73}" type="presParOf" srcId="{776A1F8C-5C31-4691-9C2B-A7F8DF456F32}" destId="{07D5B92C-B88D-4097-96C2-28859F65CA7F}" srcOrd="4" destOrd="0" presId="urn:microsoft.com/office/officeart/2005/8/layout/hChevron3"/>
    <dgm:cxn modelId="{564C1AF4-A875-4033-AC0C-3A982FD8735B}" type="presParOf" srcId="{776A1F8C-5C31-4691-9C2B-A7F8DF456F32}" destId="{149AD83A-B175-422B-8511-AB5D0AE3C71B}"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2A60B205-ECBC-4A54-8744-FD5CBA466B06}" type="presParOf" srcId="{776A1F8C-5C31-4691-9C2B-A7F8DF456F32}" destId="{9FAE840A-45EF-4838-804D-7D38725257B5}" srcOrd="10" destOrd="0" presId="urn:microsoft.com/office/officeart/2005/8/layout/hChevron3"/>
    <dgm:cxn modelId="{43B5F5F6-6381-4D48-B856-1AB4A62ACFE7}" type="presParOf" srcId="{776A1F8C-5C31-4691-9C2B-A7F8DF456F32}" destId="{BBB638DF-FC3D-4C30-895A-940F06B6343E}" srcOrd="11" destOrd="0" presId="urn:microsoft.com/office/officeart/2005/8/layout/hChevron3"/>
    <dgm:cxn modelId="{3459719D-6CFD-462C-B8D1-15E16C375775}" type="presParOf" srcId="{776A1F8C-5C31-4691-9C2B-A7F8DF456F32}" destId="{2CC4FF6B-995D-4E35-BB3F-77D64CD4A0D0}" srcOrd="12" destOrd="0" presId="urn:microsoft.com/office/officeart/2005/8/layout/hChevron3"/>
    <dgm:cxn modelId="{9BEB9B76-D675-43EF-8776-EF1C3FA58311}" type="presParOf" srcId="{776A1F8C-5C31-4691-9C2B-A7F8DF456F32}" destId="{1B769117-C156-4328-97A8-A790DE76E5F3}" srcOrd="13" destOrd="0" presId="urn:microsoft.com/office/officeart/2005/8/layout/hChevron3"/>
    <dgm:cxn modelId="{3A64E952-699F-4EC7-9C53-12B304A1AC65}" type="presParOf" srcId="{776A1F8C-5C31-4691-9C2B-A7F8DF456F32}" destId="{E0020522-8D25-4C40-9ABB-B5A802558AAC}" srcOrd="14" destOrd="0" presId="urn:microsoft.com/office/officeart/2005/8/layout/hChevron3"/>
    <dgm:cxn modelId="{7C42AB26-C2B4-4645-A7A3-40E0E203DE4E}" type="presParOf" srcId="{776A1F8C-5C31-4691-9C2B-A7F8DF456F32}" destId="{8CF0E4F3-6CAB-4DF7-8127-F071599528CD}" srcOrd="15" destOrd="0" presId="urn:microsoft.com/office/officeart/2005/8/layout/hChevron3"/>
    <dgm:cxn modelId="{D9A9EFE4-1844-4005-8BED-2FB2A5DC5673}" type="presParOf" srcId="{776A1F8C-5C31-4691-9C2B-A7F8DF456F32}" destId="{6EE9DACF-3558-46D5-AD94-BB48E49F1489}" srcOrd="16" destOrd="0" presId="urn:microsoft.com/office/officeart/2005/8/layout/hChevron3"/>
    <dgm:cxn modelId="{DDC766BE-4A32-4C0C-825B-A9815018E346}" type="presParOf" srcId="{776A1F8C-5C31-4691-9C2B-A7F8DF456F32}" destId="{32911B46-F97F-4525-AD59-CFE95FFB94FB}" srcOrd="17" destOrd="0" presId="urn:microsoft.com/office/officeart/2005/8/layout/hChevron3"/>
    <dgm:cxn modelId="{50FEB9A3-6A5E-493F-B5D2-A491D2B86465}" type="presParOf" srcId="{776A1F8C-5C31-4691-9C2B-A7F8DF456F32}" destId="{B5879791-AD02-494D-9D78-6C22396A75B7}" srcOrd="18" destOrd="0" presId="urn:microsoft.com/office/officeart/2005/8/layout/hChevron3"/>
    <dgm:cxn modelId="{0534FCC8-F103-4C46-8CA6-2E6FE1A79070}" type="presParOf" srcId="{776A1F8C-5C31-4691-9C2B-A7F8DF456F32}" destId="{58A52110-D620-4823-A6FA-E8FA09D67D59}" srcOrd="19" destOrd="0" presId="urn:microsoft.com/office/officeart/2005/8/layout/hChevron3"/>
    <dgm:cxn modelId="{FA103E51-2275-407D-9C53-E55B4CF21AE3}" type="presParOf" srcId="{776A1F8C-5C31-4691-9C2B-A7F8DF456F32}" destId="{92430BDE-7174-4B03-866C-936903DF07F9}" srcOrd="20" destOrd="0" presId="urn:microsoft.com/office/officeart/2005/8/layout/hChevron3"/>
    <dgm:cxn modelId="{F31D3BCB-2AFA-458D-96BF-227456F0A622}" type="presParOf" srcId="{776A1F8C-5C31-4691-9C2B-A7F8DF456F32}" destId="{67BB3DEC-BE6B-4F48-94DF-D5CCA4276827}" srcOrd="21" destOrd="0" presId="urn:microsoft.com/office/officeart/2005/8/layout/hChevron3"/>
    <dgm:cxn modelId="{E192B9E4-C8EF-43DC-BA11-78FD917000E5}" type="presParOf" srcId="{776A1F8C-5C31-4691-9C2B-A7F8DF456F32}" destId="{2CB68F4E-D058-4ECE-8D28-436B2D71DCC9}" srcOrd="22" destOrd="0" presId="urn:microsoft.com/office/officeart/2005/8/layout/hChevron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13.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200" dirty="0">
              <a:hlinkClick xmlns:r="http://schemas.openxmlformats.org/officeDocument/2006/relationships" r:id="rId1" action="ppaction://hlinksldjump"/>
            </a:rPr>
            <a:t>I. Starter</a:t>
          </a:r>
          <a:endParaRPr lang="fr-FR" sz="1200" dirty="0"/>
        </a:p>
      </dgm:t>
    </dgm:pt>
    <dgm:pt modelId="{C735A598-7BAA-4198-B3DB-B75AF76A8085}" type="parTrans" cxnId="{C66094AE-62B6-4AC2-AD90-6DDD41DB0420}">
      <dgm:prSet/>
      <dgm:spPr/>
      <dgm:t>
        <a:bodyPr/>
        <a:lstStyle/>
        <a:p>
          <a:endParaRPr lang="fr-FR" sz="1200"/>
        </a:p>
      </dgm:t>
    </dgm:pt>
    <dgm:pt modelId="{D71A99E9-9574-442D-A8CA-B21062B246A6}" type="sibTrans" cxnId="{C66094AE-62B6-4AC2-AD90-6DDD41DB0420}">
      <dgm:prSet/>
      <dgm:spPr/>
      <dgm:t>
        <a:bodyPr/>
        <a:lstStyle/>
        <a:p>
          <a:endParaRPr lang="fr-FR" sz="1200"/>
        </a:p>
      </dgm:t>
    </dgm:pt>
    <dgm:pt modelId="{6FAE786F-AC75-4C08-AB21-821A5A2DCB78}">
      <dgm:prSet phldrT="[Texte]" custT="1"/>
      <dgm:spPr>
        <a:solidFill>
          <a:schemeClr val="accent6">
            <a:lumMod val="20000"/>
            <a:lumOff val="80000"/>
          </a:schemeClr>
        </a:solidFill>
      </dgm:spPr>
      <dgm:t>
        <a:bodyPr/>
        <a:lstStyle/>
        <a:p>
          <a:r>
            <a:rPr lang="fr-FR" sz="1200" dirty="0">
              <a:hlinkClick xmlns:r="http://schemas.openxmlformats.org/officeDocument/2006/relationships" r:id="rId2" action="ppaction://hlinksldjump"/>
            </a:rPr>
            <a:t>II. C. texte</a:t>
          </a:r>
          <a:endParaRPr lang="fr-FR" sz="1200" dirty="0"/>
        </a:p>
      </dgm:t>
    </dgm:pt>
    <dgm:pt modelId="{995DA614-9380-4BB6-AF59-3DCB142B5F48}" type="parTrans" cxnId="{999FA33F-C5F2-4496-9223-5605050F10AE}">
      <dgm:prSet/>
      <dgm:spPr/>
      <dgm:t>
        <a:bodyPr/>
        <a:lstStyle/>
        <a:p>
          <a:endParaRPr lang="fr-FR" sz="1200"/>
        </a:p>
      </dgm:t>
    </dgm:pt>
    <dgm:pt modelId="{EB9486F7-414A-4ECD-8706-C58E89D3C254}" type="sibTrans" cxnId="{999FA33F-C5F2-4496-9223-5605050F10AE}">
      <dgm:prSet/>
      <dgm:spPr/>
      <dgm:t>
        <a:bodyPr/>
        <a:lstStyle/>
        <a:p>
          <a:endParaRPr lang="fr-FR" sz="1200"/>
        </a:p>
      </dgm:t>
    </dgm:pt>
    <dgm:pt modelId="{85EC93E8-032B-44C3-96BD-D8FC2CDF2A04}">
      <dgm:prSet phldrT="[Texte]" custT="1"/>
      <dgm:spPr>
        <a:solidFill>
          <a:schemeClr val="accent6">
            <a:lumMod val="20000"/>
            <a:lumOff val="80000"/>
          </a:schemeClr>
        </a:solidFill>
      </dgm:spPr>
      <dgm:t>
        <a:bodyPr/>
        <a:lstStyle/>
        <a:p>
          <a:r>
            <a:rPr lang="fr-FR" sz="1200" dirty="0">
              <a:hlinkClick xmlns:r="http://schemas.openxmlformats.org/officeDocument/2006/relationships" r:id="rId3" action="ppaction://hlinksldjump"/>
            </a:rPr>
            <a:t>IV. Gr: qté définie</a:t>
          </a:r>
          <a:endParaRPr lang="fr-FR" sz="1200" dirty="0"/>
        </a:p>
      </dgm:t>
    </dgm:pt>
    <dgm:pt modelId="{B0ED8357-9422-40D9-916C-E231BBDB607E}" type="parTrans" cxnId="{0A00E1CB-F810-44A5-A8D7-65B7092DF0AD}">
      <dgm:prSet/>
      <dgm:spPr/>
      <dgm:t>
        <a:bodyPr/>
        <a:lstStyle/>
        <a:p>
          <a:endParaRPr lang="fr-FR" sz="1200"/>
        </a:p>
      </dgm:t>
    </dgm:pt>
    <dgm:pt modelId="{9936B63E-A76D-4026-BBC4-6A1BEE9FE167}" type="sibTrans" cxnId="{0A00E1CB-F810-44A5-A8D7-65B7092DF0AD}">
      <dgm:prSet/>
      <dgm:spPr/>
      <dgm:t>
        <a:bodyPr/>
        <a:lstStyle/>
        <a:p>
          <a:endParaRPr lang="fr-FR" sz="1200"/>
        </a:p>
      </dgm:t>
    </dgm:pt>
    <dgm:pt modelId="{63BF9446-41F9-44D2-88CF-A079D597BA95}">
      <dgm:prSet phldrT="[Texte]" custT="1"/>
      <dgm:spPr>
        <a:solidFill>
          <a:schemeClr val="accent6">
            <a:lumMod val="20000"/>
            <a:lumOff val="80000"/>
          </a:schemeClr>
        </a:solidFill>
      </dgm:spPr>
      <dgm:t>
        <a:bodyPr/>
        <a:lstStyle/>
        <a:p>
          <a:r>
            <a:rPr lang="fr-FR" sz="1200" dirty="0">
              <a:hlinkClick xmlns:r="http://schemas.openxmlformats.org/officeDocument/2006/relationships" r:id="rId4" action="ppaction://hlinksldjump"/>
            </a:rPr>
            <a:t>V. Gr: qté indéfinie</a:t>
          </a:r>
          <a:endParaRPr lang="fr-FR" sz="1200" dirty="0"/>
        </a:p>
      </dgm:t>
    </dgm:pt>
    <dgm:pt modelId="{9AEBF485-80B7-4E72-B632-6D0248883F53}" type="parTrans" cxnId="{B2C73BEB-7BFC-4B9A-BF95-0C73B50EBA98}">
      <dgm:prSet/>
      <dgm:spPr/>
      <dgm:t>
        <a:bodyPr/>
        <a:lstStyle/>
        <a:p>
          <a:endParaRPr lang="fr-FR" sz="1200"/>
        </a:p>
      </dgm:t>
    </dgm:pt>
    <dgm:pt modelId="{F11C5AE7-F1F8-4B7B-AAC2-50535A342F1D}" type="sibTrans" cxnId="{B2C73BEB-7BFC-4B9A-BF95-0C73B50EBA98}">
      <dgm:prSet/>
      <dgm:spPr/>
      <dgm:t>
        <a:bodyPr/>
        <a:lstStyle/>
        <a:p>
          <a:endParaRPr lang="fr-FR" sz="1200"/>
        </a:p>
      </dgm:t>
    </dgm:pt>
    <dgm:pt modelId="{9CD13DA1-4E5F-4C46-A83B-A6876944F671}">
      <dgm:prSet phldrT="[Texte]" custT="1"/>
      <dgm:spPr>
        <a:solidFill>
          <a:schemeClr val="accent6">
            <a:lumMod val="20000"/>
            <a:lumOff val="80000"/>
          </a:schemeClr>
        </a:solidFill>
      </dgm:spPr>
      <dgm:t>
        <a:bodyPr/>
        <a:lstStyle/>
        <a:p>
          <a:r>
            <a:rPr lang="fr-FR" sz="1200" dirty="0">
              <a:hlinkClick xmlns:r="http://schemas.openxmlformats.org/officeDocument/2006/relationships" r:id="rId5" action="ppaction://hlinksldjump"/>
            </a:rPr>
            <a:t>XI. Phonétique</a:t>
          </a:r>
          <a:endParaRPr lang="fr-FR" sz="1200" dirty="0"/>
        </a:p>
      </dgm:t>
    </dgm:pt>
    <dgm:pt modelId="{A0441888-E3AF-4D12-AB92-613143FC1909}" type="parTrans" cxnId="{C85385A2-F66B-431C-B9AC-A00FB80E79EB}">
      <dgm:prSet/>
      <dgm:spPr/>
      <dgm:t>
        <a:bodyPr/>
        <a:lstStyle/>
        <a:p>
          <a:endParaRPr lang="fr-FR" sz="1200"/>
        </a:p>
      </dgm:t>
    </dgm:pt>
    <dgm:pt modelId="{1E76E48C-B58D-4209-8280-B24013EBE79B}" type="sibTrans" cxnId="{C85385A2-F66B-431C-B9AC-A00FB80E79EB}">
      <dgm:prSet/>
      <dgm:spPr/>
      <dgm:t>
        <a:bodyPr/>
        <a:lstStyle/>
        <a:p>
          <a:endParaRPr lang="fr-FR" sz="1200"/>
        </a:p>
      </dgm:t>
    </dgm:pt>
    <dgm:pt modelId="{B1C5E547-A81E-4965-963A-5969F01DE233}">
      <dgm:prSet phldrT="[Texte]" custT="1"/>
      <dgm:spPr>
        <a:solidFill>
          <a:srgbClr val="FFC000"/>
        </a:solidFill>
      </dgm:spPr>
      <dgm:t>
        <a:bodyPr/>
        <a:lstStyle/>
        <a:p>
          <a:r>
            <a:rPr lang="fr-FR" sz="1200" dirty="0">
              <a:hlinkClick xmlns:r="http://schemas.openxmlformats.org/officeDocument/2006/relationships" r:id="rId6" action="ppaction://hlinksldjump"/>
            </a:rPr>
            <a:t>XII. Production</a:t>
          </a:r>
          <a:endParaRPr lang="fr-FR" sz="1200" dirty="0"/>
        </a:p>
      </dgm:t>
    </dgm:pt>
    <dgm:pt modelId="{AE6CC7CD-9FCB-4360-8E79-DF93DAF60737}" type="parTrans" cxnId="{72738101-32A0-482A-BC85-92CF6BCE71EB}">
      <dgm:prSet/>
      <dgm:spPr/>
      <dgm:t>
        <a:bodyPr/>
        <a:lstStyle/>
        <a:p>
          <a:endParaRPr lang="fr-FR" sz="1200"/>
        </a:p>
      </dgm:t>
    </dgm:pt>
    <dgm:pt modelId="{580937A6-3062-43E0-84A4-203220A55668}" type="sibTrans" cxnId="{72738101-32A0-482A-BC85-92CF6BCE71EB}">
      <dgm:prSet/>
      <dgm:spPr/>
      <dgm:t>
        <a:bodyPr/>
        <a:lstStyle/>
        <a:p>
          <a:endParaRPr lang="fr-FR" sz="1200"/>
        </a:p>
      </dgm:t>
    </dgm:pt>
    <dgm:pt modelId="{51A4E85C-7853-4BD1-99B8-500FA732C07C}">
      <dgm:prSet phldrT="[Texte]" custT="1"/>
      <dgm:spPr>
        <a:solidFill>
          <a:schemeClr val="accent6">
            <a:lumMod val="20000"/>
            <a:lumOff val="80000"/>
          </a:schemeClr>
        </a:solidFill>
      </dgm:spPr>
      <dgm:t>
        <a:bodyPr/>
        <a:lstStyle/>
        <a:p>
          <a:r>
            <a:rPr lang="fr-FR" sz="1200" dirty="0">
              <a:hlinkClick xmlns:r="http://schemas.openxmlformats.org/officeDocument/2006/relationships" r:id="rId7" action="ppaction://hlinksldjump"/>
            </a:rPr>
            <a:t>VI. </a:t>
          </a:r>
          <a:r>
            <a:rPr lang="fr-FR" sz="1200" dirty="0" err="1">
              <a:hlinkClick xmlns:r="http://schemas.openxmlformats.org/officeDocument/2006/relationships" r:id="rId7" action="ppaction://hlinksldjump"/>
            </a:rPr>
            <a:t>Voc</a:t>
          </a:r>
          <a:r>
            <a:rPr lang="fr-FR" sz="1200" dirty="0">
              <a:hlinkClick xmlns:r="http://schemas.openxmlformats.org/officeDocument/2006/relationships" r:id="rId7" action="ppaction://hlinksldjump"/>
            </a:rPr>
            <a:t>: actions</a:t>
          </a:r>
          <a:endParaRPr lang="fr-FR" sz="1200" dirty="0"/>
        </a:p>
      </dgm:t>
    </dgm:pt>
    <dgm:pt modelId="{B7C07AFD-23D0-4ADA-AB3D-00F07F4ED878}" type="parTrans" cxnId="{AE06BB18-E8A4-4D1E-ACA5-3BC536A79940}">
      <dgm:prSet/>
      <dgm:spPr/>
      <dgm:t>
        <a:bodyPr/>
        <a:lstStyle/>
        <a:p>
          <a:endParaRPr lang="fr-FR" sz="1200"/>
        </a:p>
      </dgm:t>
    </dgm:pt>
    <dgm:pt modelId="{1D2E3503-D81D-4ED0-BBED-9752F01DDB36}" type="sibTrans" cxnId="{AE06BB18-E8A4-4D1E-ACA5-3BC536A79940}">
      <dgm:prSet/>
      <dgm:spPr/>
      <dgm:t>
        <a:bodyPr/>
        <a:lstStyle/>
        <a:p>
          <a:endParaRPr lang="fr-FR" sz="1200"/>
        </a:p>
      </dgm:t>
    </dgm:pt>
    <dgm:pt modelId="{2473E0C6-F091-45D1-92DF-C3495EF1C401}">
      <dgm:prSet phldrT="[Texte]" custT="1"/>
      <dgm:spPr>
        <a:solidFill>
          <a:schemeClr val="accent6">
            <a:lumMod val="20000"/>
            <a:lumOff val="80000"/>
          </a:schemeClr>
        </a:solidFill>
      </dgm:spPr>
      <dgm:t>
        <a:bodyPr/>
        <a:lstStyle/>
        <a:p>
          <a:r>
            <a:rPr lang="fr-FR" sz="1200" dirty="0">
              <a:hlinkClick xmlns:r="http://schemas.openxmlformats.org/officeDocument/2006/relationships" r:id="rId8" action="ppaction://hlinksldjump"/>
            </a:rPr>
            <a:t>VII. Gr: COD</a:t>
          </a:r>
          <a:endParaRPr lang="fr-FR" sz="1200" dirty="0"/>
        </a:p>
      </dgm:t>
    </dgm:pt>
    <dgm:pt modelId="{4433C147-A76C-4373-82A9-5E8D9C6D1838}" type="parTrans" cxnId="{2A5368FE-1C47-49B5-BBAB-3FCDB61912AD}">
      <dgm:prSet/>
      <dgm:spPr/>
      <dgm:t>
        <a:bodyPr/>
        <a:lstStyle/>
        <a:p>
          <a:endParaRPr lang="fr-FR" sz="1200"/>
        </a:p>
      </dgm:t>
    </dgm:pt>
    <dgm:pt modelId="{180EAE69-2C01-4311-B9E4-412DA1BB2F8A}" type="sibTrans" cxnId="{2A5368FE-1C47-49B5-BBAB-3FCDB61912AD}">
      <dgm:prSet/>
      <dgm:spPr/>
      <dgm:t>
        <a:bodyPr/>
        <a:lstStyle/>
        <a:p>
          <a:endParaRPr lang="fr-FR" sz="1200"/>
        </a:p>
      </dgm:t>
    </dgm:pt>
    <dgm:pt modelId="{F6F74AEF-BB45-45DA-85BB-D022F832901F}">
      <dgm:prSet phldrT="[Texte]" custT="1"/>
      <dgm:spPr>
        <a:solidFill>
          <a:schemeClr val="accent6">
            <a:lumMod val="20000"/>
            <a:lumOff val="80000"/>
          </a:schemeClr>
        </a:solidFill>
      </dgm:spPr>
      <dgm:t>
        <a:bodyPr/>
        <a:lstStyle/>
        <a:p>
          <a:r>
            <a:rPr lang="fr-FR" sz="1200" dirty="0">
              <a:hlinkClick xmlns:r="http://schemas.openxmlformats.org/officeDocument/2006/relationships" r:id="rId9" action="ppaction://hlinksldjump"/>
            </a:rPr>
            <a:t>VIII. Gr: prés. progressif</a:t>
          </a:r>
          <a:endParaRPr lang="fr-FR" sz="1200" dirty="0"/>
        </a:p>
      </dgm:t>
    </dgm:pt>
    <dgm:pt modelId="{31D343A9-D0AF-42AA-80A0-2F8A29E1D15C}" type="parTrans" cxnId="{5B7573AD-785D-4B55-A230-E32D87EAB77C}">
      <dgm:prSet/>
      <dgm:spPr/>
      <dgm:t>
        <a:bodyPr/>
        <a:lstStyle/>
        <a:p>
          <a:endParaRPr lang="fr-FR" sz="1200"/>
        </a:p>
      </dgm:t>
    </dgm:pt>
    <dgm:pt modelId="{0A7681B3-6438-4331-95BA-32E8E2E65E7D}" type="sibTrans" cxnId="{5B7573AD-785D-4B55-A230-E32D87EAB77C}">
      <dgm:prSet/>
      <dgm:spPr/>
      <dgm:t>
        <a:bodyPr/>
        <a:lstStyle/>
        <a:p>
          <a:endParaRPr lang="fr-FR" sz="1200"/>
        </a:p>
      </dgm:t>
    </dgm:pt>
    <dgm:pt modelId="{936D745D-CA20-4C08-BC30-D08A12E607A8}">
      <dgm:prSet phldrT="[Texte]" custT="1"/>
      <dgm:spPr>
        <a:solidFill>
          <a:schemeClr val="accent6">
            <a:lumMod val="20000"/>
            <a:lumOff val="80000"/>
          </a:schemeClr>
        </a:solidFill>
      </dgm:spPr>
      <dgm:t>
        <a:bodyPr/>
        <a:lstStyle/>
        <a:p>
          <a:r>
            <a:rPr lang="fr-FR" sz="1200" dirty="0">
              <a:hlinkClick xmlns:r="http://schemas.openxmlformats.org/officeDocument/2006/relationships" r:id="rId10" action="ppaction://hlinksldjump"/>
            </a:rPr>
            <a:t>IX. </a:t>
          </a:r>
          <a:r>
            <a:rPr lang="fr-FR" sz="1200" dirty="0" err="1">
              <a:hlinkClick xmlns:r="http://schemas.openxmlformats.org/officeDocument/2006/relationships" r:id="rId10" action="ppaction://hlinksldjump"/>
            </a:rPr>
            <a:t>Voc</a:t>
          </a:r>
          <a:r>
            <a:rPr lang="fr-FR" sz="1200" dirty="0">
              <a:hlinkClick xmlns:r="http://schemas.openxmlformats.org/officeDocument/2006/relationships" r:id="rId10" action="ppaction://hlinksldjump"/>
            </a:rPr>
            <a:t>: connecteurs</a:t>
          </a:r>
          <a:endParaRPr lang="fr-FR" sz="1200" dirty="0"/>
        </a:p>
      </dgm:t>
    </dgm:pt>
    <dgm:pt modelId="{5794BC60-2566-4E8B-AF41-932DE9E3CF09}" type="parTrans" cxnId="{EDF810CE-15C3-42DD-BF0A-6F360788C8CC}">
      <dgm:prSet/>
      <dgm:spPr/>
      <dgm:t>
        <a:bodyPr/>
        <a:lstStyle/>
        <a:p>
          <a:endParaRPr lang="fr-FR" sz="1200"/>
        </a:p>
      </dgm:t>
    </dgm:pt>
    <dgm:pt modelId="{3F89783E-1958-4D73-9E9D-4ADDC3DE43EC}" type="sibTrans" cxnId="{EDF810CE-15C3-42DD-BF0A-6F360788C8CC}">
      <dgm:prSet/>
      <dgm:spPr/>
      <dgm:t>
        <a:bodyPr/>
        <a:lstStyle/>
        <a:p>
          <a:endParaRPr lang="fr-FR" sz="1200"/>
        </a:p>
      </dgm:t>
    </dgm:pt>
    <dgm:pt modelId="{0D8A07CC-95B6-4EA0-829E-D9B8D030864E}">
      <dgm:prSet phldrT="[Texte]" custT="1"/>
      <dgm:spPr>
        <a:solidFill>
          <a:schemeClr val="accent6">
            <a:lumMod val="20000"/>
            <a:lumOff val="80000"/>
          </a:schemeClr>
        </a:solidFill>
      </dgm:spPr>
      <dgm:t>
        <a:bodyPr/>
        <a:lstStyle/>
        <a:p>
          <a:r>
            <a:rPr lang="fr-FR" sz="1200" dirty="0">
              <a:hlinkClick xmlns:r="http://schemas.openxmlformats.org/officeDocument/2006/relationships" r:id="rId11" action="ppaction://hlinksldjump"/>
            </a:rPr>
            <a:t>X. </a:t>
          </a:r>
          <a:r>
            <a:rPr lang="fr-FR" sz="1200" dirty="0" err="1">
              <a:hlinkClick xmlns:r="http://schemas.openxmlformats.org/officeDocument/2006/relationships" r:id="rId11" action="ppaction://hlinksldjump"/>
            </a:rPr>
            <a:t>Voc</a:t>
          </a:r>
          <a:r>
            <a:rPr lang="fr-FR" sz="1200" dirty="0">
              <a:hlinkClick xmlns:r="http://schemas.openxmlformats.org/officeDocument/2006/relationships" r:id="rId11" action="ppaction://hlinksldjump"/>
            </a:rPr>
            <a:t>: opinion</a:t>
          </a:r>
          <a:endParaRPr lang="fr-FR" sz="1200" dirty="0"/>
        </a:p>
      </dgm:t>
    </dgm:pt>
    <dgm:pt modelId="{D1EA18D4-45E8-453B-9846-F7DB3EB607EC}" type="parTrans" cxnId="{D7169B87-9B7A-456D-8969-26D2699B1861}">
      <dgm:prSet/>
      <dgm:spPr/>
      <dgm:t>
        <a:bodyPr/>
        <a:lstStyle/>
        <a:p>
          <a:endParaRPr lang="fr-FR" sz="1200"/>
        </a:p>
      </dgm:t>
    </dgm:pt>
    <dgm:pt modelId="{922F579C-F95D-45B9-8EB7-32A2FB74BB9F}" type="sibTrans" cxnId="{D7169B87-9B7A-456D-8969-26D2699B1861}">
      <dgm:prSet/>
      <dgm:spPr/>
      <dgm:t>
        <a:bodyPr/>
        <a:lstStyle/>
        <a:p>
          <a:endParaRPr lang="fr-FR" sz="1200"/>
        </a:p>
      </dgm:t>
    </dgm:pt>
    <dgm:pt modelId="{1C4AA4B7-634C-4CBA-8066-E03FD66C6830}">
      <dgm:prSet phldrT="[Texte]" custT="1"/>
      <dgm:spPr>
        <a:solidFill>
          <a:schemeClr val="accent6">
            <a:lumMod val="20000"/>
            <a:lumOff val="80000"/>
          </a:schemeClr>
        </a:solidFill>
      </dgm:spPr>
      <dgm:t>
        <a:bodyPr/>
        <a:lstStyle/>
        <a:p>
          <a:r>
            <a:rPr lang="fr-FR" sz="1200" dirty="0">
              <a:hlinkClick xmlns:r="http://schemas.openxmlformats.org/officeDocument/2006/relationships" r:id="rId12" action="ppaction://hlinksldjump"/>
            </a:rPr>
            <a:t>III. </a:t>
          </a:r>
          <a:r>
            <a:rPr lang="fr-FR" sz="1200" dirty="0" err="1">
              <a:hlinkClick xmlns:r="http://schemas.openxmlformats.org/officeDocument/2006/relationships" r:id="rId12" action="ppaction://hlinksldjump"/>
            </a:rPr>
            <a:t>Voc</a:t>
          </a:r>
          <a:r>
            <a:rPr lang="fr-FR" sz="1200" dirty="0">
              <a:hlinkClick xmlns:r="http://schemas.openxmlformats.org/officeDocument/2006/relationships" r:id="rId12" action="ppaction://hlinksldjump"/>
            </a:rPr>
            <a:t>: aliments</a:t>
          </a:r>
          <a:endParaRPr lang="fr-FR" sz="1200" dirty="0"/>
        </a:p>
      </dgm:t>
    </dgm:pt>
    <dgm:pt modelId="{F9360B63-235F-4C4F-913A-0129822BD193}" type="parTrans" cxnId="{7C96E37D-2221-4703-9830-2485111A4943}">
      <dgm:prSet/>
      <dgm:spPr/>
      <dgm:t>
        <a:bodyPr/>
        <a:lstStyle/>
        <a:p>
          <a:endParaRPr lang="fr-FR" sz="1200"/>
        </a:p>
      </dgm:t>
    </dgm:pt>
    <dgm:pt modelId="{31BB5B69-4B99-4D7D-8A85-CD53BEB64987}" type="sibTrans" cxnId="{7C96E37D-2221-4703-9830-2485111A4943}">
      <dgm:prSet/>
      <dgm:spPr/>
      <dgm:t>
        <a:bodyPr/>
        <a:lstStyle/>
        <a:p>
          <a:endParaRPr lang="fr-FR" sz="12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12">
        <dgm:presLayoutVars>
          <dgm:bulletEnabled val="1"/>
        </dgm:presLayoutVars>
      </dgm:prSet>
      <dgm:spPr/>
    </dgm:pt>
    <dgm:pt modelId="{4F894FE4-D206-41C8-AF7E-2F059EF7A497}" type="pres">
      <dgm:prSet presAssocID="{D71A99E9-9574-442D-A8CA-B21062B246A6}" presName="parSpace" presStyleCnt="0"/>
      <dgm:spPr/>
    </dgm:pt>
    <dgm:pt modelId="{2F548C05-5D23-47B9-9153-0D08392EF497}" type="pres">
      <dgm:prSet presAssocID="{6FAE786F-AC75-4C08-AB21-821A5A2DCB78}" presName="parTxOnly" presStyleLbl="node1" presStyleIdx="1" presStyleCnt="12">
        <dgm:presLayoutVars>
          <dgm:bulletEnabled val="1"/>
        </dgm:presLayoutVars>
      </dgm:prSet>
      <dgm:spPr/>
    </dgm:pt>
    <dgm:pt modelId="{2641F55C-7678-4F0E-9F26-07FCA1D57FDD}" type="pres">
      <dgm:prSet presAssocID="{EB9486F7-414A-4ECD-8706-C58E89D3C254}" presName="parSpace" presStyleCnt="0"/>
      <dgm:spPr/>
    </dgm:pt>
    <dgm:pt modelId="{07D5B92C-B88D-4097-96C2-28859F65CA7F}" type="pres">
      <dgm:prSet presAssocID="{1C4AA4B7-634C-4CBA-8066-E03FD66C6830}" presName="parTxOnly" presStyleLbl="node1" presStyleIdx="2" presStyleCnt="12">
        <dgm:presLayoutVars>
          <dgm:bulletEnabled val="1"/>
        </dgm:presLayoutVars>
      </dgm:prSet>
      <dgm:spPr/>
    </dgm:pt>
    <dgm:pt modelId="{149AD83A-B175-422B-8511-AB5D0AE3C71B}" type="pres">
      <dgm:prSet presAssocID="{31BB5B69-4B99-4D7D-8A85-CD53BEB64987}" presName="parSpace" presStyleCnt="0"/>
      <dgm:spPr/>
    </dgm:pt>
    <dgm:pt modelId="{0BF32CFA-15F8-41C4-A152-C55FC3476C2D}" type="pres">
      <dgm:prSet presAssocID="{85EC93E8-032B-44C3-96BD-D8FC2CDF2A04}" presName="parTxOnly" presStyleLbl="node1" presStyleIdx="3" presStyleCnt="1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12">
        <dgm:presLayoutVars>
          <dgm:bulletEnabled val="1"/>
        </dgm:presLayoutVars>
      </dgm:prSet>
      <dgm:spPr/>
    </dgm:pt>
    <dgm:pt modelId="{25A1145E-2788-45FB-97B7-F8C4089C4654}" type="pres">
      <dgm:prSet presAssocID="{F11C5AE7-F1F8-4B7B-AAC2-50535A342F1D}" presName="parSpace" presStyleCnt="0"/>
      <dgm:spPr/>
    </dgm:pt>
    <dgm:pt modelId="{9FAE840A-45EF-4838-804D-7D38725257B5}" type="pres">
      <dgm:prSet presAssocID="{51A4E85C-7853-4BD1-99B8-500FA732C07C}" presName="parTxOnly" presStyleLbl="node1" presStyleIdx="5" presStyleCnt="12">
        <dgm:presLayoutVars>
          <dgm:bulletEnabled val="1"/>
        </dgm:presLayoutVars>
      </dgm:prSet>
      <dgm:spPr/>
    </dgm:pt>
    <dgm:pt modelId="{BBB638DF-FC3D-4C30-895A-940F06B6343E}" type="pres">
      <dgm:prSet presAssocID="{1D2E3503-D81D-4ED0-BBED-9752F01DDB36}" presName="parSpace" presStyleCnt="0"/>
      <dgm:spPr/>
    </dgm:pt>
    <dgm:pt modelId="{2CC4FF6B-995D-4E35-BB3F-77D64CD4A0D0}" type="pres">
      <dgm:prSet presAssocID="{2473E0C6-F091-45D1-92DF-C3495EF1C401}" presName="parTxOnly" presStyleLbl="node1" presStyleIdx="6" presStyleCnt="12">
        <dgm:presLayoutVars>
          <dgm:bulletEnabled val="1"/>
        </dgm:presLayoutVars>
      </dgm:prSet>
      <dgm:spPr/>
    </dgm:pt>
    <dgm:pt modelId="{1B769117-C156-4328-97A8-A790DE76E5F3}" type="pres">
      <dgm:prSet presAssocID="{180EAE69-2C01-4311-B9E4-412DA1BB2F8A}" presName="parSpace" presStyleCnt="0"/>
      <dgm:spPr/>
    </dgm:pt>
    <dgm:pt modelId="{E0020522-8D25-4C40-9ABB-B5A802558AAC}" type="pres">
      <dgm:prSet presAssocID="{F6F74AEF-BB45-45DA-85BB-D022F832901F}" presName="parTxOnly" presStyleLbl="node1" presStyleIdx="7" presStyleCnt="12">
        <dgm:presLayoutVars>
          <dgm:bulletEnabled val="1"/>
        </dgm:presLayoutVars>
      </dgm:prSet>
      <dgm:spPr/>
    </dgm:pt>
    <dgm:pt modelId="{8CF0E4F3-6CAB-4DF7-8127-F071599528CD}" type="pres">
      <dgm:prSet presAssocID="{0A7681B3-6438-4331-95BA-32E8E2E65E7D}" presName="parSpace" presStyleCnt="0"/>
      <dgm:spPr/>
    </dgm:pt>
    <dgm:pt modelId="{6EE9DACF-3558-46D5-AD94-BB48E49F1489}" type="pres">
      <dgm:prSet presAssocID="{936D745D-CA20-4C08-BC30-D08A12E607A8}" presName="parTxOnly" presStyleLbl="node1" presStyleIdx="8" presStyleCnt="12">
        <dgm:presLayoutVars>
          <dgm:bulletEnabled val="1"/>
        </dgm:presLayoutVars>
      </dgm:prSet>
      <dgm:spPr/>
    </dgm:pt>
    <dgm:pt modelId="{32911B46-F97F-4525-AD59-CFE95FFB94FB}" type="pres">
      <dgm:prSet presAssocID="{3F89783E-1958-4D73-9E9D-4ADDC3DE43EC}" presName="parSpace" presStyleCnt="0"/>
      <dgm:spPr/>
    </dgm:pt>
    <dgm:pt modelId="{B5879791-AD02-494D-9D78-6C22396A75B7}" type="pres">
      <dgm:prSet presAssocID="{0D8A07CC-95B6-4EA0-829E-D9B8D030864E}" presName="parTxOnly" presStyleLbl="node1" presStyleIdx="9" presStyleCnt="12">
        <dgm:presLayoutVars>
          <dgm:bulletEnabled val="1"/>
        </dgm:presLayoutVars>
      </dgm:prSet>
      <dgm:spPr/>
    </dgm:pt>
    <dgm:pt modelId="{58A52110-D620-4823-A6FA-E8FA09D67D59}" type="pres">
      <dgm:prSet presAssocID="{922F579C-F95D-45B9-8EB7-32A2FB74BB9F}" presName="parSpace" presStyleCnt="0"/>
      <dgm:spPr/>
    </dgm:pt>
    <dgm:pt modelId="{92430BDE-7174-4B03-866C-936903DF07F9}" type="pres">
      <dgm:prSet presAssocID="{9CD13DA1-4E5F-4C46-A83B-A6876944F671}" presName="parTxOnly" presStyleLbl="node1" presStyleIdx="10" presStyleCnt="12">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11" presStyleCnt="12">
        <dgm:presLayoutVars>
          <dgm:bulletEnabled val="1"/>
        </dgm:presLayoutVars>
      </dgm:prSet>
      <dgm:spPr/>
    </dgm:pt>
  </dgm:ptLst>
  <dgm:cxnLst>
    <dgm:cxn modelId="{72738101-32A0-482A-BC85-92CF6BCE71EB}" srcId="{70A282F3-4515-4856-B2C0-86AA77246B51}" destId="{B1C5E547-A81E-4965-963A-5969F01DE233}" srcOrd="11" destOrd="0" parTransId="{AE6CC7CD-9FCB-4360-8E79-DF93DAF60737}" sibTransId="{580937A6-3062-43E0-84A4-203220A55668}"/>
    <dgm:cxn modelId="{BC1FA509-B3C6-4E15-9D7F-18D053E21C90}" type="presOf" srcId="{0D8A07CC-95B6-4EA0-829E-D9B8D030864E}" destId="{B5879791-AD02-494D-9D78-6C22396A75B7}" srcOrd="0" destOrd="0" presId="urn:microsoft.com/office/officeart/2005/8/layout/hChevron3"/>
    <dgm:cxn modelId="{8256F109-2CE8-4062-ACC0-DBE387B5E892}" type="presOf" srcId="{70A282F3-4515-4856-B2C0-86AA77246B51}" destId="{776A1F8C-5C31-4691-9C2B-A7F8DF456F32}" srcOrd="0" destOrd="0" presId="urn:microsoft.com/office/officeart/2005/8/layout/hChevron3"/>
    <dgm:cxn modelId="{738C1013-B35C-45FD-A84F-246877F9D9FE}" type="presOf" srcId="{936D745D-CA20-4C08-BC30-D08A12E607A8}" destId="{6EE9DACF-3558-46D5-AD94-BB48E49F1489}" srcOrd="0" destOrd="0" presId="urn:microsoft.com/office/officeart/2005/8/layout/hChevron3"/>
    <dgm:cxn modelId="{AE06BB18-E8A4-4D1E-ACA5-3BC536A79940}" srcId="{70A282F3-4515-4856-B2C0-86AA77246B51}" destId="{51A4E85C-7853-4BD1-99B8-500FA732C07C}" srcOrd="5" destOrd="0" parTransId="{B7C07AFD-23D0-4ADA-AB3D-00F07F4ED878}" sibTransId="{1D2E3503-D81D-4ED0-BBED-9752F01DDB36}"/>
    <dgm:cxn modelId="{E8BBB22B-7300-4868-A083-1104E6BD099B}" type="presOf" srcId="{71854ADA-8CB0-41DE-A023-09C1AF968FE5}" destId="{10216DF6-6500-4360-8168-79C8E29168F6}" srcOrd="0" destOrd="0" presId="urn:microsoft.com/office/officeart/2005/8/layout/hChevron3"/>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1"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0C3B4C51-DA37-44EB-8B1A-A227097089DF}" type="presOf" srcId="{51A4E85C-7853-4BD1-99B8-500FA732C07C}" destId="{9FAE840A-45EF-4838-804D-7D38725257B5}" srcOrd="0" destOrd="0" presId="urn:microsoft.com/office/officeart/2005/8/layout/hChevron3"/>
    <dgm:cxn modelId="{7C96E37D-2221-4703-9830-2485111A4943}" srcId="{70A282F3-4515-4856-B2C0-86AA77246B51}" destId="{1C4AA4B7-634C-4CBA-8066-E03FD66C6830}" srcOrd="2" destOrd="0" parTransId="{F9360B63-235F-4C4F-913A-0129822BD193}" sibTransId="{31BB5B69-4B99-4D7D-8A85-CD53BEB64987}"/>
    <dgm:cxn modelId="{7003787F-7B8C-4EAA-87AB-559D63E64850}" type="presOf" srcId="{2473E0C6-F091-45D1-92DF-C3495EF1C401}" destId="{2CC4FF6B-995D-4E35-BB3F-77D64CD4A0D0}" srcOrd="0" destOrd="0" presId="urn:microsoft.com/office/officeart/2005/8/layout/hChevron3"/>
    <dgm:cxn modelId="{D7169B87-9B7A-456D-8969-26D2699B1861}" srcId="{70A282F3-4515-4856-B2C0-86AA77246B51}" destId="{0D8A07CC-95B6-4EA0-829E-D9B8D030864E}" srcOrd="9" destOrd="0" parTransId="{D1EA18D4-45E8-453B-9846-F7DB3EB607EC}" sibTransId="{922F579C-F95D-45B9-8EB7-32A2FB74BB9F}"/>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10" destOrd="0" parTransId="{A0441888-E3AF-4D12-AB92-613143FC1909}" sibTransId="{1E76E48C-B58D-4209-8280-B24013EBE79B}"/>
    <dgm:cxn modelId="{5B7573AD-785D-4B55-A230-E32D87EAB77C}" srcId="{70A282F3-4515-4856-B2C0-86AA77246B51}" destId="{F6F74AEF-BB45-45DA-85BB-D022F832901F}" srcOrd="7" destOrd="0" parTransId="{31D343A9-D0AF-42AA-80A0-2F8A29E1D15C}" sibTransId="{0A7681B3-6438-4331-95BA-32E8E2E65E7D}"/>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EDF810CE-15C3-42DD-BF0A-6F360788C8CC}" srcId="{70A282F3-4515-4856-B2C0-86AA77246B51}" destId="{936D745D-CA20-4C08-BC30-D08A12E607A8}" srcOrd="8" destOrd="0" parTransId="{5794BC60-2566-4E8B-AF41-932DE9E3CF09}" sibTransId="{3F89783E-1958-4D73-9E9D-4ADDC3DE43EC}"/>
    <dgm:cxn modelId="{2469B8E2-A478-42E2-AA81-10AD3E8626D6}" type="presOf" srcId="{F6F74AEF-BB45-45DA-85BB-D022F832901F}" destId="{E0020522-8D25-4C40-9ABB-B5A802558AAC}"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9587E1F6-0EDF-4079-BE46-C5E4EDAD7C76}" type="presOf" srcId="{1C4AA4B7-634C-4CBA-8066-E03FD66C6830}" destId="{07D5B92C-B88D-4097-96C2-28859F65CA7F}" srcOrd="0" destOrd="0" presId="urn:microsoft.com/office/officeart/2005/8/layout/hChevron3"/>
    <dgm:cxn modelId="{2A5368FE-1C47-49B5-BBAB-3FCDB61912AD}" srcId="{70A282F3-4515-4856-B2C0-86AA77246B51}" destId="{2473E0C6-F091-45D1-92DF-C3495EF1C401}" srcOrd="6" destOrd="0" parTransId="{4433C147-A76C-4373-82A9-5E8D9C6D1838}" sibTransId="{180EAE69-2C01-4311-B9E4-412DA1BB2F8A}"/>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23E8F3E0-0D4E-44EC-A5D5-384FB891694A}" type="presParOf" srcId="{776A1F8C-5C31-4691-9C2B-A7F8DF456F32}" destId="{2F548C05-5D23-47B9-9153-0D08392EF497}" srcOrd="2" destOrd="0" presId="urn:microsoft.com/office/officeart/2005/8/layout/hChevron3"/>
    <dgm:cxn modelId="{6B743A57-743D-4B08-99B0-997F146DC9E6}" type="presParOf" srcId="{776A1F8C-5C31-4691-9C2B-A7F8DF456F32}" destId="{2641F55C-7678-4F0E-9F26-07FCA1D57FDD}" srcOrd="3" destOrd="0" presId="urn:microsoft.com/office/officeart/2005/8/layout/hChevron3"/>
    <dgm:cxn modelId="{DC205062-3D57-485B-A4A3-88E08CF67B73}" type="presParOf" srcId="{776A1F8C-5C31-4691-9C2B-A7F8DF456F32}" destId="{07D5B92C-B88D-4097-96C2-28859F65CA7F}" srcOrd="4" destOrd="0" presId="urn:microsoft.com/office/officeart/2005/8/layout/hChevron3"/>
    <dgm:cxn modelId="{564C1AF4-A875-4033-AC0C-3A982FD8735B}" type="presParOf" srcId="{776A1F8C-5C31-4691-9C2B-A7F8DF456F32}" destId="{149AD83A-B175-422B-8511-AB5D0AE3C71B}"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2A60B205-ECBC-4A54-8744-FD5CBA466B06}" type="presParOf" srcId="{776A1F8C-5C31-4691-9C2B-A7F8DF456F32}" destId="{9FAE840A-45EF-4838-804D-7D38725257B5}" srcOrd="10" destOrd="0" presId="urn:microsoft.com/office/officeart/2005/8/layout/hChevron3"/>
    <dgm:cxn modelId="{43B5F5F6-6381-4D48-B856-1AB4A62ACFE7}" type="presParOf" srcId="{776A1F8C-5C31-4691-9C2B-A7F8DF456F32}" destId="{BBB638DF-FC3D-4C30-895A-940F06B6343E}" srcOrd="11" destOrd="0" presId="urn:microsoft.com/office/officeart/2005/8/layout/hChevron3"/>
    <dgm:cxn modelId="{3459719D-6CFD-462C-B8D1-15E16C375775}" type="presParOf" srcId="{776A1F8C-5C31-4691-9C2B-A7F8DF456F32}" destId="{2CC4FF6B-995D-4E35-BB3F-77D64CD4A0D0}" srcOrd="12" destOrd="0" presId="urn:microsoft.com/office/officeart/2005/8/layout/hChevron3"/>
    <dgm:cxn modelId="{9BEB9B76-D675-43EF-8776-EF1C3FA58311}" type="presParOf" srcId="{776A1F8C-5C31-4691-9C2B-A7F8DF456F32}" destId="{1B769117-C156-4328-97A8-A790DE76E5F3}" srcOrd="13" destOrd="0" presId="urn:microsoft.com/office/officeart/2005/8/layout/hChevron3"/>
    <dgm:cxn modelId="{3A64E952-699F-4EC7-9C53-12B304A1AC65}" type="presParOf" srcId="{776A1F8C-5C31-4691-9C2B-A7F8DF456F32}" destId="{E0020522-8D25-4C40-9ABB-B5A802558AAC}" srcOrd="14" destOrd="0" presId="urn:microsoft.com/office/officeart/2005/8/layout/hChevron3"/>
    <dgm:cxn modelId="{7C42AB26-C2B4-4645-A7A3-40E0E203DE4E}" type="presParOf" srcId="{776A1F8C-5C31-4691-9C2B-A7F8DF456F32}" destId="{8CF0E4F3-6CAB-4DF7-8127-F071599528CD}" srcOrd="15" destOrd="0" presId="urn:microsoft.com/office/officeart/2005/8/layout/hChevron3"/>
    <dgm:cxn modelId="{D9A9EFE4-1844-4005-8BED-2FB2A5DC5673}" type="presParOf" srcId="{776A1F8C-5C31-4691-9C2B-A7F8DF456F32}" destId="{6EE9DACF-3558-46D5-AD94-BB48E49F1489}" srcOrd="16" destOrd="0" presId="urn:microsoft.com/office/officeart/2005/8/layout/hChevron3"/>
    <dgm:cxn modelId="{DDC766BE-4A32-4C0C-825B-A9815018E346}" type="presParOf" srcId="{776A1F8C-5C31-4691-9C2B-A7F8DF456F32}" destId="{32911B46-F97F-4525-AD59-CFE95FFB94FB}" srcOrd="17" destOrd="0" presId="urn:microsoft.com/office/officeart/2005/8/layout/hChevron3"/>
    <dgm:cxn modelId="{50FEB9A3-6A5E-493F-B5D2-A491D2B86465}" type="presParOf" srcId="{776A1F8C-5C31-4691-9C2B-A7F8DF456F32}" destId="{B5879791-AD02-494D-9D78-6C22396A75B7}" srcOrd="18" destOrd="0" presId="urn:microsoft.com/office/officeart/2005/8/layout/hChevron3"/>
    <dgm:cxn modelId="{0534FCC8-F103-4C46-8CA6-2E6FE1A79070}" type="presParOf" srcId="{776A1F8C-5C31-4691-9C2B-A7F8DF456F32}" destId="{58A52110-D620-4823-A6FA-E8FA09D67D59}" srcOrd="19" destOrd="0" presId="urn:microsoft.com/office/officeart/2005/8/layout/hChevron3"/>
    <dgm:cxn modelId="{FA103E51-2275-407D-9C53-E55B4CF21AE3}" type="presParOf" srcId="{776A1F8C-5C31-4691-9C2B-A7F8DF456F32}" destId="{92430BDE-7174-4B03-866C-936903DF07F9}" srcOrd="20" destOrd="0" presId="urn:microsoft.com/office/officeart/2005/8/layout/hChevron3"/>
    <dgm:cxn modelId="{F31D3BCB-2AFA-458D-96BF-227456F0A622}" type="presParOf" srcId="{776A1F8C-5C31-4691-9C2B-A7F8DF456F32}" destId="{67BB3DEC-BE6B-4F48-94DF-D5CCA4276827}" srcOrd="21" destOrd="0" presId="urn:microsoft.com/office/officeart/2005/8/layout/hChevron3"/>
    <dgm:cxn modelId="{E192B9E4-C8EF-43DC-BA11-78FD917000E5}" type="presParOf" srcId="{776A1F8C-5C31-4691-9C2B-A7F8DF456F32}" destId="{2CB68F4E-D058-4ECE-8D28-436B2D71DCC9}" srcOrd="22" destOrd="0" presId="urn:microsoft.com/office/officeart/2005/8/layout/hChevron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14.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200" dirty="0">
              <a:hlinkClick xmlns:r="http://schemas.openxmlformats.org/officeDocument/2006/relationships" r:id="rId1" action="ppaction://hlinksldjump"/>
            </a:rPr>
            <a:t>I. Starter</a:t>
          </a:r>
          <a:endParaRPr lang="fr-FR" sz="1200" dirty="0"/>
        </a:p>
      </dgm:t>
    </dgm:pt>
    <dgm:pt modelId="{C735A598-7BAA-4198-B3DB-B75AF76A8085}" type="parTrans" cxnId="{C66094AE-62B6-4AC2-AD90-6DDD41DB0420}">
      <dgm:prSet/>
      <dgm:spPr/>
      <dgm:t>
        <a:bodyPr/>
        <a:lstStyle/>
        <a:p>
          <a:endParaRPr lang="fr-FR" sz="1200"/>
        </a:p>
      </dgm:t>
    </dgm:pt>
    <dgm:pt modelId="{D71A99E9-9574-442D-A8CA-B21062B246A6}" type="sibTrans" cxnId="{C66094AE-62B6-4AC2-AD90-6DDD41DB0420}">
      <dgm:prSet/>
      <dgm:spPr/>
      <dgm:t>
        <a:bodyPr/>
        <a:lstStyle/>
        <a:p>
          <a:endParaRPr lang="fr-FR" sz="1200"/>
        </a:p>
      </dgm:t>
    </dgm:pt>
    <dgm:pt modelId="{6FAE786F-AC75-4C08-AB21-821A5A2DCB78}">
      <dgm:prSet phldrT="[Texte]" custT="1"/>
      <dgm:spPr>
        <a:solidFill>
          <a:schemeClr val="accent6">
            <a:lumMod val="20000"/>
            <a:lumOff val="80000"/>
          </a:schemeClr>
        </a:solidFill>
      </dgm:spPr>
      <dgm:t>
        <a:bodyPr/>
        <a:lstStyle/>
        <a:p>
          <a:r>
            <a:rPr lang="fr-FR" sz="1200" dirty="0">
              <a:hlinkClick xmlns:r="http://schemas.openxmlformats.org/officeDocument/2006/relationships" r:id="rId2" action="ppaction://hlinksldjump"/>
            </a:rPr>
            <a:t>II. C. texte</a:t>
          </a:r>
          <a:endParaRPr lang="fr-FR" sz="1200" dirty="0"/>
        </a:p>
      </dgm:t>
    </dgm:pt>
    <dgm:pt modelId="{995DA614-9380-4BB6-AF59-3DCB142B5F48}" type="parTrans" cxnId="{999FA33F-C5F2-4496-9223-5605050F10AE}">
      <dgm:prSet/>
      <dgm:spPr/>
      <dgm:t>
        <a:bodyPr/>
        <a:lstStyle/>
        <a:p>
          <a:endParaRPr lang="fr-FR" sz="1200"/>
        </a:p>
      </dgm:t>
    </dgm:pt>
    <dgm:pt modelId="{EB9486F7-414A-4ECD-8706-C58E89D3C254}" type="sibTrans" cxnId="{999FA33F-C5F2-4496-9223-5605050F10AE}">
      <dgm:prSet/>
      <dgm:spPr/>
      <dgm:t>
        <a:bodyPr/>
        <a:lstStyle/>
        <a:p>
          <a:endParaRPr lang="fr-FR" sz="1200"/>
        </a:p>
      </dgm:t>
    </dgm:pt>
    <dgm:pt modelId="{85EC93E8-032B-44C3-96BD-D8FC2CDF2A04}">
      <dgm:prSet phldrT="[Texte]" custT="1"/>
      <dgm:spPr>
        <a:solidFill>
          <a:schemeClr val="accent6">
            <a:lumMod val="20000"/>
            <a:lumOff val="80000"/>
          </a:schemeClr>
        </a:solidFill>
      </dgm:spPr>
      <dgm:t>
        <a:bodyPr/>
        <a:lstStyle/>
        <a:p>
          <a:r>
            <a:rPr lang="fr-FR" sz="1200" dirty="0">
              <a:hlinkClick xmlns:r="http://schemas.openxmlformats.org/officeDocument/2006/relationships" r:id="rId3" action="ppaction://hlinksldjump"/>
            </a:rPr>
            <a:t>IV. Gr: qté définie</a:t>
          </a:r>
          <a:endParaRPr lang="fr-FR" sz="1200" dirty="0"/>
        </a:p>
      </dgm:t>
    </dgm:pt>
    <dgm:pt modelId="{B0ED8357-9422-40D9-916C-E231BBDB607E}" type="parTrans" cxnId="{0A00E1CB-F810-44A5-A8D7-65B7092DF0AD}">
      <dgm:prSet/>
      <dgm:spPr/>
      <dgm:t>
        <a:bodyPr/>
        <a:lstStyle/>
        <a:p>
          <a:endParaRPr lang="fr-FR" sz="1200"/>
        </a:p>
      </dgm:t>
    </dgm:pt>
    <dgm:pt modelId="{9936B63E-A76D-4026-BBC4-6A1BEE9FE167}" type="sibTrans" cxnId="{0A00E1CB-F810-44A5-A8D7-65B7092DF0AD}">
      <dgm:prSet/>
      <dgm:spPr/>
      <dgm:t>
        <a:bodyPr/>
        <a:lstStyle/>
        <a:p>
          <a:endParaRPr lang="fr-FR" sz="1200"/>
        </a:p>
      </dgm:t>
    </dgm:pt>
    <dgm:pt modelId="{63BF9446-41F9-44D2-88CF-A079D597BA95}">
      <dgm:prSet phldrT="[Texte]" custT="1"/>
      <dgm:spPr>
        <a:solidFill>
          <a:schemeClr val="accent6">
            <a:lumMod val="20000"/>
            <a:lumOff val="80000"/>
          </a:schemeClr>
        </a:solidFill>
      </dgm:spPr>
      <dgm:t>
        <a:bodyPr/>
        <a:lstStyle/>
        <a:p>
          <a:r>
            <a:rPr lang="fr-FR" sz="1200" dirty="0">
              <a:hlinkClick xmlns:r="http://schemas.openxmlformats.org/officeDocument/2006/relationships" r:id="rId4" action="ppaction://hlinksldjump"/>
            </a:rPr>
            <a:t>V. Gr: qté indéfinie</a:t>
          </a:r>
          <a:endParaRPr lang="fr-FR" sz="1200" dirty="0"/>
        </a:p>
      </dgm:t>
    </dgm:pt>
    <dgm:pt modelId="{9AEBF485-80B7-4E72-B632-6D0248883F53}" type="parTrans" cxnId="{B2C73BEB-7BFC-4B9A-BF95-0C73B50EBA98}">
      <dgm:prSet/>
      <dgm:spPr/>
      <dgm:t>
        <a:bodyPr/>
        <a:lstStyle/>
        <a:p>
          <a:endParaRPr lang="fr-FR" sz="1200"/>
        </a:p>
      </dgm:t>
    </dgm:pt>
    <dgm:pt modelId="{F11C5AE7-F1F8-4B7B-AAC2-50535A342F1D}" type="sibTrans" cxnId="{B2C73BEB-7BFC-4B9A-BF95-0C73B50EBA98}">
      <dgm:prSet/>
      <dgm:spPr/>
      <dgm:t>
        <a:bodyPr/>
        <a:lstStyle/>
        <a:p>
          <a:endParaRPr lang="fr-FR" sz="1200"/>
        </a:p>
      </dgm:t>
    </dgm:pt>
    <dgm:pt modelId="{9CD13DA1-4E5F-4C46-A83B-A6876944F671}">
      <dgm:prSet phldrT="[Texte]" custT="1"/>
      <dgm:spPr>
        <a:solidFill>
          <a:schemeClr val="accent6">
            <a:lumMod val="20000"/>
            <a:lumOff val="80000"/>
          </a:schemeClr>
        </a:solidFill>
      </dgm:spPr>
      <dgm:t>
        <a:bodyPr/>
        <a:lstStyle/>
        <a:p>
          <a:r>
            <a:rPr lang="fr-FR" sz="1200" dirty="0">
              <a:hlinkClick xmlns:r="http://schemas.openxmlformats.org/officeDocument/2006/relationships" r:id="rId5" action="ppaction://hlinksldjump"/>
            </a:rPr>
            <a:t>XI. Phonétique</a:t>
          </a:r>
          <a:endParaRPr lang="fr-FR" sz="1200" dirty="0"/>
        </a:p>
      </dgm:t>
    </dgm:pt>
    <dgm:pt modelId="{A0441888-E3AF-4D12-AB92-613143FC1909}" type="parTrans" cxnId="{C85385A2-F66B-431C-B9AC-A00FB80E79EB}">
      <dgm:prSet/>
      <dgm:spPr/>
      <dgm:t>
        <a:bodyPr/>
        <a:lstStyle/>
        <a:p>
          <a:endParaRPr lang="fr-FR" sz="1200"/>
        </a:p>
      </dgm:t>
    </dgm:pt>
    <dgm:pt modelId="{1E76E48C-B58D-4209-8280-B24013EBE79B}" type="sibTrans" cxnId="{C85385A2-F66B-431C-B9AC-A00FB80E79EB}">
      <dgm:prSet/>
      <dgm:spPr/>
      <dgm:t>
        <a:bodyPr/>
        <a:lstStyle/>
        <a:p>
          <a:endParaRPr lang="fr-FR" sz="1200"/>
        </a:p>
      </dgm:t>
    </dgm:pt>
    <dgm:pt modelId="{B1C5E547-A81E-4965-963A-5969F01DE233}">
      <dgm:prSet phldrT="[Texte]" custT="1"/>
      <dgm:spPr>
        <a:solidFill>
          <a:srgbClr val="FFC000"/>
        </a:solidFill>
      </dgm:spPr>
      <dgm:t>
        <a:bodyPr/>
        <a:lstStyle/>
        <a:p>
          <a:r>
            <a:rPr lang="fr-FR" sz="1200" dirty="0">
              <a:hlinkClick xmlns:r="http://schemas.openxmlformats.org/officeDocument/2006/relationships" r:id="rId6" action="ppaction://hlinksldjump"/>
            </a:rPr>
            <a:t>XII. Production</a:t>
          </a:r>
          <a:endParaRPr lang="fr-FR" sz="1200" dirty="0"/>
        </a:p>
      </dgm:t>
    </dgm:pt>
    <dgm:pt modelId="{AE6CC7CD-9FCB-4360-8E79-DF93DAF60737}" type="parTrans" cxnId="{72738101-32A0-482A-BC85-92CF6BCE71EB}">
      <dgm:prSet/>
      <dgm:spPr/>
      <dgm:t>
        <a:bodyPr/>
        <a:lstStyle/>
        <a:p>
          <a:endParaRPr lang="fr-FR" sz="1200"/>
        </a:p>
      </dgm:t>
    </dgm:pt>
    <dgm:pt modelId="{580937A6-3062-43E0-84A4-203220A55668}" type="sibTrans" cxnId="{72738101-32A0-482A-BC85-92CF6BCE71EB}">
      <dgm:prSet/>
      <dgm:spPr/>
      <dgm:t>
        <a:bodyPr/>
        <a:lstStyle/>
        <a:p>
          <a:endParaRPr lang="fr-FR" sz="1200"/>
        </a:p>
      </dgm:t>
    </dgm:pt>
    <dgm:pt modelId="{51A4E85C-7853-4BD1-99B8-500FA732C07C}">
      <dgm:prSet phldrT="[Texte]" custT="1"/>
      <dgm:spPr>
        <a:solidFill>
          <a:schemeClr val="accent6">
            <a:lumMod val="20000"/>
            <a:lumOff val="80000"/>
          </a:schemeClr>
        </a:solidFill>
      </dgm:spPr>
      <dgm:t>
        <a:bodyPr/>
        <a:lstStyle/>
        <a:p>
          <a:r>
            <a:rPr lang="fr-FR" sz="1200" dirty="0">
              <a:hlinkClick xmlns:r="http://schemas.openxmlformats.org/officeDocument/2006/relationships" r:id="rId7" action="ppaction://hlinksldjump"/>
            </a:rPr>
            <a:t>VI. </a:t>
          </a:r>
          <a:r>
            <a:rPr lang="fr-FR" sz="1200" dirty="0" err="1">
              <a:hlinkClick xmlns:r="http://schemas.openxmlformats.org/officeDocument/2006/relationships" r:id="rId7" action="ppaction://hlinksldjump"/>
            </a:rPr>
            <a:t>Voc</a:t>
          </a:r>
          <a:r>
            <a:rPr lang="fr-FR" sz="1200" dirty="0">
              <a:hlinkClick xmlns:r="http://schemas.openxmlformats.org/officeDocument/2006/relationships" r:id="rId7" action="ppaction://hlinksldjump"/>
            </a:rPr>
            <a:t>: actions</a:t>
          </a:r>
          <a:endParaRPr lang="fr-FR" sz="1200" dirty="0"/>
        </a:p>
      </dgm:t>
    </dgm:pt>
    <dgm:pt modelId="{B7C07AFD-23D0-4ADA-AB3D-00F07F4ED878}" type="parTrans" cxnId="{AE06BB18-E8A4-4D1E-ACA5-3BC536A79940}">
      <dgm:prSet/>
      <dgm:spPr/>
      <dgm:t>
        <a:bodyPr/>
        <a:lstStyle/>
        <a:p>
          <a:endParaRPr lang="fr-FR" sz="1200"/>
        </a:p>
      </dgm:t>
    </dgm:pt>
    <dgm:pt modelId="{1D2E3503-D81D-4ED0-BBED-9752F01DDB36}" type="sibTrans" cxnId="{AE06BB18-E8A4-4D1E-ACA5-3BC536A79940}">
      <dgm:prSet/>
      <dgm:spPr/>
      <dgm:t>
        <a:bodyPr/>
        <a:lstStyle/>
        <a:p>
          <a:endParaRPr lang="fr-FR" sz="1200"/>
        </a:p>
      </dgm:t>
    </dgm:pt>
    <dgm:pt modelId="{2473E0C6-F091-45D1-92DF-C3495EF1C401}">
      <dgm:prSet phldrT="[Texte]" custT="1"/>
      <dgm:spPr>
        <a:solidFill>
          <a:schemeClr val="accent6">
            <a:lumMod val="20000"/>
            <a:lumOff val="80000"/>
          </a:schemeClr>
        </a:solidFill>
      </dgm:spPr>
      <dgm:t>
        <a:bodyPr/>
        <a:lstStyle/>
        <a:p>
          <a:r>
            <a:rPr lang="fr-FR" sz="1200" dirty="0">
              <a:hlinkClick xmlns:r="http://schemas.openxmlformats.org/officeDocument/2006/relationships" r:id="rId8" action="ppaction://hlinksldjump"/>
            </a:rPr>
            <a:t>VII. Gr: COD</a:t>
          </a:r>
          <a:endParaRPr lang="fr-FR" sz="1200" dirty="0"/>
        </a:p>
      </dgm:t>
    </dgm:pt>
    <dgm:pt modelId="{4433C147-A76C-4373-82A9-5E8D9C6D1838}" type="parTrans" cxnId="{2A5368FE-1C47-49B5-BBAB-3FCDB61912AD}">
      <dgm:prSet/>
      <dgm:spPr/>
      <dgm:t>
        <a:bodyPr/>
        <a:lstStyle/>
        <a:p>
          <a:endParaRPr lang="fr-FR" sz="1200"/>
        </a:p>
      </dgm:t>
    </dgm:pt>
    <dgm:pt modelId="{180EAE69-2C01-4311-B9E4-412DA1BB2F8A}" type="sibTrans" cxnId="{2A5368FE-1C47-49B5-BBAB-3FCDB61912AD}">
      <dgm:prSet/>
      <dgm:spPr/>
      <dgm:t>
        <a:bodyPr/>
        <a:lstStyle/>
        <a:p>
          <a:endParaRPr lang="fr-FR" sz="1200"/>
        </a:p>
      </dgm:t>
    </dgm:pt>
    <dgm:pt modelId="{F6F74AEF-BB45-45DA-85BB-D022F832901F}">
      <dgm:prSet phldrT="[Texte]" custT="1"/>
      <dgm:spPr>
        <a:solidFill>
          <a:schemeClr val="accent6">
            <a:lumMod val="20000"/>
            <a:lumOff val="80000"/>
          </a:schemeClr>
        </a:solidFill>
      </dgm:spPr>
      <dgm:t>
        <a:bodyPr/>
        <a:lstStyle/>
        <a:p>
          <a:r>
            <a:rPr lang="fr-FR" sz="1200" dirty="0">
              <a:hlinkClick xmlns:r="http://schemas.openxmlformats.org/officeDocument/2006/relationships" r:id="rId9" action="ppaction://hlinksldjump"/>
            </a:rPr>
            <a:t>VIII. Gr: prés. progressif</a:t>
          </a:r>
          <a:endParaRPr lang="fr-FR" sz="1200" dirty="0"/>
        </a:p>
      </dgm:t>
    </dgm:pt>
    <dgm:pt modelId="{31D343A9-D0AF-42AA-80A0-2F8A29E1D15C}" type="parTrans" cxnId="{5B7573AD-785D-4B55-A230-E32D87EAB77C}">
      <dgm:prSet/>
      <dgm:spPr/>
      <dgm:t>
        <a:bodyPr/>
        <a:lstStyle/>
        <a:p>
          <a:endParaRPr lang="fr-FR" sz="1200"/>
        </a:p>
      </dgm:t>
    </dgm:pt>
    <dgm:pt modelId="{0A7681B3-6438-4331-95BA-32E8E2E65E7D}" type="sibTrans" cxnId="{5B7573AD-785D-4B55-A230-E32D87EAB77C}">
      <dgm:prSet/>
      <dgm:spPr/>
      <dgm:t>
        <a:bodyPr/>
        <a:lstStyle/>
        <a:p>
          <a:endParaRPr lang="fr-FR" sz="1200"/>
        </a:p>
      </dgm:t>
    </dgm:pt>
    <dgm:pt modelId="{936D745D-CA20-4C08-BC30-D08A12E607A8}">
      <dgm:prSet phldrT="[Texte]" custT="1"/>
      <dgm:spPr>
        <a:solidFill>
          <a:schemeClr val="accent6">
            <a:lumMod val="20000"/>
            <a:lumOff val="80000"/>
          </a:schemeClr>
        </a:solidFill>
      </dgm:spPr>
      <dgm:t>
        <a:bodyPr/>
        <a:lstStyle/>
        <a:p>
          <a:r>
            <a:rPr lang="fr-FR" sz="1200" dirty="0">
              <a:hlinkClick xmlns:r="http://schemas.openxmlformats.org/officeDocument/2006/relationships" r:id="rId10" action="ppaction://hlinksldjump"/>
            </a:rPr>
            <a:t>IX. </a:t>
          </a:r>
          <a:r>
            <a:rPr lang="fr-FR" sz="1200" dirty="0" err="1">
              <a:hlinkClick xmlns:r="http://schemas.openxmlformats.org/officeDocument/2006/relationships" r:id="rId10" action="ppaction://hlinksldjump"/>
            </a:rPr>
            <a:t>Voc</a:t>
          </a:r>
          <a:r>
            <a:rPr lang="fr-FR" sz="1200" dirty="0">
              <a:hlinkClick xmlns:r="http://schemas.openxmlformats.org/officeDocument/2006/relationships" r:id="rId10" action="ppaction://hlinksldjump"/>
            </a:rPr>
            <a:t>: connecteurs</a:t>
          </a:r>
          <a:endParaRPr lang="fr-FR" sz="1200" dirty="0"/>
        </a:p>
      </dgm:t>
    </dgm:pt>
    <dgm:pt modelId="{5794BC60-2566-4E8B-AF41-932DE9E3CF09}" type="parTrans" cxnId="{EDF810CE-15C3-42DD-BF0A-6F360788C8CC}">
      <dgm:prSet/>
      <dgm:spPr/>
      <dgm:t>
        <a:bodyPr/>
        <a:lstStyle/>
        <a:p>
          <a:endParaRPr lang="fr-FR" sz="1200"/>
        </a:p>
      </dgm:t>
    </dgm:pt>
    <dgm:pt modelId="{3F89783E-1958-4D73-9E9D-4ADDC3DE43EC}" type="sibTrans" cxnId="{EDF810CE-15C3-42DD-BF0A-6F360788C8CC}">
      <dgm:prSet/>
      <dgm:spPr/>
      <dgm:t>
        <a:bodyPr/>
        <a:lstStyle/>
        <a:p>
          <a:endParaRPr lang="fr-FR" sz="1200"/>
        </a:p>
      </dgm:t>
    </dgm:pt>
    <dgm:pt modelId="{0D8A07CC-95B6-4EA0-829E-D9B8D030864E}">
      <dgm:prSet phldrT="[Texte]" custT="1"/>
      <dgm:spPr>
        <a:solidFill>
          <a:schemeClr val="accent6">
            <a:lumMod val="20000"/>
            <a:lumOff val="80000"/>
          </a:schemeClr>
        </a:solidFill>
      </dgm:spPr>
      <dgm:t>
        <a:bodyPr/>
        <a:lstStyle/>
        <a:p>
          <a:r>
            <a:rPr lang="fr-FR" sz="1200" dirty="0">
              <a:hlinkClick xmlns:r="http://schemas.openxmlformats.org/officeDocument/2006/relationships" r:id="rId11" action="ppaction://hlinksldjump"/>
            </a:rPr>
            <a:t>X. </a:t>
          </a:r>
          <a:r>
            <a:rPr lang="fr-FR" sz="1200" dirty="0" err="1">
              <a:hlinkClick xmlns:r="http://schemas.openxmlformats.org/officeDocument/2006/relationships" r:id="rId11" action="ppaction://hlinksldjump"/>
            </a:rPr>
            <a:t>Voc</a:t>
          </a:r>
          <a:r>
            <a:rPr lang="fr-FR" sz="1200" dirty="0">
              <a:hlinkClick xmlns:r="http://schemas.openxmlformats.org/officeDocument/2006/relationships" r:id="rId11" action="ppaction://hlinksldjump"/>
            </a:rPr>
            <a:t>: opinion</a:t>
          </a:r>
          <a:endParaRPr lang="fr-FR" sz="1200" dirty="0"/>
        </a:p>
      </dgm:t>
    </dgm:pt>
    <dgm:pt modelId="{D1EA18D4-45E8-453B-9846-F7DB3EB607EC}" type="parTrans" cxnId="{D7169B87-9B7A-456D-8969-26D2699B1861}">
      <dgm:prSet/>
      <dgm:spPr/>
      <dgm:t>
        <a:bodyPr/>
        <a:lstStyle/>
        <a:p>
          <a:endParaRPr lang="fr-FR" sz="1200"/>
        </a:p>
      </dgm:t>
    </dgm:pt>
    <dgm:pt modelId="{922F579C-F95D-45B9-8EB7-32A2FB74BB9F}" type="sibTrans" cxnId="{D7169B87-9B7A-456D-8969-26D2699B1861}">
      <dgm:prSet/>
      <dgm:spPr/>
      <dgm:t>
        <a:bodyPr/>
        <a:lstStyle/>
        <a:p>
          <a:endParaRPr lang="fr-FR" sz="1200"/>
        </a:p>
      </dgm:t>
    </dgm:pt>
    <dgm:pt modelId="{1C4AA4B7-634C-4CBA-8066-E03FD66C6830}">
      <dgm:prSet phldrT="[Texte]" custT="1"/>
      <dgm:spPr>
        <a:solidFill>
          <a:schemeClr val="accent6">
            <a:lumMod val="20000"/>
            <a:lumOff val="80000"/>
          </a:schemeClr>
        </a:solidFill>
      </dgm:spPr>
      <dgm:t>
        <a:bodyPr/>
        <a:lstStyle/>
        <a:p>
          <a:r>
            <a:rPr lang="fr-FR" sz="1200" dirty="0">
              <a:hlinkClick xmlns:r="http://schemas.openxmlformats.org/officeDocument/2006/relationships" r:id="rId12" action="ppaction://hlinksldjump"/>
            </a:rPr>
            <a:t>III. </a:t>
          </a:r>
          <a:r>
            <a:rPr lang="fr-FR" sz="1200" dirty="0" err="1">
              <a:hlinkClick xmlns:r="http://schemas.openxmlformats.org/officeDocument/2006/relationships" r:id="rId12" action="ppaction://hlinksldjump"/>
            </a:rPr>
            <a:t>Voc</a:t>
          </a:r>
          <a:r>
            <a:rPr lang="fr-FR" sz="1200" dirty="0">
              <a:hlinkClick xmlns:r="http://schemas.openxmlformats.org/officeDocument/2006/relationships" r:id="rId12" action="ppaction://hlinksldjump"/>
            </a:rPr>
            <a:t>: aliments</a:t>
          </a:r>
          <a:endParaRPr lang="fr-FR" sz="1200" dirty="0"/>
        </a:p>
      </dgm:t>
    </dgm:pt>
    <dgm:pt modelId="{F9360B63-235F-4C4F-913A-0129822BD193}" type="parTrans" cxnId="{7C96E37D-2221-4703-9830-2485111A4943}">
      <dgm:prSet/>
      <dgm:spPr/>
      <dgm:t>
        <a:bodyPr/>
        <a:lstStyle/>
        <a:p>
          <a:endParaRPr lang="fr-FR" sz="1200"/>
        </a:p>
      </dgm:t>
    </dgm:pt>
    <dgm:pt modelId="{31BB5B69-4B99-4D7D-8A85-CD53BEB64987}" type="sibTrans" cxnId="{7C96E37D-2221-4703-9830-2485111A4943}">
      <dgm:prSet/>
      <dgm:spPr/>
      <dgm:t>
        <a:bodyPr/>
        <a:lstStyle/>
        <a:p>
          <a:endParaRPr lang="fr-FR" sz="12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12">
        <dgm:presLayoutVars>
          <dgm:bulletEnabled val="1"/>
        </dgm:presLayoutVars>
      </dgm:prSet>
      <dgm:spPr/>
    </dgm:pt>
    <dgm:pt modelId="{4F894FE4-D206-41C8-AF7E-2F059EF7A497}" type="pres">
      <dgm:prSet presAssocID="{D71A99E9-9574-442D-A8CA-B21062B246A6}" presName="parSpace" presStyleCnt="0"/>
      <dgm:spPr/>
    </dgm:pt>
    <dgm:pt modelId="{2F548C05-5D23-47B9-9153-0D08392EF497}" type="pres">
      <dgm:prSet presAssocID="{6FAE786F-AC75-4C08-AB21-821A5A2DCB78}" presName="parTxOnly" presStyleLbl="node1" presStyleIdx="1" presStyleCnt="12">
        <dgm:presLayoutVars>
          <dgm:bulletEnabled val="1"/>
        </dgm:presLayoutVars>
      </dgm:prSet>
      <dgm:spPr/>
    </dgm:pt>
    <dgm:pt modelId="{2641F55C-7678-4F0E-9F26-07FCA1D57FDD}" type="pres">
      <dgm:prSet presAssocID="{EB9486F7-414A-4ECD-8706-C58E89D3C254}" presName="parSpace" presStyleCnt="0"/>
      <dgm:spPr/>
    </dgm:pt>
    <dgm:pt modelId="{07D5B92C-B88D-4097-96C2-28859F65CA7F}" type="pres">
      <dgm:prSet presAssocID="{1C4AA4B7-634C-4CBA-8066-E03FD66C6830}" presName="parTxOnly" presStyleLbl="node1" presStyleIdx="2" presStyleCnt="12">
        <dgm:presLayoutVars>
          <dgm:bulletEnabled val="1"/>
        </dgm:presLayoutVars>
      </dgm:prSet>
      <dgm:spPr/>
    </dgm:pt>
    <dgm:pt modelId="{149AD83A-B175-422B-8511-AB5D0AE3C71B}" type="pres">
      <dgm:prSet presAssocID="{31BB5B69-4B99-4D7D-8A85-CD53BEB64987}" presName="parSpace" presStyleCnt="0"/>
      <dgm:spPr/>
    </dgm:pt>
    <dgm:pt modelId="{0BF32CFA-15F8-41C4-A152-C55FC3476C2D}" type="pres">
      <dgm:prSet presAssocID="{85EC93E8-032B-44C3-96BD-D8FC2CDF2A04}" presName="parTxOnly" presStyleLbl="node1" presStyleIdx="3" presStyleCnt="1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12">
        <dgm:presLayoutVars>
          <dgm:bulletEnabled val="1"/>
        </dgm:presLayoutVars>
      </dgm:prSet>
      <dgm:spPr/>
    </dgm:pt>
    <dgm:pt modelId="{25A1145E-2788-45FB-97B7-F8C4089C4654}" type="pres">
      <dgm:prSet presAssocID="{F11C5AE7-F1F8-4B7B-AAC2-50535A342F1D}" presName="parSpace" presStyleCnt="0"/>
      <dgm:spPr/>
    </dgm:pt>
    <dgm:pt modelId="{9FAE840A-45EF-4838-804D-7D38725257B5}" type="pres">
      <dgm:prSet presAssocID="{51A4E85C-7853-4BD1-99B8-500FA732C07C}" presName="parTxOnly" presStyleLbl="node1" presStyleIdx="5" presStyleCnt="12">
        <dgm:presLayoutVars>
          <dgm:bulletEnabled val="1"/>
        </dgm:presLayoutVars>
      </dgm:prSet>
      <dgm:spPr/>
    </dgm:pt>
    <dgm:pt modelId="{BBB638DF-FC3D-4C30-895A-940F06B6343E}" type="pres">
      <dgm:prSet presAssocID="{1D2E3503-D81D-4ED0-BBED-9752F01DDB36}" presName="parSpace" presStyleCnt="0"/>
      <dgm:spPr/>
    </dgm:pt>
    <dgm:pt modelId="{2CC4FF6B-995D-4E35-BB3F-77D64CD4A0D0}" type="pres">
      <dgm:prSet presAssocID="{2473E0C6-F091-45D1-92DF-C3495EF1C401}" presName="parTxOnly" presStyleLbl="node1" presStyleIdx="6" presStyleCnt="12">
        <dgm:presLayoutVars>
          <dgm:bulletEnabled val="1"/>
        </dgm:presLayoutVars>
      </dgm:prSet>
      <dgm:spPr/>
    </dgm:pt>
    <dgm:pt modelId="{1B769117-C156-4328-97A8-A790DE76E5F3}" type="pres">
      <dgm:prSet presAssocID="{180EAE69-2C01-4311-B9E4-412DA1BB2F8A}" presName="parSpace" presStyleCnt="0"/>
      <dgm:spPr/>
    </dgm:pt>
    <dgm:pt modelId="{E0020522-8D25-4C40-9ABB-B5A802558AAC}" type="pres">
      <dgm:prSet presAssocID="{F6F74AEF-BB45-45DA-85BB-D022F832901F}" presName="parTxOnly" presStyleLbl="node1" presStyleIdx="7" presStyleCnt="12">
        <dgm:presLayoutVars>
          <dgm:bulletEnabled val="1"/>
        </dgm:presLayoutVars>
      </dgm:prSet>
      <dgm:spPr/>
    </dgm:pt>
    <dgm:pt modelId="{8CF0E4F3-6CAB-4DF7-8127-F071599528CD}" type="pres">
      <dgm:prSet presAssocID="{0A7681B3-6438-4331-95BA-32E8E2E65E7D}" presName="parSpace" presStyleCnt="0"/>
      <dgm:spPr/>
    </dgm:pt>
    <dgm:pt modelId="{6EE9DACF-3558-46D5-AD94-BB48E49F1489}" type="pres">
      <dgm:prSet presAssocID="{936D745D-CA20-4C08-BC30-D08A12E607A8}" presName="parTxOnly" presStyleLbl="node1" presStyleIdx="8" presStyleCnt="12">
        <dgm:presLayoutVars>
          <dgm:bulletEnabled val="1"/>
        </dgm:presLayoutVars>
      </dgm:prSet>
      <dgm:spPr/>
    </dgm:pt>
    <dgm:pt modelId="{32911B46-F97F-4525-AD59-CFE95FFB94FB}" type="pres">
      <dgm:prSet presAssocID="{3F89783E-1958-4D73-9E9D-4ADDC3DE43EC}" presName="parSpace" presStyleCnt="0"/>
      <dgm:spPr/>
    </dgm:pt>
    <dgm:pt modelId="{B5879791-AD02-494D-9D78-6C22396A75B7}" type="pres">
      <dgm:prSet presAssocID="{0D8A07CC-95B6-4EA0-829E-D9B8D030864E}" presName="parTxOnly" presStyleLbl="node1" presStyleIdx="9" presStyleCnt="12">
        <dgm:presLayoutVars>
          <dgm:bulletEnabled val="1"/>
        </dgm:presLayoutVars>
      </dgm:prSet>
      <dgm:spPr/>
    </dgm:pt>
    <dgm:pt modelId="{58A52110-D620-4823-A6FA-E8FA09D67D59}" type="pres">
      <dgm:prSet presAssocID="{922F579C-F95D-45B9-8EB7-32A2FB74BB9F}" presName="parSpace" presStyleCnt="0"/>
      <dgm:spPr/>
    </dgm:pt>
    <dgm:pt modelId="{92430BDE-7174-4B03-866C-936903DF07F9}" type="pres">
      <dgm:prSet presAssocID="{9CD13DA1-4E5F-4C46-A83B-A6876944F671}" presName="parTxOnly" presStyleLbl="node1" presStyleIdx="10" presStyleCnt="12">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11" presStyleCnt="12">
        <dgm:presLayoutVars>
          <dgm:bulletEnabled val="1"/>
        </dgm:presLayoutVars>
      </dgm:prSet>
      <dgm:spPr/>
    </dgm:pt>
  </dgm:ptLst>
  <dgm:cxnLst>
    <dgm:cxn modelId="{72738101-32A0-482A-BC85-92CF6BCE71EB}" srcId="{70A282F3-4515-4856-B2C0-86AA77246B51}" destId="{B1C5E547-A81E-4965-963A-5969F01DE233}" srcOrd="11" destOrd="0" parTransId="{AE6CC7CD-9FCB-4360-8E79-DF93DAF60737}" sibTransId="{580937A6-3062-43E0-84A4-203220A55668}"/>
    <dgm:cxn modelId="{BC1FA509-B3C6-4E15-9D7F-18D053E21C90}" type="presOf" srcId="{0D8A07CC-95B6-4EA0-829E-D9B8D030864E}" destId="{B5879791-AD02-494D-9D78-6C22396A75B7}" srcOrd="0" destOrd="0" presId="urn:microsoft.com/office/officeart/2005/8/layout/hChevron3"/>
    <dgm:cxn modelId="{8256F109-2CE8-4062-ACC0-DBE387B5E892}" type="presOf" srcId="{70A282F3-4515-4856-B2C0-86AA77246B51}" destId="{776A1F8C-5C31-4691-9C2B-A7F8DF456F32}" srcOrd="0" destOrd="0" presId="urn:microsoft.com/office/officeart/2005/8/layout/hChevron3"/>
    <dgm:cxn modelId="{738C1013-B35C-45FD-A84F-246877F9D9FE}" type="presOf" srcId="{936D745D-CA20-4C08-BC30-D08A12E607A8}" destId="{6EE9DACF-3558-46D5-AD94-BB48E49F1489}" srcOrd="0" destOrd="0" presId="urn:microsoft.com/office/officeart/2005/8/layout/hChevron3"/>
    <dgm:cxn modelId="{AE06BB18-E8A4-4D1E-ACA5-3BC536A79940}" srcId="{70A282F3-4515-4856-B2C0-86AA77246B51}" destId="{51A4E85C-7853-4BD1-99B8-500FA732C07C}" srcOrd="5" destOrd="0" parTransId="{B7C07AFD-23D0-4ADA-AB3D-00F07F4ED878}" sibTransId="{1D2E3503-D81D-4ED0-BBED-9752F01DDB36}"/>
    <dgm:cxn modelId="{E8BBB22B-7300-4868-A083-1104E6BD099B}" type="presOf" srcId="{71854ADA-8CB0-41DE-A023-09C1AF968FE5}" destId="{10216DF6-6500-4360-8168-79C8E29168F6}" srcOrd="0" destOrd="0" presId="urn:microsoft.com/office/officeart/2005/8/layout/hChevron3"/>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1"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0C3B4C51-DA37-44EB-8B1A-A227097089DF}" type="presOf" srcId="{51A4E85C-7853-4BD1-99B8-500FA732C07C}" destId="{9FAE840A-45EF-4838-804D-7D38725257B5}" srcOrd="0" destOrd="0" presId="urn:microsoft.com/office/officeart/2005/8/layout/hChevron3"/>
    <dgm:cxn modelId="{7C96E37D-2221-4703-9830-2485111A4943}" srcId="{70A282F3-4515-4856-B2C0-86AA77246B51}" destId="{1C4AA4B7-634C-4CBA-8066-E03FD66C6830}" srcOrd="2" destOrd="0" parTransId="{F9360B63-235F-4C4F-913A-0129822BD193}" sibTransId="{31BB5B69-4B99-4D7D-8A85-CD53BEB64987}"/>
    <dgm:cxn modelId="{7003787F-7B8C-4EAA-87AB-559D63E64850}" type="presOf" srcId="{2473E0C6-F091-45D1-92DF-C3495EF1C401}" destId="{2CC4FF6B-995D-4E35-BB3F-77D64CD4A0D0}" srcOrd="0" destOrd="0" presId="urn:microsoft.com/office/officeart/2005/8/layout/hChevron3"/>
    <dgm:cxn modelId="{D7169B87-9B7A-456D-8969-26D2699B1861}" srcId="{70A282F3-4515-4856-B2C0-86AA77246B51}" destId="{0D8A07CC-95B6-4EA0-829E-D9B8D030864E}" srcOrd="9" destOrd="0" parTransId="{D1EA18D4-45E8-453B-9846-F7DB3EB607EC}" sibTransId="{922F579C-F95D-45B9-8EB7-32A2FB74BB9F}"/>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10" destOrd="0" parTransId="{A0441888-E3AF-4D12-AB92-613143FC1909}" sibTransId="{1E76E48C-B58D-4209-8280-B24013EBE79B}"/>
    <dgm:cxn modelId="{5B7573AD-785D-4B55-A230-E32D87EAB77C}" srcId="{70A282F3-4515-4856-B2C0-86AA77246B51}" destId="{F6F74AEF-BB45-45DA-85BB-D022F832901F}" srcOrd="7" destOrd="0" parTransId="{31D343A9-D0AF-42AA-80A0-2F8A29E1D15C}" sibTransId="{0A7681B3-6438-4331-95BA-32E8E2E65E7D}"/>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EDF810CE-15C3-42DD-BF0A-6F360788C8CC}" srcId="{70A282F3-4515-4856-B2C0-86AA77246B51}" destId="{936D745D-CA20-4C08-BC30-D08A12E607A8}" srcOrd="8" destOrd="0" parTransId="{5794BC60-2566-4E8B-AF41-932DE9E3CF09}" sibTransId="{3F89783E-1958-4D73-9E9D-4ADDC3DE43EC}"/>
    <dgm:cxn modelId="{2469B8E2-A478-42E2-AA81-10AD3E8626D6}" type="presOf" srcId="{F6F74AEF-BB45-45DA-85BB-D022F832901F}" destId="{E0020522-8D25-4C40-9ABB-B5A802558AAC}"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9587E1F6-0EDF-4079-BE46-C5E4EDAD7C76}" type="presOf" srcId="{1C4AA4B7-634C-4CBA-8066-E03FD66C6830}" destId="{07D5B92C-B88D-4097-96C2-28859F65CA7F}" srcOrd="0" destOrd="0" presId="urn:microsoft.com/office/officeart/2005/8/layout/hChevron3"/>
    <dgm:cxn modelId="{2A5368FE-1C47-49B5-BBAB-3FCDB61912AD}" srcId="{70A282F3-4515-4856-B2C0-86AA77246B51}" destId="{2473E0C6-F091-45D1-92DF-C3495EF1C401}" srcOrd="6" destOrd="0" parTransId="{4433C147-A76C-4373-82A9-5E8D9C6D1838}" sibTransId="{180EAE69-2C01-4311-B9E4-412DA1BB2F8A}"/>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23E8F3E0-0D4E-44EC-A5D5-384FB891694A}" type="presParOf" srcId="{776A1F8C-5C31-4691-9C2B-A7F8DF456F32}" destId="{2F548C05-5D23-47B9-9153-0D08392EF497}" srcOrd="2" destOrd="0" presId="urn:microsoft.com/office/officeart/2005/8/layout/hChevron3"/>
    <dgm:cxn modelId="{6B743A57-743D-4B08-99B0-997F146DC9E6}" type="presParOf" srcId="{776A1F8C-5C31-4691-9C2B-A7F8DF456F32}" destId="{2641F55C-7678-4F0E-9F26-07FCA1D57FDD}" srcOrd="3" destOrd="0" presId="urn:microsoft.com/office/officeart/2005/8/layout/hChevron3"/>
    <dgm:cxn modelId="{DC205062-3D57-485B-A4A3-88E08CF67B73}" type="presParOf" srcId="{776A1F8C-5C31-4691-9C2B-A7F8DF456F32}" destId="{07D5B92C-B88D-4097-96C2-28859F65CA7F}" srcOrd="4" destOrd="0" presId="urn:microsoft.com/office/officeart/2005/8/layout/hChevron3"/>
    <dgm:cxn modelId="{564C1AF4-A875-4033-AC0C-3A982FD8735B}" type="presParOf" srcId="{776A1F8C-5C31-4691-9C2B-A7F8DF456F32}" destId="{149AD83A-B175-422B-8511-AB5D0AE3C71B}"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2A60B205-ECBC-4A54-8744-FD5CBA466B06}" type="presParOf" srcId="{776A1F8C-5C31-4691-9C2B-A7F8DF456F32}" destId="{9FAE840A-45EF-4838-804D-7D38725257B5}" srcOrd="10" destOrd="0" presId="urn:microsoft.com/office/officeart/2005/8/layout/hChevron3"/>
    <dgm:cxn modelId="{43B5F5F6-6381-4D48-B856-1AB4A62ACFE7}" type="presParOf" srcId="{776A1F8C-5C31-4691-9C2B-A7F8DF456F32}" destId="{BBB638DF-FC3D-4C30-895A-940F06B6343E}" srcOrd="11" destOrd="0" presId="urn:microsoft.com/office/officeart/2005/8/layout/hChevron3"/>
    <dgm:cxn modelId="{3459719D-6CFD-462C-B8D1-15E16C375775}" type="presParOf" srcId="{776A1F8C-5C31-4691-9C2B-A7F8DF456F32}" destId="{2CC4FF6B-995D-4E35-BB3F-77D64CD4A0D0}" srcOrd="12" destOrd="0" presId="urn:microsoft.com/office/officeart/2005/8/layout/hChevron3"/>
    <dgm:cxn modelId="{9BEB9B76-D675-43EF-8776-EF1C3FA58311}" type="presParOf" srcId="{776A1F8C-5C31-4691-9C2B-A7F8DF456F32}" destId="{1B769117-C156-4328-97A8-A790DE76E5F3}" srcOrd="13" destOrd="0" presId="urn:microsoft.com/office/officeart/2005/8/layout/hChevron3"/>
    <dgm:cxn modelId="{3A64E952-699F-4EC7-9C53-12B304A1AC65}" type="presParOf" srcId="{776A1F8C-5C31-4691-9C2B-A7F8DF456F32}" destId="{E0020522-8D25-4C40-9ABB-B5A802558AAC}" srcOrd="14" destOrd="0" presId="urn:microsoft.com/office/officeart/2005/8/layout/hChevron3"/>
    <dgm:cxn modelId="{7C42AB26-C2B4-4645-A7A3-40E0E203DE4E}" type="presParOf" srcId="{776A1F8C-5C31-4691-9C2B-A7F8DF456F32}" destId="{8CF0E4F3-6CAB-4DF7-8127-F071599528CD}" srcOrd="15" destOrd="0" presId="urn:microsoft.com/office/officeart/2005/8/layout/hChevron3"/>
    <dgm:cxn modelId="{D9A9EFE4-1844-4005-8BED-2FB2A5DC5673}" type="presParOf" srcId="{776A1F8C-5C31-4691-9C2B-A7F8DF456F32}" destId="{6EE9DACF-3558-46D5-AD94-BB48E49F1489}" srcOrd="16" destOrd="0" presId="urn:microsoft.com/office/officeart/2005/8/layout/hChevron3"/>
    <dgm:cxn modelId="{DDC766BE-4A32-4C0C-825B-A9815018E346}" type="presParOf" srcId="{776A1F8C-5C31-4691-9C2B-A7F8DF456F32}" destId="{32911B46-F97F-4525-AD59-CFE95FFB94FB}" srcOrd="17" destOrd="0" presId="urn:microsoft.com/office/officeart/2005/8/layout/hChevron3"/>
    <dgm:cxn modelId="{50FEB9A3-6A5E-493F-B5D2-A491D2B86465}" type="presParOf" srcId="{776A1F8C-5C31-4691-9C2B-A7F8DF456F32}" destId="{B5879791-AD02-494D-9D78-6C22396A75B7}" srcOrd="18" destOrd="0" presId="urn:microsoft.com/office/officeart/2005/8/layout/hChevron3"/>
    <dgm:cxn modelId="{0534FCC8-F103-4C46-8CA6-2E6FE1A79070}" type="presParOf" srcId="{776A1F8C-5C31-4691-9C2B-A7F8DF456F32}" destId="{58A52110-D620-4823-A6FA-E8FA09D67D59}" srcOrd="19" destOrd="0" presId="urn:microsoft.com/office/officeart/2005/8/layout/hChevron3"/>
    <dgm:cxn modelId="{FA103E51-2275-407D-9C53-E55B4CF21AE3}" type="presParOf" srcId="{776A1F8C-5C31-4691-9C2B-A7F8DF456F32}" destId="{92430BDE-7174-4B03-866C-936903DF07F9}" srcOrd="20" destOrd="0" presId="urn:microsoft.com/office/officeart/2005/8/layout/hChevron3"/>
    <dgm:cxn modelId="{F31D3BCB-2AFA-458D-96BF-227456F0A622}" type="presParOf" srcId="{776A1F8C-5C31-4691-9C2B-A7F8DF456F32}" destId="{67BB3DEC-BE6B-4F48-94DF-D5CCA4276827}" srcOrd="21" destOrd="0" presId="urn:microsoft.com/office/officeart/2005/8/layout/hChevron3"/>
    <dgm:cxn modelId="{E192B9E4-C8EF-43DC-BA11-78FD917000E5}" type="presParOf" srcId="{776A1F8C-5C31-4691-9C2B-A7F8DF456F32}" destId="{2CB68F4E-D058-4ECE-8D28-436B2D71DCC9}" srcOrd="22"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5.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200" dirty="0">
              <a:hlinkClick xmlns:r="http://schemas.openxmlformats.org/officeDocument/2006/relationships" r:id="rId1" action="ppaction://hlinksldjump"/>
            </a:rPr>
            <a:t>I. Starter</a:t>
          </a:r>
          <a:endParaRPr lang="fr-FR" sz="1200" dirty="0"/>
        </a:p>
      </dgm:t>
    </dgm:pt>
    <dgm:pt modelId="{C735A598-7BAA-4198-B3DB-B75AF76A8085}" type="parTrans" cxnId="{C66094AE-62B6-4AC2-AD90-6DDD41DB0420}">
      <dgm:prSet/>
      <dgm:spPr/>
      <dgm:t>
        <a:bodyPr/>
        <a:lstStyle/>
        <a:p>
          <a:endParaRPr lang="fr-FR" sz="1200"/>
        </a:p>
      </dgm:t>
    </dgm:pt>
    <dgm:pt modelId="{D71A99E9-9574-442D-A8CA-B21062B246A6}" type="sibTrans" cxnId="{C66094AE-62B6-4AC2-AD90-6DDD41DB0420}">
      <dgm:prSet/>
      <dgm:spPr/>
      <dgm:t>
        <a:bodyPr/>
        <a:lstStyle/>
        <a:p>
          <a:endParaRPr lang="fr-FR" sz="1200"/>
        </a:p>
      </dgm:t>
    </dgm:pt>
    <dgm:pt modelId="{6FAE786F-AC75-4C08-AB21-821A5A2DCB78}">
      <dgm:prSet phldrT="[Texte]" custT="1"/>
      <dgm:spPr>
        <a:solidFill>
          <a:schemeClr val="accent6">
            <a:lumMod val="20000"/>
            <a:lumOff val="80000"/>
          </a:schemeClr>
        </a:solidFill>
      </dgm:spPr>
      <dgm:t>
        <a:bodyPr/>
        <a:lstStyle/>
        <a:p>
          <a:r>
            <a:rPr lang="fr-FR" sz="1200" dirty="0">
              <a:hlinkClick xmlns:r="http://schemas.openxmlformats.org/officeDocument/2006/relationships" r:id="rId2" action="ppaction://hlinksldjump"/>
            </a:rPr>
            <a:t>II. C. texte</a:t>
          </a:r>
          <a:endParaRPr lang="fr-FR" sz="1200" dirty="0"/>
        </a:p>
      </dgm:t>
    </dgm:pt>
    <dgm:pt modelId="{995DA614-9380-4BB6-AF59-3DCB142B5F48}" type="parTrans" cxnId="{999FA33F-C5F2-4496-9223-5605050F10AE}">
      <dgm:prSet/>
      <dgm:spPr/>
      <dgm:t>
        <a:bodyPr/>
        <a:lstStyle/>
        <a:p>
          <a:endParaRPr lang="fr-FR" sz="1200"/>
        </a:p>
      </dgm:t>
    </dgm:pt>
    <dgm:pt modelId="{EB9486F7-414A-4ECD-8706-C58E89D3C254}" type="sibTrans" cxnId="{999FA33F-C5F2-4496-9223-5605050F10AE}">
      <dgm:prSet/>
      <dgm:spPr/>
      <dgm:t>
        <a:bodyPr/>
        <a:lstStyle/>
        <a:p>
          <a:endParaRPr lang="fr-FR" sz="1200"/>
        </a:p>
      </dgm:t>
    </dgm:pt>
    <dgm:pt modelId="{85EC93E8-032B-44C3-96BD-D8FC2CDF2A04}">
      <dgm:prSet phldrT="[Texte]" custT="1"/>
      <dgm:spPr>
        <a:solidFill>
          <a:schemeClr val="accent6">
            <a:lumMod val="20000"/>
            <a:lumOff val="80000"/>
          </a:schemeClr>
        </a:solidFill>
      </dgm:spPr>
      <dgm:t>
        <a:bodyPr/>
        <a:lstStyle/>
        <a:p>
          <a:r>
            <a:rPr lang="fr-FR" sz="1200" dirty="0">
              <a:hlinkClick xmlns:r="http://schemas.openxmlformats.org/officeDocument/2006/relationships" r:id="rId3" action="ppaction://hlinksldjump"/>
            </a:rPr>
            <a:t>IV. Gr: qté définie</a:t>
          </a:r>
          <a:endParaRPr lang="fr-FR" sz="1200" dirty="0"/>
        </a:p>
      </dgm:t>
    </dgm:pt>
    <dgm:pt modelId="{B0ED8357-9422-40D9-916C-E231BBDB607E}" type="parTrans" cxnId="{0A00E1CB-F810-44A5-A8D7-65B7092DF0AD}">
      <dgm:prSet/>
      <dgm:spPr/>
      <dgm:t>
        <a:bodyPr/>
        <a:lstStyle/>
        <a:p>
          <a:endParaRPr lang="fr-FR" sz="1200"/>
        </a:p>
      </dgm:t>
    </dgm:pt>
    <dgm:pt modelId="{9936B63E-A76D-4026-BBC4-6A1BEE9FE167}" type="sibTrans" cxnId="{0A00E1CB-F810-44A5-A8D7-65B7092DF0AD}">
      <dgm:prSet/>
      <dgm:spPr/>
      <dgm:t>
        <a:bodyPr/>
        <a:lstStyle/>
        <a:p>
          <a:endParaRPr lang="fr-FR" sz="1200"/>
        </a:p>
      </dgm:t>
    </dgm:pt>
    <dgm:pt modelId="{63BF9446-41F9-44D2-88CF-A079D597BA95}">
      <dgm:prSet phldrT="[Texte]" custT="1"/>
      <dgm:spPr>
        <a:solidFill>
          <a:schemeClr val="accent6">
            <a:lumMod val="20000"/>
            <a:lumOff val="80000"/>
          </a:schemeClr>
        </a:solidFill>
      </dgm:spPr>
      <dgm:t>
        <a:bodyPr/>
        <a:lstStyle/>
        <a:p>
          <a:r>
            <a:rPr lang="fr-FR" sz="1200" dirty="0">
              <a:hlinkClick xmlns:r="http://schemas.openxmlformats.org/officeDocument/2006/relationships" r:id="rId4" action="ppaction://hlinksldjump"/>
            </a:rPr>
            <a:t>V. Gr: qté indéfinie</a:t>
          </a:r>
          <a:endParaRPr lang="fr-FR" sz="1200" dirty="0"/>
        </a:p>
      </dgm:t>
    </dgm:pt>
    <dgm:pt modelId="{9AEBF485-80B7-4E72-B632-6D0248883F53}" type="parTrans" cxnId="{B2C73BEB-7BFC-4B9A-BF95-0C73B50EBA98}">
      <dgm:prSet/>
      <dgm:spPr/>
      <dgm:t>
        <a:bodyPr/>
        <a:lstStyle/>
        <a:p>
          <a:endParaRPr lang="fr-FR" sz="1200"/>
        </a:p>
      </dgm:t>
    </dgm:pt>
    <dgm:pt modelId="{F11C5AE7-F1F8-4B7B-AAC2-50535A342F1D}" type="sibTrans" cxnId="{B2C73BEB-7BFC-4B9A-BF95-0C73B50EBA98}">
      <dgm:prSet/>
      <dgm:spPr/>
      <dgm:t>
        <a:bodyPr/>
        <a:lstStyle/>
        <a:p>
          <a:endParaRPr lang="fr-FR" sz="1200"/>
        </a:p>
      </dgm:t>
    </dgm:pt>
    <dgm:pt modelId="{9CD13DA1-4E5F-4C46-A83B-A6876944F671}">
      <dgm:prSet phldrT="[Texte]" custT="1"/>
      <dgm:spPr>
        <a:solidFill>
          <a:schemeClr val="accent6">
            <a:lumMod val="20000"/>
            <a:lumOff val="80000"/>
          </a:schemeClr>
        </a:solidFill>
      </dgm:spPr>
      <dgm:t>
        <a:bodyPr/>
        <a:lstStyle/>
        <a:p>
          <a:r>
            <a:rPr lang="fr-FR" sz="1200" dirty="0">
              <a:hlinkClick xmlns:r="http://schemas.openxmlformats.org/officeDocument/2006/relationships" r:id="rId5" action="ppaction://hlinksldjump"/>
            </a:rPr>
            <a:t>XI. Phonétique</a:t>
          </a:r>
          <a:endParaRPr lang="fr-FR" sz="1200" dirty="0"/>
        </a:p>
      </dgm:t>
    </dgm:pt>
    <dgm:pt modelId="{A0441888-E3AF-4D12-AB92-613143FC1909}" type="parTrans" cxnId="{C85385A2-F66B-431C-B9AC-A00FB80E79EB}">
      <dgm:prSet/>
      <dgm:spPr/>
      <dgm:t>
        <a:bodyPr/>
        <a:lstStyle/>
        <a:p>
          <a:endParaRPr lang="fr-FR" sz="1200"/>
        </a:p>
      </dgm:t>
    </dgm:pt>
    <dgm:pt modelId="{1E76E48C-B58D-4209-8280-B24013EBE79B}" type="sibTrans" cxnId="{C85385A2-F66B-431C-B9AC-A00FB80E79EB}">
      <dgm:prSet/>
      <dgm:spPr/>
      <dgm:t>
        <a:bodyPr/>
        <a:lstStyle/>
        <a:p>
          <a:endParaRPr lang="fr-FR" sz="1200"/>
        </a:p>
      </dgm:t>
    </dgm:pt>
    <dgm:pt modelId="{B1C5E547-A81E-4965-963A-5969F01DE233}">
      <dgm:prSet phldrT="[Texte]" custT="1"/>
      <dgm:spPr>
        <a:solidFill>
          <a:srgbClr val="FFC000"/>
        </a:solidFill>
      </dgm:spPr>
      <dgm:t>
        <a:bodyPr/>
        <a:lstStyle/>
        <a:p>
          <a:r>
            <a:rPr lang="fr-FR" sz="1200" dirty="0">
              <a:hlinkClick xmlns:r="http://schemas.openxmlformats.org/officeDocument/2006/relationships" r:id="rId6" action="ppaction://hlinksldjump"/>
            </a:rPr>
            <a:t>XII. Production</a:t>
          </a:r>
          <a:endParaRPr lang="fr-FR" sz="1200" dirty="0"/>
        </a:p>
      </dgm:t>
    </dgm:pt>
    <dgm:pt modelId="{AE6CC7CD-9FCB-4360-8E79-DF93DAF60737}" type="parTrans" cxnId="{72738101-32A0-482A-BC85-92CF6BCE71EB}">
      <dgm:prSet/>
      <dgm:spPr/>
      <dgm:t>
        <a:bodyPr/>
        <a:lstStyle/>
        <a:p>
          <a:endParaRPr lang="fr-FR" sz="1200"/>
        </a:p>
      </dgm:t>
    </dgm:pt>
    <dgm:pt modelId="{580937A6-3062-43E0-84A4-203220A55668}" type="sibTrans" cxnId="{72738101-32A0-482A-BC85-92CF6BCE71EB}">
      <dgm:prSet/>
      <dgm:spPr/>
      <dgm:t>
        <a:bodyPr/>
        <a:lstStyle/>
        <a:p>
          <a:endParaRPr lang="fr-FR" sz="1200"/>
        </a:p>
      </dgm:t>
    </dgm:pt>
    <dgm:pt modelId="{51A4E85C-7853-4BD1-99B8-500FA732C07C}">
      <dgm:prSet phldrT="[Texte]" custT="1"/>
      <dgm:spPr>
        <a:solidFill>
          <a:schemeClr val="accent6">
            <a:lumMod val="20000"/>
            <a:lumOff val="80000"/>
          </a:schemeClr>
        </a:solidFill>
      </dgm:spPr>
      <dgm:t>
        <a:bodyPr/>
        <a:lstStyle/>
        <a:p>
          <a:r>
            <a:rPr lang="fr-FR" sz="1200" dirty="0">
              <a:hlinkClick xmlns:r="http://schemas.openxmlformats.org/officeDocument/2006/relationships" r:id="rId7" action="ppaction://hlinksldjump"/>
            </a:rPr>
            <a:t>VI. </a:t>
          </a:r>
          <a:r>
            <a:rPr lang="fr-FR" sz="1200" dirty="0" err="1">
              <a:hlinkClick xmlns:r="http://schemas.openxmlformats.org/officeDocument/2006/relationships" r:id="rId7" action="ppaction://hlinksldjump"/>
            </a:rPr>
            <a:t>Voc</a:t>
          </a:r>
          <a:r>
            <a:rPr lang="fr-FR" sz="1200" dirty="0">
              <a:hlinkClick xmlns:r="http://schemas.openxmlformats.org/officeDocument/2006/relationships" r:id="rId7" action="ppaction://hlinksldjump"/>
            </a:rPr>
            <a:t>: actions</a:t>
          </a:r>
          <a:endParaRPr lang="fr-FR" sz="1200" dirty="0"/>
        </a:p>
      </dgm:t>
    </dgm:pt>
    <dgm:pt modelId="{B7C07AFD-23D0-4ADA-AB3D-00F07F4ED878}" type="parTrans" cxnId="{AE06BB18-E8A4-4D1E-ACA5-3BC536A79940}">
      <dgm:prSet/>
      <dgm:spPr/>
      <dgm:t>
        <a:bodyPr/>
        <a:lstStyle/>
        <a:p>
          <a:endParaRPr lang="fr-FR" sz="1200"/>
        </a:p>
      </dgm:t>
    </dgm:pt>
    <dgm:pt modelId="{1D2E3503-D81D-4ED0-BBED-9752F01DDB36}" type="sibTrans" cxnId="{AE06BB18-E8A4-4D1E-ACA5-3BC536A79940}">
      <dgm:prSet/>
      <dgm:spPr/>
      <dgm:t>
        <a:bodyPr/>
        <a:lstStyle/>
        <a:p>
          <a:endParaRPr lang="fr-FR" sz="1200"/>
        </a:p>
      </dgm:t>
    </dgm:pt>
    <dgm:pt modelId="{2473E0C6-F091-45D1-92DF-C3495EF1C401}">
      <dgm:prSet phldrT="[Texte]" custT="1"/>
      <dgm:spPr>
        <a:solidFill>
          <a:schemeClr val="accent6">
            <a:lumMod val="20000"/>
            <a:lumOff val="80000"/>
          </a:schemeClr>
        </a:solidFill>
      </dgm:spPr>
      <dgm:t>
        <a:bodyPr/>
        <a:lstStyle/>
        <a:p>
          <a:r>
            <a:rPr lang="fr-FR" sz="1200" dirty="0">
              <a:hlinkClick xmlns:r="http://schemas.openxmlformats.org/officeDocument/2006/relationships" r:id="rId8" action="ppaction://hlinksldjump"/>
            </a:rPr>
            <a:t>VII. Gr: COD</a:t>
          </a:r>
          <a:endParaRPr lang="fr-FR" sz="1200" dirty="0"/>
        </a:p>
      </dgm:t>
    </dgm:pt>
    <dgm:pt modelId="{4433C147-A76C-4373-82A9-5E8D9C6D1838}" type="parTrans" cxnId="{2A5368FE-1C47-49B5-BBAB-3FCDB61912AD}">
      <dgm:prSet/>
      <dgm:spPr/>
      <dgm:t>
        <a:bodyPr/>
        <a:lstStyle/>
        <a:p>
          <a:endParaRPr lang="fr-FR" sz="1200"/>
        </a:p>
      </dgm:t>
    </dgm:pt>
    <dgm:pt modelId="{180EAE69-2C01-4311-B9E4-412DA1BB2F8A}" type="sibTrans" cxnId="{2A5368FE-1C47-49B5-BBAB-3FCDB61912AD}">
      <dgm:prSet/>
      <dgm:spPr/>
      <dgm:t>
        <a:bodyPr/>
        <a:lstStyle/>
        <a:p>
          <a:endParaRPr lang="fr-FR" sz="1200"/>
        </a:p>
      </dgm:t>
    </dgm:pt>
    <dgm:pt modelId="{F6F74AEF-BB45-45DA-85BB-D022F832901F}">
      <dgm:prSet phldrT="[Texte]" custT="1"/>
      <dgm:spPr>
        <a:solidFill>
          <a:schemeClr val="accent6">
            <a:lumMod val="20000"/>
            <a:lumOff val="80000"/>
          </a:schemeClr>
        </a:solidFill>
      </dgm:spPr>
      <dgm:t>
        <a:bodyPr/>
        <a:lstStyle/>
        <a:p>
          <a:r>
            <a:rPr lang="fr-FR" sz="1200" dirty="0">
              <a:hlinkClick xmlns:r="http://schemas.openxmlformats.org/officeDocument/2006/relationships" r:id="rId9" action="ppaction://hlinksldjump"/>
            </a:rPr>
            <a:t>VIII. Gr: prés. progressif</a:t>
          </a:r>
          <a:endParaRPr lang="fr-FR" sz="1200" dirty="0"/>
        </a:p>
      </dgm:t>
    </dgm:pt>
    <dgm:pt modelId="{31D343A9-D0AF-42AA-80A0-2F8A29E1D15C}" type="parTrans" cxnId="{5B7573AD-785D-4B55-A230-E32D87EAB77C}">
      <dgm:prSet/>
      <dgm:spPr/>
      <dgm:t>
        <a:bodyPr/>
        <a:lstStyle/>
        <a:p>
          <a:endParaRPr lang="fr-FR" sz="1200"/>
        </a:p>
      </dgm:t>
    </dgm:pt>
    <dgm:pt modelId="{0A7681B3-6438-4331-95BA-32E8E2E65E7D}" type="sibTrans" cxnId="{5B7573AD-785D-4B55-A230-E32D87EAB77C}">
      <dgm:prSet/>
      <dgm:spPr/>
      <dgm:t>
        <a:bodyPr/>
        <a:lstStyle/>
        <a:p>
          <a:endParaRPr lang="fr-FR" sz="1200"/>
        </a:p>
      </dgm:t>
    </dgm:pt>
    <dgm:pt modelId="{936D745D-CA20-4C08-BC30-D08A12E607A8}">
      <dgm:prSet phldrT="[Texte]" custT="1"/>
      <dgm:spPr>
        <a:solidFill>
          <a:schemeClr val="accent6">
            <a:lumMod val="20000"/>
            <a:lumOff val="80000"/>
          </a:schemeClr>
        </a:solidFill>
      </dgm:spPr>
      <dgm:t>
        <a:bodyPr/>
        <a:lstStyle/>
        <a:p>
          <a:r>
            <a:rPr lang="fr-FR" sz="1200" dirty="0">
              <a:hlinkClick xmlns:r="http://schemas.openxmlformats.org/officeDocument/2006/relationships" r:id="rId10" action="ppaction://hlinksldjump"/>
            </a:rPr>
            <a:t>IX. </a:t>
          </a:r>
          <a:r>
            <a:rPr lang="fr-FR" sz="1200" dirty="0" err="1">
              <a:hlinkClick xmlns:r="http://schemas.openxmlformats.org/officeDocument/2006/relationships" r:id="rId10" action="ppaction://hlinksldjump"/>
            </a:rPr>
            <a:t>Voc</a:t>
          </a:r>
          <a:r>
            <a:rPr lang="fr-FR" sz="1200" dirty="0">
              <a:hlinkClick xmlns:r="http://schemas.openxmlformats.org/officeDocument/2006/relationships" r:id="rId10" action="ppaction://hlinksldjump"/>
            </a:rPr>
            <a:t>: connecteurs</a:t>
          </a:r>
          <a:endParaRPr lang="fr-FR" sz="1200" dirty="0"/>
        </a:p>
      </dgm:t>
    </dgm:pt>
    <dgm:pt modelId="{5794BC60-2566-4E8B-AF41-932DE9E3CF09}" type="parTrans" cxnId="{EDF810CE-15C3-42DD-BF0A-6F360788C8CC}">
      <dgm:prSet/>
      <dgm:spPr/>
      <dgm:t>
        <a:bodyPr/>
        <a:lstStyle/>
        <a:p>
          <a:endParaRPr lang="fr-FR" sz="1200"/>
        </a:p>
      </dgm:t>
    </dgm:pt>
    <dgm:pt modelId="{3F89783E-1958-4D73-9E9D-4ADDC3DE43EC}" type="sibTrans" cxnId="{EDF810CE-15C3-42DD-BF0A-6F360788C8CC}">
      <dgm:prSet/>
      <dgm:spPr/>
      <dgm:t>
        <a:bodyPr/>
        <a:lstStyle/>
        <a:p>
          <a:endParaRPr lang="fr-FR" sz="1200"/>
        </a:p>
      </dgm:t>
    </dgm:pt>
    <dgm:pt modelId="{0D8A07CC-95B6-4EA0-829E-D9B8D030864E}">
      <dgm:prSet phldrT="[Texte]" custT="1"/>
      <dgm:spPr>
        <a:solidFill>
          <a:schemeClr val="accent6">
            <a:lumMod val="20000"/>
            <a:lumOff val="80000"/>
          </a:schemeClr>
        </a:solidFill>
      </dgm:spPr>
      <dgm:t>
        <a:bodyPr/>
        <a:lstStyle/>
        <a:p>
          <a:r>
            <a:rPr lang="fr-FR" sz="1200" dirty="0">
              <a:hlinkClick xmlns:r="http://schemas.openxmlformats.org/officeDocument/2006/relationships" r:id="rId11" action="ppaction://hlinksldjump"/>
            </a:rPr>
            <a:t>X. </a:t>
          </a:r>
          <a:r>
            <a:rPr lang="fr-FR" sz="1200" dirty="0" err="1">
              <a:hlinkClick xmlns:r="http://schemas.openxmlformats.org/officeDocument/2006/relationships" r:id="rId11" action="ppaction://hlinksldjump"/>
            </a:rPr>
            <a:t>Voc</a:t>
          </a:r>
          <a:r>
            <a:rPr lang="fr-FR" sz="1200" dirty="0">
              <a:hlinkClick xmlns:r="http://schemas.openxmlformats.org/officeDocument/2006/relationships" r:id="rId11" action="ppaction://hlinksldjump"/>
            </a:rPr>
            <a:t>: opinion</a:t>
          </a:r>
          <a:endParaRPr lang="fr-FR" sz="1200" dirty="0"/>
        </a:p>
      </dgm:t>
    </dgm:pt>
    <dgm:pt modelId="{D1EA18D4-45E8-453B-9846-F7DB3EB607EC}" type="parTrans" cxnId="{D7169B87-9B7A-456D-8969-26D2699B1861}">
      <dgm:prSet/>
      <dgm:spPr/>
      <dgm:t>
        <a:bodyPr/>
        <a:lstStyle/>
        <a:p>
          <a:endParaRPr lang="fr-FR" sz="1200"/>
        </a:p>
      </dgm:t>
    </dgm:pt>
    <dgm:pt modelId="{922F579C-F95D-45B9-8EB7-32A2FB74BB9F}" type="sibTrans" cxnId="{D7169B87-9B7A-456D-8969-26D2699B1861}">
      <dgm:prSet/>
      <dgm:spPr/>
      <dgm:t>
        <a:bodyPr/>
        <a:lstStyle/>
        <a:p>
          <a:endParaRPr lang="fr-FR" sz="1200"/>
        </a:p>
      </dgm:t>
    </dgm:pt>
    <dgm:pt modelId="{1C4AA4B7-634C-4CBA-8066-E03FD66C6830}">
      <dgm:prSet phldrT="[Texte]" custT="1"/>
      <dgm:spPr>
        <a:solidFill>
          <a:schemeClr val="accent6">
            <a:lumMod val="20000"/>
            <a:lumOff val="80000"/>
          </a:schemeClr>
        </a:solidFill>
      </dgm:spPr>
      <dgm:t>
        <a:bodyPr/>
        <a:lstStyle/>
        <a:p>
          <a:r>
            <a:rPr lang="fr-FR" sz="1200" dirty="0">
              <a:hlinkClick xmlns:r="http://schemas.openxmlformats.org/officeDocument/2006/relationships" r:id="rId12" action="ppaction://hlinksldjump"/>
            </a:rPr>
            <a:t>III. </a:t>
          </a:r>
          <a:r>
            <a:rPr lang="fr-FR" sz="1200" dirty="0" err="1">
              <a:hlinkClick xmlns:r="http://schemas.openxmlformats.org/officeDocument/2006/relationships" r:id="rId12" action="ppaction://hlinksldjump"/>
            </a:rPr>
            <a:t>Voc</a:t>
          </a:r>
          <a:r>
            <a:rPr lang="fr-FR" sz="1200" dirty="0">
              <a:hlinkClick xmlns:r="http://schemas.openxmlformats.org/officeDocument/2006/relationships" r:id="rId12" action="ppaction://hlinksldjump"/>
            </a:rPr>
            <a:t>: aliments</a:t>
          </a:r>
          <a:endParaRPr lang="fr-FR" sz="1200" dirty="0"/>
        </a:p>
      </dgm:t>
    </dgm:pt>
    <dgm:pt modelId="{F9360B63-235F-4C4F-913A-0129822BD193}" type="parTrans" cxnId="{7C96E37D-2221-4703-9830-2485111A4943}">
      <dgm:prSet/>
      <dgm:spPr/>
      <dgm:t>
        <a:bodyPr/>
        <a:lstStyle/>
        <a:p>
          <a:endParaRPr lang="fr-FR" sz="1200"/>
        </a:p>
      </dgm:t>
    </dgm:pt>
    <dgm:pt modelId="{31BB5B69-4B99-4D7D-8A85-CD53BEB64987}" type="sibTrans" cxnId="{7C96E37D-2221-4703-9830-2485111A4943}">
      <dgm:prSet/>
      <dgm:spPr/>
      <dgm:t>
        <a:bodyPr/>
        <a:lstStyle/>
        <a:p>
          <a:endParaRPr lang="fr-FR" sz="12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12">
        <dgm:presLayoutVars>
          <dgm:bulletEnabled val="1"/>
        </dgm:presLayoutVars>
      </dgm:prSet>
      <dgm:spPr/>
    </dgm:pt>
    <dgm:pt modelId="{4F894FE4-D206-41C8-AF7E-2F059EF7A497}" type="pres">
      <dgm:prSet presAssocID="{D71A99E9-9574-442D-A8CA-B21062B246A6}" presName="parSpace" presStyleCnt="0"/>
      <dgm:spPr/>
    </dgm:pt>
    <dgm:pt modelId="{2F548C05-5D23-47B9-9153-0D08392EF497}" type="pres">
      <dgm:prSet presAssocID="{6FAE786F-AC75-4C08-AB21-821A5A2DCB78}" presName="parTxOnly" presStyleLbl="node1" presStyleIdx="1" presStyleCnt="12">
        <dgm:presLayoutVars>
          <dgm:bulletEnabled val="1"/>
        </dgm:presLayoutVars>
      </dgm:prSet>
      <dgm:spPr/>
    </dgm:pt>
    <dgm:pt modelId="{2641F55C-7678-4F0E-9F26-07FCA1D57FDD}" type="pres">
      <dgm:prSet presAssocID="{EB9486F7-414A-4ECD-8706-C58E89D3C254}" presName="parSpace" presStyleCnt="0"/>
      <dgm:spPr/>
    </dgm:pt>
    <dgm:pt modelId="{07D5B92C-B88D-4097-96C2-28859F65CA7F}" type="pres">
      <dgm:prSet presAssocID="{1C4AA4B7-634C-4CBA-8066-E03FD66C6830}" presName="parTxOnly" presStyleLbl="node1" presStyleIdx="2" presStyleCnt="12">
        <dgm:presLayoutVars>
          <dgm:bulletEnabled val="1"/>
        </dgm:presLayoutVars>
      </dgm:prSet>
      <dgm:spPr/>
    </dgm:pt>
    <dgm:pt modelId="{149AD83A-B175-422B-8511-AB5D0AE3C71B}" type="pres">
      <dgm:prSet presAssocID="{31BB5B69-4B99-4D7D-8A85-CD53BEB64987}" presName="parSpace" presStyleCnt="0"/>
      <dgm:spPr/>
    </dgm:pt>
    <dgm:pt modelId="{0BF32CFA-15F8-41C4-A152-C55FC3476C2D}" type="pres">
      <dgm:prSet presAssocID="{85EC93E8-032B-44C3-96BD-D8FC2CDF2A04}" presName="parTxOnly" presStyleLbl="node1" presStyleIdx="3" presStyleCnt="1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12">
        <dgm:presLayoutVars>
          <dgm:bulletEnabled val="1"/>
        </dgm:presLayoutVars>
      </dgm:prSet>
      <dgm:spPr/>
    </dgm:pt>
    <dgm:pt modelId="{25A1145E-2788-45FB-97B7-F8C4089C4654}" type="pres">
      <dgm:prSet presAssocID="{F11C5AE7-F1F8-4B7B-AAC2-50535A342F1D}" presName="parSpace" presStyleCnt="0"/>
      <dgm:spPr/>
    </dgm:pt>
    <dgm:pt modelId="{9FAE840A-45EF-4838-804D-7D38725257B5}" type="pres">
      <dgm:prSet presAssocID="{51A4E85C-7853-4BD1-99B8-500FA732C07C}" presName="parTxOnly" presStyleLbl="node1" presStyleIdx="5" presStyleCnt="12">
        <dgm:presLayoutVars>
          <dgm:bulletEnabled val="1"/>
        </dgm:presLayoutVars>
      </dgm:prSet>
      <dgm:spPr/>
    </dgm:pt>
    <dgm:pt modelId="{BBB638DF-FC3D-4C30-895A-940F06B6343E}" type="pres">
      <dgm:prSet presAssocID="{1D2E3503-D81D-4ED0-BBED-9752F01DDB36}" presName="parSpace" presStyleCnt="0"/>
      <dgm:spPr/>
    </dgm:pt>
    <dgm:pt modelId="{2CC4FF6B-995D-4E35-BB3F-77D64CD4A0D0}" type="pres">
      <dgm:prSet presAssocID="{2473E0C6-F091-45D1-92DF-C3495EF1C401}" presName="parTxOnly" presStyleLbl="node1" presStyleIdx="6" presStyleCnt="12">
        <dgm:presLayoutVars>
          <dgm:bulletEnabled val="1"/>
        </dgm:presLayoutVars>
      </dgm:prSet>
      <dgm:spPr/>
    </dgm:pt>
    <dgm:pt modelId="{1B769117-C156-4328-97A8-A790DE76E5F3}" type="pres">
      <dgm:prSet presAssocID="{180EAE69-2C01-4311-B9E4-412DA1BB2F8A}" presName="parSpace" presStyleCnt="0"/>
      <dgm:spPr/>
    </dgm:pt>
    <dgm:pt modelId="{E0020522-8D25-4C40-9ABB-B5A802558AAC}" type="pres">
      <dgm:prSet presAssocID="{F6F74AEF-BB45-45DA-85BB-D022F832901F}" presName="parTxOnly" presStyleLbl="node1" presStyleIdx="7" presStyleCnt="12">
        <dgm:presLayoutVars>
          <dgm:bulletEnabled val="1"/>
        </dgm:presLayoutVars>
      </dgm:prSet>
      <dgm:spPr/>
    </dgm:pt>
    <dgm:pt modelId="{8CF0E4F3-6CAB-4DF7-8127-F071599528CD}" type="pres">
      <dgm:prSet presAssocID="{0A7681B3-6438-4331-95BA-32E8E2E65E7D}" presName="parSpace" presStyleCnt="0"/>
      <dgm:spPr/>
    </dgm:pt>
    <dgm:pt modelId="{6EE9DACF-3558-46D5-AD94-BB48E49F1489}" type="pres">
      <dgm:prSet presAssocID="{936D745D-CA20-4C08-BC30-D08A12E607A8}" presName="parTxOnly" presStyleLbl="node1" presStyleIdx="8" presStyleCnt="12">
        <dgm:presLayoutVars>
          <dgm:bulletEnabled val="1"/>
        </dgm:presLayoutVars>
      </dgm:prSet>
      <dgm:spPr/>
    </dgm:pt>
    <dgm:pt modelId="{32911B46-F97F-4525-AD59-CFE95FFB94FB}" type="pres">
      <dgm:prSet presAssocID="{3F89783E-1958-4D73-9E9D-4ADDC3DE43EC}" presName="parSpace" presStyleCnt="0"/>
      <dgm:spPr/>
    </dgm:pt>
    <dgm:pt modelId="{B5879791-AD02-494D-9D78-6C22396A75B7}" type="pres">
      <dgm:prSet presAssocID="{0D8A07CC-95B6-4EA0-829E-D9B8D030864E}" presName="parTxOnly" presStyleLbl="node1" presStyleIdx="9" presStyleCnt="12">
        <dgm:presLayoutVars>
          <dgm:bulletEnabled val="1"/>
        </dgm:presLayoutVars>
      </dgm:prSet>
      <dgm:spPr/>
    </dgm:pt>
    <dgm:pt modelId="{58A52110-D620-4823-A6FA-E8FA09D67D59}" type="pres">
      <dgm:prSet presAssocID="{922F579C-F95D-45B9-8EB7-32A2FB74BB9F}" presName="parSpace" presStyleCnt="0"/>
      <dgm:spPr/>
    </dgm:pt>
    <dgm:pt modelId="{92430BDE-7174-4B03-866C-936903DF07F9}" type="pres">
      <dgm:prSet presAssocID="{9CD13DA1-4E5F-4C46-A83B-A6876944F671}" presName="parTxOnly" presStyleLbl="node1" presStyleIdx="10" presStyleCnt="12">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11" presStyleCnt="12">
        <dgm:presLayoutVars>
          <dgm:bulletEnabled val="1"/>
        </dgm:presLayoutVars>
      </dgm:prSet>
      <dgm:spPr/>
    </dgm:pt>
  </dgm:ptLst>
  <dgm:cxnLst>
    <dgm:cxn modelId="{72738101-32A0-482A-BC85-92CF6BCE71EB}" srcId="{70A282F3-4515-4856-B2C0-86AA77246B51}" destId="{B1C5E547-A81E-4965-963A-5969F01DE233}" srcOrd="11" destOrd="0" parTransId="{AE6CC7CD-9FCB-4360-8E79-DF93DAF60737}" sibTransId="{580937A6-3062-43E0-84A4-203220A55668}"/>
    <dgm:cxn modelId="{BC1FA509-B3C6-4E15-9D7F-18D053E21C90}" type="presOf" srcId="{0D8A07CC-95B6-4EA0-829E-D9B8D030864E}" destId="{B5879791-AD02-494D-9D78-6C22396A75B7}" srcOrd="0" destOrd="0" presId="urn:microsoft.com/office/officeart/2005/8/layout/hChevron3"/>
    <dgm:cxn modelId="{8256F109-2CE8-4062-ACC0-DBE387B5E892}" type="presOf" srcId="{70A282F3-4515-4856-B2C0-86AA77246B51}" destId="{776A1F8C-5C31-4691-9C2B-A7F8DF456F32}" srcOrd="0" destOrd="0" presId="urn:microsoft.com/office/officeart/2005/8/layout/hChevron3"/>
    <dgm:cxn modelId="{738C1013-B35C-45FD-A84F-246877F9D9FE}" type="presOf" srcId="{936D745D-CA20-4C08-BC30-D08A12E607A8}" destId="{6EE9DACF-3558-46D5-AD94-BB48E49F1489}" srcOrd="0" destOrd="0" presId="urn:microsoft.com/office/officeart/2005/8/layout/hChevron3"/>
    <dgm:cxn modelId="{AE06BB18-E8A4-4D1E-ACA5-3BC536A79940}" srcId="{70A282F3-4515-4856-B2C0-86AA77246B51}" destId="{51A4E85C-7853-4BD1-99B8-500FA732C07C}" srcOrd="5" destOrd="0" parTransId="{B7C07AFD-23D0-4ADA-AB3D-00F07F4ED878}" sibTransId="{1D2E3503-D81D-4ED0-BBED-9752F01DDB36}"/>
    <dgm:cxn modelId="{E8BBB22B-7300-4868-A083-1104E6BD099B}" type="presOf" srcId="{71854ADA-8CB0-41DE-A023-09C1AF968FE5}" destId="{10216DF6-6500-4360-8168-79C8E29168F6}" srcOrd="0" destOrd="0" presId="urn:microsoft.com/office/officeart/2005/8/layout/hChevron3"/>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1"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0C3B4C51-DA37-44EB-8B1A-A227097089DF}" type="presOf" srcId="{51A4E85C-7853-4BD1-99B8-500FA732C07C}" destId="{9FAE840A-45EF-4838-804D-7D38725257B5}" srcOrd="0" destOrd="0" presId="urn:microsoft.com/office/officeart/2005/8/layout/hChevron3"/>
    <dgm:cxn modelId="{7C96E37D-2221-4703-9830-2485111A4943}" srcId="{70A282F3-4515-4856-B2C0-86AA77246B51}" destId="{1C4AA4B7-634C-4CBA-8066-E03FD66C6830}" srcOrd="2" destOrd="0" parTransId="{F9360B63-235F-4C4F-913A-0129822BD193}" sibTransId="{31BB5B69-4B99-4D7D-8A85-CD53BEB64987}"/>
    <dgm:cxn modelId="{7003787F-7B8C-4EAA-87AB-559D63E64850}" type="presOf" srcId="{2473E0C6-F091-45D1-92DF-C3495EF1C401}" destId="{2CC4FF6B-995D-4E35-BB3F-77D64CD4A0D0}" srcOrd="0" destOrd="0" presId="urn:microsoft.com/office/officeart/2005/8/layout/hChevron3"/>
    <dgm:cxn modelId="{D7169B87-9B7A-456D-8969-26D2699B1861}" srcId="{70A282F3-4515-4856-B2C0-86AA77246B51}" destId="{0D8A07CC-95B6-4EA0-829E-D9B8D030864E}" srcOrd="9" destOrd="0" parTransId="{D1EA18D4-45E8-453B-9846-F7DB3EB607EC}" sibTransId="{922F579C-F95D-45B9-8EB7-32A2FB74BB9F}"/>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10" destOrd="0" parTransId="{A0441888-E3AF-4D12-AB92-613143FC1909}" sibTransId="{1E76E48C-B58D-4209-8280-B24013EBE79B}"/>
    <dgm:cxn modelId="{5B7573AD-785D-4B55-A230-E32D87EAB77C}" srcId="{70A282F3-4515-4856-B2C0-86AA77246B51}" destId="{F6F74AEF-BB45-45DA-85BB-D022F832901F}" srcOrd="7" destOrd="0" parTransId="{31D343A9-D0AF-42AA-80A0-2F8A29E1D15C}" sibTransId="{0A7681B3-6438-4331-95BA-32E8E2E65E7D}"/>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EDF810CE-15C3-42DD-BF0A-6F360788C8CC}" srcId="{70A282F3-4515-4856-B2C0-86AA77246B51}" destId="{936D745D-CA20-4C08-BC30-D08A12E607A8}" srcOrd="8" destOrd="0" parTransId="{5794BC60-2566-4E8B-AF41-932DE9E3CF09}" sibTransId="{3F89783E-1958-4D73-9E9D-4ADDC3DE43EC}"/>
    <dgm:cxn modelId="{2469B8E2-A478-42E2-AA81-10AD3E8626D6}" type="presOf" srcId="{F6F74AEF-BB45-45DA-85BB-D022F832901F}" destId="{E0020522-8D25-4C40-9ABB-B5A802558AAC}"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9587E1F6-0EDF-4079-BE46-C5E4EDAD7C76}" type="presOf" srcId="{1C4AA4B7-634C-4CBA-8066-E03FD66C6830}" destId="{07D5B92C-B88D-4097-96C2-28859F65CA7F}" srcOrd="0" destOrd="0" presId="urn:microsoft.com/office/officeart/2005/8/layout/hChevron3"/>
    <dgm:cxn modelId="{2A5368FE-1C47-49B5-BBAB-3FCDB61912AD}" srcId="{70A282F3-4515-4856-B2C0-86AA77246B51}" destId="{2473E0C6-F091-45D1-92DF-C3495EF1C401}" srcOrd="6" destOrd="0" parTransId="{4433C147-A76C-4373-82A9-5E8D9C6D1838}" sibTransId="{180EAE69-2C01-4311-B9E4-412DA1BB2F8A}"/>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23E8F3E0-0D4E-44EC-A5D5-384FB891694A}" type="presParOf" srcId="{776A1F8C-5C31-4691-9C2B-A7F8DF456F32}" destId="{2F548C05-5D23-47B9-9153-0D08392EF497}" srcOrd="2" destOrd="0" presId="urn:microsoft.com/office/officeart/2005/8/layout/hChevron3"/>
    <dgm:cxn modelId="{6B743A57-743D-4B08-99B0-997F146DC9E6}" type="presParOf" srcId="{776A1F8C-5C31-4691-9C2B-A7F8DF456F32}" destId="{2641F55C-7678-4F0E-9F26-07FCA1D57FDD}" srcOrd="3" destOrd="0" presId="urn:microsoft.com/office/officeart/2005/8/layout/hChevron3"/>
    <dgm:cxn modelId="{DC205062-3D57-485B-A4A3-88E08CF67B73}" type="presParOf" srcId="{776A1F8C-5C31-4691-9C2B-A7F8DF456F32}" destId="{07D5B92C-B88D-4097-96C2-28859F65CA7F}" srcOrd="4" destOrd="0" presId="urn:microsoft.com/office/officeart/2005/8/layout/hChevron3"/>
    <dgm:cxn modelId="{564C1AF4-A875-4033-AC0C-3A982FD8735B}" type="presParOf" srcId="{776A1F8C-5C31-4691-9C2B-A7F8DF456F32}" destId="{149AD83A-B175-422B-8511-AB5D0AE3C71B}"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2A60B205-ECBC-4A54-8744-FD5CBA466B06}" type="presParOf" srcId="{776A1F8C-5C31-4691-9C2B-A7F8DF456F32}" destId="{9FAE840A-45EF-4838-804D-7D38725257B5}" srcOrd="10" destOrd="0" presId="urn:microsoft.com/office/officeart/2005/8/layout/hChevron3"/>
    <dgm:cxn modelId="{43B5F5F6-6381-4D48-B856-1AB4A62ACFE7}" type="presParOf" srcId="{776A1F8C-5C31-4691-9C2B-A7F8DF456F32}" destId="{BBB638DF-FC3D-4C30-895A-940F06B6343E}" srcOrd="11" destOrd="0" presId="urn:microsoft.com/office/officeart/2005/8/layout/hChevron3"/>
    <dgm:cxn modelId="{3459719D-6CFD-462C-B8D1-15E16C375775}" type="presParOf" srcId="{776A1F8C-5C31-4691-9C2B-A7F8DF456F32}" destId="{2CC4FF6B-995D-4E35-BB3F-77D64CD4A0D0}" srcOrd="12" destOrd="0" presId="urn:microsoft.com/office/officeart/2005/8/layout/hChevron3"/>
    <dgm:cxn modelId="{9BEB9B76-D675-43EF-8776-EF1C3FA58311}" type="presParOf" srcId="{776A1F8C-5C31-4691-9C2B-A7F8DF456F32}" destId="{1B769117-C156-4328-97A8-A790DE76E5F3}" srcOrd="13" destOrd="0" presId="urn:microsoft.com/office/officeart/2005/8/layout/hChevron3"/>
    <dgm:cxn modelId="{3A64E952-699F-4EC7-9C53-12B304A1AC65}" type="presParOf" srcId="{776A1F8C-5C31-4691-9C2B-A7F8DF456F32}" destId="{E0020522-8D25-4C40-9ABB-B5A802558AAC}" srcOrd="14" destOrd="0" presId="urn:microsoft.com/office/officeart/2005/8/layout/hChevron3"/>
    <dgm:cxn modelId="{7C42AB26-C2B4-4645-A7A3-40E0E203DE4E}" type="presParOf" srcId="{776A1F8C-5C31-4691-9C2B-A7F8DF456F32}" destId="{8CF0E4F3-6CAB-4DF7-8127-F071599528CD}" srcOrd="15" destOrd="0" presId="urn:microsoft.com/office/officeart/2005/8/layout/hChevron3"/>
    <dgm:cxn modelId="{D9A9EFE4-1844-4005-8BED-2FB2A5DC5673}" type="presParOf" srcId="{776A1F8C-5C31-4691-9C2B-A7F8DF456F32}" destId="{6EE9DACF-3558-46D5-AD94-BB48E49F1489}" srcOrd="16" destOrd="0" presId="urn:microsoft.com/office/officeart/2005/8/layout/hChevron3"/>
    <dgm:cxn modelId="{DDC766BE-4A32-4C0C-825B-A9815018E346}" type="presParOf" srcId="{776A1F8C-5C31-4691-9C2B-A7F8DF456F32}" destId="{32911B46-F97F-4525-AD59-CFE95FFB94FB}" srcOrd="17" destOrd="0" presId="urn:microsoft.com/office/officeart/2005/8/layout/hChevron3"/>
    <dgm:cxn modelId="{50FEB9A3-6A5E-493F-B5D2-A491D2B86465}" type="presParOf" srcId="{776A1F8C-5C31-4691-9C2B-A7F8DF456F32}" destId="{B5879791-AD02-494D-9D78-6C22396A75B7}" srcOrd="18" destOrd="0" presId="urn:microsoft.com/office/officeart/2005/8/layout/hChevron3"/>
    <dgm:cxn modelId="{0534FCC8-F103-4C46-8CA6-2E6FE1A79070}" type="presParOf" srcId="{776A1F8C-5C31-4691-9C2B-A7F8DF456F32}" destId="{58A52110-D620-4823-A6FA-E8FA09D67D59}" srcOrd="19" destOrd="0" presId="urn:microsoft.com/office/officeart/2005/8/layout/hChevron3"/>
    <dgm:cxn modelId="{FA103E51-2275-407D-9C53-E55B4CF21AE3}" type="presParOf" srcId="{776A1F8C-5C31-4691-9C2B-A7F8DF456F32}" destId="{92430BDE-7174-4B03-866C-936903DF07F9}" srcOrd="20" destOrd="0" presId="urn:microsoft.com/office/officeart/2005/8/layout/hChevron3"/>
    <dgm:cxn modelId="{F31D3BCB-2AFA-458D-96BF-227456F0A622}" type="presParOf" srcId="{776A1F8C-5C31-4691-9C2B-A7F8DF456F32}" destId="{67BB3DEC-BE6B-4F48-94DF-D5CCA4276827}" srcOrd="21" destOrd="0" presId="urn:microsoft.com/office/officeart/2005/8/layout/hChevron3"/>
    <dgm:cxn modelId="{E192B9E4-C8EF-43DC-BA11-78FD917000E5}" type="presParOf" srcId="{776A1F8C-5C31-4691-9C2B-A7F8DF456F32}" destId="{2CB68F4E-D058-4ECE-8D28-436B2D71DCC9}" srcOrd="22"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CF9055CF-8DEB-4A02-949A-DE72B6AC5D37}" type="doc">
      <dgm:prSet loTypeId="urn:microsoft.com/office/officeart/2005/8/layout/vList5" loCatId="list" qsTypeId="urn:microsoft.com/office/officeart/2005/8/quickstyle/simple3" qsCatId="simple" csTypeId="urn:microsoft.com/office/officeart/2005/8/colors/colorful5" csCatId="colorful" phldr="1"/>
      <dgm:spPr/>
      <dgm:t>
        <a:bodyPr rtlCol="0"/>
        <a:lstStyle/>
        <a:p>
          <a:pPr rtl="0"/>
          <a:endParaRPr lang="en-US"/>
        </a:p>
      </dgm:t>
    </dgm:pt>
    <dgm:pt modelId="{082E8A29-955A-4C7C-A174-3E9DCD4DC89B}">
      <dgm:prSet phldrT="[Text]"/>
      <dgm:spPr/>
      <dgm:t>
        <a:bodyPr rtlCol="0"/>
        <a:lstStyle/>
        <a:p>
          <a:pPr rtl="0"/>
          <a:r>
            <a:rPr lang="fr-FR" b="1" noProof="0" dirty="0"/>
            <a:t>I. Starter</a:t>
          </a:r>
        </a:p>
      </dgm:t>
    </dgm:pt>
    <dgm:pt modelId="{BA7938E6-8DFA-40B7-B4C4-EACC6D85FC31}" type="parTrans" cxnId="{2986897A-7787-444F-B6C8-41F3823EF3C1}">
      <dgm:prSet/>
      <dgm:spPr/>
      <dgm:t>
        <a:bodyPr rtlCol="0"/>
        <a:lstStyle/>
        <a:p>
          <a:pPr rtl="0"/>
          <a:endParaRPr lang="en-US"/>
        </a:p>
      </dgm:t>
    </dgm:pt>
    <dgm:pt modelId="{C2176686-D23E-48EB-9D1B-1A1B46236638}" type="sibTrans" cxnId="{2986897A-7787-444F-B6C8-41F3823EF3C1}">
      <dgm:prSet/>
      <dgm:spPr/>
      <dgm:t>
        <a:bodyPr rtlCol="0"/>
        <a:lstStyle/>
        <a:p>
          <a:pPr rtl="0"/>
          <a:endParaRPr lang="en-US"/>
        </a:p>
      </dgm:t>
    </dgm:pt>
    <dgm:pt modelId="{B6E26FFC-9977-4BBC-BEC7-3D6B63754E52}">
      <dgm:prSet phldrT="[Text]"/>
      <dgm:spPr/>
      <dgm:t>
        <a:bodyPr rtlCol="0"/>
        <a:lstStyle/>
        <a:p>
          <a:pPr rtl="0"/>
          <a:r>
            <a:rPr lang="fr-FR" b="1" noProof="0" dirty="0"/>
            <a:t>II. Compréhension  de texte</a:t>
          </a:r>
        </a:p>
      </dgm:t>
    </dgm:pt>
    <dgm:pt modelId="{5CEFBD89-2F4F-4B51-A98A-0F3C86494166}" type="parTrans" cxnId="{17E73148-9C08-4999-B21E-F3C5A0E3FC0C}">
      <dgm:prSet/>
      <dgm:spPr/>
      <dgm:t>
        <a:bodyPr rtlCol="0"/>
        <a:lstStyle/>
        <a:p>
          <a:pPr rtl="0"/>
          <a:endParaRPr lang="en-US"/>
        </a:p>
      </dgm:t>
    </dgm:pt>
    <dgm:pt modelId="{48634C00-2335-4923-9072-EB7482323D9C}" type="sibTrans" cxnId="{17E73148-9C08-4999-B21E-F3C5A0E3FC0C}">
      <dgm:prSet/>
      <dgm:spPr/>
      <dgm:t>
        <a:bodyPr rtlCol="0"/>
        <a:lstStyle/>
        <a:p>
          <a:pPr rtl="0"/>
          <a:endParaRPr lang="en-US"/>
        </a:p>
      </dgm:t>
    </dgm:pt>
    <dgm:pt modelId="{CBCC21F5-552F-4D39-812E-6FCD4A366F58}">
      <dgm:prSet phldrT="[Text]"/>
      <dgm:spPr/>
      <dgm:t>
        <a:bodyPr rtlCol="0"/>
        <a:lstStyle/>
        <a:p>
          <a:pPr rtl="0"/>
          <a:r>
            <a:rPr lang="fr-FR" noProof="0" dirty="0"/>
            <a:t>Recherche des phrases clés  </a:t>
          </a:r>
        </a:p>
      </dgm:t>
    </dgm:pt>
    <dgm:pt modelId="{4A973A1C-85F1-4969-A536-D29940229E2C}" type="parTrans" cxnId="{3C41F2E0-4620-40B4-9857-68872B278EFB}">
      <dgm:prSet/>
      <dgm:spPr/>
      <dgm:t>
        <a:bodyPr rtlCol="0"/>
        <a:lstStyle/>
        <a:p>
          <a:pPr rtl="0"/>
          <a:endParaRPr lang="en-US"/>
        </a:p>
      </dgm:t>
    </dgm:pt>
    <dgm:pt modelId="{3640B940-6901-481F-ADF7-6B77DEEED764}" type="sibTrans" cxnId="{3C41F2E0-4620-40B4-9857-68872B278EFB}">
      <dgm:prSet/>
      <dgm:spPr/>
      <dgm:t>
        <a:bodyPr rtlCol="0"/>
        <a:lstStyle/>
        <a:p>
          <a:pPr rtl="0"/>
          <a:endParaRPr lang="en-US"/>
        </a:p>
      </dgm:t>
    </dgm:pt>
    <dgm:pt modelId="{6D0E5D9F-7263-4526-A227-51301233F549}">
      <dgm:prSet phldrT="[Text]"/>
      <dgm:spPr/>
      <dgm:t>
        <a:bodyPr rtlCol="0"/>
        <a:lstStyle/>
        <a:p>
          <a:pPr rtl="0"/>
          <a:r>
            <a:rPr lang="fr-FR" b="1" noProof="0" dirty="0"/>
            <a:t>III. Vocabulaire</a:t>
          </a:r>
        </a:p>
      </dgm:t>
    </dgm:pt>
    <dgm:pt modelId="{23416D07-25F8-426C-BC65-639E6BCF4D6D}" type="parTrans" cxnId="{C8C462C6-33A3-4E8B-91FE-36DBE92F1C4A}">
      <dgm:prSet/>
      <dgm:spPr/>
      <dgm:t>
        <a:bodyPr rtlCol="0"/>
        <a:lstStyle/>
        <a:p>
          <a:pPr rtl="0"/>
          <a:endParaRPr lang="en-US"/>
        </a:p>
      </dgm:t>
    </dgm:pt>
    <dgm:pt modelId="{DE289E29-1989-4D8E-8AA6-F030105B3F13}" type="sibTrans" cxnId="{C8C462C6-33A3-4E8B-91FE-36DBE92F1C4A}">
      <dgm:prSet/>
      <dgm:spPr/>
      <dgm:t>
        <a:bodyPr rtlCol="0"/>
        <a:lstStyle/>
        <a:p>
          <a:pPr rtl="0"/>
          <a:endParaRPr lang="en-US"/>
        </a:p>
      </dgm:t>
    </dgm:pt>
    <dgm:pt modelId="{37A7C994-CC74-44DD-8777-ED6736B35821}">
      <dgm:prSet phldrT="[Text]"/>
      <dgm:spPr/>
      <dgm:t>
        <a:bodyPr/>
        <a:lstStyle/>
        <a:p>
          <a:r>
            <a:rPr lang="fr-FR" noProof="0" dirty="0"/>
            <a:t>Le présent progressif</a:t>
          </a:r>
        </a:p>
      </dgm:t>
    </dgm:pt>
    <dgm:pt modelId="{03F017E7-7E3C-4E2C-9CEF-B07099F38801}" type="parTrans" cxnId="{1C5CE732-A00F-4C06-A1A8-B209BC6B496D}">
      <dgm:prSet/>
      <dgm:spPr/>
      <dgm:t>
        <a:bodyPr rtlCol="0"/>
        <a:lstStyle/>
        <a:p>
          <a:pPr rtl="0"/>
          <a:endParaRPr lang="en-US"/>
        </a:p>
      </dgm:t>
    </dgm:pt>
    <dgm:pt modelId="{118572A4-3B5E-487E-8015-6A319369077F}" type="sibTrans" cxnId="{1C5CE732-A00F-4C06-A1A8-B209BC6B496D}">
      <dgm:prSet/>
      <dgm:spPr/>
      <dgm:t>
        <a:bodyPr rtlCol="0"/>
        <a:lstStyle/>
        <a:p>
          <a:pPr rtl="0"/>
          <a:endParaRPr lang="en-US"/>
        </a:p>
      </dgm:t>
    </dgm:pt>
    <dgm:pt modelId="{0556DF01-8241-46B9-A9A7-696B425311D4}">
      <dgm:prSet phldrT="[Text]"/>
      <dgm:spPr/>
      <dgm:t>
        <a:bodyPr rtlCol="0"/>
        <a:lstStyle/>
        <a:p>
          <a:pPr rtl="0"/>
          <a:r>
            <a:rPr lang="fr-FR" b="1" noProof="0" dirty="0"/>
            <a:t>VIII. Grammaire</a:t>
          </a:r>
        </a:p>
      </dgm:t>
    </dgm:pt>
    <dgm:pt modelId="{2A3D6C2A-BF6A-400F-8E2B-0047C7F97ED1}" type="parTrans" cxnId="{10999B4A-56A1-4395-9CCD-61751B2F78A7}">
      <dgm:prSet/>
      <dgm:spPr/>
      <dgm:t>
        <a:bodyPr/>
        <a:lstStyle/>
        <a:p>
          <a:endParaRPr lang="fr-FR"/>
        </a:p>
      </dgm:t>
    </dgm:pt>
    <dgm:pt modelId="{C4CA99FB-0935-42A7-A480-9B496516F239}" type="sibTrans" cxnId="{10999B4A-56A1-4395-9CCD-61751B2F78A7}">
      <dgm:prSet/>
      <dgm:spPr/>
      <dgm:t>
        <a:bodyPr/>
        <a:lstStyle/>
        <a:p>
          <a:endParaRPr lang="fr-FR"/>
        </a:p>
      </dgm:t>
    </dgm:pt>
    <dgm:pt modelId="{A789976D-D9F7-4CAE-A0FA-57AD5327459D}">
      <dgm:prSet phldrT="[Text]"/>
      <dgm:spPr/>
      <dgm:t>
        <a:bodyPr rtlCol="0"/>
        <a:lstStyle/>
        <a:p>
          <a:pPr rtl="0"/>
          <a:r>
            <a:rPr lang="fr-FR" b="1" noProof="0" dirty="0"/>
            <a:t>XI. Phonétique</a:t>
          </a:r>
        </a:p>
      </dgm:t>
    </dgm:pt>
    <dgm:pt modelId="{F536AA3A-9B74-498A-A723-D7F44AD102BD}" type="parTrans" cxnId="{E934922A-0CFA-44E7-952C-74104431AFDC}">
      <dgm:prSet/>
      <dgm:spPr/>
      <dgm:t>
        <a:bodyPr/>
        <a:lstStyle/>
        <a:p>
          <a:endParaRPr lang="fr-FR"/>
        </a:p>
      </dgm:t>
    </dgm:pt>
    <dgm:pt modelId="{E7237B23-A10C-4270-820C-A37649007AE6}" type="sibTrans" cxnId="{E934922A-0CFA-44E7-952C-74104431AFDC}">
      <dgm:prSet/>
      <dgm:spPr/>
      <dgm:t>
        <a:bodyPr/>
        <a:lstStyle/>
        <a:p>
          <a:endParaRPr lang="fr-FR"/>
        </a:p>
      </dgm:t>
    </dgm:pt>
    <dgm:pt modelId="{EF2B91B6-6F0A-4365-9672-0E2C5B6A7701}">
      <dgm:prSet phldrT="[Text]"/>
      <dgm:spPr/>
      <dgm:t>
        <a:bodyPr rtlCol="0"/>
        <a:lstStyle/>
        <a:p>
          <a:pPr rtl="0"/>
          <a:r>
            <a:rPr lang="fr-FR" b="1" noProof="0" dirty="0"/>
            <a:t>XII. Production</a:t>
          </a:r>
        </a:p>
      </dgm:t>
    </dgm:pt>
    <dgm:pt modelId="{F334A227-11D2-4FB9-BC43-0C9BEAE5E9C1}" type="parTrans" cxnId="{E3F7BCB8-7BC6-437E-87B7-F6F125C7200A}">
      <dgm:prSet/>
      <dgm:spPr/>
      <dgm:t>
        <a:bodyPr/>
        <a:lstStyle/>
        <a:p>
          <a:endParaRPr lang="fr-FR"/>
        </a:p>
      </dgm:t>
    </dgm:pt>
    <dgm:pt modelId="{1F4D1F9D-A6BA-495E-A8EE-8A732A551435}" type="sibTrans" cxnId="{E3F7BCB8-7BC6-437E-87B7-F6F125C7200A}">
      <dgm:prSet/>
      <dgm:spPr/>
      <dgm:t>
        <a:bodyPr/>
        <a:lstStyle/>
        <a:p>
          <a:endParaRPr lang="fr-FR"/>
        </a:p>
      </dgm:t>
    </dgm:pt>
    <dgm:pt modelId="{C405AABF-5221-4BF2-84F2-80740C29EB11}">
      <dgm:prSet phldrT="[Text]"/>
      <dgm:spPr/>
      <dgm:t>
        <a:bodyPr rtlCol="0"/>
        <a:lstStyle/>
        <a:p>
          <a:pPr rtl="0"/>
          <a:r>
            <a:rPr lang="fr-FR" noProof="0" dirty="0"/>
            <a:t>Présenter une recette de cuisine</a:t>
          </a:r>
        </a:p>
      </dgm:t>
    </dgm:pt>
    <dgm:pt modelId="{E52C0AA1-4635-45BA-BE0E-ECC40C89C589}" type="parTrans" cxnId="{3D150629-DC22-46E0-B9B6-6DC0253ECF22}">
      <dgm:prSet/>
      <dgm:spPr/>
      <dgm:t>
        <a:bodyPr/>
        <a:lstStyle/>
        <a:p>
          <a:endParaRPr lang="fr-FR"/>
        </a:p>
      </dgm:t>
    </dgm:pt>
    <dgm:pt modelId="{74DC8580-04FA-4EEE-A2CB-FF6D0F0CB2FC}" type="sibTrans" cxnId="{3D150629-DC22-46E0-B9B6-6DC0253ECF22}">
      <dgm:prSet/>
      <dgm:spPr/>
      <dgm:t>
        <a:bodyPr/>
        <a:lstStyle/>
        <a:p>
          <a:endParaRPr lang="fr-FR"/>
        </a:p>
      </dgm:t>
    </dgm:pt>
    <dgm:pt modelId="{775A1A75-C6CE-4C3D-A09A-9B9A71B94389}">
      <dgm:prSet phldrT="[Text]"/>
      <dgm:spPr/>
      <dgm:t>
        <a:bodyPr rtlCol="0"/>
        <a:lstStyle/>
        <a:p>
          <a:pPr rtl="0"/>
          <a:r>
            <a:rPr lang="fr-FR" noProof="0" dirty="0"/>
            <a:t>Les aliments</a:t>
          </a:r>
        </a:p>
      </dgm:t>
    </dgm:pt>
    <dgm:pt modelId="{D4C4551D-5E2A-434E-BB45-FC2AB13C3AC9}" type="parTrans" cxnId="{F9E512BF-1D4D-43E8-A4B8-593F657AE70C}">
      <dgm:prSet/>
      <dgm:spPr/>
      <dgm:t>
        <a:bodyPr/>
        <a:lstStyle/>
        <a:p>
          <a:endParaRPr lang="fr-FR"/>
        </a:p>
      </dgm:t>
    </dgm:pt>
    <dgm:pt modelId="{0B8A0F3F-0529-4755-9646-AA52B5EABC67}" type="sibTrans" cxnId="{F9E512BF-1D4D-43E8-A4B8-593F657AE70C}">
      <dgm:prSet/>
      <dgm:spPr/>
      <dgm:t>
        <a:bodyPr/>
        <a:lstStyle/>
        <a:p>
          <a:endParaRPr lang="fr-FR"/>
        </a:p>
      </dgm:t>
    </dgm:pt>
    <dgm:pt modelId="{361CD211-9E22-496D-8DC3-E70A91E77611}">
      <dgm:prSet phldrT="[Text]"/>
      <dgm:spPr/>
      <dgm:t>
        <a:bodyPr rtlCol="0"/>
        <a:lstStyle/>
        <a:p>
          <a:pPr rtl="0"/>
          <a:r>
            <a:rPr lang="fr-FR" b="0" noProof="0" dirty="0"/>
            <a:t>Les recettes les plus populaires en France</a:t>
          </a:r>
          <a:endParaRPr lang="fr-FR" noProof="0" dirty="0"/>
        </a:p>
      </dgm:t>
    </dgm:pt>
    <dgm:pt modelId="{74EEBE93-F8B0-408F-9456-3A1DC54F0A24}" type="parTrans" cxnId="{27E137E6-E06A-486F-8705-722358058703}">
      <dgm:prSet/>
      <dgm:spPr/>
      <dgm:t>
        <a:bodyPr/>
        <a:lstStyle/>
        <a:p>
          <a:endParaRPr lang="fr-FR"/>
        </a:p>
      </dgm:t>
    </dgm:pt>
    <dgm:pt modelId="{FE9CEF07-CD70-4539-8DFA-AA6FB87764F9}" type="sibTrans" cxnId="{27E137E6-E06A-486F-8705-722358058703}">
      <dgm:prSet/>
      <dgm:spPr/>
      <dgm:t>
        <a:bodyPr/>
        <a:lstStyle/>
        <a:p>
          <a:endParaRPr lang="fr-FR"/>
        </a:p>
      </dgm:t>
    </dgm:pt>
    <dgm:pt modelId="{E47D9370-1109-4719-A1AB-AB111C0C6F38}">
      <dgm:prSet phldrT="[Text]"/>
      <dgm:spPr/>
      <dgm:t>
        <a:bodyPr rtlCol="0"/>
        <a:lstStyle/>
        <a:p>
          <a:pPr rtl="0"/>
          <a:r>
            <a:rPr lang="fr-FR" noProof="0" dirty="0"/>
            <a:t>Les actions en cuisine</a:t>
          </a:r>
        </a:p>
      </dgm:t>
    </dgm:pt>
    <dgm:pt modelId="{7E28C145-E694-41E0-A92D-140D9F025B89}" type="parTrans" cxnId="{B302B243-6F1C-4991-A7E3-EFF4C4F60E9C}">
      <dgm:prSet/>
      <dgm:spPr/>
      <dgm:t>
        <a:bodyPr/>
        <a:lstStyle/>
        <a:p>
          <a:endParaRPr lang="fr-FR"/>
        </a:p>
      </dgm:t>
    </dgm:pt>
    <dgm:pt modelId="{85A99795-DB8D-4998-A762-FB34E2FBB30F}" type="sibTrans" cxnId="{B302B243-6F1C-4991-A7E3-EFF4C4F60E9C}">
      <dgm:prSet/>
      <dgm:spPr/>
      <dgm:t>
        <a:bodyPr/>
        <a:lstStyle/>
        <a:p>
          <a:endParaRPr lang="fr-FR"/>
        </a:p>
      </dgm:t>
    </dgm:pt>
    <dgm:pt modelId="{4F6359B6-6241-4DF6-9B71-AFD3A3B45ADF}">
      <dgm:prSet phldrT="[Text]"/>
      <dgm:spPr/>
      <dgm:t>
        <a:bodyPr rtlCol="0"/>
        <a:lstStyle/>
        <a:p>
          <a:pPr rtl="0"/>
          <a:r>
            <a:rPr lang="fr-FR" b="1" noProof="0" dirty="0"/>
            <a:t>VII. Grammaire</a:t>
          </a:r>
        </a:p>
      </dgm:t>
    </dgm:pt>
    <dgm:pt modelId="{04F0B3EC-547A-4FE8-9EEC-C44F8A5B3551}" type="parTrans" cxnId="{258A92A7-EFA1-4C3C-844F-F0F1257DB0C8}">
      <dgm:prSet/>
      <dgm:spPr/>
      <dgm:t>
        <a:bodyPr/>
        <a:lstStyle/>
        <a:p>
          <a:endParaRPr lang="fr-FR"/>
        </a:p>
      </dgm:t>
    </dgm:pt>
    <dgm:pt modelId="{464D4663-3AF9-4181-A6D1-235CDB0CD336}" type="sibTrans" cxnId="{258A92A7-EFA1-4C3C-844F-F0F1257DB0C8}">
      <dgm:prSet/>
      <dgm:spPr/>
      <dgm:t>
        <a:bodyPr/>
        <a:lstStyle/>
        <a:p>
          <a:endParaRPr lang="fr-FR"/>
        </a:p>
      </dgm:t>
    </dgm:pt>
    <dgm:pt modelId="{6DB9A371-F06D-4EEB-A388-755F7C3E04AA}">
      <dgm:prSet phldrT="[Text]"/>
      <dgm:spPr/>
      <dgm:t>
        <a:bodyPr rtlCol="0"/>
        <a:lstStyle/>
        <a:p>
          <a:pPr rtl="0"/>
          <a:r>
            <a:rPr lang="fr-FR" b="1" noProof="0" dirty="0"/>
            <a:t>IV. Grammaire</a:t>
          </a:r>
        </a:p>
      </dgm:t>
    </dgm:pt>
    <dgm:pt modelId="{74A9CF0C-9944-4392-85D6-B139CB64468A}" type="parTrans" cxnId="{CD9E823D-FEA5-478F-8AB1-981D367FC70E}">
      <dgm:prSet/>
      <dgm:spPr/>
      <dgm:t>
        <a:bodyPr/>
        <a:lstStyle/>
        <a:p>
          <a:endParaRPr lang="fr-FR"/>
        </a:p>
      </dgm:t>
    </dgm:pt>
    <dgm:pt modelId="{355C3BA9-67E0-4257-8A62-6818F61A3126}" type="sibTrans" cxnId="{CD9E823D-FEA5-478F-8AB1-981D367FC70E}">
      <dgm:prSet/>
      <dgm:spPr/>
      <dgm:t>
        <a:bodyPr/>
        <a:lstStyle/>
        <a:p>
          <a:endParaRPr lang="fr-FR"/>
        </a:p>
      </dgm:t>
    </dgm:pt>
    <dgm:pt modelId="{9A7F32D1-DE36-49B7-8DE7-86D0790C4283}">
      <dgm:prSet phldrT="[Text]"/>
      <dgm:spPr/>
      <dgm:t>
        <a:bodyPr rtlCol="0"/>
        <a:lstStyle/>
        <a:p>
          <a:pPr rtl="0"/>
          <a:r>
            <a:rPr lang="fr-FR" noProof="0" dirty="0"/>
            <a:t>Les quantités définies</a:t>
          </a:r>
        </a:p>
      </dgm:t>
    </dgm:pt>
    <dgm:pt modelId="{3A731A30-A94D-4073-8E8A-52A88F9B4AB4}" type="parTrans" cxnId="{BC700AD8-51F0-43F7-BC38-0458A6E3472A}">
      <dgm:prSet/>
      <dgm:spPr/>
      <dgm:t>
        <a:bodyPr/>
        <a:lstStyle/>
        <a:p>
          <a:endParaRPr lang="fr-FR"/>
        </a:p>
      </dgm:t>
    </dgm:pt>
    <dgm:pt modelId="{92115CBC-94E6-42EF-860D-8416C63A43A4}" type="sibTrans" cxnId="{BC700AD8-51F0-43F7-BC38-0458A6E3472A}">
      <dgm:prSet/>
      <dgm:spPr/>
      <dgm:t>
        <a:bodyPr/>
        <a:lstStyle/>
        <a:p>
          <a:endParaRPr lang="fr-FR"/>
        </a:p>
      </dgm:t>
    </dgm:pt>
    <dgm:pt modelId="{5E979B4D-2535-4A57-88C9-18EC7B886052}">
      <dgm:prSet phldrT="[Text]"/>
      <dgm:spPr/>
      <dgm:t>
        <a:bodyPr rtlCol="0"/>
        <a:lstStyle/>
        <a:p>
          <a:pPr rtl="0"/>
          <a:r>
            <a:rPr lang="fr-FR" b="1" noProof="0" dirty="0"/>
            <a:t>V. Grammaire</a:t>
          </a:r>
        </a:p>
      </dgm:t>
    </dgm:pt>
    <dgm:pt modelId="{57DD7F28-1576-46C3-BDB9-B4F2CC07EA44}" type="parTrans" cxnId="{05479C11-13FA-4F6D-B14C-A9F642863940}">
      <dgm:prSet/>
      <dgm:spPr/>
      <dgm:t>
        <a:bodyPr/>
        <a:lstStyle/>
        <a:p>
          <a:endParaRPr lang="fr-FR"/>
        </a:p>
      </dgm:t>
    </dgm:pt>
    <dgm:pt modelId="{3582128F-B779-4C11-AEB2-3E36EAD442C1}" type="sibTrans" cxnId="{05479C11-13FA-4F6D-B14C-A9F642863940}">
      <dgm:prSet/>
      <dgm:spPr/>
      <dgm:t>
        <a:bodyPr/>
        <a:lstStyle/>
        <a:p>
          <a:endParaRPr lang="fr-FR"/>
        </a:p>
      </dgm:t>
    </dgm:pt>
    <dgm:pt modelId="{91942322-97E8-404C-A9C4-5B514AFBD865}">
      <dgm:prSet phldrT="[Text]"/>
      <dgm:spPr/>
      <dgm:t>
        <a:bodyPr rtlCol="0"/>
        <a:lstStyle/>
        <a:p>
          <a:pPr rtl="0"/>
          <a:r>
            <a:rPr lang="fr-FR" noProof="0" dirty="0"/>
            <a:t>Les quantités indéfinies</a:t>
          </a:r>
        </a:p>
      </dgm:t>
    </dgm:pt>
    <dgm:pt modelId="{7D6EDACE-A04A-4FB2-A6AA-9864F515E16C}" type="parTrans" cxnId="{577D87A4-E8DB-4B19-B1FF-C24DF8E0FD15}">
      <dgm:prSet/>
      <dgm:spPr/>
      <dgm:t>
        <a:bodyPr/>
        <a:lstStyle/>
        <a:p>
          <a:endParaRPr lang="fr-FR"/>
        </a:p>
      </dgm:t>
    </dgm:pt>
    <dgm:pt modelId="{4CF52D19-18CB-455B-B957-0B8E3A7AEAAD}" type="sibTrans" cxnId="{577D87A4-E8DB-4B19-B1FF-C24DF8E0FD15}">
      <dgm:prSet/>
      <dgm:spPr/>
      <dgm:t>
        <a:bodyPr/>
        <a:lstStyle/>
        <a:p>
          <a:endParaRPr lang="fr-FR"/>
        </a:p>
      </dgm:t>
    </dgm:pt>
    <dgm:pt modelId="{146A0335-19A9-412F-9E61-433ADF022780}">
      <dgm:prSet phldrT="[Text]"/>
      <dgm:spPr/>
      <dgm:t>
        <a:bodyPr rtlCol="0"/>
        <a:lstStyle/>
        <a:p>
          <a:pPr rtl="0"/>
          <a:r>
            <a:rPr lang="fr-FR" b="1" noProof="0" dirty="0"/>
            <a:t>VI. Vocabulaire</a:t>
          </a:r>
        </a:p>
      </dgm:t>
    </dgm:pt>
    <dgm:pt modelId="{D88CED65-FA8C-46A4-8114-695A96D395DB}" type="parTrans" cxnId="{728C7793-B757-4CB2-8A9C-211278DF38B7}">
      <dgm:prSet/>
      <dgm:spPr/>
      <dgm:t>
        <a:bodyPr/>
        <a:lstStyle/>
        <a:p>
          <a:endParaRPr lang="fr-FR"/>
        </a:p>
      </dgm:t>
    </dgm:pt>
    <dgm:pt modelId="{F3815A08-A9B8-447C-80BF-6FB116A7C356}" type="sibTrans" cxnId="{728C7793-B757-4CB2-8A9C-211278DF38B7}">
      <dgm:prSet/>
      <dgm:spPr/>
      <dgm:t>
        <a:bodyPr/>
        <a:lstStyle/>
        <a:p>
          <a:endParaRPr lang="fr-FR"/>
        </a:p>
      </dgm:t>
    </dgm:pt>
    <dgm:pt modelId="{9E56F576-93E6-4664-8810-953B1AEDC2F4}">
      <dgm:prSet phldrT="[Text]"/>
      <dgm:spPr/>
      <dgm:t>
        <a:bodyPr rtlCol="0"/>
        <a:lstStyle/>
        <a:p>
          <a:pPr rtl="0"/>
          <a:r>
            <a:rPr lang="fr-FR" noProof="0" dirty="0"/>
            <a:t>Les pronoms COD</a:t>
          </a:r>
        </a:p>
      </dgm:t>
    </dgm:pt>
    <dgm:pt modelId="{5030CF1E-E38F-4A33-B477-59F8E405A7EA}" type="parTrans" cxnId="{49D83480-620D-46F4-B4D6-37D6431D77FA}">
      <dgm:prSet/>
      <dgm:spPr/>
      <dgm:t>
        <a:bodyPr/>
        <a:lstStyle/>
        <a:p>
          <a:endParaRPr lang="fr-FR"/>
        </a:p>
      </dgm:t>
    </dgm:pt>
    <dgm:pt modelId="{17124D51-565C-4F88-AA52-5BADC8A85CF9}" type="sibTrans" cxnId="{49D83480-620D-46F4-B4D6-37D6431D77FA}">
      <dgm:prSet/>
      <dgm:spPr/>
      <dgm:t>
        <a:bodyPr/>
        <a:lstStyle/>
        <a:p>
          <a:endParaRPr lang="fr-FR"/>
        </a:p>
      </dgm:t>
    </dgm:pt>
    <dgm:pt modelId="{93FCC9FE-EC88-4E39-8599-997F4616F898}">
      <dgm:prSet phldrT="[Text]"/>
      <dgm:spPr/>
      <dgm:t>
        <a:bodyPr/>
        <a:lstStyle/>
        <a:p>
          <a:r>
            <a:rPr lang="fr-FR" b="1" noProof="0" dirty="0"/>
            <a:t>IX. Vocabulaire</a:t>
          </a:r>
        </a:p>
      </dgm:t>
    </dgm:pt>
    <dgm:pt modelId="{341E5030-7D0F-4882-AE06-42B4C63B2D31}" type="parTrans" cxnId="{03FC6216-5355-4E33-A6B4-23ECA2F0A0B7}">
      <dgm:prSet/>
      <dgm:spPr/>
      <dgm:t>
        <a:bodyPr/>
        <a:lstStyle/>
        <a:p>
          <a:endParaRPr lang="fr-FR"/>
        </a:p>
      </dgm:t>
    </dgm:pt>
    <dgm:pt modelId="{C204CFE4-FCF2-401D-B956-F0205BBF2E93}" type="sibTrans" cxnId="{03FC6216-5355-4E33-A6B4-23ECA2F0A0B7}">
      <dgm:prSet/>
      <dgm:spPr/>
      <dgm:t>
        <a:bodyPr/>
        <a:lstStyle/>
        <a:p>
          <a:endParaRPr lang="fr-FR"/>
        </a:p>
      </dgm:t>
    </dgm:pt>
    <dgm:pt modelId="{7E933D4A-9764-4F26-9AED-B65329601366}">
      <dgm:prSet phldrT="[Text]"/>
      <dgm:spPr/>
      <dgm:t>
        <a:bodyPr/>
        <a:lstStyle/>
        <a:p>
          <a:r>
            <a:rPr lang="fr-FR" noProof="0" dirty="0"/>
            <a:t>Les connecteurs de temps</a:t>
          </a:r>
        </a:p>
      </dgm:t>
    </dgm:pt>
    <dgm:pt modelId="{B36DBD08-0FBD-456B-B91F-C6A5515B4D4E}" type="parTrans" cxnId="{1F7D0E2C-F66E-4122-B4E9-0AB6C69ABD6A}">
      <dgm:prSet/>
      <dgm:spPr/>
      <dgm:t>
        <a:bodyPr/>
        <a:lstStyle/>
        <a:p>
          <a:endParaRPr lang="fr-FR"/>
        </a:p>
      </dgm:t>
    </dgm:pt>
    <dgm:pt modelId="{258008C4-BE2E-4C46-B223-3E06C988B2B8}" type="sibTrans" cxnId="{1F7D0E2C-F66E-4122-B4E9-0AB6C69ABD6A}">
      <dgm:prSet/>
      <dgm:spPr/>
      <dgm:t>
        <a:bodyPr/>
        <a:lstStyle/>
        <a:p>
          <a:endParaRPr lang="fr-FR"/>
        </a:p>
      </dgm:t>
    </dgm:pt>
    <dgm:pt modelId="{9FA6CFF2-9343-4CE8-9923-FB0A02271049}">
      <dgm:prSet phldrT="[Text]"/>
      <dgm:spPr/>
      <dgm:t>
        <a:bodyPr/>
        <a:lstStyle/>
        <a:p>
          <a:r>
            <a:rPr lang="fr-FR" b="1" noProof="0" dirty="0"/>
            <a:t>X. Vocabulaire</a:t>
          </a:r>
        </a:p>
      </dgm:t>
    </dgm:pt>
    <dgm:pt modelId="{8E3E5456-2EFA-4216-8DB9-81CE1D38969F}" type="parTrans" cxnId="{7E4A198F-8FE0-49D6-8D23-584C8EACF31D}">
      <dgm:prSet/>
      <dgm:spPr/>
      <dgm:t>
        <a:bodyPr/>
        <a:lstStyle/>
        <a:p>
          <a:endParaRPr lang="fr-FR"/>
        </a:p>
      </dgm:t>
    </dgm:pt>
    <dgm:pt modelId="{95AB9EA6-2E61-4B10-97F4-D98FBB08BC1B}" type="sibTrans" cxnId="{7E4A198F-8FE0-49D6-8D23-584C8EACF31D}">
      <dgm:prSet/>
      <dgm:spPr/>
      <dgm:t>
        <a:bodyPr/>
        <a:lstStyle/>
        <a:p>
          <a:endParaRPr lang="fr-FR"/>
        </a:p>
      </dgm:t>
    </dgm:pt>
    <dgm:pt modelId="{62271FDD-2B6B-4DD0-A268-CB7EEECCB029}">
      <dgm:prSet phldrT="[Text]"/>
      <dgm:spPr/>
      <dgm:t>
        <a:bodyPr/>
        <a:lstStyle/>
        <a:p>
          <a:r>
            <a:rPr lang="fr-FR" noProof="0" dirty="0"/>
            <a:t>Donner mon opinion</a:t>
          </a:r>
        </a:p>
      </dgm:t>
    </dgm:pt>
    <dgm:pt modelId="{CDDC2CD2-961A-485E-9EC9-4C0640D126A4}" type="parTrans" cxnId="{267C2D5B-8B83-4541-896E-CC5D08168072}">
      <dgm:prSet/>
      <dgm:spPr/>
      <dgm:t>
        <a:bodyPr/>
        <a:lstStyle/>
        <a:p>
          <a:endParaRPr lang="fr-FR"/>
        </a:p>
      </dgm:t>
    </dgm:pt>
    <dgm:pt modelId="{969BFF40-806D-49FE-9F92-A79A449C8EEF}" type="sibTrans" cxnId="{267C2D5B-8B83-4541-896E-CC5D08168072}">
      <dgm:prSet/>
      <dgm:spPr/>
      <dgm:t>
        <a:bodyPr/>
        <a:lstStyle/>
        <a:p>
          <a:endParaRPr lang="fr-FR"/>
        </a:p>
      </dgm:t>
    </dgm:pt>
    <dgm:pt modelId="{EEC5D3C2-17F2-410F-8553-C9FBA9935243}">
      <dgm:prSet phldrT="[Text]"/>
      <dgm:spPr/>
      <dgm:t>
        <a:bodyPr rtlCol="0"/>
        <a:lstStyle/>
        <a:p>
          <a:pPr rtl="0"/>
          <a:endParaRPr lang="fr-FR" b="1" noProof="0" dirty="0"/>
        </a:p>
      </dgm:t>
    </dgm:pt>
    <dgm:pt modelId="{E37E432D-84DD-4AE2-A61C-82525625F23C}" type="parTrans" cxnId="{DE0A6455-0931-4251-8AA9-FF083C40745B}">
      <dgm:prSet/>
      <dgm:spPr/>
      <dgm:t>
        <a:bodyPr/>
        <a:lstStyle/>
        <a:p>
          <a:endParaRPr lang="fr-FR"/>
        </a:p>
      </dgm:t>
    </dgm:pt>
    <dgm:pt modelId="{C11F5E35-D90D-47FF-BBAC-161B3D9ADA5D}" type="sibTrans" cxnId="{DE0A6455-0931-4251-8AA9-FF083C40745B}">
      <dgm:prSet/>
      <dgm:spPr/>
      <dgm:t>
        <a:bodyPr/>
        <a:lstStyle/>
        <a:p>
          <a:endParaRPr lang="fr-FR"/>
        </a:p>
      </dgm:t>
    </dgm:pt>
    <dgm:pt modelId="{86223FCD-99ED-4955-99ED-AF8FB1929C12}" type="pres">
      <dgm:prSet presAssocID="{CF9055CF-8DEB-4A02-949A-DE72B6AC5D37}" presName="Name0" presStyleCnt="0">
        <dgm:presLayoutVars>
          <dgm:dir/>
          <dgm:animLvl val="lvl"/>
          <dgm:resizeHandles val="exact"/>
        </dgm:presLayoutVars>
      </dgm:prSet>
      <dgm:spPr/>
    </dgm:pt>
    <dgm:pt modelId="{87B0F731-111F-4AEF-9603-59B13EBCCE76}" type="pres">
      <dgm:prSet presAssocID="{082E8A29-955A-4C7C-A174-3E9DCD4DC89B}" presName="linNode" presStyleCnt="0"/>
      <dgm:spPr/>
    </dgm:pt>
    <dgm:pt modelId="{A668FE6C-4212-4668-9FAB-A8A342F4D383}" type="pres">
      <dgm:prSet presAssocID="{082E8A29-955A-4C7C-A174-3E9DCD4DC89B}" presName="parentText" presStyleLbl="node1" presStyleIdx="0" presStyleCnt="12">
        <dgm:presLayoutVars>
          <dgm:chMax val="1"/>
          <dgm:bulletEnabled val="1"/>
        </dgm:presLayoutVars>
      </dgm:prSet>
      <dgm:spPr/>
    </dgm:pt>
    <dgm:pt modelId="{6551C2B5-1B22-4E38-A1AF-4229F1FF487E}" type="pres">
      <dgm:prSet presAssocID="{082E8A29-955A-4C7C-A174-3E9DCD4DC89B}" presName="descendantText" presStyleLbl="alignAccFollowNode1" presStyleIdx="0" presStyleCnt="12">
        <dgm:presLayoutVars>
          <dgm:bulletEnabled val="1"/>
        </dgm:presLayoutVars>
      </dgm:prSet>
      <dgm:spPr/>
    </dgm:pt>
    <dgm:pt modelId="{629BB7B2-C1FB-45D9-BC6C-22D1BE6301DA}" type="pres">
      <dgm:prSet presAssocID="{C2176686-D23E-48EB-9D1B-1A1B46236638}" presName="sp" presStyleCnt="0"/>
      <dgm:spPr/>
    </dgm:pt>
    <dgm:pt modelId="{EA2EBBF2-52F7-410E-BCE3-F5C8AEC068BD}" type="pres">
      <dgm:prSet presAssocID="{B6E26FFC-9977-4BBC-BEC7-3D6B63754E52}" presName="linNode" presStyleCnt="0"/>
      <dgm:spPr/>
    </dgm:pt>
    <dgm:pt modelId="{CFB48C15-8741-4CB9-ADFE-71E086CECEE7}" type="pres">
      <dgm:prSet presAssocID="{B6E26FFC-9977-4BBC-BEC7-3D6B63754E52}" presName="parentText" presStyleLbl="node1" presStyleIdx="1" presStyleCnt="12">
        <dgm:presLayoutVars>
          <dgm:chMax val="1"/>
          <dgm:bulletEnabled val="1"/>
        </dgm:presLayoutVars>
      </dgm:prSet>
      <dgm:spPr/>
    </dgm:pt>
    <dgm:pt modelId="{6089178F-8893-47AD-91E6-F5A11FA2E248}" type="pres">
      <dgm:prSet presAssocID="{B6E26FFC-9977-4BBC-BEC7-3D6B63754E52}" presName="descendantText" presStyleLbl="alignAccFollowNode1" presStyleIdx="1" presStyleCnt="12">
        <dgm:presLayoutVars>
          <dgm:bulletEnabled val="1"/>
        </dgm:presLayoutVars>
      </dgm:prSet>
      <dgm:spPr/>
    </dgm:pt>
    <dgm:pt modelId="{CA586AD4-435C-4CF8-A373-AF05FA1DD213}" type="pres">
      <dgm:prSet presAssocID="{48634C00-2335-4923-9072-EB7482323D9C}" presName="sp" presStyleCnt="0"/>
      <dgm:spPr/>
    </dgm:pt>
    <dgm:pt modelId="{D5A0BD9A-96C8-4CE2-AC94-B5A0EB1B43E8}" type="pres">
      <dgm:prSet presAssocID="{6D0E5D9F-7263-4526-A227-51301233F549}" presName="linNode" presStyleCnt="0"/>
      <dgm:spPr/>
    </dgm:pt>
    <dgm:pt modelId="{24B29342-E06C-4C70-AE8A-2FB6901CF3C9}" type="pres">
      <dgm:prSet presAssocID="{6D0E5D9F-7263-4526-A227-51301233F549}" presName="parentText" presStyleLbl="node1" presStyleIdx="2" presStyleCnt="12">
        <dgm:presLayoutVars>
          <dgm:chMax val="1"/>
          <dgm:bulletEnabled val="1"/>
        </dgm:presLayoutVars>
      </dgm:prSet>
      <dgm:spPr/>
    </dgm:pt>
    <dgm:pt modelId="{FC5B2782-E6DD-4B70-92B3-064150AA2C01}" type="pres">
      <dgm:prSet presAssocID="{6D0E5D9F-7263-4526-A227-51301233F549}" presName="descendantText" presStyleLbl="alignAccFollowNode1" presStyleIdx="2" presStyleCnt="12">
        <dgm:presLayoutVars>
          <dgm:bulletEnabled val="1"/>
        </dgm:presLayoutVars>
      </dgm:prSet>
      <dgm:spPr/>
    </dgm:pt>
    <dgm:pt modelId="{B0BC55DB-4B7A-431E-80EA-7E38717A445C}" type="pres">
      <dgm:prSet presAssocID="{DE289E29-1989-4D8E-8AA6-F030105B3F13}" presName="sp" presStyleCnt="0"/>
      <dgm:spPr/>
    </dgm:pt>
    <dgm:pt modelId="{CDE5E7B8-378D-45A2-9AAD-8D16F23BD96C}" type="pres">
      <dgm:prSet presAssocID="{6DB9A371-F06D-4EEB-A388-755F7C3E04AA}" presName="linNode" presStyleCnt="0"/>
      <dgm:spPr/>
    </dgm:pt>
    <dgm:pt modelId="{2AB39E86-0318-4C61-8EC9-8E6DBEDF0101}" type="pres">
      <dgm:prSet presAssocID="{6DB9A371-F06D-4EEB-A388-755F7C3E04AA}" presName="parentText" presStyleLbl="node1" presStyleIdx="3" presStyleCnt="12">
        <dgm:presLayoutVars>
          <dgm:chMax val="1"/>
          <dgm:bulletEnabled val="1"/>
        </dgm:presLayoutVars>
      </dgm:prSet>
      <dgm:spPr/>
    </dgm:pt>
    <dgm:pt modelId="{5762B232-57AD-4606-B53C-4C452D14A865}" type="pres">
      <dgm:prSet presAssocID="{6DB9A371-F06D-4EEB-A388-755F7C3E04AA}" presName="descendantText" presStyleLbl="alignAccFollowNode1" presStyleIdx="3" presStyleCnt="12">
        <dgm:presLayoutVars>
          <dgm:bulletEnabled val="1"/>
        </dgm:presLayoutVars>
      </dgm:prSet>
      <dgm:spPr/>
    </dgm:pt>
    <dgm:pt modelId="{1F1658EB-4580-4661-B253-39969906A77A}" type="pres">
      <dgm:prSet presAssocID="{355C3BA9-67E0-4257-8A62-6818F61A3126}" presName="sp" presStyleCnt="0"/>
      <dgm:spPr/>
    </dgm:pt>
    <dgm:pt modelId="{DD44F5C6-8E42-4243-A188-85DDCEBF195E}" type="pres">
      <dgm:prSet presAssocID="{5E979B4D-2535-4A57-88C9-18EC7B886052}" presName="linNode" presStyleCnt="0"/>
      <dgm:spPr/>
    </dgm:pt>
    <dgm:pt modelId="{6294B41B-2A58-4843-8B72-DE9A2B682E33}" type="pres">
      <dgm:prSet presAssocID="{5E979B4D-2535-4A57-88C9-18EC7B886052}" presName="parentText" presStyleLbl="node1" presStyleIdx="4" presStyleCnt="12">
        <dgm:presLayoutVars>
          <dgm:chMax val="1"/>
          <dgm:bulletEnabled val="1"/>
        </dgm:presLayoutVars>
      </dgm:prSet>
      <dgm:spPr/>
    </dgm:pt>
    <dgm:pt modelId="{9963B041-0CB3-4572-BF6F-720D2009C2CD}" type="pres">
      <dgm:prSet presAssocID="{5E979B4D-2535-4A57-88C9-18EC7B886052}" presName="descendantText" presStyleLbl="alignAccFollowNode1" presStyleIdx="4" presStyleCnt="12">
        <dgm:presLayoutVars>
          <dgm:bulletEnabled val="1"/>
        </dgm:presLayoutVars>
      </dgm:prSet>
      <dgm:spPr/>
    </dgm:pt>
    <dgm:pt modelId="{A412CB34-87C8-412D-B6D0-4A3CCF95F07B}" type="pres">
      <dgm:prSet presAssocID="{3582128F-B779-4C11-AEB2-3E36EAD442C1}" presName="sp" presStyleCnt="0"/>
      <dgm:spPr/>
    </dgm:pt>
    <dgm:pt modelId="{3DA2F092-45BF-4F91-8030-E00303329613}" type="pres">
      <dgm:prSet presAssocID="{146A0335-19A9-412F-9E61-433ADF022780}" presName="linNode" presStyleCnt="0"/>
      <dgm:spPr/>
    </dgm:pt>
    <dgm:pt modelId="{510CBF0A-1494-4249-B32E-434F3975901F}" type="pres">
      <dgm:prSet presAssocID="{146A0335-19A9-412F-9E61-433ADF022780}" presName="parentText" presStyleLbl="node1" presStyleIdx="5" presStyleCnt="12">
        <dgm:presLayoutVars>
          <dgm:chMax val="1"/>
          <dgm:bulletEnabled val="1"/>
        </dgm:presLayoutVars>
      </dgm:prSet>
      <dgm:spPr/>
    </dgm:pt>
    <dgm:pt modelId="{45DA2F28-4850-4CC0-9D18-A1AB5ADA5869}" type="pres">
      <dgm:prSet presAssocID="{146A0335-19A9-412F-9E61-433ADF022780}" presName="descendantText" presStyleLbl="alignAccFollowNode1" presStyleIdx="5" presStyleCnt="12">
        <dgm:presLayoutVars>
          <dgm:bulletEnabled val="1"/>
        </dgm:presLayoutVars>
      </dgm:prSet>
      <dgm:spPr/>
    </dgm:pt>
    <dgm:pt modelId="{359749D8-5EB6-4E9B-AA7C-5C36511583BB}" type="pres">
      <dgm:prSet presAssocID="{F3815A08-A9B8-447C-80BF-6FB116A7C356}" presName="sp" presStyleCnt="0"/>
      <dgm:spPr/>
    </dgm:pt>
    <dgm:pt modelId="{33823E6E-3008-4DBF-837D-ABBC36541375}" type="pres">
      <dgm:prSet presAssocID="{4F6359B6-6241-4DF6-9B71-AFD3A3B45ADF}" presName="linNode" presStyleCnt="0"/>
      <dgm:spPr/>
    </dgm:pt>
    <dgm:pt modelId="{2CE05F75-D203-4C4E-9577-1D4097A683DF}" type="pres">
      <dgm:prSet presAssocID="{4F6359B6-6241-4DF6-9B71-AFD3A3B45ADF}" presName="parentText" presStyleLbl="node1" presStyleIdx="6" presStyleCnt="12">
        <dgm:presLayoutVars>
          <dgm:chMax val="1"/>
          <dgm:bulletEnabled val="1"/>
        </dgm:presLayoutVars>
      </dgm:prSet>
      <dgm:spPr/>
    </dgm:pt>
    <dgm:pt modelId="{E2B16240-225F-4032-9E0A-C6A18CD3ED71}" type="pres">
      <dgm:prSet presAssocID="{4F6359B6-6241-4DF6-9B71-AFD3A3B45ADF}" presName="descendantText" presStyleLbl="alignAccFollowNode1" presStyleIdx="6" presStyleCnt="12">
        <dgm:presLayoutVars>
          <dgm:bulletEnabled val="1"/>
        </dgm:presLayoutVars>
      </dgm:prSet>
      <dgm:spPr/>
    </dgm:pt>
    <dgm:pt modelId="{B4C65B49-7EB5-41D7-9DA1-E82851BAC9C1}" type="pres">
      <dgm:prSet presAssocID="{464D4663-3AF9-4181-A6D1-235CDB0CD336}" presName="sp" presStyleCnt="0"/>
      <dgm:spPr/>
    </dgm:pt>
    <dgm:pt modelId="{B9D40CCA-DC93-4726-8EF1-98C1B1D8CE68}" type="pres">
      <dgm:prSet presAssocID="{0556DF01-8241-46B9-A9A7-696B425311D4}" presName="linNode" presStyleCnt="0"/>
      <dgm:spPr/>
    </dgm:pt>
    <dgm:pt modelId="{8CDCEC03-7B89-49A0-BFBD-AF0F69CE5A9B}" type="pres">
      <dgm:prSet presAssocID="{0556DF01-8241-46B9-A9A7-696B425311D4}" presName="parentText" presStyleLbl="node1" presStyleIdx="7" presStyleCnt="12">
        <dgm:presLayoutVars>
          <dgm:chMax val="1"/>
          <dgm:bulletEnabled val="1"/>
        </dgm:presLayoutVars>
      </dgm:prSet>
      <dgm:spPr/>
    </dgm:pt>
    <dgm:pt modelId="{7773E06E-EC26-4BEE-A691-6C318D3A4949}" type="pres">
      <dgm:prSet presAssocID="{0556DF01-8241-46B9-A9A7-696B425311D4}" presName="descendantText" presStyleLbl="alignAccFollowNode1" presStyleIdx="7" presStyleCnt="12">
        <dgm:presLayoutVars>
          <dgm:bulletEnabled val="1"/>
        </dgm:presLayoutVars>
      </dgm:prSet>
      <dgm:spPr/>
    </dgm:pt>
    <dgm:pt modelId="{B69BCC0E-4F5D-4474-ACE8-98DF5E1269E5}" type="pres">
      <dgm:prSet presAssocID="{C4CA99FB-0935-42A7-A480-9B496516F239}" presName="sp" presStyleCnt="0"/>
      <dgm:spPr/>
    </dgm:pt>
    <dgm:pt modelId="{41DCA1DD-25B1-4099-9AC0-26D123AF9F6F}" type="pres">
      <dgm:prSet presAssocID="{93FCC9FE-EC88-4E39-8599-997F4616F898}" presName="linNode" presStyleCnt="0"/>
      <dgm:spPr/>
    </dgm:pt>
    <dgm:pt modelId="{CE186405-C4F5-4D1D-AE2E-E1E6C0D05BF3}" type="pres">
      <dgm:prSet presAssocID="{93FCC9FE-EC88-4E39-8599-997F4616F898}" presName="parentText" presStyleLbl="node1" presStyleIdx="8" presStyleCnt="12">
        <dgm:presLayoutVars>
          <dgm:chMax val="1"/>
          <dgm:bulletEnabled val="1"/>
        </dgm:presLayoutVars>
      </dgm:prSet>
      <dgm:spPr/>
    </dgm:pt>
    <dgm:pt modelId="{DEC68CB5-C43D-4121-8649-BB3EBA1D7EBE}" type="pres">
      <dgm:prSet presAssocID="{93FCC9FE-EC88-4E39-8599-997F4616F898}" presName="descendantText" presStyleLbl="alignAccFollowNode1" presStyleIdx="8" presStyleCnt="12">
        <dgm:presLayoutVars>
          <dgm:bulletEnabled val="1"/>
        </dgm:presLayoutVars>
      </dgm:prSet>
      <dgm:spPr/>
    </dgm:pt>
    <dgm:pt modelId="{BBC3D8A0-2D15-44C0-8228-7FE811122443}" type="pres">
      <dgm:prSet presAssocID="{C204CFE4-FCF2-401D-B956-F0205BBF2E93}" presName="sp" presStyleCnt="0"/>
      <dgm:spPr/>
    </dgm:pt>
    <dgm:pt modelId="{05A38B5F-0FE8-4F4D-B0C7-417F4B0C76B2}" type="pres">
      <dgm:prSet presAssocID="{9FA6CFF2-9343-4CE8-9923-FB0A02271049}" presName="linNode" presStyleCnt="0"/>
      <dgm:spPr/>
    </dgm:pt>
    <dgm:pt modelId="{08D81C8A-B0EB-4D54-8D8E-8B29FFC8CFCE}" type="pres">
      <dgm:prSet presAssocID="{9FA6CFF2-9343-4CE8-9923-FB0A02271049}" presName="parentText" presStyleLbl="node1" presStyleIdx="9" presStyleCnt="12">
        <dgm:presLayoutVars>
          <dgm:chMax val="1"/>
          <dgm:bulletEnabled val="1"/>
        </dgm:presLayoutVars>
      </dgm:prSet>
      <dgm:spPr/>
    </dgm:pt>
    <dgm:pt modelId="{8D018E22-61C3-4CE9-AA6F-A3C995178A59}" type="pres">
      <dgm:prSet presAssocID="{9FA6CFF2-9343-4CE8-9923-FB0A02271049}" presName="descendantText" presStyleLbl="alignAccFollowNode1" presStyleIdx="9" presStyleCnt="12">
        <dgm:presLayoutVars>
          <dgm:bulletEnabled val="1"/>
        </dgm:presLayoutVars>
      </dgm:prSet>
      <dgm:spPr/>
    </dgm:pt>
    <dgm:pt modelId="{7D396703-0268-4593-A71D-7000B82D6524}" type="pres">
      <dgm:prSet presAssocID="{95AB9EA6-2E61-4B10-97F4-D98FBB08BC1B}" presName="sp" presStyleCnt="0"/>
      <dgm:spPr/>
    </dgm:pt>
    <dgm:pt modelId="{3B77C320-A4FD-44B3-B8E4-E66E325040ED}" type="pres">
      <dgm:prSet presAssocID="{A789976D-D9F7-4CAE-A0FA-57AD5327459D}" presName="linNode" presStyleCnt="0"/>
      <dgm:spPr/>
    </dgm:pt>
    <dgm:pt modelId="{CAD5F9E2-E528-4B1D-B654-0285A92C87FA}" type="pres">
      <dgm:prSet presAssocID="{A789976D-D9F7-4CAE-A0FA-57AD5327459D}" presName="parentText" presStyleLbl="node1" presStyleIdx="10" presStyleCnt="12">
        <dgm:presLayoutVars>
          <dgm:chMax val="1"/>
          <dgm:bulletEnabled val="1"/>
        </dgm:presLayoutVars>
      </dgm:prSet>
      <dgm:spPr/>
    </dgm:pt>
    <dgm:pt modelId="{C97A1132-BB27-402E-ACB8-DAAB12D9A61E}" type="pres">
      <dgm:prSet presAssocID="{A789976D-D9F7-4CAE-A0FA-57AD5327459D}" presName="descendantText" presStyleLbl="alignAccFollowNode1" presStyleIdx="10" presStyleCnt="12">
        <dgm:presLayoutVars>
          <dgm:bulletEnabled val="1"/>
        </dgm:presLayoutVars>
      </dgm:prSet>
      <dgm:spPr/>
    </dgm:pt>
    <dgm:pt modelId="{D31F6606-2FF7-4B62-A39D-AD0690858C36}" type="pres">
      <dgm:prSet presAssocID="{E7237B23-A10C-4270-820C-A37649007AE6}" presName="sp" presStyleCnt="0"/>
      <dgm:spPr/>
    </dgm:pt>
    <dgm:pt modelId="{9DB28019-E129-435D-BD6C-FDB34FA99A99}" type="pres">
      <dgm:prSet presAssocID="{EF2B91B6-6F0A-4365-9672-0E2C5B6A7701}" presName="linNode" presStyleCnt="0"/>
      <dgm:spPr/>
    </dgm:pt>
    <dgm:pt modelId="{75726452-440D-4809-AC36-39229B3CA3FF}" type="pres">
      <dgm:prSet presAssocID="{EF2B91B6-6F0A-4365-9672-0E2C5B6A7701}" presName="parentText" presStyleLbl="node1" presStyleIdx="11" presStyleCnt="12">
        <dgm:presLayoutVars>
          <dgm:chMax val="1"/>
          <dgm:bulletEnabled val="1"/>
        </dgm:presLayoutVars>
      </dgm:prSet>
      <dgm:spPr/>
    </dgm:pt>
    <dgm:pt modelId="{9465079B-55BB-4C39-BBB7-735450A6BA62}" type="pres">
      <dgm:prSet presAssocID="{EF2B91B6-6F0A-4365-9672-0E2C5B6A7701}" presName="descendantText" presStyleLbl="alignAccFollowNode1" presStyleIdx="11" presStyleCnt="12">
        <dgm:presLayoutVars>
          <dgm:bulletEnabled val="1"/>
        </dgm:presLayoutVars>
      </dgm:prSet>
      <dgm:spPr/>
    </dgm:pt>
  </dgm:ptLst>
  <dgm:cxnLst>
    <dgm:cxn modelId="{06419508-AB8D-48A9-82D1-FB1F3DA82C19}" type="presOf" srcId="{9E56F576-93E6-4664-8810-953B1AEDC2F4}" destId="{E2B16240-225F-4032-9E0A-C6A18CD3ED71}" srcOrd="0" destOrd="0" presId="urn:microsoft.com/office/officeart/2005/8/layout/vList5"/>
    <dgm:cxn modelId="{05479C11-13FA-4F6D-B14C-A9F642863940}" srcId="{CF9055CF-8DEB-4A02-949A-DE72B6AC5D37}" destId="{5E979B4D-2535-4A57-88C9-18EC7B886052}" srcOrd="4" destOrd="0" parTransId="{57DD7F28-1576-46C3-BDB9-B4F2CC07EA44}" sibTransId="{3582128F-B779-4C11-AEB2-3E36EAD442C1}"/>
    <dgm:cxn modelId="{C4722112-8E82-473E-8502-FD5B4FAB74DC}" type="presOf" srcId="{37A7C994-CC74-44DD-8777-ED6736B35821}" destId="{7773E06E-EC26-4BEE-A691-6C318D3A4949}" srcOrd="0" destOrd="0" presId="urn:microsoft.com/office/officeart/2005/8/layout/vList5"/>
    <dgm:cxn modelId="{03FC6216-5355-4E33-A6B4-23ECA2F0A0B7}" srcId="{CF9055CF-8DEB-4A02-949A-DE72B6AC5D37}" destId="{93FCC9FE-EC88-4E39-8599-997F4616F898}" srcOrd="8" destOrd="0" parTransId="{341E5030-7D0F-4882-AE06-42B4C63B2D31}" sibTransId="{C204CFE4-FCF2-401D-B956-F0205BBF2E93}"/>
    <dgm:cxn modelId="{DA18681E-A332-40DD-853B-F4E3808E54EF}" type="presOf" srcId="{6DB9A371-F06D-4EEB-A388-755F7C3E04AA}" destId="{2AB39E86-0318-4C61-8EC9-8E6DBEDF0101}" srcOrd="0" destOrd="0" presId="urn:microsoft.com/office/officeart/2005/8/layout/vList5"/>
    <dgm:cxn modelId="{3D150629-DC22-46E0-B9B6-6DC0253ECF22}" srcId="{EF2B91B6-6F0A-4365-9672-0E2C5B6A7701}" destId="{C405AABF-5221-4BF2-84F2-80740C29EB11}" srcOrd="0" destOrd="0" parTransId="{E52C0AA1-4635-45BA-BE0E-ECC40C89C589}" sibTransId="{74DC8580-04FA-4EEE-A2CB-FF6D0F0CB2FC}"/>
    <dgm:cxn modelId="{E934922A-0CFA-44E7-952C-74104431AFDC}" srcId="{CF9055CF-8DEB-4A02-949A-DE72B6AC5D37}" destId="{A789976D-D9F7-4CAE-A0FA-57AD5327459D}" srcOrd="10" destOrd="0" parTransId="{F536AA3A-9B74-498A-A723-D7F44AD102BD}" sibTransId="{E7237B23-A10C-4270-820C-A37649007AE6}"/>
    <dgm:cxn modelId="{1F7D0E2C-F66E-4122-B4E9-0AB6C69ABD6A}" srcId="{93FCC9FE-EC88-4E39-8599-997F4616F898}" destId="{7E933D4A-9764-4F26-9AED-B65329601366}" srcOrd="0" destOrd="0" parTransId="{B36DBD08-0FBD-456B-B91F-C6A5515B4D4E}" sibTransId="{258008C4-BE2E-4C46-B223-3E06C988B2B8}"/>
    <dgm:cxn modelId="{1C5CE732-A00F-4C06-A1A8-B209BC6B496D}" srcId="{0556DF01-8241-46B9-A9A7-696B425311D4}" destId="{37A7C994-CC74-44DD-8777-ED6736B35821}" srcOrd="0" destOrd="0" parTransId="{03F017E7-7E3C-4E2C-9CEF-B07099F38801}" sibTransId="{118572A4-3B5E-487E-8015-6A319369077F}"/>
    <dgm:cxn modelId="{ED2A7736-9C55-4440-A665-8F529083DE04}" type="presOf" srcId="{9FA6CFF2-9343-4CE8-9923-FB0A02271049}" destId="{08D81C8A-B0EB-4D54-8D8E-8B29FFC8CFCE}" srcOrd="0" destOrd="0" presId="urn:microsoft.com/office/officeart/2005/8/layout/vList5"/>
    <dgm:cxn modelId="{CD9E823D-FEA5-478F-8AB1-981D367FC70E}" srcId="{CF9055CF-8DEB-4A02-949A-DE72B6AC5D37}" destId="{6DB9A371-F06D-4EEB-A388-755F7C3E04AA}" srcOrd="3" destOrd="0" parTransId="{74A9CF0C-9944-4392-85D6-B139CB64468A}" sibTransId="{355C3BA9-67E0-4257-8A62-6818F61A3126}"/>
    <dgm:cxn modelId="{267C2D5B-8B83-4541-896E-CC5D08168072}" srcId="{9FA6CFF2-9343-4CE8-9923-FB0A02271049}" destId="{62271FDD-2B6B-4DD0-A268-CB7EEECCB029}" srcOrd="0" destOrd="0" parTransId="{CDDC2CD2-961A-485E-9EC9-4C0640D126A4}" sibTransId="{969BFF40-806D-49FE-9F92-A79A449C8EEF}"/>
    <dgm:cxn modelId="{76A7B05E-CB98-49E0-89CA-8D272E526C6B}" type="presOf" srcId="{6D0E5D9F-7263-4526-A227-51301233F549}" destId="{24B29342-E06C-4C70-AE8A-2FB6901CF3C9}" srcOrd="0" destOrd="0" presId="urn:microsoft.com/office/officeart/2005/8/layout/vList5"/>
    <dgm:cxn modelId="{B302B243-6F1C-4991-A7E3-EFF4C4F60E9C}" srcId="{146A0335-19A9-412F-9E61-433ADF022780}" destId="{E47D9370-1109-4719-A1AB-AB111C0C6F38}" srcOrd="0" destOrd="0" parTransId="{7E28C145-E694-41E0-A92D-140D9F025B89}" sibTransId="{85A99795-DB8D-4998-A762-FB34E2FBB30F}"/>
    <dgm:cxn modelId="{7CD5CB64-C962-4B34-B76F-491389AE3F3A}" type="presOf" srcId="{4F6359B6-6241-4DF6-9B71-AFD3A3B45ADF}" destId="{2CE05F75-D203-4C4E-9577-1D4097A683DF}" srcOrd="0" destOrd="0" presId="urn:microsoft.com/office/officeart/2005/8/layout/vList5"/>
    <dgm:cxn modelId="{17E73148-9C08-4999-B21E-F3C5A0E3FC0C}" srcId="{CF9055CF-8DEB-4A02-949A-DE72B6AC5D37}" destId="{B6E26FFC-9977-4BBC-BEC7-3D6B63754E52}" srcOrd="1" destOrd="0" parTransId="{5CEFBD89-2F4F-4B51-A98A-0F3C86494166}" sibTransId="{48634C00-2335-4923-9072-EB7482323D9C}"/>
    <dgm:cxn modelId="{9EE85A4A-B353-4E73-AAD1-2BA14677EA2D}" type="presOf" srcId="{0556DF01-8241-46B9-A9A7-696B425311D4}" destId="{8CDCEC03-7B89-49A0-BFBD-AF0F69CE5A9B}" srcOrd="0" destOrd="0" presId="urn:microsoft.com/office/officeart/2005/8/layout/vList5"/>
    <dgm:cxn modelId="{10999B4A-56A1-4395-9CCD-61751B2F78A7}" srcId="{CF9055CF-8DEB-4A02-949A-DE72B6AC5D37}" destId="{0556DF01-8241-46B9-A9A7-696B425311D4}" srcOrd="7" destOrd="0" parTransId="{2A3D6C2A-BF6A-400F-8E2B-0047C7F97ED1}" sibTransId="{C4CA99FB-0935-42A7-A480-9B496516F239}"/>
    <dgm:cxn modelId="{CA62BD74-17F3-4864-9A98-21EDADB1D58A}" type="presOf" srcId="{93FCC9FE-EC88-4E39-8599-997F4616F898}" destId="{CE186405-C4F5-4D1D-AE2E-E1E6C0D05BF3}" srcOrd="0" destOrd="0" presId="urn:microsoft.com/office/officeart/2005/8/layout/vList5"/>
    <dgm:cxn modelId="{DE0A6455-0931-4251-8AA9-FF083C40745B}" srcId="{A789976D-D9F7-4CAE-A0FA-57AD5327459D}" destId="{EEC5D3C2-17F2-410F-8553-C9FBA9935243}" srcOrd="0" destOrd="0" parTransId="{E37E432D-84DD-4AE2-A61C-82525625F23C}" sibTransId="{C11F5E35-D90D-47FF-BBAC-161B3D9ADA5D}"/>
    <dgm:cxn modelId="{3BECF458-5253-4674-9231-F48C8265CA63}" type="presOf" srcId="{CBCC21F5-552F-4D39-812E-6FCD4A366F58}" destId="{6089178F-8893-47AD-91E6-F5A11FA2E248}" srcOrd="0" destOrd="0" presId="urn:microsoft.com/office/officeart/2005/8/layout/vList5"/>
    <dgm:cxn modelId="{2986897A-7787-444F-B6C8-41F3823EF3C1}" srcId="{CF9055CF-8DEB-4A02-949A-DE72B6AC5D37}" destId="{082E8A29-955A-4C7C-A174-3E9DCD4DC89B}" srcOrd="0" destOrd="0" parTransId="{BA7938E6-8DFA-40B7-B4C4-EACC6D85FC31}" sibTransId="{C2176686-D23E-48EB-9D1B-1A1B46236638}"/>
    <dgm:cxn modelId="{49D83480-620D-46F4-B4D6-37D6431D77FA}" srcId="{4F6359B6-6241-4DF6-9B71-AFD3A3B45ADF}" destId="{9E56F576-93E6-4664-8810-953B1AEDC2F4}" srcOrd="0" destOrd="0" parTransId="{5030CF1E-E38F-4A33-B477-59F8E405A7EA}" sibTransId="{17124D51-565C-4F88-AA52-5BADC8A85CF9}"/>
    <dgm:cxn modelId="{5957B185-E9E7-403C-B071-7D6752F96B69}" type="presOf" srcId="{C405AABF-5221-4BF2-84F2-80740C29EB11}" destId="{9465079B-55BB-4C39-BBB7-735450A6BA62}" srcOrd="0" destOrd="0" presId="urn:microsoft.com/office/officeart/2005/8/layout/vList5"/>
    <dgm:cxn modelId="{0AAFF58D-5ADF-4335-B8A0-BA814756A870}" type="presOf" srcId="{9A7F32D1-DE36-49B7-8DE7-86D0790C4283}" destId="{5762B232-57AD-4606-B53C-4C452D14A865}" srcOrd="0" destOrd="0" presId="urn:microsoft.com/office/officeart/2005/8/layout/vList5"/>
    <dgm:cxn modelId="{7E4A198F-8FE0-49D6-8D23-584C8EACF31D}" srcId="{CF9055CF-8DEB-4A02-949A-DE72B6AC5D37}" destId="{9FA6CFF2-9343-4CE8-9923-FB0A02271049}" srcOrd="9" destOrd="0" parTransId="{8E3E5456-2EFA-4216-8DB9-81CE1D38969F}" sibTransId="{95AB9EA6-2E61-4B10-97F4-D98FBB08BC1B}"/>
    <dgm:cxn modelId="{728C7793-B757-4CB2-8A9C-211278DF38B7}" srcId="{CF9055CF-8DEB-4A02-949A-DE72B6AC5D37}" destId="{146A0335-19A9-412F-9E61-433ADF022780}" srcOrd="5" destOrd="0" parTransId="{D88CED65-FA8C-46A4-8114-695A96D395DB}" sibTransId="{F3815A08-A9B8-447C-80BF-6FB116A7C356}"/>
    <dgm:cxn modelId="{54E8F693-5495-4C23-8B76-E7BAB6DF71A2}" type="presOf" srcId="{5E979B4D-2535-4A57-88C9-18EC7B886052}" destId="{6294B41B-2A58-4843-8B72-DE9A2B682E33}" srcOrd="0" destOrd="0" presId="urn:microsoft.com/office/officeart/2005/8/layout/vList5"/>
    <dgm:cxn modelId="{CA44FC99-A0FD-47B6-964A-249DC8EB9F85}" type="presOf" srcId="{361CD211-9E22-496D-8DC3-E70A91E77611}" destId="{6551C2B5-1B22-4E38-A1AF-4229F1FF487E}" srcOrd="0" destOrd="0" presId="urn:microsoft.com/office/officeart/2005/8/layout/vList5"/>
    <dgm:cxn modelId="{5D3D3EA4-5502-4EE9-92B8-D6448617DF73}" type="presOf" srcId="{EEC5D3C2-17F2-410F-8553-C9FBA9935243}" destId="{C97A1132-BB27-402E-ACB8-DAAB12D9A61E}" srcOrd="0" destOrd="0" presId="urn:microsoft.com/office/officeart/2005/8/layout/vList5"/>
    <dgm:cxn modelId="{577D87A4-E8DB-4B19-B1FF-C24DF8E0FD15}" srcId="{5E979B4D-2535-4A57-88C9-18EC7B886052}" destId="{91942322-97E8-404C-A9C4-5B514AFBD865}" srcOrd="0" destOrd="0" parTransId="{7D6EDACE-A04A-4FB2-A6AA-9864F515E16C}" sibTransId="{4CF52D19-18CB-455B-B957-0B8E3A7AEAAD}"/>
    <dgm:cxn modelId="{258A92A7-EFA1-4C3C-844F-F0F1257DB0C8}" srcId="{CF9055CF-8DEB-4A02-949A-DE72B6AC5D37}" destId="{4F6359B6-6241-4DF6-9B71-AFD3A3B45ADF}" srcOrd="6" destOrd="0" parTransId="{04F0B3EC-547A-4FE8-9EEC-C44F8A5B3551}" sibTransId="{464D4663-3AF9-4181-A6D1-235CDB0CD336}"/>
    <dgm:cxn modelId="{E3F7BCB8-7BC6-437E-87B7-F6F125C7200A}" srcId="{CF9055CF-8DEB-4A02-949A-DE72B6AC5D37}" destId="{EF2B91B6-6F0A-4365-9672-0E2C5B6A7701}" srcOrd="11" destOrd="0" parTransId="{F334A227-11D2-4FB9-BC43-0C9BEAE5E9C1}" sibTransId="{1F4D1F9D-A6BA-495E-A8EE-8A732A551435}"/>
    <dgm:cxn modelId="{F9E512BF-1D4D-43E8-A4B8-593F657AE70C}" srcId="{6D0E5D9F-7263-4526-A227-51301233F549}" destId="{775A1A75-C6CE-4C3D-A09A-9B9A71B94389}" srcOrd="0" destOrd="0" parTransId="{D4C4551D-5E2A-434E-BB45-FC2AB13C3AC9}" sibTransId="{0B8A0F3F-0529-4755-9646-AA52B5EABC67}"/>
    <dgm:cxn modelId="{C8C462C6-33A3-4E8B-91FE-36DBE92F1C4A}" srcId="{CF9055CF-8DEB-4A02-949A-DE72B6AC5D37}" destId="{6D0E5D9F-7263-4526-A227-51301233F549}" srcOrd="2" destOrd="0" parTransId="{23416D07-25F8-426C-BC65-639E6BCF4D6D}" sibTransId="{DE289E29-1989-4D8E-8AA6-F030105B3F13}"/>
    <dgm:cxn modelId="{65EE40C7-2040-4D90-BF29-268CEA8E8A90}" type="presOf" srcId="{B6E26FFC-9977-4BBC-BEC7-3D6B63754E52}" destId="{CFB48C15-8741-4CB9-ADFE-71E086CECEE7}" srcOrd="0" destOrd="0" presId="urn:microsoft.com/office/officeart/2005/8/layout/vList5"/>
    <dgm:cxn modelId="{71C950CE-B88B-4123-8086-2D46A1C18D14}" type="presOf" srcId="{EF2B91B6-6F0A-4365-9672-0E2C5B6A7701}" destId="{75726452-440D-4809-AC36-39229B3CA3FF}" srcOrd="0" destOrd="0" presId="urn:microsoft.com/office/officeart/2005/8/layout/vList5"/>
    <dgm:cxn modelId="{7B11BBCF-A05C-4DD0-BEA6-233D54BC7521}" type="presOf" srcId="{A789976D-D9F7-4CAE-A0FA-57AD5327459D}" destId="{CAD5F9E2-E528-4B1D-B654-0285A92C87FA}" srcOrd="0" destOrd="0" presId="urn:microsoft.com/office/officeart/2005/8/layout/vList5"/>
    <dgm:cxn modelId="{CE2AFFD7-3268-4216-9967-4D9CECC19C39}" type="presOf" srcId="{CF9055CF-8DEB-4A02-949A-DE72B6AC5D37}" destId="{86223FCD-99ED-4955-99ED-AF8FB1929C12}" srcOrd="0" destOrd="0" presId="urn:microsoft.com/office/officeart/2005/8/layout/vList5"/>
    <dgm:cxn modelId="{BC700AD8-51F0-43F7-BC38-0458A6E3472A}" srcId="{6DB9A371-F06D-4EEB-A388-755F7C3E04AA}" destId="{9A7F32D1-DE36-49B7-8DE7-86D0790C4283}" srcOrd="0" destOrd="0" parTransId="{3A731A30-A94D-4073-8E8A-52A88F9B4AB4}" sibTransId="{92115CBC-94E6-42EF-860D-8416C63A43A4}"/>
    <dgm:cxn modelId="{6C10D8DB-BF0D-40BD-BD3C-90923BEEBD03}" type="presOf" srcId="{7E933D4A-9764-4F26-9AED-B65329601366}" destId="{DEC68CB5-C43D-4121-8649-BB3EBA1D7EBE}" srcOrd="0" destOrd="0" presId="urn:microsoft.com/office/officeart/2005/8/layout/vList5"/>
    <dgm:cxn modelId="{3C41F2E0-4620-40B4-9857-68872B278EFB}" srcId="{B6E26FFC-9977-4BBC-BEC7-3D6B63754E52}" destId="{CBCC21F5-552F-4D39-812E-6FCD4A366F58}" srcOrd="0" destOrd="0" parTransId="{4A973A1C-85F1-4969-A536-D29940229E2C}" sibTransId="{3640B940-6901-481F-ADF7-6B77DEEED764}"/>
    <dgm:cxn modelId="{6467C7E4-AB58-482B-8BD1-D7CF96BDEB75}" type="presOf" srcId="{775A1A75-C6CE-4C3D-A09A-9B9A71B94389}" destId="{FC5B2782-E6DD-4B70-92B3-064150AA2C01}" srcOrd="0" destOrd="0" presId="urn:microsoft.com/office/officeart/2005/8/layout/vList5"/>
    <dgm:cxn modelId="{27E137E6-E06A-486F-8705-722358058703}" srcId="{082E8A29-955A-4C7C-A174-3E9DCD4DC89B}" destId="{361CD211-9E22-496D-8DC3-E70A91E77611}" srcOrd="0" destOrd="0" parTransId="{74EEBE93-F8B0-408F-9456-3A1DC54F0A24}" sibTransId="{FE9CEF07-CD70-4539-8DFA-AA6FB87764F9}"/>
    <dgm:cxn modelId="{2FCCA9ED-3FC5-4A44-BF17-B6845D57373B}" type="presOf" srcId="{91942322-97E8-404C-A9C4-5B514AFBD865}" destId="{9963B041-0CB3-4572-BF6F-720D2009C2CD}" srcOrd="0" destOrd="0" presId="urn:microsoft.com/office/officeart/2005/8/layout/vList5"/>
    <dgm:cxn modelId="{94AF2DEE-983A-459A-A7AB-82D12C556BFE}" type="presOf" srcId="{62271FDD-2B6B-4DD0-A268-CB7EEECCB029}" destId="{8D018E22-61C3-4CE9-AA6F-A3C995178A59}" srcOrd="0" destOrd="0" presId="urn:microsoft.com/office/officeart/2005/8/layout/vList5"/>
    <dgm:cxn modelId="{AE47AEEF-E2E0-45FC-82EF-C023DA7383DD}" type="presOf" srcId="{E47D9370-1109-4719-A1AB-AB111C0C6F38}" destId="{45DA2F28-4850-4CC0-9D18-A1AB5ADA5869}" srcOrd="0" destOrd="0" presId="urn:microsoft.com/office/officeart/2005/8/layout/vList5"/>
    <dgm:cxn modelId="{89459BF2-BA3D-4698-B7A1-8DE057B65414}" type="presOf" srcId="{082E8A29-955A-4C7C-A174-3E9DCD4DC89B}" destId="{A668FE6C-4212-4668-9FAB-A8A342F4D383}" srcOrd="0" destOrd="0" presId="urn:microsoft.com/office/officeart/2005/8/layout/vList5"/>
    <dgm:cxn modelId="{136E2CF5-095D-439E-9061-D73FC231B65D}" type="presOf" srcId="{146A0335-19A9-412F-9E61-433ADF022780}" destId="{510CBF0A-1494-4249-B32E-434F3975901F}" srcOrd="0" destOrd="0" presId="urn:microsoft.com/office/officeart/2005/8/layout/vList5"/>
    <dgm:cxn modelId="{A0280F15-06AE-4A75-A025-7F626E89D018}" type="presParOf" srcId="{86223FCD-99ED-4955-99ED-AF8FB1929C12}" destId="{87B0F731-111F-4AEF-9603-59B13EBCCE76}" srcOrd="0" destOrd="0" presId="urn:microsoft.com/office/officeart/2005/8/layout/vList5"/>
    <dgm:cxn modelId="{0527E332-8C05-4599-8766-F62C2D4888E0}" type="presParOf" srcId="{87B0F731-111F-4AEF-9603-59B13EBCCE76}" destId="{A668FE6C-4212-4668-9FAB-A8A342F4D383}" srcOrd="0" destOrd="0" presId="urn:microsoft.com/office/officeart/2005/8/layout/vList5"/>
    <dgm:cxn modelId="{40FE0DCA-D6A6-47B0-85BE-56FE8E3A4BDC}" type="presParOf" srcId="{87B0F731-111F-4AEF-9603-59B13EBCCE76}" destId="{6551C2B5-1B22-4E38-A1AF-4229F1FF487E}" srcOrd="1" destOrd="0" presId="urn:microsoft.com/office/officeart/2005/8/layout/vList5"/>
    <dgm:cxn modelId="{2681A4A9-A6B2-48DA-AD67-E781DA5B8DA0}" type="presParOf" srcId="{86223FCD-99ED-4955-99ED-AF8FB1929C12}" destId="{629BB7B2-C1FB-45D9-BC6C-22D1BE6301DA}" srcOrd="1" destOrd="0" presId="urn:microsoft.com/office/officeart/2005/8/layout/vList5"/>
    <dgm:cxn modelId="{6E12E983-A2EA-4C32-8419-DDCE0CC06F42}" type="presParOf" srcId="{86223FCD-99ED-4955-99ED-AF8FB1929C12}" destId="{EA2EBBF2-52F7-410E-BCE3-F5C8AEC068BD}" srcOrd="2" destOrd="0" presId="urn:microsoft.com/office/officeart/2005/8/layout/vList5"/>
    <dgm:cxn modelId="{03E59C43-D824-41A4-B829-F32730C7E3A4}" type="presParOf" srcId="{EA2EBBF2-52F7-410E-BCE3-F5C8AEC068BD}" destId="{CFB48C15-8741-4CB9-ADFE-71E086CECEE7}" srcOrd="0" destOrd="0" presId="urn:microsoft.com/office/officeart/2005/8/layout/vList5"/>
    <dgm:cxn modelId="{06892552-7D96-491D-9485-7AA741EF3D8E}" type="presParOf" srcId="{EA2EBBF2-52F7-410E-BCE3-F5C8AEC068BD}" destId="{6089178F-8893-47AD-91E6-F5A11FA2E248}" srcOrd="1" destOrd="0" presId="urn:microsoft.com/office/officeart/2005/8/layout/vList5"/>
    <dgm:cxn modelId="{A62A114E-53C7-4BCD-933C-222DE2AFFABB}" type="presParOf" srcId="{86223FCD-99ED-4955-99ED-AF8FB1929C12}" destId="{CA586AD4-435C-4CF8-A373-AF05FA1DD213}" srcOrd="3" destOrd="0" presId="urn:microsoft.com/office/officeart/2005/8/layout/vList5"/>
    <dgm:cxn modelId="{35D25BD9-F2A3-4FA9-93FD-EAEBEFEB3E45}" type="presParOf" srcId="{86223FCD-99ED-4955-99ED-AF8FB1929C12}" destId="{D5A0BD9A-96C8-4CE2-AC94-B5A0EB1B43E8}" srcOrd="4" destOrd="0" presId="urn:microsoft.com/office/officeart/2005/8/layout/vList5"/>
    <dgm:cxn modelId="{3E20B75F-D3DD-4933-B0A5-047595FA61F8}" type="presParOf" srcId="{D5A0BD9A-96C8-4CE2-AC94-B5A0EB1B43E8}" destId="{24B29342-E06C-4C70-AE8A-2FB6901CF3C9}" srcOrd="0" destOrd="0" presId="urn:microsoft.com/office/officeart/2005/8/layout/vList5"/>
    <dgm:cxn modelId="{EF28D288-1BA7-46DA-A53E-2D77FAEF1B7B}" type="presParOf" srcId="{D5A0BD9A-96C8-4CE2-AC94-B5A0EB1B43E8}" destId="{FC5B2782-E6DD-4B70-92B3-064150AA2C01}" srcOrd="1" destOrd="0" presId="urn:microsoft.com/office/officeart/2005/8/layout/vList5"/>
    <dgm:cxn modelId="{33B739A2-1804-4024-BCE8-C1D4DDBFAC9E}" type="presParOf" srcId="{86223FCD-99ED-4955-99ED-AF8FB1929C12}" destId="{B0BC55DB-4B7A-431E-80EA-7E38717A445C}" srcOrd="5" destOrd="0" presId="urn:microsoft.com/office/officeart/2005/8/layout/vList5"/>
    <dgm:cxn modelId="{66FF6DFC-3174-4966-8EF0-234DE894C307}" type="presParOf" srcId="{86223FCD-99ED-4955-99ED-AF8FB1929C12}" destId="{CDE5E7B8-378D-45A2-9AAD-8D16F23BD96C}" srcOrd="6" destOrd="0" presId="urn:microsoft.com/office/officeart/2005/8/layout/vList5"/>
    <dgm:cxn modelId="{6C3A81B2-0D42-4C38-AF6A-9C0D4640B3CC}" type="presParOf" srcId="{CDE5E7B8-378D-45A2-9AAD-8D16F23BD96C}" destId="{2AB39E86-0318-4C61-8EC9-8E6DBEDF0101}" srcOrd="0" destOrd="0" presId="urn:microsoft.com/office/officeart/2005/8/layout/vList5"/>
    <dgm:cxn modelId="{D04A944C-A485-4665-A715-7B147678D9DD}" type="presParOf" srcId="{CDE5E7B8-378D-45A2-9AAD-8D16F23BD96C}" destId="{5762B232-57AD-4606-B53C-4C452D14A865}" srcOrd="1" destOrd="0" presId="urn:microsoft.com/office/officeart/2005/8/layout/vList5"/>
    <dgm:cxn modelId="{D2DA59B4-4A64-4EA1-8017-8AF7E676D43B}" type="presParOf" srcId="{86223FCD-99ED-4955-99ED-AF8FB1929C12}" destId="{1F1658EB-4580-4661-B253-39969906A77A}" srcOrd="7" destOrd="0" presId="urn:microsoft.com/office/officeart/2005/8/layout/vList5"/>
    <dgm:cxn modelId="{F04FD8B9-6802-442A-8680-EA0255BEA1BC}" type="presParOf" srcId="{86223FCD-99ED-4955-99ED-AF8FB1929C12}" destId="{DD44F5C6-8E42-4243-A188-85DDCEBF195E}" srcOrd="8" destOrd="0" presId="urn:microsoft.com/office/officeart/2005/8/layout/vList5"/>
    <dgm:cxn modelId="{9EC61F12-3DF7-4038-BF27-4810AA088A7B}" type="presParOf" srcId="{DD44F5C6-8E42-4243-A188-85DDCEBF195E}" destId="{6294B41B-2A58-4843-8B72-DE9A2B682E33}" srcOrd="0" destOrd="0" presId="urn:microsoft.com/office/officeart/2005/8/layout/vList5"/>
    <dgm:cxn modelId="{BFA0DD22-5002-472B-BAA3-4DEFAA04A83C}" type="presParOf" srcId="{DD44F5C6-8E42-4243-A188-85DDCEBF195E}" destId="{9963B041-0CB3-4572-BF6F-720D2009C2CD}" srcOrd="1" destOrd="0" presId="urn:microsoft.com/office/officeart/2005/8/layout/vList5"/>
    <dgm:cxn modelId="{259C95B8-A117-44E5-8446-86C1609465DE}" type="presParOf" srcId="{86223FCD-99ED-4955-99ED-AF8FB1929C12}" destId="{A412CB34-87C8-412D-B6D0-4A3CCF95F07B}" srcOrd="9" destOrd="0" presId="urn:microsoft.com/office/officeart/2005/8/layout/vList5"/>
    <dgm:cxn modelId="{4AD6E79F-AF23-4809-A3CF-9A8438A79D30}" type="presParOf" srcId="{86223FCD-99ED-4955-99ED-AF8FB1929C12}" destId="{3DA2F092-45BF-4F91-8030-E00303329613}" srcOrd="10" destOrd="0" presId="urn:microsoft.com/office/officeart/2005/8/layout/vList5"/>
    <dgm:cxn modelId="{BC251407-6094-4976-8A35-4DA25CC20943}" type="presParOf" srcId="{3DA2F092-45BF-4F91-8030-E00303329613}" destId="{510CBF0A-1494-4249-B32E-434F3975901F}" srcOrd="0" destOrd="0" presId="urn:microsoft.com/office/officeart/2005/8/layout/vList5"/>
    <dgm:cxn modelId="{F4AF1A7E-09AD-4AC7-9606-67CC4EA22D46}" type="presParOf" srcId="{3DA2F092-45BF-4F91-8030-E00303329613}" destId="{45DA2F28-4850-4CC0-9D18-A1AB5ADA5869}" srcOrd="1" destOrd="0" presId="urn:microsoft.com/office/officeart/2005/8/layout/vList5"/>
    <dgm:cxn modelId="{56D5774F-2D20-4096-8D47-A2AD3BDAB189}" type="presParOf" srcId="{86223FCD-99ED-4955-99ED-AF8FB1929C12}" destId="{359749D8-5EB6-4E9B-AA7C-5C36511583BB}" srcOrd="11" destOrd="0" presId="urn:microsoft.com/office/officeart/2005/8/layout/vList5"/>
    <dgm:cxn modelId="{18F5915B-76ED-4410-924D-5910D20E7F28}" type="presParOf" srcId="{86223FCD-99ED-4955-99ED-AF8FB1929C12}" destId="{33823E6E-3008-4DBF-837D-ABBC36541375}" srcOrd="12" destOrd="0" presId="urn:microsoft.com/office/officeart/2005/8/layout/vList5"/>
    <dgm:cxn modelId="{1FDDC119-A43F-4F1C-B077-27555888677B}" type="presParOf" srcId="{33823E6E-3008-4DBF-837D-ABBC36541375}" destId="{2CE05F75-D203-4C4E-9577-1D4097A683DF}" srcOrd="0" destOrd="0" presId="urn:microsoft.com/office/officeart/2005/8/layout/vList5"/>
    <dgm:cxn modelId="{498C7387-8C7E-45AE-94DF-2E36E633412B}" type="presParOf" srcId="{33823E6E-3008-4DBF-837D-ABBC36541375}" destId="{E2B16240-225F-4032-9E0A-C6A18CD3ED71}" srcOrd="1" destOrd="0" presId="urn:microsoft.com/office/officeart/2005/8/layout/vList5"/>
    <dgm:cxn modelId="{02B1B628-CF95-4758-959A-A22F5E2BAEBA}" type="presParOf" srcId="{86223FCD-99ED-4955-99ED-AF8FB1929C12}" destId="{B4C65B49-7EB5-41D7-9DA1-E82851BAC9C1}" srcOrd="13" destOrd="0" presId="urn:microsoft.com/office/officeart/2005/8/layout/vList5"/>
    <dgm:cxn modelId="{8F356A75-930C-4737-81EA-25F45E2B5F70}" type="presParOf" srcId="{86223FCD-99ED-4955-99ED-AF8FB1929C12}" destId="{B9D40CCA-DC93-4726-8EF1-98C1B1D8CE68}" srcOrd="14" destOrd="0" presId="urn:microsoft.com/office/officeart/2005/8/layout/vList5"/>
    <dgm:cxn modelId="{F29F8A4A-F65F-47CC-A2FE-35340FC19EBC}" type="presParOf" srcId="{B9D40CCA-DC93-4726-8EF1-98C1B1D8CE68}" destId="{8CDCEC03-7B89-49A0-BFBD-AF0F69CE5A9B}" srcOrd="0" destOrd="0" presId="urn:microsoft.com/office/officeart/2005/8/layout/vList5"/>
    <dgm:cxn modelId="{E184484C-5211-4F6F-9D19-C02F1563B5C0}" type="presParOf" srcId="{B9D40CCA-DC93-4726-8EF1-98C1B1D8CE68}" destId="{7773E06E-EC26-4BEE-A691-6C318D3A4949}" srcOrd="1" destOrd="0" presId="urn:microsoft.com/office/officeart/2005/8/layout/vList5"/>
    <dgm:cxn modelId="{2905C3DD-E5EE-43BE-9F9B-5B03ACFA15B3}" type="presParOf" srcId="{86223FCD-99ED-4955-99ED-AF8FB1929C12}" destId="{B69BCC0E-4F5D-4474-ACE8-98DF5E1269E5}" srcOrd="15" destOrd="0" presId="urn:microsoft.com/office/officeart/2005/8/layout/vList5"/>
    <dgm:cxn modelId="{E19B4336-1113-4C31-A9DE-1112480E9DD6}" type="presParOf" srcId="{86223FCD-99ED-4955-99ED-AF8FB1929C12}" destId="{41DCA1DD-25B1-4099-9AC0-26D123AF9F6F}" srcOrd="16" destOrd="0" presId="urn:microsoft.com/office/officeart/2005/8/layout/vList5"/>
    <dgm:cxn modelId="{3580467C-9B58-4EBB-B059-76164710548F}" type="presParOf" srcId="{41DCA1DD-25B1-4099-9AC0-26D123AF9F6F}" destId="{CE186405-C4F5-4D1D-AE2E-E1E6C0D05BF3}" srcOrd="0" destOrd="0" presId="urn:microsoft.com/office/officeart/2005/8/layout/vList5"/>
    <dgm:cxn modelId="{E7F69F06-4834-4843-8FA6-7F556C76B11E}" type="presParOf" srcId="{41DCA1DD-25B1-4099-9AC0-26D123AF9F6F}" destId="{DEC68CB5-C43D-4121-8649-BB3EBA1D7EBE}" srcOrd="1" destOrd="0" presId="urn:microsoft.com/office/officeart/2005/8/layout/vList5"/>
    <dgm:cxn modelId="{42D9DD5E-D081-4B74-B666-AE92EB60461B}" type="presParOf" srcId="{86223FCD-99ED-4955-99ED-AF8FB1929C12}" destId="{BBC3D8A0-2D15-44C0-8228-7FE811122443}" srcOrd="17" destOrd="0" presId="urn:microsoft.com/office/officeart/2005/8/layout/vList5"/>
    <dgm:cxn modelId="{D7016F61-050D-4F94-B602-3BDBFFC17348}" type="presParOf" srcId="{86223FCD-99ED-4955-99ED-AF8FB1929C12}" destId="{05A38B5F-0FE8-4F4D-B0C7-417F4B0C76B2}" srcOrd="18" destOrd="0" presId="urn:microsoft.com/office/officeart/2005/8/layout/vList5"/>
    <dgm:cxn modelId="{C694E021-6A33-4130-9545-A7D141327C17}" type="presParOf" srcId="{05A38B5F-0FE8-4F4D-B0C7-417F4B0C76B2}" destId="{08D81C8A-B0EB-4D54-8D8E-8B29FFC8CFCE}" srcOrd="0" destOrd="0" presId="urn:microsoft.com/office/officeart/2005/8/layout/vList5"/>
    <dgm:cxn modelId="{0FC06130-968D-4D31-86CA-4459EADCDBF2}" type="presParOf" srcId="{05A38B5F-0FE8-4F4D-B0C7-417F4B0C76B2}" destId="{8D018E22-61C3-4CE9-AA6F-A3C995178A59}" srcOrd="1" destOrd="0" presId="urn:microsoft.com/office/officeart/2005/8/layout/vList5"/>
    <dgm:cxn modelId="{06A33D11-0346-4882-8101-83830EFC97F8}" type="presParOf" srcId="{86223FCD-99ED-4955-99ED-AF8FB1929C12}" destId="{7D396703-0268-4593-A71D-7000B82D6524}" srcOrd="19" destOrd="0" presId="urn:microsoft.com/office/officeart/2005/8/layout/vList5"/>
    <dgm:cxn modelId="{3746F4FE-23DE-49E2-9AE0-AEB9466A9DC3}" type="presParOf" srcId="{86223FCD-99ED-4955-99ED-AF8FB1929C12}" destId="{3B77C320-A4FD-44B3-B8E4-E66E325040ED}" srcOrd="20" destOrd="0" presId="urn:microsoft.com/office/officeart/2005/8/layout/vList5"/>
    <dgm:cxn modelId="{721758CA-8E4B-4E0A-80FB-D8ECCA0462B9}" type="presParOf" srcId="{3B77C320-A4FD-44B3-B8E4-E66E325040ED}" destId="{CAD5F9E2-E528-4B1D-B654-0285A92C87FA}" srcOrd="0" destOrd="0" presId="urn:microsoft.com/office/officeart/2005/8/layout/vList5"/>
    <dgm:cxn modelId="{617A4E5A-B99F-45DF-B384-6B015C0F0ECF}" type="presParOf" srcId="{3B77C320-A4FD-44B3-B8E4-E66E325040ED}" destId="{C97A1132-BB27-402E-ACB8-DAAB12D9A61E}" srcOrd="1" destOrd="0" presId="urn:microsoft.com/office/officeart/2005/8/layout/vList5"/>
    <dgm:cxn modelId="{C3F557B4-05DF-4425-BBE4-FC3BF2580136}" type="presParOf" srcId="{86223FCD-99ED-4955-99ED-AF8FB1929C12}" destId="{D31F6606-2FF7-4B62-A39D-AD0690858C36}" srcOrd="21" destOrd="0" presId="urn:microsoft.com/office/officeart/2005/8/layout/vList5"/>
    <dgm:cxn modelId="{35CBD6FB-F102-4D22-852E-673215AC8FF9}" type="presParOf" srcId="{86223FCD-99ED-4955-99ED-AF8FB1929C12}" destId="{9DB28019-E129-435D-BD6C-FDB34FA99A99}" srcOrd="22" destOrd="0" presId="urn:microsoft.com/office/officeart/2005/8/layout/vList5"/>
    <dgm:cxn modelId="{806BA48C-4830-4BAC-9691-8DC318612C81}" type="presParOf" srcId="{9DB28019-E129-435D-BD6C-FDB34FA99A99}" destId="{75726452-440D-4809-AC36-39229B3CA3FF}" srcOrd="0" destOrd="0" presId="urn:microsoft.com/office/officeart/2005/8/layout/vList5"/>
    <dgm:cxn modelId="{A4059C9E-DD61-4FBE-B17A-2B0A5D1EB78F}" type="presParOf" srcId="{9DB28019-E129-435D-BD6C-FDB34FA99A99}" destId="{9465079B-55BB-4C39-BBB7-735450A6BA62}"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rgbClr val="FFC000"/>
        </a:solidFill>
      </dgm:spPr>
      <dgm:t>
        <a:bodyPr/>
        <a:lstStyle/>
        <a:p>
          <a:r>
            <a:rPr lang="fr-FR" sz="1200" dirty="0">
              <a:hlinkClick xmlns:r="http://schemas.openxmlformats.org/officeDocument/2006/relationships" r:id="rId1" action="ppaction://hlinksldjump"/>
            </a:rPr>
            <a:t>I. Starter</a:t>
          </a:r>
          <a:endParaRPr lang="fr-FR" sz="1200" dirty="0"/>
        </a:p>
      </dgm:t>
    </dgm:pt>
    <dgm:pt modelId="{C735A598-7BAA-4198-B3DB-B75AF76A8085}" type="parTrans" cxnId="{C66094AE-62B6-4AC2-AD90-6DDD41DB0420}">
      <dgm:prSet/>
      <dgm:spPr/>
      <dgm:t>
        <a:bodyPr/>
        <a:lstStyle/>
        <a:p>
          <a:endParaRPr lang="fr-FR" sz="1200"/>
        </a:p>
      </dgm:t>
    </dgm:pt>
    <dgm:pt modelId="{D71A99E9-9574-442D-A8CA-B21062B246A6}" type="sibTrans" cxnId="{C66094AE-62B6-4AC2-AD90-6DDD41DB0420}">
      <dgm:prSet/>
      <dgm:spPr/>
      <dgm:t>
        <a:bodyPr/>
        <a:lstStyle/>
        <a:p>
          <a:endParaRPr lang="fr-FR" sz="1200"/>
        </a:p>
      </dgm:t>
    </dgm:pt>
    <dgm:pt modelId="{6FAE786F-AC75-4C08-AB21-821A5A2DCB78}">
      <dgm:prSet phldrT="[Texte]" custT="1"/>
      <dgm:spPr>
        <a:solidFill>
          <a:schemeClr val="accent6">
            <a:lumMod val="20000"/>
            <a:lumOff val="80000"/>
          </a:schemeClr>
        </a:solidFill>
      </dgm:spPr>
      <dgm:t>
        <a:bodyPr/>
        <a:lstStyle/>
        <a:p>
          <a:r>
            <a:rPr lang="fr-FR" sz="1200" dirty="0">
              <a:hlinkClick xmlns:r="http://schemas.openxmlformats.org/officeDocument/2006/relationships" r:id="rId2" action="ppaction://hlinksldjump"/>
            </a:rPr>
            <a:t>II. C. texte</a:t>
          </a:r>
          <a:endParaRPr lang="fr-FR" sz="1200" dirty="0"/>
        </a:p>
      </dgm:t>
    </dgm:pt>
    <dgm:pt modelId="{995DA614-9380-4BB6-AF59-3DCB142B5F48}" type="parTrans" cxnId="{999FA33F-C5F2-4496-9223-5605050F10AE}">
      <dgm:prSet/>
      <dgm:spPr/>
      <dgm:t>
        <a:bodyPr/>
        <a:lstStyle/>
        <a:p>
          <a:endParaRPr lang="fr-FR" sz="1200"/>
        </a:p>
      </dgm:t>
    </dgm:pt>
    <dgm:pt modelId="{EB9486F7-414A-4ECD-8706-C58E89D3C254}" type="sibTrans" cxnId="{999FA33F-C5F2-4496-9223-5605050F10AE}">
      <dgm:prSet/>
      <dgm:spPr/>
      <dgm:t>
        <a:bodyPr/>
        <a:lstStyle/>
        <a:p>
          <a:endParaRPr lang="fr-FR" sz="1200"/>
        </a:p>
      </dgm:t>
    </dgm:pt>
    <dgm:pt modelId="{85EC93E8-032B-44C3-96BD-D8FC2CDF2A04}">
      <dgm:prSet phldrT="[Texte]" custT="1"/>
      <dgm:spPr>
        <a:solidFill>
          <a:schemeClr val="accent6">
            <a:lumMod val="20000"/>
            <a:lumOff val="80000"/>
          </a:schemeClr>
        </a:solidFill>
      </dgm:spPr>
      <dgm:t>
        <a:bodyPr/>
        <a:lstStyle/>
        <a:p>
          <a:r>
            <a:rPr lang="fr-FR" sz="1200" dirty="0">
              <a:hlinkClick xmlns:r="http://schemas.openxmlformats.org/officeDocument/2006/relationships" r:id="rId3" action="ppaction://hlinksldjump"/>
            </a:rPr>
            <a:t>IV. Gr: qté définie</a:t>
          </a:r>
          <a:endParaRPr lang="fr-FR" sz="1200" dirty="0"/>
        </a:p>
      </dgm:t>
    </dgm:pt>
    <dgm:pt modelId="{B0ED8357-9422-40D9-916C-E231BBDB607E}" type="parTrans" cxnId="{0A00E1CB-F810-44A5-A8D7-65B7092DF0AD}">
      <dgm:prSet/>
      <dgm:spPr/>
      <dgm:t>
        <a:bodyPr/>
        <a:lstStyle/>
        <a:p>
          <a:endParaRPr lang="fr-FR" sz="1200"/>
        </a:p>
      </dgm:t>
    </dgm:pt>
    <dgm:pt modelId="{9936B63E-A76D-4026-BBC4-6A1BEE9FE167}" type="sibTrans" cxnId="{0A00E1CB-F810-44A5-A8D7-65B7092DF0AD}">
      <dgm:prSet/>
      <dgm:spPr/>
      <dgm:t>
        <a:bodyPr/>
        <a:lstStyle/>
        <a:p>
          <a:endParaRPr lang="fr-FR" sz="1200"/>
        </a:p>
      </dgm:t>
    </dgm:pt>
    <dgm:pt modelId="{63BF9446-41F9-44D2-88CF-A079D597BA95}">
      <dgm:prSet phldrT="[Texte]" custT="1"/>
      <dgm:spPr>
        <a:solidFill>
          <a:schemeClr val="accent6">
            <a:lumMod val="20000"/>
            <a:lumOff val="80000"/>
          </a:schemeClr>
        </a:solidFill>
      </dgm:spPr>
      <dgm:t>
        <a:bodyPr/>
        <a:lstStyle/>
        <a:p>
          <a:r>
            <a:rPr lang="fr-FR" sz="1200" dirty="0">
              <a:hlinkClick xmlns:r="http://schemas.openxmlformats.org/officeDocument/2006/relationships" r:id="rId4" action="ppaction://hlinksldjump"/>
            </a:rPr>
            <a:t>V. Gr: qté indéfinie</a:t>
          </a:r>
          <a:endParaRPr lang="fr-FR" sz="1200" dirty="0"/>
        </a:p>
      </dgm:t>
    </dgm:pt>
    <dgm:pt modelId="{9AEBF485-80B7-4E72-B632-6D0248883F53}" type="parTrans" cxnId="{B2C73BEB-7BFC-4B9A-BF95-0C73B50EBA98}">
      <dgm:prSet/>
      <dgm:spPr/>
      <dgm:t>
        <a:bodyPr/>
        <a:lstStyle/>
        <a:p>
          <a:endParaRPr lang="fr-FR" sz="1200"/>
        </a:p>
      </dgm:t>
    </dgm:pt>
    <dgm:pt modelId="{F11C5AE7-F1F8-4B7B-AAC2-50535A342F1D}" type="sibTrans" cxnId="{B2C73BEB-7BFC-4B9A-BF95-0C73B50EBA98}">
      <dgm:prSet/>
      <dgm:spPr/>
      <dgm:t>
        <a:bodyPr/>
        <a:lstStyle/>
        <a:p>
          <a:endParaRPr lang="fr-FR" sz="1200"/>
        </a:p>
      </dgm:t>
    </dgm:pt>
    <dgm:pt modelId="{9CD13DA1-4E5F-4C46-A83B-A6876944F671}">
      <dgm:prSet phldrT="[Texte]" custT="1"/>
      <dgm:spPr>
        <a:solidFill>
          <a:schemeClr val="accent6">
            <a:lumMod val="20000"/>
            <a:lumOff val="80000"/>
          </a:schemeClr>
        </a:solidFill>
      </dgm:spPr>
      <dgm:t>
        <a:bodyPr/>
        <a:lstStyle/>
        <a:p>
          <a:r>
            <a:rPr lang="fr-FR" sz="1200" dirty="0">
              <a:hlinkClick xmlns:r="http://schemas.openxmlformats.org/officeDocument/2006/relationships" r:id="rId5" action="ppaction://hlinksldjump"/>
            </a:rPr>
            <a:t>XI. Phonétique</a:t>
          </a:r>
          <a:endParaRPr lang="fr-FR" sz="1200" dirty="0"/>
        </a:p>
      </dgm:t>
    </dgm:pt>
    <dgm:pt modelId="{A0441888-E3AF-4D12-AB92-613143FC1909}" type="parTrans" cxnId="{C85385A2-F66B-431C-B9AC-A00FB80E79EB}">
      <dgm:prSet/>
      <dgm:spPr/>
      <dgm:t>
        <a:bodyPr/>
        <a:lstStyle/>
        <a:p>
          <a:endParaRPr lang="fr-FR" sz="1200"/>
        </a:p>
      </dgm:t>
    </dgm:pt>
    <dgm:pt modelId="{1E76E48C-B58D-4209-8280-B24013EBE79B}" type="sibTrans" cxnId="{C85385A2-F66B-431C-B9AC-A00FB80E79EB}">
      <dgm:prSet/>
      <dgm:spPr/>
      <dgm:t>
        <a:bodyPr/>
        <a:lstStyle/>
        <a:p>
          <a:endParaRPr lang="fr-FR" sz="1200"/>
        </a:p>
      </dgm:t>
    </dgm:pt>
    <dgm:pt modelId="{B1C5E547-A81E-4965-963A-5969F01DE233}">
      <dgm:prSet phldrT="[Texte]" custT="1"/>
      <dgm:spPr>
        <a:solidFill>
          <a:schemeClr val="accent6">
            <a:lumMod val="20000"/>
            <a:lumOff val="80000"/>
          </a:schemeClr>
        </a:solidFill>
      </dgm:spPr>
      <dgm:t>
        <a:bodyPr/>
        <a:lstStyle/>
        <a:p>
          <a:r>
            <a:rPr lang="fr-FR" sz="1200" dirty="0">
              <a:hlinkClick xmlns:r="http://schemas.openxmlformats.org/officeDocument/2006/relationships" r:id="rId6" action="ppaction://hlinksldjump"/>
            </a:rPr>
            <a:t>XII. Production</a:t>
          </a:r>
          <a:endParaRPr lang="fr-FR" sz="1200" dirty="0"/>
        </a:p>
      </dgm:t>
    </dgm:pt>
    <dgm:pt modelId="{AE6CC7CD-9FCB-4360-8E79-DF93DAF60737}" type="parTrans" cxnId="{72738101-32A0-482A-BC85-92CF6BCE71EB}">
      <dgm:prSet/>
      <dgm:spPr/>
      <dgm:t>
        <a:bodyPr/>
        <a:lstStyle/>
        <a:p>
          <a:endParaRPr lang="fr-FR" sz="1200"/>
        </a:p>
      </dgm:t>
    </dgm:pt>
    <dgm:pt modelId="{580937A6-3062-43E0-84A4-203220A55668}" type="sibTrans" cxnId="{72738101-32A0-482A-BC85-92CF6BCE71EB}">
      <dgm:prSet/>
      <dgm:spPr/>
      <dgm:t>
        <a:bodyPr/>
        <a:lstStyle/>
        <a:p>
          <a:endParaRPr lang="fr-FR" sz="1200"/>
        </a:p>
      </dgm:t>
    </dgm:pt>
    <dgm:pt modelId="{51A4E85C-7853-4BD1-99B8-500FA732C07C}">
      <dgm:prSet phldrT="[Texte]" custT="1"/>
      <dgm:spPr>
        <a:solidFill>
          <a:schemeClr val="accent6">
            <a:lumMod val="20000"/>
            <a:lumOff val="80000"/>
          </a:schemeClr>
        </a:solidFill>
      </dgm:spPr>
      <dgm:t>
        <a:bodyPr/>
        <a:lstStyle/>
        <a:p>
          <a:r>
            <a:rPr lang="fr-FR" sz="1200" dirty="0">
              <a:hlinkClick xmlns:r="http://schemas.openxmlformats.org/officeDocument/2006/relationships" r:id="rId7" action="ppaction://hlinksldjump"/>
            </a:rPr>
            <a:t>VI. </a:t>
          </a:r>
          <a:r>
            <a:rPr lang="fr-FR" sz="1200" dirty="0" err="1">
              <a:hlinkClick xmlns:r="http://schemas.openxmlformats.org/officeDocument/2006/relationships" r:id="rId7" action="ppaction://hlinksldjump"/>
            </a:rPr>
            <a:t>Voc</a:t>
          </a:r>
          <a:r>
            <a:rPr lang="fr-FR" sz="1200" dirty="0">
              <a:hlinkClick xmlns:r="http://schemas.openxmlformats.org/officeDocument/2006/relationships" r:id="rId7" action="ppaction://hlinksldjump"/>
            </a:rPr>
            <a:t>: actions</a:t>
          </a:r>
          <a:endParaRPr lang="fr-FR" sz="1200" dirty="0"/>
        </a:p>
      </dgm:t>
    </dgm:pt>
    <dgm:pt modelId="{B7C07AFD-23D0-4ADA-AB3D-00F07F4ED878}" type="parTrans" cxnId="{AE06BB18-E8A4-4D1E-ACA5-3BC536A79940}">
      <dgm:prSet/>
      <dgm:spPr/>
      <dgm:t>
        <a:bodyPr/>
        <a:lstStyle/>
        <a:p>
          <a:endParaRPr lang="fr-FR" sz="1200"/>
        </a:p>
      </dgm:t>
    </dgm:pt>
    <dgm:pt modelId="{1D2E3503-D81D-4ED0-BBED-9752F01DDB36}" type="sibTrans" cxnId="{AE06BB18-E8A4-4D1E-ACA5-3BC536A79940}">
      <dgm:prSet/>
      <dgm:spPr/>
      <dgm:t>
        <a:bodyPr/>
        <a:lstStyle/>
        <a:p>
          <a:endParaRPr lang="fr-FR" sz="1200"/>
        </a:p>
      </dgm:t>
    </dgm:pt>
    <dgm:pt modelId="{2473E0C6-F091-45D1-92DF-C3495EF1C401}">
      <dgm:prSet phldrT="[Texte]" custT="1"/>
      <dgm:spPr>
        <a:solidFill>
          <a:schemeClr val="accent6">
            <a:lumMod val="20000"/>
            <a:lumOff val="80000"/>
          </a:schemeClr>
        </a:solidFill>
      </dgm:spPr>
      <dgm:t>
        <a:bodyPr/>
        <a:lstStyle/>
        <a:p>
          <a:r>
            <a:rPr lang="fr-FR" sz="1200" dirty="0">
              <a:hlinkClick xmlns:r="http://schemas.openxmlformats.org/officeDocument/2006/relationships" r:id="rId8" action="ppaction://hlinksldjump"/>
            </a:rPr>
            <a:t>VII. Gr: COD</a:t>
          </a:r>
          <a:endParaRPr lang="fr-FR" sz="1200" dirty="0"/>
        </a:p>
      </dgm:t>
    </dgm:pt>
    <dgm:pt modelId="{4433C147-A76C-4373-82A9-5E8D9C6D1838}" type="parTrans" cxnId="{2A5368FE-1C47-49B5-BBAB-3FCDB61912AD}">
      <dgm:prSet/>
      <dgm:spPr/>
      <dgm:t>
        <a:bodyPr/>
        <a:lstStyle/>
        <a:p>
          <a:endParaRPr lang="fr-FR" sz="1200"/>
        </a:p>
      </dgm:t>
    </dgm:pt>
    <dgm:pt modelId="{180EAE69-2C01-4311-B9E4-412DA1BB2F8A}" type="sibTrans" cxnId="{2A5368FE-1C47-49B5-BBAB-3FCDB61912AD}">
      <dgm:prSet/>
      <dgm:spPr/>
      <dgm:t>
        <a:bodyPr/>
        <a:lstStyle/>
        <a:p>
          <a:endParaRPr lang="fr-FR" sz="1200"/>
        </a:p>
      </dgm:t>
    </dgm:pt>
    <dgm:pt modelId="{F6F74AEF-BB45-45DA-85BB-D022F832901F}">
      <dgm:prSet phldrT="[Texte]" custT="1"/>
      <dgm:spPr>
        <a:solidFill>
          <a:schemeClr val="accent6">
            <a:lumMod val="20000"/>
            <a:lumOff val="80000"/>
          </a:schemeClr>
        </a:solidFill>
      </dgm:spPr>
      <dgm:t>
        <a:bodyPr/>
        <a:lstStyle/>
        <a:p>
          <a:r>
            <a:rPr lang="fr-FR" sz="1200" dirty="0">
              <a:hlinkClick xmlns:r="http://schemas.openxmlformats.org/officeDocument/2006/relationships" r:id="rId9" action="ppaction://hlinksldjump"/>
            </a:rPr>
            <a:t>VIII. Gr: prés. progressif</a:t>
          </a:r>
          <a:endParaRPr lang="fr-FR" sz="1200" dirty="0"/>
        </a:p>
      </dgm:t>
    </dgm:pt>
    <dgm:pt modelId="{31D343A9-D0AF-42AA-80A0-2F8A29E1D15C}" type="parTrans" cxnId="{5B7573AD-785D-4B55-A230-E32D87EAB77C}">
      <dgm:prSet/>
      <dgm:spPr/>
      <dgm:t>
        <a:bodyPr/>
        <a:lstStyle/>
        <a:p>
          <a:endParaRPr lang="fr-FR" sz="1200"/>
        </a:p>
      </dgm:t>
    </dgm:pt>
    <dgm:pt modelId="{0A7681B3-6438-4331-95BA-32E8E2E65E7D}" type="sibTrans" cxnId="{5B7573AD-785D-4B55-A230-E32D87EAB77C}">
      <dgm:prSet/>
      <dgm:spPr/>
      <dgm:t>
        <a:bodyPr/>
        <a:lstStyle/>
        <a:p>
          <a:endParaRPr lang="fr-FR" sz="1200"/>
        </a:p>
      </dgm:t>
    </dgm:pt>
    <dgm:pt modelId="{936D745D-CA20-4C08-BC30-D08A12E607A8}">
      <dgm:prSet phldrT="[Texte]" custT="1"/>
      <dgm:spPr>
        <a:solidFill>
          <a:schemeClr val="accent6">
            <a:lumMod val="20000"/>
            <a:lumOff val="80000"/>
          </a:schemeClr>
        </a:solidFill>
      </dgm:spPr>
      <dgm:t>
        <a:bodyPr/>
        <a:lstStyle/>
        <a:p>
          <a:r>
            <a:rPr lang="fr-FR" sz="1200" dirty="0">
              <a:hlinkClick xmlns:r="http://schemas.openxmlformats.org/officeDocument/2006/relationships" r:id="rId10" action="ppaction://hlinksldjump"/>
            </a:rPr>
            <a:t>IX. </a:t>
          </a:r>
          <a:r>
            <a:rPr lang="fr-FR" sz="1200" dirty="0" err="1">
              <a:hlinkClick xmlns:r="http://schemas.openxmlformats.org/officeDocument/2006/relationships" r:id="rId10" action="ppaction://hlinksldjump"/>
            </a:rPr>
            <a:t>Voc</a:t>
          </a:r>
          <a:r>
            <a:rPr lang="fr-FR" sz="1200" dirty="0">
              <a:hlinkClick xmlns:r="http://schemas.openxmlformats.org/officeDocument/2006/relationships" r:id="rId10" action="ppaction://hlinksldjump"/>
            </a:rPr>
            <a:t>: connecteurs</a:t>
          </a:r>
          <a:endParaRPr lang="fr-FR" sz="1200" dirty="0"/>
        </a:p>
      </dgm:t>
    </dgm:pt>
    <dgm:pt modelId="{5794BC60-2566-4E8B-AF41-932DE9E3CF09}" type="parTrans" cxnId="{EDF810CE-15C3-42DD-BF0A-6F360788C8CC}">
      <dgm:prSet/>
      <dgm:spPr/>
      <dgm:t>
        <a:bodyPr/>
        <a:lstStyle/>
        <a:p>
          <a:endParaRPr lang="fr-FR" sz="1200"/>
        </a:p>
      </dgm:t>
    </dgm:pt>
    <dgm:pt modelId="{3F89783E-1958-4D73-9E9D-4ADDC3DE43EC}" type="sibTrans" cxnId="{EDF810CE-15C3-42DD-BF0A-6F360788C8CC}">
      <dgm:prSet/>
      <dgm:spPr/>
      <dgm:t>
        <a:bodyPr/>
        <a:lstStyle/>
        <a:p>
          <a:endParaRPr lang="fr-FR" sz="1200"/>
        </a:p>
      </dgm:t>
    </dgm:pt>
    <dgm:pt modelId="{0D8A07CC-95B6-4EA0-829E-D9B8D030864E}">
      <dgm:prSet phldrT="[Texte]" custT="1"/>
      <dgm:spPr>
        <a:solidFill>
          <a:schemeClr val="accent6">
            <a:lumMod val="20000"/>
            <a:lumOff val="80000"/>
          </a:schemeClr>
        </a:solidFill>
      </dgm:spPr>
      <dgm:t>
        <a:bodyPr/>
        <a:lstStyle/>
        <a:p>
          <a:r>
            <a:rPr lang="fr-FR" sz="1200" dirty="0">
              <a:hlinkClick xmlns:r="http://schemas.openxmlformats.org/officeDocument/2006/relationships" r:id="rId11" action="ppaction://hlinksldjump"/>
            </a:rPr>
            <a:t>X. </a:t>
          </a:r>
          <a:r>
            <a:rPr lang="fr-FR" sz="1200" dirty="0" err="1">
              <a:hlinkClick xmlns:r="http://schemas.openxmlformats.org/officeDocument/2006/relationships" r:id="rId11" action="ppaction://hlinksldjump"/>
            </a:rPr>
            <a:t>Voc</a:t>
          </a:r>
          <a:r>
            <a:rPr lang="fr-FR" sz="1200" dirty="0">
              <a:hlinkClick xmlns:r="http://schemas.openxmlformats.org/officeDocument/2006/relationships" r:id="rId11" action="ppaction://hlinksldjump"/>
            </a:rPr>
            <a:t>: opinion</a:t>
          </a:r>
          <a:endParaRPr lang="fr-FR" sz="1200" dirty="0"/>
        </a:p>
      </dgm:t>
    </dgm:pt>
    <dgm:pt modelId="{D1EA18D4-45E8-453B-9846-F7DB3EB607EC}" type="parTrans" cxnId="{D7169B87-9B7A-456D-8969-26D2699B1861}">
      <dgm:prSet/>
      <dgm:spPr/>
      <dgm:t>
        <a:bodyPr/>
        <a:lstStyle/>
        <a:p>
          <a:endParaRPr lang="fr-FR" sz="1200"/>
        </a:p>
      </dgm:t>
    </dgm:pt>
    <dgm:pt modelId="{922F579C-F95D-45B9-8EB7-32A2FB74BB9F}" type="sibTrans" cxnId="{D7169B87-9B7A-456D-8969-26D2699B1861}">
      <dgm:prSet/>
      <dgm:spPr/>
      <dgm:t>
        <a:bodyPr/>
        <a:lstStyle/>
        <a:p>
          <a:endParaRPr lang="fr-FR" sz="1200"/>
        </a:p>
      </dgm:t>
    </dgm:pt>
    <dgm:pt modelId="{1C4AA4B7-634C-4CBA-8066-E03FD66C6830}">
      <dgm:prSet phldrT="[Texte]" custT="1"/>
      <dgm:spPr>
        <a:solidFill>
          <a:schemeClr val="accent6">
            <a:lumMod val="20000"/>
            <a:lumOff val="80000"/>
          </a:schemeClr>
        </a:solidFill>
      </dgm:spPr>
      <dgm:t>
        <a:bodyPr/>
        <a:lstStyle/>
        <a:p>
          <a:r>
            <a:rPr lang="fr-FR" sz="1200" dirty="0">
              <a:hlinkClick xmlns:r="http://schemas.openxmlformats.org/officeDocument/2006/relationships" r:id="rId12" action="ppaction://hlinksldjump"/>
            </a:rPr>
            <a:t>III. </a:t>
          </a:r>
          <a:r>
            <a:rPr lang="fr-FR" sz="1200" dirty="0" err="1">
              <a:hlinkClick xmlns:r="http://schemas.openxmlformats.org/officeDocument/2006/relationships" r:id="rId12" action="ppaction://hlinksldjump"/>
            </a:rPr>
            <a:t>Voc</a:t>
          </a:r>
          <a:r>
            <a:rPr lang="fr-FR" sz="1200" dirty="0">
              <a:hlinkClick xmlns:r="http://schemas.openxmlformats.org/officeDocument/2006/relationships" r:id="rId12" action="ppaction://hlinksldjump"/>
            </a:rPr>
            <a:t>: aliments</a:t>
          </a:r>
          <a:endParaRPr lang="fr-FR" sz="1200" dirty="0"/>
        </a:p>
      </dgm:t>
    </dgm:pt>
    <dgm:pt modelId="{F9360B63-235F-4C4F-913A-0129822BD193}" type="parTrans" cxnId="{7C96E37D-2221-4703-9830-2485111A4943}">
      <dgm:prSet/>
      <dgm:spPr/>
      <dgm:t>
        <a:bodyPr/>
        <a:lstStyle/>
        <a:p>
          <a:endParaRPr lang="fr-FR" sz="1200"/>
        </a:p>
      </dgm:t>
    </dgm:pt>
    <dgm:pt modelId="{31BB5B69-4B99-4D7D-8A85-CD53BEB64987}" type="sibTrans" cxnId="{7C96E37D-2221-4703-9830-2485111A4943}">
      <dgm:prSet/>
      <dgm:spPr/>
      <dgm:t>
        <a:bodyPr/>
        <a:lstStyle/>
        <a:p>
          <a:endParaRPr lang="fr-FR" sz="12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12">
        <dgm:presLayoutVars>
          <dgm:bulletEnabled val="1"/>
        </dgm:presLayoutVars>
      </dgm:prSet>
      <dgm:spPr/>
    </dgm:pt>
    <dgm:pt modelId="{4F894FE4-D206-41C8-AF7E-2F059EF7A497}" type="pres">
      <dgm:prSet presAssocID="{D71A99E9-9574-442D-A8CA-B21062B246A6}" presName="parSpace" presStyleCnt="0"/>
      <dgm:spPr/>
    </dgm:pt>
    <dgm:pt modelId="{2F548C05-5D23-47B9-9153-0D08392EF497}" type="pres">
      <dgm:prSet presAssocID="{6FAE786F-AC75-4C08-AB21-821A5A2DCB78}" presName="parTxOnly" presStyleLbl="node1" presStyleIdx="1" presStyleCnt="12">
        <dgm:presLayoutVars>
          <dgm:bulletEnabled val="1"/>
        </dgm:presLayoutVars>
      </dgm:prSet>
      <dgm:spPr/>
    </dgm:pt>
    <dgm:pt modelId="{2641F55C-7678-4F0E-9F26-07FCA1D57FDD}" type="pres">
      <dgm:prSet presAssocID="{EB9486F7-414A-4ECD-8706-C58E89D3C254}" presName="parSpace" presStyleCnt="0"/>
      <dgm:spPr/>
    </dgm:pt>
    <dgm:pt modelId="{07D5B92C-B88D-4097-96C2-28859F65CA7F}" type="pres">
      <dgm:prSet presAssocID="{1C4AA4B7-634C-4CBA-8066-E03FD66C6830}" presName="parTxOnly" presStyleLbl="node1" presStyleIdx="2" presStyleCnt="12">
        <dgm:presLayoutVars>
          <dgm:bulletEnabled val="1"/>
        </dgm:presLayoutVars>
      </dgm:prSet>
      <dgm:spPr/>
    </dgm:pt>
    <dgm:pt modelId="{149AD83A-B175-422B-8511-AB5D0AE3C71B}" type="pres">
      <dgm:prSet presAssocID="{31BB5B69-4B99-4D7D-8A85-CD53BEB64987}" presName="parSpace" presStyleCnt="0"/>
      <dgm:spPr/>
    </dgm:pt>
    <dgm:pt modelId="{0BF32CFA-15F8-41C4-A152-C55FC3476C2D}" type="pres">
      <dgm:prSet presAssocID="{85EC93E8-032B-44C3-96BD-D8FC2CDF2A04}" presName="parTxOnly" presStyleLbl="node1" presStyleIdx="3" presStyleCnt="1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12">
        <dgm:presLayoutVars>
          <dgm:bulletEnabled val="1"/>
        </dgm:presLayoutVars>
      </dgm:prSet>
      <dgm:spPr/>
    </dgm:pt>
    <dgm:pt modelId="{25A1145E-2788-45FB-97B7-F8C4089C4654}" type="pres">
      <dgm:prSet presAssocID="{F11C5AE7-F1F8-4B7B-AAC2-50535A342F1D}" presName="parSpace" presStyleCnt="0"/>
      <dgm:spPr/>
    </dgm:pt>
    <dgm:pt modelId="{9FAE840A-45EF-4838-804D-7D38725257B5}" type="pres">
      <dgm:prSet presAssocID="{51A4E85C-7853-4BD1-99B8-500FA732C07C}" presName="parTxOnly" presStyleLbl="node1" presStyleIdx="5" presStyleCnt="12">
        <dgm:presLayoutVars>
          <dgm:bulletEnabled val="1"/>
        </dgm:presLayoutVars>
      </dgm:prSet>
      <dgm:spPr/>
    </dgm:pt>
    <dgm:pt modelId="{BBB638DF-FC3D-4C30-895A-940F06B6343E}" type="pres">
      <dgm:prSet presAssocID="{1D2E3503-D81D-4ED0-BBED-9752F01DDB36}" presName="parSpace" presStyleCnt="0"/>
      <dgm:spPr/>
    </dgm:pt>
    <dgm:pt modelId="{2CC4FF6B-995D-4E35-BB3F-77D64CD4A0D0}" type="pres">
      <dgm:prSet presAssocID="{2473E0C6-F091-45D1-92DF-C3495EF1C401}" presName="parTxOnly" presStyleLbl="node1" presStyleIdx="6" presStyleCnt="12">
        <dgm:presLayoutVars>
          <dgm:bulletEnabled val="1"/>
        </dgm:presLayoutVars>
      </dgm:prSet>
      <dgm:spPr/>
    </dgm:pt>
    <dgm:pt modelId="{1B769117-C156-4328-97A8-A790DE76E5F3}" type="pres">
      <dgm:prSet presAssocID="{180EAE69-2C01-4311-B9E4-412DA1BB2F8A}" presName="parSpace" presStyleCnt="0"/>
      <dgm:spPr/>
    </dgm:pt>
    <dgm:pt modelId="{E0020522-8D25-4C40-9ABB-B5A802558AAC}" type="pres">
      <dgm:prSet presAssocID="{F6F74AEF-BB45-45DA-85BB-D022F832901F}" presName="parTxOnly" presStyleLbl="node1" presStyleIdx="7" presStyleCnt="12">
        <dgm:presLayoutVars>
          <dgm:bulletEnabled val="1"/>
        </dgm:presLayoutVars>
      </dgm:prSet>
      <dgm:spPr/>
    </dgm:pt>
    <dgm:pt modelId="{8CF0E4F3-6CAB-4DF7-8127-F071599528CD}" type="pres">
      <dgm:prSet presAssocID="{0A7681B3-6438-4331-95BA-32E8E2E65E7D}" presName="parSpace" presStyleCnt="0"/>
      <dgm:spPr/>
    </dgm:pt>
    <dgm:pt modelId="{6EE9DACF-3558-46D5-AD94-BB48E49F1489}" type="pres">
      <dgm:prSet presAssocID="{936D745D-CA20-4C08-BC30-D08A12E607A8}" presName="parTxOnly" presStyleLbl="node1" presStyleIdx="8" presStyleCnt="12">
        <dgm:presLayoutVars>
          <dgm:bulletEnabled val="1"/>
        </dgm:presLayoutVars>
      </dgm:prSet>
      <dgm:spPr/>
    </dgm:pt>
    <dgm:pt modelId="{32911B46-F97F-4525-AD59-CFE95FFB94FB}" type="pres">
      <dgm:prSet presAssocID="{3F89783E-1958-4D73-9E9D-4ADDC3DE43EC}" presName="parSpace" presStyleCnt="0"/>
      <dgm:spPr/>
    </dgm:pt>
    <dgm:pt modelId="{B5879791-AD02-494D-9D78-6C22396A75B7}" type="pres">
      <dgm:prSet presAssocID="{0D8A07CC-95B6-4EA0-829E-D9B8D030864E}" presName="parTxOnly" presStyleLbl="node1" presStyleIdx="9" presStyleCnt="12">
        <dgm:presLayoutVars>
          <dgm:bulletEnabled val="1"/>
        </dgm:presLayoutVars>
      </dgm:prSet>
      <dgm:spPr/>
    </dgm:pt>
    <dgm:pt modelId="{58A52110-D620-4823-A6FA-E8FA09D67D59}" type="pres">
      <dgm:prSet presAssocID="{922F579C-F95D-45B9-8EB7-32A2FB74BB9F}" presName="parSpace" presStyleCnt="0"/>
      <dgm:spPr/>
    </dgm:pt>
    <dgm:pt modelId="{92430BDE-7174-4B03-866C-936903DF07F9}" type="pres">
      <dgm:prSet presAssocID="{9CD13DA1-4E5F-4C46-A83B-A6876944F671}" presName="parTxOnly" presStyleLbl="node1" presStyleIdx="10" presStyleCnt="12">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11" presStyleCnt="12">
        <dgm:presLayoutVars>
          <dgm:bulletEnabled val="1"/>
        </dgm:presLayoutVars>
      </dgm:prSet>
      <dgm:spPr/>
    </dgm:pt>
  </dgm:ptLst>
  <dgm:cxnLst>
    <dgm:cxn modelId="{72738101-32A0-482A-BC85-92CF6BCE71EB}" srcId="{70A282F3-4515-4856-B2C0-86AA77246B51}" destId="{B1C5E547-A81E-4965-963A-5969F01DE233}" srcOrd="11" destOrd="0" parTransId="{AE6CC7CD-9FCB-4360-8E79-DF93DAF60737}" sibTransId="{580937A6-3062-43E0-84A4-203220A55668}"/>
    <dgm:cxn modelId="{BC1FA509-B3C6-4E15-9D7F-18D053E21C90}" type="presOf" srcId="{0D8A07CC-95B6-4EA0-829E-D9B8D030864E}" destId="{B5879791-AD02-494D-9D78-6C22396A75B7}" srcOrd="0" destOrd="0" presId="urn:microsoft.com/office/officeart/2005/8/layout/hChevron3"/>
    <dgm:cxn modelId="{8256F109-2CE8-4062-ACC0-DBE387B5E892}" type="presOf" srcId="{70A282F3-4515-4856-B2C0-86AA77246B51}" destId="{776A1F8C-5C31-4691-9C2B-A7F8DF456F32}" srcOrd="0" destOrd="0" presId="urn:microsoft.com/office/officeart/2005/8/layout/hChevron3"/>
    <dgm:cxn modelId="{738C1013-B35C-45FD-A84F-246877F9D9FE}" type="presOf" srcId="{936D745D-CA20-4C08-BC30-D08A12E607A8}" destId="{6EE9DACF-3558-46D5-AD94-BB48E49F1489}" srcOrd="0" destOrd="0" presId="urn:microsoft.com/office/officeart/2005/8/layout/hChevron3"/>
    <dgm:cxn modelId="{AE06BB18-E8A4-4D1E-ACA5-3BC536A79940}" srcId="{70A282F3-4515-4856-B2C0-86AA77246B51}" destId="{51A4E85C-7853-4BD1-99B8-500FA732C07C}" srcOrd="5" destOrd="0" parTransId="{B7C07AFD-23D0-4ADA-AB3D-00F07F4ED878}" sibTransId="{1D2E3503-D81D-4ED0-BBED-9752F01DDB36}"/>
    <dgm:cxn modelId="{E8BBB22B-7300-4868-A083-1104E6BD099B}" type="presOf" srcId="{71854ADA-8CB0-41DE-A023-09C1AF968FE5}" destId="{10216DF6-6500-4360-8168-79C8E29168F6}" srcOrd="0" destOrd="0" presId="urn:microsoft.com/office/officeart/2005/8/layout/hChevron3"/>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1"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0C3B4C51-DA37-44EB-8B1A-A227097089DF}" type="presOf" srcId="{51A4E85C-7853-4BD1-99B8-500FA732C07C}" destId="{9FAE840A-45EF-4838-804D-7D38725257B5}" srcOrd="0" destOrd="0" presId="urn:microsoft.com/office/officeart/2005/8/layout/hChevron3"/>
    <dgm:cxn modelId="{7C96E37D-2221-4703-9830-2485111A4943}" srcId="{70A282F3-4515-4856-B2C0-86AA77246B51}" destId="{1C4AA4B7-634C-4CBA-8066-E03FD66C6830}" srcOrd="2" destOrd="0" parTransId="{F9360B63-235F-4C4F-913A-0129822BD193}" sibTransId="{31BB5B69-4B99-4D7D-8A85-CD53BEB64987}"/>
    <dgm:cxn modelId="{7003787F-7B8C-4EAA-87AB-559D63E64850}" type="presOf" srcId="{2473E0C6-F091-45D1-92DF-C3495EF1C401}" destId="{2CC4FF6B-995D-4E35-BB3F-77D64CD4A0D0}" srcOrd="0" destOrd="0" presId="urn:microsoft.com/office/officeart/2005/8/layout/hChevron3"/>
    <dgm:cxn modelId="{D7169B87-9B7A-456D-8969-26D2699B1861}" srcId="{70A282F3-4515-4856-B2C0-86AA77246B51}" destId="{0D8A07CC-95B6-4EA0-829E-D9B8D030864E}" srcOrd="9" destOrd="0" parTransId="{D1EA18D4-45E8-453B-9846-F7DB3EB607EC}" sibTransId="{922F579C-F95D-45B9-8EB7-32A2FB74BB9F}"/>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10" destOrd="0" parTransId="{A0441888-E3AF-4D12-AB92-613143FC1909}" sibTransId="{1E76E48C-B58D-4209-8280-B24013EBE79B}"/>
    <dgm:cxn modelId="{5B7573AD-785D-4B55-A230-E32D87EAB77C}" srcId="{70A282F3-4515-4856-B2C0-86AA77246B51}" destId="{F6F74AEF-BB45-45DA-85BB-D022F832901F}" srcOrd="7" destOrd="0" parTransId="{31D343A9-D0AF-42AA-80A0-2F8A29E1D15C}" sibTransId="{0A7681B3-6438-4331-95BA-32E8E2E65E7D}"/>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EDF810CE-15C3-42DD-BF0A-6F360788C8CC}" srcId="{70A282F3-4515-4856-B2C0-86AA77246B51}" destId="{936D745D-CA20-4C08-BC30-D08A12E607A8}" srcOrd="8" destOrd="0" parTransId="{5794BC60-2566-4E8B-AF41-932DE9E3CF09}" sibTransId="{3F89783E-1958-4D73-9E9D-4ADDC3DE43EC}"/>
    <dgm:cxn modelId="{2469B8E2-A478-42E2-AA81-10AD3E8626D6}" type="presOf" srcId="{F6F74AEF-BB45-45DA-85BB-D022F832901F}" destId="{E0020522-8D25-4C40-9ABB-B5A802558AAC}"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9587E1F6-0EDF-4079-BE46-C5E4EDAD7C76}" type="presOf" srcId="{1C4AA4B7-634C-4CBA-8066-E03FD66C6830}" destId="{07D5B92C-B88D-4097-96C2-28859F65CA7F}" srcOrd="0" destOrd="0" presId="urn:microsoft.com/office/officeart/2005/8/layout/hChevron3"/>
    <dgm:cxn modelId="{2A5368FE-1C47-49B5-BBAB-3FCDB61912AD}" srcId="{70A282F3-4515-4856-B2C0-86AA77246B51}" destId="{2473E0C6-F091-45D1-92DF-C3495EF1C401}" srcOrd="6" destOrd="0" parTransId="{4433C147-A76C-4373-82A9-5E8D9C6D1838}" sibTransId="{180EAE69-2C01-4311-B9E4-412DA1BB2F8A}"/>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23E8F3E0-0D4E-44EC-A5D5-384FB891694A}" type="presParOf" srcId="{776A1F8C-5C31-4691-9C2B-A7F8DF456F32}" destId="{2F548C05-5D23-47B9-9153-0D08392EF497}" srcOrd="2" destOrd="0" presId="urn:microsoft.com/office/officeart/2005/8/layout/hChevron3"/>
    <dgm:cxn modelId="{6B743A57-743D-4B08-99B0-997F146DC9E6}" type="presParOf" srcId="{776A1F8C-5C31-4691-9C2B-A7F8DF456F32}" destId="{2641F55C-7678-4F0E-9F26-07FCA1D57FDD}" srcOrd="3" destOrd="0" presId="urn:microsoft.com/office/officeart/2005/8/layout/hChevron3"/>
    <dgm:cxn modelId="{DC205062-3D57-485B-A4A3-88E08CF67B73}" type="presParOf" srcId="{776A1F8C-5C31-4691-9C2B-A7F8DF456F32}" destId="{07D5B92C-B88D-4097-96C2-28859F65CA7F}" srcOrd="4" destOrd="0" presId="urn:microsoft.com/office/officeart/2005/8/layout/hChevron3"/>
    <dgm:cxn modelId="{564C1AF4-A875-4033-AC0C-3A982FD8735B}" type="presParOf" srcId="{776A1F8C-5C31-4691-9C2B-A7F8DF456F32}" destId="{149AD83A-B175-422B-8511-AB5D0AE3C71B}"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2A60B205-ECBC-4A54-8744-FD5CBA466B06}" type="presParOf" srcId="{776A1F8C-5C31-4691-9C2B-A7F8DF456F32}" destId="{9FAE840A-45EF-4838-804D-7D38725257B5}" srcOrd="10" destOrd="0" presId="urn:microsoft.com/office/officeart/2005/8/layout/hChevron3"/>
    <dgm:cxn modelId="{43B5F5F6-6381-4D48-B856-1AB4A62ACFE7}" type="presParOf" srcId="{776A1F8C-5C31-4691-9C2B-A7F8DF456F32}" destId="{BBB638DF-FC3D-4C30-895A-940F06B6343E}" srcOrd="11" destOrd="0" presId="urn:microsoft.com/office/officeart/2005/8/layout/hChevron3"/>
    <dgm:cxn modelId="{3459719D-6CFD-462C-B8D1-15E16C375775}" type="presParOf" srcId="{776A1F8C-5C31-4691-9C2B-A7F8DF456F32}" destId="{2CC4FF6B-995D-4E35-BB3F-77D64CD4A0D0}" srcOrd="12" destOrd="0" presId="urn:microsoft.com/office/officeart/2005/8/layout/hChevron3"/>
    <dgm:cxn modelId="{9BEB9B76-D675-43EF-8776-EF1C3FA58311}" type="presParOf" srcId="{776A1F8C-5C31-4691-9C2B-A7F8DF456F32}" destId="{1B769117-C156-4328-97A8-A790DE76E5F3}" srcOrd="13" destOrd="0" presId="urn:microsoft.com/office/officeart/2005/8/layout/hChevron3"/>
    <dgm:cxn modelId="{3A64E952-699F-4EC7-9C53-12B304A1AC65}" type="presParOf" srcId="{776A1F8C-5C31-4691-9C2B-A7F8DF456F32}" destId="{E0020522-8D25-4C40-9ABB-B5A802558AAC}" srcOrd="14" destOrd="0" presId="urn:microsoft.com/office/officeart/2005/8/layout/hChevron3"/>
    <dgm:cxn modelId="{7C42AB26-C2B4-4645-A7A3-40E0E203DE4E}" type="presParOf" srcId="{776A1F8C-5C31-4691-9C2B-A7F8DF456F32}" destId="{8CF0E4F3-6CAB-4DF7-8127-F071599528CD}" srcOrd="15" destOrd="0" presId="urn:microsoft.com/office/officeart/2005/8/layout/hChevron3"/>
    <dgm:cxn modelId="{D9A9EFE4-1844-4005-8BED-2FB2A5DC5673}" type="presParOf" srcId="{776A1F8C-5C31-4691-9C2B-A7F8DF456F32}" destId="{6EE9DACF-3558-46D5-AD94-BB48E49F1489}" srcOrd="16" destOrd="0" presId="urn:microsoft.com/office/officeart/2005/8/layout/hChevron3"/>
    <dgm:cxn modelId="{DDC766BE-4A32-4C0C-825B-A9815018E346}" type="presParOf" srcId="{776A1F8C-5C31-4691-9C2B-A7F8DF456F32}" destId="{32911B46-F97F-4525-AD59-CFE95FFB94FB}" srcOrd="17" destOrd="0" presId="urn:microsoft.com/office/officeart/2005/8/layout/hChevron3"/>
    <dgm:cxn modelId="{50FEB9A3-6A5E-493F-B5D2-A491D2B86465}" type="presParOf" srcId="{776A1F8C-5C31-4691-9C2B-A7F8DF456F32}" destId="{B5879791-AD02-494D-9D78-6C22396A75B7}" srcOrd="18" destOrd="0" presId="urn:microsoft.com/office/officeart/2005/8/layout/hChevron3"/>
    <dgm:cxn modelId="{0534FCC8-F103-4C46-8CA6-2E6FE1A79070}" type="presParOf" srcId="{776A1F8C-5C31-4691-9C2B-A7F8DF456F32}" destId="{58A52110-D620-4823-A6FA-E8FA09D67D59}" srcOrd="19" destOrd="0" presId="urn:microsoft.com/office/officeart/2005/8/layout/hChevron3"/>
    <dgm:cxn modelId="{FA103E51-2275-407D-9C53-E55B4CF21AE3}" type="presParOf" srcId="{776A1F8C-5C31-4691-9C2B-A7F8DF456F32}" destId="{92430BDE-7174-4B03-866C-936903DF07F9}" srcOrd="20" destOrd="0" presId="urn:microsoft.com/office/officeart/2005/8/layout/hChevron3"/>
    <dgm:cxn modelId="{F31D3BCB-2AFA-458D-96BF-227456F0A622}" type="presParOf" srcId="{776A1F8C-5C31-4691-9C2B-A7F8DF456F32}" destId="{67BB3DEC-BE6B-4F48-94DF-D5CCA4276827}" srcOrd="21" destOrd="0" presId="urn:microsoft.com/office/officeart/2005/8/layout/hChevron3"/>
    <dgm:cxn modelId="{E192B9E4-C8EF-43DC-BA11-78FD917000E5}" type="presParOf" srcId="{776A1F8C-5C31-4691-9C2B-A7F8DF456F32}" destId="{2CB68F4E-D058-4ECE-8D28-436B2D71DCC9}" srcOrd="22" destOrd="0" presId="urn:microsoft.com/office/officeart/2005/8/layout/hChevron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rgbClr val="FFC000"/>
        </a:solidFill>
      </dgm:spPr>
      <dgm:t>
        <a:bodyPr/>
        <a:lstStyle/>
        <a:p>
          <a:r>
            <a:rPr lang="fr-FR" sz="1200" dirty="0">
              <a:hlinkClick xmlns:r="http://schemas.openxmlformats.org/officeDocument/2006/relationships" r:id="rId1" action="ppaction://hlinksldjump"/>
            </a:rPr>
            <a:t>I. Starter</a:t>
          </a:r>
          <a:endParaRPr lang="fr-FR" sz="1200" dirty="0"/>
        </a:p>
      </dgm:t>
    </dgm:pt>
    <dgm:pt modelId="{C735A598-7BAA-4198-B3DB-B75AF76A8085}" type="parTrans" cxnId="{C66094AE-62B6-4AC2-AD90-6DDD41DB0420}">
      <dgm:prSet/>
      <dgm:spPr/>
      <dgm:t>
        <a:bodyPr/>
        <a:lstStyle/>
        <a:p>
          <a:endParaRPr lang="fr-FR" sz="1200"/>
        </a:p>
      </dgm:t>
    </dgm:pt>
    <dgm:pt modelId="{D71A99E9-9574-442D-A8CA-B21062B246A6}" type="sibTrans" cxnId="{C66094AE-62B6-4AC2-AD90-6DDD41DB0420}">
      <dgm:prSet/>
      <dgm:spPr/>
      <dgm:t>
        <a:bodyPr/>
        <a:lstStyle/>
        <a:p>
          <a:endParaRPr lang="fr-FR" sz="1200"/>
        </a:p>
      </dgm:t>
    </dgm:pt>
    <dgm:pt modelId="{6FAE786F-AC75-4C08-AB21-821A5A2DCB78}">
      <dgm:prSet phldrT="[Texte]" custT="1"/>
      <dgm:spPr>
        <a:solidFill>
          <a:schemeClr val="accent6">
            <a:lumMod val="20000"/>
            <a:lumOff val="80000"/>
          </a:schemeClr>
        </a:solidFill>
      </dgm:spPr>
      <dgm:t>
        <a:bodyPr/>
        <a:lstStyle/>
        <a:p>
          <a:r>
            <a:rPr lang="fr-FR" sz="1200" dirty="0">
              <a:hlinkClick xmlns:r="http://schemas.openxmlformats.org/officeDocument/2006/relationships" r:id="rId2" action="ppaction://hlinksldjump"/>
            </a:rPr>
            <a:t>II. C. texte</a:t>
          </a:r>
          <a:endParaRPr lang="fr-FR" sz="1200" dirty="0"/>
        </a:p>
      </dgm:t>
    </dgm:pt>
    <dgm:pt modelId="{995DA614-9380-4BB6-AF59-3DCB142B5F48}" type="parTrans" cxnId="{999FA33F-C5F2-4496-9223-5605050F10AE}">
      <dgm:prSet/>
      <dgm:spPr/>
      <dgm:t>
        <a:bodyPr/>
        <a:lstStyle/>
        <a:p>
          <a:endParaRPr lang="fr-FR" sz="1200"/>
        </a:p>
      </dgm:t>
    </dgm:pt>
    <dgm:pt modelId="{EB9486F7-414A-4ECD-8706-C58E89D3C254}" type="sibTrans" cxnId="{999FA33F-C5F2-4496-9223-5605050F10AE}">
      <dgm:prSet/>
      <dgm:spPr/>
      <dgm:t>
        <a:bodyPr/>
        <a:lstStyle/>
        <a:p>
          <a:endParaRPr lang="fr-FR" sz="1200"/>
        </a:p>
      </dgm:t>
    </dgm:pt>
    <dgm:pt modelId="{85EC93E8-032B-44C3-96BD-D8FC2CDF2A04}">
      <dgm:prSet phldrT="[Texte]" custT="1"/>
      <dgm:spPr>
        <a:solidFill>
          <a:schemeClr val="accent6">
            <a:lumMod val="20000"/>
            <a:lumOff val="80000"/>
          </a:schemeClr>
        </a:solidFill>
      </dgm:spPr>
      <dgm:t>
        <a:bodyPr/>
        <a:lstStyle/>
        <a:p>
          <a:r>
            <a:rPr lang="fr-FR" sz="1200" dirty="0">
              <a:hlinkClick xmlns:r="http://schemas.openxmlformats.org/officeDocument/2006/relationships" r:id="rId3" action="ppaction://hlinksldjump"/>
            </a:rPr>
            <a:t>IV. Gr: qté définie</a:t>
          </a:r>
          <a:endParaRPr lang="fr-FR" sz="1200" dirty="0"/>
        </a:p>
      </dgm:t>
    </dgm:pt>
    <dgm:pt modelId="{B0ED8357-9422-40D9-916C-E231BBDB607E}" type="parTrans" cxnId="{0A00E1CB-F810-44A5-A8D7-65B7092DF0AD}">
      <dgm:prSet/>
      <dgm:spPr/>
      <dgm:t>
        <a:bodyPr/>
        <a:lstStyle/>
        <a:p>
          <a:endParaRPr lang="fr-FR" sz="1200"/>
        </a:p>
      </dgm:t>
    </dgm:pt>
    <dgm:pt modelId="{9936B63E-A76D-4026-BBC4-6A1BEE9FE167}" type="sibTrans" cxnId="{0A00E1CB-F810-44A5-A8D7-65B7092DF0AD}">
      <dgm:prSet/>
      <dgm:spPr/>
      <dgm:t>
        <a:bodyPr/>
        <a:lstStyle/>
        <a:p>
          <a:endParaRPr lang="fr-FR" sz="1200"/>
        </a:p>
      </dgm:t>
    </dgm:pt>
    <dgm:pt modelId="{63BF9446-41F9-44D2-88CF-A079D597BA95}">
      <dgm:prSet phldrT="[Texte]" custT="1"/>
      <dgm:spPr>
        <a:solidFill>
          <a:schemeClr val="accent6">
            <a:lumMod val="20000"/>
            <a:lumOff val="80000"/>
          </a:schemeClr>
        </a:solidFill>
      </dgm:spPr>
      <dgm:t>
        <a:bodyPr/>
        <a:lstStyle/>
        <a:p>
          <a:r>
            <a:rPr lang="fr-FR" sz="1200" dirty="0">
              <a:hlinkClick xmlns:r="http://schemas.openxmlformats.org/officeDocument/2006/relationships" r:id="rId4" action="ppaction://hlinksldjump"/>
            </a:rPr>
            <a:t>V. Gr: qté indéfinie</a:t>
          </a:r>
          <a:endParaRPr lang="fr-FR" sz="1200" dirty="0"/>
        </a:p>
      </dgm:t>
    </dgm:pt>
    <dgm:pt modelId="{9AEBF485-80B7-4E72-B632-6D0248883F53}" type="parTrans" cxnId="{B2C73BEB-7BFC-4B9A-BF95-0C73B50EBA98}">
      <dgm:prSet/>
      <dgm:spPr/>
      <dgm:t>
        <a:bodyPr/>
        <a:lstStyle/>
        <a:p>
          <a:endParaRPr lang="fr-FR" sz="1200"/>
        </a:p>
      </dgm:t>
    </dgm:pt>
    <dgm:pt modelId="{F11C5AE7-F1F8-4B7B-AAC2-50535A342F1D}" type="sibTrans" cxnId="{B2C73BEB-7BFC-4B9A-BF95-0C73B50EBA98}">
      <dgm:prSet/>
      <dgm:spPr/>
      <dgm:t>
        <a:bodyPr/>
        <a:lstStyle/>
        <a:p>
          <a:endParaRPr lang="fr-FR" sz="1200"/>
        </a:p>
      </dgm:t>
    </dgm:pt>
    <dgm:pt modelId="{9CD13DA1-4E5F-4C46-A83B-A6876944F671}">
      <dgm:prSet phldrT="[Texte]" custT="1"/>
      <dgm:spPr>
        <a:solidFill>
          <a:schemeClr val="accent6">
            <a:lumMod val="20000"/>
            <a:lumOff val="80000"/>
          </a:schemeClr>
        </a:solidFill>
      </dgm:spPr>
      <dgm:t>
        <a:bodyPr/>
        <a:lstStyle/>
        <a:p>
          <a:r>
            <a:rPr lang="fr-FR" sz="1200" dirty="0">
              <a:hlinkClick xmlns:r="http://schemas.openxmlformats.org/officeDocument/2006/relationships" r:id="rId5" action="ppaction://hlinksldjump"/>
            </a:rPr>
            <a:t>XI. Phonétique</a:t>
          </a:r>
          <a:endParaRPr lang="fr-FR" sz="1200" dirty="0"/>
        </a:p>
      </dgm:t>
    </dgm:pt>
    <dgm:pt modelId="{A0441888-E3AF-4D12-AB92-613143FC1909}" type="parTrans" cxnId="{C85385A2-F66B-431C-B9AC-A00FB80E79EB}">
      <dgm:prSet/>
      <dgm:spPr/>
      <dgm:t>
        <a:bodyPr/>
        <a:lstStyle/>
        <a:p>
          <a:endParaRPr lang="fr-FR" sz="1200"/>
        </a:p>
      </dgm:t>
    </dgm:pt>
    <dgm:pt modelId="{1E76E48C-B58D-4209-8280-B24013EBE79B}" type="sibTrans" cxnId="{C85385A2-F66B-431C-B9AC-A00FB80E79EB}">
      <dgm:prSet/>
      <dgm:spPr/>
      <dgm:t>
        <a:bodyPr/>
        <a:lstStyle/>
        <a:p>
          <a:endParaRPr lang="fr-FR" sz="1200"/>
        </a:p>
      </dgm:t>
    </dgm:pt>
    <dgm:pt modelId="{B1C5E547-A81E-4965-963A-5969F01DE233}">
      <dgm:prSet phldrT="[Texte]" custT="1"/>
      <dgm:spPr>
        <a:solidFill>
          <a:schemeClr val="accent6">
            <a:lumMod val="20000"/>
            <a:lumOff val="80000"/>
          </a:schemeClr>
        </a:solidFill>
      </dgm:spPr>
      <dgm:t>
        <a:bodyPr/>
        <a:lstStyle/>
        <a:p>
          <a:r>
            <a:rPr lang="fr-FR" sz="1200" dirty="0">
              <a:hlinkClick xmlns:r="http://schemas.openxmlformats.org/officeDocument/2006/relationships" r:id="rId6" action="ppaction://hlinksldjump"/>
            </a:rPr>
            <a:t>XII. Production</a:t>
          </a:r>
          <a:endParaRPr lang="fr-FR" sz="1200" dirty="0"/>
        </a:p>
      </dgm:t>
    </dgm:pt>
    <dgm:pt modelId="{AE6CC7CD-9FCB-4360-8E79-DF93DAF60737}" type="parTrans" cxnId="{72738101-32A0-482A-BC85-92CF6BCE71EB}">
      <dgm:prSet/>
      <dgm:spPr/>
      <dgm:t>
        <a:bodyPr/>
        <a:lstStyle/>
        <a:p>
          <a:endParaRPr lang="fr-FR" sz="1200"/>
        </a:p>
      </dgm:t>
    </dgm:pt>
    <dgm:pt modelId="{580937A6-3062-43E0-84A4-203220A55668}" type="sibTrans" cxnId="{72738101-32A0-482A-BC85-92CF6BCE71EB}">
      <dgm:prSet/>
      <dgm:spPr/>
      <dgm:t>
        <a:bodyPr/>
        <a:lstStyle/>
        <a:p>
          <a:endParaRPr lang="fr-FR" sz="1200"/>
        </a:p>
      </dgm:t>
    </dgm:pt>
    <dgm:pt modelId="{51A4E85C-7853-4BD1-99B8-500FA732C07C}">
      <dgm:prSet phldrT="[Texte]" custT="1"/>
      <dgm:spPr>
        <a:solidFill>
          <a:schemeClr val="accent6">
            <a:lumMod val="20000"/>
            <a:lumOff val="80000"/>
          </a:schemeClr>
        </a:solidFill>
      </dgm:spPr>
      <dgm:t>
        <a:bodyPr/>
        <a:lstStyle/>
        <a:p>
          <a:r>
            <a:rPr lang="fr-FR" sz="1200" dirty="0">
              <a:hlinkClick xmlns:r="http://schemas.openxmlformats.org/officeDocument/2006/relationships" r:id="rId7" action="ppaction://hlinksldjump"/>
            </a:rPr>
            <a:t>VI. </a:t>
          </a:r>
          <a:r>
            <a:rPr lang="fr-FR" sz="1200" dirty="0" err="1">
              <a:hlinkClick xmlns:r="http://schemas.openxmlformats.org/officeDocument/2006/relationships" r:id="rId7" action="ppaction://hlinksldjump"/>
            </a:rPr>
            <a:t>Voc</a:t>
          </a:r>
          <a:r>
            <a:rPr lang="fr-FR" sz="1200" dirty="0">
              <a:hlinkClick xmlns:r="http://schemas.openxmlformats.org/officeDocument/2006/relationships" r:id="rId7" action="ppaction://hlinksldjump"/>
            </a:rPr>
            <a:t>: actions</a:t>
          </a:r>
          <a:endParaRPr lang="fr-FR" sz="1200" dirty="0"/>
        </a:p>
      </dgm:t>
    </dgm:pt>
    <dgm:pt modelId="{B7C07AFD-23D0-4ADA-AB3D-00F07F4ED878}" type="parTrans" cxnId="{AE06BB18-E8A4-4D1E-ACA5-3BC536A79940}">
      <dgm:prSet/>
      <dgm:spPr/>
      <dgm:t>
        <a:bodyPr/>
        <a:lstStyle/>
        <a:p>
          <a:endParaRPr lang="fr-FR" sz="1200"/>
        </a:p>
      </dgm:t>
    </dgm:pt>
    <dgm:pt modelId="{1D2E3503-D81D-4ED0-BBED-9752F01DDB36}" type="sibTrans" cxnId="{AE06BB18-E8A4-4D1E-ACA5-3BC536A79940}">
      <dgm:prSet/>
      <dgm:spPr/>
      <dgm:t>
        <a:bodyPr/>
        <a:lstStyle/>
        <a:p>
          <a:endParaRPr lang="fr-FR" sz="1200"/>
        </a:p>
      </dgm:t>
    </dgm:pt>
    <dgm:pt modelId="{2473E0C6-F091-45D1-92DF-C3495EF1C401}">
      <dgm:prSet phldrT="[Texte]" custT="1"/>
      <dgm:spPr>
        <a:solidFill>
          <a:schemeClr val="accent6">
            <a:lumMod val="20000"/>
            <a:lumOff val="80000"/>
          </a:schemeClr>
        </a:solidFill>
      </dgm:spPr>
      <dgm:t>
        <a:bodyPr/>
        <a:lstStyle/>
        <a:p>
          <a:r>
            <a:rPr lang="fr-FR" sz="1200" dirty="0">
              <a:hlinkClick xmlns:r="http://schemas.openxmlformats.org/officeDocument/2006/relationships" r:id="rId8" action="ppaction://hlinksldjump"/>
            </a:rPr>
            <a:t>VII. Gr: COD</a:t>
          </a:r>
          <a:endParaRPr lang="fr-FR" sz="1200" dirty="0"/>
        </a:p>
      </dgm:t>
    </dgm:pt>
    <dgm:pt modelId="{4433C147-A76C-4373-82A9-5E8D9C6D1838}" type="parTrans" cxnId="{2A5368FE-1C47-49B5-BBAB-3FCDB61912AD}">
      <dgm:prSet/>
      <dgm:spPr/>
      <dgm:t>
        <a:bodyPr/>
        <a:lstStyle/>
        <a:p>
          <a:endParaRPr lang="fr-FR" sz="1200"/>
        </a:p>
      </dgm:t>
    </dgm:pt>
    <dgm:pt modelId="{180EAE69-2C01-4311-B9E4-412DA1BB2F8A}" type="sibTrans" cxnId="{2A5368FE-1C47-49B5-BBAB-3FCDB61912AD}">
      <dgm:prSet/>
      <dgm:spPr/>
      <dgm:t>
        <a:bodyPr/>
        <a:lstStyle/>
        <a:p>
          <a:endParaRPr lang="fr-FR" sz="1200"/>
        </a:p>
      </dgm:t>
    </dgm:pt>
    <dgm:pt modelId="{F6F74AEF-BB45-45DA-85BB-D022F832901F}">
      <dgm:prSet phldrT="[Texte]" custT="1"/>
      <dgm:spPr>
        <a:solidFill>
          <a:schemeClr val="accent6">
            <a:lumMod val="20000"/>
            <a:lumOff val="80000"/>
          </a:schemeClr>
        </a:solidFill>
      </dgm:spPr>
      <dgm:t>
        <a:bodyPr/>
        <a:lstStyle/>
        <a:p>
          <a:r>
            <a:rPr lang="fr-FR" sz="1200" dirty="0">
              <a:hlinkClick xmlns:r="http://schemas.openxmlformats.org/officeDocument/2006/relationships" r:id="rId9" action="ppaction://hlinksldjump"/>
            </a:rPr>
            <a:t>VIII. Gr: prés. progressif</a:t>
          </a:r>
          <a:endParaRPr lang="fr-FR" sz="1200" dirty="0"/>
        </a:p>
      </dgm:t>
    </dgm:pt>
    <dgm:pt modelId="{31D343A9-D0AF-42AA-80A0-2F8A29E1D15C}" type="parTrans" cxnId="{5B7573AD-785D-4B55-A230-E32D87EAB77C}">
      <dgm:prSet/>
      <dgm:spPr/>
      <dgm:t>
        <a:bodyPr/>
        <a:lstStyle/>
        <a:p>
          <a:endParaRPr lang="fr-FR" sz="1200"/>
        </a:p>
      </dgm:t>
    </dgm:pt>
    <dgm:pt modelId="{0A7681B3-6438-4331-95BA-32E8E2E65E7D}" type="sibTrans" cxnId="{5B7573AD-785D-4B55-A230-E32D87EAB77C}">
      <dgm:prSet/>
      <dgm:spPr/>
      <dgm:t>
        <a:bodyPr/>
        <a:lstStyle/>
        <a:p>
          <a:endParaRPr lang="fr-FR" sz="1200"/>
        </a:p>
      </dgm:t>
    </dgm:pt>
    <dgm:pt modelId="{936D745D-CA20-4C08-BC30-D08A12E607A8}">
      <dgm:prSet phldrT="[Texte]" custT="1"/>
      <dgm:spPr>
        <a:solidFill>
          <a:schemeClr val="accent6">
            <a:lumMod val="20000"/>
            <a:lumOff val="80000"/>
          </a:schemeClr>
        </a:solidFill>
      </dgm:spPr>
      <dgm:t>
        <a:bodyPr/>
        <a:lstStyle/>
        <a:p>
          <a:r>
            <a:rPr lang="fr-FR" sz="1200" dirty="0">
              <a:hlinkClick xmlns:r="http://schemas.openxmlformats.org/officeDocument/2006/relationships" r:id="rId10" action="ppaction://hlinksldjump"/>
            </a:rPr>
            <a:t>IX. </a:t>
          </a:r>
          <a:r>
            <a:rPr lang="fr-FR" sz="1200" dirty="0" err="1">
              <a:hlinkClick xmlns:r="http://schemas.openxmlformats.org/officeDocument/2006/relationships" r:id="rId10" action="ppaction://hlinksldjump"/>
            </a:rPr>
            <a:t>Voc</a:t>
          </a:r>
          <a:r>
            <a:rPr lang="fr-FR" sz="1200" dirty="0">
              <a:hlinkClick xmlns:r="http://schemas.openxmlformats.org/officeDocument/2006/relationships" r:id="rId10" action="ppaction://hlinksldjump"/>
            </a:rPr>
            <a:t>: connecteurs</a:t>
          </a:r>
          <a:endParaRPr lang="fr-FR" sz="1200" dirty="0"/>
        </a:p>
      </dgm:t>
    </dgm:pt>
    <dgm:pt modelId="{5794BC60-2566-4E8B-AF41-932DE9E3CF09}" type="parTrans" cxnId="{EDF810CE-15C3-42DD-BF0A-6F360788C8CC}">
      <dgm:prSet/>
      <dgm:spPr/>
      <dgm:t>
        <a:bodyPr/>
        <a:lstStyle/>
        <a:p>
          <a:endParaRPr lang="fr-FR" sz="1200"/>
        </a:p>
      </dgm:t>
    </dgm:pt>
    <dgm:pt modelId="{3F89783E-1958-4D73-9E9D-4ADDC3DE43EC}" type="sibTrans" cxnId="{EDF810CE-15C3-42DD-BF0A-6F360788C8CC}">
      <dgm:prSet/>
      <dgm:spPr/>
      <dgm:t>
        <a:bodyPr/>
        <a:lstStyle/>
        <a:p>
          <a:endParaRPr lang="fr-FR" sz="1200"/>
        </a:p>
      </dgm:t>
    </dgm:pt>
    <dgm:pt modelId="{0D8A07CC-95B6-4EA0-829E-D9B8D030864E}">
      <dgm:prSet phldrT="[Texte]" custT="1"/>
      <dgm:spPr>
        <a:solidFill>
          <a:schemeClr val="accent6">
            <a:lumMod val="20000"/>
            <a:lumOff val="80000"/>
          </a:schemeClr>
        </a:solidFill>
      </dgm:spPr>
      <dgm:t>
        <a:bodyPr/>
        <a:lstStyle/>
        <a:p>
          <a:r>
            <a:rPr lang="fr-FR" sz="1200" dirty="0">
              <a:hlinkClick xmlns:r="http://schemas.openxmlformats.org/officeDocument/2006/relationships" r:id="rId11" action="ppaction://hlinksldjump"/>
            </a:rPr>
            <a:t>X. </a:t>
          </a:r>
          <a:r>
            <a:rPr lang="fr-FR" sz="1200" dirty="0" err="1">
              <a:hlinkClick xmlns:r="http://schemas.openxmlformats.org/officeDocument/2006/relationships" r:id="rId11" action="ppaction://hlinksldjump"/>
            </a:rPr>
            <a:t>Voc</a:t>
          </a:r>
          <a:r>
            <a:rPr lang="fr-FR" sz="1200" dirty="0">
              <a:hlinkClick xmlns:r="http://schemas.openxmlformats.org/officeDocument/2006/relationships" r:id="rId11" action="ppaction://hlinksldjump"/>
            </a:rPr>
            <a:t>: opinion</a:t>
          </a:r>
          <a:endParaRPr lang="fr-FR" sz="1200" dirty="0"/>
        </a:p>
      </dgm:t>
    </dgm:pt>
    <dgm:pt modelId="{D1EA18D4-45E8-453B-9846-F7DB3EB607EC}" type="parTrans" cxnId="{D7169B87-9B7A-456D-8969-26D2699B1861}">
      <dgm:prSet/>
      <dgm:spPr/>
      <dgm:t>
        <a:bodyPr/>
        <a:lstStyle/>
        <a:p>
          <a:endParaRPr lang="fr-FR" sz="1200"/>
        </a:p>
      </dgm:t>
    </dgm:pt>
    <dgm:pt modelId="{922F579C-F95D-45B9-8EB7-32A2FB74BB9F}" type="sibTrans" cxnId="{D7169B87-9B7A-456D-8969-26D2699B1861}">
      <dgm:prSet/>
      <dgm:spPr/>
      <dgm:t>
        <a:bodyPr/>
        <a:lstStyle/>
        <a:p>
          <a:endParaRPr lang="fr-FR" sz="1200"/>
        </a:p>
      </dgm:t>
    </dgm:pt>
    <dgm:pt modelId="{1C4AA4B7-634C-4CBA-8066-E03FD66C6830}">
      <dgm:prSet phldrT="[Texte]" custT="1"/>
      <dgm:spPr>
        <a:solidFill>
          <a:schemeClr val="accent6">
            <a:lumMod val="20000"/>
            <a:lumOff val="80000"/>
          </a:schemeClr>
        </a:solidFill>
      </dgm:spPr>
      <dgm:t>
        <a:bodyPr/>
        <a:lstStyle/>
        <a:p>
          <a:r>
            <a:rPr lang="fr-FR" sz="1200" dirty="0">
              <a:hlinkClick xmlns:r="http://schemas.openxmlformats.org/officeDocument/2006/relationships" r:id="rId12" action="ppaction://hlinksldjump"/>
            </a:rPr>
            <a:t>III. </a:t>
          </a:r>
          <a:r>
            <a:rPr lang="fr-FR" sz="1200" dirty="0" err="1">
              <a:hlinkClick xmlns:r="http://schemas.openxmlformats.org/officeDocument/2006/relationships" r:id="rId12" action="ppaction://hlinksldjump"/>
            </a:rPr>
            <a:t>Voc</a:t>
          </a:r>
          <a:r>
            <a:rPr lang="fr-FR" sz="1200" dirty="0">
              <a:hlinkClick xmlns:r="http://schemas.openxmlformats.org/officeDocument/2006/relationships" r:id="rId12" action="ppaction://hlinksldjump"/>
            </a:rPr>
            <a:t>: aliments</a:t>
          </a:r>
          <a:endParaRPr lang="fr-FR" sz="1200" dirty="0"/>
        </a:p>
      </dgm:t>
    </dgm:pt>
    <dgm:pt modelId="{F9360B63-235F-4C4F-913A-0129822BD193}" type="parTrans" cxnId="{7C96E37D-2221-4703-9830-2485111A4943}">
      <dgm:prSet/>
      <dgm:spPr/>
      <dgm:t>
        <a:bodyPr/>
        <a:lstStyle/>
        <a:p>
          <a:endParaRPr lang="fr-FR" sz="1200"/>
        </a:p>
      </dgm:t>
    </dgm:pt>
    <dgm:pt modelId="{31BB5B69-4B99-4D7D-8A85-CD53BEB64987}" type="sibTrans" cxnId="{7C96E37D-2221-4703-9830-2485111A4943}">
      <dgm:prSet/>
      <dgm:spPr/>
      <dgm:t>
        <a:bodyPr/>
        <a:lstStyle/>
        <a:p>
          <a:endParaRPr lang="fr-FR" sz="12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12">
        <dgm:presLayoutVars>
          <dgm:bulletEnabled val="1"/>
        </dgm:presLayoutVars>
      </dgm:prSet>
      <dgm:spPr/>
    </dgm:pt>
    <dgm:pt modelId="{4F894FE4-D206-41C8-AF7E-2F059EF7A497}" type="pres">
      <dgm:prSet presAssocID="{D71A99E9-9574-442D-A8CA-B21062B246A6}" presName="parSpace" presStyleCnt="0"/>
      <dgm:spPr/>
    </dgm:pt>
    <dgm:pt modelId="{2F548C05-5D23-47B9-9153-0D08392EF497}" type="pres">
      <dgm:prSet presAssocID="{6FAE786F-AC75-4C08-AB21-821A5A2DCB78}" presName="parTxOnly" presStyleLbl="node1" presStyleIdx="1" presStyleCnt="12">
        <dgm:presLayoutVars>
          <dgm:bulletEnabled val="1"/>
        </dgm:presLayoutVars>
      </dgm:prSet>
      <dgm:spPr/>
    </dgm:pt>
    <dgm:pt modelId="{2641F55C-7678-4F0E-9F26-07FCA1D57FDD}" type="pres">
      <dgm:prSet presAssocID="{EB9486F7-414A-4ECD-8706-C58E89D3C254}" presName="parSpace" presStyleCnt="0"/>
      <dgm:spPr/>
    </dgm:pt>
    <dgm:pt modelId="{07D5B92C-B88D-4097-96C2-28859F65CA7F}" type="pres">
      <dgm:prSet presAssocID="{1C4AA4B7-634C-4CBA-8066-E03FD66C6830}" presName="parTxOnly" presStyleLbl="node1" presStyleIdx="2" presStyleCnt="12">
        <dgm:presLayoutVars>
          <dgm:bulletEnabled val="1"/>
        </dgm:presLayoutVars>
      </dgm:prSet>
      <dgm:spPr/>
    </dgm:pt>
    <dgm:pt modelId="{149AD83A-B175-422B-8511-AB5D0AE3C71B}" type="pres">
      <dgm:prSet presAssocID="{31BB5B69-4B99-4D7D-8A85-CD53BEB64987}" presName="parSpace" presStyleCnt="0"/>
      <dgm:spPr/>
    </dgm:pt>
    <dgm:pt modelId="{0BF32CFA-15F8-41C4-A152-C55FC3476C2D}" type="pres">
      <dgm:prSet presAssocID="{85EC93E8-032B-44C3-96BD-D8FC2CDF2A04}" presName="parTxOnly" presStyleLbl="node1" presStyleIdx="3" presStyleCnt="1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12">
        <dgm:presLayoutVars>
          <dgm:bulletEnabled val="1"/>
        </dgm:presLayoutVars>
      </dgm:prSet>
      <dgm:spPr/>
    </dgm:pt>
    <dgm:pt modelId="{25A1145E-2788-45FB-97B7-F8C4089C4654}" type="pres">
      <dgm:prSet presAssocID="{F11C5AE7-F1F8-4B7B-AAC2-50535A342F1D}" presName="parSpace" presStyleCnt="0"/>
      <dgm:spPr/>
    </dgm:pt>
    <dgm:pt modelId="{9FAE840A-45EF-4838-804D-7D38725257B5}" type="pres">
      <dgm:prSet presAssocID="{51A4E85C-7853-4BD1-99B8-500FA732C07C}" presName="parTxOnly" presStyleLbl="node1" presStyleIdx="5" presStyleCnt="12">
        <dgm:presLayoutVars>
          <dgm:bulletEnabled val="1"/>
        </dgm:presLayoutVars>
      </dgm:prSet>
      <dgm:spPr/>
    </dgm:pt>
    <dgm:pt modelId="{BBB638DF-FC3D-4C30-895A-940F06B6343E}" type="pres">
      <dgm:prSet presAssocID="{1D2E3503-D81D-4ED0-BBED-9752F01DDB36}" presName="parSpace" presStyleCnt="0"/>
      <dgm:spPr/>
    </dgm:pt>
    <dgm:pt modelId="{2CC4FF6B-995D-4E35-BB3F-77D64CD4A0D0}" type="pres">
      <dgm:prSet presAssocID="{2473E0C6-F091-45D1-92DF-C3495EF1C401}" presName="parTxOnly" presStyleLbl="node1" presStyleIdx="6" presStyleCnt="12">
        <dgm:presLayoutVars>
          <dgm:bulletEnabled val="1"/>
        </dgm:presLayoutVars>
      </dgm:prSet>
      <dgm:spPr/>
    </dgm:pt>
    <dgm:pt modelId="{1B769117-C156-4328-97A8-A790DE76E5F3}" type="pres">
      <dgm:prSet presAssocID="{180EAE69-2C01-4311-B9E4-412DA1BB2F8A}" presName="parSpace" presStyleCnt="0"/>
      <dgm:spPr/>
    </dgm:pt>
    <dgm:pt modelId="{E0020522-8D25-4C40-9ABB-B5A802558AAC}" type="pres">
      <dgm:prSet presAssocID="{F6F74AEF-BB45-45DA-85BB-D022F832901F}" presName="parTxOnly" presStyleLbl="node1" presStyleIdx="7" presStyleCnt="12">
        <dgm:presLayoutVars>
          <dgm:bulletEnabled val="1"/>
        </dgm:presLayoutVars>
      </dgm:prSet>
      <dgm:spPr/>
    </dgm:pt>
    <dgm:pt modelId="{8CF0E4F3-6CAB-4DF7-8127-F071599528CD}" type="pres">
      <dgm:prSet presAssocID="{0A7681B3-6438-4331-95BA-32E8E2E65E7D}" presName="parSpace" presStyleCnt="0"/>
      <dgm:spPr/>
    </dgm:pt>
    <dgm:pt modelId="{6EE9DACF-3558-46D5-AD94-BB48E49F1489}" type="pres">
      <dgm:prSet presAssocID="{936D745D-CA20-4C08-BC30-D08A12E607A8}" presName="parTxOnly" presStyleLbl="node1" presStyleIdx="8" presStyleCnt="12">
        <dgm:presLayoutVars>
          <dgm:bulletEnabled val="1"/>
        </dgm:presLayoutVars>
      </dgm:prSet>
      <dgm:spPr/>
    </dgm:pt>
    <dgm:pt modelId="{32911B46-F97F-4525-AD59-CFE95FFB94FB}" type="pres">
      <dgm:prSet presAssocID="{3F89783E-1958-4D73-9E9D-4ADDC3DE43EC}" presName="parSpace" presStyleCnt="0"/>
      <dgm:spPr/>
    </dgm:pt>
    <dgm:pt modelId="{B5879791-AD02-494D-9D78-6C22396A75B7}" type="pres">
      <dgm:prSet presAssocID="{0D8A07CC-95B6-4EA0-829E-D9B8D030864E}" presName="parTxOnly" presStyleLbl="node1" presStyleIdx="9" presStyleCnt="12">
        <dgm:presLayoutVars>
          <dgm:bulletEnabled val="1"/>
        </dgm:presLayoutVars>
      </dgm:prSet>
      <dgm:spPr/>
    </dgm:pt>
    <dgm:pt modelId="{58A52110-D620-4823-A6FA-E8FA09D67D59}" type="pres">
      <dgm:prSet presAssocID="{922F579C-F95D-45B9-8EB7-32A2FB74BB9F}" presName="parSpace" presStyleCnt="0"/>
      <dgm:spPr/>
    </dgm:pt>
    <dgm:pt modelId="{92430BDE-7174-4B03-866C-936903DF07F9}" type="pres">
      <dgm:prSet presAssocID="{9CD13DA1-4E5F-4C46-A83B-A6876944F671}" presName="parTxOnly" presStyleLbl="node1" presStyleIdx="10" presStyleCnt="12">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11" presStyleCnt="12">
        <dgm:presLayoutVars>
          <dgm:bulletEnabled val="1"/>
        </dgm:presLayoutVars>
      </dgm:prSet>
      <dgm:spPr/>
    </dgm:pt>
  </dgm:ptLst>
  <dgm:cxnLst>
    <dgm:cxn modelId="{72738101-32A0-482A-BC85-92CF6BCE71EB}" srcId="{70A282F3-4515-4856-B2C0-86AA77246B51}" destId="{B1C5E547-A81E-4965-963A-5969F01DE233}" srcOrd="11" destOrd="0" parTransId="{AE6CC7CD-9FCB-4360-8E79-DF93DAF60737}" sibTransId="{580937A6-3062-43E0-84A4-203220A55668}"/>
    <dgm:cxn modelId="{BC1FA509-B3C6-4E15-9D7F-18D053E21C90}" type="presOf" srcId="{0D8A07CC-95B6-4EA0-829E-D9B8D030864E}" destId="{B5879791-AD02-494D-9D78-6C22396A75B7}" srcOrd="0" destOrd="0" presId="urn:microsoft.com/office/officeart/2005/8/layout/hChevron3"/>
    <dgm:cxn modelId="{8256F109-2CE8-4062-ACC0-DBE387B5E892}" type="presOf" srcId="{70A282F3-4515-4856-B2C0-86AA77246B51}" destId="{776A1F8C-5C31-4691-9C2B-A7F8DF456F32}" srcOrd="0" destOrd="0" presId="urn:microsoft.com/office/officeart/2005/8/layout/hChevron3"/>
    <dgm:cxn modelId="{738C1013-B35C-45FD-A84F-246877F9D9FE}" type="presOf" srcId="{936D745D-CA20-4C08-BC30-D08A12E607A8}" destId="{6EE9DACF-3558-46D5-AD94-BB48E49F1489}" srcOrd="0" destOrd="0" presId="urn:microsoft.com/office/officeart/2005/8/layout/hChevron3"/>
    <dgm:cxn modelId="{AE06BB18-E8A4-4D1E-ACA5-3BC536A79940}" srcId="{70A282F3-4515-4856-B2C0-86AA77246B51}" destId="{51A4E85C-7853-4BD1-99B8-500FA732C07C}" srcOrd="5" destOrd="0" parTransId="{B7C07AFD-23D0-4ADA-AB3D-00F07F4ED878}" sibTransId="{1D2E3503-D81D-4ED0-BBED-9752F01DDB36}"/>
    <dgm:cxn modelId="{E8BBB22B-7300-4868-A083-1104E6BD099B}" type="presOf" srcId="{71854ADA-8CB0-41DE-A023-09C1AF968FE5}" destId="{10216DF6-6500-4360-8168-79C8E29168F6}" srcOrd="0" destOrd="0" presId="urn:microsoft.com/office/officeart/2005/8/layout/hChevron3"/>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1"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0C3B4C51-DA37-44EB-8B1A-A227097089DF}" type="presOf" srcId="{51A4E85C-7853-4BD1-99B8-500FA732C07C}" destId="{9FAE840A-45EF-4838-804D-7D38725257B5}" srcOrd="0" destOrd="0" presId="urn:microsoft.com/office/officeart/2005/8/layout/hChevron3"/>
    <dgm:cxn modelId="{7C96E37D-2221-4703-9830-2485111A4943}" srcId="{70A282F3-4515-4856-B2C0-86AA77246B51}" destId="{1C4AA4B7-634C-4CBA-8066-E03FD66C6830}" srcOrd="2" destOrd="0" parTransId="{F9360B63-235F-4C4F-913A-0129822BD193}" sibTransId="{31BB5B69-4B99-4D7D-8A85-CD53BEB64987}"/>
    <dgm:cxn modelId="{7003787F-7B8C-4EAA-87AB-559D63E64850}" type="presOf" srcId="{2473E0C6-F091-45D1-92DF-C3495EF1C401}" destId="{2CC4FF6B-995D-4E35-BB3F-77D64CD4A0D0}" srcOrd="0" destOrd="0" presId="urn:microsoft.com/office/officeart/2005/8/layout/hChevron3"/>
    <dgm:cxn modelId="{D7169B87-9B7A-456D-8969-26D2699B1861}" srcId="{70A282F3-4515-4856-B2C0-86AA77246B51}" destId="{0D8A07CC-95B6-4EA0-829E-D9B8D030864E}" srcOrd="9" destOrd="0" parTransId="{D1EA18D4-45E8-453B-9846-F7DB3EB607EC}" sibTransId="{922F579C-F95D-45B9-8EB7-32A2FB74BB9F}"/>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10" destOrd="0" parTransId="{A0441888-E3AF-4D12-AB92-613143FC1909}" sibTransId="{1E76E48C-B58D-4209-8280-B24013EBE79B}"/>
    <dgm:cxn modelId="{5B7573AD-785D-4B55-A230-E32D87EAB77C}" srcId="{70A282F3-4515-4856-B2C0-86AA77246B51}" destId="{F6F74AEF-BB45-45DA-85BB-D022F832901F}" srcOrd="7" destOrd="0" parTransId="{31D343A9-D0AF-42AA-80A0-2F8A29E1D15C}" sibTransId="{0A7681B3-6438-4331-95BA-32E8E2E65E7D}"/>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EDF810CE-15C3-42DD-BF0A-6F360788C8CC}" srcId="{70A282F3-4515-4856-B2C0-86AA77246B51}" destId="{936D745D-CA20-4C08-BC30-D08A12E607A8}" srcOrd="8" destOrd="0" parTransId="{5794BC60-2566-4E8B-AF41-932DE9E3CF09}" sibTransId="{3F89783E-1958-4D73-9E9D-4ADDC3DE43EC}"/>
    <dgm:cxn modelId="{2469B8E2-A478-42E2-AA81-10AD3E8626D6}" type="presOf" srcId="{F6F74AEF-BB45-45DA-85BB-D022F832901F}" destId="{E0020522-8D25-4C40-9ABB-B5A802558AAC}"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9587E1F6-0EDF-4079-BE46-C5E4EDAD7C76}" type="presOf" srcId="{1C4AA4B7-634C-4CBA-8066-E03FD66C6830}" destId="{07D5B92C-B88D-4097-96C2-28859F65CA7F}" srcOrd="0" destOrd="0" presId="urn:microsoft.com/office/officeart/2005/8/layout/hChevron3"/>
    <dgm:cxn modelId="{2A5368FE-1C47-49B5-BBAB-3FCDB61912AD}" srcId="{70A282F3-4515-4856-B2C0-86AA77246B51}" destId="{2473E0C6-F091-45D1-92DF-C3495EF1C401}" srcOrd="6" destOrd="0" parTransId="{4433C147-A76C-4373-82A9-5E8D9C6D1838}" sibTransId="{180EAE69-2C01-4311-B9E4-412DA1BB2F8A}"/>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23E8F3E0-0D4E-44EC-A5D5-384FB891694A}" type="presParOf" srcId="{776A1F8C-5C31-4691-9C2B-A7F8DF456F32}" destId="{2F548C05-5D23-47B9-9153-0D08392EF497}" srcOrd="2" destOrd="0" presId="urn:microsoft.com/office/officeart/2005/8/layout/hChevron3"/>
    <dgm:cxn modelId="{6B743A57-743D-4B08-99B0-997F146DC9E6}" type="presParOf" srcId="{776A1F8C-5C31-4691-9C2B-A7F8DF456F32}" destId="{2641F55C-7678-4F0E-9F26-07FCA1D57FDD}" srcOrd="3" destOrd="0" presId="urn:microsoft.com/office/officeart/2005/8/layout/hChevron3"/>
    <dgm:cxn modelId="{DC205062-3D57-485B-A4A3-88E08CF67B73}" type="presParOf" srcId="{776A1F8C-5C31-4691-9C2B-A7F8DF456F32}" destId="{07D5B92C-B88D-4097-96C2-28859F65CA7F}" srcOrd="4" destOrd="0" presId="urn:microsoft.com/office/officeart/2005/8/layout/hChevron3"/>
    <dgm:cxn modelId="{564C1AF4-A875-4033-AC0C-3A982FD8735B}" type="presParOf" srcId="{776A1F8C-5C31-4691-9C2B-A7F8DF456F32}" destId="{149AD83A-B175-422B-8511-AB5D0AE3C71B}"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2A60B205-ECBC-4A54-8744-FD5CBA466B06}" type="presParOf" srcId="{776A1F8C-5C31-4691-9C2B-A7F8DF456F32}" destId="{9FAE840A-45EF-4838-804D-7D38725257B5}" srcOrd="10" destOrd="0" presId="urn:microsoft.com/office/officeart/2005/8/layout/hChevron3"/>
    <dgm:cxn modelId="{43B5F5F6-6381-4D48-B856-1AB4A62ACFE7}" type="presParOf" srcId="{776A1F8C-5C31-4691-9C2B-A7F8DF456F32}" destId="{BBB638DF-FC3D-4C30-895A-940F06B6343E}" srcOrd="11" destOrd="0" presId="urn:microsoft.com/office/officeart/2005/8/layout/hChevron3"/>
    <dgm:cxn modelId="{3459719D-6CFD-462C-B8D1-15E16C375775}" type="presParOf" srcId="{776A1F8C-5C31-4691-9C2B-A7F8DF456F32}" destId="{2CC4FF6B-995D-4E35-BB3F-77D64CD4A0D0}" srcOrd="12" destOrd="0" presId="urn:microsoft.com/office/officeart/2005/8/layout/hChevron3"/>
    <dgm:cxn modelId="{9BEB9B76-D675-43EF-8776-EF1C3FA58311}" type="presParOf" srcId="{776A1F8C-5C31-4691-9C2B-A7F8DF456F32}" destId="{1B769117-C156-4328-97A8-A790DE76E5F3}" srcOrd="13" destOrd="0" presId="urn:microsoft.com/office/officeart/2005/8/layout/hChevron3"/>
    <dgm:cxn modelId="{3A64E952-699F-4EC7-9C53-12B304A1AC65}" type="presParOf" srcId="{776A1F8C-5C31-4691-9C2B-A7F8DF456F32}" destId="{E0020522-8D25-4C40-9ABB-B5A802558AAC}" srcOrd="14" destOrd="0" presId="urn:microsoft.com/office/officeart/2005/8/layout/hChevron3"/>
    <dgm:cxn modelId="{7C42AB26-C2B4-4645-A7A3-40E0E203DE4E}" type="presParOf" srcId="{776A1F8C-5C31-4691-9C2B-A7F8DF456F32}" destId="{8CF0E4F3-6CAB-4DF7-8127-F071599528CD}" srcOrd="15" destOrd="0" presId="urn:microsoft.com/office/officeart/2005/8/layout/hChevron3"/>
    <dgm:cxn modelId="{D9A9EFE4-1844-4005-8BED-2FB2A5DC5673}" type="presParOf" srcId="{776A1F8C-5C31-4691-9C2B-A7F8DF456F32}" destId="{6EE9DACF-3558-46D5-AD94-BB48E49F1489}" srcOrd="16" destOrd="0" presId="urn:microsoft.com/office/officeart/2005/8/layout/hChevron3"/>
    <dgm:cxn modelId="{DDC766BE-4A32-4C0C-825B-A9815018E346}" type="presParOf" srcId="{776A1F8C-5C31-4691-9C2B-A7F8DF456F32}" destId="{32911B46-F97F-4525-AD59-CFE95FFB94FB}" srcOrd="17" destOrd="0" presId="urn:microsoft.com/office/officeart/2005/8/layout/hChevron3"/>
    <dgm:cxn modelId="{50FEB9A3-6A5E-493F-B5D2-A491D2B86465}" type="presParOf" srcId="{776A1F8C-5C31-4691-9C2B-A7F8DF456F32}" destId="{B5879791-AD02-494D-9D78-6C22396A75B7}" srcOrd="18" destOrd="0" presId="urn:microsoft.com/office/officeart/2005/8/layout/hChevron3"/>
    <dgm:cxn modelId="{0534FCC8-F103-4C46-8CA6-2E6FE1A79070}" type="presParOf" srcId="{776A1F8C-5C31-4691-9C2B-A7F8DF456F32}" destId="{58A52110-D620-4823-A6FA-E8FA09D67D59}" srcOrd="19" destOrd="0" presId="urn:microsoft.com/office/officeart/2005/8/layout/hChevron3"/>
    <dgm:cxn modelId="{FA103E51-2275-407D-9C53-E55B4CF21AE3}" type="presParOf" srcId="{776A1F8C-5C31-4691-9C2B-A7F8DF456F32}" destId="{92430BDE-7174-4B03-866C-936903DF07F9}" srcOrd="20" destOrd="0" presId="urn:microsoft.com/office/officeart/2005/8/layout/hChevron3"/>
    <dgm:cxn modelId="{F31D3BCB-2AFA-458D-96BF-227456F0A622}" type="presParOf" srcId="{776A1F8C-5C31-4691-9C2B-A7F8DF456F32}" destId="{67BB3DEC-BE6B-4F48-94DF-D5CCA4276827}" srcOrd="21" destOrd="0" presId="urn:microsoft.com/office/officeart/2005/8/layout/hChevron3"/>
    <dgm:cxn modelId="{E192B9E4-C8EF-43DC-BA11-78FD917000E5}" type="presParOf" srcId="{776A1F8C-5C31-4691-9C2B-A7F8DF456F32}" destId="{2CB68F4E-D058-4ECE-8D28-436B2D71DCC9}" srcOrd="22"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200" dirty="0">
              <a:hlinkClick xmlns:r="http://schemas.openxmlformats.org/officeDocument/2006/relationships" r:id="rId1" action="ppaction://hlinksldjump"/>
            </a:rPr>
            <a:t>I. Starter</a:t>
          </a:r>
          <a:endParaRPr lang="fr-FR" sz="1200" dirty="0"/>
        </a:p>
      </dgm:t>
    </dgm:pt>
    <dgm:pt modelId="{C735A598-7BAA-4198-B3DB-B75AF76A8085}" type="parTrans" cxnId="{C66094AE-62B6-4AC2-AD90-6DDD41DB0420}">
      <dgm:prSet/>
      <dgm:spPr/>
      <dgm:t>
        <a:bodyPr/>
        <a:lstStyle/>
        <a:p>
          <a:endParaRPr lang="fr-FR" sz="1200"/>
        </a:p>
      </dgm:t>
    </dgm:pt>
    <dgm:pt modelId="{D71A99E9-9574-442D-A8CA-B21062B246A6}" type="sibTrans" cxnId="{C66094AE-62B6-4AC2-AD90-6DDD41DB0420}">
      <dgm:prSet/>
      <dgm:spPr/>
      <dgm:t>
        <a:bodyPr/>
        <a:lstStyle/>
        <a:p>
          <a:endParaRPr lang="fr-FR" sz="1200"/>
        </a:p>
      </dgm:t>
    </dgm:pt>
    <dgm:pt modelId="{6FAE786F-AC75-4C08-AB21-821A5A2DCB78}">
      <dgm:prSet phldrT="[Texte]" custT="1"/>
      <dgm:spPr>
        <a:solidFill>
          <a:srgbClr val="FFC000"/>
        </a:solidFill>
      </dgm:spPr>
      <dgm:t>
        <a:bodyPr/>
        <a:lstStyle/>
        <a:p>
          <a:r>
            <a:rPr lang="fr-FR" sz="1200" dirty="0">
              <a:hlinkClick xmlns:r="http://schemas.openxmlformats.org/officeDocument/2006/relationships" r:id="rId2" action="ppaction://hlinksldjump"/>
            </a:rPr>
            <a:t>II. C. texte</a:t>
          </a:r>
          <a:endParaRPr lang="fr-FR" sz="1200" dirty="0"/>
        </a:p>
      </dgm:t>
    </dgm:pt>
    <dgm:pt modelId="{995DA614-9380-4BB6-AF59-3DCB142B5F48}" type="parTrans" cxnId="{999FA33F-C5F2-4496-9223-5605050F10AE}">
      <dgm:prSet/>
      <dgm:spPr/>
      <dgm:t>
        <a:bodyPr/>
        <a:lstStyle/>
        <a:p>
          <a:endParaRPr lang="fr-FR" sz="1200"/>
        </a:p>
      </dgm:t>
    </dgm:pt>
    <dgm:pt modelId="{EB9486F7-414A-4ECD-8706-C58E89D3C254}" type="sibTrans" cxnId="{999FA33F-C5F2-4496-9223-5605050F10AE}">
      <dgm:prSet/>
      <dgm:spPr/>
      <dgm:t>
        <a:bodyPr/>
        <a:lstStyle/>
        <a:p>
          <a:endParaRPr lang="fr-FR" sz="1200"/>
        </a:p>
      </dgm:t>
    </dgm:pt>
    <dgm:pt modelId="{85EC93E8-032B-44C3-96BD-D8FC2CDF2A04}">
      <dgm:prSet phldrT="[Texte]" custT="1"/>
      <dgm:spPr>
        <a:solidFill>
          <a:schemeClr val="accent6">
            <a:lumMod val="20000"/>
            <a:lumOff val="80000"/>
          </a:schemeClr>
        </a:solidFill>
      </dgm:spPr>
      <dgm:t>
        <a:bodyPr/>
        <a:lstStyle/>
        <a:p>
          <a:r>
            <a:rPr lang="fr-FR" sz="1200" dirty="0">
              <a:hlinkClick xmlns:r="http://schemas.openxmlformats.org/officeDocument/2006/relationships" r:id="rId3" action="ppaction://hlinksldjump"/>
            </a:rPr>
            <a:t>IV. Gr: qté définie</a:t>
          </a:r>
          <a:endParaRPr lang="fr-FR" sz="1200" dirty="0"/>
        </a:p>
      </dgm:t>
    </dgm:pt>
    <dgm:pt modelId="{B0ED8357-9422-40D9-916C-E231BBDB607E}" type="parTrans" cxnId="{0A00E1CB-F810-44A5-A8D7-65B7092DF0AD}">
      <dgm:prSet/>
      <dgm:spPr/>
      <dgm:t>
        <a:bodyPr/>
        <a:lstStyle/>
        <a:p>
          <a:endParaRPr lang="fr-FR" sz="1200"/>
        </a:p>
      </dgm:t>
    </dgm:pt>
    <dgm:pt modelId="{9936B63E-A76D-4026-BBC4-6A1BEE9FE167}" type="sibTrans" cxnId="{0A00E1CB-F810-44A5-A8D7-65B7092DF0AD}">
      <dgm:prSet/>
      <dgm:spPr/>
      <dgm:t>
        <a:bodyPr/>
        <a:lstStyle/>
        <a:p>
          <a:endParaRPr lang="fr-FR" sz="1200"/>
        </a:p>
      </dgm:t>
    </dgm:pt>
    <dgm:pt modelId="{63BF9446-41F9-44D2-88CF-A079D597BA95}">
      <dgm:prSet phldrT="[Texte]" custT="1"/>
      <dgm:spPr>
        <a:solidFill>
          <a:schemeClr val="accent6">
            <a:lumMod val="20000"/>
            <a:lumOff val="80000"/>
          </a:schemeClr>
        </a:solidFill>
      </dgm:spPr>
      <dgm:t>
        <a:bodyPr/>
        <a:lstStyle/>
        <a:p>
          <a:r>
            <a:rPr lang="fr-FR" sz="1200" dirty="0">
              <a:hlinkClick xmlns:r="http://schemas.openxmlformats.org/officeDocument/2006/relationships" r:id="rId4" action="ppaction://hlinksldjump"/>
            </a:rPr>
            <a:t>V. Gr: qté indéfinie</a:t>
          </a:r>
          <a:endParaRPr lang="fr-FR" sz="1200" dirty="0"/>
        </a:p>
      </dgm:t>
    </dgm:pt>
    <dgm:pt modelId="{9AEBF485-80B7-4E72-B632-6D0248883F53}" type="parTrans" cxnId="{B2C73BEB-7BFC-4B9A-BF95-0C73B50EBA98}">
      <dgm:prSet/>
      <dgm:spPr/>
      <dgm:t>
        <a:bodyPr/>
        <a:lstStyle/>
        <a:p>
          <a:endParaRPr lang="fr-FR" sz="1200"/>
        </a:p>
      </dgm:t>
    </dgm:pt>
    <dgm:pt modelId="{F11C5AE7-F1F8-4B7B-AAC2-50535A342F1D}" type="sibTrans" cxnId="{B2C73BEB-7BFC-4B9A-BF95-0C73B50EBA98}">
      <dgm:prSet/>
      <dgm:spPr/>
      <dgm:t>
        <a:bodyPr/>
        <a:lstStyle/>
        <a:p>
          <a:endParaRPr lang="fr-FR" sz="1200"/>
        </a:p>
      </dgm:t>
    </dgm:pt>
    <dgm:pt modelId="{9CD13DA1-4E5F-4C46-A83B-A6876944F671}">
      <dgm:prSet phldrT="[Texte]" custT="1"/>
      <dgm:spPr>
        <a:solidFill>
          <a:schemeClr val="accent6">
            <a:lumMod val="20000"/>
            <a:lumOff val="80000"/>
          </a:schemeClr>
        </a:solidFill>
      </dgm:spPr>
      <dgm:t>
        <a:bodyPr/>
        <a:lstStyle/>
        <a:p>
          <a:r>
            <a:rPr lang="fr-FR" sz="1200" dirty="0">
              <a:hlinkClick xmlns:r="http://schemas.openxmlformats.org/officeDocument/2006/relationships" r:id="rId5" action="ppaction://hlinksldjump"/>
            </a:rPr>
            <a:t>XI. Phonétique</a:t>
          </a:r>
          <a:endParaRPr lang="fr-FR" sz="1200" dirty="0"/>
        </a:p>
      </dgm:t>
    </dgm:pt>
    <dgm:pt modelId="{A0441888-E3AF-4D12-AB92-613143FC1909}" type="parTrans" cxnId="{C85385A2-F66B-431C-B9AC-A00FB80E79EB}">
      <dgm:prSet/>
      <dgm:spPr/>
      <dgm:t>
        <a:bodyPr/>
        <a:lstStyle/>
        <a:p>
          <a:endParaRPr lang="fr-FR" sz="1200"/>
        </a:p>
      </dgm:t>
    </dgm:pt>
    <dgm:pt modelId="{1E76E48C-B58D-4209-8280-B24013EBE79B}" type="sibTrans" cxnId="{C85385A2-F66B-431C-B9AC-A00FB80E79EB}">
      <dgm:prSet/>
      <dgm:spPr/>
      <dgm:t>
        <a:bodyPr/>
        <a:lstStyle/>
        <a:p>
          <a:endParaRPr lang="fr-FR" sz="1200"/>
        </a:p>
      </dgm:t>
    </dgm:pt>
    <dgm:pt modelId="{B1C5E547-A81E-4965-963A-5969F01DE233}">
      <dgm:prSet phldrT="[Texte]" custT="1"/>
      <dgm:spPr>
        <a:solidFill>
          <a:schemeClr val="accent6">
            <a:lumMod val="20000"/>
            <a:lumOff val="80000"/>
          </a:schemeClr>
        </a:solidFill>
      </dgm:spPr>
      <dgm:t>
        <a:bodyPr/>
        <a:lstStyle/>
        <a:p>
          <a:r>
            <a:rPr lang="fr-FR" sz="1200" dirty="0">
              <a:hlinkClick xmlns:r="http://schemas.openxmlformats.org/officeDocument/2006/relationships" r:id="rId6" action="ppaction://hlinksldjump"/>
            </a:rPr>
            <a:t>XII. Production</a:t>
          </a:r>
          <a:endParaRPr lang="fr-FR" sz="1200" dirty="0"/>
        </a:p>
      </dgm:t>
    </dgm:pt>
    <dgm:pt modelId="{AE6CC7CD-9FCB-4360-8E79-DF93DAF60737}" type="parTrans" cxnId="{72738101-32A0-482A-BC85-92CF6BCE71EB}">
      <dgm:prSet/>
      <dgm:spPr/>
      <dgm:t>
        <a:bodyPr/>
        <a:lstStyle/>
        <a:p>
          <a:endParaRPr lang="fr-FR" sz="1200"/>
        </a:p>
      </dgm:t>
    </dgm:pt>
    <dgm:pt modelId="{580937A6-3062-43E0-84A4-203220A55668}" type="sibTrans" cxnId="{72738101-32A0-482A-BC85-92CF6BCE71EB}">
      <dgm:prSet/>
      <dgm:spPr/>
      <dgm:t>
        <a:bodyPr/>
        <a:lstStyle/>
        <a:p>
          <a:endParaRPr lang="fr-FR" sz="1200"/>
        </a:p>
      </dgm:t>
    </dgm:pt>
    <dgm:pt modelId="{51A4E85C-7853-4BD1-99B8-500FA732C07C}">
      <dgm:prSet phldrT="[Texte]" custT="1"/>
      <dgm:spPr>
        <a:solidFill>
          <a:schemeClr val="accent6">
            <a:lumMod val="20000"/>
            <a:lumOff val="80000"/>
          </a:schemeClr>
        </a:solidFill>
      </dgm:spPr>
      <dgm:t>
        <a:bodyPr/>
        <a:lstStyle/>
        <a:p>
          <a:r>
            <a:rPr lang="fr-FR" sz="1200" dirty="0">
              <a:hlinkClick xmlns:r="http://schemas.openxmlformats.org/officeDocument/2006/relationships" r:id="rId7" action="ppaction://hlinksldjump"/>
            </a:rPr>
            <a:t>VI. </a:t>
          </a:r>
          <a:r>
            <a:rPr lang="fr-FR" sz="1200" dirty="0" err="1">
              <a:hlinkClick xmlns:r="http://schemas.openxmlformats.org/officeDocument/2006/relationships" r:id="rId7" action="ppaction://hlinksldjump"/>
            </a:rPr>
            <a:t>Voc</a:t>
          </a:r>
          <a:r>
            <a:rPr lang="fr-FR" sz="1200" dirty="0">
              <a:hlinkClick xmlns:r="http://schemas.openxmlformats.org/officeDocument/2006/relationships" r:id="rId7" action="ppaction://hlinksldjump"/>
            </a:rPr>
            <a:t>: actions</a:t>
          </a:r>
          <a:endParaRPr lang="fr-FR" sz="1200" dirty="0"/>
        </a:p>
      </dgm:t>
    </dgm:pt>
    <dgm:pt modelId="{B7C07AFD-23D0-4ADA-AB3D-00F07F4ED878}" type="parTrans" cxnId="{AE06BB18-E8A4-4D1E-ACA5-3BC536A79940}">
      <dgm:prSet/>
      <dgm:spPr/>
      <dgm:t>
        <a:bodyPr/>
        <a:lstStyle/>
        <a:p>
          <a:endParaRPr lang="fr-FR" sz="1200"/>
        </a:p>
      </dgm:t>
    </dgm:pt>
    <dgm:pt modelId="{1D2E3503-D81D-4ED0-BBED-9752F01DDB36}" type="sibTrans" cxnId="{AE06BB18-E8A4-4D1E-ACA5-3BC536A79940}">
      <dgm:prSet/>
      <dgm:spPr/>
      <dgm:t>
        <a:bodyPr/>
        <a:lstStyle/>
        <a:p>
          <a:endParaRPr lang="fr-FR" sz="1200"/>
        </a:p>
      </dgm:t>
    </dgm:pt>
    <dgm:pt modelId="{2473E0C6-F091-45D1-92DF-C3495EF1C401}">
      <dgm:prSet phldrT="[Texte]" custT="1"/>
      <dgm:spPr>
        <a:solidFill>
          <a:schemeClr val="accent6">
            <a:lumMod val="20000"/>
            <a:lumOff val="80000"/>
          </a:schemeClr>
        </a:solidFill>
      </dgm:spPr>
      <dgm:t>
        <a:bodyPr/>
        <a:lstStyle/>
        <a:p>
          <a:r>
            <a:rPr lang="fr-FR" sz="1200" dirty="0">
              <a:hlinkClick xmlns:r="http://schemas.openxmlformats.org/officeDocument/2006/relationships" r:id="rId8" action="ppaction://hlinksldjump"/>
            </a:rPr>
            <a:t>VII. Gr: COD</a:t>
          </a:r>
          <a:endParaRPr lang="fr-FR" sz="1200" dirty="0"/>
        </a:p>
      </dgm:t>
    </dgm:pt>
    <dgm:pt modelId="{4433C147-A76C-4373-82A9-5E8D9C6D1838}" type="parTrans" cxnId="{2A5368FE-1C47-49B5-BBAB-3FCDB61912AD}">
      <dgm:prSet/>
      <dgm:spPr/>
      <dgm:t>
        <a:bodyPr/>
        <a:lstStyle/>
        <a:p>
          <a:endParaRPr lang="fr-FR" sz="1200"/>
        </a:p>
      </dgm:t>
    </dgm:pt>
    <dgm:pt modelId="{180EAE69-2C01-4311-B9E4-412DA1BB2F8A}" type="sibTrans" cxnId="{2A5368FE-1C47-49B5-BBAB-3FCDB61912AD}">
      <dgm:prSet/>
      <dgm:spPr/>
      <dgm:t>
        <a:bodyPr/>
        <a:lstStyle/>
        <a:p>
          <a:endParaRPr lang="fr-FR" sz="1200"/>
        </a:p>
      </dgm:t>
    </dgm:pt>
    <dgm:pt modelId="{F6F74AEF-BB45-45DA-85BB-D022F832901F}">
      <dgm:prSet phldrT="[Texte]" custT="1"/>
      <dgm:spPr>
        <a:solidFill>
          <a:schemeClr val="accent6">
            <a:lumMod val="20000"/>
            <a:lumOff val="80000"/>
          </a:schemeClr>
        </a:solidFill>
      </dgm:spPr>
      <dgm:t>
        <a:bodyPr/>
        <a:lstStyle/>
        <a:p>
          <a:r>
            <a:rPr lang="fr-FR" sz="1200" dirty="0">
              <a:hlinkClick xmlns:r="http://schemas.openxmlformats.org/officeDocument/2006/relationships" r:id="rId9" action="ppaction://hlinksldjump"/>
            </a:rPr>
            <a:t>VIII. Gr: prés. progressif</a:t>
          </a:r>
          <a:endParaRPr lang="fr-FR" sz="1200" dirty="0"/>
        </a:p>
      </dgm:t>
    </dgm:pt>
    <dgm:pt modelId="{31D343A9-D0AF-42AA-80A0-2F8A29E1D15C}" type="parTrans" cxnId="{5B7573AD-785D-4B55-A230-E32D87EAB77C}">
      <dgm:prSet/>
      <dgm:spPr/>
      <dgm:t>
        <a:bodyPr/>
        <a:lstStyle/>
        <a:p>
          <a:endParaRPr lang="fr-FR" sz="1200"/>
        </a:p>
      </dgm:t>
    </dgm:pt>
    <dgm:pt modelId="{0A7681B3-6438-4331-95BA-32E8E2E65E7D}" type="sibTrans" cxnId="{5B7573AD-785D-4B55-A230-E32D87EAB77C}">
      <dgm:prSet/>
      <dgm:spPr/>
      <dgm:t>
        <a:bodyPr/>
        <a:lstStyle/>
        <a:p>
          <a:endParaRPr lang="fr-FR" sz="1200"/>
        </a:p>
      </dgm:t>
    </dgm:pt>
    <dgm:pt modelId="{936D745D-CA20-4C08-BC30-D08A12E607A8}">
      <dgm:prSet phldrT="[Texte]" custT="1"/>
      <dgm:spPr>
        <a:solidFill>
          <a:schemeClr val="accent6">
            <a:lumMod val="20000"/>
            <a:lumOff val="80000"/>
          </a:schemeClr>
        </a:solidFill>
      </dgm:spPr>
      <dgm:t>
        <a:bodyPr/>
        <a:lstStyle/>
        <a:p>
          <a:r>
            <a:rPr lang="fr-FR" sz="1200" dirty="0">
              <a:hlinkClick xmlns:r="http://schemas.openxmlformats.org/officeDocument/2006/relationships" r:id="rId10" action="ppaction://hlinksldjump"/>
            </a:rPr>
            <a:t>IX. </a:t>
          </a:r>
          <a:r>
            <a:rPr lang="fr-FR" sz="1200" dirty="0" err="1">
              <a:hlinkClick xmlns:r="http://schemas.openxmlformats.org/officeDocument/2006/relationships" r:id="rId10" action="ppaction://hlinksldjump"/>
            </a:rPr>
            <a:t>Voc</a:t>
          </a:r>
          <a:r>
            <a:rPr lang="fr-FR" sz="1200" dirty="0">
              <a:hlinkClick xmlns:r="http://schemas.openxmlformats.org/officeDocument/2006/relationships" r:id="rId10" action="ppaction://hlinksldjump"/>
            </a:rPr>
            <a:t>: connecteurs</a:t>
          </a:r>
          <a:endParaRPr lang="fr-FR" sz="1200" dirty="0"/>
        </a:p>
      </dgm:t>
    </dgm:pt>
    <dgm:pt modelId="{5794BC60-2566-4E8B-AF41-932DE9E3CF09}" type="parTrans" cxnId="{EDF810CE-15C3-42DD-BF0A-6F360788C8CC}">
      <dgm:prSet/>
      <dgm:spPr/>
      <dgm:t>
        <a:bodyPr/>
        <a:lstStyle/>
        <a:p>
          <a:endParaRPr lang="fr-FR" sz="1200"/>
        </a:p>
      </dgm:t>
    </dgm:pt>
    <dgm:pt modelId="{3F89783E-1958-4D73-9E9D-4ADDC3DE43EC}" type="sibTrans" cxnId="{EDF810CE-15C3-42DD-BF0A-6F360788C8CC}">
      <dgm:prSet/>
      <dgm:spPr/>
      <dgm:t>
        <a:bodyPr/>
        <a:lstStyle/>
        <a:p>
          <a:endParaRPr lang="fr-FR" sz="1200"/>
        </a:p>
      </dgm:t>
    </dgm:pt>
    <dgm:pt modelId="{0D8A07CC-95B6-4EA0-829E-D9B8D030864E}">
      <dgm:prSet phldrT="[Texte]" custT="1"/>
      <dgm:spPr>
        <a:solidFill>
          <a:schemeClr val="accent6">
            <a:lumMod val="20000"/>
            <a:lumOff val="80000"/>
          </a:schemeClr>
        </a:solidFill>
      </dgm:spPr>
      <dgm:t>
        <a:bodyPr/>
        <a:lstStyle/>
        <a:p>
          <a:r>
            <a:rPr lang="fr-FR" sz="1200" dirty="0">
              <a:hlinkClick xmlns:r="http://schemas.openxmlformats.org/officeDocument/2006/relationships" r:id="rId11" action="ppaction://hlinksldjump"/>
            </a:rPr>
            <a:t>X. </a:t>
          </a:r>
          <a:r>
            <a:rPr lang="fr-FR" sz="1200" dirty="0" err="1">
              <a:hlinkClick xmlns:r="http://schemas.openxmlformats.org/officeDocument/2006/relationships" r:id="rId11" action="ppaction://hlinksldjump"/>
            </a:rPr>
            <a:t>Voc</a:t>
          </a:r>
          <a:r>
            <a:rPr lang="fr-FR" sz="1200" dirty="0">
              <a:hlinkClick xmlns:r="http://schemas.openxmlformats.org/officeDocument/2006/relationships" r:id="rId11" action="ppaction://hlinksldjump"/>
            </a:rPr>
            <a:t>: opinion</a:t>
          </a:r>
          <a:endParaRPr lang="fr-FR" sz="1200" dirty="0"/>
        </a:p>
      </dgm:t>
    </dgm:pt>
    <dgm:pt modelId="{D1EA18D4-45E8-453B-9846-F7DB3EB607EC}" type="parTrans" cxnId="{D7169B87-9B7A-456D-8969-26D2699B1861}">
      <dgm:prSet/>
      <dgm:spPr/>
      <dgm:t>
        <a:bodyPr/>
        <a:lstStyle/>
        <a:p>
          <a:endParaRPr lang="fr-FR" sz="1200"/>
        </a:p>
      </dgm:t>
    </dgm:pt>
    <dgm:pt modelId="{922F579C-F95D-45B9-8EB7-32A2FB74BB9F}" type="sibTrans" cxnId="{D7169B87-9B7A-456D-8969-26D2699B1861}">
      <dgm:prSet/>
      <dgm:spPr/>
      <dgm:t>
        <a:bodyPr/>
        <a:lstStyle/>
        <a:p>
          <a:endParaRPr lang="fr-FR" sz="1200"/>
        </a:p>
      </dgm:t>
    </dgm:pt>
    <dgm:pt modelId="{1C4AA4B7-634C-4CBA-8066-E03FD66C6830}">
      <dgm:prSet phldrT="[Texte]" custT="1"/>
      <dgm:spPr>
        <a:solidFill>
          <a:schemeClr val="accent6">
            <a:lumMod val="20000"/>
            <a:lumOff val="80000"/>
          </a:schemeClr>
        </a:solidFill>
      </dgm:spPr>
      <dgm:t>
        <a:bodyPr/>
        <a:lstStyle/>
        <a:p>
          <a:r>
            <a:rPr lang="fr-FR" sz="1200" dirty="0">
              <a:hlinkClick xmlns:r="http://schemas.openxmlformats.org/officeDocument/2006/relationships" r:id="rId12" action="ppaction://hlinksldjump"/>
            </a:rPr>
            <a:t>III. </a:t>
          </a:r>
          <a:r>
            <a:rPr lang="fr-FR" sz="1200" dirty="0" err="1">
              <a:hlinkClick xmlns:r="http://schemas.openxmlformats.org/officeDocument/2006/relationships" r:id="rId12" action="ppaction://hlinksldjump"/>
            </a:rPr>
            <a:t>Voc</a:t>
          </a:r>
          <a:r>
            <a:rPr lang="fr-FR" sz="1200" dirty="0">
              <a:hlinkClick xmlns:r="http://schemas.openxmlformats.org/officeDocument/2006/relationships" r:id="rId12" action="ppaction://hlinksldjump"/>
            </a:rPr>
            <a:t>: aliments</a:t>
          </a:r>
          <a:endParaRPr lang="fr-FR" sz="1200" dirty="0"/>
        </a:p>
      </dgm:t>
    </dgm:pt>
    <dgm:pt modelId="{F9360B63-235F-4C4F-913A-0129822BD193}" type="parTrans" cxnId="{7C96E37D-2221-4703-9830-2485111A4943}">
      <dgm:prSet/>
      <dgm:spPr/>
      <dgm:t>
        <a:bodyPr/>
        <a:lstStyle/>
        <a:p>
          <a:endParaRPr lang="fr-FR" sz="1200"/>
        </a:p>
      </dgm:t>
    </dgm:pt>
    <dgm:pt modelId="{31BB5B69-4B99-4D7D-8A85-CD53BEB64987}" type="sibTrans" cxnId="{7C96E37D-2221-4703-9830-2485111A4943}">
      <dgm:prSet/>
      <dgm:spPr/>
      <dgm:t>
        <a:bodyPr/>
        <a:lstStyle/>
        <a:p>
          <a:endParaRPr lang="fr-FR" sz="12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12">
        <dgm:presLayoutVars>
          <dgm:bulletEnabled val="1"/>
        </dgm:presLayoutVars>
      </dgm:prSet>
      <dgm:spPr/>
    </dgm:pt>
    <dgm:pt modelId="{4F894FE4-D206-41C8-AF7E-2F059EF7A497}" type="pres">
      <dgm:prSet presAssocID="{D71A99E9-9574-442D-A8CA-B21062B246A6}" presName="parSpace" presStyleCnt="0"/>
      <dgm:spPr/>
    </dgm:pt>
    <dgm:pt modelId="{2F548C05-5D23-47B9-9153-0D08392EF497}" type="pres">
      <dgm:prSet presAssocID="{6FAE786F-AC75-4C08-AB21-821A5A2DCB78}" presName="parTxOnly" presStyleLbl="node1" presStyleIdx="1" presStyleCnt="12">
        <dgm:presLayoutVars>
          <dgm:bulletEnabled val="1"/>
        </dgm:presLayoutVars>
      </dgm:prSet>
      <dgm:spPr/>
    </dgm:pt>
    <dgm:pt modelId="{2641F55C-7678-4F0E-9F26-07FCA1D57FDD}" type="pres">
      <dgm:prSet presAssocID="{EB9486F7-414A-4ECD-8706-C58E89D3C254}" presName="parSpace" presStyleCnt="0"/>
      <dgm:spPr/>
    </dgm:pt>
    <dgm:pt modelId="{07D5B92C-B88D-4097-96C2-28859F65CA7F}" type="pres">
      <dgm:prSet presAssocID="{1C4AA4B7-634C-4CBA-8066-E03FD66C6830}" presName="parTxOnly" presStyleLbl="node1" presStyleIdx="2" presStyleCnt="12">
        <dgm:presLayoutVars>
          <dgm:bulletEnabled val="1"/>
        </dgm:presLayoutVars>
      </dgm:prSet>
      <dgm:spPr/>
    </dgm:pt>
    <dgm:pt modelId="{149AD83A-B175-422B-8511-AB5D0AE3C71B}" type="pres">
      <dgm:prSet presAssocID="{31BB5B69-4B99-4D7D-8A85-CD53BEB64987}" presName="parSpace" presStyleCnt="0"/>
      <dgm:spPr/>
    </dgm:pt>
    <dgm:pt modelId="{0BF32CFA-15F8-41C4-A152-C55FC3476C2D}" type="pres">
      <dgm:prSet presAssocID="{85EC93E8-032B-44C3-96BD-D8FC2CDF2A04}" presName="parTxOnly" presStyleLbl="node1" presStyleIdx="3" presStyleCnt="1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12">
        <dgm:presLayoutVars>
          <dgm:bulletEnabled val="1"/>
        </dgm:presLayoutVars>
      </dgm:prSet>
      <dgm:spPr/>
    </dgm:pt>
    <dgm:pt modelId="{25A1145E-2788-45FB-97B7-F8C4089C4654}" type="pres">
      <dgm:prSet presAssocID="{F11C5AE7-F1F8-4B7B-AAC2-50535A342F1D}" presName="parSpace" presStyleCnt="0"/>
      <dgm:spPr/>
    </dgm:pt>
    <dgm:pt modelId="{9FAE840A-45EF-4838-804D-7D38725257B5}" type="pres">
      <dgm:prSet presAssocID="{51A4E85C-7853-4BD1-99B8-500FA732C07C}" presName="parTxOnly" presStyleLbl="node1" presStyleIdx="5" presStyleCnt="12">
        <dgm:presLayoutVars>
          <dgm:bulletEnabled val="1"/>
        </dgm:presLayoutVars>
      </dgm:prSet>
      <dgm:spPr/>
    </dgm:pt>
    <dgm:pt modelId="{BBB638DF-FC3D-4C30-895A-940F06B6343E}" type="pres">
      <dgm:prSet presAssocID="{1D2E3503-D81D-4ED0-BBED-9752F01DDB36}" presName="parSpace" presStyleCnt="0"/>
      <dgm:spPr/>
    </dgm:pt>
    <dgm:pt modelId="{2CC4FF6B-995D-4E35-BB3F-77D64CD4A0D0}" type="pres">
      <dgm:prSet presAssocID="{2473E0C6-F091-45D1-92DF-C3495EF1C401}" presName="parTxOnly" presStyleLbl="node1" presStyleIdx="6" presStyleCnt="12">
        <dgm:presLayoutVars>
          <dgm:bulletEnabled val="1"/>
        </dgm:presLayoutVars>
      </dgm:prSet>
      <dgm:spPr/>
    </dgm:pt>
    <dgm:pt modelId="{1B769117-C156-4328-97A8-A790DE76E5F3}" type="pres">
      <dgm:prSet presAssocID="{180EAE69-2C01-4311-B9E4-412DA1BB2F8A}" presName="parSpace" presStyleCnt="0"/>
      <dgm:spPr/>
    </dgm:pt>
    <dgm:pt modelId="{E0020522-8D25-4C40-9ABB-B5A802558AAC}" type="pres">
      <dgm:prSet presAssocID="{F6F74AEF-BB45-45DA-85BB-D022F832901F}" presName="parTxOnly" presStyleLbl="node1" presStyleIdx="7" presStyleCnt="12">
        <dgm:presLayoutVars>
          <dgm:bulletEnabled val="1"/>
        </dgm:presLayoutVars>
      </dgm:prSet>
      <dgm:spPr/>
    </dgm:pt>
    <dgm:pt modelId="{8CF0E4F3-6CAB-4DF7-8127-F071599528CD}" type="pres">
      <dgm:prSet presAssocID="{0A7681B3-6438-4331-95BA-32E8E2E65E7D}" presName="parSpace" presStyleCnt="0"/>
      <dgm:spPr/>
    </dgm:pt>
    <dgm:pt modelId="{6EE9DACF-3558-46D5-AD94-BB48E49F1489}" type="pres">
      <dgm:prSet presAssocID="{936D745D-CA20-4C08-BC30-D08A12E607A8}" presName="parTxOnly" presStyleLbl="node1" presStyleIdx="8" presStyleCnt="12">
        <dgm:presLayoutVars>
          <dgm:bulletEnabled val="1"/>
        </dgm:presLayoutVars>
      </dgm:prSet>
      <dgm:spPr/>
    </dgm:pt>
    <dgm:pt modelId="{32911B46-F97F-4525-AD59-CFE95FFB94FB}" type="pres">
      <dgm:prSet presAssocID="{3F89783E-1958-4D73-9E9D-4ADDC3DE43EC}" presName="parSpace" presStyleCnt="0"/>
      <dgm:spPr/>
    </dgm:pt>
    <dgm:pt modelId="{B5879791-AD02-494D-9D78-6C22396A75B7}" type="pres">
      <dgm:prSet presAssocID="{0D8A07CC-95B6-4EA0-829E-D9B8D030864E}" presName="parTxOnly" presStyleLbl="node1" presStyleIdx="9" presStyleCnt="12">
        <dgm:presLayoutVars>
          <dgm:bulletEnabled val="1"/>
        </dgm:presLayoutVars>
      </dgm:prSet>
      <dgm:spPr/>
    </dgm:pt>
    <dgm:pt modelId="{58A52110-D620-4823-A6FA-E8FA09D67D59}" type="pres">
      <dgm:prSet presAssocID="{922F579C-F95D-45B9-8EB7-32A2FB74BB9F}" presName="parSpace" presStyleCnt="0"/>
      <dgm:spPr/>
    </dgm:pt>
    <dgm:pt modelId="{92430BDE-7174-4B03-866C-936903DF07F9}" type="pres">
      <dgm:prSet presAssocID="{9CD13DA1-4E5F-4C46-A83B-A6876944F671}" presName="parTxOnly" presStyleLbl="node1" presStyleIdx="10" presStyleCnt="12">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11" presStyleCnt="12">
        <dgm:presLayoutVars>
          <dgm:bulletEnabled val="1"/>
        </dgm:presLayoutVars>
      </dgm:prSet>
      <dgm:spPr/>
    </dgm:pt>
  </dgm:ptLst>
  <dgm:cxnLst>
    <dgm:cxn modelId="{72738101-32A0-482A-BC85-92CF6BCE71EB}" srcId="{70A282F3-4515-4856-B2C0-86AA77246B51}" destId="{B1C5E547-A81E-4965-963A-5969F01DE233}" srcOrd="11" destOrd="0" parTransId="{AE6CC7CD-9FCB-4360-8E79-DF93DAF60737}" sibTransId="{580937A6-3062-43E0-84A4-203220A55668}"/>
    <dgm:cxn modelId="{BC1FA509-B3C6-4E15-9D7F-18D053E21C90}" type="presOf" srcId="{0D8A07CC-95B6-4EA0-829E-D9B8D030864E}" destId="{B5879791-AD02-494D-9D78-6C22396A75B7}" srcOrd="0" destOrd="0" presId="urn:microsoft.com/office/officeart/2005/8/layout/hChevron3"/>
    <dgm:cxn modelId="{8256F109-2CE8-4062-ACC0-DBE387B5E892}" type="presOf" srcId="{70A282F3-4515-4856-B2C0-86AA77246B51}" destId="{776A1F8C-5C31-4691-9C2B-A7F8DF456F32}" srcOrd="0" destOrd="0" presId="urn:microsoft.com/office/officeart/2005/8/layout/hChevron3"/>
    <dgm:cxn modelId="{738C1013-B35C-45FD-A84F-246877F9D9FE}" type="presOf" srcId="{936D745D-CA20-4C08-BC30-D08A12E607A8}" destId="{6EE9DACF-3558-46D5-AD94-BB48E49F1489}" srcOrd="0" destOrd="0" presId="urn:microsoft.com/office/officeart/2005/8/layout/hChevron3"/>
    <dgm:cxn modelId="{AE06BB18-E8A4-4D1E-ACA5-3BC536A79940}" srcId="{70A282F3-4515-4856-B2C0-86AA77246B51}" destId="{51A4E85C-7853-4BD1-99B8-500FA732C07C}" srcOrd="5" destOrd="0" parTransId="{B7C07AFD-23D0-4ADA-AB3D-00F07F4ED878}" sibTransId="{1D2E3503-D81D-4ED0-BBED-9752F01DDB36}"/>
    <dgm:cxn modelId="{E8BBB22B-7300-4868-A083-1104E6BD099B}" type="presOf" srcId="{71854ADA-8CB0-41DE-A023-09C1AF968FE5}" destId="{10216DF6-6500-4360-8168-79C8E29168F6}" srcOrd="0" destOrd="0" presId="urn:microsoft.com/office/officeart/2005/8/layout/hChevron3"/>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1"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0C3B4C51-DA37-44EB-8B1A-A227097089DF}" type="presOf" srcId="{51A4E85C-7853-4BD1-99B8-500FA732C07C}" destId="{9FAE840A-45EF-4838-804D-7D38725257B5}" srcOrd="0" destOrd="0" presId="urn:microsoft.com/office/officeart/2005/8/layout/hChevron3"/>
    <dgm:cxn modelId="{7C96E37D-2221-4703-9830-2485111A4943}" srcId="{70A282F3-4515-4856-B2C0-86AA77246B51}" destId="{1C4AA4B7-634C-4CBA-8066-E03FD66C6830}" srcOrd="2" destOrd="0" parTransId="{F9360B63-235F-4C4F-913A-0129822BD193}" sibTransId="{31BB5B69-4B99-4D7D-8A85-CD53BEB64987}"/>
    <dgm:cxn modelId="{7003787F-7B8C-4EAA-87AB-559D63E64850}" type="presOf" srcId="{2473E0C6-F091-45D1-92DF-C3495EF1C401}" destId="{2CC4FF6B-995D-4E35-BB3F-77D64CD4A0D0}" srcOrd="0" destOrd="0" presId="urn:microsoft.com/office/officeart/2005/8/layout/hChevron3"/>
    <dgm:cxn modelId="{D7169B87-9B7A-456D-8969-26D2699B1861}" srcId="{70A282F3-4515-4856-B2C0-86AA77246B51}" destId="{0D8A07CC-95B6-4EA0-829E-D9B8D030864E}" srcOrd="9" destOrd="0" parTransId="{D1EA18D4-45E8-453B-9846-F7DB3EB607EC}" sibTransId="{922F579C-F95D-45B9-8EB7-32A2FB74BB9F}"/>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10" destOrd="0" parTransId="{A0441888-E3AF-4D12-AB92-613143FC1909}" sibTransId="{1E76E48C-B58D-4209-8280-B24013EBE79B}"/>
    <dgm:cxn modelId="{5B7573AD-785D-4B55-A230-E32D87EAB77C}" srcId="{70A282F3-4515-4856-B2C0-86AA77246B51}" destId="{F6F74AEF-BB45-45DA-85BB-D022F832901F}" srcOrd="7" destOrd="0" parTransId="{31D343A9-D0AF-42AA-80A0-2F8A29E1D15C}" sibTransId="{0A7681B3-6438-4331-95BA-32E8E2E65E7D}"/>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EDF810CE-15C3-42DD-BF0A-6F360788C8CC}" srcId="{70A282F3-4515-4856-B2C0-86AA77246B51}" destId="{936D745D-CA20-4C08-BC30-D08A12E607A8}" srcOrd="8" destOrd="0" parTransId="{5794BC60-2566-4E8B-AF41-932DE9E3CF09}" sibTransId="{3F89783E-1958-4D73-9E9D-4ADDC3DE43EC}"/>
    <dgm:cxn modelId="{2469B8E2-A478-42E2-AA81-10AD3E8626D6}" type="presOf" srcId="{F6F74AEF-BB45-45DA-85BB-D022F832901F}" destId="{E0020522-8D25-4C40-9ABB-B5A802558AAC}"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9587E1F6-0EDF-4079-BE46-C5E4EDAD7C76}" type="presOf" srcId="{1C4AA4B7-634C-4CBA-8066-E03FD66C6830}" destId="{07D5B92C-B88D-4097-96C2-28859F65CA7F}" srcOrd="0" destOrd="0" presId="urn:microsoft.com/office/officeart/2005/8/layout/hChevron3"/>
    <dgm:cxn modelId="{2A5368FE-1C47-49B5-BBAB-3FCDB61912AD}" srcId="{70A282F3-4515-4856-B2C0-86AA77246B51}" destId="{2473E0C6-F091-45D1-92DF-C3495EF1C401}" srcOrd="6" destOrd="0" parTransId="{4433C147-A76C-4373-82A9-5E8D9C6D1838}" sibTransId="{180EAE69-2C01-4311-B9E4-412DA1BB2F8A}"/>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23E8F3E0-0D4E-44EC-A5D5-384FB891694A}" type="presParOf" srcId="{776A1F8C-5C31-4691-9C2B-A7F8DF456F32}" destId="{2F548C05-5D23-47B9-9153-0D08392EF497}" srcOrd="2" destOrd="0" presId="urn:microsoft.com/office/officeart/2005/8/layout/hChevron3"/>
    <dgm:cxn modelId="{6B743A57-743D-4B08-99B0-997F146DC9E6}" type="presParOf" srcId="{776A1F8C-5C31-4691-9C2B-A7F8DF456F32}" destId="{2641F55C-7678-4F0E-9F26-07FCA1D57FDD}" srcOrd="3" destOrd="0" presId="urn:microsoft.com/office/officeart/2005/8/layout/hChevron3"/>
    <dgm:cxn modelId="{DC205062-3D57-485B-A4A3-88E08CF67B73}" type="presParOf" srcId="{776A1F8C-5C31-4691-9C2B-A7F8DF456F32}" destId="{07D5B92C-B88D-4097-96C2-28859F65CA7F}" srcOrd="4" destOrd="0" presId="urn:microsoft.com/office/officeart/2005/8/layout/hChevron3"/>
    <dgm:cxn modelId="{564C1AF4-A875-4033-AC0C-3A982FD8735B}" type="presParOf" srcId="{776A1F8C-5C31-4691-9C2B-A7F8DF456F32}" destId="{149AD83A-B175-422B-8511-AB5D0AE3C71B}"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2A60B205-ECBC-4A54-8744-FD5CBA466B06}" type="presParOf" srcId="{776A1F8C-5C31-4691-9C2B-A7F8DF456F32}" destId="{9FAE840A-45EF-4838-804D-7D38725257B5}" srcOrd="10" destOrd="0" presId="urn:microsoft.com/office/officeart/2005/8/layout/hChevron3"/>
    <dgm:cxn modelId="{43B5F5F6-6381-4D48-B856-1AB4A62ACFE7}" type="presParOf" srcId="{776A1F8C-5C31-4691-9C2B-A7F8DF456F32}" destId="{BBB638DF-FC3D-4C30-895A-940F06B6343E}" srcOrd="11" destOrd="0" presId="urn:microsoft.com/office/officeart/2005/8/layout/hChevron3"/>
    <dgm:cxn modelId="{3459719D-6CFD-462C-B8D1-15E16C375775}" type="presParOf" srcId="{776A1F8C-5C31-4691-9C2B-A7F8DF456F32}" destId="{2CC4FF6B-995D-4E35-BB3F-77D64CD4A0D0}" srcOrd="12" destOrd="0" presId="urn:microsoft.com/office/officeart/2005/8/layout/hChevron3"/>
    <dgm:cxn modelId="{9BEB9B76-D675-43EF-8776-EF1C3FA58311}" type="presParOf" srcId="{776A1F8C-5C31-4691-9C2B-A7F8DF456F32}" destId="{1B769117-C156-4328-97A8-A790DE76E5F3}" srcOrd="13" destOrd="0" presId="urn:microsoft.com/office/officeart/2005/8/layout/hChevron3"/>
    <dgm:cxn modelId="{3A64E952-699F-4EC7-9C53-12B304A1AC65}" type="presParOf" srcId="{776A1F8C-5C31-4691-9C2B-A7F8DF456F32}" destId="{E0020522-8D25-4C40-9ABB-B5A802558AAC}" srcOrd="14" destOrd="0" presId="urn:microsoft.com/office/officeart/2005/8/layout/hChevron3"/>
    <dgm:cxn modelId="{7C42AB26-C2B4-4645-A7A3-40E0E203DE4E}" type="presParOf" srcId="{776A1F8C-5C31-4691-9C2B-A7F8DF456F32}" destId="{8CF0E4F3-6CAB-4DF7-8127-F071599528CD}" srcOrd="15" destOrd="0" presId="urn:microsoft.com/office/officeart/2005/8/layout/hChevron3"/>
    <dgm:cxn modelId="{D9A9EFE4-1844-4005-8BED-2FB2A5DC5673}" type="presParOf" srcId="{776A1F8C-5C31-4691-9C2B-A7F8DF456F32}" destId="{6EE9DACF-3558-46D5-AD94-BB48E49F1489}" srcOrd="16" destOrd="0" presId="urn:microsoft.com/office/officeart/2005/8/layout/hChevron3"/>
    <dgm:cxn modelId="{DDC766BE-4A32-4C0C-825B-A9815018E346}" type="presParOf" srcId="{776A1F8C-5C31-4691-9C2B-A7F8DF456F32}" destId="{32911B46-F97F-4525-AD59-CFE95FFB94FB}" srcOrd="17" destOrd="0" presId="urn:microsoft.com/office/officeart/2005/8/layout/hChevron3"/>
    <dgm:cxn modelId="{50FEB9A3-6A5E-493F-B5D2-A491D2B86465}" type="presParOf" srcId="{776A1F8C-5C31-4691-9C2B-A7F8DF456F32}" destId="{B5879791-AD02-494D-9D78-6C22396A75B7}" srcOrd="18" destOrd="0" presId="urn:microsoft.com/office/officeart/2005/8/layout/hChevron3"/>
    <dgm:cxn modelId="{0534FCC8-F103-4C46-8CA6-2E6FE1A79070}" type="presParOf" srcId="{776A1F8C-5C31-4691-9C2B-A7F8DF456F32}" destId="{58A52110-D620-4823-A6FA-E8FA09D67D59}" srcOrd="19" destOrd="0" presId="urn:microsoft.com/office/officeart/2005/8/layout/hChevron3"/>
    <dgm:cxn modelId="{FA103E51-2275-407D-9C53-E55B4CF21AE3}" type="presParOf" srcId="{776A1F8C-5C31-4691-9C2B-A7F8DF456F32}" destId="{92430BDE-7174-4B03-866C-936903DF07F9}" srcOrd="20" destOrd="0" presId="urn:microsoft.com/office/officeart/2005/8/layout/hChevron3"/>
    <dgm:cxn modelId="{F31D3BCB-2AFA-458D-96BF-227456F0A622}" type="presParOf" srcId="{776A1F8C-5C31-4691-9C2B-A7F8DF456F32}" destId="{67BB3DEC-BE6B-4F48-94DF-D5CCA4276827}" srcOrd="21" destOrd="0" presId="urn:microsoft.com/office/officeart/2005/8/layout/hChevron3"/>
    <dgm:cxn modelId="{E192B9E4-C8EF-43DC-BA11-78FD917000E5}" type="presParOf" srcId="{776A1F8C-5C31-4691-9C2B-A7F8DF456F32}" destId="{2CB68F4E-D058-4ECE-8D28-436B2D71DCC9}" srcOrd="22" destOrd="0" presId="urn:microsoft.com/office/officeart/2005/8/layout/hChevron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200" dirty="0">
              <a:hlinkClick xmlns:r="http://schemas.openxmlformats.org/officeDocument/2006/relationships" r:id="rId1" action="ppaction://hlinksldjump"/>
            </a:rPr>
            <a:t>I. Starter</a:t>
          </a:r>
          <a:endParaRPr lang="fr-FR" sz="1200" dirty="0"/>
        </a:p>
      </dgm:t>
    </dgm:pt>
    <dgm:pt modelId="{C735A598-7BAA-4198-B3DB-B75AF76A8085}" type="parTrans" cxnId="{C66094AE-62B6-4AC2-AD90-6DDD41DB0420}">
      <dgm:prSet/>
      <dgm:spPr/>
      <dgm:t>
        <a:bodyPr/>
        <a:lstStyle/>
        <a:p>
          <a:endParaRPr lang="fr-FR" sz="1200"/>
        </a:p>
      </dgm:t>
    </dgm:pt>
    <dgm:pt modelId="{D71A99E9-9574-442D-A8CA-B21062B246A6}" type="sibTrans" cxnId="{C66094AE-62B6-4AC2-AD90-6DDD41DB0420}">
      <dgm:prSet/>
      <dgm:spPr/>
      <dgm:t>
        <a:bodyPr/>
        <a:lstStyle/>
        <a:p>
          <a:endParaRPr lang="fr-FR" sz="1200"/>
        </a:p>
      </dgm:t>
    </dgm:pt>
    <dgm:pt modelId="{6FAE786F-AC75-4C08-AB21-821A5A2DCB78}">
      <dgm:prSet phldrT="[Texte]" custT="1"/>
      <dgm:spPr>
        <a:solidFill>
          <a:srgbClr val="FFC000"/>
        </a:solidFill>
      </dgm:spPr>
      <dgm:t>
        <a:bodyPr/>
        <a:lstStyle/>
        <a:p>
          <a:r>
            <a:rPr lang="fr-FR" sz="1200" dirty="0">
              <a:hlinkClick xmlns:r="http://schemas.openxmlformats.org/officeDocument/2006/relationships" r:id="rId2" action="ppaction://hlinksldjump"/>
            </a:rPr>
            <a:t>II. C. texte</a:t>
          </a:r>
          <a:endParaRPr lang="fr-FR" sz="1200" dirty="0"/>
        </a:p>
      </dgm:t>
    </dgm:pt>
    <dgm:pt modelId="{995DA614-9380-4BB6-AF59-3DCB142B5F48}" type="parTrans" cxnId="{999FA33F-C5F2-4496-9223-5605050F10AE}">
      <dgm:prSet/>
      <dgm:spPr/>
      <dgm:t>
        <a:bodyPr/>
        <a:lstStyle/>
        <a:p>
          <a:endParaRPr lang="fr-FR" sz="1200"/>
        </a:p>
      </dgm:t>
    </dgm:pt>
    <dgm:pt modelId="{EB9486F7-414A-4ECD-8706-C58E89D3C254}" type="sibTrans" cxnId="{999FA33F-C5F2-4496-9223-5605050F10AE}">
      <dgm:prSet/>
      <dgm:spPr/>
      <dgm:t>
        <a:bodyPr/>
        <a:lstStyle/>
        <a:p>
          <a:endParaRPr lang="fr-FR" sz="1200"/>
        </a:p>
      </dgm:t>
    </dgm:pt>
    <dgm:pt modelId="{85EC93E8-032B-44C3-96BD-D8FC2CDF2A04}">
      <dgm:prSet phldrT="[Texte]" custT="1"/>
      <dgm:spPr>
        <a:solidFill>
          <a:schemeClr val="accent6">
            <a:lumMod val="20000"/>
            <a:lumOff val="80000"/>
          </a:schemeClr>
        </a:solidFill>
      </dgm:spPr>
      <dgm:t>
        <a:bodyPr/>
        <a:lstStyle/>
        <a:p>
          <a:r>
            <a:rPr lang="fr-FR" sz="1200" dirty="0">
              <a:hlinkClick xmlns:r="http://schemas.openxmlformats.org/officeDocument/2006/relationships" r:id="rId3" action="ppaction://hlinksldjump"/>
            </a:rPr>
            <a:t>IV. Gr: qté définie</a:t>
          </a:r>
          <a:endParaRPr lang="fr-FR" sz="1200" dirty="0"/>
        </a:p>
      </dgm:t>
    </dgm:pt>
    <dgm:pt modelId="{B0ED8357-9422-40D9-916C-E231BBDB607E}" type="parTrans" cxnId="{0A00E1CB-F810-44A5-A8D7-65B7092DF0AD}">
      <dgm:prSet/>
      <dgm:spPr/>
      <dgm:t>
        <a:bodyPr/>
        <a:lstStyle/>
        <a:p>
          <a:endParaRPr lang="fr-FR" sz="1200"/>
        </a:p>
      </dgm:t>
    </dgm:pt>
    <dgm:pt modelId="{9936B63E-A76D-4026-BBC4-6A1BEE9FE167}" type="sibTrans" cxnId="{0A00E1CB-F810-44A5-A8D7-65B7092DF0AD}">
      <dgm:prSet/>
      <dgm:spPr/>
      <dgm:t>
        <a:bodyPr/>
        <a:lstStyle/>
        <a:p>
          <a:endParaRPr lang="fr-FR" sz="1200"/>
        </a:p>
      </dgm:t>
    </dgm:pt>
    <dgm:pt modelId="{63BF9446-41F9-44D2-88CF-A079D597BA95}">
      <dgm:prSet phldrT="[Texte]" custT="1"/>
      <dgm:spPr>
        <a:solidFill>
          <a:schemeClr val="accent6">
            <a:lumMod val="20000"/>
            <a:lumOff val="80000"/>
          </a:schemeClr>
        </a:solidFill>
      </dgm:spPr>
      <dgm:t>
        <a:bodyPr/>
        <a:lstStyle/>
        <a:p>
          <a:r>
            <a:rPr lang="fr-FR" sz="1200" dirty="0">
              <a:hlinkClick xmlns:r="http://schemas.openxmlformats.org/officeDocument/2006/relationships" r:id="rId4" action="ppaction://hlinksldjump"/>
            </a:rPr>
            <a:t>V. Gr: qté indéfinie</a:t>
          </a:r>
          <a:endParaRPr lang="fr-FR" sz="1200" dirty="0"/>
        </a:p>
      </dgm:t>
    </dgm:pt>
    <dgm:pt modelId="{9AEBF485-80B7-4E72-B632-6D0248883F53}" type="parTrans" cxnId="{B2C73BEB-7BFC-4B9A-BF95-0C73B50EBA98}">
      <dgm:prSet/>
      <dgm:spPr/>
      <dgm:t>
        <a:bodyPr/>
        <a:lstStyle/>
        <a:p>
          <a:endParaRPr lang="fr-FR" sz="1200"/>
        </a:p>
      </dgm:t>
    </dgm:pt>
    <dgm:pt modelId="{F11C5AE7-F1F8-4B7B-AAC2-50535A342F1D}" type="sibTrans" cxnId="{B2C73BEB-7BFC-4B9A-BF95-0C73B50EBA98}">
      <dgm:prSet/>
      <dgm:spPr/>
      <dgm:t>
        <a:bodyPr/>
        <a:lstStyle/>
        <a:p>
          <a:endParaRPr lang="fr-FR" sz="1200"/>
        </a:p>
      </dgm:t>
    </dgm:pt>
    <dgm:pt modelId="{9CD13DA1-4E5F-4C46-A83B-A6876944F671}">
      <dgm:prSet phldrT="[Texte]" custT="1"/>
      <dgm:spPr>
        <a:solidFill>
          <a:schemeClr val="accent6">
            <a:lumMod val="20000"/>
            <a:lumOff val="80000"/>
          </a:schemeClr>
        </a:solidFill>
      </dgm:spPr>
      <dgm:t>
        <a:bodyPr/>
        <a:lstStyle/>
        <a:p>
          <a:r>
            <a:rPr lang="fr-FR" sz="1200" dirty="0">
              <a:hlinkClick xmlns:r="http://schemas.openxmlformats.org/officeDocument/2006/relationships" r:id="rId5" action="ppaction://hlinksldjump"/>
            </a:rPr>
            <a:t>XI. Phonétique</a:t>
          </a:r>
          <a:endParaRPr lang="fr-FR" sz="1200" dirty="0"/>
        </a:p>
      </dgm:t>
    </dgm:pt>
    <dgm:pt modelId="{A0441888-E3AF-4D12-AB92-613143FC1909}" type="parTrans" cxnId="{C85385A2-F66B-431C-B9AC-A00FB80E79EB}">
      <dgm:prSet/>
      <dgm:spPr/>
      <dgm:t>
        <a:bodyPr/>
        <a:lstStyle/>
        <a:p>
          <a:endParaRPr lang="fr-FR" sz="1200"/>
        </a:p>
      </dgm:t>
    </dgm:pt>
    <dgm:pt modelId="{1E76E48C-B58D-4209-8280-B24013EBE79B}" type="sibTrans" cxnId="{C85385A2-F66B-431C-B9AC-A00FB80E79EB}">
      <dgm:prSet/>
      <dgm:spPr/>
      <dgm:t>
        <a:bodyPr/>
        <a:lstStyle/>
        <a:p>
          <a:endParaRPr lang="fr-FR" sz="1200"/>
        </a:p>
      </dgm:t>
    </dgm:pt>
    <dgm:pt modelId="{B1C5E547-A81E-4965-963A-5969F01DE233}">
      <dgm:prSet phldrT="[Texte]" custT="1"/>
      <dgm:spPr>
        <a:solidFill>
          <a:schemeClr val="accent6">
            <a:lumMod val="20000"/>
            <a:lumOff val="80000"/>
          </a:schemeClr>
        </a:solidFill>
      </dgm:spPr>
      <dgm:t>
        <a:bodyPr/>
        <a:lstStyle/>
        <a:p>
          <a:r>
            <a:rPr lang="fr-FR" sz="1200" dirty="0">
              <a:hlinkClick xmlns:r="http://schemas.openxmlformats.org/officeDocument/2006/relationships" r:id="rId6" action="ppaction://hlinksldjump"/>
            </a:rPr>
            <a:t>XII. Production</a:t>
          </a:r>
          <a:endParaRPr lang="fr-FR" sz="1200" dirty="0"/>
        </a:p>
      </dgm:t>
    </dgm:pt>
    <dgm:pt modelId="{AE6CC7CD-9FCB-4360-8E79-DF93DAF60737}" type="parTrans" cxnId="{72738101-32A0-482A-BC85-92CF6BCE71EB}">
      <dgm:prSet/>
      <dgm:spPr/>
      <dgm:t>
        <a:bodyPr/>
        <a:lstStyle/>
        <a:p>
          <a:endParaRPr lang="fr-FR" sz="1200"/>
        </a:p>
      </dgm:t>
    </dgm:pt>
    <dgm:pt modelId="{580937A6-3062-43E0-84A4-203220A55668}" type="sibTrans" cxnId="{72738101-32A0-482A-BC85-92CF6BCE71EB}">
      <dgm:prSet/>
      <dgm:spPr/>
      <dgm:t>
        <a:bodyPr/>
        <a:lstStyle/>
        <a:p>
          <a:endParaRPr lang="fr-FR" sz="1200"/>
        </a:p>
      </dgm:t>
    </dgm:pt>
    <dgm:pt modelId="{51A4E85C-7853-4BD1-99B8-500FA732C07C}">
      <dgm:prSet phldrT="[Texte]" custT="1"/>
      <dgm:spPr>
        <a:solidFill>
          <a:schemeClr val="accent6">
            <a:lumMod val="20000"/>
            <a:lumOff val="80000"/>
          </a:schemeClr>
        </a:solidFill>
      </dgm:spPr>
      <dgm:t>
        <a:bodyPr/>
        <a:lstStyle/>
        <a:p>
          <a:r>
            <a:rPr lang="fr-FR" sz="1200" dirty="0">
              <a:hlinkClick xmlns:r="http://schemas.openxmlformats.org/officeDocument/2006/relationships" r:id="rId7" action="ppaction://hlinksldjump"/>
            </a:rPr>
            <a:t>VI. </a:t>
          </a:r>
          <a:r>
            <a:rPr lang="fr-FR" sz="1200" dirty="0" err="1">
              <a:hlinkClick xmlns:r="http://schemas.openxmlformats.org/officeDocument/2006/relationships" r:id="rId7" action="ppaction://hlinksldjump"/>
            </a:rPr>
            <a:t>Voc</a:t>
          </a:r>
          <a:r>
            <a:rPr lang="fr-FR" sz="1200" dirty="0">
              <a:hlinkClick xmlns:r="http://schemas.openxmlformats.org/officeDocument/2006/relationships" r:id="rId7" action="ppaction://hlinksldjump"/>
            </a:rPr>
            <a:t>: actions</a:t>
          </a:r>
          <a:endParaRPr lang="fr-FR" sz="1200" dirty="0"/>
        </a:p>
      </dgm:t>
    </dgm:pt>
    <dgm:pt modelId="{B7C07AFD-23D0-4ADA-AB3D-00F07F4ED878}" type="parTrans" cxnId="{AE06BB18-E8A4-4D1E-ACA5-3BC536A79940}">
      <dgm:prSet/>
      <dgm:spPr/>
      <dgm:t>
        <a:bodyPr/>
        <a:lstStyle/>
        <a:p>
          <a:endParaRPr lang="fr-FR" sz="1200"/>
        </a:p>
      </dgm:t>
    </dgm:pt>
    <dgm:pt modelId="{1D2E3503-D81D-4ED0-BBED-9752F01DDB36}" type="sibTrans" cxnId="{AE06BB18-E8A4-4D1E-ACA5-3BC536A79940}">
      <dgm:prSet/>
      <dgm:spPr/>
      <dgm:t>
        <a:bodyPr/>
        <a:lstStyle/>
        <a:p>
          <a:endParaRPr lang="fr-FR" sz="1200"/>
        </a:p>
      </dgm:t>
    </dgm:pt>
    <dgm:pt modelId="{2473E0C6-F091-45D1-92DF-C3495EF1C401}">
      <dgm:prSet phldrT="[Texte]" custT="1"/>
      <dgm:spPr>
        <a:solidFill>
          <a:schemeClr val="accent6">
            <a:lumMod val="20000"/>
            <a:lumOff val="80000"/>
          </a:schemeClr>
        </a:solidFill>
      </dgm:spPr>
      <dgm:t>
        <a:bodyPr/>
        <a:lstStyle/>
        <a:p>
          <a:r>
            <a:rPr lang="fr-FR" sz="1200" dirty="0">
              <a:hlinkClick xmlns:r="http://schemas.openxmlformats.org/officeDocument/2006/relationships" r:id="rId8" action="ppaction://hlinksldjump"/>
            </a:rPr>
            <a:t>VII. Gr: COD</a:t>
          </a:r>
          <a:endParaRPr lang="fr-FR" sz="1200" dirty="0"/>
        </a:p>
      </dgm:t>
    </dgm:pt>
    <dgm:pt modelId="{4433C147-A76C-4373-82A9-5E8D9C6D1838}" type="parTrans" cxnId="{2A5368FE-1C47-49B5-BBAB-3FCDB61912AD}">
      <dgm:prSet/>
      <dgm:spPr/>
      <dgm:t>
        <a:bodyPr/>
        <a:lstStyle/>
        <a:p>
          <a:endParaRPr lang="fr-FR" sz="1200"/>
        </a:p>
      </dgm:t>
    </dgm:pt>
    <dgm:pt modelId="{180EAE69-2C01-4311-B9E4-412DA1BB2F8A}" type="sibTrans" cxnId="{2A5368FE-1C47-49B5-BBAB-3FCDB61912AD}">
      <dgm:prSet/>
      <dgm:spPr/>
      <dgm:t>
        <a:bodyPr/>
        <a:lstStyle/>
        <a:p>
          <a:endParaRPr lang="fr-FR" sz="1200"/>
        </a:p>
      </dgm:t>
    </dgm:pt>
    <dgm:pt modelId="{F6F74AEF-BB45-45DA-85BB-D022F832901F}">
      <dgm:prSet phldrT="[Texte]" custT="1"/>
      <dgm:spPr>
        <a:solidFill>
          <a:schemeClr val="accent6">
            <a:lumMod val="20000"/>
            <a:lumOff val="80000"/>
          </a:schemeClr>
        </a:solidFill>
      </dgm:spPr>
      <dgm:t>
        <a:bodyPr/>
        <a:lstStyle/>
        <a:p>
          <a:r>
            <a:rPr lang="fr-FR" sz="1200" dirty="0">
              <a:hlinkClick xmlns:r="http://schemas.openxmlformats.org/officeDocument/2006/relationships" r:id="rId9" action="ppaction://hlinksldjump"/>
            </a:rPr>
            <a:t>VIII. Gr: prés. progressif</a:t>
          </a:r>
          <a:endParaRPr lang="fr-FR" sz="1200" dirty="0"/>
        </a:p>
      </dgm:t>
    </dgm:pt>
    <dgm:pt modelId="{31D343A9-D0AF-42AA-80A0-2F8A29E1D15C}" type="parTrans" cxnId="{5B7573AD-785D-4B55-A230-E32D87EAB77C}">
      <dgm:prSet/>
      <dgm:spPr/>
      <dgm:t>
        <a:bodyPr/>
        <a:lstStyle/>
        <a:p>
          <a:endParaRPr lang="fr-FR" sz="1200"/>
        </a:p>
      </dgm:t>
    </dgm:pt>
    <dgm:pt modelId="{0A7681B3-6438-4331-95BA-32E8E2E65E7D}" type="sibTrans" cxnId="{5B7573AD-785D-4B55-A230-E32D87EAB77C}">
      <dgm:prSet/>
      <dgm:spPr/>
      <dgm:t>
        <a:bodyPr/>
        <a:lstStyle/>
        <a:p>
          <a:endParaRPr lang="fr-FR" sz="1200"/>
        </a:p>
      </dgm:t>
    </dgm:pt>
    <dgm:pt modelId="{936D745D-CA20-4C08-BC30-D08A12E607A8}">
      <dgm:prSet phldrT="[Texte]" custT="1"/>
      <dgm:spPr>
        <a:solidFill>
          <a:schemeClr val="accent6">
            <a:lumMod val="20000"/>
            <a:lumOff val="80000"/>
          </a:schemeClr>
        </a:solidFill>
      </dgm:spPr>
      <dgm:t>
        <a:bodyPr/>
        <a:lstStyle/>
        <a:p>
          <a:r>
            <a:rPr lang="fr-FR" sz="1200" dirty="0">
              <a:hlinkClick xmlns:r="http://schemas.openxmlformats.org/officeDocument/2006/relationships" r:id="rId10" action="ppaction://hlinksldjump"/>
            </a:rPr>
            <a:t>IX. </a:t>
          </a:r>
          <a:r>
            <a:rPr lang="fr-FR" sz="1200" dirty="0" err="1">
              <a:hlinkClick xmlns:r="http://schemas.openxmlformats.org/officeDocument/2006/relationships" r:id="rId10" action="ppaction://hlinksldjump"/>
            </a:rPr>
            <a:t>Voc</a:t>
          </a:r>
          <a:r>
            <a:rPr lang="fr-FR" sz="1200" dirty="0">
              <a:hlinkClick xmlns:r="http://schemas.openxmlformats.org/officeDocument/2006/relationships" r:id="rId10" action="ppaction://hlinksldjump"/>
            </a:rPr>
            <a:t>: connecteurs</a:t>
          </a:r>
          <a:endParaRPr lang="fr-FR" sz="1200" dirty="0"/>
        </a:p>
      </dgm:t>
    </dgm:pt>
    <dgm:pt modelId="{5794BC60-2566-4E8B-AF41-932DE9E3CF09}" type="parTrans" cxnId="{EDF810CE-15C3-42DD-BF0A-6F360788C8CC}">
      <dgm:prSet/>
      <dgm:spPr/>
      <dgm:t>
        <a:bodyPr/>
        <a:lstStyle/>
        <a:p>
          <a:endParaRPr lang="fr-FR" sz="1200"/>
        </a:p>
      </dgm:t>
    </dgm:pt>
    <dgm:pt modelId="{3F89783E-1958-4D73-9E9D-4ADDC3DE43EC}" type="sibTrans" cxnId="{EDF810CE-15C3-42DD-BF0A-6F360788C8CC}">
      <dgm:prSet/>
      <dgm:spPr/>
      <dgm:t>
        <a:bodyPr/>
        <a:lstStyle/>
        <a:p>
          <a:endParaRPr lang="fr-FR" sz="1200"/>
        </a:p>
      </dgm:t>
    </dgm:pt>
    <dgm:pt modelId="{0D8A07CC-95B6-4EA0-829E-D9B8D030864E}">
      <dgm:prSet phldrT="[Texte]" custT="1"/>
      <dgm:spPr>
        <a:solidFill>
          <a:schemeClr val="accent6">
            <a:lumMod val="20000"/>
            <a:lumOff val="80000"/>
          </a:schemeClr>
        </a:solidFill>
      </dgm:spPr>
      <dgm:t>
        <a:bodyPr/>
        <a:lstStyle/>
        <a:p>
          <a:r>
            <a:rPr lang="fr-FR" sz="1200" dirty="0">
              <a:hlinkClick xmlns:r="http://schemas.openxmlformats.org/officeDocument/2006/relationships" r:id="rId11" action="ppaction://hlinksldjump"/>
            </a:rPr>
            <a:t>X. </a:t>
          </a:r>
          <a:r>
            <a:rPr lang="fr-FR" sz="1200" dirty="0" err="1">
              <a:hlinkClick xmlns:r="http://schemas.openxmlformats.org/officeDocument/2006/relationships" r:id="rId11" action="ppaction://hlinksldjump"/>
            </a:rPr>
            <a:t>Voc</a:t>
          </a:r>
          <a:r>
            <a:rPr lang="fr-FR" sz="1200" dirty="0">
              <a:hlinkClick xmlns:r="http://schemas.openxmlformats.org/officeDocument/2006/relationships" r:id="rId11" action="ppaction://hlinksldjump"/>
            </a:rPr>
            <a:t>: opinion</a:t>
          </a:r>
          <a:endParaRPr lang="fr-FR" sz="1200" dirty="0"/>
        </a:p>
      </dgm:t>
    </dgm:pt>
    <dgm:pt modelId="{D1EA18D4-45E8-453B-9846-F7DB3EB607EC}" type="parTrans" cxnId="{D7169B87-9B7A-456D-8969-26D2699B1861}">
      <dgm:prSet/>
      <dgm:spPr/>
      <dgm:t>
        <a:bodyPr/>
        <a:lstStyle/>
        <a:p>
          <a:endParaRPr lang="fr-FR" sz="1200"/>
        </a:p>
      </dgm:t>
    </dgm:pt>
    <dgm:pt modelId="{922F579C-F95D-45B9-8EB7-32A2FB74BB9F}" type="sibTrans" cxnId="{D7169B87-9B7A-456D-8969-26D2699B1861}">
      <dgm:prSet/>
      <dgm:spPr/>
      <dgm:t>
        <a:bodyPr/>
        <a:lstStyle/>
        <a:p>
          <a:endParaRPr lang="fr-FR" sz="1200"/>
        </a:p>
      </dgm:t>
    </dgm:pt>
    <dgm:pt modelId="{1C4AA4B7-634C-4CBA-8066-E03FD66C6830}">
      <dgm:prSet phldrT="[Texte]" custT="1"/>
      <dgm:spPr>
        <a:solidFill>
          <a:schemeClr val="accent6">
            <a:lumMod val="20000"/>
            <a:lumOff val="80000"/>
          </a:schemeClr>
        </a:solidFill>
      </dgm:spPr>
      <dgm:t>
        <a:bodyPr/>
        <a:lstStyle/>
        <a:p>
          <a:r>
            <a:rPr lang="fr-FR" sz="1200" dirty="0">
              <a:hlinkClick xmlns:r="http://schemas.openxmlformats.org/officeDocument/2006/relationships" r:id="rId12" action="ppaction://hlinksldjump"/>
            </a:rPr>
            <a:t>III. </a:t>
          </a:r>
          <a:r>
            <a:rPr lang="fr-FR" sz="1200" dirty="0" err="1">
              <a:hlinkClick xmlns:r="http://schemas.openxmlformats.org/officeDocument/2006/relationships" r:id="rId12" action="ppaction://hlinksldjump"/>
            </a:rPr>
            <a:t>Voc</a:t>
          </a:r>
          <a:r>
            <a:rPr lang="fr-FR" sz="1200" dirty="0">
              <a:hlinkClick xmlns:r="http://schemas.openxmlformats.org/officeDocument/2006/relationships" r:id="rId12" action="ppaction://hlinksldjump"/>
            </a:rPr>
            <a:t>: aliments</a:t>
          </a:r>
          <a:endParaRPr lang="fr-FR" sz="1200" dirty="0"/>
        </a:p>
      </dgm:t>
    </dgm:pt>
    <dgm:pt modelId="{F9360B63-235F-4C4F-913A-0129822BD193}" type="parTrans" cxnId="{7C96E37D-2221-4703-9830-2485111A4943}">
      <dgm:prSet/>
      <dgm:spPr/>
      <dgm:t>
        <a:bodyPr/>
        <a:lstStyle/>
        <a:p>
          <a:endParaRPr lang="fr-FR" sz="1200"/>
        </a:p>
      </dgm:t>
    </dgm:pt>
    <dgm:pt modelId="{31BB5B69-4B99-4D7D-8A85-CD53BEB64987}" type="sibTrans" cxnId="{7C96E37D-2221-4703-9830-2485111A4943}">
      <dgm:prSet/>
      <dgm:spPr/>
      <dgm:t>
        <a:bodyPr/>
        <a:lstStyle/>
        <a:p>
          <a:endParaRPr lang="fr-FR" sz="12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12">
        <dgm:presLayoutVars>
          <dgm:bulletEnabled val="1"/>
        </dgm:presLayoutVars>
      </dgm:prSet>
      <dgm:spPr/>
    </dgm:pt>
    <dgm:pt modelId="{4F894FE4-D206-41C8-AF7E-2F059EF7A497}" type="pres">
      <dgm:prSet presAssocID="{D71A99E9-9574-442D-A8CA-B21062B246A6}" presName="parSpace" presStyleCnt="0"/>
      <dgm:spPr/>
    </dgm:pt>
    <dgm:pt modelId="{2F548C05-5D23-47B9-9153-0D08392EF497}" type="pres">
      <dgm:prSet presAssocID="{6FAE786F-AC75-4C08-AB21-821A5A2DCB78}" presName="parTxOnly" presStyleLbl="node1" presStyleIdx="1" presStyleCnt="12">
        <dgm:presLayoutVars>
          <dgm:bulletEnabled val="1"/>
        </dgm:presLayoutVars>
      </dgm:prSet>
      <dgm:spPr/>
    </dgm:pt>
    <dgm:pt modelId="{2641F55C-7678-4F0E-9F26-07FCA1D57FDD}" type="pres">
      <dgm:prSet presAssocID="{EB9486F7-414A-4ECD-8706-C58E89D3C254}" presName="parSpace" presStyleCnt="0"/>
      <dgm:spPr/>
    </dgm:pt>
    <dgm:pt modelId="{07D5B92C-B88D-4097-96C2-28859F65CA7F}" type="pres">
      <dgm:prSet presAssocID="{1C4AA4B7-634C-4CBA-8066-E03FD66C6830}" presName="parTxOnly" presStyleLbl="node1" presStyleIdx="2" presStyleCnt="12">
        <dgm:presLayoutVars>
          <dgm:bulletEnabled val="1"/>
        </dgm:presLayoutVars>
      </dgm:prSet>
      <dgm:spPr/>
    </dgm:pt>
    <dgm:pt modelId="{149AD83A-B175-422B-8511-AB5D0AE3C71B}" type="pres">
      <dgm:prSet presAssocID="{31BB5B69-4B99-4D7D-8A85-CD53BEB64987}" presName="parSpace" presStyleCnt="0"/>
      <dgm:spPr/>
    </dgm:pt>
    <dgm:pt modelId="{0BF32CFA-15F8-41C4-A152-C55FC3476C2D}" type="pres">
      <dgm:prSet presAssocID="{85EC93E8-032B-44C3-96BD-D8FC2CDF2A04}" presName="parTxOnly" presStyleLbl="node1" presStyleIdx="3" presStyleCnt="1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12">
        <dgm:presLayoutVars>
          <dgm:bulletEnabled val="1"/>
        </dgm:presLayoutVars>
      </dgm:prSet>
      <dgm:spPr/>
    </dgm:pt>
    <dgm:pt modelId="{25A1145E-2788-45FB-97B7-F8C4089C4654}" type="pres">
      <dgm:prSet presAssocID="{F11C5AE7-F1F8-4B7B-AAC2-50535A342F1D}" presName="parSpace" presStyleCnt="0"/>
      <dgm:spPr/>
    </dgm:pt>
    <dgm:pt modelId="{9FAE840A-45EF-4838-804D-7D38725257B5}" type="pres">
      <dgm:prSet presAssocID="{51A4E85C-7853-4BD1-99B8-500FA732C07C}" presName="parTxOnly" presStyleLbl="node1" presStyleIdx="5" presStyleCnt="12">
        <dgm:presLayoutVars>
          <dgm:bulletEnabled val="1"/>
        </dgm:presLayoutVars>
      </dgm:prSet>
      <dgm:spPr/>
    </dgm:pt>
    <dgm:pt modelId="{BBB638DF-FC3D-4C30-895A-940F06B6343E}" type="pres">
      <dgm:prSet presAssocID="{1D2E3503-D81D-4ED0-BBED-9752F01DDB36}" presName="parSpace" presStyleCnt="0"/>
      <dgm:spPr/>
    </dgm:pt>
    <dgm:pt modelId="{2CC4FF6B-995D-4E35-BB3F-77D64CD4A0D0}" type="pres">
      <dgm:prSet presAssocID="{2473E0C6-F091-45D1-92DF-C3495EF1C401}" presName="parTxOnly" presStyleLbl="node1" presStyleIdx="6" presStyleCnt="12">
        <dgm:presLayoutVars>
          <dgm:bulletEnabled val="1"/>
        </dgm:presLayoutVars>
      </dgm:prSet>
      <dgm:spPr/>
    </dgm:pt>
    <dgm:pt modelId="{1B769117-C156-4328-97A8-A790DE76E5F3}" type="pres">
      <dgm:prSet presAssocID="{180EAE69-2C01-4311-B9E4-412DA1BB2F8A}" presName="parSpace" presStyleCnt="0"/>
      <dgm:spPr/>
    </dgm:pt>
    <dgm:pt modelId="{E0020522-8D25-4C40-9ABB-B5A802558AAC}" type="pres">
      <dgm:prSet presAssocID="{F6F74AEF-BB45-45DA-85BB-D022F832901F}" presName="parTxOnly" presStyleLbl="node1" presStyleIdx="7" presStyleCnt="12">
        <dgm:presLayoutVars>
          <dgm:bulletEnabled val="1"/>
        </dgm:presLayoutVars>
      </dgm:prSet>
      <dgm:spPr/>
    </dgm:pt>
    <dgm:pt modelId="{8CF0E4F3-6CAB-4DF7-8127-F071599528CD}" type="pres">
      <dgm:prSet presAssocID="{0A7681B3-6438-4331-95BA-32E8E2E65E7D}" presName="parSpace" presStyleCnt="0"/>
      <dgm:spPr/>
    </dgm:pt>
    <dgm:pt modelId="{6EE9DACF-3558-46D5-AD94-BB48E49F1489}" type="pres">
      <dgm:prSet presAssocID="{936D745D-CA20-4C08-BC30-D08A12E607A8}" presName="parTxOnly" presStyleLbl="node1" presStyleIdx="8" presStyleCnt="12">
        <dgm:presLayoutVars>
          <dgm:bulletEnabled val="1"/>
        </dgm:presLayoutVars>
      </dgm:prSet>
      <dgm:spPr/>
    </dgm:pt>
    <dgm:pt modelId="{32911B46-F97F-4525-AD59-CFE95FFB94FB}" type="pres">
      <dgm:prSet presAssocID="{3F89783E-1958-4D73-9E9D-4ADDC3DE43EC}" presName="parSpace" presStyleCnt="0"/>
      <dgm:spPr/>
    </dgm:pt>
    <dgm:pt modelId="{B5879791-AD02-494D-9D78-6C22396A75B7}" type="pres">
      <dgm:prSet presAssocID="{0D8A07CC-95B6-4EA0-829E-D9B8D030864E}" presName="parTxOnly" presStyleLbl="node1" presStyleIdx="9" presStyleCnt="12">
        <dgm:presLayoutVars>
          <dgm:bulletEnabled val="1"/>
        </dgm:presLayoutVars>
      </dgm:prSet>
      <dgm:spPr/>
    </dgm:pt>
    <dgm:pt modelId="{58A52110-D620-4823-A6FA-E8FA09D67D59}" type="pres">
      <dgm:prSet presAssocID="{922F579C-F95D-45B9-8EB7-32A2FB74BB9F}" presName="parSpace" presStyleCnt="0"/>
      <dgm:spPr/>
    </dgm:pt>
    <dgm:pt modelId="{92430BDE-7174-4B03-866C-936903DF07F9}" type="pres">
      <dgm:prSet presAssocID="{9CD13DA1-4E5F-4C46-A83B-A6876944F671}" presName="parTxOnly" presStyleLbl="node1" presStyleIdx="10" presStyleCnt="12">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11" presStyleCnt="12">
        <dgm:presLayoutVars>
          <dgm:bulletEnabled val="1"/>
        </dgm:presLayoutVars>
      </dgm:prSet>
      <dgm:spPr/>
    </dgm:pt>
  </dgm:ptLst>
  <dgm:cxnLst>
    <dgm:cxn modelId="{72738101-32A0-482A-BC85-92CF6BCE71EB}" srcId="{70A282F3-4515-4856-B2C0-86AA77246B51}" destId="{B1C5E547-A81E-4965-963A-5969F01DE233}" srcOrd="11" destOrd="0" parTransId="{AE6CC7CD-9FCB-4360-8E79-DF93DAF60737}" sibTransId="{580937A6-3062-43E0-84A4-203220A55668}"/>
    <dgm:cxn modelId="{BC1FA509-B3C6-4E15-9D7F-18D053E21C90}" type="presOf" srcId="{0D8A07CC-95B6-4EA0-829E-D9B8D030864E}" destId="{B5879791-AD02-494D-9D78-6C22396A75B7}" srcOrd="0" destOrd="0" presId="urn:microsoft.com/office/officeart/2005/8/layout/hChevron3"/>
    <dgm:cxn modelId="{8256F109-2CE8-4062-ACC0-DBE387B5E892}" type="presOf" srcId="{70A282F3-4515-4856-B2C0-86AA77246B51}" destId="{776A1F8C-5C31-4691-9C2B-A7F8DF456F32}" srcOrd="0" destOrd="0" presId="urn:microsoft.com/office/officeart/2005/8/layout/hChevron3"/>
    <dgm:cxn modelId="{738C1013-B35C-45FD-A84F-246877F9D9FE}" type="presOf" srcId="{936D745D-CA20-4C08-BC30-D08A12E607A8}" destId="{6EE9DACF-3558-46D5-AD94-BB48E49F1489}" srcOrd="0" destOrd="0" presId="urn:microsoft.com/office/officeart/2005/8/layout/hChevron3"/>
    <dgm:cxn modelId="{AE06BB18-E8A4-4D1E-ACA5-3BC536A79940}" srcId="{70A282F3-4515-4856-B2C0-86AA77246B51}" destId="{51A4E85C-7853-4BD1-99B8-500FA732C07C}" srcOrd="5" destOrd="0" parTransId="{B7C07AFD-23D0-4ADA-AB3D-00F07F4ED878}" sibTransId="{1D2E3503-D81D-4ED0-BBED-9752F01DDB36}"/>
    <dgm:cxn modelId="{E8BBB22B-7300-4868-A083-1104E6BD099B}" type="presOf" srcId="{71854ADA-8CB0-41DE-A023-09C1AF968FE5}" destId="{10216DF6-6500-4360-8168-79C8E29168F6}" srcOrd="0" destOrd="0" presId="urn:microsoft.com/office/officeart/2005/8/layout/hChevron3"/>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1"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0C3B4C51-DA37-44EB-8B1A-A227097089DF}" type="presOf" srcId="{51A4E85C-7853-4BD1-99B8-500FA732C07C}" destId="{9FAE840A-45EF-4838-804D-7D38725257B5}" srcOrd="0" destOrd="0" presId="urn:microsoft.com/office/officeart/2005/8/layout/hChevron3"/>
    <dgm:cxn modelId="{7C96E37D-2221-4703-9830-2485111A4943}" srcId="{70A282F3-4515-4856-B2C0-86AA77246B51}" destId="{1C4AA4B7-634C-4CBA-8066-E03FD66C6830}" srcOrd="2" destOrd="0" parTransId="{F9360B63-235F-4C4F-913A-0129822BD193}" sibTransId="{31BB5B69-4B99-4D7D-8A85-CD53BEB64987}"/>
    <dgm:cxn modelId="{7003787F-7B8C-4EAA-87AB-559D63E64850}" type="presOf" srcId="{2473E0C6-F091-45D1-92DF-C3495EF1C401}" destId="{2CC4FF6B-995D-4E35-BB3F-77D64CD4A0D0}" srcOrd="0" destOrd="0" presId="urn:microsoft.com/office/officeart/2005/8/layout/hChevron3"/>
    <dgm:cxn modelId="{D7169B87-9B7A-456D-8969-26D2699B1861}" srcId="{70A282F3-4515-4856-B2C0-86AA77246B51}" destId="{0D8A07CC-95B6-4EA0-829E-D9B8D030864E}" srcOrd="9" destOrd="0" parTransId="{D1EA18D4-45E8-453B-9846-F7DB3EB607EC}" sibTransId="{922F579C-F95D-45B9-8EB7-32A2FB74BB9F}"/>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10" destOrd="0" parTransId="{A0441888-E3AF-4D12-AB92-613143FC1909}" sibTransId="{1E76E48C-B58D-4209-8280-B24013EBE79B}"/>
    <dgm:cxn modelId="{5B7573AD-785D-4B55-A230-E32D87EAB77C}" srcId="{70A282F3-4515-4856-B2C0-86AA77246B51}" destId="{F6F74AEF-BB45-45DA-85BB-D022F832901F}" srcOrd="7" destOrd="0" parTransId="{31D343A9-D0AF-42AA-80A0-2F8A29E1D15C}" sibTransId="{0A7681B3-6438-4331-95BA-32E8E2E65E7D}"/>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EDF810CE-15C3-42DD-BF0A-6F360788C8CC}" srcId="{70A282F3-4515-4856-B2C0-86AA77246B51}" destId="{936D745D-CA20-4C08-BC30-D08A12E607A8}" srcOrd="8" destOrd="0" parTransId="{5794BC60-2566-4E8B-AF41-932DE9E3CF09}" sibTransId="{3F89783E-1958-4D73-9E9D-4ADDC3DE43EC}"/>
    <dgm:cxn modelId="{2469B8E2-A478-42E2-AA81-10AD3E8626D6}" type="presOf" srcId="{F6F74AEF-BB45-45DA-85BB-D022F832901F}" destId="{E0020522-8D25-4C40-9ABB-B5A802558AAC}"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9587E1F6-0EDF-4079-BE46-C5E4EDAD7C76}" type="presOf" srcId="{1C4AA4B7-634C-4CBA-8066-E03FD66C6830}" destId="{07D5B92C-B88D-4097-96C2-28859F65CA7F}" srcOrd="0" destOrd="0" presId="urn:microsoft.com/office/officeart/2005/8/layout/hChevron3"/>
    <dgm:cxn modelId="{2A5368FE-1C47-49B5-BBAB-3FCDB61912AD}" srcId="{70A282F3-4515-4856-B2C0-86AA77246B51}" destId="{2473E0C6-F091-45D1-92DF-C3495EF1C401}" srcOrd="6" destOrd="0" parTransId="{4433C147-A76C-4373-82A9-5E8D9C6D1838}" sibTransId="{180EAE69-2C01-4311-B9E4-412DA1BB2F8A}"/>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23E8F3E0-0D4E-44EC-A5D5-384FB891694A}" type="presParOf" srcId="{776A1F8C-5C31-4691-9C2B-A7F8DF456F32}" destId="{2F548C05-5D23-47B9-9153-0D08392EF497}" srcOrd="2" destOrd="0" presId="urn:microsoft.com/office/officeart/2005/8/layout/hChevron3"/>
    <dgm:cxn modelId="{6B743A57-743D-4B08-99B0-997F146DC9E6}" type="presParOf" srcId="{776A1F8C-5C31-4691-9C2B-A7F8DF456F32}" destId="{2641F55C-7678-4F0E-9F26-07FCA1D57FDD}" srcOrd="3" destOrd="0" presId="urn:microsoft.com/office/officeart/2005/8/layout/hChevron3"/>
    <dgm:cxn modelId="{DC205062-3D57-485B-A4A3-88E08CF67B73}" type="presParOf" srcId="{776A1F8C-5C31-4691-9C2B-A7F8DF456F32}" destId="{07D5B92C-B88D-4097-96C2-28859F65CA7F}" srcOrd="4" destOrd="0" presId="urn:microsoft.com/office/officeart/2005/8/layout/hChevron3"/>
    <dgm:cxn modelId="{564C1AF4-A875-4033-AC0C-3A982FD8735B}" type="presParOf" srcId="{776A1F8C-5C31-4691-9C2B-A7F8DF456F32}" destId="{149AD83A-B175-422B-8511-AB5D0AE3C71B}"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2A60B205-ECBC-4A54-8744-FD5CBA466B06}" type="presParOf" srcId="{776A1F8C-5C31-4691-9C2B-A7F8DF456F32}" destId="{9FAE840A-45EF-4838-804D-7D38725257B5}" srcOrd="10" destOrd="0" presId="urn:microsoft.com/office/officeart/2005/8/layout/hChevron3"/>
    <dgm:cxn modelId="{43B5F5F6-6381-4D48-B856-1AB4A62ACFE7}" type="presParOf" srcId="{776A1F8C-5C31-4691-9C2B-A7F8DF456F32}" destId="{BBB638DF-FC3D-4C30-895A-940F06B6343E}" srcOrd="11" destOrd="0" presId="urn:microsoft.com/office/officeart/2005/8/layout/hChevron3"/>
    <dgm:cxn modelId="{3459719D-6CFD-462C-B8D1-15E16C375775}" type="presParOf" srcId="{776A1F8C-5C31-4691-9C2B-A7F8DF456F32}" destId="{2CC4FF6B-995D-4E35-BB3F-77D64CD4A0D0}" srcOrd="12" destOrd="0" presId="urn:microsoft.com/office/officeart/2005/8/layout/hChevron3"/>
    <dgm:cxn modelId="{9BEB9B76-D675-43EF-8776-EF1C3FA58311}" type="presParOf" srcId="{776A1F8C-5C31-4691-9C2B-A7F8DF456F32}" destId="{1B769117-C156-4328-97A8-A790DE76E5F3}" srcOrd="13" destOrd="0" presId="urn:microsoft.com/office/officeart/2005/8/layout/hChevron3"/>
    <dgm:cxn modelId="{3A64E952-699F-4EC7-9C53-12B304A1AC65}" type="presParOf" srcId="{776A1F8C-5C31-4691-9C2B-A7F8DF456F32}" destId="{E0020522-8D25-4C40-9ABB-B5A802558AAC}" srcOrd="14" destOrd="0" presId="urn:microsoft.com/office/officeart/2005/8/layout/hChevron3"/>
    <dgm:cxn modelId="{7C42AB26-C2B4-4645-A7A3-40E0E203DE4E}" type="presParOf" srcId="{776A1F8C-5C31-4691-9C2B-A7F8DF456F32}" destId="{8CF0E4F3-6CAB-4DF7-8127-F071599528CD}" srcOrd="15" destOrd="0" presId="urn:microsoft.com/office/officeart/2005/8/layout/hChevron3"/>
    <dgm:cxn modelId="{D9A9EFE4-1844-4005-8BED-2FB2A5DC5673}" type="presParOf" srcId="{776A1F8C-5C31-4691-9C2B-A7F8DF456F32}" destId="{6EE9DACF-3558-46D5-AD94-BB48E49F1489}" srcOrd="16" destOrd="0" presId="urn:microsoft.com/office/officeart/2005/8/layout/hChevron3"/>
    <dgm:cxn modelId="{DDC766BE-4A32-4C0C-825B-A9815018E346}" type="presParOf" srcId="{776A1F8C-5C31-4691-9C2B-A7F8DF456F32}" destId="{32911B46-F97F-4525-AD59-CFE95FFB94FB}" srcOrd="17" destOrd="0" presId="urn:microsoft.com/office/officeart/2005/8/layout/hChevron3"/>
    <dgm:cxn modelId="{50FEB9A3-6A5E-493F-B5D2-A491D2B86465}" type="presParOf" srcId="{776A1F8C-5C31-4691-9C2B-A7F8DF456F32}" destId="{B5879791-AD02-494D-9D78-6C22396A75B7}" srcOrd="18" destOrd="0" presId="urn:microsoft.com/office/officeart/2005/8/layout/hChevron3"/>
    <dgm:cxn modelId="{0534FCC8-F103-4C46-8CA6-2E6FE1A79070}" type="presParOf" srcId="{776A1F8C-5C31-4691-9C2B-A7F8DF456F32}" destId="{58A52110-D620-4823-A6FA-E8FA09D67D59}" srcOrd="19" destOrd="0" presId="urn:microsoft.com/office/officeart/2005/8/layout/hChevron3"/>
    <dgm:cxn modelId="{FA103E51-2275-407D-9C53-E55B4CF21AE3}" type="presParOf" srcId="{776A1F8C-5C31-4691-9C2B-A7F8DF456F32}" destId="{92430BDE-7174-4B03-866C-936903DF07F9}" srcOrd="20" destOrd="0" presId="urn:microsoft.com/office/officeart/2005/8/layout/hChevron3"/>
    <dgm:cxn modelId="{F31D3BCB-2AFA-458D-96BF-227456F0A622}" type="presParOf" srcId="{776A1F8C-5C31-4691-9C2B-A7F8DF456F32}" destId="{67BB3DEC-BE6B-4F48-94DF-D5CCA4276827}" srcOrd="21" destOrd="0" presId="urn:microsoft.com/office/officeart/2005/8/layout/hChevron3"/>
    <dgm:cxn modelId="{E192B9E4-C8EF-43DC-BA11-78FD917000E5}" type="presParOf" srcId="{776A1F8C-5C31-4691-9C2B-A7F8DF456F32}" destId="{2CB68F4E-D058-4ECE-8D28-436B2D71DCC9}" srcOrd="22" destOrd="0" presId="urn:microsoft.com/office/officeart/2005/8/layout/hChevron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200" dirty="0">
              <a:hlinkClick xmlns:r="http://schemas.openxmlformats.org/officeDocument/2006/relationships" r:id="rId1" action="ppaction://hlinksldjump"/>
            </a:rPr>
            <a:t>I. Starter</a:t>
          </a:r>
          <a:endParaRPr lang="fr-FR" sz="1200" dirty="0"/>
        </a:p>
      </dgm:t>
    </dgm:pt>
    <dgm:pt modelId="{C735A598-7BAA-4198-B3DB-B75AF76A8085}" type="parTrans" cxnId="{C66094AE-62B6-4AC2-AD90-6DDD41DB0420}">
      <dgm:prSet/>
      <dgm:spPr/>
      <dgm:t>
        <a:bodyPr/>
        <a:lstStyle/>
        <a:p>
          <a:endParaRPr lang="fr-FR" sz="1200"/>
        </a:p>
      </dgm:t>
    </dgm:pt>
    <dgm:pt modelId="{D71A99E9-9574-442D-A8CA-B21062B246A6}" type="sibTrans" cxnId="{C66094AE-62B6-4AC2-AD90-6DDD41DB0420}">
      <dgm:prSet/>
      <dgm:spPr/>
      <dgm:t>
        <a:bodyPr/>
        <a:lstStyle/>
        <a:p>
          <a:endParaRPr lang="fr-FR" sz="1200"/>
        </a:p>
      </dgm:t>
    </dgm:pt>
    <dgm:pt modelId="{6FAE786F-AC75-4C08-AB21-821A5A2DCB78}">
      <dgm:prSet phldrT="[Texte]" custT="1"/>
      <dgm:spPr>
        <a:solidFill>
          <a:srgbClr val="FFC000"/>
        </a:solidFill>
      </dgm:spPr>
      <dgm:t>
        <a:bodyPr/>
        <a:lstStyle/>
        <a:p>
          <a:r>
            <a:rPr lang="fr-FR" sz="1200" dirty="0">
              <a:hlinkClick xmlns:r="http://schemas.openxmlformats.org/officeDocument/2006/relationships" r:id="rId2" action="ppaction://hlinksldjump"/>
            </a:rPr>
            <a:t>II. C. texte</a:t>
          </a:r>
          <a:endParaRPr lang="fr-FR" sz="1200" dirty="0"/>
        </a:p>
      </dgm:t>
    </dgm:pt>
    <dgm:pt modelId="{995DA614-9380-4BB6-AF59-3DCB142B5F48}" type="parTrans" cxnId="{999FA33F-C5F2-4496-9223-5605050F10AE}">
      <dgm:prSet/>
      <dgm:spPr/>
      <dgm:t>
        <a:bodyPr/>
        <a:lstStyle/>
        <a:p>
          <a:endParaRPr lang="fr-FR" sz="1200"/>
        </a:p>
      </dgm:t>
    </dgm:pt>
    <dgm:pt modelId="{EB9486F7-414A-4ECD-8706-C58E89D3C254}" type="sibTrans" cxnId="{999FA33F-C5F2-4496-9223-5605050F10AE}">
      <dgm:prSet/>
      <dgm:spPr/>
      <dgm:t>
        <a:bodyPr/>
        <a:lstStyle/>
        <a:p>
          <a:endParaRPr lang="fr-FR" sz="1200"/>
        </a:p>
      </dgm:t>
    </dgm:pt>
    <dgm:pt modelId="{85EC93E8-032B-44C3-96BD-D8FC2CDF2A04}">
      <dgm:prSet phldrT="[Texte]" custT="1"/>
      <dgm:spPr>
        <a:solidFill>
          <a:schemeClr val="accent6">
            <a:lumMod val="20000"/>
            <a:lumOff val="80000"/>
          </a:schemeClr>
        </a:solidFill>
      </dgm:spPr>
      <dgm:t>
        <a:bodyPr/>
        <a:lstStyle/>
        <a:p>
          <a:r>
            <a:rPr lang="fr-FR" sz="1200" dirty="0">
              <a:hlinkClick xmlns:r="http://schemas.openxmlformats.org/officeDocument/2006/relationships" r:id="rId3" action="ppaction://hlinksldjump"/>
            </a:rPr>
            <a:t>IV. Gr: qté définie</a:t>
          </a:r>
          <a:endParaRPr lang="fr-FR" sz="1200" dirty="0"/>
        </a:p>
      </dgm:t>
    </dgm:pt>
    <dgm:pt modelId="{B0ED8357-9422-40D9-916C-E231BBDB607E}" type="parTrans" cxnId="{0A00E1CB-F810-44A5-A8D7-65B7092DF0AD}">
      <dgm:prSet/>
      <dgm:spPr/>
      <dgm:t>
        <a:bodyPr/>
        <a:lstStyle/>
        <a:p>
          <a:endParaRPr lang="fr-FR" sz="1200"/>
        </a:p>
      </dgm:t>
    </dgm:pt>
    <dgm:pt modelId="{9936B63E-A76D-4026-BBC4-6A1BEE9FE167}" type="sibTrans" cxnId="{0A00E1CB-F810-44A5-A8D7-65B7092DF0AD}">
      <dgm:prSet/>
      <dgm:spPr/>
      <dgm:t>
        <a:bodyPr/>
        <a:lstStyle/>
        <a:p>
          <a:endParaRPr lang="fr-FR" sz="1200"/>
        </a:p>
      </dgm:t>
    </dgm:pt>
    <dgm:pt modelId="{63BF9446-41F9-44D2-88CF-A079D597BA95}">
      <dgm:prSet phldrT="[Texte]" custT="1"/>
      <dgm:spPr>
        <a:solidFill>
          <a:schemeClr val="accent6">
            <a:lumMod val="20000"/>
            <a:lumOff val="80000"/>
          </a:schemeClr>
        </a:solidFill>
      </dgm:spPr>
      <dgm:t>
        <a:bodyPr/>
        <a:lstStyle/>
        <a:p>
          <a:r>
            <a:rPr lang="fr-FR" sz="1200" dirty="0">
              <a:hlinkClick xmlns:r="http://schemas.openxmlformats.org/officeDocument/2006/relationships" r:id="rId4" action="ppaction://hlinksldjump"/>
            </a:rPr>
            <a:t>V. Gr: qté indéfinie</a:t>
          </a:r>
          <a:endParaRPr lang="fr-FR" sz="1200" dirty="0"/>
        </a:p>
      </dgm:t>
    </dgm:pt>
    <dgm:pt modelId="{9AEBF485-80B7-4E72-B632-6D0248883F53}" type="parTrans" cxnId="{B2C73BEB-7BFC-4B9A-BF95-0C73B50EBA98}">
      <dgm:prSet/>
      <dgm:spPr/>
      <dgm:t>
        <a:bodyPr/>
        <a:lstStyle/>
        <a:p>
          <a:endParaRPr lang="fr-FR" sz="1200"/>
        </a:p>
      </dgm:t>
    </dgm:pt>
    <dgm:pt modelId="{F11C5AE7-F1F8-4B7B-AAC2-50535A342F1D}" type="sibTrans" cxnId="{B2C73BEB-7BFC-4B9A-BF95-0C73B50EBA98}">
      <dgm:prSet/>
      <dgm:spPr/>
      <dgm:t>
        <a:bodyPr/>
        <a:lstStyle/>
        <a:p>
          <a:endParaRPr lang="fr-FR" sz="1200"/>
        </a:p>
      </dgm:t>
    </dgm:pt>
    <dgm:pt modelId="{9CD13DA1-4E5F-4C46-A83B-A6876944F671}">
      <dgm:prSet phldrT="[Texte]" custT="1"/>
      <dgm:spPr>
        <a:solidFill>
          <a:schemeClr val="accent6">
            <a:lumMod val="20000"/>
            <a:lumOff val="80000"/>
          </a:schemeClr>
        </a:solidFill>
      </dgm:spPr>
      <dgm:t>
        <a:bodyPr/>
        <a:lstStyle/>
        <a:p>
          <a:r>
            <a:rPr lang="fr-FR" sz="1200" dirty="0">
              <a:hlinkClick xmlns:r="http://schemas.openxmlformats.org/officeDocument/2006/relationships" r:id="rId5" action="ppaction://hlinksldjump"/>
            </a:rPr>
            <a:t>XI. Phonétique</a:t>
          </a:r>
          <a:endParaRPr lang="fr-FR" sz="1200" dirty="0"/>
        </a:p>
      </dgm:t>
    </dgm:pt>
    <dgm:pt modelId="{A0441888-E3AF-4D12-AB92-613143FC1909}" type="parTrans" cxnId="{C85385A2-F66B-431C-B9AC-A00FB80E79EB}">
      <dgm:prSet/>
      <dgm:spPr/>
      <dgm:t>
        <a:bodyPr/>
        <a:lstStyle/>
        <a:p>
          <a:endParaRPr lang="fr-FR" sz="1200"/>
        </a:p>
      </dgm:t>
    </dgm:pt>
    <dgm:pt modelId="{1E76E48C-B58D-4209-8280-B24013EBE79B}" type="sibTrans" cxnId="{C85385A2-F66B-431C-B9AC-A00FB80E79EB}">
      <dgm:prSet/>
      <dgm:spPr/>
      <dgm:t>
        <a:bodyPr/>
        <a:lstStyle/>
        <a:p>
          <a:endParaRPr lang="fr-FR" sz="1200"/>
        </a:p>
      </dgm:t>
    </dgm:pt>
    <dgm:pt modelId="{B1C5E547-A81E-4965-963A-5969F01DE233}">
      <dgm:prSet phldrT="[Texte]" custT="1"/>
      <dgm:spPr>
        <a:solidFill>
          <a:schemeClr val="accent6">
            <a:lumMod val="20000"/>
            <a:lumOff val="80000"/>
          </a:schemeClr>
        </a:solidFill>
      </dgm:spPr>
      <dgm:t>
        <a:bodyPr/>
        <a:lstStyle/>
        <a:p>
          <a:r>
            <a:rPr lang="fr-FR" sz="1200" dirty="0">
              <a:hlinkClick xmlns:r="http://schemas.openxmlformats.org/officeDocument/2006/relationships" r:id="rId6" action="ppaction://hlinksldjump"/>
            </a:rPr>
            <a:t>XII. Production</a:t>
          </a:r>
          <a:endParaRPr lang="fr-FR" sz="1200" dirty="0"/>
        </a:p>
      </dgm:t>
    </dgm:pt>
    <dgm:pt modelId="{AE6CC7CD-9FCB-4360-8E79-DF93DAF60737}" type="parTrans" cxnId="{72738101-32A0-482A-BC85-92CF6BCE71EB}">
      <dgm:prSet/>
      <dgm:spPr/>
      <dgm:t>
        <a:bodyPr/>
        <a:lstStyle/>
        <a:p>
          <a:endParaRPr lang="fr-FR" sz="1200"/>
        </a:p>
      </dgm:t>
    </dgm:pt>
    <dgm:pt modelId="{580937A6-3062-43E0-84A4-203220A55668}" type="sibTrans" cxnId="{72738101-32A0-482A-BC85-92CF6BCE71EB}">
      <dgm:prSet/>
      <dgm:spPr/>
      <dgm:t>
        <a:bodyPr/>
        <a:lstStyle/>
        <a:p>
          <a:endParaRPr lang="fr-FR" sz="1200"/>
        </a:p>
      </dgm:t>
    </dgm:pt>
    <dgm:pt modelId="{51A4E85C-7853-4BD1-99B8-500FA732C07C}">
      <dgm:prSet phldrT="[Texte]" custT="1"/>
      <dgm:spPr>
        <a:solidFill>
          <a:schemeClr val="accent6">
            <a:lumMod val="20000"/>
            <a:lumOff val="80000"/>
          </a:schemeClr>
        </a:solidFill>
      </dgm:spPr>
      <dgm:t>
        <a:bodyPr/>
        <a:lstStyle/>
        <a:p>
          <a:r>
            <a:rPr lang="fr-FR" sz="1200" dirty="0">
              <a:hlinkClick xmlns:r="http://schemas.openxmlformats.org/officeDocument/2006/relationships" r:id="rId7" action="ppaction://hlinksldjump"/>
            </a:rPr>
            <a:t>VI. </a:t>
          </a:r>
          <a:r>
            <a:rPr lang="fr-FR" sz="1200" dirty="0" err="1">
              <a:hlinkClick xmlns:r="http://schemas.openxmlformats.org/officeDocument/2006/relationships" r:id="rId7" action="ppaction://hlinksldjump"/>
            </a:rPr>
            <a:t>Voc</a:t>
          </a:r>
          <a:r>
            <a:rPr lang="fr-FR" sz="1200" dirty="0">
              <a:hlinkClick xmlns:r="http://schemas.openxmlformats.org/officeDocument/2006/relationships" r:id="rId7" action="ppaction://hlinksldjump"/>
            </a:rPr>
            <a:t>: actions</a:t>
          </a:r>
          <a:endParaRPr lang="fr-FR" sz="1200" dirty="0"/>
        </a:p>
      </dgm:t>
    </dgm:pt>
    <dgm:pt modelId="{B7C07AFD-23D0-4ADA-AB3D-00F07F4ED878}" type="parTrans" cxnId="{AE06BB18-E8A4-4D1E-ACA5-3BC536A79940}">
      <dgm:prSet/>
      <dgm:spPr/>
      <dgm:t>
        <a:bodyPr/>
        <a:lstStyle/>
        <a:p>
          <a:endParaRPr lang="fr-FR" sz="1200"/>
        </a:p>
      </dgm:t>
    </dgm:pt>
    <dgm:pt modelId="{1D2E3503-D81D-4ED0-BBED-9752F01DDB36}" type="sibTrans" cxnId="{AE06BB18-E8A4-4D1E-ACA5-3BC536A79940}">
      <dgm:prSet/>
      <dgm:spPr/>
      <dgm:t>
        <a:bodyPr/>
        <a:lstStyle/>
        <a:p>
          <a:endParaRPr lang="fr-FR" sz="1200"/>
        </a:p>
      </dgm:t>
    </dgm:pt>
    <dgm:pt modelId="{2473E0C6-F091-45D1-92DF-C3495EF1C401}">
      <dgm:prSet phldrT="[Texte]" custT="1"/>
      <dgm:spPr>
        <a:solidFill>
          <a:schemeClr val="accent6">
            <a:lumMod val="20000"/>
            <a:lumOff val="80000"/>
          </a:schemeClr>
        </a:solidFill>
      </dgm:spPr>
      <dgm:t>
        <a:bodyPr/>
        <a:lstStyle/>
        <a:p>
          <a:r>
            <a:rPr lang="fr-FR" sz="1200" dirty="0">
              <a:hlinkClick xmlns:r="http://schemas.openxmlformats.org/officeDocument/2006/relationships" r:id="rId8" action="ppaction://hlinksldjump"/>
            </a:rPr>
            <a:t>VII. Gr: COD</a:t>
          </a:r>
          <a:endParaRPr lang="fr-FR" sz="1200" dirty="0"/>
        </a:p>
      </dgm:t>
    </dgm:pt>
    <dgm:pt modelId="{4433C147-A76C-4373-82A9-5E8D9C6D1838}" type="parTrans" cxnId="{2A5368FE-1C47-49B5-BBAB-3FCDB61912AD}">
      <dgm:prSet/>
      <dgm:spPr/>
      <dgm:t>
        <a:bodyPr/>
        <a:lstStyle/>
        <a:p>
          <a:endParaRPr lang="fr-FR" sz="1200"/>
        </a:p>
      </dgm:t>
    </dgm:pt>
    <dgm:pt modelId="{180EAE69-2C01-4311-B9E4-412DA1BB2F8A}" type="sibTrans" cxnId="{2A5368FE-1C47-49B5-BBAB-3FCDB61912AD}">
      <dgm:prSet/>
      <dgm:spPr/>
      <dgm:t>
        <a:bodyPr/>
        <a:lstStyle/>
        <a:p>
          <a:endParaRPr lang="fr-FR" sz="1200"/>
        </a:p>
      </dgm:t>
    </dgm:pt>
    <dgm:pt modelId="{F6F74AEF-BB45-45DA-85BB-D022F832901F}">
      <dgm:prSet phldrT="[Texte]" custT="1"/>
      <dgm:spPr>
        <a:solidFill>
          <a:schemeClr val="accent6">
            <a:lumMod val="20000"/>
            <a:lumOff val="80000"/>
          </a:schemeClr>
        </a:solidFill>
      </dgm:spPr>
      <dgm:t>
        <a:bodyPr/>
        <a:lstStyle/>
        <a:p>
          <a:r>
            <a:rPr lang="fr-FR" sz="1200" dirty="0">
              <a:hlinkClick xmlns:r="http://schemas.openxmlformats.org/officeDocument/2006/relationships" r:id="rId9" action="ppaction://hlinksldjump"/>
            </a:rPr>
            <a:t>VIII. Gr: prés. progressif</a:t>
          </a:r>
          <a:endParaRPr lang="fr-FR" sz="1200" dirty="0"/>
        </a:p>
      </dgm:t>
    </dgm:pt>
    <dgm:pt modelId="{31D343A9-D0AF-42AA-80A0-2F8A29E1D15C}" type="parTrans" cxnId="{5B7573AD-785D-4B55-A230-E32D87EAB77C}">
      <dgm:prSet/>
      <dgm:spPr/>
      <dgm:t>
        <a:bodyPr/>
        <a:lstStyle/>
        <a:p>
          <a:endParaRPr lang="fr-FR" sz="1200"/>
        </a:p>
      </dgm:t>
    </dgm:pt>
    <dgm:pt modelId="{0A7681B3-6438-4331-95BA-32E8E2E65E7D}" type="sibTrans" cxnId="{5B7573AD-785D-4B55-A230-E32D87EAB77C}">
      <dgm:prSet/>
      <dgm:spPr/>
      <dgm:t>
        <a:bodyPr/>
        <a:lstStyle/>
        <a:p>
          <a:endParaRPr lang="fr-FR" sz="1200"/>
        </a:p>
      </dgm:t>
    </dgm:pt>
    <dgm:pt modelId="{936D745D-CA20-4C08-BC30-D08A12E607A8}">
      <dgm:prSet phldrT="[Texte]" custT="1"/>
      <dgm:spPr>
        <a:solidFill>
          <a:schemeClr val="accent6">
            <a:lumMod val="20000"/>
            <a:lumOff val="80000"/>
          </a:schemeClr>
        </a:solidFill>
      </dgm:spPr>
      <dgm:t>
        <a:bodyPr/>
        <a:lstStyle/>
        <a:p>
          <a:r>
            <a:rPr lang="fr-FR" sz="1200" dirty="0">
              <a:hlinkClick xmlns:r="http://schemas.openxmlformats.org/officeDocument/2006/relationships" r:id="rId10" action="ppaction://hlinksldjump"/>
            </a:rPr>
            <a:t>IX. </a:t>
          </a:r>
          <a:r>
            <a:rPr lang="fr-FR" sz="1200" dirty="0" err="1">
              <a:hlinkClick xmlns:r="http://schemas.openxmlformats.org/officeDocument/2006/relationships" r:id="rId10" action="ppaction://hlinksldjump"/>
            </a:rPr>
            <a:t>Voc</a:t>
          </a:r>
          <a:r>
            <a:rPr lang="fr-FR" sz="1200" dirty="0">
              <a:hlinkClick xmlns:r="http://schemas.openxmlformats.org/officeDocument/2006/relationships" r:id="rId10" action="ppaction://hlinksldjump"/>
            </a:rPr>
            <a:t>: connecteurs</a:t>
          </a:r>
          <a:endParaRPr lang="fr-FR" sz="1200" dirty="0"/>
        </a:p>
      </dgm:t>
    </dgm:pt>
    <dgm:pt modelId="{5794BC60-2566-4E8B-AF41-932DE9E3CF09}" type="parTrans" cxnId="{EDF810CE-15C3-42DD-BF0A-6F360788C8CC}">
      <dgm:prSet/>
      <dgm:spPr/>
      <dgm:t>
        <a:bodyPr/>
        <a:lstStyle/>
        <a:p>
          <a:endParaRPr lang="fr-FR" sz="1200"/>
        </a:p>
      </dgm:t>
    </dgm:pt>
    <dgm:pt modelId="{3F89783E-1958-4D73-9E9D-4ADDC3DE43EC}" type="sibTrans" cxnId="{EDF810CE-15C3-42DD-BF0A-6F360788C8CC}">
      <dgm:prSet/>
      <dgm:spPr/>
      <dgm:t>
        <a:bodyPr/>
        <a:lstStyle/>
        <a:p>
          <a:endParaRPr lang="fr-FR" sz="1200"/>
        </a:p>
      </dgm:t>
    </dgm:pt>
    <dgm:pt modelId="{0D8A07CC-95B6-4EA0-829E-D9B8D030864E}">
      <dgm:prSet phldrT="[Texte]" custT="1"/>
      <dgm:spPr>
        <a:solidFill>
          <a:schemeClr val="accent6">
            <a:lumMod val="20000"/>
            <a:lumOff val="80000"/>
          </a:schemeClr>
        </a:solidFill>
      </dgm:spPr>
      <dgm:t>
        <a:bodyPr/>
        <a:lstStyle/>
        <a:p>
          <a:r>
            <a:rPr lang="fr-FR" sz="1200" dirty="0">
              <a:hlinkClick xmlns:r="http://schemas.openxmlformats.org/officeDocument/2006/relationships" r:id="rId11" action="ppaction://hlinksldjump"/>
            </a:rPr>
            <a:t>X. </a:t>
          </a:r>
          <a:r>
            <a:rPr lang="fr-FR" sz="1200" dirty="0" err="1">
              <a:hlinkClick xmlns:r="http://schemas.openxmlformats.org/officeDocument/2006/relationships" r:id="rId11" action="ppaction://hlinksldjump"/>
            </a:rPr>
            <a:t>Voc</a:t>
          </a:r>
          <a:r>
            <a:rPr lang="fr-FR" sz="1200" dirty="0">
              <a:hlinkClick xmlns:r="http://schemas.openxmlformats.org/officeDocument/2006/relationships" r:id="rId11" action="ppaction://hlinksldjump"/>
            </a:rPr>
            <a:t>: opinion</a:t>
          </a:r>
          <a:endParaRPr lang="fr-FR" sz="1200" dirty="0"/>
        </a:p>
      </dgm:t>
    </dgm:pt>
    <dgm:pt modelId="{D1EA18D4-45E8-453B-9846-F7DB3EB607EC}" type="parTrans" cxnId="{D7169B87-9B7A-456D-8969-26D2699B1861}">
      <dgm:prSet/>
      <dgm:spPr/>
      <dgm:t>
        <a:bodyPr/>
        <a:lstStyle/>
        <a:p>
          <a:endParaRPr lang="fr-FR" sz="1200"/>
        </a:p>
      </dgm:t>
    </dgm:pt>
    <dgm:pt modelId="{922F579C-F95D-45B9-8EB7-32A2FB74BB9F}" type="sibTrans" cxnId="{D7169B87-9B7A-456D-8969-26D2699B1861}">
      <dgm:prSet/>
      <dgm:spPr/>
      <dgm:t>
        <a:bodyPr/>
        <a:lstStyle/>
        <a:p>
          <a:endParaRPr lang="fr-FR" sz="1200"/>
        </a:p>
      </dgm:t>
    </dgm:pt>
    <dgm:pt modelId="{1C4AA4B7-634C-4CBA-8066-E03FD66C6830}">
      <dgm:prSet phldrT="[Texte]" custT="1"/>
      <dgm:spPr>
        <a:solidFill>
          <a:schemeClr val="accent6">
            <a:lumMod val="20000"/>
            <a:lumOff val="80000"/>
          </a:schemeClr>
        </a:solidFill>
      </dgm:spPr>
      <dgm:t>
        <a:bodyPr/>
        <a:lstStyle/>
        <a:p>
          <a:r>
            <a:rPr lang="fr-FR" sz="1200" dirty="0">
              <a:hlinkClick xmlns:r="http://schemas.openxmlformats.org/officeDocument/2006/relationships" r:id="rId12" action="ppaction://hlinksldjump"/>
            </a:rPr>
            <a:t>III. </a:t>
          </a:r>
          <a:r>
            <a:rPr lang="fr-FR" sz="1200" dirty="0" err="1">
              <a:hlinkClick xmlns:r="http://schemas.openxmlformats.org/officeDocument/2006/relationships" r:id="rId12" action="ppaction://hlinksldjump"/>
            </a:rPr>
            <a:t>Voc</a:t>
          </a:r>
          <a:r>
            <a:rPr lang="fr-FR" sz="1200" dirty="0">
              <a:hlinkClick xmlns:r="http://schemas.openxmlformats.org/officeDocument/2006/relationships" r:id="rId12" action="ppaction://hlinksldjump"/>
            </a:rPr>
            <a:t>: aliments</a:t>
          </a:r>
          <a:endParaRPr lang="fr-FR" sz="1200" dirty="0"/>
        </a:p>
      </dgm:t>
    </dgm:pt>
    <dgm:pt modelId="{F9360B63-235F-4C4F-913A-0129822BD193}" type="parTrans" cxnId="{7C96E37D-2221-4703-9830-2485111A4943}">
      <dgm:prSet/>
      <dgm:spPr/>
      <dgm:t>
        <a:bodyPr/>
        <a:lstStyle/>
        <a:p>
          <a:endParaRPr lang="fr-FR" sz="1200"/>
        </a:p>
      </dgm:t>
    </dgm:pt>
    <dgm:pt modelId="{31BB5B69-4B99-4D7D-8A85-CD53BEB64987}" type="sibTrans" cxnId="{7C96E37D-2221-4703-9830-2485111A4943}">
      <dgm:prSet/>
      <dgm:spPr/>
      <dgm:t>
        <a:bodyPr/>
        <a:lstStyle/>
        <a:p>
          <a:endParaRPr lang="fr-FR" sz="12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12">
        <dgm:presLayoutVars>
          <dgm:bulletEnabled val="1"/>
        </dgm:presLayoutVars>
      </dgm:prSet>
      <dgm:spPr/>
    </dgm:pt>
    <dgm:pt modelId="{4F894FE4-D206-41C8-AF7E-2F059EF7A497}" type="pres">
      <dgm:prSet presAssocID="{D71A99E9-9574-442D-A8CA-B21062B246A6}" presName="parSpace" presStyleCnt="0"/>
      <dgm:spPr/>
    </dgm:pt>
    <dgm:pt modelId="{2F548C05-5D23-47B9-9153-0D08392EF497}" type="pres">
      <dgm:prSet presAssocID="{6FAE786F-AC75-4C08-AB21-821A5A2DCB78}" presName="parTxOnly" presStyleLbl="node1" presStyleIdx="1" presStyleCnt="12">
        <dgm:presLayoutVars>
          <dgm:bulletEnabled val="1"/>
        </dgm:presLayoutVars>
      </dgm:prSet>
      <dgm:spPr/>
    </dgm:pt>
    <dgm:pt modelId="{2641F55C-7678-4F0E-9F26-07FCA1D57FDD}" type="pres">
      <dgm:prSet presAssocID="{EB9486F7-414A-4ECD-8706-C58E89D3C254}" presName="parSpace" presStyleCnt="0"/>
      <dgm:spPr/>
    </dgm:pt>
    <dgm:pt modelId="{07D5B92C-B88D-4097-96C2-28859F65CA7F}" type="pres">
      <dgm:prSet presAssocID="{1C4AA4B7-634C-4CBA-8066-E03FD66C6830}" presName="parTxOnly" presStyleLbl="node1" presStyleIdx="2" presStyleCnt="12">
        <dgm:presLayoutVars>
          <dgm:bulletEnabled val="1"/>
        </dgm:presLayoutVars>
      </dgm:prSet>
      <dgm:spPr/>
    </dgm:pt>
    <dgm:pt modelId="{149AD83A-B175-422B-8511-AB5D0AE3C71B}" type="pres">
      <dgm:prSet presAssocID="{31BB5B69-4B99-4D7D-8A85-CD53BEB64987}" presName="parSpace" presStyleCnt="0"/>
      <dgm:spPr/>
    </dgm:pt>
    <dgm:pt modelId="{0BF32CFA-15F8-41C4-A152-C55FC3476C2D}" type="pres">
      <dgm:prSet presAssocID="{85EC93E8-032B-44C3-96BD-D8FC2CDF2A04}" presName="parTxOnly" presStyleLbl="node1" presStyleIdx="3" presStyleCnt="1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12">
        <dgm:presLayoutVars>
          <dgm:bulletEnabled val="1"/>
        </dgm:presLayoutVars>
      </dgm:prSet>
      <dgm:spPr/>
    </dgm:pt>
    <dgm:pt modelId="{25A1145E-2788-45FB-97B7-F8C4089C4654}" type="pres">
      <dgm:prSet presAssocID="{F11C5AE7-F1F8-4B7B-AAC2-50535A342F1D}" presName="parSpace" presStyleCnt="0"/>
      <dgm:spPr/>
    </dgm:pt>
    <dgm:pt modelId="{9FAE840A-45EF-4838-804D-7D38725257B5}" type="pres">
      <dgm:prSet presAssocID="{51A4E85C-7853-4BD1-99B8-500FA732C07C}" presName="parTxOnly" presStyleLbl="node1" presStyleIdx="5" presStyleCnt="12">
        <dgm:presLayoutVars>
          <dgm:bulletEnabled val="1"/>
        </dgm:presLayoutVars>
      </dgm:prSet>
      <dgm:spPr/>
    </dgm:pt>
    <dgm:pt modelId="{BBB638DF-FC3D-4C30-895A-940F06B6343E}" type="pres">
      <dgm:prSet presAssocID="{1D2E3503-D81D-4ED0-BBED-9752F01DDB36}" presName="parSpace" presStyleCnt="0"/>
      <dgm:spPr/>
    </dgm:pt>
    <dgm:pt modelId="{2CC4FF6B-995D-4E35-BB3F-77D64CD4A0D0}" type="pres">
      <dgm:prSet presAssocID="{2473E0C6-F091-45D1-92DF-C3495EF1C401}" presName="parTxOnly" presStyleLbl="node1" presStyleIdx="6" presStyleCnt="12">
        <dgm:presLayoutVars>
          <dgm:bulletEnabled val="1"/>
        </dgm:presLayoutVars>
      </dgm:prSet>
      <dgm:spPr/>
    </dgm:pt>
    <dgm:pt modelId="{1B769117-C156-4328-97A8-A790DE76E5F3}" type="pres">
      <dgm:prSet presAssocID="{180EAE69-2C01-4311-B9E4-412DA1BB2F8A}" presName="parSpace" presStyleCnt="0"/>
      <dgm:spPr/>
    </dgm:pt>
    <dgm:pt modelId="{E0020522-8D25-4C40-9ABB-B5A802558AAC}" type="pres">
      <dgm:prSet presAssocID="{F6F74AEF-BB45-45DA-85BB-D022F832901F}" presName="parTxOnly" presStyleLbl="node1" presStyleIdx="7" presStyleCnt="12">
        <dgm:presLayoutVars>
          <dgm:bulletEnabled val="1"/>
        </dgm:presLayoutVars>
      </dgm:prSet>
      <dgm:spPr/>
    </dgm:pt>
    <dgm:pt modelId="{8CF0E4F3-6CAB-4DF7-8127-F071599528CD}" type="pres">
      <dgm:prSet presAssocID="{0A7681B3-6438-4331-95BA-32E8E2E65E7D}" presName="parSpace" presStyleCnt="0"/>
      <dgm:spPr/>
    </dgm:pt>
    <dgm:pt modelId="{6EE9DACF-3558-46D5-AD94-BB48E49F1489}" type="pres">
      <dgm:prSet presAssocID="{936D745D-CA20-4C08-BC30-D08A12E607A8}" presName="parTxOnly" presStyleLbl="node1" presStyleIdx="8" presStyleCnt="12">
        <dgm:presLayoutVars>
          <dgm:bulletEnabled val="1"/>
        </dgm:presLayoutVars>
      </dgm:prSet>
      <dgm:spPr/>
    </dgm:pt>
    <dgm:pt modelId="{32911B46-F97F-4525-AD59-CFE95FFB94FB}" type="pres">
      <dgm:prSet presAssocID="{3F89783E-1958-4D73-9E9D-4ADDC3DE43EC}" presName="parSpace" presStyleCnt="0"/>
      <dgm:spPr/>
    </dgm:pt>
    <dgm:pt modelId="{B5879791-AD02-494D-9D78-6C22396A75B7}" type="pres">
      <dgm:prSet presAssocID="{0D8A07CC-95B6-4EA0-829E-D9B8D030864E}" presName="parTxOnly" presStyleLbl="node1" presStyleIdx="9" presStyleCnt="12">
        <dgm:presLayoutVars>
          <dgm:bulletEnabled val="1"/>
        </dgm:presLayoutVars>
      </dgm:prSet>
      <dgm:spPr/>
    </dgm:pt>
    <dgm:pt modelId="{58A52110-D620-4823-A6FA-E8FA09D67D59}" type="pres">
      <dgm:prSet presAssocID="{922F579C-F95D-45B9-8EB7-32A2FB74BB9F}" presName="parSpace" presStyleCnt="0"/>
      <dgm:spPr/>
    </dgm:pt>
    <dgm:pt modelId="{92430BDE-7174-4B03-866C-936903DF07F9}" type="pres">
      <dgm:prSet presAssocID="{9CD13DA1-4E5F-4C46-A83B-A6876944F671}" presName="parTxOnly" presStyleLbl="node1" presStyleIdx="10" presStyleCnt="12">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11" presStyleCnt="12">
        <dgm:presLayoutVars>
          <dgm:bulletEnabled val="1"/>
        </dgm:presLayoutVars>
      </dgm:prSet>
      <dgm:spPr/>
    </dgm:pt>
  </dgm:ptLst>
  <dgm:cxnLst>
    <dgm:cxn modelId="{72738101-32A0-482A-BC85-92CF6BCE71EB}" srcId="{70A282F3-4515-4856-B2C0-86AA77246B51}" destId="{B1C5E547-A81E-4965-963A-5969F01DE233}" srcOrd="11" destOrd="0" parTransId="{AE6CC7CD-9FCB-4360-8E79-DF93DAF60737}" sibTransId="{580937A6-3062-43E0-84A4-203220A55668}"/>
    <dgm:cxn modelId="{BC1FA509-B3C6-4E15-9D7F-18D053E21C90}" type="presOf" srcId="{0D8A07CC-95B6-4EA0-829E-D9B8D030864E}" destId="{B5879791-AD02-494D-9D78-6C22396A75B7}" srcOrd="0" destOrd="0" presId="urn:microsoft.com/office/officeart/2005/8/layout/hChevron3"/>
    <dgm:cxn modelId="{8256F109-2CE8-4062-ACC0-DBE387B5E892}" type="presOf" srcId="{70A282F3-4515-4856-B2C0-86AA77246B51}" destId="{776A1F8C-5C31-4691-9C2B-A7F8DF456F32}" srcOrd="0" destOrd="0" presId="urn:microsoft.com/office/officeart/2005/8/layout/hChevron3"/>
    <dgm:cxn modelId="{738C1013-B35C-45FD-A84F-246877F9D9FE}" type="presOf" srcId="{936D745D-CA20-4C08-BC30-D08A12E607A8}" destId="{6EE9DACF-3558-46D5-AD94-BB48E49F1489}" srcOrd="0" destOrd="0" presId="urn:microsoft.com/office/officeart/2005/8/layout/hChevron3"/>
    <dgm:cxn modelId="{AE06BB18-E8A4-4D1E-ACA5-3BC536A79940}" srcId="{70A282F3-4515-4856-B2C0-86AA77246B51}" destId="{51A4E85C-7853-4BD1-99B8-500FA732C07C}" srcOrd="5" destOrd="0" parTransId="{B7C07AFD-23D0-4ADA-AB3D-00F07F4ED878}" sibTransId="{1D2E3503-D81D-4ED0-BBED-9752F01DDB36}"/>
    <dgm:cxn modelId="{E8BBB22B-7300-4868-A083-1104E6BD099B}" type="presOf" srcId="{71854ADA-8CB0-41DE-A023-09C1AF968FE5}" destId="{10216DF6-6500-4360-8168-79C8E29168F6}" srcOrd="0" destOrd="0" presId="urn:microsoft.com/office/officeart/2005/8/layout/hChevron3"/>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1"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0C3B4C51-DA37-44EB-8B1A-A227097089DF}" type="presOf" srcId="{51A4E85C-7853-4BD1-99B8-500FA732C07C}" destId="{9FAE840A-45EF-4838-804D-7D38725257B5}" srcOrd="0" destOrd="0" presId="urn:microsoft.com/office/officeart/2005/8/layout/hChevron3"/>
    <dgm:cxn modelId="{7C96E37D-2221-4703-9830-2485111A4943}" srcId="{70A282F3-4515-4856-B2C0-86AA77246B51}" destId="{1C4AA4B7-634C-4CBA-8066-E03FD66C6830}" srcOrd="2" destOrd="0" parTransId="{F9360B63-235F-4C4F-913A-0129822BD193}" sibTransId="{31BB5B69-4B99-4D7D-8A85-CD53BEB64987}"/>
    <dgm:cxn modelId="{7003787F-7B8C-4EAA-87AB-559D63E64850}" type="presOf" srcId="{2473E0C6-F091-45D1-92DF-C3495EF1C401}" destId="{2CC4FF6B-995D-4E35-BB3F-77D64CD4A0D0}" srcOrd="0" destOrd="0" presId="urn:microsoft.com/office/officeart/2005/8/layout/hChevron3"/>
    <dgm:cxn modelId="{D7169B87-9B7A-456D-8969-26D2699B1861}" srcId="{70A282F3-4515-4856-B2C0-86AA77246B51}" destId="{0D8A07CC-95B6-4EA0-829E-D9B8D030864E}" srcOrd="9" destOrd="0" parTransId="{D1EA18D4-45E8-453B-9846-F7DB3EB607EC}" sibTransId="{922F579C-F95D-45B9-8EB7-32A2FB74BB9F}"/>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10" destOrd="0" parTransId="{A0441888-E3AF-4D12-AB92-613143FC1909}" sibTransId="{1E76E48C-B58D-4209-8280-B24013EBE79B}"/>
    <dgm:cxn modelId="{5B7573AD-785D-4B55-A230-E32D87EAB77C}" srcId="{70A282F3-4515-4856-B2C0-86AA77246B51}" destId="{F6F74AEF-BB45-45DA-85BB-D022F832901F}" srcOrd="7" destOrd="0" parTransId="{31D343A9-D0AF-42AA-80A0-2F8A29E1D15C}" sibTransId="{0A7681B3-6438-4331-95BA-32E8E2E65E7D}"/>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EDF810CE-15C3-42DD-BF0A-6F360788C8CC}" srcId="{70A282F3-4515-4856-B2C0-86AA77246B51}" destId="{936D745D-CA20-4C08-BC30-D08A12E607A8}" srcOrd="8" destOrd="0" parTransId="{5794BC60-2566-4E8B-AF41-932DE9E3CF09}" sibTransId="{3F89783E-1958-4D73-9E9D-4ADDC3DE43EC}"/>
    <dgm:cxn modelId="{2469B8E2-A478-42E2-AA81-10AD3E8626D6}" type="presOf" srcId="{F6F74AEF-BB45-45DA-85BB-D022F832901F}" destId="{E0020522-8D25-4C40-9ABB-B5A802558AAC}"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9587E1F6-0EDF-4079-BE46-C5E4EDAD7C76}" type="presOf" srcId="{1C4AA4B7-634C-4CBA-8066-E03FD66C6830}" destId="{07D5B92C-B88D-4097-96C2-28859F65CA7F}" srcOrd="0" destOrd="0" presId="urn:microsoft.com/office/officeart/2005/8/layout/hChevron3"/>
    <dgm:cxn modelId="{2A5368FE-1C47-49B5-BBAB-3FCDB61912AD}" srcId="{70A282F3-4515-4856-B2C0-86AA77246B51}" destId="{2473E0C6-F091-45D1-92DF-C3495EF1C401}" srcOrd="6" destOrd="0" parTransId="{4433C147-A76C-4373-82A9-5E8D9C6D1838}" sibTransId="{180EAE69-2C01-4311-B9E4-412DA1BB2F8A}"/>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23E8F3E0-0D4E-44EC-A5D5-384FB891694A}" type="presParOf" srcId="{776A1F8C-5C31-4691-9C2B-A7F8DF456F32}" destId="{2F548C05-5D23-47B9-9153-0D08392EF497}" srcOrd="2" destOrd="0" presId="urn:microsoft.com/office/officeart/2005/8/layout/hChevron3"/>
    <dgm:cxn modelId="{6B743A57-743D-4B08-99B0-997F146DC9E6}" type="presParOf" srcId="{776A1F8C-5C31-4691-9C2B-A7F8DF456F32}" destId="{2641F55C-7678-4F0E-9F26-07FCA1D57FDD}" srcOrd="3" destOrd="0" presId="urn:microsoft.com/office/officeart/2005/8/layout/hChevron3"/>
    <dgm:cxn modelId="{DC205062-3D57-485B-A4A3-88E08CF67B73}" type="presParOf" srcId="{776A1F8C-5C31-4691-9C2B-A7F8DF456F32}" destId="{07D5B92C-B88D-4097-96C2-28859F65CA7F}" srcOrd="4" destOrd="0" presId="urn:microsoft.com/office/officeart/2005/8/layout/hChevron3"/>
    <dgm:cxn modelId="{564C1AF4-A875-4033-AC0C-3A982FD8735B}" type="presParOf" srcId="{776A1F8C-5C31-4691-9C2B-A7F8DF456F32}" destId="{149AD83A-B175-422B-8511-AB5D0AE3C71B}"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2A60B205-ECBC-4A54-8744-FD5CBA466B06}" type="presParOf" srcId="{776A1F8C-5C31-4691-9C2B-A7F8DF456F32}" destId="{9FAE840A-45EF-4838-804D-7D38725257B5}" srcOrd="10" destOrd="0" presId="urn:microsoft.com/office/officeart/2005/8/layout/hChevron3"/>
    <dgm:cxn modelId="{43B5F5F6-6381-4D48-B856-1AB4A62ACFE7}" type="presParOf" srcId="{776A1F8C-5C31-4691-9C2B-A7F8DF456F32}" destId="{BBB638DF-FC3D-4C30-895A-940F06B6343E}" srcOrd="11" destOrd="0" presId="urn:microsoft.com/office/officeart/2005/8/layout/hChevron3"/>
    <dgm:cxn modelId="{3459719D-6CFD-462C-B8D1-15E16C375775}" type="presParOf" srcId="{776A1F8C-5C31-4691-9C2B-A7F8DF456F32}" destId="{2CC4FF6B-995D-4E35-BB3F-77D64CD4A0D0}" srcOrd="12" destOrd="0" presId="urn:microsoft.com/office/officeart/2005/8/layout/hChevron3"/>
    <dgm:cxn modelId="{9BEB9B76-D675-43EF-8776-EF1C3FA58311}" type="presParOf" srcId="{776A1F8C-5C31-4691-9C2B-A7F8DF456F32}" destId="{1B769117-C156-4328-97A8-A790DE76E5F3}" srcOrd="13" destOrd="0" presId="urn:microsoft.com/office/officeart/2005/8/layout/hChevron3"/>
    <dgm:cxn modelId="{3A64E952-699F-4EC7-9C53-12B304A1AC65}" type="presParOf" srcId="{776A1F8C-5C31-4691-9C2B-A7F8DF456F32}" destId="{E0020522-8D25-4C40-9ABB-B5A802558AAC}" srcOrd="14" destOrd="0" presId="urn:microsoft.com/office/officeart/2005/8/layout/hChevron3"/>
    <dgm:cxn modelId="{7C42AB26-C2B4-4645-A7A3-40E0E203DE4E}" type="presParOf" srcId="{776A1F8C-5C31-4691-9C2B-A7F8DF456F32}" destId="{8CF0E4F3-6CAB-4DF7-8127-F071599528CD}" srcOrd="15" destOrd="0" presId="urn:microsoft.com/office/officeart/2005/8/layout/hChevron3"/>
    <dgm:cxn modelId="{D9A9EFE4-1844-4005-8BED-2FB2A5DC5673}" type="presParOf" srcId="{776A1F8C-5C31-4691-9C2B-A7F8DF456F32}" destId="{6EE9DACF-3558-46D5-AD94-BB48E49F1489}" srcOrd="16" destOrd="0" presId="urn:microsoft.com/office/officeart/2005/8/layout/hChevron3"/>
    <dgm:cxn modelId="{DDC766BE-4A32-4C0C-825B-A9815018E346}" type="presParOf" srcId="{776A1F8C-5C31-4691-9C2B-A7F8DF456F32}" destId="{32911B46-F97F-4525-AD59-CFE95FFB94FB}" srcOrd="17" destOrd="0" presId="urn:microsoft.com/office/officeart/2005/8/layout/hChevron3"/>
    <dgm:cxn modelId="{50FEB9A3-6A5E-493F-B5D2-A491D2B86465}" type="presParOf" srcId="{776A1F8C-5C31-4691-9C2B-A7F8DF456F32}" destId="{B5879791-AD02-494D-9D78-6C22396A75B7}" srcOrd="18" destOrd="0" presId="urn:microsoft.com/office/officeart/2005/8/layout/hChevron3"/>
    <dgm:cxn modelId="{0534FCC8-F103-4C46-8CA6-2E6FE1A79070}" type="presParOf" srcId="{776A1F8C-5C31-4691-9C2B-A7F8DF456F32}" destId="{58A52110-D620-4823-A6FA-E8FA09D67D59}" srcOrd="19" destOrd="0" presId="urn:microsoft.com/office/officeart/2005/8/layout/hChevron3"/>
    <dgm:cxn modelId="{FA103E51-2275-407D-9C53-E55B4CF21AE3}" type="presParOf" srcId="{776A1F8C-5C31-4691-9C2B-A7F8DF456F32}" destId="{92430BDE-7174-4B03-866C-936903DF07F9}" srcOrd="20" destOrd="0" presId="urn:microsoft.com/office/officeart/2005/8/layout/hChevron3"/>
    <dgm:cxn modelId="{F31D3BCB-2AFA-458D-96BF-227456F0A622}" type="presParOf" srcId="{776A1F8C-5C31-4691-9C2B-A7F8DF456F32}" destId="{67BB3DEC-BE6B-4F48-94DF-D5CCA4276827}" srcOrd="21" destOrd="0" presId="urn:microsoft.com/office/officeart/2005/8/layout/hChevron3"/>
    <dgm:cxn modelId="{E192B9E4-C8EF-43DC-BA11-78FD917000E5}" type="presParOf" srcId="{776A1F8C-5C31-4691-9C2B-A7F8DF456F32}" destId="{2CB68F4E-D058-4ECE-8D28-436B2D71DCC9}" srcOrd="22"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CF9055CF-8DEB-4A02-949A-DE72B6AC5D37}" type="doc">
      <dgm:prSet loTypeId="urn:microsoft.com/office/officeart/2005/8/layout/hList7" loCatId="list" qsTypeId="urn:microsoft.com/office/officeart/2005/8/quickstyle/3d3" qsCatId="3D" csTypeId="urn:microsoft.com/office/officeart/2005/8/colors/colorful1" csCatId="colorful" phldr="1"/>
      <dgm:spPr/>
      <dgm:t>
        <a:bodyPr rtlCol="0"/>
        <a:lstStyle/>
        <a:p>
          <a:pPr rtl="0"/>
          <a:endParaRPr lang="en-US"/>
        </a:p>
      </dgm:t>
    </dgm:pt>
    <dgm:pt modelId="{6D0E5D9F-7263-4526-A227-51301233F549}">
      <dgm:prSet phldrT="[Text]" custT="1"/>
      <dgm:spPr/>
      <dgm:t>
        <a:bodyPr rtlCol="0" anchor="t"/>
        <a:lstStyle/>
        <a:p>
          <a:pPr rtl="0"/>
          <a:r>
            <a:rPr lang="fr-FR" sz="1800" b="1" noProof="0" dirty="0"/>
            <a:t>Grammaire</a:t>
          </a:r>
        </a:p>
        <a:p>
          <a:pPr rtl="0"/>
          <a:r>
            <a:rPr lang="fr-FR" sz="1800" b="0" noProof="0" dirty="0"/>
            <a:t>- La quantité</a:t>
          </a:r>
        </a:p>
        <a:p>
          <a:pPr rtl="0"/>
          <a:r>
            <a:rPr lang="fr-FR" sz="1800" b="0" noProof="0" dirty="0"/>
            <a:t>- Les pronoms compléments</a:t>
          </a:r>
        </a:p>
        <a:p>
          <a:pPr rtl="0"/>
          <a:r>
            <a:rPr lang="fr-FR" sz="1800" b="0" noProof="0" dirty="0"/>
            <a:t>- Le présent progressif</a:t>
          </a:r>
        </a:p>
        <a:p>
          <a:pPr rtl="0"/>
          <a:r>
            <a:rPr lang="fr-FR" sz="1800" b="0" noProof="0" dirty="0"/>
            <a:t>- La chronologie</a:t>
          </a:r>
        </a:p>
      </dgm:t>
    </dgm:pt>
    <dgm:pt modelId="{23416D07-25F8-426C-BC65-639E6BCF4D6D}" type="parTrans" cxnId="{C8C462C6-33A3-4E8B-91FE-36DBE92F1C4A}">
      <dgm:prSet/>
      <dgm:spPr/>
      <dgm:t>
        <a:bodyPr rtlCol="0"/>
        <a:lstStyle/>
        <a:p>
          <a:pPr rtl="0"/>
          <a:endParaRPr lang="en-US" sz="1600"/>
        </a:p>
      </dgm:t>
    </dgm:pt>
    <dgm:pt modelId="{DE289E29-1989-4D8E-8AA6-F030105B3F13}" type="sibTrans" cxnId="{C8C462C6-33A3-4E8B-91FE-36DBE92F1C4A}">
      <dgm:prSet/>
      <dgm:spPr/>
      <dgm:t>
        <a:bodyPr rtlCol="0"/>
        <a:lstStyle/>
        <a:p>
          <a:pPr rtl="0"/>
          <a:endParaRPr lang="en-US" sz="1600"/>
        </a:p>
      </dgm:t>
    </dgm:pt>
    <dgm:pt modelId="{716DBFC6-5D6F-4FC4-AB0B-4D2A46DAE80E}">
      <dgm:prSet phldrT="[Text]" custT="1"/>
      <dgm:spPr/>
      <dgm:t>
        <a:bodyPr rtlCol="0" anchor="t"/>
        <a:lstStyle/>
        <a:p>
          <a:pPr rtl="0"/>
          <a:r>
            <a:rPr lang="fr-FR" sz="1800" b="1" noProof="0" dirty="0"/>
            <a:t>Culture</a:t>
          </a:r>
        </a:p>
        <a:p>
          <a:pPr rtl="0"/>
          <a:r>
            <a:rPr lang="fr-FR" sz="1800" b="0" strike="sngStrike" noProof="0" dirty="0"/>
            <a:t>- Les recettes les plus populaires en France</a:t>
          </a:r>
        </a:p>
      </dgm:t>
    </dgm:pt>
    <dgm:pt modelId="{06FD4F2E-96C4-4C8C-9EE1-C7DA79F35950}" type="parTrans" cxnId="{91B7240F-DBC6-4A24-AA0E-962D15CED421}">
      <dgm:prSet/>
      <dgm:spPr/>
      <dgm:t>
        <a:bodyPr/>
        <a:lstStyle/>
        <a:p>
          <a:endParaRPr lang="fr-FR" sz="1600"/>
        </a:p>
      </dgm:t>
    </dgm:pt>
    <dgm:pt modelId="{C9D3AD42-8578-4DC8-9E32-87642AA7F4BA}" type="sibTrans" cxnId="{91B7240F-DBC6-4A24-AA0E-962D15CED421}">
      <dgm:prSet/>
      <dgm:spPr/>
      <dgm:t>
        <a:bodyPr/>
        <a:lstStyle/>
        <a:p>
          <a:endParaRPr lang="fr-FR" sz="1600"/>
        </a:p>
      </dgm:t>
    </dgm:pt>
    <dgm:pt modelId="{B664F99F-53AA-47D9-8E4A-86CBE4805C81}">
      <dgm:prSet phldrT="[Text]" custT="1"/>
      <dgm:spPr/>
      <dgm:t>
        <a:bodyPr rtlCol="0" anchor="t"/>
        <a:lstStyle/>
        <a:p>
          <a:pPr rtl="0"/>
          <a:r>
            <a:rPr lang="fr-FR" sz="1800" b="1" noProof="0" dirty="0"/>
            <a:t>Vocabulaire</a:t>
          </a:r>
        </a:p>
        <a:p>
          <a:pPr rtl="0"/>
          <a:r>
            <a:rPr lang="fr-FR" sz="1800" b="0" strike="noStrike" noProof="0" dirty="0"/>
            <a:t>- Les aliments</a:t>
          </a:r>
        </a:p>
        <a:p>
          <a:pPr rtl="0"/>
          <a:r>
            <a:rPr lang="fr-FR" sz="1800" b="0" noProof="0" dirty="0"/>
            <a:t>- Les actions en cuisine</a:t>
          </a:r>
        </a:p>
        <a:p>
          <a:pPr rtl="0"/>
          <a:r>
            <a:rPr lang="fr-FR" sz="1800" b="0" strike="noStrike" noProof="0" dirty="0"/>
            <a:t>- Donner une opinion</a:t>
          </a:r>
          <a:endParaRPr lang="fr-FR" sz="1800" b="0" noProof="0" dirty="0"/>
        </a:p>
      </dgm:t>
    </dgm:pt>
    <dgm:pt modelId="{72E343FC-93CE-4BCC-A013-3F0625C409B4}" type="parTrans" cxnId="{D032A8F9-B3F6-41AE-9A86-0FD0A3885069}">
      <dgm:prSet/>
      <dgm:spPr/>
      <dgm:t>
        <a:bodyPr/>
        <a:lstStyle/>
        <a:p>
          <a:endParaRPr lang="fr-FR" sz="1600"/>
        </a:p>
      </dgm:t>
    </dgm:pt>
    <dgm:pt modelId="{F68BA60D-5816-494C-90A0-90AD886A7A01}" type="sibTrans" cxnId="{D032A8F9-B3F6-41AE-9A86-0FD0A3885069}">
      <dgm:prSet/>
      <dgm:spPr/>
      <dgm:t>
        <a:bodyPr/>
        <a:lstStyle/>
        <a:p>
          <a:endParaRPr lang="fr-FR" sz="1600"/>
        </a:p>
      </dgm:t>
    </dgm:pt>
    <dgm:pt modelId="{F93B8BD0-64EE-45F2-9302-B7D61CE00635}" type="pres">
      <dgm:prSet presAssocID="{CF9055CF-8DEB-4A02-949A-DE72B6AC5D37}" presName="Name0" presStyleCnt="0">
        <dgm:presLayoutVars>
          <dgm:dir/>
          <dgm:resizeHandles val="exact"/>
        </dgm:presLayoutVars>
      </dgm:prSet>
      <dgm:spPr/>
    </dgm:pt>
    <dgm:pt modelId="{D3EE7165-49A2-4209-A007-09C882F50B45}" type="pres">
      <dgm:prSet presAssocID="{CF9055CF-8DEB-4A02-949A-DE72B6AC5D37}" presName="fgShape" presStyleLbl="fgShp" presStyleIdx="0" presStyleCnt="1" custScaleX="100596" custScaleY="1714" custLinFactY="300000" custLinFactNeighborX="-83" custLinFactNeighborY="380218"/>
      <dgm:spPr/>
    </dgm:pt>
    <dgm:pt modelId="{B37A3B9D-AF7C-4B9A-A656-1DA10EA46A9C}" type="pres">
      <dgm:prSet presAssocID="{CF9055CF-8DEB-4A02-949A-DE72B6AC5D37}" presName="linComp" presStyleCnt="0"/>
      <dgm:spPr/>
    </dgm:pt>
    <dgm:pt modelId="{126DE8B4-F2DC-4E7B-B02E-DAE8B417F81B}" type="pres">
      <dgm:prSet presAssocID="{B664F99F-53AA-47D9-8E4A-86CBE4805C81}" presName="compNode" presStyleCnt="0"/>
      <dgm:spPr/>
    </dgm:pt>
    <dgm:pt modelId="{52859561-4C40-474F-B39B-EAFCBBA049A0}" type="pres">
      <dgm:prSet presAssocID="{B664F99F-53AA-47D9-8E4A-86CBE4805C81}" presName="bkgdShape" presStyleLbl="node1" presStyleIdx="0" presStyleCnt="3"/>
      <dgm:spPr/>
    </dgm:pt>
    <dgm:pt modelId="{B76FA7E4-59BE-411D-B27B-C4189E79F869}" type="pres">
      <dgm:prSet presAssocID="{B664F99F-53AA-47D9-8E4A-86CBE4805C81}" presName="nodeTx" presStyleLbl="node1" presStyleIdx="0" presStyleCnt="3">
        <dgm:presLayoutVars>
          <dgm:bulletEnabled val="1"/>
        </dgm:presLayoutVars>
      </dgm:prSet>
      <dgm:spPr/>
    </dgm:pt>
    <dgm:pt modelId="{474A2939-9CF2-4F95-991C-9DB54DA54C18}" type="pres">
      <dgm:prSet presAssocID="{B664F99F-53AA-47D9-8E4A-86CBE4805C81}" presName="invisiNode" presStyleLbl="node1" presStyleIdx="0" presStyleCnt="3"/>
      <dgm:spPr/>
    </dgm:pt>
    <dgm:pt modelId="{279DFE09-28EE-48A2-B192-FFEC93ADF17D}" type="pres">
      <dgm:prSet presAssocID="{B664F99F-53AA-47D9-8E4A-86CBE4805C81}" presName="imagNode" presStyleLbl="fgImgPlace1" presStyleIdx="0" presStyleCnt="3"/>
      <dgm:spPr>
        <a:blipFill>
          <a:blip xmlns:r="http://schemas.openxmlformats.org/officeDocument/2006/relationships" r:embed="rId1"/>
          <a:srcRect/>
          <a:stretch>
            <a:fillRect t="-4000" b="-4000"/>
          </a:stretch>
        </a:blipFill>
      </dgm:spPr>
    </dgm:pt>
    <dgm:pt modelId="{20D0C550-AEA5-4EC4-A438-DF0167760347}" type="pres">
      <dgm:prSet presAssocID="{F68BA60D-5816-494C-90A0-90AD886A7A01}" presName="sibTrans" presStyleLbl="sibTrans2D1" presStyleIdx="0" presStyleCnt="0"/>
      <dgm:spPr/>
    </dgm:pt>
    <dgm:pt modelId="{8B404916-6027-47BE-BDE1-9F74EAF7C193}" type="pres">
      <dgm:prSet presAssocID="{6D0E5D9F-7263-4526-A227-51301233F549}" presName="compNode" presStyleCnt="0"/>
      <dgm:spPr/>
    </dgm:pt>
    <dgm:pt modelId="{DB1E9EF9-0CB9-46C8-B218-BE1DCDA76ADC}" type="pres">
      <dgm:prSet presAssocID="{6D0E5D9F-7263-4526-A227-51301233F549}" presName="bkgdShape" presStyleLbl="node1" presStyleIdx="1" presStyleCnt="3" custLinFactNeighborY="256"/>
      <dgm:spPr/>
    </dgm:pt>
    <dgm:pt modelId="{49DC33B3-1E99-49A5-8AB6-AE522BB3D80F}" type="pres">
      <dgm:prSet presAssocID="{6D0E5D9F-7263-4526-A227-51301233F549}" presName="nodeTx" presStyleLbl="node1" presStyleIdx="1" presStyleCnt="3">
        <dgm:presLayoutVars>
          <dgm:bulletEnabled val="1"/>
        </dgm:presLayoutVars>
      </dgm:prSet>
      <dgm:spPr/>
    </dgm:pt>
    <dgm:pt modelId="{01C772CB-2A18-4E2E-A33C-999C5E7B417E}" type="pres">
      <dgm:prSet presAssocID="{6D0E5D9F-7263-4526-A227-51301233F549}" presName="invisiNode" presStyleLbl="node1" presStyleIdx="1" presStyleCnt="3"/>
      <dgm:spPr/>
    </dgm:pt>
    <dgm:pt modelId="{112E1D68-647B-46C7-AF2C-FF0A84DB584F}" type="pres">
      <dgm:prSet presAssocID="{6D0E5D9F-7263-4526-A227-51301233F549}" presName="imagNode" presStyleLbl="fgImgPlace1" presStyleIdx="1" presStyleCnt="3" custLinFactNeighborX="-861" custLinFactNeighborY="8494"/>
      <dgm:spPr>
        <a:blipFill>
          <a:blip xmlns:r="http://schemas.openxmlformats.org/officeDocument/2006/relationships" r:embed="rId2"/>
          <a:srcRect/>
          <a:stretch>
            <a:fillRect l="-26000" r="-26000"/>
          </a:stretch>
        </a:blipFill>
      </dgm:spPr>
    </dgm:pt>
    <dgm:pt modelId="{1A3424F7-9B52-4420-9065-92474B71804C}" type="pres">
      <dgm:prSet presAssocID="{DE289E29-1989-4D8E-8AA6-F030105B3F13}" presName="sibTrans" presStyleLbl="sibTrans2D1" presStyleIdx="0" presStyleCnt="0"/>
      <dgm:spPr/>
    </dgm:pt>
    <dgm:pt modelId="{796BBF0E-2433-4E42-B2AF-DEC93C0517DE}" type="pres">
      <dgm:prSet presAssocID="{716DBFC6-5D6F-4FC4-AB0B-4D2A46DAE80E}" presName="compNode" presStyleCnt="0"/>
      <dgm:spPr/>
    </dgm:pt>
    <dgm:pt modelId="{B763F694-AEA6-4A82-AF9F-266D99C859B4}" type="pres">
      <dgm:prSet presAssocID="{716DBFC6-5D6F-4FC4-AB0B-4D2A46DAE80E}" presName="bkgdShape" presStyleLbl="node1" presStyleIdx="2" presStyleCnt="3"/>
      <dgm:spPr/>
    </dgm:pt>
    <dgm:pt modelId="{61272491-44A4-4B8F-AE66-9D0A3C224618}" type="pres">
      <dgm:prSet presAssocID="{716DBFC6-5D6F-4FC4-AB0B-4D2A46DAE80E}" presName="nodeTx" presStyleLbl="node1" presStyleIdx="2" presStyleCnt="3">
        <dgm:presLayoutVars>
          <dgm:bulletEnabled val="1"/>
        </dgm:presLayoutVars>
      </dgm:prSet>
      <dgm:spPr/>
    </dgm:pt>
    <dgm:pt modelId="{78CD55C1-7AE2-48E0-826C-4FEA54C241DC}" type="pres">
      <dgm:prSet presAssocID="{716DBFC6-5D6F-4FC4-AB0B-4D2A46DAE80E}" presName="invisiNode" presStyleLbl="node1" presStyleIdx="2" presStyleCnt="3"/>
      <dgm:spPr/>
    </dgm:pt>
    <dgm:pt modelId="{6D76E5FF-7D2E-406A-B668-9F0EAFB414C8}" type="pres">
      <dgm:prSet presAssocID="{716DBFC6-5D6F-4FC4-AB0B-4D2A46DAE80E}" presName="imagNode" presStyleLbl="fgImgPlace1" presStyleIdx="2" presStyleCnt="3"/>
      <dgm:spPr>
        <a:blipFill>
          <a:blip xmlns:r="http://schemas.openxmlformats.org/officeDocument/2006/relationships" r:embed="rId3"/>
          <a:srcRect/>
          <a:stretch>
            <a:fillRect/>
          </a:stretch>
        </a:blipFill>
      </dgm:spPr>
    </dgm:pt>
  </dgm:ptLst>
  <dgm:cxnLst>
    <dgm:cxn modelId="{B2723C05-C5D8-4835-AB74-1C0F77494E28}" type="presOf" srcId="{B664F99F-53AA-47D9-8E4A-86CBE4805C81}" destId="{B76FA7E4-59BE-411D-B27B-C4189E79F869}" srcOrd="1" destOrd="0" presId="urn:microsoft.com/office/officeart/2005/8/layout/hList7"/>
    <dgm:cxn modelId="{5A38F80C-5631-4A0F-A88E-ED83E8801F11}" type="presOf" srcId="{716DBFC6-5D6F-4FC4-AB0B-4D2A46DAE80E}" destId="{B763F694-AEA6-4A82-AF9F-266D99C859B4}" srcOrd="0" destOrd="0" presId="urn:microsoft.com/office/officeart/2005/8/layout/hList7"/>
    <dgm:cxn modelId="{91B7240F-DBC6-4A24-AA0E-962D15CED421}" srcId="{CF9055CF-8DEB-4A02-949A-DE72B6AC5D37}" destId="{716DBFC6-5D6F-4FC4-AB0B-4D2A46DAE80E}" srcOrd="2" destOrd="0" parTransId="{06FD4F2E-96C4-4C8C-9EE1-C7DA79F35950}" sibTransId="{C9D3AD42-8578-4DC8-9E32-87642AA7F4BA}"/>
    <dgm:cxn modelId="{99DCD91F-48F0-4E97-A133-AF0F4606954A}" type="presOf" srcId="{6D0E5D9F-7263-4526-A227-51301233F549}" destId="{DB1E9EF9-0CB9-46C8-B218-BE1DCDA76ADC}" srcOrd="0" destOrd="0" presId="urn:microsoft.com/office/officeart/2005/8/layout/hList7"/>
    <dgm:cxn modelId="{382B6D4B-5B70-420B-B172-477F8DA772D1}" type="presOf" srcId="{B664F99F-53AA-47D9-8E4A-86CBE4805C81}" destId="{52859561-4C40-474F-B39B-EAFCBBA049A0}" srcOrd="0" destOrd="0" presId="urn:microsoft.com/office/officeart/2005/8/layout/hList7"/>
    <dgm:cxn modelId="{22C1026F-3BFD-461A-B2FE-4E6C343FBEB6}" type="presOf" srcId="{F68BA60D-5816-494C-90A0-90AD886A7A01}" destId="{20D0C550-AEA5-4EC4-A438-DF0167760347}" srcOrd="0" destOrd="0" presId="urn:microsoft.com/office/officeart/2005/8/layout/hList7"/>
    <dgm:cxn modelId="{C8C462C6-33A3-4E8B-91FE-36DBE92F1C4A}" srcId="{CF9055CF-8DEB-4A02-949A-DE72B6AC5D37}" destId="{6D0E5D9F-7263-4526-A227-51301233F549}" srcOrd="1" destOrd="0" parTransId="{23416D07-25F8-426C-BC65-639E6BCF4D6D}" sibTransId="{DE289E29-1989-4D8E-8AA6-F030105B3F13}"/>
    <dgm:cxn modelId="{623124CF-8B0A-48EE-B866-67DE964130D6}" type="presOf" srcId="{CF9055CF-8DEB-4A02-949A-DE72B6AC5D37}" destId="{F93B8BD0-64EE-45F2-9302-B7D61CE00635}" srcOrd="0" destOrd="0" presId="urn:microsoft.com/office/officeart/2005/8/layout/hList7"/>
    <dgm:cxn modelId="{17D8D3D9-CC64-4D01-A641-FCB8003203E7}" type="presOf" srcId="{DE289E29-1989-4D8E-8AA6-F030105B3F13}" destId="{1A3424F7-9B52-4420-9065-92474B71804C}" srcOrd="0" destOrd="0" presId="urn:microsoft.com/office/officeart/2005/8/layout/hList7"/>
    <dgm:cxn modelId="{78A918EE-B063-4F62-A1F8-DEBC73C1C4EB}" type="presOf" srcId="{6D0E5D9F-7263-4526-A227-51301233F549}" destId="{49DC33B3-1E99-49A5-8AB6-AE522BB3D80F}" srcOrd="1" destOrd="0" presId="urn:microsoft.com/office/officeart/2005/8/layout/hList7"/>
    <dgm:cxn modelId="{D032A8F9-B3F6-41AE-9A86-0FD0A3885069}" srcId="{CF9055CF-8DEB-4A02-949A-DE72B6AC5D37}" destId="{B664F99F-53AA-47D9-8E4A-86CBE4805C81}" srcOrd="0" destOrd="0" parTransId="{72E343FC-93CE-4BCC-A013-3F0625C409B4}" sibTransId="{F68BA60D-5816-494C-90A0-90AD886A7A01}"/>
    <dgm:cxn modelId="{B04308FD-E106-416D-804D-4D7CFCCFD060}" type="presOf" srcId="{716DBFC6-5D6F-4FC4-AB0B-4D2A46DAE80E}" destId="{61272491-44A4-4B8F-AE66-9D0A3C224618}" srcOrd="1" destOrd="0" presId="urn:microsoft.com/office/officeart/2005/8/layout/hList7"/>
    <dgm:cxn modelId="{7499FD69-9598-4784-B60C-3C838065B8C0}" type="presParOf" srcId="{F93B8BD0-64EE-45F2-9302-B7D61CE00635}" destId="{D3EE7165-49A2-4209-A007-09C882F50B45}" srcOrd="0" destOrd="0" presId="urn:microsoft.com/office/officeart/2005/8/layout/hList7"/>
    <dgm:cxn modelId="{F326CF36-CDF2-44E5-9916-A18F7CD48618}" type="presParOf" srcId="{F93B8BD0-64EE-45F2-9302-B7D61CE00635}" destId="{B37A3B9D-AF7C-4B9A-A656-1DA10EA46A9C}" srcOrd="1" destOrd="0" presId="urn:microsoft.com/office/officeart/2005/8/layout/hList7"/>
    <dgm:cxn modelId="{A46ED573-C725-4FB6-9DE2-9E85F688879A}" type="presParOf" srcId="{B37A3B9D-AF7C-4B9A-A656-1DA10EA46A9C}" destId="{126DE8B4-F2DC-4E7B-B02E-DAE8B417F81B}" srcOrd="0" destOrd="0" presId="urn:microsoft.com/office/officeart/2005/8/layout/hList7"/>
    <dgm:cxn modelId="{FE463143-ED6F-426B-8CF5-EC5AD08B2CC3}" type="presParOf" srcId="{126DE8B4-F2DC-4E7B-B02E-DAE8B417F81B}" destId="{52859561-4C40-474F-B39B-EAFCBBA049A0}" srcOrd="0" destOrd="0" presId="urn:microsoft.com/office/officeart/2005/8/layout/hList7"/>
    <dgm:cxn modelId="{5EF713E5-EEC5-4465-ABC6-38830169DFC5}" type="presParOf" srcId="{126DE8B4-F2DC-4E7B-B02E-DAE8B417F81B}" destId="{B76FA7E4-59BE-411D-B27B-C4189E79F869}" srcOrd="1" destOrd="0" presId="urn:microsoft.com/office/officeart/2005/8/layout/hList7"/>
    <dgm:cxn modelId="{8B3E462F-AAC1-44CA-A23A-DBD973B5BDC8}" type="presParOf" srcId="{126DE8B4-F2DC-4E7B-B02E-DAE8B417F81B}" destId="{474A2939-9CF2-4F95-991C-9DB54DA54C18}" srcOrd="2" destOrd="0" presId="urn:microsoft.com/office/officeart/2005/8/layout/hList7"/>
    <dgm:cxn modelId="{55E1FF7D-7A5A-4002-9CE7-215A86A43848}" type="presParOf" srcId="{126DE8B4-F2DC-4E7B-B02E-DAE8B417F81B}" destId="{279DFE09-28EE-48A2-B192-FFEC93ADF17D}" srcOrd="3" destOrd="0" presId="urn:microsoft.com/office/officeart/2005/8/layout/hList7"/>
    <dgm:cxn modelId="{D1B91948-3EB5-4A98-BD86-F8777AFD26A1}" type="presParOf" srcId="{B37A3B9D-AF7C-4B9A-A656-1DA10EA46A9C}" destId="{20D0C550-AEA5-4EC4-A438-DF0167760347}" srcOrd="1" destOrd="0" presId="urn:microsoft.com/office/officeart/2005/8/layout/hList7"/>
    <dgm:cxn modelId="{85D611AA-BF64-4567-AEFD-1A452A1CF91B}" type="presParOf" srcId="{B37A3B9D-AF7C-4B9A-A656-1DA10EA46A9C}" destId="{8B404916-6027-47BE-BDE1-9F74EAF7C193}" srcOrd="2" destOrd="0" presId="urn:microsoft.com/office/officeart/2005/8/layout/hList7"/>
    <dgm:cxn modelId="{EA65AF5B-BE4C-4EA4-AB3B-494529F74987}" type="presParOf" srcId="{8B404916-6027-47BE-BDE1-9F74EAF7C193}" destId="{DB1E9EF9-0CB9-46C8-B218-BE1DCDA76ADC}" srcOrd="0" destOrd="0" presId="urn:microsoft.com/office/officeart/2005/8/layout/hList7"/>
    <dgm:cxn modelId="{0E7578E7-5307-4CE4-A801-B569FEEAC64A}" type="presParOf" srcId="{8B404916-6027-47BE-BDE1-9F74EAF7C193}" destId="{49DC33B3-1E99-49A5-8AB6-AE522BB3D80F}" srcOrd="1" destOrd="0" presId="urn:microsoft.com/office/officeart/2005/8/layout/hList7"/>
    <dgm:cxn modelId="{8EF61CA8-8895-47FD-807F-B2D075E08D18}" type="presParOf" srcId="{8B404916-6027-47BE-BDE1-9F74EAF7C193}" destId="{01C772CB-2A18-4E2E-A33C-999C5E7B417E}" srcOrd="2" destOrd="0" presId="urn:microsoft.com/office/officeart/2005/8/layout/hList7"/>
    <dgm:cxn modelId="{08FEA6FB-7436-4437-B93D-63B749A0D807}" type="presParOf" srcId="{8B404916-6027-47BE-BDE1-9F74EAF7C193}" destId="{112E1D68-647B-46C7-AF2C-FF0A84DB584F}" srcOrd="3" destOrd="0" presId="urn:microsoft.com/office/officeart/2005/8/layout/hList7"/>
    <dgm:cxn modelId="{1AADD07B-99C4-4807-B2D2-687EFFB4A481}" type="presParOf" srcId="{B37A3B9D-AF7C-4B9A-A656-1DA10EA46A9C}" destId="{1A3424F7-9B52-4420-9065-92474B71804C}" srcOrd="3" destOrd="0" presId="urn:microsoft.com/office/officeart/2005/8/layout/hList7"/>
    <dgm:cxn modelId="{E072F03A-C4DB-492F-986C-A74A9093F5E6}" type="presParOf" srcId="{B37A3B9D-AF7C-4B9A-A656-1DA10EA46A9C}" destId="{796BBF0E-2433-4E42-B2AF-DEC93C0517DE}" srcOrd="4" destOrd="0" presId="urn:microsoft.com/office/officeart/2005/8/layout/hList7"/>
    <dgm:cxn modelId="{F993B5E4-0EFB-4000-9394-F21DEFA6498C}" type="presParOf" srcId="{796BBF0E-2433-4E42-B2AF-DEC93C0517DE}" destId="{B763F694-AEA6-4A82-AF9F-266D99C859B4}" srcOrd="0" destOrd="0" presId="urn:microsoft.com/office/officeart/2005/8/layout/hList7"/>
    <dgm:cxn modelId="{E7C3B3E6-6FBE-4BC2-8C25-5311B20D27D2}" type="presParOf" srcId="{796BBF0E-2433-4E42-B2AF-DEC93C0517DE}" destId="{61272491-44A4-4B8F-AE66-9D0A3C224618}" srcOrd="1" destOrd="0" presId="urn:microsoft.com/office/officeart/2005/8/layout/hList7"/>
    <dgm:cxn modelId="{D567D226-0A60-43E0-A3BD-86391E6BDC35}" type="presParOf" srcId="{796BBF0E-2433-4E42-B2AF-DEC93C0517DE}" destId="{78CD55C1-7AE2-48E0-826C-4FEA54C241DC}" srcOrd="2" destOrd="0" presId="urn:microsoft.com/office/officeart/2005/8/layout/hList7"/>
    <dgm:cxn modelId="{187A524A-0375-4CE5-B2DB-E3B4DD3D38F9}" type="presParOf" srcId="{796BBF0E-2433-4E42-B2AF-DEC93C0517DE}" destId="{6D76E5FF-7D2E-406A-B668-9F0EAFB414C8}"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200" dirty="0">
              <a:hlinkClick xmlns:r="http://schemas.openxmlformats.org/officeDocument/2006/relationships" r:id="rId1" action="ppaction://hlinksldjump"/>
            </a:rPr>
            <a:t>I. Starter</a:t>
          </a:r>
          <a:endParaRPr lang="fr-FR" sz="1200" dirty="0"/>
        </a:p>
      </dgm:t>
    </dgm:pt>
    <dgm:pt modelId="{C735A598-7BAA-4198-B3DB-B75AF76A8085}" type="parTrans" cxnId="{C66094AE-62B6-4AC2-AD90-6DDD41DB0420}">
      <dgm:prSet/>
      <dgm:spPr/>
      <dgm:t>
        <a:bodyPr/>
        <a:lstStyle/>
        <a:p>
          <a:endParaRPr lang="fr-FR" sz="1200"/>
        </a:p>
      </dgm:t>
    </dgm:pt>
    <dgm:pt modelId="{D71A99E9-9574-442D-A8CA-B21062B246A6}" type="sibTrans" cxnId="{C66094AE-62B6-4AC2-AD90-6DDD41DB0420}">
      <dgm:prSet/>
      <dgm:spPr/>
      <dgm:t>
        <a:bodyPr/>
        <a:lstStyle/>
        <a:p>
          <a:endParaRPr lang="fr-FR" sz="1200"/>
        </a:p>
      </dgm:t>
    </dgm:pt>
    <dgm:pt modelId="{6FAE786F-AC75-4C08-AB21-821A5A2DCB78}">
      <dgm:prSet phldrT="[Texte]" custT="1"/>
      <dgm:spPr>
        <a:solidFill>
          <a:schemeClr val="accent6">
            <a:lumMod val="20000"/>
            <a:lumOff val="80000"/>
          </a:schemeClr>
        </a:solidFill>
      </dgm:spPr>
      <dgm:t>
        <a:bodyPr/>
        <a:lstStyle/>
        <a:p>
          <a:r>
            <a:rPr lang="fr-FR" sz="1200" dirty="0">
              <a:hlinkClick xmlns:r="http://schemas.openxmlformats.org/officeDocument/2006/relationships" r:id="rId2" action="ppaction://hlinksldjump"/>
            </a:rPr>
            <a:t>II. C. texte</a:t>
          </a:r>
          <a:endParaRPr lang="fr-FR" sz="1200" dirty="0"/>
        </a:p>
      </dgm:t>
    </dgm:pt>
    <dgm:pt modelId="{995DA614-9380-4BB6-AF59-3DCB142B5F48}" type="parTrans" cxnId="{999FA33F-C5F2-4496-9223-5605050F10AE}">
      <dgm:prSet/>
      <dgm:spPr/>
      <dgm:t>
        <a:bodyPr/>
        <a:lstStyle/>
        <a:p>
          <a:endParaRPr lang="fr-FR" sz="1200"/>
        </a:p>
      </dgm:t>
    </dgm:pt>
    <dgm:pt modelId="{EB9486F7-414A-4ECD-8706-C58E89D3C254}" type="sibTrans" cxnId="{999FA33F-C5F2-4496-9223-5605050F10AE}">
      <dgm:prSet/>
      <dgm:spPr/>
      <dgm:t>
        <a:bodyPr/>
        <a:lstStyle/>
        <a:p>
          <a:endParaRPr lang="fr-FR" sz="1200"/>
        </a:p>
      </dgm:t>
    </dgm:pt>
    <dgm:pt modelId="{85EC93E8-032B-44C3-96BD-D8FC2CDF2A04}">
      <dgm:prSet phldrT="[Texte]" custT="1"/>
      <dgm:spPr>
        <a:solidFill>
          <a:schemeClr val="accent6">
            <a:lumMod val="20000"/>
            <a:lumOff val="80000"/>
          </a:schemeClr>
        </a:solidFill>
      </dgm:spPr>
      <dgm:t>
        <a:bodyPr/>
        <a:lstStyle/>
        <a:p>
          <a:r>
            <a:rPr lang="fr-FR" sz="1200" dirty="0">
              <a:hlinkClick xmlns:r="http://schemas.openxmlformats.org/officeDocument/2006/relationships" r:id="rId3" action="ppaction://hlinksldjump"/>
            </a:rPr>
            <a:t>IV. Gr: qté définie</a:t>
          </a:r>
          <a:endParaRPr lang="fr-FR" sz="1200" dirty="0"/>
        </a:p>
      </dgm:t>
    </dgm:pt>
    <dgm:pt modelId="{B0ED8357-9422-40D9-916C-E231BBDB607E}" type="parTrans" cxnId="{0A00E1CB-F810-44A5-A8D7-65B7092DF0AD}">
      <dgm:prSet/>
      <dgm:spPr/>
      <dgm:t>
        <a:bodyPr/>
        <a:lstStyle/>
        <a:p>
          <a:endParaRPr lang="fr-FR" sz="1200"/>
        </a:p>
      </dgm:t>
    </dgm:pt>
    <dgm:pt modelId="{9936B63E-A76D-4026-BBC4-6A1BEE9FE167}" type="sibTrans" cxnId="{0A00E1CB-F810-44A5-A8D7-65B7092DF0AD}">
      <dgm:prSet/>
      <dgm:spPr/>
      <dgm:t>
        <a:bodyPr/>
        <a:lstStyle/>
        <a:p>
          <a:endParaRPr lang="fr-FR" sz="1200"/>
        </a:p>
      </dgm:t>
    </dgm:pt>
    <dgm:pt modelId="{63BF9446-41F9-44D2-88CF-A079D597BA95}">
      <dgm:prSet phldrT="[Texte]" custT="1"/>
      <dgm:spPr>
        <a:solidFill>
          <a:schemeClr val="accent6">
            <a:lumMod val="20000"/>
            <a:lumOff val="80000"/>
          </a:schemeClr>
        </a:solidFill>
      </dgm:spPr>
      <dgm:t>
        <a:bodyPr/>
        <a:lstStyle/>
        <a:p>
          <a:r>
            <a:rPr lang="fr-FR" sz="1200" dirty="0">
              <a:hlinkClick xmlns:r="http://schemas.openxmlformats.org/officeDocument/2006/relationships" r:id="rId4" action="ppaction://hlinksldjump"/>
            </a:rPr>
            <a:t>V. Gr: qté indéfinie</a:t>
          </a:r>
          <a:endParaRPr lang="fr-FR" sz="1200" dirty="0"/>
        </a:p>
      </dgm:t>
    </dgm:pt>
    <dgm:pt modelId="{9AEBF485-80B7-4E72-B632-6D0248883F53}" type="parTrans" cxnId="{B2C73BEB-7BFC-4B9A-BF95-0C73B50EBA98}">
      <dgm:prSet/>
      <dgm:spPr/>
      <dgm:t>
        <a:bodyPr/>
        <a:lstStyle/>
        <a:p>
          <a:endParaRPr lang="fr-FR" sz="1200"/>
        </a:p>
      </dgm:t>
    </dgm:pt>
    <dgm:pt modelId="{F11C5AE7-F1F8-4B7B-AAC2-50535A342F1D}" type="sibTrans" cxnId="{B2C73BEB-7BFC-4B9A-BF95-0C73B50EBA98}">
      <dgm:prSet/>
      <dgm:spPr/>
      <dgm:t>
        <a:bodyPr/>
        <a:lstStyle/>
        <a:p>
          <a:endParaRPr lang="fr-FR" sz="1200"/>
        </a:p>
      </dgm:t>
    </dgm:pt>
    <dgm:pt modelId="{9CD13DA1-4E5F-4C46-A83B-A6876944F671}">
      <dgm:prSet phldrT="[Texte]" custT="1"/>
      <dgm:spPr>
        <a:solidFill>
          <a:schemeClr val="accent6">
            <a:lumMod val="20000"/>
            <a:lumOff val="80000"/>
          </a:schemeClr>
        </a:solidFill>
      </dgm:spPr>
      <dgm:t>
        <a:bodyPr/>
        <a:lstStyle/>
        <a:p>
          <a:r>
            <a:rPr lang="fr-FR" sz="1200" dirty="0">
              <a:hlinkClick xmlns:r="http://schemas.openxmlformats.org/officeDocument/2006/relationships" r:id="rId5" action="ppaction://hlinksldjump"/>
            </a:rPr>
            <a:t>XI. Phonétique</a:t>
          </a:r>
          <a:endParaRPr lang="fr-FR" sz="1200" dirty="0"/>
        </a:p>
      </dgm:t>
    </dgm:pt>
    <dgm:pt modelId="{A0441888-E3AF-4D12-AB92-613143FC1909}" type="parTrans" cxnId="{C85385A2-F66B-431C-B9AC-A00FB80E79EB}">
      <dgm:prSet/>
      <dgm:spPr/>
      <dgm:t>
        <a:bodyPr/>
        <a:lstStyle/>
        <a:p>
          <a:endParaRPr lang="fr-FR" sz="1200"/>
        </a:p>
      </dgm:t>
    </dgm:pt>
    <dgm:pt modelId="{1E76E48C-B58D-4209-8280-B24013EBE79B}" type="sibTrans" cxnId="{C85385A2-F66B-431C-B9AC-A00FB80E79EB}">
      <dgm:prSet/>
      <dgm:spPr/>
      <dgm:t>
        <a:bodyPr/>
        <a:lstStyle/>
        <a:p>
          <a:endParaRPr lang="fr-FR" sz="1200"/>
        </a:p>
      </dgm:t>
    </dgm:pt>
    <dgm:pt modelId="{B1C5E547-A81E-4965-963A-5969F01DE233}">
      <dgm:prSet phldrT="[Texte]" custT="1"/>
      <dgm:spPr>
        <a:solidFill>
          <a:schemeClr val="accent6">
            <a:lumMod val="20000"/>
            <a:lumOff val="80000"/>
          </a:schemeClr>
        </a:solidFill>
      </dgm:spPr>
      <dgm:t>
        <a:bodyPr/>
        <a:lstStyle/>
        <a:p>
          <a:r>
            <a:rPr lang="fr-FR" sz="1200" dirty="0">
              <a:hlinkClick xmlns:r="http://schemas.openxmlformats.org/officeDocument/2006/relationships" r:id="rId6" action="ppaction://hlinksldjump"/>
            </a:rPr>
            <a:t>XII. Production</a:t>
          </a:r>
          <a:endParaRPr lang="fr-FR" sz="1200" dirty="0"/>
        </a:p>
      </dgm:t>
    </dgm:pt>
    <dgm:pt modelId="{AE6CC7CD-9FCB-4360-8E79-DF93DAF60737}" type="parTrans" cxnId="{72738101-32A0-482A-BC85-92CF6BCE71EB}">
      <dgm:prSet/>
      <dgm:spPr/>
      <dgm:t>
        <a:bodyPr/>
        <a:lstStyle/>
        <a:p>
          <a:endParaRPr lang="fr-FR" sz="1200"/>
        </a:p>
      </dgm:t>
    </dgm:pt>
    <dgm:pt modelId="{580937A6-3062-43E0-84A4-203220A55668}" type="sibTrans" cxnId="{72738101-32A0-482A-BC85-92CF6BCE71EB}">
      <dgm:prSet/>
      <dgm:spPr/>
      <dgm:t>
        <a:bodyPr/>
        <a:lstStyle/>
        <a:p>
          <a:endParaRPr lang="fr-FR" sz="1200"/>
        </a:p>
      </dgm:t>
    </dgm:pt>
    <dgm:pt modelId="{51A4E85C-7853-4BD1-99B8-500FA732C07C}">
      <dgm:prSet phldrT="[Texte]" custT="1"/>
      <dgm:spPr>
        <a:solidFill>
          <a:schemeClr val="accent6">
            <a:lumMod val="20000"/>
            <a:lumOff val="80000"/>
          </a:schemeClr>
        </a:solidFill>
      </dgm:spPr>
      <dgm:t>
        <a:bodyPr/>
        <a:lstStyle/>
        <a:p>
          <a:r>
            <a:rPr lang="fr-FR" sz="1200" dirty="0">
              <a:hlinkClick xmlns:r="http://schemas.openxmlformats.org/officeDocument/2006/relationships" r:id="rId7" action="ppaction://hlinksldjump"/>
            </a:rPr>
            <a:t>VI. </a:t>
          </a:r>
          <a:r>
            <a:rPr lang="fr-FR" sz="1200" dirty="0" err="1">
              <a:hlinkClick xmlns:r="http://schemas.openxmlformats.org/officeDocument/2006/relationships" r:id="rId7" action="ppaction://hlinksldjump"/>
            </a:rPr>
            <a:t>Voc</a:t>
          </a:r>
          <a:r>
            <a:rPr lang="fr-FR" sz="1200" dirty="0">
              <a:hlinkClick xmlns:r="http://schemas.openxmlformats.org/officeDocument/2006/relationships" r:id="rId7" action="ppaction://hlinksldjump"/>
            </a:rPr>
            <a:t>: actions</a:t>
          </a:r>
          <a:endParaRPr lang="fr-FR" sz="1200" dirty="0"/>
        </a:p>
      </dgm:t>
    </dgm:pt>
    <dgm:pt modelId="{B7C07AFD-23D0-4ADA-AB3D-00F07F4ED878}" type="parTrans" cxnId="{AE06BB18-E8A4-4D1E-ACA5-3BC536A79940}">
      <dgm:prSet/>
      <dgm:spPr/>
      <dgm:t>
        <a:bodyPr/>
        <a:lstStyle/>
        <a:p>
          <a:endParaRPr lang="fr-FR" sz="1200"/>
        </a:p>
      </dgm:t>
    </dgm:pt>
    <dgm:pt modelId="{1D2E3503-D81D-4ED0-BBED-9752F01DDB36}" type="sibTrans" cxnId="{AE06BB18-E8A4-4D1E-ACA5-3BC536A79940}">
      <dgm:prSet/>
      <dgm:spPr/>
      <dgm:t>
        <a:bodyPr/>
        <a:lstStyle/>
        <a:p>
          <a:endParaRPr lang="fr-FR" sz="1200"/>
        </a:p>
      </dgm:t>
    </dgm:pt>
    <dgm:pt modelId="{2473E0C6-F091-45D1-92DF-C3495EF1C401}">
      <dgm:prSet phldrT="[Texte]" custT="1"/>
      <dgm:spPr>
        <a:solidFill>
          <a:schemeClr val="accent6">
            <a:lumMod val="20000"/>
            <a:lumOff val="80000"/>
          </a:schemeClr>
        </a:solidFill>
      </dgm:spPr>
      <dgm:t>
        <a:bodyPr/>
        <a:lstStyle/>
        <a:p>
          <a:r>
            <a:rPr lang="fr-FR" sz="1200" dirty="0">
              <a:hlinkClick xmlns:r="http://schemas.openxmlformats.org/officeDocument/2006/relationships" r:id="rId8" action="ppaction://hlinksldjump"/>
            </a:rPr>
            <a:t>VII. Gr: COD</a:t>
          </a:r>
          <a:endParaRPr lang="fr-FR" sz="1200" dirty="0"/>
        </a:p>
      </dgm:t>
    </dgm:pt>
    <dgm:pt modelId="{4433C147-A76C-4373-82A9-5E8D9C6D1838}" type="parTrans" cxnId="{2A5368FE-1C47-49B5-BBAB-3FCDB61912AD}">
      <dgm:prSet/>
      <dgm:spPr/>
      <dgm:t>
        <a:bodyPr/>
        <a:lstStyle/>
        <a:p>
          <a:endParaRPr lang="fr-FR" sz="1200"/>
        </a:p>
      </dgm:t>
    </dgm:pt>
    <dgm:pt modelId="{180EAE69-2C01-4311-B9E4-412DA1BB2F8A}" type="sibTrans" cxnId="{2A5368FE-1C47-49B5-BBAB-3FCDB61912AD}">
      <dgm:prSet/>
      <dgm:spPr/>
      <dgm:t>
        <a:bodyPr/>
        <a:lstStyle/>
        <a:p>
          <a:endParaRPr lang="fr-FR" sz="1200"/>
        </a:p>
      </dgm:t>
    </dgm:pt>
    <dgm:pt modelId="{F6F74AEF-BB45-45DA-85BB-D022F832901F}">
      <dgm:prSet phldrT="[Texte]" custT="1"/>
      <dgm:spPr>
        <a:solidFill>
          <a:schemeClr val="accent6">
            <a:lumMod val="20000"/>
            <a:lumOff val="80000"/>
          </a:schemeClr>
        </a:solidFill>
      </dgm:spPr>
      <dgm:t>
        <a:bodyPr/>
        <a:lstStyle/>
        <a:p>
          <a:r>
            <a:rPr lang="fr-FR" sz="1200" dirty="0">
              <a:hlinkClick xmlns:r="http://schemas.openxmlformats.org/officeDocument/2006/relationships" r:id="rId9" action="ppaction://hlinksldjump"/>
            </a:rPr>
            <a:t>VIII. Gr: prés. progressif</a:t>
          </a:r>
          <a:endParaRPr lang="fr-FR" sz="1200" dirty="0"/>
        </a:p>
      </dgm:t>
    </dgm:pt>
    <dgm:pt modelId="{31D343A9-D0AF-42AA-80A0-2F8A29E1D15C}" type="parTrans" cxnId="{5B7573AD-785D-4B55-A230-E32D87EAB77C}">
      <dgm:prSet/>
      <dgm:spPr/>
      <dgm:t>
        <a:bodyPr/>
        <a:lstStyle/>
        <a:p>
          <a:endParaRPr lang="fr-FR" sz="1200"/>
        </a:p>
      </dgm:t>
    </dgm:pt>
    <dgm:pt modelId="{0A7681B3-6438-4331-95BA-32E8E2E65E7D}" type="sibTrans" cxnId="{5B7573AD-785D-4B55-A230-E32D87EAB77C}">
      <dgm:prSet/>
      <dgm:spPr/>
      <dgm:t>
        <a:bodyPr/>
        <a:lstStyle/>
        <a:p>
          <a:endParaRPr lang="fr-FR" sz="1200"/>
        </a:p>
      </dgm:t>
    </dgm:pt>
    <dgm:pt modelId="{936D745D-CA20-4C08-BC30-D08A12E607A8}">
      <dgm:prSet phldrT="[Texte]" custT="1"/>
      <dgm:spPr>
        <a:solidFill>
          <a:schemeClr val="accent6">
            <a:lumMod val="20000"/>
            <a:lumOff val="80000"/>
          </a:schemeClr>
        </a:solidFill>
      </dgm:spPr>
      <dgm:t>
        <a:bodyPr/>
        <a:lstStyle/>
        <a:p>
          <a:r>
            <a:rPr lang="fr-FR" sz="1200" dirty="0">
              <a:hlinkClick xmlns:r="http://schemas.openxmlformats.org/officeDocument/2006/relationships" r:id="rId10" action="ppaction://hlinksldjump"/>
            </a:rPr>
            <a:t>IX. </a:t>
          </a:r>
          <a:r>
            <a:rPr lang="fr-FR" sz="1200" dirty="0" err="1">
              <a:hlinkClick xmlns:r="http://schemas.openxmlformats.org/officeDocument/2006/relationships" r:id="rId10" action="ppaction://hlinksldjump"/>
            </a:rPr>
            <a:t>Voc</a:t>
          </a:r>
          <a:r>
            <a:rPr lang="fr-FR" sz="1200" dirty="0">
              <a:hlinkClick xmlns:r="http://schemas.openxmlformats.org/officeDocument/2006/relationships" r:id="rId10" action="ppaction://hlinksldjump"/>
            </a:rPr>
            <a:t>: connecteurs</a:t>
          </a:r>
          <a:endParaRPr lang="fr-FR" sz="1200" dirty="0"/>
        </a:p>
      </dgm:t>
    </dgm:pt>
    <dgm:pt modelId="{5794BC60-2566-4E8B-AF41-932DE9E3CF09}" type="parTrans" cxnId="{EDF810CE-15C3-42DD-BF0A-6F360788C8CC}">
      <dgm:prSet/>
      <dgm:spPr/>
      <dgm:t>
        <a:bodyPr/>
        <a:lstStyle/>
        <a:p>
          <a:endParaRPr lang="fr-FR" sz="1200"/>
        </a:p>
      </dgm:t>
    </dgm:pt>
    <dgm:pt modelId="{3F89783E-1958-4D73-9E9D-4ADDC3DE43EC}" type="sibTrans" cxnId="{EDF810CE-15C3-42DD-BF0A-6F360788C8CC}">
      <dgm:prSet/>
      <dgm:spPr/>
      <dgm:t>
        <a:bodyPr/>
        <a:lstStyle/>
        <a:p>
          <a:endParaRPr lang="fr-FR" sz="1200"/>
        </a:p>
      </dgm:t>
    </dgm:pt>
    <dgm:pt modelId="{0D8A07CC-95B6-4EA0-829E-D9B8D030864E}">
      <dgm:prSet phldrT="[Texte]" custT="1"/>
      <dgm:spPr>
        <a:solidFill>
          <a:schemeClr val="accent6">
            <a:lumMod val="20000"/>
            <a:lumOff val="80000"/>
          </a:schemeClr>
        </a:solidFill>
      </dgm:spPr>
      <dgm:t>
        <a:bodyPr/>
        <a:lstStyle/>
        <a:p>
          <a:r>
            <a:rPr lang="fr-FR" sz="1200" dirty="0">
              <a:hlinkClick xmlns:r="http://schemas.openxmlformats.org/officeDocument/2006/relationships" r:id="rId11" action="ppaction://hlinksldjump"/>
            </a:rPr>
            <a:t>X. </a:t>
          </a:r>
          <a:r>
            <a:rPr lang="fr-FR" sz="1200" dirty="0" err="1">
              <a:hlinkClick xmlns:r="http://schemas.openxmlformats.org/officeDocument/2006/relationships" r:id="rId11" action="ppaction://hlinksldjump"/>
            </a:rPr>
            <a:t>Voc</a:t>
          </a:r>
          <a:r>
            <a:rPr lang="fr-FR" sz="1200" dirty="0">
              <a:hlinkClick xmlns:r="http://schemas.openxmlformats.org/officeDocument/2006/relationships" r:id="rId11" action="ppaction://hlinksldjump"/>
            </a:rPr>
            <a:t>: opinion</a:t>
          </a:r>
          <a:endParaRPr lang="fr-FR" sz="1200" dirty="0"/>
        </a:p>
      </dgm:t>
    </dgm:pt>
    <dgm:pt modelId="{D1EA18D4-45E8-453B-9846-F7DB3EB607EC}" type="parTrans" cxnId="{D7169B87-9B7A-456D-8969-26D2699B1861}">
      <dgm:prSet/>
      <dgm:spPr/>
      <dgm:t>
        <a:bodyPr/>
        <a:lstStyle/>
        <a:p>
          <a:endParaRPr lang="fr-FR" sz="1200"/>
        </a:p>
      </dgm:t>
    </dgm:pt>
    <dgm:pt modelId="{922F579C-F95D-45B9-8EB7-32A2FB74BB9F}" type="sibTrans" cxnId="{D7169B87-9B7A-456D-8969-26D2699B1861}">
      <dgm:prSet/>
      <dgm:spPr/>
      <dgm:t>
        <a:bodyPr/>
        <a:lstStyle/>
        <a:p>
          <a:endParaRPr lang="fr-FR" sz="1200"/>
        </a:p>
      </dgm:t>
    </dgm:pt>
    <dgm:pt modelId="{1C4AA4B7-634C-4CBA-8066-E03FD66C6830}">
      <dgm:prSet phldrT="[Texte]" custT="1"/>
      <dgm:spPr>
        <a:solidFill>
          <a:srgbClr val="FFC000"/>
        </a:solidFill>
      </dgm:spPr>
      <dgm:t>
        <a:bodyPr/>
        <a:lstStyle/>
        <a:p>
          <a:r>
            <a:rPr lang="fr-FR" sz="1200" dirty="0">
              <a:hlinkClick xmlns:r="http://schemas.openxmlformats.org/officeDocument/2006/relationships" r:id="rId12" action="ppaction://hlinksldjump"/>
            </a:rPr>
            <a:t>III. </a:t>
          </a:r>
          <a:r>
            <a:rPr lang="fr-FR" sz="1200" dirty="0" err="1">
              <a:hlinkClick xmlns:r="http://schemas.openxmlformats.org/officeDocument/2006/relationships" r:id="rId12" action="ppaction://hlinksldjump"/>
            </a:rPr>
            <a:t>Voc</a:t>
          </a:r>
          <a:r>
            <a:rPr lang="fr-FR" sz="1200" dirty="0">
              <a:hlinkClick xmlns:r="http://schemas.openxmlformats.org/officeDocument/2006/relationships" r:id="rId12" action="ppaction://hlinksldjump"/>
            </a:rPr>
            <a:t>: aliments</a:t>
          </a:r>
          <a:endParaRPr lang="fr-FR" sz="1200" dirty="0"/>
        </a:p>
      </dgm:t>
    </dgm:pt>
    <dgm:pt modelId="{F9360B63-235F-4C4F-913A-0129822BD193}" type="parTrans" cxnId="{7C96E37D-2221-4703-9830-2485111A4943}">
      <dgm:prSet/>
      <dgm:spPr/>
      <dgm:t>
        <a:bodyPr/>
        <a:lstStyle/>
        <a:p>
          <a:endParaRPr lang="fr-FR" sz="1200"/>
        </a:p>
      </dgm:t>
    </dgm:pt>
    <dgm:pt modelId="{31BB5B69-4B99-4D7D-8A85-CD53BEB64987}" type="sibTrans" cxnId="{7C96E37D-2221-4703-9830-2485111A4943}">
      <dgm:prSet/>
      <dgm:spPr/>
      <dgm:t>
        <a:bodyPr/>
        <a:lstStyle/>
        <a:p>
          <a:endParaRPr lang="fr-FR" sz="12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12">
        <dgm:presLayoutVars>
          <dgm:bulletEnabled val="1"/>
        </dgm:presLayoutVars>
      </dgm:prSet>
      <dgm:spPr/>
    </dgm:pt>
    <dgm:pt modelId="{4F894FE4-D206-41C8-AF7E-2F059EF7A497}" type="pres">
      <dgm:prSet presAssocID="{D71A99E9-9574-442D-A8CA-B21062B246A6}" presName="parSpace" presStyleCnt="0"/>
      <dgm:spPr/>
    </dgm:pt>
    <dgm:pt modelId="{2F548C05-5D23-47B9-9153-0D08392EF497}" type="pres">
      <dgm:prSet presAssocID="{6FAE786F-AC75-4C08-AB21-821A5A2DCB78}" presName="parTxOnly" presStyleLbl="node1" presStyleIdx="1" presStyleCnt="12">
        <dgm:presLayoutVars>
          <dgm:bulletEnabled val="1"/>
        </dgm:presLayoutVars>
      </dgm:prSet>
      <dgm:spPr/>
    </dgm:pt>
    <dgm:pt modelId="{2641F55C-7678-4F0E-9F26-07FCA1D57FDD}" type="pres">
      <dgm:prSet presAssocID="{EB9486F7-414A-4ECD-8706-C58E89D3C254}" presName="parSpace" presStyleCnt="0"/>
      <dgm:spPr/>
    </dgm:pt>
    <dgm:pt modelId="{07D5B92C-B88D-4097-96C2-28859F65CA7F}" type="pres">
      <dgm:prSet presAssocID="{1C4AA4B7-634C-4CBA-8066-E03FD66C6830}" presName="parTxOnly" presStyleLbl="node1" presStyleIdx="2" presStyleCnt="12">
        <dgm:presLayoutVars>
          <dgm:bulletEnabled val="1"/>
        </dgm:presLayoutVars>
      </dgm:prSet>
      <dgm:spPr/>
    </dgm:pt>
    <dgm:pt modelId="{149AD83A-B175-422B-8511-AB5D0AE3C71B}" type="pres">
      <dgm:prSet presAssocID="{31BB5B69-4B99-4D7D-8A85-CD53BEB64987}" presName="parSpace" presStyleCnt="0"/>
      <dgm:spPr/>
    </dgm:pt>
    <dgm:pt modelId="{0BF32CFA-15F8-41C4-A152-C55FC3476C2D}" type="pres">
      <dgm:prSet presAssocID="{85EC93E8-032B-44C3-96BD-D8FC2CDF2A04}" presName="parTxOnly" presStyleLbl="node1" presStyleIdx="3" presStyleCnt="1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12">
        <dgm:presLayoutVars>
          <dgm:bulletEnabled val="1"/>
        </dgm:presLayoutVars>
      </dgm:prSet>
      <dgm:spPr/>
    </dgm:pt>
    <dgm:pt modelId="{25A1145E-2788-45FB-97B7-F8C4089C4654}" type="pres">
      <dgm:prSet presAssocID="{F11C5AE7-F1F8-4B7B-AAC2-50535A342F1D}" presName="parSpace" presStyleCnt="0"/>
      <dgm:spPr/>
    </dgm:pt>
    <dgm:pt modelId="{9FAE840A-45EF-4838-804D-7D38725257B5}" type="pres">
      <dgm:prSet presAssocID="{51A4E85C-7853-4BD1-99B8-500FA732C07C}" presName="parTxOnly" presStyleLbl="node1" presStyleIdx="5" presStyleCnt="12">
        <dgm:presLayoutVars>
          <dgm:bulletEnabled val="1"/>
        </dgm:presLayoutVars>
      </dgm:prSet>
      <dgm:spPr/>
    </dgm:pt>
    <dgm:pt modelId="{BBB638DF-FC3D-4C30-895A-940F06B6343E}" type="pres">
      <dgm:prSet presAssocID="{1D2E3503-D81D-4ED0-BBED-9752F01DDB36}" presName="parSpace" presStyleCnt="0"/>
      <dgm:spPr/>
    </dgm:pt>
    <dgm:pt modelId="{2CC4FF6B-995D-4E35-BB3F-77D64CD4A0D0}" type="pres">
      <dgm:prSet presAssocID="{2473E0C6-F091-45D1-92DF-C3495EF1C401}" presName="parTxOnly" presStyleLbl="node1" presStyleIdx="6" presStyleCnt="12">
        <dgm:presLayoutVars>
          <dgm:bulletEnabled val="1"/>
        </dgm:presLayoutVars>
      </dgm:prSet>
      <dgm:spPr/>
    </dgm:pt>
    <dgm:pt modelId="{1B769117-C156-4328-97A8-A790DE76E5F3}" type="pres">
      <dgm:prSet presAssocID="{180EAE69-2C01-4311-B9E4-412DA1BB2F8A}" presName="parSpace" presStyleCnt="0"/>
      <dgm:spPr/>
    </dgm:pt>
    <dgm:pt modelId="{E0020522-8D25-4C40-9ABB-B5A802558AAC}" type="pres">
      <dgm:prSet presAssocID="{F6F74AEF-BB45-45DA-85BB-D022F832901F}" presName="parTxOnly" presStyleLbl="node1" presStyleIdx="7" presStyleCnt="12">
        <dgm:presLayoutVars>
          <dgm:bulletEnabled val="1"/>
        </dgm:presLayoutVars>
      </dgm:prSet>
      <dgm:spPr/>
    </dgm:pt>
    <dgm:pt modelId="{8CF0E4F3-6CAB-4DF7-8127-F071599528CD}" type="pres">
      <dgm:prSet presAssocID="{0A7681B3-6438-4331-95BA-32E8E2E65E7D}" presName="parSpace" presStyleCnt="0"/>
      <dgm:spPr/>
    </dgm:pt>
    <dgm:pt modelId="{6EE9DACF-3558-46D5-AD94-BB48E49F1489}" type="pres">
      <dgm:prSet presAssocID="{936D745D-CA20-4C08-BC30-D08A12E607A8}" presName="parTxOnly" presStyleLbl="node1" presStyleIdx="8" presStyleCnt="12">
        <dgm:presLayoutVars>
          <dgm:bulletEnabled val="1"/>
        </dgm:presLayoutVars>
      </dgm:prSet>
      <dgm:spPr/>
    </dgm:pt>
    <dgm:pt modelId="{32911B46-F97F-4525-AD59-CFE95FFB94FB}" type="pres">
      <dgm:prSet presAssocID="{3F89783E-1958-4D73-9E9D-4ADDC3DE43EC}" presName="parSpace" presStyleCnt="0"/>
      <dgm:spPr/>
    </dgm:pt>
    <dgm:pt modelId="{B5879791-AD02-494D-9D78-6C22396A75B7}" type="pres">
      <dgm:prSet presAssocID="{0D8A07CC-95B6-4EA0-829E-D9B8D030864E}" presName="parTxOnly" presStyleLbl="node1" presStyleIdx="9" presStyleCnt="12">
        <dgm:presLayoutVars>
          <dgm:bulletEnabled val="1"/>
        </dgm:presLayoutVars>
      </dgm:prSet>
      <dgm:spPr/>
    </dgm:pt>
    <dgm:pt modelId="{58A52110-D620-4823-A6FA-E8FA09D67D59}" type="pres">
      <dgm:prSet presAssocID="{922F579C-F95D-45B9-8EB7-32A2FB74BB9F}" presName="parSpace" presStyleCnt="0"/>
      <dgm:spPr/>
    </dgm:pt>
    <dgm:pt modelId="{92430BDE-7174-4B03-866C-936903DF07F9}" type="pres">
      <dgm:prSet presAssocID="{9CD13DA1-4E5F-4C46-A83B-A6876944F671}" presName="parTxOnly" presStyleLbl="node1" presStyleIdx="10" presStyleCnt="12">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11" presStyleCnt="12">
        <dgm:presLayoutVars>
          <dgm:bulletEnabled val="1"/>
        </dgm:presLayoutVars>
      </dgm:prSet>
      <dgm:spPr/>
    </dgm:pt>
  </dgm:ptLst>
  <dgm:cxnLst>
    <dgm:cxn modelId="{72738101-32A0-482A-BC85-92CF6BCE71EB}" srcId="{70A282F3-4515-4856-B2C0-86AA77246B51}" destId="{B1C5E547-A81E-4965-963A-5969F01DE233}" srcOrd="11" destOrd="0" parTransId="{AE6CC7CD-9FCB-4360-8E79-DF93DAF60737}" sibTransId="{580937A6-3062-43E0-84A4-203220A55668}"/>
    <dgm:cxn modelId="{BC1FA509-B3C6-4E15-9D7F-18D053E21C90}" type="presOf" srcId="{0D8A07CC-95B6-4EA0-829E-D9B8D030864E}" destId="{B5879791-AD02-494D-9D78-6C22396A75B7}" srcOrd="0" destOrd="0" presId="urn:microsoft.com/office/officeart/2005/8/layout/hChevron3"/>
    <dgm:cxn modelId="{8256F109-2CE8-4062-ACC0-DBE387B5E892}" type="presOf" srcId="{70A282F3-4515-4856-B2C0-86AA77246B51}" destId="{776A1F8C-5C31-4691-9C2B-A7F8DF456F32}" srcOrd="0" destOrd="0" presId="urn:microsoft.com/office/officeart/2005/8/layout/hChevron3"/>
    <dgm:cxn modelId="{738C1013-B35C-45FD-A84F-246877F9D9FE}" type="presOf" srcId="{936D745D-CA20-4C08-BC30-D08A12E607A8}" destId="{6EE9DACF-3558-46D5-AD94-BB48E49F1489}" srcOrd="0" destOrd="0" presId="urn:microsoft.com/office/officeart/2005/8/layout/hChevron3"/>
    <dgm:cxn modelId="{AE06BB18-E8A4-4D1E-ACA5-3BC536A79940}" srcId="{70A282F3-4515-4856-B2C0-86AA77246B51}" destId="{51A4E85C-7853-4BD1-99B8-500FA732C07C}" srcOrd="5" destOrd="0" parTransId="{B7C07AFD-23D0-4ADA-AB3D-00F07F4ED878}" sibTransId="{1D2E3503-D81D-4ED0-BBED-9752F01DDB36}"/>
    <dgm:cxn modelId="{E8BBB22B-7300-4868-A083-1104E6BD099B}" type="presOf" srcId="{71854ADA-8CB0-41DE-A023-09C1AF968FE5}" destId="{10216DF6-6500-4360-8168-79C8E29168F6}" srcOrd="0" destOrd="0" presId="urn:microsoft.com/office/officeart/2005/8/layout/hChevron3"/>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1"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0C3B4C51-DA37-44EB-8B1A-A227097089DF}" type="presOf" srcId="{51A4E85C-7853-4BD1-99B8-500FA732C07C}" destId="{9FAE840A-45EF-4838-804D-7D38725257B5}" srcOrd="0" destOrd="0" presId="urn:microsoft.com/office/officeart/2005/8/layout/hChevron3"/>
    <dgm:cxn modelId="{7C96E37D-2221-4703-9830-2485111A4943}" srcId="{70A282F3-4515-4856-B2C0-86AA77246B51}" destId="{1C4AA4B7-634C-4CBA-8066-E03FD66C6830}" srcOrd="2" destOrd="0" parTransId="{F9360B63-235F-4C4F-913A-0129822BD193}" sibTransId="{31BB5B69-4B99-4D7D-8A85-CD53BEB64987}"/>
    <dgm:cxn modelId="{7003787F-7B8C-4EAA-87AB-559D63E64850}" type="presOf" srcId="{2473E0C6-F091-45D1-92DF-C3495EF1C401}" destId="{2CC4FF6B-995D-4E35-BB3F-77D64CD4A0D0}" srcOrd="0" destOrd="0" presId="urn:microsoft.com/office/officeart/2005/8/layout/hChevron3"/>
    <dgm:cxn modelId="{D7169B87-9B7A-456D-8969-26D2699B1861}" srcId="{70A282F3-4515-4856-B2C0-86AA77246B51}" destId="{0D8A07CC-95B6-4EA0-829E-D9B8D030864E}" srcOrd="9" destOrd="0" parTransId="{D1EA18D4-45E8-453B-9846-F7DB3EB607EC}" sibTransId="{922F579C-F95D-45B9-8EB7-32A2FB74BB9F}"/>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10" destOrd="0" parTransId="{A0441888-E3AF-4D12-AB92-613143FC1909}" sibTransId="{1E76E48C-B58D-4209-8280-B24013EBE79B}"/>
    <dgm:cxn modelId="{5B7573AD-785D-4B55-A230-E32D87EAB77C}" srcId="{70A282F3-4515-4856-B2C0-86AA77246B51}" destId="{F6F74AEF-BB45-45DA-85BB-D022F832901F}" srcOrd="7" destOrd="0" parTransId="{31D343A9-D0AF-42AA-80A0-2F8A29E1D15C}" sibTransId="{0A7681B3-6438-4331-95BA-32E8E2E65E7D}"/>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EDF810CE-15C3-42DD-BF0A-6F360788C8CC}" srcId="{70A282F3-4515-4856-B2C0-86AA77246B51}" destId="{936D745D-CA20-4C08-BC30-D08A12E607A8}" srcOrd="8" destOrd="0" parTransId="{5794BC60-2566-4E8B-AF41-932DE9E3CF09}" sibTransId="{3F89783E-1958-4D73-9E9D-4ADDC3DE43EC}"/>
    <dgm:cxn modelId="{2469B8E2-A478-42E2-AA81-10AD3E8626D6}" type="presOf" srcId="{F6F74AEF-BB45-45DA-85BB-D022F832901F}" destId="{E0020522-8D25-4C40-9ABB-B5A802558AAC}"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9587E1F6-0EDF-4079-BE46-C5E4EDAD7C76}" type="presOf" srcId="{1C4AA4B7-634C-4CBA-8066-E03FD66C6830}" destId="{07D5B92C-B88D-4097-96C2-28859F65CA7F}" srcOrd="0" destOrd="0" presId="urn:microsoft.com/office/officeart/2005/8/layout/hChevron3"/>
    <dgm:cxn modelId="{2A5368FE-1C47-49B5-BBAB-3FCDB61912AD}" srcId="{70A282F3-4515-4856-B2C0-86AA77246B51}" destId="{2473E0C6-F091-45D1-92DF-C3495EF1C401}" srcOrd="6" destOrd="0" parTransId="{4433C147-A76C-4373-82A9-5E8D9C6D1838}" sibTransId="{180EAE69-2C01-4311-B9E4-412DA1BB2F8A}"/>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23E8F3E0-0D4E-44EC-A5D5-384FB891694A}" type="presParOf" srcId="{776A1F8C-5C31-4691-9C2B-A7F8DF456F32}" destId="{2F548C05-5D23-47B9-9153-0D08392EF497}" srcOrd="2" destOrd="0" presId="urn:microsoft.com/office/officeart/2005/8/layout/hChevron3"/>
    <dgm:cxn modelId="{6B743A57-743D-4B08-99B0-997F146DC9E6}" type="presParOf" srcId="{776A1F8C-5C31-4691-9C2B-A7F8DF456F32}" destId="{2641F55C-7678-4F0E-9F26-07FCA1D57FDD}" srcOrd="3" destOrd="0" presId="urn:microsoft.com/office/officeart/2005/8/layout/hChevron3"/>
    <dgm:cxn modelId="{DC205062-3D57-485B-A4A3-88E08CF67B73}" type="presParOf" srcId="{776A1F8C-5C31-4691-9C2B-A7F8DF456F32}" destId="{07D5B92C-B88D-4097-96C2-28859F65CA7F}" srcOrd="4" destOrd="0" presId="urn:microsoft.com/office/officeart/2005/8/layout/hChevron3"/>
    <dgm:cxn modelId="{564C1AF4-A875-4033-AC0C-3A982FD8735B}" type="presParOf" srcId="{776A1F8C-5C31-4691-9C2B-A7F8DF456F32}" destId="{149AD83A-B175-422B-8511-AB5D0AE3C71B}"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2A60B205-ECBC-4A54-8744-FD5CBA466B06}" type="presParOf" srcId="{776A1F8C-5C31-4691-9C2B-A7F8DF456F32}" destId="{9FAE840A-45EF-4838-804D-7D38725257B5}" srcOrd="10" destOrd="0" presId="urn:microsoft.com/office/officeart/2005/8/layout/hChevron3"/>
    <dgm:cxn modelId="{43B5F5F6-6381-4D48-B856-1AB4A62ACFE7}" type="presParOf" srcId="{776A1F8C-5C31-4691-9C2B-A7F8DF456F32}" destId="{BBB638DF-FC3D-4C30-895A-940F06B6343E}" srcOrd="11" destOrd="0" presId="urn:microsoft.com/office/officeart/2005/8/layout/hChevron3"/>
    <dgm:cxn modelId="{3459719D-6CFD-462C-B8D1-15E16C375775}" type="presParOf" srcId="{776A1F8C-5C31-4691-9C2B-A7F8DF456F32}" destId="{2CC4FF6B-995D-4E35-BB3F-77D64CD4A0D0}" srcOrd="12" destOrd="0" presId="urn:microsoft.com/office/officeart/2005/8/layout/hChevron3"/>
    <dgm:cxn modelId="{9BEB9B76-D675-43EF-8776-EF1C3FA58311}" type="presParOf" srcId="{776A1F8C-5C31-4691-9C2B-A7F8DF456F32}" destId="{1B769117-C156-4328-97A8-A790DE76E5F3}" srcOrd="13" destOrd="0" presId="urn:microsoft.com/office/officeart/2005/8/layout/hChevron3"/>
    <dgm:cxn modelId="{3A64E952-699F-4EC7-9C53-12B304A1AC65}" type="presParOf" srcId="{776A1F8C-5C31-4691-9C2B-A7F8DF456F32}" destId="{E0020522-8D25-4C40-9ABB-B5A802558AAC}" srcOrd="14" destOrd="0" presId="urn:microsoft.com/office/officeart/2005/8/layout/hChevron3"/>
    <dgm:cxn modelId="{7C42AB26-C2B4-4645-A7A3-40E0E203DE4E}" type="presParOf" srcId="{776A1F8C-5C31-4691-9C2B-A7F8DF456F32}" destId="{8CF0E4F3-6CAB-4DF7-8127-F071599528CD}" srcOrd="15" destOrd="0" presId="urn:microsoft.com/office/officeart/2005/8/layout/hChevron3"/>
    <dgm:cxn modelId="{D9A9EFE4-1844-4005-8BED-2FB2A5DC5673}" type="presParOf" srcId="{776A1F8C-5C31-4691-9C2B-A7F8DF456F32}" destId="{6EE9DACF-3558-46D5-AD94-BB48E49F1489}" srcOrd="16" destOrd="0" presId="urn:microsoft.com/office/officeart/2005/8/layout/hChevron3"/>
    <dgm:cxn modelId="{DDC766BE-4A32-4C0C-825B-A9815018E346}" type="presParOf" srcId="{776A1F8C-5C31-4691-9C2B-A7F8DF456F32}" destId="{32911B46-F97F-4525-AD59-CFE95FFB94FB}" srcOrd="17" destOrd="0" presId="urn:microsoft.com/office/officeart/2005/8/layout/hChevron3"/>
    <dgm:cxn modelId="{50FEB9A3-6A5E-493F-B5D2-A491D2B86465}" type="presParOf" srcId="{776A1F8C-5C31-4691-9C2B-A7F8DF456F32}" destId="{B5879791-AD02-494D-9D78-6C22396A75B7}" srcOrd="18" destOrd="0" presId="urn:microsoft.com/office/officeart/2005/8/layout/hChevron3"/>
    <dgm:cxn modelId="{0534FCC8-F103-4C46-8CA6-2E6FE1A79070}" type="presParOf" srcId="{776A1F8C-5C31-4691-9C2B-A7F8DF456F32}" destId="{58A52110-D620-4823-A6FA-E8FA09D67D59}" srcOrd="19" destOrd="0" presId="urn:microsoft.com/office/officeart/2005/8/layout/hChevron3"/>
    <dgm:cxn modelId="{FA103E51-2275-407D-9C53-E55B4CF21AE3}" type="presParOf" srcId="{776A1F8C-5C31-4691-9C2B-A7F8DF456F32}" destId="{92430BDE-7174-4B03-866C-936903DF07F9}" srcOrd="20" destOrd="0" presId="urn:microsoft.com/office/officeart/2005/8/layout/hChevron3"/>
    <dgm:cxn modelId="{F31D3BCB-2AFA-458D-96BF-227456F0A622}" type="presParOf" srcId="{776A1F8C-5C31-4691-9C2B-A7F8DF456F32}" destId="{67BB3DEC-BE6B-4F48-94DF-D5CCA4276827}" srcOrd="21" destOrd="0" presId="urn:microsoft.com/office/officeart/2005/8/layout/hChevron3"/>
    <dgm:cxn modelId="{E192B9E4-C8EF-43DC-BA11-78FD917000E5}" type="presParOf" srcId="{776A1F8C-5C31-4691-9C2B-A7F8DF456F32}" destId="{2CB68F4E-D058-4ECE-8D28-436B2D71DCC9}" srcOrd="22"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rgbClr val="FFC000"/>
        </a:solidFill>
      </dgm:spPr>
      <dgm:t>
        <a:bodyPr/>
        <a:lstStyle/>
        <a:p>
          <a:r>
            <a:rPr lang="fr-FR" sz="1200" dirty="0">
              <a:hlinkClick xmlns:r="http://schemas.openxmlformats.org/officeDocument/2006/relationships" r:id="rId1" action="ppaction://hlinksldjump"/>
            </a:rPr>
            <a:t>I. Starter</a:t>
          </a:r>
          <a:endParaRPr lang="fr-FR" sz="1200" dirty="0"/>
        </a:p>
      </dgm:t>
    </dgm:pt>
    <dgm:pt modelId="{C735A598-7BAA-4198-B3DB-B75AF76A8085}" type="parTrans" cxnId="{C66094AE-62B6-4AC2-AD90-6DDD41DB0420}">
      <dgm:prSet/>
      <dgm:spPr/>
      <dgm:t>
        <a:bodyPr/>
        <a:lstStyle/>
        <a:p>
          <a:endParaRPr lang="fr-FR" sz="1200"/>
        </a:p>
      </dgm:t>
    </dgm:pt>
    <dgm:pt modelId="{D71A99E9-9574-442D-A8CA-B21062B246A6}" type="sibTrans" cxnId="{C66094AE-62B6-4AC2-AD90-6DDD41DB0420}">
      <dgm:prSet/>
      <dgm:spPr/>
      <dgm:t>
        <a:bodyPr/>
        <a:lstStyle/>
        <a:p>
          <a:endParaRPr lang="fr-FR" sz="1200"/>
        </a:p>
      </dgm:t>
    </dgm:pt>
    <dgm:pt modelId="{6FAE786F-AC75-4C08-AB21-821A5A2DCB78}">
      <dgm:prSet phldrT="[Texte]" custT="1"/>
      <dgm:spPr>
        <a:solidFill>
          <a:schemeClr val="accent6">
            <a:lumMod val="20000"/>
            <a:lumOff val="80000"/>
          </a:schemeClr>
        </a:solidFill>
      </dgm:spPr>
      <dgm:t>
        <a:bodyPr/>
        <a:lstStyle/>
        <a:p>
          <a:r>
            <a:rPr lang="fr-FR" sz="1200" dirty="0">
              <a:hlinkClick xmlns:r="http://schemas.openxmlformats.org/officeDocument/2006/relationships" r:id="rId2" action="ppaction://hlinksldjump"/>
            </a:rPr>
            <a:t>II. C. texte</a:t>
          </a:r>
          <a:endParaRPr lang="fr-FR" sz="1200" dirty="0"/>
        </a:p>
      </dgm:t>
    </dgm:pt>
    <dgm:pt modelId="{995DA614-9380-4BB6-AF59-3DCB142B5F48}" type="parTrans" cxnId="{999FA33F-C5F2-4496-9223-5605050F10AE}">
      <dgm:prSet/>
      <dgm:spPr/>
      <dgm:t>
        <a:bodyPr/>
        <a:lstStyle/>
        <a:p>
          <a:endParaRPr lang="fr-FR" sz="1200"/>
        </a:p>
      </dgm:t>
    </dgm:pt>
    <dgm:pt modelId="{EB9486F7-414A-4ECD-8706-C58E89D3C254}" type="sibTrans" cxnId="{999FA33F-C5F2-4496-9223-5605050F10AE}">
      <dgm:prSet/>
      <dgm:spPr/>
      <dgm:t>
        <a:bodyPr/>
        <a:lstStyle/>
        <a:p>
          <a:endParaRPr lang="fr-FR" sz="1200"/>
        </a:p>
      </dgm:t>
    </dgm:pt>
    <dgm:pt modelId="{85EC93E8-032B-44C3-96BD-D8FC2CDF2A04}">
      <dgm:prSet phldrT="[Texte]" custT="1"/>
      <dgm:spPr>
        <a:solidFill>
          <a:schemeClr val="accent6">
            <a:lumMod val="20000"/>
            <a:lumOff val="80000"/>
          </a:schemeClr>
        </a:solidFill>
      </dgm:spPr>
      <dgm:t>
        <a:bodyPr/>
        <a:lstStyle/>
        <a:p>
          <a:r>
            <a:rPr lang="fr-FR" sz="1200" dirty="0">
              <a:hlinkClick xmlns:r="http://schemas.openxmlformats.org/officeDocument/2006/relationships" r:id="rId3" action="ppaction://hlinksldjump"/>
            </a:rPr>
            <a:t>IV. Gr: qté définie</a:t>
          </a:r>
          <a:endParaRPr lang="fr-FR" sz="1200" dirty="0"/>
        </a:p>
      </dgm:t>
    </dgm:pt>
    <dgm:pt modelId="{B0ED8357-9422-40D9-916C-E231BBDB607E}" type="parTrans" cxnId="{0A00E1CB-F810-44A5-A8D7-65B7092DF0AD}">
      <dgm:prSet/>
      <dgm:spPr/>
      <dgm:t>
        <a:bodyPr/>
        <a:lstStyle/>
        <a:p>
          <a:endParaRPr lang="fr-FR" sz="1200"/>
        </a:p>
      </dgm:t>
    </dgm:pt>
    <dgm:pt modelId="{9936B63E-A76D-4026-BBC4-6A1BEE9FE167}" type="sibTrans" cxnId="{0A00E1CB-F810-44A5-A8D7-65B7092DF0AD}">
      <dgm:prSet/>
      <dgm:spPr/>
      <dgm:t>
        <a:bodyPr/>
        <a:lstStyle/>
        <a:p>
          <a:endParaRPr lang="fr-FR" sz="1200"/>
        </a:p>
      </dgm:t>
    </dgm:pt>
    <dgm:pt modelId="{63BF9446-41F9-44D2-88CF-A079D597BA95}">
      <dgm:prSet phldrT="[Texte]" custT="1"/>
      <dgm:spPr>
        <a:solidFill>
          <a:schemeClr val="accent6">
            <a:lumMod val="20000"/>
            <a:lumOff val="80000"/>
          </a:schemeClr>
        </a:solidFill>
      </dgm:spPr>
      <dgm:t>
        <a:bodyPr/>
        <a:lstStyle/>
        <a:p>
          <a:r>
            <a:rPr lang="fr-FR" sz="1200" dirty="0">
              <a:hlinkClick xmlns:r="http://schemas.openxmlformats.org/officeDocument/2006/relationships" r:id="rId4" action="ppaction://hlinksldjump"/>
            </a:rPr>
            <a:t>V. Gr: qté indéfinie</a:t>
          </a:r>
          <a:endParaRPr lang="fr-FR" sz="1200" dirty="0"/>
        </a:p>
      </dgm:t>
    </dgm:pt>
    <dgm:pt modelId="{9AEBF485-80B7-4E72-B632-6D0248883F53}" type="parTrans" cxnId="{B2C73BEB-7BFC-4B9A-BF95-0C73B50EBA98}">
      <dgm:prSet/>
      <dgm:spPr/>
      <dgm:t>
        <a:bodyPr/>
        <a:lstStyle/>
        <a:p>
          <a:endParaRPr lang="fr-FR" sz="1200"/>
        </a:p>
      </dgm:t>
    </dgm:pt>
    <dgm:pt modelId="{F11C5AE7-F1F8-4B7B-AAC2-50535A342F1D}" type="sibTrans" cxnId="{B2C73BEB-7BFC-4B9A-BF95-0C73B50EBA98}">
      <dgm:prSet/>
      <dgm:spPr/>
      <dgm:t>
        <a:bodyPr/>
        <a:lstStyle/>
        <a:p>
          <a:endParaRPr lang="fr-FR" sz="1200"/>
        </a:p>
      </dgm:t>
    </dgm:pt>
    <dgm:pt modelId="{9CD13DA1-4E5F-4C46-A83B-A6876944F671}">
      <dgm:prSet phldrT="[Texte]" custT="1"/>
      <dgm:spPr>
        <a:solidFill>
          <a:schemeClr val="accent6">
            <a:lumMod val="20000"/>
            <a:lumOff val="80000"/>
          </a:schemeClr>
        </a:solidFill>
      </dgm:spPr>
      <dgm:t>
        <a:bodyPr/>
        <a:lstStyle/>
        <a:p>
          <a:r>
            <a:rPr lang="fr-FR" sz="1200" dirty="0">
              <a:hlinkClick xmlns:r="http://schemas.openxmlformats.org/officeDocument/2006/relationships" r:id="rId5" action="ppaction://hlinksldjump"/>
            </a:rPr>
            <a:t>XI. Phonétique</a:t>
          </a:r>
          <a:endParaRPr lang="fr-FR" sz="1200" dirty="0"/>
        </a:p>
      </dgm:t>
    </dgm:pt>
    <dgm:pt modelId="{A0441888-E3AF-4D12-AB92-613143FC1909}" type="parTrans" cxnId="{C85385A2-F66B-431C-B9AC-A00FB80E79EB}">
      <dgm:prSet/>
      <dgm:spPr/>
      <dgm:t>
        <a:bodyPr/>
        <a:lstStyle/>
        <a:p>
          <a:endParaRPr lang="fr-FR" sz="1200"/>
        </a:p>
      </dgm:t>
    </dgm:pt>
    <dgm:pt modelId="{1E76E48C-B58D-4209-8280-B24013EBE79B}" type="sibTrans" cxnId="{C85385A2-F66B-431C-B9AC-A00FB80E79EB}">
      <dgm:prSet/>
      <dgm:spPr/>
      <dgm:t>
        <a:bodyPr/>
        <a:lstStyle/>
        <a:p>
          <a:endParaRPr lang="fr-FR" sz="1200"/>
        </a:p>
      </dgm:t>
    </dgm:pt>
    <dgm:pt modelId="{B1C5E547-A81E-4965-963A-5969F01DE233}">
      <dgm:prSet phldrT="[Texte]" custT="1"/>
      <dgm:spPr>
        <a:solidFill>
          <a:schemeClr val="accent6">
            <a:lumMod val="20000"/>
            <a:lumOff val="80000"/>
          </a:schemeClr>
        </a:solidFill>
      </dgm:spPr>
      <dgm:t>
        <a:bodyPr/>
        <a:lstStyle/>
        <a:p>
          <a:r>
            <a:rPr lang="fr-FR" sz="1200" dirty="0">
              <a:hlinkClick xmlns:r="http://schemas.openxmlformats.org/officeDocument/2006/relationships" r:id="rId6" action="ppaction://hlinksldjump"/>
            </a:rPr>
            <a:t>XII. Production</a:t>
          </a:r>
          <a:endParaRPr lang="fr-FR" sz="1200" dirty="0"/>
        </a:p>
      </dgm:t>
    </dgm:pt>
    <dgm:pt modelId="{AE6CC7CD-9FCB-4360-8E79-DF93DAF60737}" type="parTrans" cxnId="{72738101-32A0-482A-BC85-92CF6BCE71EB}">
      <dgm:prSet/>
      <dgm:spPr/>
      <dgm:t>
        <a:bodyPr/>
        <a:lstStyle/>
        <a:p>
          <a:endParaRPr lang="fr-FR" sz="1200"/>
        </a:p>
      </dgm:t>
    </dgm:pt>
    <dgm:pt modelId="{580937A6-3062-43E0-84A4-203220A55668}" type="sibTrans" cxnId="{72738101-32A0-482A-BC85-92CF6BCE71EB}">
      <dgm:prSet/>
      <dgm:spPr/>
      <dgm:t>
        <a:bodyPr/>
        <a:lstStyle/>
        <a:p>
          <a:endParaRPr lang="fr-FR" sz="1200"/>
        </a:p>
      </dgm:t>
    </dgm:pt>
    <dgm:pt modelId="{51A4E85C-7853-4BD1-99B8-500FA732C07C}">
      <dgm:prSet phldrT="[Texte]" custT="1"/>
      <dgm:spPr>
        <a:solidFill>
          <a:schemeClr val="accent6">
            <a:lumMod val="20000"/>
            <a:lumOff val="80000"/>
          </a:schemeClr>
        </a:solidFill>
      </dgm:spPr>
      <dgm:t>
        <a:bodyPr/>
        <a:lstStyle/>
        <a:p>
          <a:r>
            <a:rPr lang="fr-FR" sz="1200" dirty="0">
              <a:hlinkClick xmlns:r="http://schemas.openxmlformats.org/officeDocument/2006/relationships" r:id="rId7" action="ppaction://hlinksldjump"/>
            </a:rPr>
            <a:t>VI. </a:t>
          </a:r>
          <a:r>
            <a:rPr lang="fr-FR" sz="1200" dirty="0" err="1">
              <a:hlinkClick xmlns:r="http://schemas.openxmlformats.org/officeDocument/2006/relationships" r:id="rId7" action="ppaction://hlinksldjump"/>
            </a:rPr>
            <a:t>Voc</a:t>
          </a:r>
          <a:r>
            <a:rPr lang="fr-FR" sz="1200" dirty="0">
              <a:hlinkClick xmlns:r="http://schemas.openxmlformats.org/officeDocument/2006/relationships" r:id="rId7" action="ppaction://hlinksldjump"/>
            </a:rPr>
            <a:t>: actions</a:t>
          </a:r>
          <a:endParaRPr lang="fr-FR" sz="1200" dirty="0"/>
        </a:p>
      </dgm:t>
    </dgm:pt>
    <dgm:pt modelId="{B7C07AFD-23D0-4ADA-AB3D-00F07F4ED878}" type="parTrans" cxnId="{AE06BB18-E8A4-4D1E-ACA5-3BC536A79940}">
      <dgm:prSet/>
      <dgm:spPr/>
      <dgm:t>
        <a:bodyPr/>
        <a:lstStyle/>
        <a:p>
          <a:endParaRPr lang="fr-FR" sz="1200"/>
        </a:p>
      </dgm:t>
    </dgm:pt>
    <dgm:pt modelId="{1D2E3503-D81D-4ED0-BBED-9752F01DDB36}" type="sibTrans" cxnId="{AE06BB18-E8A4-4D1E-ACA5-3BC536A79940}">
      <dgm:prSet/>
      <dgm:spPr/>
      <dgm:t>
        <a:bodyPr/>
        <a:lstStyle/>
        <a:p>
          <a:endParaRPr lang="fr-FR" sz="1200"/>
        </a:p>
      </dgm:t>
    </dgm:pt>
    <dgm:pt modelId="{2473E0C6-F091-45D1-92DF-C3495EF1C401}">
      <dgm:prSet phldrT="[Texte]" custT="1"/>
      <dgm:spPr>
        <a:solidFill>
          <a:schemeClr val="accent6">
            <a:lumMod val="20000"/>
            <a:lumOff val="80000"/>
          </a:schemeClr>
        </a:solidFill>
      </dgm:spPr>
      <dgm:t>
        <a:bodyPr/>
        <a:lstStyle/>
        <a:p>
          <a:r>
            <a:rPr lang="fr-FR" sz="1200" dirty="0">
              <a:hlinkClick xmlns:r="http://schemas.openxmlformats.org/officeDocument/2006/relationships" r:id="rId8" action="ppaction://hlinksldjump"/>
            </a:rPr>
            <a:t>VII. Gr: COD</a:t>
          </a:r>
          <a:endParaRPr lang="fr-FR" sz="1200" dirty="0"/>
        </a:p>
      </dgm:t>
    </dgm:pt>
    <dgm:pt modelId="{4433C147-A76C-4373-82A9-5E8D9C6D1838}" type="parTrans" cxnId="{2A5368FE-1C47-49B5-BBAB-3FCDB61912AD}">
      <dgm:prSet/>
      <dgm:spPr/>
      <dgm:t>
        <a:bodyPr/>
        <a:lstStyle/>
        <a:p>
          <a:endParaRPr lang="fr-FR" sz="1200"/>
        </a:p>
      </dgm:t>
    </dgm:pt>
    <dgm:pt modelId="{180EAE69-2C01-4311-B9E4-412DA1BB2F8A}" type="sibTrans" cxnId="{2A5368FE-1C47-49B5-BBAB-3FCDB61912AD}">
      <dgm:prSet/>
      <dgm:spPr/>
      <dgm:t>
        <a:bodyPr/>
        <a:lstStyle/>
        <a:p>
          <a:endParaRPr lang="fr-FR" sz="1200"/>
        </a:p>
      </dgm:t>
    </dgm:pt>
    <dgm:pt modelId="{F6F74AEF-BB45-45DA-85BB-D022F832901F}">
      <dgm:prSet phldrT="[Texte]" custT="1"/>
      <dgm:spPr>
        <a:solidFill>
          <a:schemeClr val="accent6">
            <a:lumMod val="20000"/>
            <a:lumOff val="80000"/>
          </a:schemeClr>
        </a:solidFill>
      </dgm:spPr>
      <dgm:t>
        <a:bodyPr/>
        <a:lstStyle/>
        <a:p>
          <a:r>
            <a:rPr lang="fr-FR" sz="1200" dirty="0">
              <a:hlinkClick xmlns:r="http://schemas.openxmlformats.org/officeDocument/2006/relationships" r:id="rId9" action="ppaction://hlinksldjump"/>
            </a:rPr>
            <a:t>VIII. Gr: prés. progressif</a:t>
          </a:r>
          <a:endParaRPr lang="fr-FR" sz="1200" dirty="0"/>
        </a:p>
      </dgm:t>
    </dgm:pt>
    <dgm:pt modelId="{31D343A9-D0AF-42AA-80A0-2F8A29E1D15C}" type="parTrans" cxnId="{5B7573AD-785D-4B55-A230-E32D87EAB77C}">
      <dgm:prSet/>
      <dgm:spPr/>
      <dgm:t>
        <a:bodyPr/>
        <a:lstStyle/>
        <a:p>
          <a:endParaRPr lang="fr-FR" sz="1200"/>
        </a:p>
      </dgm:t>
    </dgm:pt>
    <dgm:pt modelId="{0A7681B3-6438-4331-95BA-32E8E2E65E7D}" type="sibTrans" cxnId="{5B7573AD-785D-4B55-A230-E32D87EAB77C}">
      <dgm:prSet/>
      <dgm:spPr/>
      <dgm:t>
        <a:bodyPr/>
        <a:lstStyle/>
        <a:p>
          <a:endParaRPr lang="fr-FR" sz="1200"/>
        </a:p>
      </dgm:t>
    </dgm:pt>
    <dgm:pt modelId="{936D745D-CA20-4C08-BC30-D08A12E607A8}">
      <dgm:prSet phldrT="[Texte]" custT="1"/>
      <dgm:spPr>
        <a:solidFill>
          <a:schemeClr val="accent6">
            <a:lumMod val="20000"/>
            <a:lumOff val="80000"/>
          </a:schemeClr>
        </a:solidFill>
      </dgm:spPr>
      <dgm:t>
        <a:bodyPr/>
        <a:lstStyle/>
        <a:p>
          <a:r>
            <a:rPr lang="fr-FR" sz="1200" dirty="0">
              <a:hlinkClick xmlns:r="http://schemas.openxmlformats.org/officeDocument/2006/relationships" r:id="rId10" action="ppaction://hlinksldjump"/>
            </a:rPr>
            <a:t>IX. </a:t>
          </a:r>
          <a:r>
            <a:rPr lang="fr-FR" sz="1200" dirty="0" err="1">
              <a:hlinkClick xmlns:r="http://schemas.openxmlformats.org/officeDocument/2006/relationships" r:id="rId10" action="ppaction://hlinksldjump"/>
            </a:rPr>
            <a:t>Voc</a:t>
          </a:r>
          <a:r>
            <a:rPr lang="fr-FR" sz="1200" dirty="0">
              <a:hlinkClick xmlns:r="http://schemas.openxmlformats.org/officeDocument/2006/relationships" r:id="rId10" action="ppaction://hlinksldjump"/>
            </a:rPr>
            <a:t>: connecteurs</a:t>
          </a:r>
          <a:endParaRPr lang="fr-FR" sz="1200" dirty="0"/>
        </a:p>
      </dgm:t>
    </dgm:pt>
    <dgm:pt modelId="{5794BC60-2566-4E8B-AF41-932DE9E3CF09}" type="parTrans" cxnId="{EDF810CE-15C3-42DD-BF0A-6F360788C8CC}">
      <dgm:prSet/>
      <dgm:spPr/>
      <dgm:t>
        <a:bodyPr/>
        <a:lstStyle/>
        <a:p>
          <a:endParaRPr lang="fr-FR" sz="1200"/>
        </a:p>
      </dgm:t>
    </dgm:pt>
    <dgm:pt modelId="{3F89783E-1958-4D73-9E9D-4ADDC3DE43EC}" type="sibTrans" cxnId="{EDF810CE-15C3-42DD-BF0A-6F360788C8CC}">
      <dgm:prSet/>
      <dgm:spPr/>
      <dgm:t>
        <a:bodyPr/>
        <a:lstStyle/>
        <a:p>
          <a:endParaRPr lang="fr-FR" sz="1200"/>
        </a:p>
      </dgm:t>
    </dgm:pt>
    <dgm:pt modelId="{0D8A07CC-95B6-4EA0-829E-D9B8D030864E}">
      <dgm:prSet phldrT="[Texte]" custT="1"/>
      <dgm:spPr>
        <a:solidFill>
          <a:schemeClr val="accent6">
            <a:lumMod val="20000"/>
            <a:lumOff val="80000"/>
          </a:schemeClr>
        </a:solidFill>
      </dgm:spPr>
      <dgm:t>
        <a:bodyPr/>
        <a:lstStyle/>
        <a:p>
          <a:r>
            <a:rPr lang="fr-FR" sz="1200" dirty="0">
              <a:hlinkClick xmlns:r="http://schemas.openxmlformats.org/officeDocument/2006/relationships" r:id="rId11" action="ppaction://hlinksldjump"/>
            </a:rPr>
            <a:t>X. </a:t>
          </a:r>
          <a:r>
            <a:rPr lang="fr-FR" sz="1200" dirty="0" err="1">
              <a:hlinkClick xmlns:r="http://schemas.openxmlformats.org/officeDocument/2006/relationships" r:id="rId11" action="ppaction://hlinksldjump"/>
            </a:rPr>
            <a:t>Voc</a:t>
          </a:r>
          <a:r>
            <a:rPr lang="fr-FR" sz="1200" dirty="0">
              <a:hlinkClick xmlns:r="http://schemas.openxmlformats.org/officeDocument/2006/relationships" r:id="rId11" action="ppaction://hlinksldjump"/>
            </a:rPr>
            <a:t>: opinion</a:t>
          </a:r>
          <a:endParaRPr lang="fr-FR" sz="1200" dirty="0"/>
        </a:p>
      </dgm:t>
    </dgm:pt>
    <dgm:pt modelId="{D1EA18D4-45E8-453B-9846-F7DB3EB607EC}" type="parTrans" cxnId="{D7169B87-9B7A-456D-8969-26D2699B1861}">
      <dgm:prSet/>
      <dgm:spPr/>
      <dgm:t>
        <a:bodyPr/>
        <a:lstStyle/>
        <a:p>
          <a:endParaRPr lang="fr-FR" sz="1200"/>
        </a:p>
      </dgm:t>
    </dgm:pt>
    <dgm:pt modelId="{922F579C-F95D-45B9-8EB7-32A2FB74BB9F}" type="sibTrans" cxnId="{D7169B87-9B7A-456D-8969-26D2699B1861}">
      <dgm:prSet/>
      <dgm:spPr/>
      <dgm:t>
        <a:bodyPr/>
        <a:lstStyle/>
        <a:p>
          <a:endParaRPr lang="fr-FR" sz="1200"/>
        </a:p>
      </dgm:t>
    </dgm:pt>
    <dgm:pt modelId="{1C4AA4B7-634C-4CBA-8066-E03FD66C6830}">
      <dgm:prSet phldrT="[Texte]" custT="1"/>
      <dgm:spPr>
        <a:solidFill>
          <a:schemeClr val="accent6">
            <a:lumMod val="20000"/>
            <a:lumOff val="80000"/>
          </a:schemeClr>
        </a:solidFill>
      </dgm:spPr>
      <dgm:t>
        <a:bodyPr/>
        <a:lstStyle/>
        <a:p>
          <a:r>
            <a:rPr lang="fr-FR" sz="1200" dirty="0">
              <a:hlinkClick xmlns:r="http://schemas.openxmlformats.org/officeDocument/2006/relationships" r:id="rId12" action="ppaction://hlinksldjump"/>
            </a:rPr>
            <a:t>III. </a:t>
          </a:r>
          <a:r>
            <a:rPr lang="fr-FR" sz="1200" dirty="0" err="1">
              <a:hlinkClick xmlns:r="http://schemas.openxmlformats.org/officeDocument/2006/relationships" r:id="rId12" action="ppaction://hlinksldjump"/>
            </a:rPr>
            <a:t>Voc</a:t>
          </a:r>
          <a:r>
            <a:rPr lang="fr-FR" sz="1200" dirty="0">
              <a:hlinkClick xmlns:r="http://schemas.openxmlformats.org/officeDocument/2006/relationships" r:id="rId12" action="ppaction://hlinksldjump"/>
            </a:rPr>
            <a:t>: aliments</a:t>
          </a:r>
          <a:endParaRPr lang="fr-FR" sz="1200" dirty="0"/>
        </a:p>
      </dgm:t>
    </dgm:pt>
    <dgm:pt modelId="{F9360B63-235F-4C4F-913A-0129822BD193}" type="parTrans" cxnId="{7C96E37D-2221-4703-9830-2485111A4943}">
      <dgm:prSet/>
      <dgm:spPr/>
      <dgm:t>
        <a:bodyPr/>
        <a:lstStyle/>
        <a:p>
          <a:endParaRPr lang="fr-FR" sz="1200"/>
        </a:p>
      </dgm:t>
    </dgm:pt>
    <dgm:pt modelId="{31BB5B69-4B99-4D7D-8A85-CD53BEB64987}" type="sibTrans" cxnId="{7C96E37D-2221-4703-9830-2485111A4943}">
      <dgm:prSet/>
      <dgm:spPr/>
      <dgm:t>
        <a:bodyPr/>
        <a:lstStyle/>
        <a:p>
          <a:endParaRPr lang="fr-FR" sz="12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12">
        <dgm:presLayoutVars>
          <dgm:bulletEnabled val="1"/>
        </dgm:presLayoutVars>
      </dgm:prSet>
      <dgm:spPr/>
    </dgm:pt>
    <dgm:pt modelId="{4F894FE4-D206-41C8-AF7E-2F059EF7A497}" type="pres">
      <dgm:prSet presAssocID="{D71A99E9-9574-442D-A8CA-B21062B246A6}" presName="parSpace" presStyleCnt="0"/>
      <dgm:spPr/>
    </dgm:pt>
    <dgm:pt modelId="{2F548C05-5D23-47B9-9153-0D08392EF497}" type="pres">
      <dgm:prSet presAssocID="{6FAE786F-AC75-4C08-AB21-821A5A2DCB78}" presName="parTxOnly" presStyleLbl="node1" presStyleIdx="1" presStyleCnt="12">
        <dgm:presLayoutVars>
          <dgm:bulletEnabled val="1"/>
        </dgm:presLayoutVars>
      </dgm:prSet>
      <dgm:spPr/>
    </dgm:pt>
    <dgm:pt modelId="{2641F55C-7678-4F0E-9F26-07FCA1D57FDD}" type="pres">
      <dgm:prSet presAssocID="{EB9486F7-414A-4ECD-8706-C58E89D3C254}" presName="parSpace" presStyleCnt="0"/>
      <dgm:spPr/>
    </dgm:pt>
    <dgm:pt modelId="{07D5B92C-B88D-4097-96C2-28859F65CA7F}" type="pres">
      <dgm:prSet presAssocID="{1C4AA4B7-634C-4CBA-8066-E03FD66C6830}" presName="parTxOnly" presStyleLbl="node1" presStyleIdx="2" presStyleCnt="12">
        <dgm:presLayoutVars>
          <dgm:bulletEnabled val="1"/>
        </dgm:presLayoutVars>
      </dgm:prSet>
      <dgm:spPr/>
    </dgm:pt>
    <dgm:pt modelId="{149AD83A-B175-422B-8511-AB5D0AE3C71B}" type="pres">
      <dgm:prSet presAssocID="{31BB5B69-4B99-4D7D-8A85-CD53BEB64987}" presName="parSpace" presStyleCnt="0"/>
      <dgm:spPr/>
    </dgm:pt>
    <dgm:pt modelId="{0BF32CFA-15F8-41C4-A152-C55FC3476C2D}" type="pres">
      <dgm:prSet presAssocID="{85EC93E8-032B-44C3-96BD-D8FC2CDF2A04}" presName="parTxOnly" presStyleLbl="node1" presStyleIdx="3" presStyleCnt="1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12">
        <dgm:presLayoutVars>
          <dgm:bulletEnabled val="1"/>
        </dgm:presLayoutVars>
      </dgm:prSet>
      <dgm:spPr/>
    </dgm:pt>
    <dgm:pt modelId="{25A1145E-2788-45FB-97B7-F8C4089C4654}" type="pres">
      <dgm:prSet presAssocID="{F11C5AE7-F1F8-4B7B-AAC2-50535A342F1D}" presName="parSpace" presStyleCnt="0"/>
      <dgm:spPr/>
    </dgm:pt>
    <dgm:pt modelId="{9FAE840A-45EF-4838-804D-7D38725257B5}" type="pres">
      <dgm:prSet presAssocID="{51A4E85C-7853-4BD1-99B8-500FA732C07C}" presName="parTxOnly" presStyleLbl="node1" presStyleIdx="5" presStyleCnt="12">
        <dgm:presLayoutVars>
          <dgm:bulletEnabled val="1"/>
        </dgm:presLayoutVars>
      </dgm:prSet>
      <dgm:spPr/>
    </dgm:pt>
    <dgm:pt modelId="{BBB638DF-FC3D-4C30-895A-940F06B6343E}" type="pres">
      <dgm:prSet presAssocID="{1D2E3503-D81D-4ED0-BBED-9752F01DDB36}" presName="parSpace" presStyleCnt="0"/>
      <dgm:spPr/>
    </dgm:pt>
    <dgm:pt modelId="{2CC4FF6B-995D-4E35-BB3F-77D64CD4A0D0}" type="pres">
      <dgm:prSet presAssocID="{2473E0C6-F091-45D1-92DF-C3495EF1C401}" presName="parTxOnly" presStyleLbl="node1" presStyleIdx="6" presStyleCnt="12">
        <dgm:presLayoutVars>
          <dgm:bulletEnabled val="1"/>
        </dgm:presLayoutVars>
      </dgm:prSet>
      <dgm:spPr/>
    </dgm:pt>
    <dgm:pt modelId="{1B769117-C156-4328-97A8-A790DE76E5F3}" type="pres">
      <dgm:prSet presAssocID="{180EAE69-2C01-4311-B9E4-412DA1BB2F8A}" presName="parSpace" presStyleCnt="0"/>
      <dgm:spPr/>
    </dgm:pt>
    <dgm:pt modelId="{E0020522-8D25-4C40-9ABB-B5A802558AAC}" type="pres">
      <dgm:prSet presAssocID="{F6F74AEF-BB45-45DA-85BB-D022F832901F}" presName="parTxOnly" presStyleLbl="node1" presStyleIdx="7" presStyleCnt="12">
        <dgm:presLayoutVars>
          <dgm:bulletEnabled val="1"/>
        </dgm:presLayoutVars>
      </dgm:prSet>
      <dgm:spPr/>
    </dgm:pt>
    <dgm:pt modelId="{8CF0E4F3-6CAB-4DF7-8127-F071599528CD}" type="pres">
      <dgm:prSet presAssocID="{0A7681B3-6438-4331-95BA-32E8E2E65E7D}" presName="parSpace" presStyleCnt="0"/>
      <dgm:spPr/>
    </dgm:pt>
    <dgm:pt modelId="{6EE9DACF-3558-46D5-AD94-BB48E49F1489}" type="pres">
      <dgm:prSet presAssocID="{936D745D-CA20-4C08-BC30-D08A12E607A8}" presName="parTxOnly" presStyleLbl="node1" presStyleIdx="8" presStyleCnt="12">
        <dgm:presLayoutVars>
          <dgm:bulletEnabled val="1"/>
        </dgm:presLayoutVars>
      </dgm:prSet>
      <dgm:spPr/>
    </dgm:pt>
    <dgm:pt modelId="{32911B46-F97F-4525-AD59-CFE95FFB94FB}" type="pres">
      <dgm:prSet presAssocID="{3F89783E-1958-4D73-9E9D-4ADDC3DE43EC}" presName="parSpace" presStyleCnt="0"/>
      <dgm:spPr/>
    </dgm:pt>
    <dgm:pt modelId="{B5879791-AD02-494D-9D78-6C22396A75B7}" type="pres">
      <dgm:prSet presAssocID="{0D8A07CC-95B6-4EA0-829E-D9B8D030864E}" presName="parTxOnly" presStyleLbl="node1" presStyleIdx="9" presStyleCnt="12">
        <dgm:presLayoutVars>
          <dgm:bulletEnabled val="1"/>
        </dgm:presLayoutVars>
      </dgm:prSet>
      <dgm:spPr/>
    </dgm:pt>
    <dgm:pt modelId="{58A52110-D620-4823-A6FA-E8FA09D67D59}" type="pres">
      <dgm:prSet presAssocID="{922F579C-F95D-45B9-8EB7-32A2FB74BB9F}" presName="parSpace" presStyleCnt="0"/>
      <dgm:spPr/>
    </dgm:pt>
    <dgm:pt modelId="{92430BDE-7174-4B03-866C-936903DF07F9}" type="pres">
      <dgm:prSet presAssocID="{9CD13DA1-4E5F-4C46-A83B-A6876944F671}" presName="parTxOnly" presStyleLbl="node1" presStyleIdx="10" presStyleCnt="12">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11" presStyleCnt="12">
        <dgm:presLayoutVars>
          <dgm:bulletEnabled val="1"/>
        </dgm:presLayoutVars>
      </dgm:prSet>
      <dgm:spPr/>
    </dgm:pt>
  </dgm:ptLst>
  <dgm:cxnLst>
    <dgm:cxn modelId="{72738101-32A0-482A-BC85-92CF6BCE71EB}" srcId="{70A282F3-4515-4856-B2C0-86AA77246B51}" destId="{B1C5E547-A81E-4965-963A-5969F01DE233}" srcOrd="11" destOrd="0" parTransId="{AE6CC7CD-9FCB-4360-8E79-DF93DAF60737}" sibTransId="{580937A6-3062-43E0-84A4-203220A55668}"/>
    <dgm:cxn modelId="{BC1FA509-B3C6-4E15-9D7F-18D053E21C90}" type="presOf" srcId="{0D8A07CC-95B6-4EA0-829E-D9B8D030864E}" destId="{B5879791-AD02-494D-9D78-6C22396A75B7}" srcOrd="0" destOrd="0" presId="urn:microsoft.com/office/officeart/2005/8/layout/hChevron3"/>
    <dgm:cxn modelId="{8256F109-2CE8-4062-ACC0-DBE387B5E892}" type="presOf" srcId="{70A282F3-4515-4856-B2C0-86AA77246B51}" destId="{776A1F8C-5C31-4691-9C2B-A7F8DF456F32}" srcOrd="0" destOrd="0" presId="urn:microsoft.com/office/officeart/2005/8/layout/hChevron3"/>
    <dgm:cxn modelId="{738C1013-B35C-45FD-A84F-246877F9D9FE}" type="presOf" srcId="{936D745D-CA20-4C08-BC30-D08A12E607A8}" destId="{6EE9DACF-3558-46D5-AD94-BB48E49F1489}" srcOrd="0" destOrd="0" presId="urn:microsoft.com/office/officeart/2005/8/layout/hChevron3"/>
    <dgm:cxn modelId="{AE06BB18-E8A4-4D1E-ACA5-3BC536A79940}" srcId="{70A282F3-4515-4856-B2C0-86AA77246B51}" destId="{51A4E85C-7853-4BD1-99B8-500FA732C07C}" srcOrd="5" destOrd="0" parTransId="{B7C07AFD-23D0-4ADA-AB3D-00F07F4ED878}" sibTransId="{1D2E3503-D81D-4ED0-BBED-9752F01DDB36}"/>
    <dgm:cxn modelId="{E8BBB22B-7300-4868-A083-1104E6BD099B}" type="presOf" srcId="{71854ADA-8CB0-41DE-A023-09C1AF968FE5}" destId="{10216DF6-6500-4360-8168-79C8E29168F6}" srcOrd="0" destOrd="0" presId="urn:microsoft.com/office/officeart/2005/8/layout/hChevron3"/>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1"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0C3B4C51-DA37-44EB-8B1A-A227097089DF}" type="presOf" srcId="{51A4E85C-7853-4BD1-99B8-500FA732C07C}" destId="{9FAE840A-45EF-4838-804D-7D38725257B5}" srcOrd="0" destOrd="0" presId="urn:microsoft.com/office/officeart/2005/8/layout/hChevron3"/>
    <dgm:cxn modelId="{7C96E37D-2221-4703-9830-2485111A4943}" srcId="{70A282F3-4515-4856-B2C0-86AA77246B51}" destId="{1C4AA4B7-634C-4CBA-8066-E03FD66C6830}" srcOrd="2" destOrd="0" parTransId="{F9360B63-235F-4C4F-913A-0129822BD193}" sibTransId="{31BB5B69-4B99-4D7D-8A85-CD53BEB64987}"/>
    <dgm:cxn modelId="{7003787F-7B8C-4EAA-87AB-559D63E64850}" type="presOf" srcId="{2473E0C6-F091-45D1-92DF-C3495EF1C401}" destId="{2CC4FF6B-995D-4E35-BB3F-77D64CD4A0D0}" srcOrd="0" destOrd="0" presId="urn:microsoft.com/office/officeart/2005/8/layout/hChevron3"/>
    <dgm:cxn modelId="{D7169B87-9B7A-456D-8969-26D2699B1861}" srcId="{70A282F3-4515-4856-B2C0-86AA77246B51}" destId="{0D8A07CC-95B6-4EA0-829E-D9B8D030864E}" srcOrd="9" destOrd="0" parTransId="{D1EA18D4-45E8-453B-9846-F7DB3EB607EC}" sibTransId="{922F579C-F95D-45B9-8EB7-32A2FB74BB9F}"/>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10" destOrd="0" parTransId="{A0441888-E3AF-4D12-AB92-613143FC1909}" sibTransId="{1E76E48C-B58D-4209-8280-B24013EBE79B}"/>
    <dgm:cxn modelId="{5B7573AD-785D-4B55-A230-E32D87EAB77C}" srcId="{70A282F3-4515-4856-B2C0-86AA77246B51}" destId="{F6F74AEF-BB45-45DA-85BB-D022F832901F}" srcOrd="7" destOrd="0" parTransId="{31D343A9-D0AF-42AA-80A0-2F8A29E1D15C}" sibTransId="{0A7681B3-6438-4331-95BA-32E8E2E65E7D}"/>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EDF810CE-15C3-42DD-BF0A-6F360788C8CC}" srcId="{70A282F3-4515-4856-B2C0-86AA77246B51}" destId="{936D745D-CA20-4C08-BC30-D08A12E607A8}" srcOrd="8" destOrd="0" parTransId="{5794BC60-2566-4E8B-AF41-932DE9E3CF09}" sibTransId="{3F89783E-1958-4D73-9E9D-4ADDC3DE43EC}"/>
    <dgm:cxn modelId="{2469B8E2-A478-42E2-AA81-10AD3E8626D6}" type="presOf" srcId="{F6F74AEF-BB45-45DA-85BB-D022F832901F}" destId="{E0020522-8D25-4C40-9ABB-B5A802558AAC}"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9587E1F6-0EDF-4079-BE46-C5E4EDAD7C76}" type="presOf" srcId="{1C4AA4B7-634C-4CBA-8066-E03FD66C6830}" destId="{07D5B92C-B88D-4097-96C2-28859F65CA7F}" srcOrd="0" destOrd="0" presId="urn:microsoft.com/office/officeart/2005/8/layout/hChevron3"/>
    <dgm:cxn modelId="{2A5368FE-1C47-49B5-BBAB-3FCDB61912AD}" srcId="{70A282F3-4515-4856-B2C0-86AA77246B51}" destId="{2473E0C6-F091-45D1-92DF-C3495EF1C401}" srcOrd="6" destOrd="0" parTransId="{4433C147-A76C-4373-82A9-5E8D9C6D1838}" sibTransId="{180EAE69-2C01-4311-B9E4-412DA1BB2F8A}"/>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23E8F3E0-0D4E-44EC-A5D5-384FB891694A}" type="presParOf" srcId="{776A1F8C-5C31-4691-9C2B-A7F8DF456F32}" destId="{2F548C05-5D23-47B9-9153-0D08392EF497}" srcOrd="2" destOrd="0" presId="urn:microsoft.com/office/officeart/2005/8/layout/hChevron3"/>
    <dgm:cxn modelId="{6B743A57-743D-4B08-99B0-997F146DC9E6}" type="presParOf" srcId="{776A1F8C-5C31-4691-9C2B-A7F8DF456F32}" destId="{2641F55C-7678-4F0E-9F26-07FCA1D57FDD}" srcOrd="3" destOrd="0" presId="urn:microsoft.com/office/officeart/2005/8/layout/hChevron3"/>
    <dgm:cxn modelId="{DC205062-3D57-485B-A4A3-88E08CF67B73}" type="presParOf" srcId="{776A1F8C-5C31-4691-9C2B-A7F8DF456F32}" destId="{07D5B92C-B88D-4097-96C2-28859F65CA7F}" srcOrd="4" destOrd="0" presId="urn:microsoft.com/office/officeart/2005/8/layout/hChevron3"/>
    <dgm:cxn modelId="{564C1AF4-A875-4033-AC0C-3A982FD8735B}" type="presParOf" srcId="{776A1F8C-5C31-4691-9C2B-A7F8DF456F32}" destId="{149AD83A-B175-422B-8511-AB5D0AE3C71B}"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2A60B205-ECBC-4A54-8744-FD5CBA466B06}" type="presParOf" srcId="{776A1F8C-5C31-4691-9C2B-A7F8DF456F32}" destId="{9FAE840A-45EF-4838-804D-7D38725257B5}" srcOrd="10" destOrd="0" presId="urn:microsoft.com/office/officeart/2005/8/layout/hChevron3"/>
    <dgm:cxn modelId="{43B5F5F6-6381-4D48-B856-1AB4A62ACFE7}" type="presParOf" srcId="{776A1F8C-5C31-4691-9C2B-A7F8DF456F32}" destId="{BBB638DF-FC3D-4C30-895A-940F06B6343E}" srcOrd="11" destOrd="0" presId="urn:microsoft.com/office/officeart/2005/8/layout/hChevron3"/>
    <dgm:cxn modelId="{3459719D-6CFD-462C-B8D1-15E16C375775}" type="presParOf" srcId="{776A1F8C-5C31-4691-9C2B-A7F8DF456F32}" destId="{2CC4FF6B-995D-4E35-BB3F-77D64CD4A0D0}" srcOrd="12" destOrd="0" presId="urn:microsoft.com/office/officeart/2005/8/layout/hChevron3"/>
    <dgm:cxn modelId="{9BEB9B76-D675-43EF-8776-EF1C3FA58311}" type="presParOf" srcId="{776A1F8C-5C31-4691-9C2B-A7F8DF456F32}" destId="{1B769117-C156-4328-97A8-A790DE76E5F3}" srcOrd="13" destOrd="0" presId="urn:microsoft.com/office/officeart/2005/8/layout/hChevron3"/>
    <dgm:cxn modelId="{3A64E952-699F-4EC7-9C53-12B304A1AC65}" type="presParOf" srcId="{776A1F8C-5C31-4691-9C2B-A7F8DF456F32}" destId="{E0020522-8D25-4C40-9ABB-B5A802558AAC}" srcOrd="14" destOrd="0" presId="urn:microsoft.com/office/officeart/2005/8/layout/hChevron3"/>
    <dgm:cxn modelId="{7C42AB26-C2B4-4645-A7A3-40E0E203DE4E}" type="presParOf" srcId="{776A1F8C-5C31-4691-9C2B-A7F8DF456F32}" destId="{8CF0E4F3-6CAB-4DF7-8127-F071599528CD}" srcOrd="15" destOrd="0" presId="urn:microsoft.com/office/officeart/2005/8/layout/hChevron3"/>
    <dgm:cxn modelId="{D9A9EFE4-1844-4005-8BED-2FB2A5DC5673}" type="presParOf" srcId="{776A1F8C-5C31-4691-9C2B-A7F8DF456F32}" destId="{6EE9DACF-3558-46D5-AD94-BB48E49F1489}" srcOrd="16" destOrd="0" presId="urn:microsoft.com/office/officeart/2005/8/layout/hChevron3"/>
    <dgm:cxn modelId="{DDC766BE-4A32-4C0C-825B-A9815018E346}" type="presParOf" srcId="{776A1F8C-5C31-4691-9C2B-A7F8DF456F32}" destId="{32911B46-F97F-4525-AD59-CFE95FFB94FB}" srcOrd="17" destOrd="0" presId="urn:microsoft.com/office/officeart/2005/8/layout/hChevron3"/>
    <dgm:cxn modelId="{50FEB9A3-6A5E-493F-B5D2-A491D2B86465}" type="presParOf" srcId="{776A1F8C-5C31-4691-9C2B-A7F8DF456F32}" destId="{B5879791-AD02-494D-9D78-6C22396A75B7}" srcOrd="18" destOrd="0" presId="urn:microsoft.com/office/officeart/2005/8/layout/hChevron3"/>
    <dgm:cxn modelId="{0534FCC8-F103-4C46-8CA6-2E6FE1A79070}" type="presParOf" srcId="{776A1F8C-5C31-4691-9C2B-A7F8DF456F32}" destId="{58A52110-D620-4823-A6FA-E8FA09D67D59}" srcOrd="19" destOrd="0" presId="urn:microsoft.com/office/officeart/2005/8/layout/hChevron3"/>
    <dgm:cxn modelId="{FA103E51-2275-407D-9C53-E55B4CF21AE3}" type="presParOf" srcId="{776A1F8C-5C31-4691-9C2B-A7F8DF456F32}" destId="{92430BDE-7174-4B03-866C-936903DF07F9}" srcOrd="20" destOrd="0" presId="urn:microsoft.com/office/officeart/2005/8/layout/hChevron3"/>
    <dgm:cxn modelId="{F31D3BCB-2AFA-458D-96BF-227456F0A622}" type="presParOf" srcId="{776A1F8C-5C31-4691-9C2B-A7F8DF456F32}" destId="{67BB3DEC-BE6B-4F48-94DF-D5CCA4276827}" srcOrd="21" destOrd="0" presId="urn:microsoft.com/office/officeart/2005/8/layout/hChevron3"/>
    <dgm:cxn modelId="{E192B9E4-C8EF-43DC-BA11-78FD917000E5}" type="presParOf" srcId="{776A1F8C-5C31-4691-9C2B-A7F8DF456F32}" destId="{2CB68F4E-D058-4ECE-8D28-436B2D71DCC9}" srcOrd="22" destOrd="0" presId="urn:microsoft.com/office/officeart/2005/8/layout/hChevron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200" dirty="0">
              <a:hlinkClick xmlns:r="http://schemas.openxmlformats.org/officeDocument/2006/relationships" r:id="rId1" action="ppaction://hlinksldjump"/>
            </a:rPr>
            <a:t>I. Starter</a:t>
          </a:r>
          <a:endParaRPr lang="fr-FR" sz="1200" dirty="0"/>
        </a:p>
      </dgm:t>
    </dgm:pt>
    <dgm:pt modelId="{C735A598-7BAA-4198-B3DB-B75AF76A8085}" type="parTrans" cxnId="{C66094AE-62B6-4AC2-AD90-6DDD41DB0420}">
      <dgm:prSet/>
      <dgm:spPr/>
      <dgm:t>
        <a:bodyPr/>
        <a:lstStyle/>
        <a:p>
          <a:endParaRPr lang="fr-FR" sz="1200"/>
        </a:p>
      </dgm:t>
    </dgm:pt>
    <dgm:pt modelId="{D71A99E9-9574-442D-A8CA-B21062B246A6}" type="sibTrans" cxnId="{C66094AE-62B6-4AC2-AD90-6DDD41DB0420}">
      <dgm:prSet/>
      <dgm:spPr/>
      <dgm:t>
        <a:bodyPr/>
        <a:lstStyle/>
        <a:p>
          <a:endParaRPr lang="fr-FR" sz="1200"/>
        </a:p>
      </dgm:t>
    </dgm:pt>
    <dgm:pt modelId="{6FAE786F-AC75-4C08-AB21-821A5A2DCB78}">
      <dgm:prSet phldrT="[Texte]" custT="1"/>
      <dgm:spPr>
        <a:solidFill>
          <a:schemeClr val="accent6">
            <a:lumMod val="20000"/>
            <a:lumOff val="80000"/>
          </a:schemeClr>
        </a:solidFill>
      </dgm:spPr>
      <dgm:t>
        <a:bodyPr/>
        <a:lstStyle/>
        <a:p>
          <a:r>
            <a:rPr lang="fr-FR" sz="1200" dirty="0">
              <a:hlinkClick xmlns:r="http://schemas.openxmlformats.org/officeDocument/2006/relationships" r:id="rId2" action="ppaction://hlinksldjump"/>
            </a:rPr>
            <a:t>II. C. texte</a:t>
          </a:r>
          <a:endParaRPr lang="fr-FR" sz="1200" dirty="0"/>
        </a:p>
      </dgm:t>
    </dgm:pt>
    <dgm:pt modelId="{995DA614-9380-4BB6-AF59-3DCB142B5F48}" type="parTrans" cxnId="{999FA33F-C5F2-4496-9223-5605050F10AE}">
      <dgm:prSet/>
      <dgm:spPr/>
      <dgm:t>
        <a:bodyPr/>
        <a:lstStyle/>
        <a:p>
          <a:endParaRPr lang="fr-FR" sz="1200"/>
        </a:p>
      </dgm:t>
    </dgm:pt>
    <dgm:pt modelId="{EB9486F7-414A-4ECD-8706-C58E89D3C254}" type="sibTrans" cxnId="{999FA33F-C5F2-4496-9223-5605050F10AE}">
      <dgm:prSet/>
      <dgm:spPr/>
      <dgm:t>
        <a:bodyPr/>
        <a:lstStyle/>
        <a:p>
          <a:endParaRPr lang="fr-FR" sz="1200"/>
        </a:p>
      </dgm:t>
    </dgm:pt>
    <dgm:pt modelId="{85EC93E8-032B-44C3-96BD-D8FC2CDF2A04}">
      <dgm:prSet phldrT="[Texte]" custT="1"/>
      <dgm:spPr>
        <a:solidFill>
          <a:schemeClr val="accent6">
            <a:lumMod val="20000"/>
            <a:lumOff val="80000"/>
          </a:schemeClr>
        </a:solidFill>
      </dgm:spPr>
      <dgm:t>
        <a:bodyPr/>
        <a:lstStyle/>
        <a:p>
          <a:r>
            <a:rPr lang="fr-FR" sz="1200" dirty="0">
              <a:hlinkClick xmlns:r="http://schemas.openxmlformats.org/officeDocument/2006/relationships" r:id="rId3" action="ppaction://hlinksldjump"/>
            </a:rPr>
            <a:t>IV. Gr: qté définie</a:t>
          </a:r>
          <a:endParaRPr lang="fr-FR" sz="1200" dirty="0"/>
        </a:p>
      </dgm:t>
    </dgm:pt>
    <dgm:pt modelId="{B0ED8357-9422-40D9-916C-E231BBDB607E}" type="parTrans" cxnId="{0A00E1CB-F810-44A5-A8D7-65B7092DF0AD}">
      <dgm:prSet/>
      <dgm:spPr/>
      <dgm:t>
        <a:bodyPr/>
        <a:lstStyle/>
        <a:p>
          <a:endParaRPr lang="fr-FR" sz="1200"/>
        </a:p>
      </dgm:t>
    </dgm:pt>
    <dgm:pt modelId="{9936B63E-A76D-4026-BBC4-6A1BEE9FE167}" type="sibTrans" cxnId="{0A00E1CB-F810-44A5-A8D7-65B7092DF0AD}">
      <dgm:prSet/>
      <dgm:spPr/>
      <dgm:t>
        <a:bodyPr/>
        <a:lstStyle/>
        <a:p>
          <a:endParaRPr lang="fr-FR" sz="1200"/>
        </a:p>
      </dgm:t>
    </dgm:pt>
    <dgm:pt modelId="{63BF9446-41F9-44D2-88CF-A079D597BA95}">
      <dgm:prSet phldrT="[Texte]" custT="1"/>
      <dgm:spPr>
        <a:solidFill>
          <a:schemeClr val="accent6">
            <a:lumMod val="20000"/>
            <a:lumOff val="80000"/>
          </a:schemeClr>
        </a:solidFill>
      </dgm:spPr>
      <dgm:t>
        <a:bodyPr/>
        <a:lstStyle/>
        <a:p>
          <a:r>
            <a:rPr lang="fr-FR" sz="1200" dirty="0">
              <a:hlinkClick xmlns:r="http://schemas.openxmlformats.org/officeDocument/2006/relationships" r:id="rId4" action="ppaction://hlinksldjump"/>
            </a:rPr>
            <a:t>V. Gr: qté indéfinie</a:t>
          </a:r>
          <a:endParaRPr lang="fr-FR" sz="1200" dirty="0"/>
        </a:p>
      </dgm:t>
    </dgm:pt>
    <dgm:pt modelId="{9AEBF485-80B7-4E72-B632-6D0248883F53}" type="parTrans" cxnId="{B2C73BEB-7BFC-4B9A-BF95-0C73B50EBA98}">
      <dgm:prSet/>
      <dgm:spPr/>
      <dgm:t>
        <a:bodyPr/>
        <a:lstStyle/>
        <a:p>
          <a:endParaRPr lang="fr-FR" sz="1200"/>
        </a:p>
      </dgm:t>
    </dgm:pt>
    <dgm:pt modelId="{F11C5AE7-F1F8-4B7B-AAC2-50535A342F1D}" type="sibTrans" cxnId="{B2C73BEB-7BFC-4B9A-BF95-0C73B50EBA98}">
      <dgm:prSet/>
      <dgm:spPr/>
      <dgm:t>
        <a:bodyPr/>
        <a:lstStyle/>
        <a:p>
          <a:endParaRPr lang="fr-FR" sz="1200"/>
        </a:p>
      </dgm:t>
    </dgm:pt>
    <dgm:pt modelId="{9CD13DA1-4E5F-4C46-A83B-A6876944F671}">
      <dgm:prSet phldrT="[Texte]" custT="1"/>
      <dgm:spPr>
        <a:solidFill>
          <a:schemeClr val="accent6">
            <a:lumMod val="20000"/>
            <a:lumOff val="80000"/>
          </a:schemeClr>
        </a:solidFill>
      </dgm:spPr>
      <dgm:t>
        <a:bodyPr/>
        <a:lstStyle/>
        <a:p>
          <a:r>
            <a:rPr lang="fr-FR" sz="1200" dirty="0">
              <a:hlinkClick xmlns:r="http://schemas.openxmlformats.org/officeDocument/2006/relationships" r:id="rId5" action="ppaction://hlinksldjump"/>
            </a:rPr>
            <a:t>XI. Phonétique</a:t>
          </a:r>
          <a:endParaRPr lang="fr-FR" sz="1200" dirty="0"/>
        </a:p>
      </dgm:t>
    </dgm:pt>
    <dgm:pt modelId="{A0441888-E3AF-4D12-AB92-613143FC1909}" type="parTrans" cxnId="{C85385A2-F66B-431C-B9AC-A00FB80E79EB}">
      <dgm:prSet/>
      <dgm:spPr/>
      <dgm:t>
        <a:bodyPr/>
        <a:lstStyle/>
        <a:p>
          <a:endParaRPr lang="fr-FR" sz="1200"/>
        </a:p>
      </dgm:t>
    </dgm:pt>
    <dgm:pt modelId="{1E76E48C-B58D-4209-8280-B24013EBE79B}" type="sibTrans" cxnId="{C85385A2-F66B-431C-B9AC-A00FB80E79EB}">
      <dgm:prSet/>
      <dgm:spPr/>
      <dgm:t>
        <a:bodyPr/>
        <a:lstStyle/>
        <a:p>
          <a:endParaRPr lang="fr-FR" sz="1200"/>
        </a:p>
      </dgm:t>
    </dgm:pt>
    <dgm:pt modelId="{B1C5E547-A81E-4965-963A-5969F01DE233}">
      <dgm:prSet phldrT="[Texte]" custT="1"/>
      <dgm:spPr>
        <a:solidFill>
          <a:schemeClr val="accent6">
            <a:lumMod val="20000"/>
            <a:lumOff val="80000"/>
          </a:schemeClr>
        </a:solidFill>
      </dgm:spPr>
      <dgm:t>
        <a:bodyPr/>
        <a:lstStyle/>
        <a:p>
          <a:r>
            <a:rPr lang="fr-FR" sz="1200" dirty="0">
              <a:hlinkClick xmlns:r="http://schemas.openxmlformats.org/officeDocument/2006/relationships" r:id="rId6" action="ppaction://hlinksldjump"/>
            </a:rPr>
            <a:t>XII. Production</a:t>
          </a:r>
          <a:endParaRPr lang="fr-FR" sz="1200" dirty="0"/>
        </a:p>
      </dgm:t>
    </dgm:pt>
    <dgm:pt modelId="{AE6CC7CD-9FCB-4360-8E79-DF93DAF60737}" type="parTrans" cxnId="{72738101-32A0-482A-BC85-92CF6BCE71EB}">
      <dgm:prSet/>
      <dgm:spPr/>
      <dgm:t>
        <a:bodyPr/>
        <a:lstStyle/>
        <a:p>
          <a:endParaRPr lang="fr-FR" sz="1200"/>
        </a:p>
      </dgm:t>
    </dgm:pt>
    <dgm:pt modelId="{580937A6-3062-43E0-84A4-203220A55668}" type="sibTrans" cxnId="{72738101-32A0-482A-BC85-92CF6BCE71EB}">
      <dgm:prSet/>
      <dgm:spPr/>
      <dgm:t>
        <a:bodyPr/>
        <a:lstStyle/>
        <a:p>
          <a:endParaRPr lang="fr-FR" sz="1200"/>
        </a:p>
      </dgm:t>
    </dgm:pt>
    <dgm:pt modelId="{51A4E85C-7853-4BD1-99B8-500FA732C07C}">
      <dgm:prSet phldrT="[Texte]" custT="1"/>
      <dgm:spPr>
        <a:solidFill>
          <a:schemeClr val="accent6">
            <a:lumMod val="20000"/>
            <a:lumOff val="80000"/>
          </a:schemeClr>
        </a:solidFill>
      </dgm:spPr>
      <dgm:t>
        <a:bodyPr/>
        <a:lstStyle/>
        <a:p>
          <a:r>
            <a:rPr lang="fr-FR" sz="1200" dirty="0">
              <a:hlinkClick xmlns:r="http://schemas.openxmlformats.org/officeDocument/2006/relationships" r:id="rId7" action="ppaction://hlinksldjump"/>
            </a:rPr>
            <a:t>VI. </a:t>
          </a:r>
          <a:r>
            <a:rPr lang="fr-FR" sz="1200" dirty="0" err="1">
              <a:hlinkClick xmlns:r="http://schemas.openxmlformats.org/officeDocument/2006/relationships" r:id="rId7" action="ppaction://hlinksldjump"/>
            </a:rPr>
            <a:t>Voc</a:t>
          </a:r>
          <a:r>
            <a:rPr lang="fr-FR" sz="1200" dirty="0">
              <a:hlinkClick xmlns:r="http://schemas.openxmlformats.org/officeDocument/2006/relationships" r:id="rId7" action="ppaction://hlinksldjump"/>
            </a:rPr>
            <a:t>: actions</a:t>
          </a:r>
          <a:endParaRPr lang="fr-FR" sz="1200" dirty="0"/>
        </a:p>
      </dgm:t>
    </dgm:pt>
    <dgm:pt modelId="{B7C07AFD-23D0-4ADA-AB3D-00F07F4ED878}" type="parTrans" cxnId="{AE06BB18-E8A4-4D1E-ACA5-3BC536A79940}">
      <dgm:prSet/>
      <dgm:spPr/>
      <dgm:t>
        <a:bodyPr/>
        <a:lstStyle/>
        <a:p>
          <a:endParaRPr lang="fr-FR" sz="1200"/>
        </a:p>
      </dgm:t>
    </dgm:pt>
    <dgm:pt modelId="{1D2E3503-D81D-4ED0-BBED-9752F01DDB36}" type="sibTrans" cxnId="{AE06BB18-E8A4-4D1E-ACA5-3BC536A79940}">
      <dgm:prSet/>
      <dgm:spPr/>
      <dgm:t>
        <a:bodyPr/>
        <a:lstStyle/>
        <a:p>
          <a:endParaRPr lang="fr-FR" sz="1200"/>
        </a:p>
      </dgm:t>
    </dgm:pt>
    <dgm:pt modelId="{2473E0C6-F091-45D1-92DF-C3495EF1C401}">
      <dgm:prSet phldrT="[Texte]" custT="1"/>
      <dgm:spPr>
        <a:solidFill>
          <a:schemeClr val="accent6">
            <a:lumMod val="20000"/>
            <a:lumOff val="80000"/>
          </a:schemeClr>
        </a:solidFill>
      </dgm:spPr>
      <dgm:t>
        <a:bodyPr/>
        <a:lstStyle/>
        <a:p>
          <a:r>
            <a:rPr lang="fr-FR" sz="1200" dirty="0">
              <a:hlinkClick xmlns:r="http://schemas.openxmlformats.org/officeDocument/2006/relationships" r:id="rId8" action="ppaction://hlinksldjump"/>
            </a:rPr>
            <a:t>VII. Gr: COD</a:t>
          </a:r>
          <a:endParaRPr lang="fr-FR" sz="1200" dirty="0"/>
        </a:p>
      </dgm:t>
    </dgm:pt>
    <dgm:pt modelId="{4433C147-A76C-4373-82A9-5E8D9C6D1838}" type="parTrans" cxnId="{2A5368FE-1C47-49B5-BBAB-3FCDB61912AD}">
      <dgm:prSet/>
      <dgm:spPr/>
      <dgm:t>
        <a:bodyPr/>
        <a:lstStyle/>
        <a:p>
          <a:endParaRPr lang="fr-FR" sz="1200"/>
        </a:p>
      </dgm:t>
    </dgm:pt>
    <dgm:pt modelId="{180EAE69-2C01-4311-B9E4-412DA1BB2F8A}" type="sibTrans" cxnId="{2A5368FE-1C47-49B5-BBAB-3FCDB61912AD}">
      <dgm:prSet/>
      <dgm:spPr/>
      <dgm:t>
        <a:bodyPr/>
        <a:lstStyle/>
        <a:p>
          <a:endParaRPr lang="fr-FR" sz="1200"/>
        </a:p>
      </dgm:t>
    </dgm:pt>
    <dgm:pt modelId="{F6F74AEF-BB45-45DA-85BB-D022F832901F}">
      <dgm:prSet phldrT="[Texte]" custT="1"/>
      <dgm:spPr>
        <a:solidFill>
          <a:schemeClr val="accent6">
            <a:lumMod val="20000"/>
            <a:lumOff val="80000"/>
          </a:schemeClr>
        </a:solidFill>
      </dgm:spPr>
      <dgm:t>
        <a:bodyPr/>
        <a:lstStyle/>
        <a:p>
          <a:r>
            <a:rPr lang="fr-FR" sz="1200" dirty="0">
              <a:hlinkClick xmlns:r="http://schemas.openxmlformats.org/officeDocument/2006/relationships" r:id="rId9" action="ppaction://hlinksldjump"/>
            </a:rPr>
            <a:t>VIII. Gr: prés. progressif</a:t>
          </a:r>
          <a:endParaRPr lang="fr-FR" sz="1200" dirty="0"/>
        </a:p>
      </dgm:t>
    </dgm:pt>
    <dgm:pt modelId="{31D343A9-D0AF-42AA-80A0-2F8A29E1D15C}" type="parTrans" cxnId="{5B7573AD-785D-4B55-A230-E32D87EAB77C}">
      <dgm:prSet/>
      <dgm:spPr/>
      <dgm:t>
        <a:bodyPr/>
        <a:lstStyle/>
        <a:p>
          <a:endParaRPr lang="fr-FR" sz="1200"/>
        </a:p>
      </dgm:t>
    </dgm:pt>
    <dgm:pt modelId="{0A7681B3-6438-4331-95BA-32E8E2E65E7D}" type="sibTrans" cxnId="{5B7573AD-785D-4B55-A230-E32D87EAB77C}">
      <dgm:prSet/>
      <dgm:spPr/>
      <dgm:t>
        <a:bodyPr/>
        <a:lstStyle/>
        <a:p>
          <a:endParaRPr lang="fr-FR" sz="1200"/>
        </a:p>
      </dgm:t>
    </dgm:pt>
    <dgm:pt modelId="{936D745D-CA20-4C08-BC30-D08A12E607A8}">
      <dgm:prSet phldrT="[Texte]" custT="1"/>
      <dgm:spPr>
        <a:solidFill>
          <a:schemeClr val="accent6">
            <a:lumMod val="20000"/>
            <a:lumOff val="80000"/>
          </a:schemeClr>
        </a:solidFill>
      </dgm:spPr>
      <dgm:t>
        <a:bodyPr/>
        <a:lstStyle/>
        <a:p>
          <a:r>
            <a:rPr lang="fr-FR" sz="1200" dirty="0">
              <a:hlinkClick xmlns:r="http://schemas.openxmlformats.org/officeDocument/2006/relationships" r:id="rId10" action="ppaction://hlinksldjump"/>
            </a:rPr>
            <a:t>IX. </a:t>
          </a:r>
          <a:r>
            <a:rPr lang="fr-FR" sz="1200" dirty="0" err="1">
              <a:hlinkClick xmlns:r="http://schemas.openxmlformats.org/officeDocument/2006/relationships" r:id="rId10" action="ppaction://hlinksldjump"/>
            </a:rPr>
            <a:t>Voc</a:t>
          </a:r>
          <a:r>
            <a:rPr lang="fr-FR" sz="1200" dirty="0">
              <a:hlinkClick xmlns:r="http://schemas.openxmlformats.org/officeDocument/2006/relationships" r:id="rId10" action="ppaction://hlinksldjump"/>
            </a:rPr>
            <a:t>: connecteurs</a:t>
          </a:r>
          <a:endParaRPr lang="fr-FR" sz="1200" dirty="0"/>
        </a:p>
      </dgm:t>
    </dgm:pt>
    <dgm:pt modelId="{5794BC60-2566-4E8B-AF41-932DE9E3CF09}" type="parTrans" cxnId="{EDF810CE-15C3-42DD-BF0A-6F360788C8CC}">
      <dgm:prSet/>
      <dgm:spPr/>
      <dgm:t>
        <a:bodyPr/>
        <a:lstStyle/>
        <a:p>
          <a:endParaRPr lang="fr-FR" sz="1200"/>
        </a:p>
      </dgm:t>
    </dgm:pt>
    <dgm:pt modelId="{3F89783E-1958-4D73-9E9D-4ADDC3DE43EC}" type="sibTrans" cxnId="{EDF810CE-15C3-42DD-BF0A-6F360788C8CC}">
      <dgm:prSet/>
      <dgm:spPr/>
      <dgm:t>
        <a:bodyPr/>
        <a:lstStyle/>
        <a:p>
          <a:endParaRPr lang="fr-FR" sz="1200"/>
        </a:p>
      </dgm:t>
    </dgm:pt>
    <dgm:pt modelId="{0D8A07CC-95B6-4EA0-829E-D9B8D030864E}">
      <dgm:prSet phldrT="[Texte]" custT="1"/>
      <dgm:spPr>
        <a:solidFill>
          <a:schemeClr val="accent6">
            <a:lumMod val="20000"/>
            <a:lumOff val="80000"/>
          </a:schemeClr>
        </a:solidFill>
      </dgm:spPr>
      <dgm:t>
        <a:bodyPr/>
        <a:lstStyle/>
        <a:p>
          <a:r>
            <a:rPr lang="fr-FR" sz="1200" dirty="0">
              <a:hlinkClick xmlns:r="http://schemas.openxmlformats.org/officeDocument/2006/relationships" r:id="rId11" action="ppaction://hlinksldjump"/>
            </a:rPr>
            <a:t>X. </a:t>
          </a:r>
          <a:r>
            <a:rPr lang="fr-FR" sz="1200" dirty="0" err="1">
              <a:hlinkClick xmlns:r="http://schemas.openxmlformats.org/officeDocument/2006/relationships" r:id="rId11" action="ppaction://hlinksldjump"/>
            </a:rPr>
            <a:t>Voc</a:t>
          </a:r>
          <a:r>
            <a:rPr lang="fr-FR" sz="1200" dirty="0">
              <a:hlinkClick xmlns:r="http://schemas.openxmlformats.org/officeDocument/2006/relationships" r:id="rId11" action="ppaction://hlinksldjump"/>
            </a:rPr>
            <a:t>: opinion</a:t>
          </a:r>
          <a:endParaRPr lang="fr-FR" sz="1200" dirty="0"/>
        </a:p>
      </dgm:t>
    </dgm:pt>
    <dgm:pt modelId="{D1EA18D4-45E8-453B-9846-F7DB3EB607EC}" type="parTrans" cxnId="{D7169B87-9B7A-456D-8969-26D2699B1861}">
      <dgm:prSet/>
      <dgm:spPr/>
      <dgm:t>
        <a:bodyPr/>
        <a:lstStyle/>
        <a:p>
          <a:endParaRPr lang="fr-FR" sz="1200"/>
        </a:p>
      </dgm:t>
    </dgm:pt>
    <dgm:pt modelId="{922F579C-F95D-45B9-8EB7-32A2FB74BB9F}" type="sibTrans" cxnId="{D7169B87-9B7A-456D-8969-26D2699B1861}">
      <dgm:prSet/>
      <dgm:spPr/>
      <dgm:t>
        <a:bodyPr/>
        <a:lstStyle/>
        <a:p>
          <a:endParaRPr lang="fr-FR" sz="1200"/>
        </a:p>
      </dgm:t>
    </dgm:pt>
    <dgm:pt modelId="{1C4AA4B7-634C-4CBA-8066-E03FD66C6830}">
      <dgm:prSet phldrT="[Texte]" custT="1"/>
      <dgm:spPr>
        <a:solidFill>
          <a:srgbClr val="FFC000"/>
        </a:solidFill>
      </dgm:spPr>
      <dgm:t>
        <a:bodyPr/>
        <a:lstStyle/>
        <a:p>
          <a:r>
            <a:rPr lang="fr-FR" sz="1200" dirty="0">
              <a:hlinkClick xmlns:r="http://schemas.openxmlformats.org/officeDocument/2006/relationships" r:id="rId12" action="ppaction://hlinksldjump"/>
            </a:rPr>
            <a:t>III. </a:t>
          </a:r>
          <a:r>
            <a:rPr lang="fr-FR" sz="1200" dirty="0" err="1">
              <a:hlinkClick xmlns:r="http://schemas.openxmlformats.org/officeDocument/2006/relationships" r:id="rId12" action="ppaction://hlinksldjump"/>
            </a:rPr>
            <a:t>Voc</a:t>
          </a:r>
          <a:r>
            <a:rPr lang="fr-FR" sz="1200" dirty="0">
              <a:hlinkClick xmlns:r="http://schemas.openxmlformats.org/officeDocument/2006/relationships" r:id="rId12" action="ppaction://hlinksldjump"/>
            </a:rPr>
            <a:t>: aliments</a:t>
          </a:r>
          <a:endParaRPr lang="fr-FR" sz="1200" dirty="0"/>
        </a:p>
      </dgm:t>
    </dgm:pt>
    <dgm:pt modelId="{F9360B63-235F-4C4F-913A-0129822BD193}" type="parTrans" cxnId="{7C96E37D-2221-4703-9830-2485111A4943}">
      <dgm:prSet/>
      <dgm:spPr/>
      <dgm:t>
        <a:bodyPr/>
        <a:lstStyle/>
        <a:p>
          <a:endParaRPr lang="fr-FR" sz="1200"/>
        </a:p>
      </dgm:t>
    </dgm:pt>
    <dgm:pt modelId="{31BB5B69-4B99-4D7D-8A85-CD53BEB64987}" type="sibTrans" cxnId="{7C96E37D-2221-4703-9830-2485111A4943}">
      <dgm:prSet/>
      <dgm:spPr/>
      <dgm:t>
        <a:bodyPr/>
        <a:lstStyle/>
        <a:p>
          <a:endParaRPr lang="fr-FR" sz="12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12">
        <dgm:presLayoutVars>
          <dgm:bulletEnabled val="1"/>
        </dgm:presLayoutVars>
      </dgm:prSet>
      <dgm:spPr/>
    </dgm:pt>
    <dgm:pt modelId="{4F894FE4-D206-41C8-AF7E-2F059EF7A497}" type="pres">
      <dgm:prSet presAssocID="{D71A99E9-9574-442D-A8CA-B21062B246A6}" presName="parSpace" presStyleCnt="0"/>
      <dgm:spPr/>
    </dgm:pt>
    <dgm:pt modelId="{2F548C05-5D23-47B9-9153-0D08392EF497}" type="pres">
      <dgm:prSet presAssocID="{6FAE786F-AC75-4C08-AB21-821A5A2DCB78}" presName="parTxOnly" presStyleLbl="node1" presStyleIdx="1" presStyleCnt="12">
        <dgm:presLayoutVars>
          <dgm:bulletEnabled val="1"/>
        </dgm:presLayoutVars>
      </dgm:prSet>
      <dgm:spPr/>
    </dgm:pt>
    <dgm:pt modelId="{2641F55C-7678-4F0E-9F26-07FCA1D57FDD}" type="pres">
      <dgm:prSet presAssocID="{EB9486F7-414A-4ECD-8706-C58E89D3C254}" presName="parSpace" presStyleCnt="0"/>
      <dgm:spPr/>
    </dgm:pt>
    <dgm:pt modelId="{07D5B92C-B88D-4097-96C2-28859F65CA7F}" type="pres">
      <dgm:prSet presAssocID="{1C4AA4B7-634C-4CBA-8066-E03FD66C6830}" presName="parTxOnly" presStyleLbl="node1" presStyleIdx="2" presStyleCnt="12">
        <dgm:presLayoutVars>
          <dgm:bulletEnabled val="1"/>
        </dgm:presLayoutVars>
      </dgm:prSet>
      <dgm:spPr/>
    </dgm:pt>
    <dgm:pt modelId="{149AD83A-B175-422B-8511-AB5D0AE3C71B}" type="pres">
      <dgm:prSet presAssocID="{31BB5B69-4B99-4D7D-8A85-CD53BEB64987}" presName="parSpace" presStyleCnt="0"/>
      <dgm:spPr/>
    </dgm:pt>
    <dgm:pt modelId="{0BF32CFA-15F8-41C4-A152-C55FC3476C2D}" type="pres">
      <dgm:prSet presAssocID="{85EC93E8-032B-44C3-96BD-D8FC2CDF2A04}" presName="parTxOnly" presStyleLbl="node1" presStyleIdx="3" presStyleCnt="1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12">
        <dgm:presLayoutVars>
          <dgm:bulletEnabled val="1"/>
        </dgm:presLayoutVars>
      </dgm:prSet>
      <dgm:spPr/>
    </dgm:pt>
    <dgm:pt modelId="{25A1145E-2788-45FB-97B7-F8C4089C4654}" type="pres">
      <dgm:prSet presAssocID="{F11C5AE7-F1F8-4B7B-AAC2-50535A342F1D}" presName="parSpace" presStyleCnt="0"/>
      <dgm:spPr/>
    </dgm:pt>
    <dgm:pt modelId="{9FAE840A-45EF-4838-804D-7D38725257B5}" type="pres">
      <dgm:prSet presAssocID="{51A4E85C-7853-4BD1-99B8-500FA732C07C}" presName="parTxOnly" presStyleLbl="node1" presStyleIdx="5" presStyleCnt="12">
        <dgm:presLayoutVars>
          <dgm:bulletEnabled val="1"/>
        </dgm:presLayoutVars>
      </dgm:prSet>
      <dgm:spPr/>
    </dgm:pt>
    <dgm:pt modelId="{BBB638DF-FC3D-4C30-895A-940F06B6343E}" type="pres">
      <dgm:prSet presAssocID="{1D2E3503-D81D-4ED0-BBED-9752F01DDB36}" presName="parSpace" presStyleCnt="0"/>
      <dgm:spPr/>
    </dgm:pt>
    <dgm:pt modelId="{2CC4FF6B-995D-4E35-BB3F-77D64CD4A0D0}" type="pres">
      <dgm:prSet presAssocID="{2473E0C6-F091-45D1-92DF-C3495EF1C401}" presName="parTxOnly" presStyleLbl="node1" presStyleIdx="6" presStyleCnt="12">
        <dgm:presLayoutVars>
          <dgm:bulletEnabled val="1"/>
        </dgm:presLayoutVars>
      </dgm:prSet>
      <dgm:spPr/>
    </dgm:pt>
    <dgm:pt modelId="{1B769117-C156-4328-97A8-A790DE76E5F3}" type="pres">
      <dgm:prSet presAssocID="{180EAE69-2C01-4311-B9E4-412DA1BB2F8A}" presName="parSpace" presStyleCnt="0"/>
      <dgm:spPr/>
    </dgm:pt>
    <dgm:pt modelId="{E0020522-8D25-4C40-9ABB-B5A802558AAC}" type="pres">
      <dgm:prSet presAssocID="{F6F74AEF-BB45-45DA-85BB-D022F832901F}" presName="parTxOnly" presStyleLbl="node1" presStyleIdx="7" presStyleCnt="12">
        <dgm:presLayoutVars>
          <dgm:bulletEnabled val="1"/>
        </dgm:presLayoutVars>
      </dgm:prSet>
      <dgm:spPr/>
    </dgm:pt>
    <dgm:pt modelId="{8CF0E4F3-6CAB-4DF7-8127-F071599528CD}" type="pres">
      <dgm:prSet presAssocID="{0A7681B3-6438-4331-95BA-32E8E2E65E7D}" presName="parSpace" presStyleCnt="0"/>
      <dgm:spPr/>
    </dgm:pt>
    <dgm:pt modelId="{6EE9DACF-3558-46D5-AD94-BB48E49F1489}" type="pres">
      <dgm:prSet presAssocID="{936D745D-CA20-4C08-BC30-D08A12E607A8}" presName="parTxOnly" presStyleLbl="node1" presStyleIdx="8" presStyleCnt="12">
        <dgm:presLayoutVars>
          <dgm:bulletEnabled val="1"/>
        </dgm:presLayoutVars>
      </dgm:prSet>
      <dgm:spPr/>
    </dgm:pt>
    <dgm:pt modelId="{32911B46-F97F-4525-AD59-CFE95FFB94FB}" type="pres">
      <dgm:prSet presAssocID="{3F89783E-1958-4D73-9E9D-4ADDC3DE43EC}" presName="parSpace" presStyleCnt="0"/>
      <dgm:spPr/>
    </dgm:pt>
    <dgm:pt modelId="{B5879791-AD02-494D-9D78-6C22396A75B7}" type="pres">
      <dgm:prSet presAssocID="{0D8A07CC-95B6-4EA0-829E-D9B8D030864E}" presName="parTxOnly" presStyleLbl="node1" presStyleIdx="9" presStyleCnt="12">
        <dgm:presLayoutVars>
          <dgm:bulletEnabled val="1"/>
        </dgm:presLayoutVars>
      </dgm:prSet>
      <dgm:spPr/>
    </dgm:pt>
    <dgm:pt modelId="{58A52110-D620-4823-A6FA-E8FA09D67D59}" type="pres">
      <dgm:prSet presAssocID="{922F579C-F95D-45B9-8EB7-32A2FB74BB9F}" presName="parSpace" presStyleCnt="0"/>
      <dgm:spPr/>
    </dgm:pt>
    <dgm:pt modelId="{92430BDE-7174-4B03-866C-936903DF07F9}" type="pres">
      <dgm:prSet presAssocID="{9CD13DA1-4E5F-4C46-A83B-A6876944F671}" presName="parTxOnly" presStyleLbl="node1" presStyleIdx="10" presStyleCnt="12">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11" presStyleCnt="12">
        <dgm:presLayoutVars>
          <dgm:bulletEnabled val="1"/>
        </dgm:presLayoutVars>
      </dgm:prSet>
      <dgm:spPr/>
    </dgm:pt>
  </dgm:ptLst>
  <dgm:cxnLst>
    <dgm:cxn modelId="{72738101-32A0-482A-BC85-92CF6BCE71EB}" srcId="{70A282F3-4515-4856-B2C0-86AA77246B51}" destId="{B1C5E547-A81E-4965-963A-5969F01DE233}" srcOrd="11" destOrd="0" parTransId="{AE6CC7CD-9FCB-4360-8E79-DF93DAF60737}" sibTransId="{580937A6-3062-43E0-84A4-203220A55668}"/>
    <dgm:cxn modelId="{BC1FA509-B3C6-4E15-9D7F-18D053E21C90}" type="presOf" srcId="{0D8A07CC-95B6-4EA0-829E-D9B8D030864E}" destId="{B5879791-AD02-494D-9D78-6C22396A75B7}" srcOrd="0" destOrd="0" presId="urn:microsoft.com/office/officeart/2005/8/layout/hChevron3"/>
    <dgm:cxn modelId="{8256F109-2CE8-4062-ACC0-DBE387B5E892}" type="presOf" srcId="{70A282F3-4515-4856-B2C0-86AA77246B51}" destId="{776A1F8C-5C31-4691-9C2B-A7F8DF456F32}" srcOrd="0" destOrd="0" presId="urn:microsoft.com/office/officeart/2005/8/layout/hChevron3"/>
    <dgm:cxn modelId="{738C1013-B35C-45FD-A84F-246877F9D9FE}" type="presOf" srcId="{936D745D-CA20-4C08-BC30-D08A12E607A8}" destId="{6EE9DACF-3558-46D5-AD94-BB48E49F1489}" srcOrd="0" destOrd="0" presId="urn:microsoft.com/office/officeart/2005/8/layout/hChevron3"/>
    <dgm:cxn modelId="{AE06BB18-E8A4-4D1E-ACA5-3BC536A79940}" srcId="{70A282F3-4515-4856-B2C0-86AA77246B51}" destId="{51A4E85C-7853-4BD1-99B8-500FA732C07C}" srcOrd="5" destOrd="0" parTransId="{B7C07AFD-23D0-4ADA-AB3D-00F07F4ED878}" sibTransId="{1D2E3503-D81D-4ED0-BBED-9752F01DDB36}"/>
    <dgm:cxn modelId="{E8BBB22B-7300-4868-A083-1104E6BD099B}" type="presOf" srcId="{71854ADA-8CB0-41DE-A023-09C1AF968FE5}" destId="{10216DF6-6500-4360-8168-79C8E29168F6}" srcOrd="0" destOrd="0" presId="urn:microsoft.com/office/officeart/2005/8/layout/hChevron3"/>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1"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0C3B4C51-DA37-44EB-8B1A-A227097089DF}" type="presOf" srcId="{51A4E85C-7853-4BD1-99B8-500FA732C07C}" destId="{9FAE840A-45EF-4838-804D-7D38725257B5}" srcOrd="0" destOrd="0" presId="urn:microsoft.com/office/officeart/2005/8/layout/hChevron3"/>
    <dgm:cxn modelId="{7C96E37D-2221-4703-9830-2485111A4943}" srcId="{70A282F3-4515-4856-B2C0-86AA77246B51}" destId="{1C4AA4B7-634C-4CBA-8066-E03FD66C6830}" srcOrd="2" destOrd="0" parTransId="{F9360B63-235F-4C4F-913A-0129822BD193}" sibTransId="{31BB5B69-4B99-4D7D-8A85-CD53BEB64987}"/>
    <dgm:cxn modelId="{7003787F-7B8C-4EAA-87AB-559D63E64850}" type="presOf" srcId="{2473E0C6-F091-45D1-92DF-C3495EF1C401}" destId="{2CC4FF6B-995D-4E35-BB3F-77D64CD4A0D0}" srcOrd="0" destOrd="0" presId="urn:microsoft.com/office/officeart/2005/8/layout/hChevron3"/>
    <dgm:cxn modelId="{D7169B87-9B7A-456D-8969-26D2699B1861}" srcId="{70A282F3-4515-4856-B2C0-86AA77246B51}" destId="{0D8A07CC-95B6-4EA0-829E-D9B8D030864E}" srcOrd="9" destOrd="0" parTransId="{D1EA18D4-45E8-453B-9846-F7DB3EB607EC}" sibTransId="{922F579C-F95D-45B9-8EB7-32A2FB74BB9F}"/>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10" destOrd="0" parTransId="{A0441888-E3AF-4D12-AB92-613143FC1909}" sibTransId="{1E76E48C-B58D-4209-8280-B24013EBE79B}"/>
    <dgm:cxn modelId="{5B7573AD-785D-4B55-A230-E32D87EAB77C}" srcId="{70A282F3-4515-4856-B2C0-86AA77246B51}" destId="{F6F74AEF-BB45-45DA-85BB-D022F832901F}" srcOrd="7" destOrd="0" parTransId="{31D343A9-D0AF-42AA-80A0-2F8A29E1D15C}" sibTransId="{0A7681B3-6438-4331-95BA-32E8E2E65E7D}"/>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EDF810CE-15C3-42DD-BF0A-6F360788C8CC}" srcId="{70A282F3-4515-4856-B2C0-86AA77246B51}" destId="{936D745D-CA20-4C08-BC30-D08A12E607A8}" srcOrd="8" destOrd="0" parTransId="{5794BC60-2566-4E8B-AF41-932DE9E3CF09}" sibTransId="{3F89783E-1958-4D73-9E9D-4ADDC3DE43EC}"/>
    <dgm:cxn modelId="{2469B8E2-A478-42E2-AA81-10AD3E8626D6}" type="presOf" srcId="{F6F74AEF-BB45-45DA-85BB-D022F832901F}" destId="{E0020522-8D25-4C40-9ABB-B5A802558AAC}"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9587E1F6-0EDF-4079-BE46-C5E4EDAD7C76}" type="presOf" srcId="{1C4AA4B7-634C-4CBA-8066-E03FD66C6830}" destId="{07D5B92C-B88D-4097-96C2-28859F65CA7F}" srcOrd="0" destOrd="0" presId="urn:microsoft.com/office/officeart/2005/8/layout/hChevron3"/>
    <dgm:cxn modelId="{2A5368FE-1C47-49B5-BBAB-3FCDB61912AD}" srcId="{70A282F3-4515-4856-B2C0-86AA77246B51}" destId="{2473E0C6-F091-45D1-92DF-C3495EF1C401}" srcOrd="6" destOrd="0" parTransId="{4433C147-A76C-4373-82A9-5E8D9C6D1838}" sibTransId="{180EAE69-2C01-4311-B9E4-412DA1BB2F8A}"/>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23E8F3E0-0D4E-44EC-A5D5-384FB891694A}" type="presParOf" srcId="{776A1F8C-5C31-4691-9C2B-A7F8DF456F32}" destId="{2F548C05-5D23-47B9-9153-0D08392EF497}" srcOrd="2" destOrd="0" presId="urn:microsoft.com/office/officeart/2005/8/layout/hChevron3"/>
    <dgm:cxn modelId="{6B743A57-743D-4B08-99B0-997F146DC9E6}" type="presParOf" srcId="{776A1F8C-5C31-4691-9C2B-A7F8DF456F32}" destId="{2641F55C-7678-4F0E-9F26-07FCA1D57FDD}" srcOrd="3" destOrd="0" presId="urn:microsoft.com/office/officeart/2005/8/layout/hChevron3"/>
    <dgm:cxn modelId="{DC205062-3D57-485B-A4A3-88E08CF67B73}" type="presParOf" srcId="{776A1F8C-5C31-4691-9C2B-A7F8DF456F32}" destId="{07D5B92C-B88D-4097-96C2-28859F65CA7F}" srcOrd="4" destOrd="0" presId="urn:microsoft.com/office/officeart/2005/8/layout/hChevron3"/>
    <dgm:cxn modelId="{564C1AF4-A875-4033-AC0C-3A982FD8735B}" type="presParOf" srcId="{776A1F8C-5C31-4691-9C2B-A7F8DF456F32}" destId="{149AD83A-B175-422B-8511-AB5D0AE3C71B}"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2A60B205-ECBC-4A54-8744-FD5CBA466B06}" type="presParOf" srcId="{776A1F8C-5C31-4691-9C2B-A7F8DF456F32}" destId="{9FAE840A-45EF-4838-804D-7D38725257B5}" srcOrd="10" destOrd="0" presId="urn:microsoft.com/office/officeart/2005/8/layout/hChevron3"/>
    <dgm:cxn modelId="{43B5F5F6-6381-4D48-B856-1AB4A62ACFE7}" type="presParOf" srcId="{776A1F8C-5C31-4691-9C2B-A7F8DF456F32}" destId="{BBB638DF-FC3D-4C30-895A-940F06B6343E}" srcOrd="11" destOrd="0" presId="urn:microsoft.com/office/officeart/2005/8/layout/hChevron3"/>
    <dgm:cxn modelId="{3459719D-6CFD-462C-B8D1-15E16C375775}" type="presParOf" srcId="{776A1F8C-5C31-4691-9C2B-A7F8DF456F32}" destId="{2CC4FF6B-995D-4E35-BB3F-77D64CD4A0D0}" srcOrd="12" destOrd="0" presId="urn:microsoft.com/office/officeart/2005/8/layout/hChevron3"/>
    <dgm:cxn modelId="{9BEB9B76-D675-43EF-8776-EF1C3FA58311}" type="presParOf" srcId="{776A1F8C-5C31-4691-9C2B-A7F8DF456F32}" destId="{1B769117-C156-4328-97A8-A790DE76E5F3}" srcOrd="13" destOrd="0" presId="urn:microsoft.com/office/officeart/2005/8/layout/hChevron3"/>
    <dgm:cxn modelId="{3A64E952-699F-4EC7-9C53-12B304A1AC65}" type="presParOf" srcId="{776A1F8C-5C31-4691-9C2B-A7F8DF456F32}" destId="{E0020522-8D25-4C40-9ABB-B5A802558AAC}" srcOrd="14" destOrd="0" presId="urn:microsoft.com/office/officeart/2005/8/layout/hChevron3"/>
    <dgm:cxn modelId="{7C42AB26-C2B4-4645-A7A3-40E0E203DE4E}" type="presParOf" srcId="{776A1F8C-5C31-4691-9C2B-A7F8DF456F32}" destId="{8CF0E4F3-6CAB-4DF7-8127-F071599528CD}" srcOrd="15" destOrd="0" presId="urn:microsoft.com/office/officeart/2005/8/layout/hChevron3"/>
    <dgm:cxn modelId="{D9A9EFE4-1844-4005-8BED-2FB2A5DC5673}" type="presParOf" srcId="{776A1F8C-5C31-4691-9C2B-A7F8DF456F32}" destId="{6EE9DACF-3558-46D5-AD94-BB48E49F1489}" srcOrd="16" destOrd="0" presId="urn:microsoft.com/office/officeart/2005/8/layout/hChevron3"/>
    <dgm:cxn modelId="{DDC766BE-4A32-4C0C-825B-A9815018E346}" type="presParOf" srcId="{776A1F8C-5C31-4691-9C2B-A7F8DF456F32}" destId="{32911B46-F97F-4525-AD59-CFE95FFB94FB}" srcOrd="17" destOrd="0" presId="urn:microsoft.com/office/officeart/2005/8/layout/hChevron3"/>
    <dgm:cxn modelId="{50FEB9A3-6A5E-493F-B5D2-A491D2B86465}" type="presParOf" srcId="{776A1F8C-5C31-4691-9C2B-A7F8DF456F32}" destId="{B5879791-AD02-494D-9D78-6C22396A75B7}" srcOrd="18" destOrd="0" presId="urn:microsoft.com/office/officeart/2005/8/layout/hChevron3"/>
    <dgm:cxn modelId="{0534FCC8-F103-4C46-8CA6-2E6FE1A79070}" type="presParOf" srcId="{776A1F8C-5C31-4691-9C2B-A7F8DF456F32}" destId="{58A52110-D620-4823-A6FA-E8FA09D67D59}" srcOrd="19" destOrd="0" presId="urn:microsoft.com/office/officeart/2005/8/layout/hChevron3"/>
    <dgm:cxn modelId="{FA103E51-2275-407D-9C53-E55B4CF21AE3}" type="presParOf" srcId="{776A1F8C-5C31-4691-9C2B-A7F8DF456F32}" destId="{92430BDE-7174-4B03-866C-936903DF07F9}" srcOrd="20" destOrd="0" presId="urn:microsoft.com/office/officeart/2005/8/layout/hChevron3"/>
    <dgm:cxn modelId="{F31D3BCB-2AFA-458D-96BF-227456F0A622}" type="presParOf" srcId="{776A1F8C-5C31-4691-9C2B-A7F8DF456F32}" destId="{67BB3DEC-BE6B-4F48-94DF-D5CCA4276827}" srcOrd="21" destOrd="0" presId="urn:microsoft.com/office/officeart/2005/8/layout/hChevron3"/>
    <dgm:cxn modelId="{E192B9E4-C8EF-43DC-BA11-78FD917000E5}" type="presParOf" srcId="{776A1F8C-5C31-4691-9C2B-A7F8DF456F32}" destId="{2CB68F4E-D058-4ECE-8D28-436B2D71DCC9}" srcOrd="22"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200" dirty="0">
              <a:hlinkClick xmlns:r="http://schemas.openxmlformats.org/officeDocument/2006/relationships" r:id="rId1" action="ppaction://hlinksldjump"/>
            </a:rPr>
            <a:t>I. Starter</a:t>
          </a:r>
          <a:endParaRPr lang="fr-FR" sz="1200" dirty="0"/>
        </a:p>
      </dgm:t>
    </dgm:pt>
    <dgm:pt modelId="{C735A598-7BAA-4198-B3DB-B75AF76A8085}" type="parTrans" cxnId="{C66094AE-62B6-4AC2-AD90-6DDD41DB0420}">
      <dgm:prSet/>
      <dgm:spPr/>
      <dgm:t>
        <a:bodyPr/>
        <a:lstStyle/>
        <a:p>
          <a:endParaRPr lang="fr-FR" sz="1200"/>
        </a:p>
      </dgm:t>
    </dgm:pt>
    <dgm:pt modelId="{D71A99E9-9574-442D-A8CA-B21062B246A6}" type="sibTrans" cxnId="{C66094AE-62B6-4AC2-AD90-6DDD41DB0420}">
      <dgm:prSet/>
      <dgm:spPr/>
      <dgm:t>
        <a:bodyPr/>
        <a:lstStyle/>
        <a:p>
          <a:endParaRPr lang="fr-FR" sz="1200"/>
        </a:p>
      </dgm:t>
    </dgm:pt>
    <dgm:pt modelId="{6FAE786F-AC75-4C08-AB21-821A5A2DCB78}">
      <dgm:prSet phldrT="[Texte]" custT="1"/>
      <dgm:spPr>
        <a:solidFill>
          <a:schemeClr val="accent6">
            <a:lumMod val="20000"/>
            <a:lumOff val="80000"/>
          </a:schemeClr>
        </a:solidFill>
      </dgm:spPr>
      <dgm:t>
        <a:bodyPr/>
        <a:lstStyle/>
        <a:p>
          <a:r>
            <a:rPr lang="fr-FR" sz="1200" dirty="0">
              <a:hlinkClick xmlns:r="http://schemas.openxmlformats.org/officeDocument/2006/relationships" r:id="rId2" action="ppaction://hlinksldjump"/>
            </a:rPr>
            <a:t>II. C. texte</a:t>
          </a:r>
          <a:endParaRPr lang="fr-FR" sz="1200" dirty="0"/>
        </a:p>
      </dgm:t>
    </dgm:pt>
    <dgm:pt modelId="{995DA614-9380-4BB6-AF59-3DCB142B5F48}" type="parTrans" cxnId="{999FA33F-C5F2-4496-9223-5605050F10AE}">
      <dgm:prSet/>
      <dgm:spPr/>
      <dgm:t>
        <a:bodyPr/>
        <a:lstStyle/>
        <a:p>
          <a:endParaRPr lang="fr-FR" sz="1200"/>
        </a:p>
      </dgm:t>
    </dgm:pt>
    <dgm:pt modelId="{EB9486F7-414A-4ECD-8706-C58E89D3C254}" type="sibTrans" cxnId="{999FA33F-C5F2-4496-9223-5605050F10AE}">
      <dgm:prSet/>
      <dgm:spPr/>
      <dgm:t>
        <a:bodyPr/>
        <a:lstStyle/>
        <a:p>
          <a:endParaRPr lang="fr-FR" sz="1200"/>
        </a:p>
      </dgm:t>
    </dgm:pt>
    <dgm:pt modelId="{85EC93E8-032B-44C3-96BD-D8FC2CDF2A04}">
      <dgm:prSet phldrT="[Texte]" custT="1"/>
      <dgm:spPr>
        <a:solidFill>
          <a:schemeClr val="accent6">
            <a:lumMod val="20000"/>
            <a:lumOff val="80000"/>
          </a:schemeClr>
        </a:solidFill>
      </dgm:spPr>
      <dgm:t>
        <a:bodyPr/>
        <a:lstStyle/>
        <a:p>
          <a:r>
            <a:rPr lang="fr-FR" sz="1200" dirty="0">
              <a:hlinkClick xmlns:r="http://schemas.openxmlformats.org/officeDocument/2006/relationships" r:id="rId3" action="ppaction://hlinksldjump"/>
            </a:rPr>
            <a:t>IV. Gr: qté définie</a:t>
          </a:r>
          <a:endParaRPr lang="fr-FR" sz="1200" dirty="0"/>
        </a:p>
      </dgm:t>
    </dgm:pt>
    <dgm:pt modelId="{B0ED8357-9422-40D9-916C-E231BBDB607E}" type="parTrans" cxnId="{0A00E1CB-F810-44A5-A8D7-65B7092DF0AD}">
      <dgm:prSet/>
      <dgm:spPr/>
      <dgm:t>
        <a:bodyPr/>
        <a:lstStyle/>
        <a:p>
          <a:endParaRPr lang="fr-FR" sz="1200"/>
        </a:p>
      </dgm:t>
    </dgm:pt>
    <dgm:pt modelId="{9936B63E-A76D-4026-BBC4-6A1BEE9FE167}" type="sibTrans" cxnId="{0A00E1CB-F810-44A5-A8D7-65B7092DF0AD}">
      <dgm:prSet/>
      <dgm:spPr/>
      <dgm:t>
        <a:bodyPr/>
        <a:lstStyle/>
        <a:p>
          <a:endParaRPr lang="fr-FR" sz="1200"/>
        </a:p>
      </dgm:t>
    </dgm:pt>
    <dgm:pt modelId="{63BF9446-41F9-44D2-88CF-A079D597BA95}">
      <dgm:prSet phldrT="[Texte]" custT="1"/>
      <dgm:spPr>
        <a:solidFill>
          <a:schemeClr val="accent6">
            <a:lumMod val="20000"/>
            <a:lumOff val="80000"/>
          </a:schemeClr>
        </a:solidFill>
      </dgm:spPr>
      <dgm:t>
        <a:bodyPr/>
        <a:lstStyle/>
        <a:p>
          <a:r>
            <a:rPr lang="fr-FR" sz="1200" dirty="0">
              <a:hlinkClick xmlns:r="http://schemas.openxmlformats.org/officeDocument/2006/relationships" r:id="rId4" action="ppaction://hlinksldjump"/>
            </a:rPr>
            <a:t>V. Gr: qté indéfinie</a:t>
          </a:r>
          <a:endParaRPr lang="fr-FR" sz="1200" dirty="0"/>
        </a:p>
      </dgm:t>
    </dgm:pt>
    <dgm:pt modelId="{9AEBF485-80B7-4E72-B632-6D0248883F53}" type="parTrans" cxnId="{B2C73BEB-7BFC-4B9A-BF95-0C73B50EBA98}">
      <dgm:prSet/>
      <dgm:spPr/>
      <dgm:t>
        <a:bodyPr/>
        <a:lstStyle/>
        <a:p>
          <a:endParaRPr lang="fr-FR" sz="1200"/>
        </a:p>
      </dgm:t>
    </dgm:pt>
    <dgm:pt modelId="{F11C5AE7-F1F8-4B7B-AAC2-50535A342F1D}" type="sibTrans" cxnId="{B2C73BEB-7BFC-4B9A-BF95-0C73B50EBA98}">
      <dgm:prSet/>
      <dgm:spPr/>
      <dgm:t>
        <a:bodyPr/>
        <a:lstStyle/>
        <a:p>
          <a:endParaRPr lang="fr-FR" sz="1200"/>
        </a:p>
      </dgm:t>
    </dgm:pt>
    <dgm:pt modelId="{9CD13DA1-4E5F-4C46-A83B-A6876944F671}">
      <dgm:prSet phldrT="[Texte]" custT="1"/>
      <dgm:spPr>
        <a:solidFill>
          <a:schemeClr val="accent6">
            <a:lumMod val="20000"/>
            <a:lumOff val="80000"/>
          </a:schemeClr>
        </a:solidFill>
      </dgm:spPr>
      <dgm:t>
        <a:bodyPr/>
        <a:lstStyle/>
        <a:p>
          <a:r>
            <a:rPr lang="fr-FR" sz="1200" dirty="0">
              <a:hlinkClick xmlns:r="http://schemas.openxmlformats.org/officeDocument/2006/relationships" r:id="rId5" action="ppaction://hlinksldjump"/>
            </a:rPr>
            <a:t>XI. Phonétique</a:t>
          </a:r>
          <a:endParaRPr lang="fr-FR" sz="1200" dirty="0"/>
        </a:p>
      </dgm:t>
    </dgm:pt>
    <dgm:pt modelId="{A0441888-E3AF-4D12-AB92-613143FC1909}" type="parTrans" cxnId="{C85385A2-F66B-431C-B9AC-A00FB80E79EB}">
      <dgm:prSet/>
      <dgm:spPr/>
      <dgm:t>
        <a:bodyPr/>
        <a:lstStyle/>
        <a:p>
          <a:endParaRPr lang="fr-FR" sz="1200"/>
        </a:p>
      </dgm:t>
    </dgm:pt>
    <dgm:pt modelId="{1E76E48C-B58D-4209-8280-B24013EBE79B}" type="sibTrans" cxnId="{C85385A2-F66B-431C-B9AC-A00FB80E79EB}">
      <dgm:prSet/>
      <dgm:spPr/>
      <dgm:t>
        <a:bodyPr/>
        <a:lstStyle/>
        <a:p>
          <a:endParaRPr lang="fr-FR" sz="1200"/>
        </a:p>
      </dgm:t>
    </dgm:pt>
    <dgm:pt modelId="{B1C5E547-A81E-4965-963A-5969F01DE233}">
      <dgm:prSet phldrT="[Texte]" custT="1"/>
      <dgm:spPr>
        <a:solidFill>
          <a:schemeClr val="accent6">
            <a:lumMod val="20000"/>
            <a:lumOff val="80000"/>
          </a:schemeClr>
        </a:solidFill>
      </dgm:spPr>
      <dgm:t>
        <a:bodyPr/>
        <a:lstStyle/>
        <a:p>
          <a:r>
            <a:rPr lang="fr-FR" sz="1200" dirty="0">
              <a:hlinkClick xmlns:r="http://schemas.openxmlformats.org/officeDocument/2006/relationships" r:id="rId6" action="ppaction://hlinksldjump"/>
            </a:rPr>
            <a:t>XII. Production</a:t>
          </a:r>
          <a:endParaRPr lang="fr-FR" sz="1200" dirty="0"/>
        </a:p>
      </dgm:t>
    </dgm:pt>
    <dgm:pt modelId="{AE6CC7CD-9FCB-4360-8E79-DF93DAF60737}" type="parTrans" cxnId="{72738101-32A0-482A-BC85-92CF6BCE71EB}">
      <dgm:prSet/>
      <dgm:spPr/>
      <dgm:t>
        <a:bodyPr/>
        <a:lstStyle/>
        <a:p>
          <a:endParaRPr lang="fr-FR" sz="1200"/>
        </a:p>
      </dgm:t>
    </dgm:pt>
    <dgm:pt modelId="{580937A6-3062-43E0-84A4-203220A55668}" type="sibTrans" cxnId="{72738101-32A0-482A-BC85-92CF6BCE71EB}">
      <dgm:prSet/>
      <dgm:spPr/>
      <dgm:t>
        <a:bodyPr/>
        <a:lstStyle/>
        <a:p>
          <a:endParaRPr lang="fr-FR" sz="1200"/>
        </a:p>
      </dgm:t>
    </dgm:pt>
    <dgm:pt modelId="{51A4E85C-7853-4BD1-99B8-500FA732C07C}">
      <dgm:prSet phldrT="[Texte]" custT="1"/>
      <dgm:spPr>
        <a:solidFill>
          <a:schemeClr val="accent6">
            <a:lumMod val="20000"/>
            <a:lumOff val="80000"/>
          </a:schemeClr>
        </a:solidFill>
      </dgm:spPr>
      <dgm:t>
        <a:bodyPr/>
        <a:lstStyle/>
        <a:p>
          <a:r>
            <a:rPr lang="fr-FR" sz="1200" dirty="0">
              <a:hlinkClick xmlns:r="http://schemas.openxmlformats.org/officeDocument/2006/relationships" r:id="rId7" action="ppaction://hlinksldjump"/>
            </a:rPr>
            <a:t>VI. </a:t>
          </a:r>
          <a:r>
            <a:rPr lang="fr-FR" sz="1200" dirty="0" err="1">
              <a:hlinkClick xmlns:r="http://schemas.openxmlformats.org/officeDocument/2006/relationships" r:id="rId7" action="ppaction://hlinksldjump"/>
            </a:rPr>
            <a:t>Voc</a:t>
          </a:r>
          <a:r>
            <a:rPr lang="fr-FR" sz="1200" dirty="0">
              <a:hlinkClick xmlns:r="http://schemas.openxmlformats.org/officeDocument/2006/relationships" r:id="rId7" action="ppaction://hlinksldjump"/>
            </a:rPr>
            <a:t>: actions</a:t>
          </a:r>
          <a:endParaRPr lang="fr-FR" sz="1200" dirty="0"/>
        </a:p>
      </dgm:t>
    </dgm:pt>
    <dgm:pt modelId="{B7C07AFD-23D0-4ADA-AB3D-00F07F4ED878}" type="parTrans" cxnId="{AE06BB18-E8A4-4D1E-ACA5-3BC536A79940}">
      <dgm:prSet/>
      <dgm:spPr/>
      <dgm:t>
        <a:bodyPr/>
        <a:lstStyle/>
        <a:p>
          <a:endParaRPr lang="fr-FR" sz="1200"/>
        </a:p>
      </dgm:t>
    </dgm:pt>
    <dgm:pt modelId="{1D2E3503-D81D-4ED0-BBED-9752F01DDB36}" type="sibTrans" cxnId="{AE06BB18-E8A4-4D1E-ACA5-3BC536A79940}">
      <dgm:prSet/>
      <dgm:spPr/>
      <dgm:t>
        <a:bodyPr/>
        <a:lstStyle/>
        <a:p>
          <a:endParaRPr lang="fr-FR" sz="1200"/>
        </a:p>
      </dgm:t>
    </dgm:pt>
    <dgm:pt modelId="{2473E0C6-F091-45D1-92DF-C3495EF1C401}">
      <dgm:prSet phldrT="[Texte]" custT="1"/>
      <dgm:spPr>
        <a:solidFill>
          <a:schemeClr val="accent6">
            <a:lumMod val="20000"/>
            <a:lumOff val="80000"/>
          </a:schemeClr>
        </a:solidFill>
      </dgm:spPr>
      <dgm:t>
        <a:bodyPr/>
        <a:lstStyle/>
        <a:p>
          <a:r>
            <a:rPr lang="fr-FR" sz="1200" dirty="0">
              <a:hlinkClick xmlns:r="http://schemas.openxmlformats.org/officeDocument/2006/relationships" r:id="rId8" action="ppaction://hlinksldjump"/>
            </a:rPr>
            <a:t>VII. Gr: COD</a:t>
          </a:r>
          <a:endParaRPr lang="fr-FR" sz="1200" dirty="0"/>
        </a:p>
      </dgm:t>
    </dgm:pt>
    <dgm:pt modelId="{4433C147-A76C-4373-82A9-5E8D9C6D1838}" type="parTrans" cxnId="{2A5368FE-1C47-49B5-BBAB-3FCDB61912AD}">
      <dgm:prSet/>
      <dgm:spPr/>
      <dgm:t>
        <a:bodyPr/>
        <a:lstStyle/>
        <a:p>
          <a:endParaRPr lang="fr-FR" sz="1200"/>
        </a:p>
      </dgm:t>
    </dgm:pt>
    <dgm:pt modelId="{180EAE69-2C01-4311-B9E4-412DA1BB2F8A}" type="sibTrans" cxnId="{2A5368FE-1C47-49B5-BBAB-3FCDB61912AD}">
      <dgm:prSet/>
      <dgm:spPr/>
      <dgm:t>
        <a:bodyPr/>
        <a:lstStyle/>
        <a:p>
          <a:endParaRPr lang="fr-FR" sz="1200"/>
        </a:p>
      </dgm:t>
    </dgm:pt>
    <dgm:pt modelId="{F6F74AEF-BB45-45DA-85BB-D022F832901F}">
      <dgm:prSet phldrT="[Texte]" custT="1"/>
      <dgm:spPr>
        <a:solidFill>
          <a:schemeClr val="accent6">
            <a:lumMod val="20000"/>
            <a:lumOff val="80000"/>
          </a:schemeClr>
        </a:solidFill>
      </dgm:spPr>
      <dgm:t>
        <a:bodyPr/>
        <a:lstStyle/>
        <a:p>
          <a:r>
            <a:rPr lang="fr-FR" sz="1200" dirty="0">
              <a:hlinkClick xmlns:r="http://schemas.openxmlformats.org/officeDocument/2006/relationships" r:id="rId9" action="ppaction://hlinksldjump"/>
            </a:rPr>
            <a:t>VIII. Gr: prés. progressif</a:t>
          </a:r>
          <a:endParaRPr lang="fr-FR" sz="1200" dirty="0"/>
        </a:p>
      </dgm:t>
    </dgm:pt>
    <dgm:pt modelId="{31D343A9-D0AF-42AA-80A0-2F8A29E1D15C}" type="parTrans" cxnId="{5B7573AD-785D-4B55-A230-E32D87EAB77C}">
      <dgm:prSet/>
      <dgm:spPr/>
      <dgm:t>
        <a:bodyPr/>
        <a:lstStyle/>
        <a:p>
          <a:endParaRPr lang="fr-FR" sz="1200"/>
        </a:p>
      </dgm:t>
    </dgm:pt>
    <dgm:pt modelId="{0A7681B3-6438-4331-95BA-32E8E2E65E7D}" type="sibTrans" cxnId="{5B7573AD-785D-4B55-A230-E32D87EAB77C}">
      <dgm:prSet/>
      <dgm:spPr/>
      <dgm:t>
        <a:bodyPr/>
        <a:lstStyle/>
        <a:p>
          <a:endParaRPr lang="fr-FR" sz="1200"/>
        </a:p>
      </dgm:t>
    </dgm:pt>
    <dgm:pt modelId="{936D745D-CA20-4C08-BC30-D08A12E607A8}">
      <dgm:prSet phldrT="[Texte]" custT="1"/>
      <dgm:spPr>
        <a:solidFill>
          <a:schemeClr val="accent6">
            <a:lumMod val="20000"/>
            <a:lumOff val="80000"/>
          </a:schemeClr>
        </a:solidFill>
      </dgm:spPr>
      <dgm:t>
        <a:bodyPr/>
        <a:lstStyle/>
        <a:p>
          <a:r>
            <a:rPr lang="fr-FR" sz="1200" dirty="0">
              <a:hlinkClick xmlns:r="http://schemas.openxmlformats.org/officeDocument/2006/relationships" r:id="rId10" action="ppaction://hlinksldjump"/>
            </a:rPr>
            <a:t>IX. </a:t>
          </a:r>
          <a:r>
            <a:rPr lang="fr-FR" sz="1200" dirty="0" err="1">
              <a:hlinkClick xmlns:r="http://schemas.openxmlformats.org/officeDocument/2006/relationships" r:id="rId10" action="ppaction://hlinksldjump"/>
            </a:rPr>
            <a:t>Voc</a:t>
          </a:r>
          <a:r>
            <a:rPr lang="fr-FR" sz="1200" dirty="0">
              <a:hlinkClick xmlns:r="http://schemas.openxmlformats.org/officeDocument/2006/relationships" r:id="rId10" action="ppaction://hlinksldjump"/>
            </a:rPr>
            <a:t>: connecteurs</a:t>
          </a:r>
          <a:endParaRPr lang="fr-FR" sz="1200" dirty="0"/>
        </a:p>
      </dgm:t>
    </dgm:pt>
    <dgm:pt modelId="{5794BC60-2566-4E8B-AF41-932DE9E3CF09}" type="parTrans" cxnId="{EDF810CE-15C3-42DD-BF0A-6F360788C8CC}">
      <dgm:prSet/>
      <dgm:spPr/>
      <dgm:t>
        <a:bodyPr/>
        <a:lstStyle/>
        <a:p>
          <a:endParaRPr lang="fr-FR" sz="1200"/>
        </a:p>
      </dgm:t>
    </dgm:pt>
    <dgm:pt modelId="{3F89783E-1958-4D73-9E9D-4ADDC3DE43EC}" type="sibTrans" cxnId="{EDF810CE-15C3-42DD-BF0A-6F360788C8CC}">
      <dgm:prSet/>
      <dgm:spPr/>
      <dgm:t>
        <a:bodyPr/>
        <a:lstStyle/>
        <a:p>
          <a:endParaRPr lang="fr-FR" sz="1200"/>
        </a:p>
      </dgm:t>
    </dgm:pt>
    <dgm:pt modelId="{0D8A07CC-95B6-4EA0-829E-D9B8D030864E}">
      <dgm:prSet phldrT="[Texte]" custT="1"/>
      <dgm:spPr>
        <a:solidFill>
          <a:schemeClr val="accent6">
            <a:lumMod val="20000"/>
            <a:lumOff val="80000"/>
          </a:schemeClr>
        </a:solidFill>
      </dgm:spPr>
      <dgm:t>
        <a:bodyPr/>
        <a:lstStyle/>
        <a:p>
          <a:r>
            <a:rPr lang="fr-FR" sz="1200" dirty="0">
              <a:hlinkClick xmlns:r="http://schemas.openxmlformats.org/officeDocument/2006/relationships" r:id="rId11" action="ppaction://hlinksldjump"/>
            </a:rPr>
            <a:t>X. </a:t>
          </a:r>
          <a:r>
            <a:rPr lang="fr-FR" sz="1200" dirty="0" err="1">
              <a:hlinkClick xmlns:r="http://schemas.openxmlformats.org/officeDocument/2006/relationships" r:id="rId11" action="ppaction://hlinksldjump"/>
            </a:rPr>
            <a:t>Voc</a:t>
          </a:r>
          <a:r>
            <a:rPr lang="fr-FR" sz="1200" dirty="0">
              <a:hlinkClick xmlns:r="http://schemas.openxmlformats.org/officeDocument/2006/relationships" r:id="rId11" action="ppaction://hlinksldjump"/>
            </a:rPr>
            <a:t>: opinion</a:t>
          </a:r>
          <a:endParaRPr lang="fr-FR" sz="1200" dirty="0"/>
        </a:p>
      </dgm:t>
    </dgm:pt>
    <dgm:pt modelId="{D1EA18D4-45E8-453B-9846-F7DB3EB607EC}" type="parTrans" cxnId="{D7169B87-9B7A-456D-8969-26D2699B1861}">
      <dgm:prSet/>
      <dgm:spPr/>
      <dgm:t>
        <a:bodyPr/>
        <a:lstStyle/>
        <a:p>
          <a:endParaRPr lang="fr-FR" sz="1200"/>
        </a:p>
      </dgm:t>
    </dgm:pt>
    <dgm:pt modelId="{922F579C-F95D-45B9-8EB7-32A2FB74BB9F}" type="sibTrans" cxnId="{D7169B87-9B7A-456D-8969-26D2699B1861}">
      <dgm:prSet/>
      <dgm:spPr/>
      <dgm:t>
        <a:bodyPr/>
        <a:lstStyle/>
        <a:p>
          <a:endParaRPr lang="fr-FR" sz="1200"/>
        </a:p>
      </dgm:t>
    </dgm:pt>
    <dgm:pt modelId="{1C4AA4B7-634C-4CBA-8066-E03FD66C6830}">
      <dgm:prSet phldrT="[Texte]" custT="1"/>
      <dgm:spPr>
        <a:solidFill>
          <a:srgbClr val="FFC000"/>
        </a:solidFill>
      </dgm:spPr>
      <dgm:t>
        <a:bodyPr/>
        <a:lstStyle/>
        <a:p>
          <a:r>
            <a:rPr lang="fr-FR" sz="1200" dirty="0">
              <a:hlinkClick xmlns:r="http://schemas.openxmlformats.org/officeDocument/2006/relationships" r:id="rId12" action="ppaction://hlinksldjump"/>
            </a:rPr>
            <a:t>III. </a:t>
          </a:r>
          <a:r>
            <a:rPr lang="fr-FR" sz="1200" dirty="0" err="1">
              <a:hlinkClick xmlns:r="http://schemas.openxmlformats.org/officeDocument/2006/relationships" r:id="rId12" action="ppaction://hlinksldjump"/>
            </a:rPr>
            <a:t>Voc</a:t>
          </a:r>
          <a:r>
            <a:rPr lang="fr-FR" sz="1200" dirty="0">
              <a:hlinkClick xmlns:r="http://schemas.openxmlformats.org/officeDocument/2006/relationships" r:id="rId12" action="ppaction://hlinksldjump"/>
            </a:rPr>
            <a:t>: aliments</a:t>
          </a:r>
          <a:endParaRPr lang="fr-FR" sz="1200" dirty="0"/>
        </a:p>
      </dgm:t>
    </dgm:pt>
    <dgm:pt modelId="{F9360B63-235F-4C4F-913A-0129822BD193}" type="parTrans" cxnId="{7C96E37D-2221-4703-9830-2485111A4943}">
      <dgm:prSet/>
      <dgm:spPr/>
      <dgm:t>
        <a:bodyPr/>
        <a:lstStyle/>
        <a:p>
          <a:endParaRPr lang="fr-FR" sz="1200"/>
        </a:p>
      </dgm:t>
    </dgm:pt>
    <dgm:pt modelId="{31BB5B69-4B99-4D7D-8A85-CD53BEB64987}" type="sibTrans" cxnId="{7C96E37D-2221-4703-9830-2485111A4943}">
      <dgm:prSet/>
      <dgm:spPr/>
      <dgm:t>
        <a:bodyPr/>
        <a:lstStyle/>
        <a:p>
          <a:endParaRPr lang="fr-FR" sz="12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12">
        <dgm:presLayoutVars>
          <dgm:bulletEnabled val="1"/>
        </dgm:presLayoutVars>
      </dgm:prSet>
      <dgm:spPr/>
    </dgm:pt>
    <dgm:pt modelId="{4F894FE4-D206-41C8-AF7E-2F059EF7A497}" type="pres">
      <dgm:prSet presAssocID="{D71A99E9-9574-442D-A8CA-B21062B246A6}" presName="parSpace" presStyleCnt="0"/>
      <dgm:spPr/>
    </dgm:pt>
    <dgm:pt modelId="{2F548C05-5D23-47B9-9153-0D08392EF497}" type="pres">
      <dgm:prSet presAssocID="{6FAE786F-AC75-4C08-AB21-821A5A2DCB78}" presName="parTxOnly" presStyleLbl="node1" presStyleIdx="1" presStyleCnt="12">
        <dgm:presLayoutVars>
          <dgm:bulletEnabled val="1"/>
        </dgm:presLayoutVars>
      </dgm:prSet>
      <dgm:spPr/>
    </dgm:pt>
    <dgm:pt modelId="{2641F55C-7678-4F0E-9F26-07FCA1D57FDD}" type="pres">
      <dgm:prSet presAssocID="{EB9486F7-414A-4ECD-8706-C58E89D3C254}" presName="parSpace" presStyleCnt="0"/>
      <dgm:spPr/>
    </dgm:pt>
    <dgm:pt modelId="{07D5B92C-B88D-4097-96C2-28859F65CA7F}" type="pres">
      <dgm:prSet presAssocID="{1C4AA4B7-634C-4CBA-8066-E03FD66C6830}" presName="parTxOnly" presStyleLbl="node1" presStyleIdx="2" presStyleCnt="12">
        <dgm:presLayoutVars>
          <dgm:bulletEnabled val="1"/>
        </dgm:presLayoutVars>
      </dgm:prSet>
      <dgm:spPr/>
    </dgm:pt>
    <dgm:pt modelId="{149AD83A-B175-422B-8511-AB5D0AE3C71B}" type="pres">
      <dgm:prSet presAssocID="{31BB5B69-4B99-4D7D-8A85-CD53BEB64987}" presName="parSpace" presStyleCnt="0"/>
      <dgm:spPr/>
    </dgm:pt>
    <dgm:pt modelId="{0BF32CFA-15F8-41C4-A152-C55FC3476C2D}" type="pres">
      <dgm:prSet presAssocID="{85EC93E8-032B-44C3-96BD-D8FC2CDF2A04}" presName="parTxOnly" presStyleLbl="node1" presStyleIdx="3" presStyleCnt="1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12">
        <dgm:presLayoutVars>
          <dgm:bulletEnabled val="1"/>
        </dgm:presLayoutVars>
      </dgm:prSet>
      <dgm:spPr/>
    </dgm:pt>
    <dgm:pt modelId="{25A1145E-2788-45FB-97B7-F8C4089C4654}" type="pres">
      <dgm:prSet presAssocID="{F11C5AE7-F1F8-4B7B-AAC2-50535A342F1D}" presName="parSpace" presStyleCnt="0"/>
      <dgm:spPr/>
    </dgm:pt>
    <dgm:pt modelId="{9FAE840A-45EF-4838-804D-7D38725257B5}" type="pres">
      <dgm:prSet presAssocID="{51A4E85C-7853-4BD1-99B8-500FA732C07C}" presName="parTxOnly" presStyleLbl="node1" presStyleIdx="5" presStyleCnt="12">
        <dgm:presLayoutVars>
          <dgm:bulletEnabled val="1"/>
        </dgm:presLayoutVars>
      </dgm:prSet>
      <dgm:spPr/>
    </dgm:pt>
    <dgm:pt modelId="{BBB638DF-FC3D-4C30-895A-940F06B6343E}" type="pres">
      <dgm:prSet presAssocID="{1D2E3503-D81D-4ED0-BBED-9752F01DDB36}" presName="parSpace" presStyleCnt="0"/>
      <dgm:spPr/>
    </dgm:pt>
    <dgm:pt modelId="{2CC4FF6B-995D-4E35-BB3F-77D64CD4A0D0}" type="pres">
      <dgm:prSet presAssocID="{2473E0C6-F091-45D1-92DF-C3495EF1C401}" presName="parTxOnly" presStyleLbl="node1" presStyleIdx="6" presStyleCnt="12">
        <dgm:presLayoutVars>
          <dgm:bulletEnabled val="1"/>
        </dgm:presLayoutVars>
      </dgm:prSet>
      <dgm:spPr/>
    </dgm:pt>
    <dgm:pt modelId="{1B769117-C156-4328-97A8-A790DE76E5F3}" type="pres">
      <dgm:prSet presAssocID="{180EAE69-2C01-4311-B9E4-412DA1BB2F8A}" presName="parSpace" presStyleCnt="0"/>
      <dgm:spPr/>
    </dgm:pt>
    <dgm:pt modelId="{E0020522-8D25-4C40-9ABB-B5A802558AAC}" type="pres">
      <dgm:prSet presAssocID="{F6F74AEF-BB45-45DA-85BB-D022F832901F}" presName="parTxOnly" presStyleLbl="node1" presStyleIdx="7" presStyleCnt="12">
        <dgm:presLayoutVars>
          <dgm:bulletEnabled val="1"/>
        </dgm:presLayoutVars>
      </dgm:prSet>
      <dgm:spPr/>
    </dgm:pt>
    <dgm:pt modelId="{8CF0E4F3-6CAB-4DF7-8127-F071599528CD}" type="pres">
      <dgm:prSet presAssocID="{0A7681B3-6438-4331-95BA-32E8E2E65E7D}" presName="parSpace" presStyleCnt="0"/>
      <dgm:spPr/>
    </dgm:pt>
    <dgm:pt modelId="{6EE9DACF-3558-46D5-AD94-BB48E49F1489}" type="pres">
      <dgm:prSet presAssocID="{936D745D-CA20-4C08-BC30-D08A12E607A8}" presName="parTxOnly" presStyleLbl="node1" presStyleIdx="8" presStyleCnt="12">
        <dgm:presLayoutVars>
          <dgm:bulletEnabled val="1"/>
        </dgm:presLayoutVars>
      </dgm:prSet>
      <dgm:spPr/>
    </dgm:pt>
    <dgm:pt modelId="{32911B46-F97F-4525-AD59-CFE95FFB94FB}" type="pres">
      <dgm:prSet presAssocID="{3F89783E-1958-4D73-9E9D-4ADDC3DE43EC}" presName="parSpace" presStyleCnt="0"/>
      <dgm:spPr/>
    </dgm:pt>
    <dgm:pt modelId="{B5879791-AD02-494D-9D78-6C22396A75B7}" type="pres">
      <dgm:prSet presAssocID="{0D8A07CC-95B6-4EA0-829E-D9B8D030864E}" presName="parTxOnly" presStyleLbl="node1" presStyleIdx="9" presStyleCnt="12">
        <dgm:presLayoutVars>
          <dgm:bulletEnabled val="1"/>
        </dgm:presLayoutVars>
      </dgm:prSet>
      <dgm:spPr/>
    </dgm:pt>
    <dgm:pt modelId="{58A52110-D620-4823-A6FA-E8FA09D67D59}" type="pres">
      <dgm:prSet presAssocID="{922F579C-F95D-45B9-8EB7-32A2FB74BB9F}" presName="parSpace" presStyleCnt="0"/>
      <dgm:spPr/>
    </dgm:pt>
    <dgm:pt modelId="{92430BDE-7174-4B03-866C-936903DF07F9}" type="pres">
      <dgm:prSet presAssocID="{9CD13DA1-4E5F-4C46-A83B-A6876944F671}" presName="parTxOnly" presStyleLbl="node1" presStyleIdx="10" presStyleCnt="12">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11" presStyleCnt="12">
        <dgm:presLayoutVars>
          <dgm:bulletEnabled val="1"/>
        </dgm:presLayoutVars>
      </dgm:prSet>
      <dgm:spPr/>
    </dgm:pt>
  </dgm:ptLst>
  <dgm:cxnLst>
    <dgm:cxn modelId="{72738101-32A0-482A-BC85-92CF6BCE71EB}" srcId="{70A282F3-4515-4856-B2C0-86AA77246B51}" destId="{B1C5E547-A81E-4965-963A-5969F01DE233}" srcOrd="11" destOrd="0" parTransId="{AE6CC7CD-9FCB-4360-8E79-DF93DAF60737}" sibTransId="{580937A6-3062-43E0-84A4-203220A55668}"/>
    <dgm:cxn modelId="{BC1FA509-B3C6-4E15-9D7F-18D053E21C90}" type="presOf" srcId="{0D8A07CC-95B6-4EA0-829E-D9B8D030864E}" destId="{B5879791-AD02-494D-9D78-6C22396A75B7}" srcOrd="0" destOrd="0" presId="urn:microsoft.com/office/officeart/2005/8/layout/hChevron3"/>
    <dgm:cxn modelId="{8256F109-2CE8-4062-ACC0-DBE387B5E892}" type="presOf" srcId="{70A282F3-4515-4856-B2C0-86AA77246B51}" destId="{776A1F8C-5C31-4691-9C2B-A7F8DF456F32}" srcOrd="0" destOrd="0" presId="urn:microsoft.com/office/officeart/2005/8/layout/hChevron3"/>
    <dgm:cxn modelId="{738C1013-B35C-45FD-A84F-246877F9D9FE}" type="presOf" srcId="{936D745D-CA20-4C08-BC30-D08A12E607A8}" destId="{6EE9DACF-3558-46D5-AD94-BB48E49F1489}" srcOrd="0" destOrd="0" presId="urn:microsoft.com/office/officeart/2005/8/layout/hChevron3"/>
    <dgm:cxn modelId="{AE06BB18-E8A4-4D1E-ACA5-3BC536A79940}" srcId="{70A282F3-4515-4856-B2C0-86AA77246B51}" destId="{51A4E85C-7853-4BD1-99B8-500FA732C07C}" srcOrd="5" destOrd="0" parTransId="{B7C07AFD-23D0-4ADA-AB3D-00F07F4ED878}" sibTransId="{1D2E3503-D81D-4ED0-BBED-9752F01DDB36}"/>
    <dgm:cxn modelId="{E8BBB22B-7300-4868-A083-1104E6BD099B}" type="presOf" srcId="{71854ADA-8CB0-41DE-A023-09C1AF968FE5}" destId="{10216DF6-6500-4360-8168-79C8E29168F6}" srcOrd="0" destOrd="0" presId="urn:microsoft.com/office/officeart/2005/8/layout/hChevron3"/>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1"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0C3B4C51-DA37-44EB-8B1A-A227097089DF}" type="presOf" srcId="{51A4E85C-7853-4BD1-99B8-500FA732C07C}" destId="{9FAE840A-45EF-4838-804D-7D38725257B5}" srcOrd="0" destOrd="0" presId="urn:microsoft.com/office/officeart/2005/8/layout/hChevron3"/>
    <dgm:cxn modelId="{7C96E37D-2221-4703-9830-2485111A4943}" srcId="{70A282F3-4515-4856-B2C0-86AA77246B51}" destId="{1C4AA4B7-634C-4CBA-8066-E03FD66C6830}" srcOrd="2" destOrd="0" parTransId="{F9360B63-235F-4C4F-913A-0129822BD193}" sibTransId="{31BB5B69-4B99-4D7D-8A85-CD53BEB64987}"/>
    <dgm:cxn modelId="{7003787F-7B8C-4EAA-87AB-559D63E64850}" type="presOf" srcId="{2473E0C6-F091-45D1-92DF-C3495EF1C401}" destId="{2CC4FF6B-995D-4E35-BB3F-77D64CD4A0D0}" srcOrd="0" destOrd="0" presId="urn:microsoft.com/office/officeart/2005/8/layout/hChevron3"/>
    <dgm:cxn modelId="{D7169B87-9B7A-456D-8969-26D2699B1861}" srcId="{70A282F3-4515-4856-B2C0-86AA77246B51}" destId="{0D8A07CC-95B6-4EA0-829E-D9B8D030864E}" srcOrd="9" destOrd="0" parTransId="{D1EA18D4-45E8-453B-9846-F7DB3EB607EC}" sibTransId="{922F579C-F95D-45B9-8EB7-32A2FB74BB9F}"/>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10" destOrd="0" parTransId="{A0441888-E3AF-4D12-AB92-613143FC1909}" sibTransId="{1E76E48C-B58D-4209-8280-B24013EBE79B}"/>
    <dgm:cxn modelId="{5B7573AD-785D-4B55-A230-E32D87EAB77C}" srcId="{70A282F3-4515-4856-B2C0-86AA77246B51}" destId="{F6F74AEF-BB45-45DA-85BB-D022F832901F}" srcOrd="7" destOrd="0" parTransId="{31D343A9-D0AF-42AA-80A0-2F8A29E1D15C}" sibTransId="{0A7681B3-6438-4331-95BA-32E8E2E65E7D}"/>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EDF810CE-15C3-42DD-BF0A-6F360788C8CC}" srcId="{70A282F3-4515-4856-B2C0-86AA77246B51}" destId="{936D745D-CA20-4C08-BC30-D08A12E607A8}" srcOrd="8" destOrd="0" parTransId="{5794BC60-2566-4E8B-AF41-932DE9E3CF09}" sibTransId="{3F89783E-1958-4D73-9E9D-4ADDC3DE43EC}"/>
    <dgm:cxn modelId="{2469B8E2-A478-42E2-AA81-10AD3E8626D6}" type="presOf" srcId="{F6F74AEF-BB45-45DA-85BB-D022F832901F}" destId="{E0020522-8D25-4C40-9ABB-B5A802558AAC}"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9587E1F6-0EDF-4079-BE46-C5E4EDAD7C76}" type="presOf" srcId="{1C4AA4B7-634C-4CBA-8066-E03FD66C6830}" destId="{07D5B92C-B88D-4097-96C2-28859F65CA7F}" srcOrd="0" destOrd="0" presId="urn:microsoft.com/office/officeart/2005/8/layout/hChevron3"/>
    <dgm:cxn modelId="{2A5368FE-1C47-49B5-BBAB-3FCDB61912AD}" srcId="{70A282F3-4515-4856-B2C0-86AA77246B51}" destId="{2473E0C6-F091-45D1-92DF-C3495EF1C401}" srcOrd="6" destOrd="0" parTransId="{4433C147-A76C-4373-82A9-5E8D9C6D1838}" sibTransId="{180EAE69-2C01-4311-B9E4-412DA1BB2F8A}"/>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23E8F3E0-0D4E-44EC-A5D5-384FB891694A}" type="presParOf" srcId="{776A1F8C-5C31-4691-9C2B-A7F8DF456F32}" destId="{2F548C05-5D23-47B9-9153-0D08392EF497}" srcOrd="2" destOrd="0" presId="urn:microsoft.com/office/officeart/2005/8/layout/hChevron3"/>
    <dgm:cxn modelId="{6B743A57-743D-4B08-99B0-997F146DC9E6}" type="presParOf" srcId="{776A1F8C-5C31-4691-9C2B-A7F8DF456F32}" destId="{2641F55C-7678-4F0E-9F26-07FCA1D57FDD}" srcOrd="3" destOrd="0" presId="urn:microsoft.com/office/officeart/2005/8/layout/hChevron3"/>
    <dgm:cxn modelId="{DC205062-3D57-485B-A4A3-88E08CF67B73}" type="presParOf" srcId="{776A1F8C-5C31-4691-9C2B-A7F8DF456F32}" destId="{07D5B92C-B88D-4097-96C2-28859F65CA7F}" srcOrd="4" destOrd="0" presId="urn:microsoft.com/office/officeart/2005/8/layout/hChevron3"/>
    <dgm:cxn modelId="{564C1AF4-A875-4033-AC0C-3A982FD8735B}" type="presParOf" srcId="{776A1F8C-5C31-4691-9C2B-A7F8DF456F32}" destId="{149AD83A-B175-422B-8511-AB5D0AE3C71B}"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2A60B205-ECBC-4A54-8744-FD5CBA466B06}" type="presParOf" srcId="{776A1F8C-5C31-4691-9C2B-A7F8DF456F32}" destId="{9FAE840A-45EF-4838-804D-7D38725257B5}" srcOrd="10" destOrd="0" presId="urn:microsoft.com/office/officeart/2005/8/layout/hChevron3"/>
    <dgm:cxn modelId="{43B5F5F6-6381-4D48-B856-1AB4A62ACFE7}" type="presParOf" srcId="{776A1F8C-5C31-4691-9C2B-A7F8DF456F32}" destId="{BBB638DF-FC3D-4C30-895A-940F06B6343E}" srcOrd="11" destOrd="0" presId="urn:microsoft.com/office/officeart/2005/8/layout/hChevron3"/>
    <dgm:cxn modelId="{3459719D-6CFD-462C-B8D1-15E16C375775}" type="presParOf" srcId="{776A1F8C-5C31-4691-9C2B-A7F8DF456F32}" destId="{2CC4FF6B-995D-4E35-BB3F-77D64CD4A0D0}" srcOrd="12" destOrd="0" presId="urn:microsoft.com/office/officeart/2005/8/layout/hChevron3"/>
    <dgm:cxn modelId="{9BEB9B76-D675-43EF-8776-EF1C3FA58311}" type="presParOf" srcId="{776A1F8C-5C31-4691-9C2B-A7F8DF456F32}" destId="{1B769117-C156-4328-97A8-A790DE76E5F3}" srcOrd="13" destOrd="0" presId="urn:microsoft.com/office/officeart/2005/8/layout/hChevron3"/>
    <dgm:cxn modelId="{3A64E952-699F-4EC7-9C53-12B304A1AC65}" type="presParOf" srcId="{776A1F8C-5C31-4691-9C2B-A7F8DF456F32}" destId="{E0020522-8D25-4C40-9ABB-B5A802558AAC}" srcOrd="14" destOrd="0" presId="urn:microsoft.com/office/officeart/2005/8/layout/hChevron3"/>
    <dgm:cxn modelId="{7C42AB26-C2B4-4645-A7A3-40E0E203DE4E}" type="presParOf" srcId="{776A1F8C-5C31-4691-9C2B-A7F8DF456F32}" destId="{8CF0E4F3-6CAB-4DF7-8127-F071599528CD}" srcOrd="15" destOrd="0" presId="urn:microsoft.com/office/officeart/2005/8/layout/hChevron3"/>
    <dgm:cxn modelId="{D9A9EFE4-1844-4005-8BED-2FB2A5DC5673}" type="presParOf" srcId="{776A1F8C-5C31-4691-9C2B-A7F8DF456F32}" destId="{6EE9DACF-3558-46D5-AD94-BB48E49F1489}" srcOrd="16" destOrd="0" presId="urn:microsoft.com/office/officeart/2005/8/layout/hChevron3"/>
    <dgm:cxn modelId="{DDC766BE-4A32-4C0C-825B-A9815018E346}" type="presParOf" srcId="{776A1F8C-5C31-4691-9C2B-A7F8DF456F32}" destId="{32911B46-F97F-4525-AD59-CFE95FFB94FB}" srcOrd="17" destOrd="0" presId="urn:microsoft.com/office/officeart/2005/8/layout/hChevron3"/>
    <dgm:cxn modelId="{50FEB9A3-6A5E-493F-B5D2-A491D2B86465}" type="presParOf" srcId="{776A1F8C-5C31-4691-9C2B-A7F8DF456F32}" destId="{B5879791-AD02-494D-9D78-6C22396A75B7}" srcOrd="18" destOrd="0" presId="urn:microsoft.com/office/officeart/2005/8/layout/hChevron3"/>
    <dgm:cxn modelId="{0534FCC8-F103-4C46-8CA6-2E6FE1A79070}" type="presParOf" srcId="{776A1F8C-5C31-4691-9C2B-A7F8DF456F32}" destId="{58A52110-D620-4823-A6FA-E8FA09D67D59}" srcOrd="19" destOrd="0" presId="urn:microsoft.com/office/officeart/2005/8/layout/hChevron3"/>
    <dgm:cxn modelId="{FA103E51-2275-407D-9C53-E55B4CF21AE3}" type="presParOf" srcId="{776A1F8C-5C31-4691-9C2B-A7F8DF456F32}" destId="{92430BDE-7174-4B03-866C-936903DF07F9}" srcOrd="20" destOrd="0" presId="urn:microsoft.com/office/officeart/2005/8/layout/hChevron3"/>
    <dgm:cxn modelId="{F31D3BCB-2AFA-458D-96BF-227456F0A622}" type="presParOf" srcId="{776A1F8C-5C31-4691-9C2B-A7F8DF456F32}" destId="{67BB3DEC-BE6B-4F48-94DF-D5CCA4276827}" srcOrd="21" destOrd="0" presId="urn:microsoft.com/office/officeart/2005/8/layout/hChevron3"/>
    <dgm:cxn modelId="{E192B9E4-C8EF-43DC-BA11-78FD917000E5}" type="presParOf" srcId="{776A1F8C-5C31-4691-9C2B-A7F8DF456F32}" destId="{2CB68F4E-D058-4ECE-8D28-436B2D71DCC9}" srcOrd="22"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200" dirty="0">
              <a:hlinkClick xmlns:r="http://schemas.openxmlformats.org/officeDocument/2006/relationships" r:id="rId1" action="ppaction://hlinksldjump"/>
            </a:rPr>
            <a:t>I. Starter</a:t>
          </a:r>
          <a:endParaRPr lang="fr-FR" sz="1200" dirty="0"/>
        </a:p>
      </dgm:t>
    </dgm:pt>
    <dgm:pt modelId="{C735A598-7BAA-4198-B3DB-B75AF76A8085}" type="parTrans" cxnId="{C66094AE-62B6-4AC2-AD90-6DDD41DB0420}">
      <dgm:prSet/>
      <dgm:spPr/>
      <dgm:t>
        <a:bodyPr/>
        <a:lstStyle/>
        <a:p>
          <a:endParaRPr lang="fr-FR" sz="1200"/>
        </a:p>
      </dgm:t>
    </dgm:pt>
    <dgm:pt modelId="{D71A99E9-9574-442D-A8CA-B21062B246A6}" type="sibTrans" cxnId="{C66094AE-62B6-4AC2-AD90-6DDD41DB0420}">
      <dgm:prSet/>
      <dgm:spPr/>
      <dgm:t>
        <a:bodyPr/>
        <a:lstStyle/>
        <a:p>
          <a:endParaRPr lang="fr-FR" sz="1200"/>
        </a:p>
      </dgm:t>
    </dgm:pt>
    <dgm:pt modelId="{6FAE786F-AC75-4C08-AB21-821A5A2DCB78}">
      <dgm:prSet phldrT="[Texte]" custT="1"/>
      <dgm:spPr>
        <a:solidFill>
          <a:schemeClr val="accent6">
            <a:lumMod val="20000"/>
            <a:lumOff val="80000"/>
          </a:schemeClr>
        </a:solidFill>
      </dgm:spPr>
      <dgm:t>
        <a:bodyPr/>
        <a:lstStyle/>
        <a:p>
          <a:r>
            <a:rPr lang="fr-FR" sz="1200" dirty="0">
              <a:hlinkClick xmlns:r="http://schemas.openxmlformats.org/officeDocument/2006/relationships" r:id="rId2" action="ppaction://hlinksldjump"/>
            </a:rPr>
            <a:t>II. C. texte</a:t>
          </a:r>
          <a:endParaRPr lang="fr-FR" sz="1200" dirty="0"/>
        </a:p>
      </dgm:t>
    </dgm:pt>
    <dgm:pt modelId="{995DA614-9380-4BB6-AF59-3DCB142B5F48}" type="parTrans" cxnId="{999FA33F-C5F2-4496-9223-5605050F10AE}">
      <dgm:prSet/>
      <dgm:spPr/>
      <dgm:t>
        <a:bodyPr/>
        <a:lstStyle/>
        <a:p>
          <a:endParaRPr lang="fr-FR" sz="1200"/>
        </a:p>
      </dgm:t>
    </dgm:pt>
    <dgm:pt modelId="{EB9486F7-414A-4ECD-8706-C58E89D3C254}" type="sibTrans" cxnId="{999FA33F-C5F2-4496-9223-5605050F10AE}">
      <dgm:prSet/>
      <dgm:spPr/>
      <dgm:t>
        <a:bodyPr/>
        <a:lstStyle/>
        <a:p>
          <a:endParaRPr lang="fr-FR" sz="1200"/>
        </a:p>
      </dgm:t>
    </dgm:pt>
    <dgm:pt modelId="{85EC93E8-032B-44C3-96BD-D8FC2CDF2A04}">
      <dgm:prSet phldrT="[Texte]" custT="1"/>
      <dgm:spPr>
        <a:solidFill>
          <a:schemeClr val="accent6">
            <a:lumMod val="20000"/>
            <a:lumOff val="80000"/>
          </a:schemeClr>
        </a:solidFill>
      </dgm:spPr>
      <dgm:t>
        <a:bodyPr/>
        <a:lstStyle/>
        <a:p>
          <a:r>
            <a:rPr lang="fr-FR" sz="1200" dirty="0">
              <a:hlinkClick xmlns:r="http://schemas.openxmlformats.org/officeDocument/2006/relationships" r:id="rId3" action="ppaction://hlinksldjump"/>
            </a:rPr>
            <a:t>IV. Gr: qté définie</a:t>
          </a:r>
          <a:endParaRPr lang="fr-FR" sz="1200" dirty="0"/>
        </a:p>
      </dgm:t>
    </dgm:pt>
    <dgm:pt modelId="{B0ED8357-9422-40D9-916C-E231BBDB607E}" type="parTrans" cxnId="{0A00E1CB-F810-44A5-A8D7-65B7092DF0AD}">
      <dgm:prSet/>
      <dgm:spPr/>
      <dgm:t>
        <a:bodyPr/>
        <a:lstStyle/>
        <a:p>
          <a:endParaRPr lang="fr-FR" sz="1200"/>
        </a:p>
      </dgm:t>
    </dgm:pt>
    <dgm:pt modelId="{9936B63E-A76D-4026-BBC4-6A1BEE9FE167}" type="sibTrans" cxnId="{0A00E1CB-F810-44A5-A8D7-65B7092DF0AD}">
      <dgm:prSet/>
      <dgm:spPr/>
      <dgm:t>
        <a:bodyPr/>
        <a:lstStyle/>
        <a:p>
          <a:endParaRPr lang="fr-FR" sz="1200"/>
        </a:p>
      </dgm:t>
    </dgm:pt>
    <dgm:pt modelId="{63BF9446-41F9-44D2-88CF-A079D597BA95}">
      <dgm:prSet phldrT="[Texte]" custT="1"/>
      <dgm:spPr>
        <a:solidFill>
          <a:schemeClr val="accent6">
            <a:lumMod val="20000"/>
            <a:lumOff val="80000"/>
          </a:schemeClr>
        </a:solidFill>
      </dgm:spPr>
      <dgm:t>
        <a:bodyPr/>
        <a:lstStyle/>
        <a:p>
          <a:r>
            <a:rPr lang="fr-FR" sz="1200" dirty="0">
              <a:hlinkClick xmlns:r="http://schemas.openxmlformats.org/officeDocument/2006/relationships" r:id="rId4" action="ppaction://hlinksldjump"/>
            </a:rPr>
            <a:t>V. Gr: qté indéfinie</a:t>
          </a:r>
          <a:endParaRPr lang="fr-FR" sz="1200" dirty="0"/>
        </a:p>
      </dgm:t>
    </dgm:pt>
    <dgm:pt modelId="{9AEBF485-80B7-4E72-B632-6D0248883F53}" type="parTrans" cxnId="{B2C73BEB-7BFC-4B9A-BF95-0C73B50EBA98}">
      <dgm:prSet/>
      <dgm:spPr/>
      <dgm:t>
        <a:bodyPr/>
        <a:lstStyle/>
        <a:p>
          <a:endParaRPr lang="fr-FR" sz="1200"/>
        </a:p>
      </dgm:t>
    </dgm:pt>
    <dgm:pt modelId="{F11C5AE7-F1F8-4B7B-AAC2-50535A342F1D}" type="sibTrans" cxnId="{B2C73BEB-7BFC-4B9A-BF95-0C73B50EBA98}">
      <dgm:prSet/>
      <dgm:spPr/>
      <dgm:t>
        <a:bodyPr/>
        <a:lstStyle/>
        <a:p>
          <a:endParaRPr lang="fr-FR" sz="1200"/>
        </a:p>
      </dgm:t>
    </dgm:pt>
    <dgm:pt modelId="{9CD13DA1-4E5F-4C46-A83B-A6876944F671}">
      <dgm:prSet phldrT="[Texte]" custT="1"/>
      <dgm:spPr>
        <a:solidFill>
          <a:schemeClr val="accent6">
            <a:lumMod val="20000"/>
            <a:lumOff val="80000"/>
          </a:schemeClr>
        </a:solidFill>
      </dgm:spPr>
      <dgm:t>
        <a:bodyPr/>
        <a:lstStyle/>
        <a:p>
          <a:r>
            <a:rPr lang="fr-FR" sz="1200" dirty="0">
              <a:hlinkClick xmlns:r="http://schemas.openxmlformats.org/officeDocument/2006/relationships" r:id="rId5" action="ppaction://hlinksldjump"/>
            </a:rPr>
            <a:t>XI. Phonétique</a:t>
          </a:r>
          <a:endParaRPr lang="fr-FR" sz="1200" dirty="0"/>
        </a:p>
      </dgm:t>
    </dgm:pt>
    <dgm:pt modelId="{A0441888-E3AF-4D12-AB92-613143FC1909}" type="parTrans" cxnId="{C85385A2-F66B-431C-B9AC-A00FB80E79EB}">
      <dgm:prSet/>
      <dgm:spPr/>
      <dgm:t>
        <a:bodyPr/>
        <a:lstStyle/>
        <a:p>
          <a:endParaRPr lang="fr-FR" sz="1200"/>
        </a:p>
      </dgm:t>
    </dgm:pt>
    <dgm:pt modelId="{1E76E48C-B58D-4209-8280-B24013EBE79B}" type="sibTrans" cxnId="{C85385A2-F66B-431C-B9AC-A00FB80E79EB}">
      <dgm:prSet/>
      <dgm:spPr/>
      <dgm:t>
        <a:bodyPr/>
        <a:lstStyle/>
        <a:p>
          <a:endParaRPr lang="fr-FR" sz="1200"/>
        </a:p>
      </dgm:t>
    </dgm:pt>
    <dgm:pt modelId="{B1C5E547-A81E-4965-963A-5969F01DE233}">
      <dgm:prSet phldrT="[Texte]" custT="1"/>
      <dgm:spPr>
        <a:solidFill>
          <a:schemeClr val="accent6">
            <a:lumMod val="20000"/>
            <a:lumOff val="80000"/>
          </a:schemeClr>
        </a:solidFill>
      </dgm:spPr>
      <dgm:t>
        <a:bodyPr/>
        <a:lstStyle/>
        <a:p>
          <a:r>
            <a:rPr lang="fr-FR" sz="1200" dirty="0">
              <a:hlinkClick xmlns:r="http://schemas.openxmlformats.org/officeDocument/2006/relationships" r:id="rId6" action="ppaction://hlinksldjump"/>
            </a:rPr>
            <a:t>XII. Production</a:t>
          </a:r>
          <a:endParaRPr lang="fr-FR" sz="1200" dirty="0"/>
        </a:p>
      </dgm:t>
    </dgm:pt>
    <dgm:pt modelId="{AE6CC7CD-9FCB-4360-8E79-DF93DAF60737}" type="parTrans" cxnId="{72738101-32A0-482A-BC85-92CF6BCE71EB}">
      <dgm:prSet/>
      <dgm:spPr/>
      <dgm:t>
        <a:bodyPr/>
        <a:lstStyle/>
        <a:p>
          <a:endParaRPr lang="fr-FR" sz="1200"/>
        </a:p>
      </dgm:t>
    </dgm:pt>
    <dgm:pt modelId="{580937A6-3062-43E0-84A4-203220A55668}" type="sibTrans" cxnId="{72738101-32A0-482A-BC85-92CF6BCE71EB}">
      <dgm:prSet/>
      <dgm:spPr/>
      <dgm:t>
        <a:bodyPr/>
        <a:lstStyle/>
        <a:p>
          <a:endParaRPr lang="fr-FR" sz="1200"/>
        </a:p>
      </dgm:t>
    </dgm:pt>
    <dgm:pt modelId="{51A4E85C-7853-4BD1-99B8-500FA732C07C}">
      <dgm:prSet phldrT="[Texte]" custT="1"/>
      <dgm:spPr>
        <a:solidFill>
          <a:schemeClr val="accent6">
            <a:lumMod val="20000"/>
            <a:lumOff val="80000"/>
          </a:schemeClr>
        </a:solidFill>
      </dgm:spPr>
      <dgm:t>
        <a:bodyPr/>
        <a:lstStyle/>
        <a:p>
          <a:r>
            <a:rPr lang="fr-FR" sz="1200" dirty="0">
              <a:hlinkClick xmlns:r="http://schemas.openxmlformats.org/officeDocument/2006/relationships" r:id="rId7" action="ppaction://hlinksldjump"/>
            </a:rPr>
            <a:t>VI. </a:t>
          </a:r>
          <a:r>
            <a:rPr lang="fr-FR" sz="1200" dirty="0" err="1">
              <a:hlinkClick xmlns:r="http://schemas.openxmlformats.org/officeDocument/2006/relationships" r:id="rId7" action="ppaction://hlinksldjump"/>
            </a:rPr>
            <a:t>Voc</a:t>
          </a:r>
          <a:r>
            <a:rPr lang="fr-FR" sz="1200" dirty="0">
              <a:hlinkClick xmlns:r="http://schemas.openxmlformats.org/officeDocument/2006/relationships" r:id="rId7" action="ppaction://hlinksldjump"/>
            </a:rPr>
            <a:t>: actions</a:t>
          </a:r>
          <a:endParaRPr lang="fr-FR" sz="1200" dirty="0"/>
        </a:p>
      </dgm:t>
    </dgm:pt>
    <dgm:pt modelId="{B7C07AFD-23D0-4ADA-AB3D-00F07F4ED878}" type="parTrans" cxnId="{AE06BB18-E8A4-4D1E-ACA5-3BC536A79940}">
      <dgm:prSet/>
      <dgm:spPr/>
      <dgm:t>
        <a:bodyPr/>
        <a:lstStyle/>
        <a:p>
          <a:endParaRPr lang="fr-FR" sz="1200"/>
        </a:p>
      </dgm:t>
    </dgm:pt>
    <dgm:pt modelId="{1D2E3503-D81D-4ED0-BBED-9752F01DDB36}" type="sibTrans" cxnId="{AE06BB18-E8A4-4D1E-ACA5-3BC536A79940}">
      <dgm:prSet/>
      <dgm:spPr/>
      <dgm:t>
        <a:bodyPr/>
        <a:lstStyle/>
        <a:p>
          <a:endParaRPr lang="fr-FR" sz="1200"/>
        </a:p>
      </dgm:t>
    </dgm:pt>
    <dgm:pt modelId="{2473E0C6-F091-45D1-92DF-C3495EF1C401}">
      <dgm:prSet phldrT="[Texte]" custT="1"/>
      <dgm:spPr>
        <a:solidFill>
          <a:schemeClr val="accent6">
            <a:lumMod val="20000"/>
            <a:lumOff val="80000"/>
          </a:schemeClr>
        </a:solidFill>
      </dgm:spPr>
      <dgm:t>
        <a:bodyPr/>
        <a:lstStyle/>
        <a:p>
          <a:r>
            <a:rPr lang="fr-FR" sz="1200" dirty="0">
              <a:hlinkClick xmlns:r="http://schemas.openxmlformats.org/officeDocument/2006/relationships" r:id="rId8" action="ppaction://hlinksldjump"/>
            </a:rPr>
            <a:t>VII. Gr: COD</a:t>
          </a:r>
          <a:endParaRPr lang="fr-FR" sz="1200" dirty="0"/>
        </a:p>
      </dgm:t>
    </dgm:pt>
    <dgm:pt modelId="{4433C147-A76C-4373-82A9-5E8D9C6D1838}" type="parTrans" cxnId="{2A5368FE-1C47-49B5-BBAB-3FCDB61912AD}">
      <dgm:prSet/>
      <dgm:spPr/>
      <dgm:t>
        <a:bodyPr/>
        <a:lstStyle/>
        <a:p>
          <a:endParaRPr lang="fr-FR" sz="1200"/>
        </a:p>
      </dgm:t>
    </dgm:pt>
    <dgm:pt modelId="{180EAE69-2C01-4311-B9E4-412DA1BB2F8A}" type="sibTrans" cxnId="{2A5368FE-1C47-49B5-BBAB-3FCDB61912AD}">
      <dgm:prSet/>
      <dgm:spPr/>
      <dgm:t>
        <a:bodyPr/>
        <a:lstStyle/>
        <a:p>
          <a:endParaRPr lang="fr-FR" sz="1200"/>
        </a:p>
      </dgm:t>
    </dgm:pt>
    <dgm:pt modelId="{F6F74AEF-BB45-45DA-85BB-D022F832901F}">
      <dgm:prSet phldrT="[Texte]" custT="1"/>
      <dgm:spPr>
        <a:solidFill>
          <a:schemeClr val="accent6">
            <a:lumMod val="20000"/>
            <a:lumOff val="80000"/>
          </a:schemeClr>
        </a:solidFill>
      </dgm:spPr>
      <dgm:t>
        <a:bodyPr/>
        <a:lstStyle/>
        <a:p>
          <a:r>
            <a:rPr lang="fr-FR" sz="1200" dirty="0">
              <a:hlinkClick xmlns:r="http://schemas.openxmlformats.org/officeDocument/2006/relationships" r:id="rId9" action="ppaction://hlinksldjump"/>
            </a:rPr>
            <a:t>VIII. Gr: prés. progressif</a:t>
          </a:r>
          <a:endParaRPr lang="fr-FR" sz="1200" dirty="0"/>
        </a:p>
      </dgm:t>
    </dgm:pt>
    <dgm:pt modelId="{31D343A9-D0AF-42AA-80A0-2F8A29E1D15C}" type="parTrans" cxnId="{5B7573AD-785D-4B55-A230-E32D87EAB77C}">
      <dgm:prSet/>
      <dgm:spPr/>
      <dgm:t>
        <a:bodyPr/>
        <a:lstStyle/>
        <a:p>
          <a:endParaRPr lang="fr-FR" sz="1200"/>
        </a:p>
      </dgm:t>
    </dgm:pt>
    <dgm:pt modelId="{0A7681B3-6438-4331-95BA-32E8E2E65E7D}" type="sibTrans" cxnId="{5B7573AD-785D-4B55-A230-E32D87EAB77C}">
      <dgm:prSet/>
      <dgm:spPr/>
      <dgm:t>
        <a:bodyPr/>
        <a:lstStyle/>
        <a:p>
          <a:endParaRPr lang="fr-FR" sz="1200"/>
        </a:p>
      </dgm:t>
    </dgm:pt>
    <dgm:pt modelId="{936D745D-CA20-4C08-BC30-D08A12E607A8}">
      <dgm:prSet phldrT="[Texte]" custT="1"/>
      <dgm:spPr>
        <a:solidFill>
          <a:schemeClr val="accent6">
            <a:lumMod val="20000"/>
            <a:lumOff val="80000"/>
          </a:schemeClr>
        </a:solidFill>
      </dgm:spPr>
      <dgm:t>
        <a:bodyPr/>
        <a:lstStyle/>
        <a:p>
          <a:r>
            <a:rPr lang="fr-FR" sz="1200" dirty="0">
              <a:hlinkClick xmlns:r="http://schemas.openxmlformats.org/officeDocument/2006/relationships" r:id="rId10" action="ppaction://hlinksldjump"/>
            </a:rPr>
            <a:t>IX. </a:t>
          </a:r>
          <a:r>
            <a:rPr lang="fr-FR" sz="1200" dirty="0" err="1">
              <a:hlinkClick xmlns:r="http://schemas.openxmlformats.org/officeDocument/2006/relationships" r:id="rId10" action="ppaction://hlinksldjump"/>
            </a:rPr>
            <a:t>Voc</a:t>
          </a:r>
          <a:r>
            <a:rPr lang="fr-FR" sz="1200" dirty="0">
              <a:hlinkClick xmlns:r="http://schemas.openxmlformats.org/officeDocument/2006/relationships" r:id="rId10" action="ppaction://hlinksldjump"/>
            </a:rPr>
            <a:t>: connecteurs</a:t>
          </a:r>
          <a:endParaRPr lang="fr-FR" sz="1200" dirty="0"/>
        </a:p>
      </dgm:t>
    </dgm:pt>
    <dgm:pt modelId="{5794BC60-2566-4E8B-AF41-932DE9E3CF09}" type="parTrans" cxnId="{EDF810CE-15C3-42DD-BF0A-6F360788C8CC}">
      <dgm:prSet/>
      <dgm:spPr/>
      <dgm:t>
        <a:bodyPr/>
        <a:lstStyle/>
        <a:p>
          <a:endParaRPr lang="fr-FR" sz="1200"/>
        </a:p>
      </dgm:t>
    </dgm:pt>
    <dgm:pt modelId="{3F89783E-1958-4D73-9E9D-4ADDC3DE43EC}" type="sibTrans" cxnId="{EDF810CE-15C3-42DD-BF0A-6F360788C8CC}">
      <dgm:prSet/>
      <dgm:spPr/>
      <dgm:t>
        <a:bodyPr/>
        <a:lstStyle/>
        <a:p>
          <a:endParaRPr lang="fr-FR" sz="1200"/>
        </a:p>
      </dgm:t>
    </dgm:pt>
    <dgm:pt modelId="{0D8A07CC-95B6-4EA0-829E-D9B8D030864E}">
      <dgm:prSet phldrT="[Texte]" custT="1"/>
      <dgm:spPr>
        <a:solidFill>
          <a:schemeClr val="accent6">
            <a:lumMod val="20000"/>
            <a:lumOff val="80000"/>
          </a:schemeClr>
        </a:solidFill>
      </dgm:spPr>
      <dgm:t>
        <a:bodyPr/>
        <a:lstStyle/>
        <a:p>
          <a:r>
            <a:rPr lang="fr-FR" sz="1200" dirty="0">
              <a:hlinkClick xmlns:r="http://schemas.openxmlformats.org/officeDocument/2006/relationships" r:id="rId11" action="ppaction://hlinksldjump"/>
            </a:rPr>
            <a:t>X. </a:t>
          </a:r>
          <a:r>
            <a:rPr lang="fr-FR" sz="1200" dirty="0" err="1">
              <a:hlinkClick xmlns:r="http://schemas.openxmlformats.org/officeDocument/2006/relationships" r:id="rId11" action="ppaction://hlinksldjump"/>
            </a:rPr>
            <a:t>Voc</a:t>
          </a:r>
          <a:r>
            <a:rPr lang="fr-FR" sz="1200" dirty="0">
              <a:hlinkClick xmlns:r="http://schemas.openxmlformats.org/officeDocument/2006/relationships" r:id="rId11" action="ppaction://hlinksldjump"/>
            </a:rPr>
            <a:t>: opinion</a:t>
          </a:r>
          <a:endParaRPr lang="fr-FR" sz="1200" dirty="0"/>
        </a:p>
      </dgm:t>
    </dgm:pt>
    <dgm:pt modelId="{D1EA18D4-45E8-453B-9846-F7DB3EB607EC}" type="parTrans" cxnId="{D7169B87-9B7A-456D-8969-26D2699B1861}">
      <dgm:prSet/>
      <dgm:spPr/>
      <dgm:t>
        <a:bodyPr/>
        <a:lstStyle/>
        <a:p>
          <a:endParaRPr lang="fr-FR" sz="1200"/>
        </a:p>
      </dgm:t>
    </dgm:pt>
    <dgm:pt modelId="{922F579C-F95D-45B9-8EB7-32A2FB74BB9F}" type="sibTrans" cxnId="{D7169B87-9B7A-456D-8969-26D2699B1861}">
      <dgm:prSet/>
      <dgm:spPr/>
      <dgm:t>
        <a:bodyPr/>
        <a:lstStyle/>
        <a:p>
          <a:endParaRPr lang="fr-FR" sz="1200"/>
        </a:p>
      </dgm:t>
    </dgm:pt>
    <dgm:pt modelId="{1C4AA4B7-634C-4CBA-8066-E03FD66C6830}">
      <dgm:prSet phldrT="[Texte]" custT="1"/>
      <dgm:spPr>
        <a:solidFill>
          <a:srgbClr val="FFC000"/>
        </a:solidFill>
      </dgm:spPr>
      <dgm:t>
        <a:bodyPr/>
        <a:lstStyle/>
        <a:p>
          <a:r>
            <a:rPr lang="fr-FR" sz="1200" dirty="0">
              <a:hlinkClick xmlns:r="http://schemas.openxmlformats.org/officeDocument/2006/relationships" r:id="rId12" action="ppaction://hlinksldjump"/>
            </a:rPr>
            <a:t>III. </a:t>
          </a:r>
          <a:r>
            <a:rPr lang="fr-FR" sz="1200" dirty="0" err="1">
              <a:hlinkClick xmlns:r="http://schemas.openxmlformats.org/officeDocument/2006/relationships" r:id="rId12" action="ppaction://hlinksldjump"/>
            </a:rPr>
            <a:t>Voc</a:t>
          </a:r>
          <a:r>
            <a:rPr lang="fr-FR" sz="1200" dirty="0">
              <a:hlinkClick xmlns:r="http://schemas.openxmlformats.org/officeDocument/2006/relationships" r:id="rId12" action="ppaction://hlinksldjump"/>
            </a:rPr>
            <a:t>: aliments</a:t>
          </a:r>
          <a:endParaRPr lang="fr-FR" sz="1200" dirty="0"/>
        </a:p>
      </dgm:t>
    </dgm:pt>
    <dgm:pt modelId="{F9360B63-235F-4C4F-913A-0129822BD193}" type="parTrans" cxnId="{7C96E37D-2221-4703-9830-2485111A4943}">
      <dgm:prSet/>
      <dgm:spPr/>
      <dgm:t>
        <a:bodyPr/>
        <a:lstStyle/>
        <a:p>
          <a:endParaRPr lang="fr-FR" sz="1200"/>
        </a:p>
      </dgm:t>
    </dgm:pt>
    <dgm:pt modelId="{31BB5B69-4B99-4D7D-8A85-CD53BEB64987}" type="sibTrans" cxnId="{7C96E37D-2221-4703-9830-2485111A4943}">
      <dgm:prSet/>
      <dgm:spPr/>
      <dgm:t>
        <a:bodyPr/>
        <a:lstStyle/>
        <a:p>
          <a:endParaRPr lang="fr-FR" sz="12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12">
        <dgm:presLayoutVars>
          <dgm:bulletEnabled val="1"/>
        </dgm:presLayoutVars>
      </dgm:prSet>
      <dgm:spPr/>
    </dgm:pt>
    <dgm:pt modelId="{4F894FE4-D206-41C8-AF7E-2F059EF7A497}" type="pres">
      <dgm:prSet presAssocID="{D71A99E9-9574-442D-A8CA-B21062B246A6}" presName="parSpace" presStyleCnt="0"/>
      <dgm:spPr/>
    </dgm:pt>
    <dgm:pt modelId="{2F548C05-5D23-47B9-9153-0D08392EF497}" type="pres">
      <dgm:prSet presAssocID="{6FAE786F-AC75-4C08-AB21-821A5A2DCB78}" presName="parTxOnly" presStyleLbl="node1" presStyleIdx="1" presStyleCnt="12">
        <dgm:presLayoutVars>
          <dgm:bulletEnabled val="1"/>
        </dgm:presLayoutVars>
      </dgm:prSet>
      <dgm:spPr/>
    </dgm:pt>
    <dgm:pt modelId="{2641F55C-7678-4F0E-9F26-07FCA1D57FDD}" type="pres">
      <dgm:prSet presAssocID="{EB9486F7-414A-4ECD-8706-C58E89D3C254}" presName="parSpace" presStyleCnt="0"/>
      <dgm:spPr/>
    </dgm:pt>
    <dgm:pt modelId="{07D5B92C-B88D-4097-96C2-28859F65CA7F}" type="pres">
      <dgm:prSet presAssocID="{1C4AA4B7-634C-4CBA-8066-E03FD66C6830}" presName="parTxOnly" presStyleLbl="node1" presStyleIdx="2" presStyleCnt="12">
        <dgm:presLayoutVars>
          <dgm:bulletEnabled val="1"/>
        </dgm:presLayoutVars>
      </dgm:prSet>
      <dgm:spPr/>
    </dgm:pt>
    <dgm:pt modelId="{149AD83A-B175-422B-8511-AB5D0AE3C71B}" type="pres">
      <dgm:prSet presAssocID="{31BB5B69-4B99-4D7D-8A85-CD53BEB64987}" presName="parSpace" presStyleCnt="0"/>
      <dgm:spPr/>
    </dgm:pt>
    <dgm:pt modelId="{0BF32CFA-15F8-41C4-A152-C55FC3476C2D}" type="pres">
      <dgm:prSet presAssocID="{85EC93E8-032B-44C3-96BD-D8FC2CDF2A04}" presName="parTxOnly" presStyleLbl="node1" presStyleIdx="3" presStyleCnt="1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12">
        <dgm:presLayoutVars>
          <dgm:bulletEnabled val="1"/>
        </dgm:presLayoutVars>
      </dgm:prSet>
      <dgm:spPr/>
    </dgm:pt>
    <dgm:pt modelId="{25A1145E-2788-45FB-97B7-F8C4089C4654}" type="pres">
      <dgm:prSet presAssocID="{F11C5AE7-F1F8-4B7B-AAC2-50535A342F1D}" presName="parSpace" presStyleCnt="0"/>
      <dgm:spPr/>
    </dgm:pt>
    <dgm:pt modelId="{9FAE840A-45EF-4838-804D-7D38725257B5}" type="pres">
      <dgm:prSet presAssocID="{51A4E85C-7853-4BD1-99B8-500FA732C07C}" presName="parTxOnly" presStyleLbl="node1" presStyleIdx="5" presStyleCnt="12">
        <dgm:presLayoutVars>
          <dgm:bulletEnabled val="1"/>
        </dgm:presLayoutVars>
      </dgm:prSet>
      <dgm:spPr/>
    </dgm:pt>
    <dgm:pt modelId="{BBB638DF-FC3D-4C30-895A-940F06B6343E}" type="pres">
      <dgm:prSet presAssocID="{1D2E3503-D81D-4ED0-BBED-9752F01DDB36}" presName="parSpace" presStyleCnt="0"/>
      <dgm:spPr/>
    </dgm:pt>
    <dgm:pt modelId="{2CC4FF6B-995D-4E35-BB3F-77D64CD4A0D0}" type="pres">
      <dgm:prSet presAssocID="{2473E0C6-F091-45D1-92DF-C3495EF1C401}" presName="parTxOnly" presStyleLbl="node1" presStyleIdx="6" presStyleCnt="12">
        <dgm:presLayoutVars>
          <dgm:bulletEnabled val="1"/>
        </dgm:presLayoutVars>
      </dgm:prSet>
      <dgm:spPr/>
    </dgm:pt>
    <dgm:pt modelId="{1B769117-C156-4328-97A8-A790DE76E5F3}" type="pres">
      <dgm:prSet presAssocID="{180EAE69-2C01-4311-B9E4-412DA1BB2F8A}" presName="parSpace" presStyleCnt="0"/>
      <dgm:spPr/>
    </dgm:pt>
    <dgm:pt modelId="{E0020522-8D25-4C40-9ABB-B5A802558AAC}" type="pres">
      <dgm:prSet presAssocID="{F6F74AEF-BB45-45DA-85BB-D022F832901F}" presName="parTxOnly" presStyleLbl="node1" presStyleIdx="7" presStyleCnt="12">
        <dgm:presLayoutVars>
          <dgm:bulletEnabled val="1"/>
        </dgm:presLayoutVars>
      </dgm:prSet>
      <dgm:spPr/>
    </dgm:pt>
    <dgm:pt modelId="{8CF0E4F3-6CAB-4DF7-8127-F071599528CD}" type="pres">
      <dgm:prSet presAssocID="{0A7681B3-6438-4331-95BA-32E8E2E65E7D}" presName="parSpace" presStyleCnt="0"/>
      <dgm:spPr/>
    </dgm:pt>
    <dgm:pt modelId="{6EE9DACF-3558-46D5-AD94-BB48E49F1489}" type="pres">
      <dgm:prSet presAssocID="{936D745D-CA20-4C08-BC30-D08A12E607A8}" presName="parTxOnly" presStyleLbl="node1" presStyleIdx="8" presStyleCnt="12">
        <dgm:presLayoutVars>
          <dgm:bulletEnabled val="1"/>
        </dgm:presLayoutVars>
      </dgm:prSet>
      <dgm:spPr/>
    </dgm:pt>
    <dgm:pt modelId="{32911B46-F97F-4525-AD59-CFE95FFB94FB}" type="pres">
      <dgm:prSet presAssocID="{3F89783E-1958-4D73-9E9D-4ADDC3DE43EC}" presName="parSpace" presStyleCnt="0"/>
      <dgm:spPr/>
    </dgm:pt>
    <dgm:pt modelId="{B5879791-AD02-494D-9D78-6C22396A75B7}" type="pres">
      <dgm:prSet presAssocID="{0D8A07CC-95B6-4EA0-829E-D9B8D030864E}" presName="parTxOnly" presStyleLbl="node1" presStyleIdx="9" presStyleCnt="12">
        <dgm:presLayoutVars>
          <dgm:bulletEnabled val="1"/>
        </dgm:presLayoutVars>
      </dgm:prSet>
      <dgm:spPr/>
    </dgm:pt>
    <dgm:pt modelId="{58A52110-D620-4823-A6FA-E8FA09D67D59}" type="pres">
      <dgm:prSet presAssocID="{922F579C-F95D-45B9-8EB7-32A2FB74BB9F}" presName="parSpace" presStyleCnt="0"/>
      <dgm:spPr/>
    </dgm:pt>
    <dgm:pt modelId="{92430BDE-7174-4B03-866C-936903DF07F9}" type="pres">
      <dgm:prSet presAssocID="{9CD13DA1-4E5F-4C46-A83B-A6876944F671}" presName="parTxOnly" presStyleLbl="node1" presStyleIdx="10" presStyleCnt="12">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11" presStyleCnt="12">
        <dgm:presLayoutVars>
          <dgm:bulletEnabled val="1"/>
        </dgm:presLayoutVars>
      </dgm:prSet>
      <dgm:spPr/>
    </dgm:pt>
  </dgm:ptLst>
  <dgm:cxnLst>
    <dgm:cxn modelId="{72738101-32A0-482A-BC85-92CF6BCE71EB}" srcId="{70A282F3-4515-4856-B2C0-86AA77246B51}" destId="{B1C5E547-A81E-4965-963A-5969F01DE233}" srcOrd="11" destOrd="0" parTransId="{AE6CC7CD-9FCB-4360-8E79-DF93DAF60737}" sibTransId="{580937A6-3062-43E0-84A4-203220A55668}"/>
    <dgm:cxn modelId="{BC1FA509-B3C6-4E15-9D7F-18D053E21C90}" type="presOf" srcId="{0D8A07CC-95B6-4EA0-829E-D9B8D030864E}" destId="{B5879791-AD02-494D-9D78-6C22396A75B7}" srcOrd="0" destOrd="0" presId="urn:microsoft.com/office/officeart/2005/8/layout/hChevron3"/>
    <dgm:cxn modelId="{8256F109-2CE8-4062-ACC0-DBE387B5E892}" type="presOf" srcId="{70A282F3-4515-4856-B2C0-86AA77246B51}" destId="{776A1F8C-5C31-4691-9C2B-A7F8DF456F32}" srcOrd="0" destOrd="0" presId="urn:microsoft.com/office/officeart/2005/8/layout/hChevron3"/>
    <dgm:cxn modelId="{738C1013-B35C-45FD-A84F-246877F9D9FE}" type="presOf" srcId="{936D745D-CA20-4C08-BC30-D08A12E607A8}" destId="{6EE9DACF-3558-46D5-AD94-BB48E49F1489}" srcOrd="0" destOrd="0" presId="urn:microsoft.com/office/officeart/2005/8/layout/hChevron3"/>
    <dgm:cxn modelId="{AE06BB18-E8A4-4D1E-ACA5-3BC536A79940}" srcId="{70A282F3-4515-4856-B2C0-86AA77246B51}" destId="{51A4E85C-7853-4BD1-99B8-500FA732C07C}" srcOrd="5" destOrd="0" parTransId="{B7C07AFD-23D0-4ADA-AB3D-00F07F4ED878}" sibTransId="{1D2E3503-D81D-4ED0-BBED-9752F01DDB36}"/>
    <dgm:cxn modelId="{E8BBB22B-7300-4868-A083-1104E6BD099B}" type="presOf" srcId="{71854ADA-8CB0-41DE-A023-09C1AF968FE5}" destId="{10216DF6-6500-4360-8168-79C8E29168F6}" srcOrd="0" destOrd="0" presId="urn:microsoft.com/office/officeart/2005/8/layout/hChevron3"/>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1"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0C3B4C51-DA37-44EB-8B1A-A227097089DF}" type="presOf" srcId="{51A4E85C-7853-4BD1-99B8-500FA732C07C}" destId="{9FAE840A-45EF-4838-804D-7D38725257B5}" srcOrd="0" destOrd="0" presId="urn:microsoft.com/office/officeart/2005/8/layout/hChevron3"/>
    <dgm:cxn modelId="{7C96E37D-2221-4703-9830-2485111A4943}" srcId="{70A282F3-4515-4856-B2C0-86AA77246B51}" destId="{1C4AA4B7-634C-4CBA-8066-E03FD66C6830}" srcOrd="2" destOrd="0" parTransId="{F9360B63-235F-4C4F-913A-0129822BD193}" sibTransId="{31BB5B69-4B99-4D7D-8A85-CD53BEB64987}"/>
    <dgm:cxn modelId="{7003787F-7B8C-4EAA-87AB-559D63E64850}" type="presOf" srcId="{2473E0C6-F091-45D1-92DF-C3495EF1C401}" destId="{2CC4FF6B-995D-4E35-BB3F-77D64CD4A0D0}" srcOrd="0" destOrd="0" presId="urn:microsoft.com/office/officeart/2005/8/layout/hChevron3"/>
    <dgm:cxn modelId="{D7169B87-9B7A-456D-8969-26D2699B1861}" srcId="{70A282F3-4515-4856-B2C0-86AA77246B51}" destId="{0D8A07CC-95B6-4EA0-829E-D9B8D030864E}" srcOrd="9" destOrd="0" parTransId="{D1EA18D4-45E8-453B-9846-F7DB3EB607EC}" sibTransId="{922F579C-F95D-45B9-8EB7-32A2FB74BB9F}"/>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10" destOrd="0" parTransId="{A0441888-E3AF-4D12-AB92-613143FC1909}" sibTransId="{1E76E48C-B58D-4209-8280-B24013EBE79B}"/>
    <dgm:cxn modelId="{5B7573AD-785D-4B55-A230-E32D87EAB77C}" srcId="{70A282F3-4515-4856-B2C0-86AA77246B51}" destId="{F6F74AEF-BB45-45DA-85BB-D022F832901F}" srcOrd="7" destOrd="0" parTransId="{31D343A9-D0AF-42AA-80A0-2F8A29E1D15C}" sibTransId="{0A7681B3-6438-4331-95BA-32E8E2E65E7D}"/>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EDF810CE-15C3-42DD-BF0A-6F360788C8CC}" srcId="{70A282F3-4515-4856-B2C0-86AA77246B51}" destId="{936D745D-CA20-4C08-BC30-D08A12E607A8}" srcOrd="8" destOrd="0" parTransId="{5794BC60-2566-4E8B-AF41-932DE9E3CF09}" sibTransId="{3F89783E-1958-4D73-9E9D-4ADDC3DE43EC}"/>
    <dgm:cxn modelId="{2469B8E2-A478-42E2-AA81-10AD3E8626D6}" type="presOf" srcId="{F6F74AEF-BB45-45DA-85BB-D022F832901F}" destId="{E0020522-8D25-4C40-9ABB-B5A802558AAC}"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9587E1F6-0EDF-4079-BE46-C5E4EDAD7C76}" type="presOf" srcId="{1C4AA4B7-634C-4CBA-8066-E03FD66C6830}" destId="{07D5B92C-B88D-4097-96C2-28859F65CA7F}" srcOrd="0" destOrd="0" presId="urn:microsoft.com/office/officeart/2005/8/layout/hChevron3"/>
    <dgm:cxn modelId="{2A5368FE-1C47-49B5-BBAB-3FCDB61912AD}" srcId="{70A282F3-4515-4856-B2C0-86AA77246B51}" destId="{2473E0C6-F091-45D1-92DF-C3495EF1C401}" srcOrd="6" destOrd="0" parTransId="{4433C147-A76C-4373-82A9-5E8D9C6D1838}" sibTransId="{180EAE69-2C01-4311-B9E4-412DA1BB2F8A}"/>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23E8F3E0-0D4E-44EC-A5D5-384FB891694A}" type="presParOf" srcId="{776A1F8C-5C31-4691-9C2B-A7F8DF456F32}" destId="{2F548C05-5D23-47B9-9153-0D08392EF497}" srcOrd="2" destOrd="0" presId="urn:microsoft.com/office/officeart/2005/8/layout/hChevron3"/>
    <dgm:cxn modelId="{6B743A57-743D-4B08-99B0-997F146DC9E6}" type="presParOf" srcId="{776A1F8C-5C31-4691-9C2B-A7F8DF456F32}" destId="{2641F55C-7678-4F0E-9F26-07FCA1D57FDD}" srcOrd="3" destOrd="0" presId="urn:microsoft.com/office/officeart/2005/8/layout/hChevron3"/>
    <dgm:cxn modelId="{DC205062-3D57-485B-A4A3-88E08CF67B73}" type="presParOf" srcId="{776A1F8C-5C31-4691-9C2B-A7F8DF456F32}" destId="{07D5B92C-B88D-4097-96C2-28859F65CA7F}" srcOrd="4" destOrd="0" presId="urn:microsoft.com/office/officeart/2005/8/layout/hChevron3"/>
    <dgm:cxn modelId="{564C1AF4-A875-4033-AC0C-3A982FD8735B}" type="presParOf" srcId="{776A1F8C-5C31-4691-9C2B-A7F8DF456F32}" destId="{149AD83A-B175-422B-8511-AB5D0AE3C71B}"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2A60B205-ECBC-4A54-8744-FD5CBA466B06}" type="presParOf" srcId="{776A1F8C-5C31-4691-9C2B-A7F8DF456F32}" destId="{9FAE840A-45EF-4838-804D-7D38725257B5}" srcOrd="10" destOrd="0" presId="urn:microsoft.com/office/officeart/2005/8/layout/hChevron3"/>
    <dgm:cxn modelId="{43B5F5F6-6381-4D48-B856-1AB4A62ACFE7}" type="presParOf" srcId="{776A1F8C-5C31-4691-9C2B-A7F8DF456F32}" destId="{BBB638DF-FC3D-4C30-895A-940F06B6343E}" srcOrd="11" destOrd="0" presId="urn:microsoft.com/office/officeart/2005/8/layout/hChevron3"/>
    <dgm:cxn modelId="{3459719D-6CFD-462C-B8D1-15E16C375775}" type="presParOf" srcId="{776A1F8C-5C31-4691-9C2B-A7F8DF456F32}" destId="{2CC4FF6B-995D-4E35-BB3F-77D64CD4A0D0}" srcOrd="12" destOrd="0" presId="urn:microsoft.com/office/officeart/2005/8/layout/hChevron3"/>
    <dgm:cxn modelId="{9BEB9B76-D675-43EF-8776-EF1C3FA58311}" type="presParOf" srcId="{776A1F8C-5C31-4691-9C2B-A7F8DF456F32}" destId="{1B769117-C156-4328-97A8-A790DE76E5F3}" srcOrd="13" destOrd="0" presId="urn:microsoft.com/office/officeart/2005/8/layout/hChevron3"/>
    <dgm:cxn modelId="{3A64E952-699F-4EC7-9C53-12B304A1AC65}" type="presParOf" srcId="{776A1F8C-5C31-4691-9C2B-A7F8DF456F32}" destId="{E0020522-8D25-4C40-9ABB-B5A802558AAC}" srcOrd="14" destOrd="0" presId="urn:microsoft.com/office/officeart/2005/8/layout/hChevron3"/>
    <dgm:cxn modelId="{7C42AB26-C2B4-4645-A7A3-40E0E203DE4E}" type="presParOf" srcId="{776A1F8C-5C31-4691-9C2B-A7F8DF456F32}" destId="{8CF0E4F3-6CAB-4DF7-8127-F071599528CD}" srcOrd="15" destOrd="0" presId="urn:microsoft.com/office/officeart/2005/8/layout/hChevron3"/>
    <dgm:cxn modelId="{D9A9EFE4-1844-4005-8BED-2FB2A5DC5673}" type="presParOf" srcId="{776A1F8C-5C31-4691-9C2B-A7F8DF456F32}" destId="{6EE9DACF-3558-46D5-AD94-BB48E49F1489}" srcOrd="16" destOrd="0" presId="urn:microsoft.com/office/officeart/2005/8/layout/hChevron3"/>
    <dgm:cxn modelId="{DDC766BE-4A32-4C0C-825B-A9815018E346}" type="presParOf" srcId="{776A1F8C-5C31-4691-9C2B-A7F8DF456F32}" destId="{32911B46-F97F-4525-AD59-CFE95FFB94FB}" srcOrd="17" destOrd="0" presId="urn:microsoft.com/office/officeart/2005/8/layout/hChevron3"/>
    <dgm:cxn modelId="{50FEB9A3-6A5E-493F-B5D2-A491D2B86465}" type="presParOf" srcId="{776A1F8C-5C31-4691-9C2B-A7F8DF456F32}" destId="{B5879791-AD02-494D-9D78-6C22396A75B7}" srcOrd="18" destOrd="0" presId="urn:microsoft.com/office/officeart/2005/8/layout/hChevron3"/>
    <dgm:cxn modelId="{0534FCC8-F103-4C46-8CA6-2E6FE1A79070}" type="presParOf" srcId="{776A1F8C-5C31-4691-9C2B-A7F8DF456F32}" destId="{58A52110-D620-4823-A6FA-E8FA09D67D59}" srcOrd="19" destOrd="0" presId="urn:microsoft.com/office/officeart/2005/8/layout/hChevron3"/>
    <dgm:cxn modelId="{FA103E51-2275-407D-9C53-E55B4CF21AE3}" type="presParOf" srcId="{776A1F8C-5C31-4691-9C2B-A7F8DF456F32}" destId="{92430BDE-7174-4B03-866C-936903DF07F9}" srcOrd="20" destOrd="0" presId="urn:microsoft.com/office/officeart/2005/8/layout/hChevron3"/>
    <dgm:cxn modelId="{F31D3BCB-2AFA-458D-96BF-227456F0A622}" type="presParOf" srcId="{776A1F8C-5C31-4691-9C2B-A7F8DF456F32}" destId="{67BB3DEC-BE6B-4F48-94DF-D5CCA4276827}" srcOrd="21" destOrd="0" presId="urn:microsoft.com/office/officeart/2005/8/layout/hChevron3"/>
    <dgm:cxn modelId="{E192B9E4-C8EF-43DC-BA11-78FD917000E5}" type="presParOf" srcId="{776A1F8C-5C31-4691-9C2B-A7F8DF456F32}" destId="{2CB68F4E-D058-4ECE-8D28-436B2D71DCC9}" srcOrd="22"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200" dirty="0">
              <a:hlinkClick xmlns:r="http://schemas.openxmlformats.org/officeDocument/2006/relationships" r:id="rId1" action="ppaction://hlinksldjump"/>
            </a:rPr>
            <a:t>I. Starter</a:t>
          </a:r>
          <a:endParaRPr lang="fr-FR" sz="1200" dirty="0"/>
        </a:p>
      </dgm:t>
    </dgm:pt>
    <dgm:pt modelId="{C735A598-7BAA-4198-B3DB-B75AF76A8085}" type="parTrans" cxnId="{C66094AE-62B6-4AC2-AD90-6DDD41DB0420}">
      <dgm:prSet/>
      <dgm:spPr/>
      <dgm:t>
        <a:bodyPr/>
        <a:lstStyle/>
        <a:p>
          <a:endParaRPr lang="fr-FR" sz="1200"/>
        </a:p>
      </dgm:t>
    </dgm:pt>
    <dgm:pt modelId="{D71A99E9-9574-442D-A8CA-B21062B246A6}" type="sibTrans" cxnId="{C66094AE-62B6-4AC2-AD90-6DDD41DB0420}">
      <dgm:prSet/>
      <dgm:spPr/>
      <dgm:t>
        <a:bodyPr/>
        <a:lstStyle/>
        <a:p>
          <a:endParaRPr lang="fr-FR" sz="1200"/>
        </a:p>
      </dgm:t>
    </dgm:pt>
    <dgm:pt modelId="{6FAE786F-AC75-4C08-AB21-821A5A2DCB78}">
      <dgm:prSet phldrT="[Texte]" custT="1"/>
      <dgm:spPr>
        <a:solidFill>
          <a:schemeClr val="accent6">
            <a:lumMod val="20000"/>
            <a:lumOff val="80000"/>
          </a:schemeClr>
        </a:solidFill>
      </dgm:spPr>
      <dgm:t>
        <a:bodyPr/>
        <a:lstStyle/>
        <a:p>
          <a:r>
            <a:rPr lang="fr-FR" sz="1200" dirty="0">
              <a:hlinkClick xmlns:r="http://schemas.openxmlformats.org/officeDocument/2006/relationships" r:id="rId2" action="ppaction://hlinksldjump"/>
            </a:rPr>
            <a:t>II. C. texte</a:t>
          </a:r>
          <a:endParaRPr lang="fr-FR" sz="1200" dirty="0"/>
        </a:p>
      </dgm:t>
    </dgm:pt>
    <dgm:pt modelId="{995DA614-9380-4BB6-AF59-3DCB142B5F48}" type="parTrans" cxnId="{999FA33F-C5F2-4496-9223-5605050F10AE}">
      <dgm:prSet/>
      <dgm:spPr/>
      <dgm:t>
        <a:bodyPr/>
        <a:lstStyle/>
        <a:p>
          <a:endParaRPr lang="fr-FR" sz="1200"/>
        </a:p>
      </dgm:t>
    </dgm:pt>
    <dgm:pt modelId="{EB9486F7-414A-4ECD-8706-C58E89D3C254}" type="sibTrans" cxnId="{999FA33F-C5F2-4496-9223-5605050F10AE}">
      <dgm:prSet/>
      <dgm:spPr/>
      <dgm:t>
        <a:bodyPr/>
        <a:lstStyle/>
        <a:p>
          <a:endParaRPr lang="fr-FR" sz="1200"/>
        </a:p>
      </dgm:t>
    </dgm:pt>
    <dgm:pt modelId="{85EC93E8-032B-44C3-96BD-D8FC2CDF2A04}">
      <dgm:prSet phldrT="[Texte]" custT="1"/>
      <dgm:spPr>
        <a:solidFill>
          <a:schemeClr val="accent6">
            <a:lumMod val="20000"/>
            <a:lumOff val="80000"/>
          </a:schemeClr>
        </a:solidFill>
      </dgm:spPr>
      <dgm:t>
        <a:bodyPr/>
        <a:lstStyle/>
        <a:p>
          <a:r>
            <a:rPr lang="fr-FR" sz="1200" dirty="0">
              <a:hlinkClick xmlns:r="http://schemas.openxmlformats.org/officeDocument/2006/relationships" r:id="rId3" action="ppaction://hlinksldjump"/>
            </a:rPr>
            <a:t>IV. Gr: qté définie</a:t>
          </a:r>
          <a:endParaRPr lang="fr-FR" sz="1200" dirty="0"/>
        </a:p>
      </dgm:t>
    </dgm:pt>
    <dgm:pt modelId="{B0ED8357-9422-40D9-916C-E231BBDB607E}" type="parTrans" cxnId="{0A00E1CB-F810-44A5-A8D7-65B7092DF0AD}">
      <dgm:prSet/>
      <dgm:spPr/>
      <dgm:t>
        <a:bodyPr/>
        <a:lstStyle/>
        <a:p>
          <a:endParaRPr lang="fr-FR" sz="1200"/>
        </a:p>
      </dgm:t>
    </dgm:pt>
    <dgm:pt modelId="{9936B63E-A76D-4026-BBC4-6A1BEE9FE167}" type="sibTrans" cxnId="{0A00E1CB-F810-44A5-A8D7-65B7092DF0AD}">
      <dgm:prSet/>
      <dgm:spPr/>
      <dgm:t>
        <a:bodyPr/>
        <a:lstStyle/>
        <a:p>
          <a:endParaRPr lang="fr-FR" sz="1200"/>
        </a:p>
      </dgm:t>
    </dgm:pt>
    <dgm:pt modelId="{63BF9446-41F9-44D2-88CF-A079D597BA95}">
      <dgm:prSet phldrT="[Texte]" custT="1"/>
      <dgm:spPr>
        <a:solidFill>
          <a:schemeClr val="accent6">
            <a:lumMod val="20000"/>
            <a:lumOff val="80000"/>
          </a:schemeClr>
        </a:solidFill>
      </dgm:spPr>
      <dgm:t>
        <a:bodyPr/>
        <a:lstStyle/>
        <a:p>
          <a:r>
            <a:rPr lang="fr-FR" sz="1200" dirty="0">
              <a:hlinkClick xmlns:r="http://schemas.openxmlformats.org/officeDocument/2006/relationships" r:id="rId4" action="ppaction://hlinksldjump"/>
            </a:rPr>
            <a:t>V. Gr: qté indéfinie</a:t>
          </a:r>
          <a:endParaRPr lang="fr-FR" sz="1200" dirty="0"/>
        </a:p>
      </dgm:t>
    </dgm:pt>
    <dgm:pt modelId="{9AEBF485-80B7-4E72-B632-6D0248883F53}" type="parTrans" cxnId="{B2C73BEB-7BFC-4B9A-BF95-0C73B50EBA98}">
      <dgm:prSet/>
      <dgm:spPr/>
      <dgm:t>
        <a:bodyPr/>
        <a:lstStyle/>
        <a:p>
          <a:endParaRPr lang="fr-FR" sz="1200"/>
        </a:p>
      </dgm:t>
    </dgm:pt>
    <dgm:pt modelId="{F11C5AE7-F1F8-4B7B-AAC2-50535A342F1D}" type="sibTrans" cxnId="{B2C73BEB-7BFC-4B9A-BF95-0C73B50EBA98}">
      <dgm:prSet/>
      <dgm:spPr/>
      <dgm:t>
        <a:bodyPr/>
        <a:lstStyle/>
        <a:p>
          <a:endParaRPr lang="fr-FR" sz="1200"/>
        </a:p>
      </dgm:t>
    </dgm:pt>
    <dgm:pt modelId="{9CD13DA1-4E5F-4C46-A83B-A6876944F671}">
      <dgm:prSet phldrT="[Texte]" custT="1"/>
      <dgm:spPr>
        <a:solidFill>
          <a:schemeClr val="accent6">
            <a:lumMod val="20000"/>
            <a:lumOff val="80000"/>
          </a:schemeClr>
        </a:solidFill>
      </dgm:spPr>
      <dgm:t>
        <a:bodyPr/>
        <a:lstStyle/>
        <a:p>
          <a:r>
            <a:rPr lang="fr-FR" sz="1200" dirty="0">
              <a:hlinkClick xmlns:r="http://schemas.openxmlformats.org/officeDocument/2006/relationships" r:id="rId5" action="ppaction://hlinksldjump"/>
            </a:rPr>
            <a:t>XI. Phonétique</a:t>
          </a:r>
          <a:endParaRPr lang="fr-FR" sz="1200" dirty="0"/>
        </a:p>
      </dgm:t>
    </dgm:pt>
    <dgm:pt modelId="{A0441888-E3AF-4D12-AB92-613143FC1909}" type="parTrans" cxnId="{C85385A2-F66B-431C-B9AC-A00FB80E79EB}">
      <dgm:prSet/>
      <dgm:spPr/>
      <dgm:t>
        <a:bodyPr/>
        <a:lstStyle/>
        <a:p>
          <a:endParaRPr lang="fr-FR" sz="1200"/>
        </a:p>
      </dgm:t>
    </dgm:pt>
    <dgm:pt modelId="{1E76E48C-B58D-4209-8280-B24013EBE79B}" type="sibTrans" cxnId="{C85385A2-F66B-431C-B9AC-A00FB80E79EB}">
      <dgm:prSet/>
      <dgm:spPr/>
      <dgm:t>
        <a:bodyPr/>
        <a:lstStyle/>
        <a:p>
          <a:endParaRPr lang="fr-FR" sz="1200"/>
        </a:p>
      </dgm:t>
    </dgm:pt>
    <dgm:pt modelId="{B1C5E547-A81E-4965-963A-5969F01DE233}">
      <dgm:prSet phldrT="[Texte]" custT="1"/>
      <dgm:spPr>
        <a:solidFill>
          <a:schemeClr val="accent6">
            <a:lumMod val="20000"/>
            <a:lumOff val="80000"/>
          </a:schemeClr>
        </a:solidFill>
      </dgm:spPr>
      <dgm:t>
        <a:bodyPr/>
        <a:lstStyle/>
        <a:p>
          <a:r>
            <a:rPr lang="fr-FR" sz="1200" dirty="0">
              <a:hlinkClick xmlns:r="http://schemas.openxmlformats.org/officeDocument/2006/relationships" r:id="rId6" action="ppaction://hlinksldjump"/>
            </a:rPr>
            <a:t>XII. Production</a:t>
          </a:r>
          <a:endParaRPr lang="fr-FR" sz="1200" dirty="0"/>
        </a:p>
      </dgm:t>
    </dgm:pt>
    <dgm:pt modelId="{AE6CC7CD-9FCB-4360-8E79-DF93DAF60737}" type="parTrans" cxnId="{72738101-32A0-482A-BC85-92CF6BCE71EB}">
      <dgm:prSet/>
      <dgm:spPr/>
      <dgm:t>
        <a:bodyPr/>
        <a:lstStyle/>
        <a:p>
          <a:endParaRPr lang="fr-FR" sz="1200"/>
        </a:p>
      </dgm:t>
    </dgm:pt>
    <dgm:pt modelId="{580937A6-3062-43E0-84A4-203220A55668}" type="sibTrans" cxnId="{72738101-32A0-482A-BC85-92CF6BCE71EB}">
      <dgm:prSet/>
      <dgm:spPr/>
      <dgm:t>
        <a:bodyPr/>
        <a:lstStyle/>
        <a:p>
          <a:endParaRPr lang="fr-FR" sz="1200"/>
        </a:p>
      </dgm:t>
    </dgm:pt>
    <dgm:pt modelId="{51A4E85C-7853-4BD1-99B8-500FA732C07C}">
      <dgm:prSet phldrT="[Texte]" custT="1"/>
      <dgm:spPr>
        <a:solidFill>
          <a:schemeClr val="accent6">
            <a:lumMod val="20000"/>
            <a:lumOff val="80000"/>
          </a:schemeClr>
        </a:solidFill>
      </dgm:spPr>
      <dgm:t>
        <a:bodyPr/>
        <a:lstStyle/>
        <a:p>
          <a:r>
            <a:rPr lang="fr-FR" sz="1200" dirty="0">
              <a:hlinkClick xmlns:r="http://schemas.openxmlformats.org/officeDocument/2006/relationships" r:id="rId7" action="ppaction://hlinksldjump"/>
            </a:rPr>
            <a:t>VI. </a:t>
          </a:r>
          <a:r>
            <a:rPr lang="fr-FR" sz="1200" dirty="0" err="1">
              <a:hlinkClick xmlns:r="http://schemas.openxmlformats.org/officeDocument/2006/relationships" r:id="rId7" action="ppaction://hlinksldjump"/>
            </a:rPr>
            <a:t>Voc</a:t>
          </a:r>
          <a:r>
            <a:rPr lang="fr-FR" sz="1200" dirty="0">
              <a:hlinkClick xmlns:r="http://schemas.openxmlformats.org/officeDocument/2006/relationships" r:id="rId7" action="ppaction://hlinksldjump"/>
            </a:rPr>
            <a:t>: actions</a:t>
          </a:r>
          <a:endParaRPr lang="fr-FR" sz="1200" dirty="0"/>
        </a:p>
      </dgm:t>
    </dgm:pt>
    <dgm:pt modelId="{B7C07AFD-23D0-4ADA-AB3D-00F07F4ED878}" type="parTrans" cxnId="{AE06BB18-E8A4-4D1E-ACA5-3BC536A79940}">
      <dgm:prSet/>
      <dgm:spPr/>
      <dgm:t>
        <a:bodyPr/>
        <a:lstStyle/>
        <a:p>
          <a:endParaRPr lang="fr-FR" sz="1200"/>
        </a:p>
      </dgm:t>
    </dgm:pt>
    <dgm:pt modelId="{1D2E3503-D81D-4ED0-BBED-9752F01DDB36}" type="sibTrans" cxnId="{AE06BB18-E8A4-4D1E-ACA5-3BC536A79940}">
      <dgm:prSet/>
      <dgm:spPr/>
      <dgm:t>
        <a:bodyPr/>
        <a:lstStyle/>
        <a:p>
          <a:endParaRPr lang="fr-FR" sz="1200"/>
        </a:p>
      </dgm:t>
    </dgm:pt>
    <dgm:pt modelId="{2473E0C6-F091-45D1-92DF-C3495EF1C401}">
      <dgm:prSet phldrT="[Texte]" custT="1"/>
      <dgm:spPr>
        <a:solidFill>
          <a:schemeClr val="accent6">
            <a:lumMod val="20000"/>
            <a:lumOff val="80000"/>
          </a:schemeClr>
        </a:solidFill>
      </dgm:spPr>
      <dgm:t>
        <a:bodyPr/>
        <a:lstStyle/>
        <a:p>
          <a:r>
            <a:rPr lang="fr-FR" sz="1200" dirty="0">
              <a:hlinkClick xmlns:r="http://schemas.openxmlformats.org/officeDocument/2006/relationships" r:id="rId8" action="ppaction://hlinksldjump"/>
            </a:rPr>
            <a:t>VII. Gr: COD</a:t>
          </a:r>
          <a:endParaRPr lang="fr-FR" sz="1200" dirty="0"/>
        </a:p>
      </dgm:t>
    </dgm:pt>
    <dgm:pt modelId="{4433C147-A76C-4373-82A9-5E8D9C6D1838}" type="parTrans" cxnId="{2A5368FE-1C47-49B5-BBAB-3FCDB61912AD}">
      <dgm:prSet/>
      <dgm:spPr/>
      <dgm:t>
        <a:bodyPr/>
        <a:lstStyle/>
        <a:p>
          <a:endParaRPr lang="fr-FR" sz="1200"/>
        </a:p>
      </dgm:t>
    </dgm:pt>
    <dgm:pt modelId="{180EAE69-2C01-4311-B9E4-412DA1BB2F8A}" type="sibTrans" cxnId="{2A5368FE-1C47-49B5-BBAB-3FCDB61912AD}">
      <dgm:prSet/>
      <dgm:spPr/>
      <dgm:t>
        <a:bodyPr/>
        <a:lstStyle/>
        <a:p>
          <a:endParaRPr lang="fr-FR" sz="1200"/>
        </a:p>
      </dgm:t>
    </dgm:pt>
    <dgm:pt modelId="{F6F74AEF-BB45-45DA-85BB-D022F832901F}">
      <dgm:prSet phldrT="[Texte]" custT="1"/>
      <dgm:spPr>
        <a:solidFill>
          <a:schemeClr val="accent6">
            <a:lumMod val="20000"/>
            <a:lumOff val="80000"/>
          </a:schemeClr>
        </a:solidFill>
      </dgm:spPr>
      <dgm:t>
        <a:bodyPr/>
        <a:lstStyle/>
        <a:p>
          <a:r>
            <a:rPr lang="fr-FR" sz="1200" dirty="0">
              <a:hlinkClick xmlns:r="http://schemas.openxmlformats.org/officeDocument/2006/relationships" r:id="rId9" action="ppaction://hlinksldjump"/>
            </a:rPr>
            <a:t>VIII. Gr: prés. progressif</a:t>
          </a:r>
          <a:endParaRPr lang="fr-FR" sz="1200" dirty="0"/>
        </a:p>
      </dgm:t>
    </dgm:pt>
    <dgm:pt modelId="{31D343A9-D0AF-42AA-80A0-2F8A29E1D15C}" type="parTrans" cxnId="{5B7573AD-785D-4B55-A230-E32D87EAB77C}">
      <dgm:prSet/>
      <dgm:spPr/>
      <dgm:t>
        <a:bodyPr/>
        <a:lstStyle/>
        <a:p>
          <a:endParaRPr lang="fr-FR" sz="1200"/>
        </a:p>
      </dgm:t>
    </dgm:pt>
    <dgm:pt modelId="{0A7681B3-6438-4331-95BA-32E8E2E65E7D}" type="sibTrans" cxnId="{5B7573AD-785D-4B55-A230-E32D87EAB77C}">
      <dgm:prSet/>
      <dgm:spPr/>
      <dgm:t>
        <a:bodyPr/>
        <a:lstStyle/>
        <a:p>
          <a:endParaRPr lang="fr-FR" sz="1200"/>
        </a:p>
      </dgm:t>
    </dgm:pt>
    <dgm:pt modelId="{936D745D-CA20-4C08-BC30-D08A12E607A8}">
      <dgm:prSet phldrT="[Texte]" custT="1"/>
      <dgm:spPr>
        <a:solidFill>
          <a:schemeClr val="accent6">
            <a:lumMod val="20000"/>
            <a:lumOff val="80000"/>
          </a:schemeClr>
        </a:solidFill>
      </dgm:spPr>
      <dgm:t>
        <a:bodyPr/>
        <a:lstStyle/>
        <a:p>
          <a:r>
            <a:rPr lang="fr-FR" sz="1200" dirty="0">
              <a:hlinkClick xmlns:r="http://schemas.openxmlformats.org/officeDocument/2006/relationships" r:id="rId10" action="ppaction://hlinksldjump"/>
            </a:rPr>
            <a:t>IX. </a:t>
          </a:r>
          <a:r>
            <a:rPr lang="fr-FR" sz="1200" dirty="0" err="1">
              <a:hlinkClick xmlns:r="http://schemas.openxmlformats.org/officeDocument/2006/relationships" r:id="rId10" action="ppaction://hlinksldjump"/>
            </a:rPr>
            <a:t>Voc</a:t>
          </a:r>
          <a:r>
            <a:rPr lang="fr-FR" sz="1200" dirty="0">
              <a:hlinkClick xmlns:r="http://schemas.openxmlformats.org/officeDocument/2006/relationships" r:id="rId10" action="ppaction://hlinksldjump"/>
            </a:rPr>
            <a:t>: connecteurs</a:t>
          </a:r>
          <a:endParaRPr lang="fr-FR" sz="1200" dirty="0"/>
        </a:p>
      </dgm:t>
    </dgm:pt>
    <dgm:pt modelId="{5794BC60-2566-4E8B-AF41-932DE9E3CF09}" type="parTrans" cxnId="{EDF810CE-15C3-42DD-BF0A-6F360788C8CC}">
      <dgm:prSet/>
      <dgm:spPr/>
      <dgm:t>
        <a:bodyPr/>
        <a:lstStyle/>
        <a:p>
          <a:endParaRPr lang="fr-FR" sz="1200"/>
        </a:p>
      </dgm:t>
    </dgm:pt>
    <dgm:pt modelId="{3F89783E-1958-4D73-9E9D-4ADDC3DE43EC}" type="sibTrans" cxnId="{EDF810CE-15C3-42DD-BF0A-6F360788C8CC}">
      <dgm:prSet/>
      <dgm:spPr/>
      <dgm:t>
        <a:bodyPr/>
        <a:lstStyle/>
        <a:p>
          <a:endParaRPr lang="fr-FR" sz="1200"/>
        </a:p>
      </dgm:t>
    </dgm:pt>
    <dgm:pt modelId="{0D8A07CC-95B6-4EA0-829E-D9B8D030864E}">
      <dgm:prSet phldrT="[Texte]" custT="1"/>
      <dgm:spPr>
        <a:solidFill>
          <a:schemeClr val="accent6">
            <a:lumMod val="20000"/>
            <a:lumOff val="80000"/>
          </a:schemeClr>
        </a:solidFill>
      </dgm:spPr>
      <dgm:t>
        <a:bodyPr/>
        <a:lstStyle/>
        <a:p>
          <a:r>
            <a:rPr lang="fr-FR" sz="1200" dirty="0">
              <a:hlinkClick xmlns:r="http://schemas.openxmlformats.org/officeDocument/2006/relationships" r:id="rId11" action="ppaction://hlinksldjump"/>
            </a:rPr>
            <a:t>X. </a:t>
          </a:r>
          <a:r>
            <a:rPr lang="fr-FR" sz="1200" dirty="0" err="1">
              <a:hlinkClick xmlns:r="http://schemas.openxmlformats.org/officeDocument/2006/relationships" r:id="rId11" action="ppaction://hlinksldjump"/>
            </a:rPr>
            <a:t>Voc</a:t>
          </a:r>
          <a:r>
            <a:rPr lang="fr-FR" sz="1200" dirty="0">
              <a:hlinkClick xmlns:r="http://schemas.openxmlformats.org/officeDocument/2006/relationships" r:id="rId11" action="ppaction://hlinksldjump"/>
            </a:rPr>
            <a:t>: opinion</a:t>
          </a:r>
          <a:endParaRPr lang="fr-FR" sz="1200" dirty="0"/>
        </a:p>
      </dgm:t>
    </dgm:pt>
    <dgm:pt modelId="{D1EA18D4-45E8-453B-9846-F7DB3EB607EC}" type="parTrans" cxnId="{D7169B87-9B7A-456D-8969-26D2699B1861}">
      <dgm:prSet/>
      <dgm:spPr/>
      <dgm:t>
        <a:bodyPr/>
        <a:lstStyle/>
        <a:p>
          <a:endParaRPr lang="fr-FR" sz="1200"/>
        </a:p>
      </dgm:t>
    </dgm:pt>
    <dgm:pt modelId="{922F579C-F95D-45B9-8EB7-32A2FB74BB9F}" type="sibTrans" cxnId="{D7169B87-9B7A-456D-8969-26D2699B1861}">
      <dgm:prSet/>
      <dgm:spPr/>
      <dgm:t>
        <a:bodyPr/>
        <a:lstStyle/>
        <a:p>
          <a:endParaRPr lang="fr-FR" sz="1200"/>
        </a:p>
      </dgm:t>
    </dgm:pt>
    <dgm:pt modelId="{1C4AA4B7-634C-4CBA-8066-E03FD66C6830}">
      <dgm:prSet phldrT="[Texte]" custT="1"/>
      <dgm:spPr>
        <a:solidFill>
          <a:srgbClr val="FFC000"/>
        </a:solidFill>
      </dgm:spPr>
      <dgm:t>
        <a:bodyPr/>
        <a:lstStyle/>
        <a:p>
          <a:r>
            <a:rPr lang="fr-FR" sz="1200" dirty="0">
              <a:hlinkClick xmlns:r="http://schemas.openxmlformats.org/officeDocument/2006/relationships" r:id="rId12" action="ppaction://hlinksldjump"/>
            </a:rPr>
            <a:t>III. </a:t>
          </a:r>
          <a:r>
            <a:rPr lang="fr-FR" sz="1200" dirty="0" err="1">
              <a:hlinkClick xmlns:r="http://schemas.openxmlformats.org/officeDocument/2006/relationships" r:id="rId12" action="ppaction://hlinksldjump"/>
            </a:rPr>
            <a:t>Voc</a:t>
          </a:r>
          <a:r>
            <a:rPr lang="fr-FR" sz="1200" dirty="0">
              <a:hlinkClick xmlns:r="http://schemas.openxmlformats.org/officeDocument/2006/relationships" r:id="rId12" action="ppaction://hlinksldjump"/>
            </a:rPr>
            <a:t>: aliments</a:t>
          </a:r>
          <a:endParaRPr lang="fr-FR" sz="1200" dirty="0"/>
        </a:p>
      </dgm:t>
    </dgm:pt>
    <dgm:pt modelId="{F9360B63-235F-4C4F-913A-0129822BD193}" type="parTrans" cxnId="{7C96E37D-2221-4703-9830-2485111A4943}">
      <dgm:prSet/>
      <dgm:spPr/>
      <dgm:t>
        <a:bodyPr/>
        <a:lstStyle/>
        <a:p>
          <a:endParaRPr lang="fr-FR" sz="1200"/>
        </a:p>
      </dgm:t>
    </dgm:pt>
    <dgm:pt modelId="{31BB5B69-4B99-4D7D-8A85-CD53BEB64987}" type="sibTrans" cxnId="{7C96E37D-2221-4703-9830-2485111A4943}">
      <dgm:prSet/>
      <dgm:spPr/>
      <dgm:t>
        <a:bodyPr/>
        <a:lstStyle/>
        <a:p>
          <a:endParaRPr lang="fr-FR" sz="12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12">
        <dgm:presLayoutVars>
          <dgm:bulletEnabled val="1"/>
        </dgm:presLayoutVars>
      </dgm:prSet>
      <dgm:spPr/>
    </dgm:pt>
    <dgm:pt modelId="{4F894FE4-D206-41C8-AF7E-2F059EF7A497}" type="pres">
      <dgm:prSet presAssocID="{D71A99E9-9574-442D-A8CA-B21062B246A6}" presName="parSpace" presStyleCnt="0"/>
      <dgm:spPr/>
    </dgm:pt>
    <dgm:pt modelId="{2F548C05-5D23-47B9-9153-0D08392EF497}" type="pres">
      <dgm:prSet presAssocID="{6FAE786F-AC75-4C08-AB21-821A5A2DCB78}" presName="parTxOnly" presStyleLbl="node1" presStyleIdx="1" presStyleCnt="12">
        <dgm:presLayoutVars>
          <dgm:bulletEnabled val="1"/>
        </dgm:presLayoutVars>
      </dgm:prSet>
      <dgm:spPr/>
    </dgm:pt>
    <dgm:pt modelId="{2641F55C-7678-4F0E-9F26-07FCA1D57FDD}" type="pres">
      <dgm:prSet presAssocID="{EB9486F7-414A-4ECD-8706-C58E89D3C254}" presName="parSpace" presStyleCnt="0"/>
      <dgm:spPr/>
    </dgm:pt>
    <dgm:pt modelId="{07D5B92C-B88D-4097-96C2-28859F65CA7F}" type="pres">
      <dgm:prSet presAssocID="{1C4AA4B7-634C-4CBA-8066-E03FD66C6830}" presName="parTxOnly" presStyleLbl="node1" presStyleIdx="2" presStyleCnt="12">
        <dgm:presLayoutVars>
          <dgm:bulletEnabled val="1"/>
        </dgm:presLayoutVars>
      </dgm:prSet>
      <dgm:spPr/>
    </dgm:pt>
    <dgm:pt modelId="{149AD83A-B175-422B-8511-AB5D0AE3C71B}" type="pres">
      <dgm:prSet presAssocID="{31BB5B69-4B99-4D7D-8A85-CD53BEB64987}" presName="parSpace" presStyleCnt="0"/>
      <dgm:spPr/>
    </dgm:pt>
    <dgm:pt modelId="{0BF32CFA-15F8-41C4-A152-C55FC3476C2D}" type="pres">
      <dgm:prSet presAssocID="{85EC93E8-032B-44C3-96BD-D8FC2CDF2A04}" presName="parTxOnly" presStyleLbl="node1" presStyleIdx="3" presStyleCnt="1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12">
        <dgm:presLayoutVars>
          <dgm:bulletEnabled val="1"/>
        </dgm:presLayoutVars>
      </dgm:prSet>
      <dgm:spPr/>
    </dgm:pt>
    <dgm:pt modelId="{25A1145E-2788-45FB-97B7-F8C4089C4654}" type="pres">
      <dgm:prSet presAssocID="{F11C5AE7-F1F8-4B7B-AAC2-50535A342F1D}" presName="parSpace" presStyleCnt="0"/>
      <dgm:spPr/>
    </dgm:pt>
    <dgm:pt modelId="{9FAE840A-45EF-4838-804D-7D38725257B5}" type="pres">
      <dgm:prSet presAssocID="{51A4E85C-7853-4BD1-99B8-500FA732C07C}" presName="parTxOnly" presStyleLbl="node1" presStyleIdx="5" presStyleCnt="12">
        <dgm:presLayoutVars>
          <dgm:bulletEnabled val="1"/>
        </dgm:presLayoutVars>
      </dgm:prSet>
      <dgm:spPr/>
    </dgm:pt>
    <dgm:pt modelId="{BBB638DF-FC3D-4C30-895A-940F06B6343E}" type="pres">
      <dgm:prSet presAssocID="{1D2E3503-D81D-4ED0-BBED-9752F01DDB36}" presName="parSpace" presStyleCnt="0"/>
      <dgm:spPr/>
    </dgm:pt>
    <dgm:pt modelId="{2CC4FF6B-995D-4E35-BB3F-77D64CD4A0D0}" type="pres">
      <dgm:prSet presAssocID="{2473E0C6-F091-45D1-92DF-C3495EF1C401}" presName="parTxOnly" presStyleLbl="node1" presStyleIdx="6" presStyleCnt="12">
        <dgm:presLayoutVars>
          <dgm:bulletEnabled val="1"/>
        </dgm:presLayoutVars>
      </dgm:prSet>
      <dgm:spPr/>
    </dgm:pt>
    <dgm:pt modelId="{1B769117-C156-4328-97A8-A790DE76E5F3}" type="pres">
      <dgm:prSet presAssocID="{180EAE69-2C01-4311-B9E4-412DA1BB2F8A}" presName="parSpace" presStyleCnt="0"/>
      <dgm:spPr/>
    </dgm:pt>
    <dgm:pt modelId="{E0020522-8D25-4C40-9ABB-B5A802558AAC}" type="pres">
      <dgm:prSet presAssocID="{F6F74AEF-BB45-45DA-85BB-D022F832901F}" presName="parTxOnly" presStyleLbl="node1" presStyleIdx="7" presStyleCnt="12">
        <dgm:presLayoutVars>
          <dgm:bulletEnabled val="1"/>
        </dgm:presLayoutVars>
      </dgm:prSet>
      <dgm:spPr/>
    </dgm:pt>
    <dgm:pt modelId="{8CF0E4F3-6CAB-4DF7-8127-F071599528CD}" type="pres">
      <dgm:prSet presAssocID="{0A7681B3-6438-4331-95BA-32E8E2E65E7D}" presName="parSpace" presStyleCnt="0"/>
      <dgm:spPr/>
    </dgm:pt>
    <dgm:pt modelId="{6EE9DACF-3558-46D5-AD94-BB48E49F1489}" type="pres">
      <dgm:prSet presAssocID="{936D745D-CA20-4C08-BC30-D08A12E607A8}" presName="parTxOnly" presStyleLbl="node1" presStyleIdx="8" presStyleCnt="12">
        <dgm:presLayoutVars>
          <dgm:bulletEnabled val="1"/>
        </dgm:presLayoutVars>
      </dgm:prSet>
      <dgm:spPr/>
    </dgm:pt>
    <dgm:pt modelId="{32911B46-F97F-4525-AD59-CFE95FFB94FB}" type="pres">
      <dgm:prSet presAssocID="{3F89783E-1958-4D73-9E9D-4ADDC3DE43EC}" presName="parSpace" presStyleCnt="0"/>
      <dgm:spPr/>
    </dgm:pt>
    <dgm:pt modelId="{B5879791-AD02-494D-9D78-6C22396A75B7}" type="pres">
      <dgm:prSet presAssocID="{0D8A07CC-95B6-4EA0-829E-D9B8D030864E}" presName="parTxOnly" presStyleLbl="node1" presStyleIdx="9" presStyleCnt="12">
        <dgm:presLayoutVars>
          <dgm:bulletEnabled val="1"/>
        </dgm:presLayoutVars>
      </dgm:prSet>
      <dgm:spPr/>
    </dgm:pt>
    <dgm:pt modelId="{58A52110-D620-4823-A6FA-E8FA09D67D59}" type="pres">
      <dgm:prSet presAssocID="{922F579C-F95D-45B9-8EB7-32A2FB74BB9F}" presName="parSpace" presStyleCnt="0"/>
      <dgm:spPr/>
    </dgm:pt>
    <dgm:pt modelId="{92430BDE-7174-4B03-866C-936903DF07F9}" type="pres">
      <dgm:prSet presAssocID="{9CD13DA1-4E5F-4C46-A83B-A6876944F671}" presName="parTxOnly" presStyleLbl="node1" presStyleIdx="10" presStyleCnt="12">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11" presStyleCnt="12">
        <dgm:presLayoutVars>
          <dgm:bulletEnabled val="1"/>
        </dgm:presLayoutVars>
      </dgm:prSet>
      <dgm:spPr/>
    </dgm:pt>
  </dgm:ptLst>
  <dgm:cxnLst>
    <dgm:cxn modelId="{72738101-32A0-482A-BC85-92CF6BCE71EB}" srcId="{70A282F3-4515-4856-B2C0-86AA77246B51}" destId="{B1C5E547-A81E-4965-963A-5969F01DE233}" srcOrd="11" destOrd="0" parTransId="{AE6CC7CD-9FCB-4360-8E79-DF93DAF60737}" sibTransId="{580937A6-3062-43E0-84A4-203220A55668}"/>
    <dgm:cxn modelId="{BC1FA509-B3C6-4E15-9D7F-18D053E21C90}" type="presOf" srcId="{0D8A07CC-95B6-4EA0-829E-D9B8D030864E}" destId="{B5879791-AD02-494D-9D78-6C22396A75B7}" srcOrd="0" destOrd="0" presId="urn:microsoft.com/office/officeart/2005/8/layout/hChevron3"/>
    <dgm:cxn modelId="{8256F109-2CE8-4062-ACC0-DBE387B5E892}" type="presOf" srcId="{70A282F3-4515-4856-B2C0-86AA77246B51}" destId="{776A1F8C-5C31-4691-9C2B-A7F8DF456F32}" srcOrd="0" destOrd="0" presId="urn:microsoft.com/office/officeart/2005/8/layout/hChevron3"/>
    <dgm:cxn modelId="{738C1013-B35C-45FD-A84F-246877F9D9FE}" type="presOf" srcId="{936D745D-CA20-4C08-BC30-D08A12E607A8}" destId="{6EE9DACF-3558-46D5-AD94-BB48E49F1489}" srcOrd="0" destOrd="0" presId="urn:microsoft.com/office/officeart/2005/8/layout/hChevron3"/>
    <dgm:cxn modelId="{AE06BB18-E8A4-4D1E-ACA5-3BC536A79940}" srcId="{70A282F3-4515-4856-B2C0-86AA77246B51}" destId="{51A4E85C-7853-4BD1-99B8-500FA732C07C}" srcOrd="5" destOrd="0" parTransId="{B7C07AFD-23D0-4ADA-AB3D-00F07F4ED878}" sibTransId="{1D2E3503-D81D-4ED0-BBED-9752F01DDB36}"/>
    <dgm:cxn modelId="{E8BBB22B-7300-4868-A083-1104E6BD099B}" type="presOf" srcId="{71854ADA-8CB0-41DE-A023-09C1AF968FE5}" destId="{10216DF6-6500-4360-8168-79C8E29168F6}" srcOrd="0" destOrd="0" presId="urn:microsoft.com/office/officeart/2005/8/layout/hChevron3"/>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1"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0C3B4C51-DA37-44EB-8B1A-A227097089DF}" type="presOf" srcId="{51A4E85C-7853-4BD1-99B8-500FA732C07C}" destId="{9FAE840A-45EF-4838-804D-7D38725257B5}" srcOrd="0" destOrd="0" presId="urn:microsoft.com/office/officeart/2005/8/layout/hChevron3"/>
    <dgm:cxn modelId="{7C96E37D-2221-4703-9830-2485111A4943}" srcId="{70A282F3-4515-4856-B2C0-86AA77246B51}" destId="{1C4AA4B7-634C-4CBA-8066-E03FD66C6830}" srcOrd="2" destOrd="0" parTransId="{F9360B63-235F-4C4F-913A-0129822BD193}" sibTransId="{31BB5B69-4B99-4D7D-8A85-CD53BEB64987}"/>
    <dgm:cxn modelId="{7003787F-7B8C-4EAA-87AB-559D63E64850}" type="presOf" srcId="{2473E0C6-F091-45D1-92DF-C3495EF1C401}" destId="{2CC4FF6B-995D-4E35-BB3F-77D64CD4A0D0}" srcOrd="0" destOrd="0" presId="urn:microsoft.com/office/officeart/2005/8/layout/hChevron3"/>
    <dgm:cxn modelId="{D7169B87-9B7A-456D-8969-26D2699B1861}" srcId="{70A282F3-4515-4856-B2C0-86AA77246B51}" destId="{0D8A07CC-95B6-4EA0-829E-D9B8D030864E}" srcOrd="9" destOrd="0" parTransId="{D1EA18D4-45E8-453B-9846-F7DB3EB607EC}" sibTransId="{922F579C-F95D-45B9-8EB7-32A2FB74BB9F}"/>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10" destOrd="0" parTransId="{A0441888-E3AF-4D12-AB92-613143FC1909}" sibTransId="{1E76E48C-B58D-4209-8280-B24013EBE79B}"/>
    <dgm:cxn modelId="{5B7573AD-785D-4B55-A230-E32D87EAB77C}" srcId="{70A282F3-4515-4856-B2C0-86AA77246B51}" destId="{F6F74AEF-BB45-45DA-85BB-D022F832901F}" srcOrd="7" destOrd="0" parTransId="{31D343A9-D0AF-42AA-80A0-2F8A29E1D15C}" sibTransId="{0A7681B3-6438-4331-95BA-32E8E2E65E7D}"/>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EDF810CE-15C3-42DD-BF0A-6F360788C8CC}" srcId="{70A282F3-4515-4856-B2C0-86AA77246B51}" destId="{936D745D-CA20-4C08-BC30-D08A12E607A8}" srcOrd="8" destOrd="0" parTransId="{5794BC60-2566-4E8B-AF41-932DE9E3CF09}" sibTransId="{3F89783E-1958-4D73-9E9D-4ADDC3DE43EC}"/>
    <dgm:cxn modelId="{2469B8E2-A478-42E2-AA81-10AD3E8626D6}" type="presOf" srcId="{F6F74AEF-BB45-45DA-85BB-D022F832901F}" destId="{E0020522-8D25-4C40-9ABB-B5A802558AAC}"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9587E1F6-0EDF-4079-BE46-C5E4EDAD7C76}" type="presOf" srcId="{1C4AA4B7-634C-4CBA-8066-E03FD66C6830}" destId="{07D5B92C-B88D-4097-96C2-28859F65CA7F}" srcOrd="0" destOrd="0" presId="urn:microsoft.com/office/officeart/2005/8/layout/hChevron3"/>
    <dgm:cxn modelId="{2A5368FE-1C47-49B5-BBAB-3FCDB61912AD}" srcId="{70A282F3-4515-4856-B2C0-86AA77246B51}" destId="{2473E0C6-F091-45D1-92DF-C3495EF1C401}" srcOrd="6" destOrd="0" parTransId="{4433C147-A76C-4373-82A9-5E8D9C6D1838}" sibTransId="{180EAE69-2C01-4311-B9E4-412DA1BB2F8A}"/>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23E8F3E0-0D4E-44EC-A5D5-384FB891694A}" type="presParOf" srcId="{776A1F8C-5C31-4691-9C2B-A7F8DF456F32}" destId="{2F548C05-5D23-47B9-9153-0D08392EF497}" srcOrd="2" destOrd="0" presId="urn:microsoft.com/office/officeart/2005/8/layout/hChevron3"/>
    <dgm:cxn modelId="{6B743A57-743D-4B08-99B0-997F146DC9E6}" type="presParOf" srcId="{776A1F8C-5C31-4691-9C2B-A7F8DF456F32}" destId="{2641F55C-7678-4F0E-9F26-07FCA1D57FDD}" srcOrd="3" destOrd="0" presId="urn:microsoft.com/office/officeart/2005/8/layout/hChevron3"/>
    <dgm:cxn modelId="{DC205062-3D57-485B-A4A3-88E08CF67B73}" type="presParOf" srcId="{776A1F8C-5C31-4691-9C2B-A7F8DF456F32}" destId="{07D5B92C-B88D-4097-96C2-28859F65CA7F}" srcOrd="4" destOrd="0" presId="urn:microsoft.com/office/officeart/2005/8/layout/hChevron3"/>
    <dgm:cxn modelId="{564C1AF4-A875-4033-AC0C-3A982FD8735B}" type="presParOf" srcId="{776A1F8C-5C31-4691-9C2B-A7F8DF456F32}" destId="{149AD83A-B175-422B-8511-AB5D0AE3C71B}"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2A60B205-ECBC-4A54-8744-FD5CBA466B06}" type="presParOf" srcId="{776A1F8C-5C31-4691-9C2B-A7F8DF456F32}" destId="{9FAE840A-45EF-4838-804D-7D38725257B5}" srcOrd="10" destOrd="0" presId="urn:microsoft.com/office/officeart/2005/8/layout/hChevron3"/>
    <dgm:cxn modelId="{43B5F5F6-6381-4D48-B856-1AB4A62ACFE7}" type="presParOf" srcId="{776A1F8C-5C31-4691-9C2B-A7F8DF456F32}" destId="{BBB638DF-FC3D-4C30-895A-940F06B6343E}" srcOrd="11" destOrd="0" presId="urn:microsoft.com/office/officeart/2005/8/layout/hChevron3"/>
    <dgm:cxn modelId="{3459719D-6CFD-462C-B8D1-15E16C375775}" type="presParOf" srcId="{776A1F8C-5C31-4691-9C2B-A7F8DF456F32}" destId="{2CC4FF6B-995D-4E35-BB3F-77D64CD4A0D0}" srcOrd="12" destOrd="0" presId="urn:microsoft.com/office/officeart/2005/8/layout/hChevron3"/>
    <dgm:cxn modelId="{9BEB9B76-D675-43EF-8776-EF1C3FA58311}" type="presParOf" srcId="{776A1F8C-5C31-4691-9C2B-A7F8DF456F32}" destId="{1B769117-C156-4328-97A8-A790DE76E5F3}" srcOrd="13" destOrd="0" presId="urn:microsoft.com/office/officeart/2005/8/layout/hChevron3"/>
    <dgm:cxn modelId="{3A64E952-699F-4EC7-9C53-12B304A1AC65}" type="presParOf" srcId="{776A1F8C-5C31-4691-9C2B-A7F8DF456F32}" destId="{E0020522-8D25-4C40-9ABB-B5A802558AAC}" srcOrd="14" destOrd="0" presId="urn:microsoft.com/office/officeart/2005/8/layout/hChevron3"/>
    <dgm:cxn modelId="{7C42AB26-C2B4-4645-A7A3-40E0E203DE4E}" type="presParOf" srcId="{776A1F8C-5C31-4691-9C2B-A7F8DF456F32}" destId="{8CF0E4F3-6CAB-4DF7-8127-F071599528CD}" srcOrd="15" destOrd="0" presId="urn:microsoft.com/office/officeart/2005/8/layout/hChevron3"/>
    <dgm:cxn modelId="{D9A9EFE4-1844-4005-8BED-2FB2A5DC5673}" type="presParOf" srcId="{776A1F8C-5C31-4691-9C2B-A7F8DF456F32}" destId="{6EE9DACF-3558-46D5-AD94-BB48E49F1489}" srcOrd="16" destOrd="0" presId="urn:microsoft.com/office/officeart/2005/8/layout/hChevron3"/>
    <dgm:cxn modelId="{DDC766BE-4A32-4C0C-825B-A9815018E346}" type="presParOf" srcId="{776A1F8C-5C31-4691-9C2B-A7F8DF456F32}" destId="{32911B46-F97F-4525-AD59-CFE95FFB94FB}" srcOrd="17" destOrd="0" presId="urn:microsoft.com/office/officeart/2005/8/layout/hChevron3"/>
    <dgm:cxn modelId="{50FEB9A3-6A5E-493F-B5D2-A491D2B86465}" type="presParOf" srcId="{776A1F8C-5C31-4691-9C2B-A7F8DF456F32}" destId="{B5879791-AD02-494D-9D78-6C22396A75B7}" srcOrd="18" destOrd="0" presId="urn:microsoft.com/office/officeart/2005/8/layout/hChevron3"/>
    <dgm:cxn modelId="{0534FCC8-F103-4C46-8CA6-2E6FE1A79070}" type="presParOf" srcId="{776A1F8C-5C31-4691-9C2B-A7F8DF456F32}" destId="{58A52110-D620-4823-A6FA-E8FA09D67D59}" srcOrd="19" destOrd="0" presId="urn:microsoft.com/office/officeart/2005/8/layout/hChevron3"/>
    <dgm:cxn modelId="{FA103E51-2275-407D-9C53-E55B4CF21AE3}" type="presParOf" srcId="{776A1F8C-5C31-4691-9C2B-A7F8DF456F32}" destId="{92430BDE-7174-4B03-866C-936903DF07F9}" srcOrd="20" destOrd="0" presId="urn:microsoft.com/office/officeart/2005/8/layout/hChevron3"/>
    <dgm:cxn modelId="{F31D3BCB-2AFA-458D-96BF-227456F0A622}" type="presParOf" srcId="{776A1F8C-5C31-4691-9C2B-A7F8DF456F32}" destId="{67BB3DEC-BE6B-4F48-94DF-D5CCA4276827}" srcOrd="21" destOrd="0" presId="urn:microsoft.com/office/officeart/2005/8/layout/hChevron3"/>
    <dgm:cxn modelId="{E192B9E4-C8EF-43DC-BA11-78FD917000E5}" type="presParOf" srcId="{776A1F8C-5C31-4691-9C2B-A7F8DF456F32}" destId="{2CB68F4E-D058-4ECE-8D28-436B2D71DCC9}" srcOrd="22" destOrd="0" presId="urn:microsoft.com/office/officeart/2005/8/layout/hChevron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200" dirty="0">
              <a:hlinkClick xmlns:r="http://schemas.openxmlformats.org/officeDocument/2006/relationships" r:id="rId1" action="ppaction://hlinksldjump"/>
            </a:rPr>
            <a:t>I. Starter</a:t>
          </a:r>
          <a:endParaRPr lang="fr-FR" sz="1200" dirty="0"/>
        </a:p>
      </dgm:t>
    </dgm:pt>
    <dgm:pt modelId="{C735A598-7BAA-4198-B3DB-B75AF76A8085}" type="parTrans" cxnId="{C66094AE-62B6-4AC2-AD90-6DDD41DB0420}">
      <dgm:prSet/>
      <dgm:spPr/>
      <dgm:t>
        <a:bodyPr/>
        <a:lstStyle/>
        <a:p>
          <a:endParaRPr lang="fr-FR" sz="1200"/>
        </a:p>
      </dgm:t>
    </dgm:pt>
    <dgm:pt modelId="{D71A99E9-9574-442D-A8CA-B21062B246A6}" type="sibTrans" cxnId="{C66094AE-62B6-4AC2-AD90-6DDD41DB0420}">
      <dgm:prSet/>
      <dgm:spPr/>
      <dgm:t>
        <a:bodyPr/>
        <a:lstStyle/>
        <a:p>
          <a:endParaRPr lang="fr-FR" sz="1200"/>
        </a:p>
      </dgm:t>
    </dgm:pt>
    <dgm:pt modelId="{6FAE786F-AC75-4C08-AB21-821A5A2DCB78}">
      <dgm:prSet phldrT="[Texte]" custT="1"/>
      <dgm:spPr>
        <a:solidFill>
          <a:schemeClr val="accent6">
            <a:lumMod val="20000"/>
            <a:lumOff val="80000"/>
          </a:schemeClr>
        </a:solidFill>
      </dgm:spPr>
      <dgm:t>
        <a:bodyPr/>
        <a:lstStyle/>
        <a:p>
          <a:r>
            <a:rPr lang="fr-FR" sz="1200" dirty="0">
              <a:hlinkClick xmlns:r="http://schemas.openxmlformats.org/officeDocument/2006/relationships" r:id="rId2" action="ppaction://hlinksldjump"/>
            </a:rPr>
            <a:t>II. C. texte</a:t>
          </a:r>
          <a:endParaRPr lang="fr-FR" sz="1200" dirty="0"/>
        </a:p>
      </dgm:t>
    </dgm:pt>
    <dgm:pt modelId="{995DA614-9380-4BB6-AF59-3DCB142B5F48}" type="parTrans" cxnId="{999FA33F-C5F2-4496-9223-5605050F10AE}">
      <dgm:prSet/>
      <dgm:spPr/>
      <dgm:t>
        <a:bodyPr/>
        <a:lstStyle/>
        <a:p>
          <a:endParaRPr lang="fr-FR" sz="1200"/>
        </a:p>
      </dgm:t>
    </dgm:pt>
    <dgm:pt modelId="{EB9486F7-414A-4ECD-8706-C58E89D3C254}" type="sibTrans" cxnId="{999FA33F-C5F2-4496-9223-5605050F10AE}">
      <dgm:prSet/>
      <dgm:spPr/>
      <dgm:t>
        <a:bodyPr/>
        <a:lstStyle/>
        <a:p>
          <a:endParaRPr lang="fr-FR" sz="1200"/>
        </a:p>
      </dgm:t>
    </dgm:pt>
    <dgm:pt modelId="{85EC93E8-032B-44C3-96BD-D8FC2CDF2A04}">
      <dgm:prSet phldrT="[Texte]" custT="1"/>
      <dgm:spPr>
        <a:solidFill>
          <a:schemeClr val="accent6">
            <a:lumMod val="20000"/>
            <a:lumOff val="80000"/>
          </a:schemeClr>
        </a:solidFill>
      </dgm:spPr>
      <dgm:t>
        <a:bodyPr/>
        <a:lstStyle/>
        <a:p>
          <a:r>
            <a:rPr lang="fr-FR" sz="1200" dirty="0">
              <a:hlinkClick xmlns:r="http://schemas.openxmlformats.org/officeDocument/2006/relationships" r:id="rId3" action="ppaction://hlinksldjump"/>
            </a:rPr>
            <a:t>IV. Gr: qté définie</a:t>
          </a:r>
          <a:endParaRPr lang="fr-FR" sz="1200" dirty="0"/>
        </a:p>
      </dgm:t>
    </dgm:pt>
    <dgm:pt modelId="{B0ED8357-9422-40D9-916C-E231BBDB607E}" type="parTrans" cxnId="{0A00E1CB-F810-44A5-A8D7-65B7092DF0AD}">
      <dgm:prSet/>
      <dgm:spPr/>
      <dgm:t>
        <a:bodyPr/>
        <a:lstStyle/>
        <a:p>
          <a:endParaRPr lang="fr-FR" sz="1200"/>
        </a:p>
      </dgm:t>
    </dgm:pt>
    <dgm:pt modelId="{9936B63E-A76D-4026-BBC4-6A1BEE9FE167}" type="sibTrans" cxnId="{0A00E1CB-F810-44A5-A8D7-65B7092DF0AD}">
      <dgm:prSet/>
      <dgm:spPr/>
      <dgm:t>
        <a:bodyPr/>
        <a:lstStyle/>
        <a:p>
          <a:endParaRPr lang="fr-FR" sz="1200"/>
        </a:p>
      </dgm:t>
    </dgm:pt>
    <dgm:pt modelId="{63BF9446-41F9-44D2-88CF-A079D597BA95}">
      <dgm:prSet phldrT="[Texte]" custT="1"/>
      <dgm:spPr>
        <a:solidFill>
          <a:schemeClr val="accent6">
            <a:lumMod val="20000"/>
            <a:lumOff val="80000"/>
          </a:schemeClr>
        </a:solidFill>
      </dgm:spPr>
      <dgm:t>
        <a:bodyPr/>
        <a:lstStyle/>
        <a:p>
          <a:r>
            <a:rPr lang="fr-FR" sz="1200" dirty="0">
              <a:hlinkClick xmlns:r="http://schemas.openxmlformats.org/officeDocument/2006/relationships" r:id="rId4" action="ppaction://hlinksldjump"/>
            </a:rPr>
            <a:t>V. Gr: qté indéfinie</a:t>
          </a:r>
          <a:endParaRPr lang="fr-FR" sz="1200" dirty="0"/>
        </a:p>
      </dgm:t>
    </dgm:pt>
    <dgm:pt modelId="{9AEBF485-80B7-4E72-B632-6D0248883F53}" type="parTrans" cxnId="{B2C73BEB-7BFC-4B9A-BF95-0C73B50EBA98}">
      <dgm:prSet/>
      <dgm:spPr/>
      <dgm:t>
        <a:bodyPr/>
        <a:lstStyle/>
        <a:p>
          <a:endParaRPr lang="fr-FR" sz="1200"/>
        </a:p>
      </dgm:t>
    </dgm:pt>
    <dgm:pt modelId="{F11C5AE7-F1F8-4B7B-AAC2-50535A342F1D}" type="sibTrans" cxnId="{B2C73BEB-7BFC-4B9A-BF95-0C73B50EBA98}">
      <dgm:prSet/>
      <dgm:spPr/>
      <dgm:t>
        <a:bodyPr/>
        <a:lstStyle/>
        <a:p>
          <a:endParaRPr lang="fr-FR" sz="1200"/>
        </a:p>
      </dgm:t>
    </dgm:pt>
    <dgm:pt modelId="{9CD13DA1-4E5F-4C46-A83B-A6876944F671}">
      <dgm:prSet phldrT="[Texte]" custT="1"/>
      <dgm:spPr>
        <a:solidFill>
          <a:schemeClr val="accent6">
            <a:lumMod val="20000"/>
            <a:lumOff val="80000"/>
          </a:schemeClr>
        </a:solidFill>
      </dgm:spPr>
      <dgm:t>
        <a:bodyPr/>
        <a:lstStyle/>
        <a:p>
          <a:r>
            <a:rPr lang="fr-FR" sz="1200" dirty="0">
              <a:hlinkClick xmlns:r="http://schemas.openxmlformats.org/officeDocument/2006/relationships" r:id="rId5" action="ppaction://hlinksldjump"/>
            </a:rPr>
            <a:t>XI. Phonétique</a:t>
          </a:r>
          <a:endParaRPr lang="fr-FR" sz="1200" dirty="0"/>
        </a:p>
      </dgm:t>
    </dgm:pt>
    <dgm:pt modelId="{A0441888-E3AF-4D12-AB92-613143FC1909}" type="parTrans" cxnId="{C85385A2-F66B-431C-B9AC-A00FB80E79EB}">
      <dgm:prSet/>
      <dgm:spPr/>
      <dgm:t>
        <a:bodyPr/>
        <a:lstStyle/>
        <a:p>
          <a:endParaRPr lang="fr-FR" sz="1200"/>
        </a:p>
      </dgm:t>
    </dgm:pt>
    <dgm:pt modelId="{1E76E48C-B58D-4209-8280-B24013EBE79B}" type="sibTrans" cxnId="{C85385A2-F66B-431C-B9AC-A00FB80E79EB}">
      <dgm:prSet/>
      <dgm:spPr/>
      <dgm:t>
        <a:bodyPr/>
        <a:lstStyle/>
        <a:p>
          <a:endParaRPr lang="fr-FR" sz="1200"/>
        </a:p>
      </dgm:t>
    </dgm:pt>
    <dgm:pt modelId="{B1C5E547-A81E-4965-963A-5969F01DE233}">
      <dgm:prSet phldrT="[Texte]" custT="1"/>
      <dgm:spPr>
        <a:solidFill>
          <a:schemeClr val="accent6">
            <a:lumMod val="20000"/>
            <a:lumOff val="80000"/>
          </a:schemeClr>
        </a:solidFill>
      </dgm:spPr>
      <dgm:t>
        <a:bodyPr/>
        <a:lstStyle/>
        <a:p>
          <a:r>
            <a:rPr lang="fr-FR" sz="1200" dirty="0">
              <a:hlinkClick xmlns:r="http://schemas.openxmlformats.org/officeDocument/2006/relationships" r:id="rId6" action="ppaction://hlinksldjump"/>
            </a:rPr>
            <a:t>XII. Production</a:t>
          </a:r>
          <a:endParaRPr lang="fr-FR" sz="1200" dirty="0"/>
        </a:p>
      </dgm:t>
    </dgm:pt>
    <dgm:pt modelId="{AE6CC7CD-9FCB-4360-8E79-DF93DAF60737}" type="parTrans" cxnId="{72738101-32A0-482A-BC85-92CF6BCE71EB}">
      <dgm:prSet/>
      <dgm:spPr/>
      <dgm:t>
        <a:bodyPr/>
        <a:lstStyle/>
        <a:p>
          <a:endParaRPr lang="fr-FR" sz="1200"/>
        </a:p>
      </dgm:t>
    </dgm:pt>
    <dgm:pt modelId="{580937A6-3062-43E0-84A4-203220A55668}" type="sibTrans" cxnId="{72738101-32A0-482A-BC85-92CF6BCE71EB}">
      <dgm:prSet/>
      <dgm:spPr/>
      <dgm:t>
        <a:bodyPr/>
        <a:lstStyle/>
        <a:p>
          <a:endParaRPr lang="fr-FR" sz="1200"/>
        </a:p>
      </dgm:t>
    </dgm:pt>
    <dgm:pt modelId="{51A4E85C-7853-4BD1-99B8-500FA732C07C}">
      <dgm:prSet phldrT="[Texte]" custT="1"/>
      <dgm:spPr>
        <a:solidFill>
          <a:schemeClr val="accent6">
            <a:lumMod val="20000"/>
            <a:lumOff val="80000"/>
          </a:schemeClr>
        </a:solidFill>
      </dgm:spPr>
      <dgm:t>
        <a:bodyPr/>
        <a:lstStyle/>
        <a:p>
          <a:r>
            <a:rPr lang="fr-FR" sz="1200" dirty="0">
              <a:hlinkClick xmlns:r="http://schemas.openxmlformats.org/officeDocument/2006/relationships" r:id="rId7" action="ppaction://hlinksldjump"/>
            </a:rPr>
            <a:t>VI. </a:t>
          </a:r>
          <a:r>
            <a:rPr lang="fr-FR" sz="1200" dirty="0" err="1">
              <a:hlinkClick xmlns:r="http://schemas.openxmlformats.org/officeDocument/2006/relationships" r:id="rId7" action="ppaction://hlinksldjump"/>
            </a:rPr>
            <a:t>Voc</a:t>
          </a:r>
          <a:r>
            <a:rPr lang="fr-FR" sz="1200" dirty="0">
              <a:hlinkClick xmlns:r="http://schemas.openxmlformats.org/officeDocument/2006/relationships" r:id="rId7" action="ppaction://hlinksldjump"/>
            </a:rPr>
            <a:t>: actions</a:t>
          </a:r>
          <a:endParaRPr lang="fr-FR" sz="1200" dirty="0"/>
        </a:p>
      </dgm:t>
    </dgm:pt>
    <dgm:pt modelId="{B7C07AFD-23D0-4ADA-AB3D-00F07F4ED878}" type="parTrans" cxnId="{AE06BB18-E8A4-4D1E-ACA5-3BC536A79940}">
      <dgm:prSet/>
      <dgm:spPr/>
      <dgm:t>
        <a:bodyPr/>
        <a:lstStyle/>
        <a:p>
          <a:endParaRPr lang="fr-FR" sz="1200"/>
        </a:p>
      </dgm:t>
    </dgm:pt>
    <dgm:pt modelId="{1D2E3503-D81D-4ED0-BBED-9752F01DDB36}" type="sibTrans" cxnId="{AE06BB18-E8A4-4D1E-ACA5-3BC536A79940}">
      <dgm:prSet/>
      <dgm:spPr/>
      <dgm:t>
        <a:bodyPr/>
        <a:lstStyle/>
        <a:p>
          <a:endParaRPr lang="fr-FR" sz="1200"/>
        </a:p>
      </dgm:t>
    </dgm:pt>
    <dgm:pt modelId="{2473E0C6-F091-45D1-92DF-C3495EF1C401}">
      <dgm:prSet phldrT="[Texte]" custT="1"/>
      <dgm:spPr>
        <a:solidFill>
          <a:schemeClr val="accent6">
            <a:lumMod val="20000"/>
            <a:lumOff val="80000"/>
          </a:schemeClr>
        </a:solidFill>
      </dgm:spPr>
      <dgm:t>
        <a:bodyPr/>
        <a:lstStyle/>
        <a:p>
          <a:r>
            <a:rPr lang="fr-FR" sz="1200" dirty="0">
              <a:hlinkClick xmlns:r="http://schemas.openxmlformats.org/officeDocument/2006/relationships" r:id="rId8" action="ppaction://hlinksldjump"/>
            </a:rPr>
            <a:t>VII. Gr: COD</a:t>
          </a:r>
          <a:endParaRPr lang="fr-FR" sz="1200" dirty="0"/>
        </a:p>
      </dgm:t>
    </dgm:pt>
    <dgm:pt modelId="{4433C147-A76C-4373-82A9-5E8D9C6D1838}" type="parTrans" cxnId="{2A5368FE-1C47-49B5-BBAB-3FCDB61912AD}">
      <dgm:prSet/>
      <dgm:spPr/>
      <dgm:t>
        <a:bodyPr/>
        <a:lstStyle/>
        <a:p>
          <a:endParaRPr lang="fr-FR" sz="1200"/>
        </a:p>
      </dgm:t>
    </dgm:pt>
    <dgm:pt modelId="{180EAE69-2C01-4311-B9E4-412DA1BB2F8A}" type="sibTrans" cxnId="{2A5368FE-1C47-49B5-BBAB-3FCDB61912AD}">
      <dgm:prSet/>
      <dgm:spPr/>
      <dgm:t>
        <a:bodyPr/>
        <a:lstStyle/>
        <a:p>
          <a:endParaRPr lang="fr-FR" sz="1200"/>
        </a:p>
      </dgm:t>
    </dgm:pt>
    <dgm:pt modelId="{F6F74AEF-BB45-45DA-85BB-D022F832901F}">
      <dgm:prSet phldrT="[Texte]" custT="1"/>
      <dgm:spPr>
        <a:solidFill>
          <a:schemeClr val="accent6">
            <a:lumMod val="20000"/>
            <a:lumOff val="80000"/>
          </a:schemeClr>
        </a:solidFill>
      </dgm:spPr>
      <dgm:t>
        <a:bodyPr/>
        <a:lstStyle/>
        <a:p>
          <a:r>
            <a:rPr lang="fr-FR" sz="1200" dirty="0">
              <a:hlinkClick xmlns:r="http://schemas.openxmlformats.org/officeDocument/2006/relationships" r:id="rId9" action="ppaction://hlinksldjump"/>
            </a:rPr>
            <a:t>VIII. Gr: prés. progressif</a:t>
          </a:r>
          <a:endParaRPr lang="fr-FR" sz="1200" dirty="0"/>
        </a:p>
      </dgm:t>
    </dgm:pt>
    <dgm:pt modelId="{31D343A9-D0AF-42AA-80A0-2F8A29E1D15C}" type="parTrans" cxnId="{5B7573AD-785D-4B55-A230-E32D87EAB77C}">
      <dgm:prSet/>
      <dgm:spPr/>
      <dgm:t>
        <a:bodyPr/>
        <a:lstStyle/>
        <a:p>
          <a:endParaRPr lang="fr-FR" sz="1200"/>
        </a:p>
      </dgm:t>
    </dgm:pt>
    <dgm:pt modelId="{0A7681B3-6438-4331-95BA-32E8E2E65E7D}" type="sibTrans" cxnId="{5B7573AD-785D-4B55-A230-E32D87EAB77C}">
      <dgm:prSet/>
      <dgm:spPr/>
      <dgm:t>
        <a:bodyPr/>
        <a:lstStyle/>
        <a:p>
          <a:endParaRPr lang="fr-FR" sz="1200"/>
        </a:p>
      </dgm:t>
    </dgm:pt>
    <dgm:pt modelId="{936D745D-CA20-4C08-BC30-D08A12E607A8}">
      <dgm:prSet phldrT="[Texte]" custT="1"/>
      <dgm:spPr>
        <a:solidFill>
          <a:schemeClr val="accent6">
            <a:lumMod val="20000"/>
            <a:lumOff val="80000"/>
          </a:schemeClr>
        </a:solidFill>
      </dgm:spPr>
      <dgm:t>
        <a:bodyPr/>
        <a:lstStyle/>
        <a:p>
          <a:r>
            <a:rPr lang="fr-FR" sz="1200" dirty="0">
              <a:hlinkClick xmlns:r="http://schemas.openxmlformats.org/officeDocument/2006/relationships" r:id="rId10" action="ppaction://hlinksldjump"/>
            </a:rPr>
            <a:t>IX. </a:t>
          </a:r>
          <a:r>
            <a:rPr lang="fr-FR" sz="1200" dirty="0" err="1">
              <a:hlinkClick xmlns:r="http://schemas.openxmlformats.org/officeDocument/2006/relationships" r:id="rId10" action="ppaction://hlinksldjump"/>
            </a:rPr>
            <a:t>Voc</a:t>
          </a:r>
          <a:r>
            <a:rPr lang="fr-FR" sz="1200" dirty="0">
              <a:hlinkClick xmlns:r="http://schemas.openxmlformats.org/officeDocument/2006/relationships" r:id="rId10" action="ppaction://hlinksldjump"/>
            </a:rPr>
            <a:t>: connecteurs</a:t>
          </a:r>
          <a:endParaRPr lang="fr-FR" sz="1200" dirty="0"/>
        </a:p>
      </dgm:t>
    </dgm:pt>
    <dgm:pt modelId="{5794BC60-2566-4E8B-AF41-932DE9E3CF09}" type="parTrans" cxnId="{EDF810CE-15C3-42DD-BF0A-6F360788C8CC}">
      <dgm:prSet/>
      <dgm:spPr/>
      <dgm:t>
        <a:bodyPr/>
        <a:lstStyle/>
        <a:p>
          <a:endParaRPr lang="fr-FR" sz="1200"/>
        </a:p>
      </dgm:t>
    </dgm:pt>
    <dgm:pt modelId="{3F89783E-1958-4D73-9E9D-4ADDC3DE43EC}" type="sibTrans" cxnId="{EDF810CE-15C3-42DD-BF0A-6F360788C8CC}">
      <dgm:prSet/>
      <dgm:spPr/>
      <dgm:t>
        <a:bodyPr/>
        <a:lstStyle/>
        <a:p>
          <a:endParaRPr lang="fr-FR" sz="1200"/>
        </a:p>
      </dgm:t>
    </dgm:pt>
    <dgm:pt modelId="{0D8A07CC-95B6-4EA0-829E-D9B8D030864E}">
      <dgm:prSet phldrT="[Texte]" custT="1"/>
      <dgm:spPr>
        <a:solidFill>
          <a:schemeClr val="accent6">
            <a:lumMod val="20000"/>
            <a:lumOff val="80000"/>
          </a:schemeClr>
        </a:solidFill>
      </dgm:spPr>
      <dgm:t>
        <a:bodyPr/>
        <a:lstStyle/>
        <a:p>
          <a:r>
            <a:rPr lang="fr-FR" sz="1200" dirty="0">
              <a:hlinkClick xmlns:r="http://schemas.openxmlformats.org/officeDocument/2006/relationships" r:id="rId11" action="ppaction://hlinksldjump"/>
            </a:rPr>
            <a:t>X. </a:t>
          </a:r>
          <a:r>
            <a:rPr lang="fr-FR" sz="1200" dirty="0" err="1">
              <a:hlinkClick xmlns:r="http://schemas.openxmlformats.org/officeDocument/2006/relationships" r:id="rId11" action="ppaction://hlinksldjump"/>
            </a:rPr>
            <a:t>Voc</a:t>
          </a:r>
          <a:r>
            <a:rPr lang="fr-FR" sz="1200" dirty="0">
              <a:hlinkClick xmlns:r="http://schemas.openxmlformats.org/officeDocument/2006/relationships" r:id="rId11" action="ppaction://hlinksldjump"/>
            </a:rPr>
            <a:t>: opinion</a:t>
          </a:r>
          <a:endParaRPr lang="fr-FR" sz="1200" dirty="0"/>
        </a:p>
      </dgm:t>
    </dgm:pt>
    <dgm:pt modelId="{D1EA18D4-45E8-453B-9846-F7DB3EB607EC}" type="parTrans" cxnId="{D7169B87-9B7A-456D-8969-26D2699B1861}">
      <dgm:prSet/>
      <dgm:spPr/>
      <dgm:t>
        <a:bodyPr/>
        <a:lstStyle/>
        <a:p>
          <a:endParaRPr lang="fr-FR" sz="1200"/>
        </a:p>
      </dgm:t>
    </dgm:pt>
    <dgm:pt modelId="{922F579C-F95D-45B9-8EB7-32A2FB74BB9F}" type="sibTrans" cxnId="{D7169B87-9B7A-456D-8969-26D2699B1861}">
      <dgm:prSet/>
      <dgm:spPr/>
      <dgm:t>
        <a:bodyPr/>
        <a:lstStyle/>
        <a:p>
          <a:endParaRPr lang="fr-FR" sz="1200"/>
        </a:p>
      </dgm:t>
    </dgm:pt>
    <dgm:pt modelId="{1C4AA4B7-634C-4CBA-8066-E03FD66C6830}">
      <dgm:prSet phldrT="[Texte]" custT="1"/>
      <dgm:spPr>
        <a:solidFill>
          <a:srgbClr val="FFC000"/>
        </a:solidFill>
      </dgm:spPr>
      <dgm:t>
        <a:bodyPr/>
        <a:lstStyle/>
        <a:p>
          <a:r>
            <a:rPr lang="fr-FR" sz="1200" dirty="0">
              <a:hlinkClick xmlns:r="http://schemas.openxmlformats.org/officeDocument/2006/relationships" r:id="rId12" action="ppaction://hlinksldjump"/>
            </a:rPr>
            <a:t>III. </a:t>
          </a:r>
          <a:r>
            <a:rPr lang="fr-FR" sz="1200" dirty="0" err="1">
              <a:hlinkClick xmlns:r="http://schemas.openxmlformats.org/officeDocument/2006/relationships" r:id="rId12" action="ppaction://hlinksldjump"/>
            </a:rPr>
            <a:t>Voc</a:t>
          </a:r>
          <a:r>
            <a:rPr lang="fr-FR" sz="1200" dirty="0">
              <a:hlinkClick xmlns:r="http://schemas.openxmlformats.org/officeDocument/2006/relationships" r:id="rId12" action="ppaction://hlinksldjump"/>
            </a:rPr>
            <a:t>: aliments</a:t>
          </a:r>
          <a:endParaRPr lang="fr-FR" sz="1200" dirty="0"/>
        </a:p>
      </dgm:t>
    </dgm:pt>
    <dgm:pt modelId="{F9360B63-235F-4C4F-913A-0129822BD193}" type="parTrans" cxnId="{7C96E37D-2221-4703-9830-2485111A4943}">
      <dgm:prSet/>
      <dgm:spPr/>
      <dgm:t>
        <a:bodyPr/>
        <a:lstStyle/>
        <a:p>
          <a:endParaRPr lang="fr-FR" sz="1200"/>
        </a:p>
      </dgm:t>
    </dgm:pt>
    <dgm:pt modelId="{31BB5B69-4B99-4D7D-8A85-CD53BEB64987}" type="sibTrans" cxnId="{7C96E37D-2221-4703-9830-2485111A4943}">
      <dgm:prSet/>
      <dgm:spPr/>
      <dgm:t>
        <a:bodyPr/>
        <a:lstStyle/>
        <a:p>
          <a:endParaRPr lang="fr-FR" sz="12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12">
        <dgm:presLayoutVars>
          <dgm:bulletEnabled val="1"/>
        </dgm:presLayoutVars>
      </dgm:prSet>
      <dgm:spPr/>
    </dgm:pt>
    <dgm:pt modelId="{4F894FE4-D206-41C8-AF7E-2F059EF7A497}" type="pres">
      <dgm:prSet presAssocID="{D71A99E9-9574-442D-A8CA-B21062B246A6}" presName="parSpace" presStyleCnt="0"/>
      <dgm:spPr/>
    </dgm:pt>
    <dgm:pt modelId="{2F548C05-5D23-47B9-9153-0D08392EF497}" type="pres">
      <dgm:prSet presAssocID="{6FAE786F-AC75-4C08-AB21-821A5A2DCB78}" presName="parTxOnly" presStyleLbl="node1" presStyleIdx="1" presStyleCnt="12">
        <dgm:presLayoutVars>
          <dgm:bulletEnabled val="1"/>
        </dgm:presLayoutVars>
      </dgm:prSet>
      <dgm:spPr/>
    </dgm:pt>
    <dgm:pt modelId="{2641F55C-7678-4F0E-9F26-07FCA1D57FDD}" type="pres">
      <dgm:prSet presAssocID="{EB9486F7-414A-4ECD-8706-C58E89D3C254}" presName="parSpace" presStyleCnt="0"/>
      <dgm:spPr/>
    </dgm:pt>
    <dgm:pt modelId="{07D5B92C-B88D-4097-96C2-28859F65CA7F}" type="pres">
      <dgm:prSet presAssocID="{1C4AA4B7-634C-4CBA-8066-E03FD66C6830}" presName="parTxOnly" presStyleLbl="node1" presStyleIdx="2" presStyleCnt="12">
        <dgm:presLayoutVars>
          <dgm:bulletEnabled val="1"/>
        </dgm:presLayoutVars>
      </dgm:prSet>
      <dgm:spPr/>
    </dgm:pt>
    <dgm:pt modelId="{149AD83A-B175-422B-8511-AB5D0AE3C71B}" type="pres">
      <dgm:prSet presAssocID="{31BB5B69-4B99-4D7D-8A85-CD53BEB64987}" presName="parSpace" presStyleCnt="0"/>
      <dgm:spPr/>
    </dgm:pt>
    <dgm:pt modelId="{0BF32CFA-15F8-41C4-A152-C55FC3476C2D}" type="pres">
      <dgm:prSet presAssocID="{85EC93E8-032B-44C3-96BD-D8FC2CDF2A04}" presName="parTxOnly" presStyleLbl="node1" presStyleIdx="3" presStyleCnt="1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12">
        <dgm:presLayoutVars>
          <dgm:bulletEnabled val="1"/>
        </dgm:presLayoutVars>
      </dgm:prSet>
      <dgm:spPr/>
    </dgm:pt>
    <dgm:pt modelId="{25A1145E-2788-45FB-97B7-F8C4089C4654}" type="pres">
      <dgm:prSet presAssocID="{F11C5AE7-F1F8-4B7B-AAC2-50535A342F1D}" presName="parSpace" presStyleCnt="0"/>
      <dgm:spPr/>
    </dgm:pt>
    <dgm:pt modelId="{9FAE840A-45EF-4838-804D-7D38725257B5}" type="pres">
      <dgm:prSet presAssocID="{51A4E85C-7853-4BD1-99B8-500FA732C07C}" presName="parTxOnly" presStyleLbl="node1" presStyleIdx="5" presStyleCnt="12">
        <dgm:presLayoutVars>
          <dgm:bulletEnabled val="1"/>
        </dgm:presLayoutVars>
      </dgm:prSet>
      <dgm:spPr/>
    </dgm:pt>
    <dgm:pt modelId="{BBB638DF-FC3D-4C30-895A-940F06B6343E}" type="pres">
      <dgm:prSet presAssocID="{1D2E3503-D81D-4ED0-BBED-9752F01DDB36}" presName="parSpace" presStyleCnt="0"/>
      <dgm:spPr/>
    </dgm:pt>
    <dgm:pt modelId="{2CC4FF6B-995D-4E35-BB3F-77D64CD4A0D0}" type="pres">
      <dgm:prSet presAssocID="{2473E0C6-F091-45D1-92DF-C3495EF1C401}" presName="parTxOnly" presStyleLbl="node1" presStyleIdx="6" presStyleCnt="12">
        <dgm:presLayoutVars>
          <dgm:bulletEnabled val="1"/>
        </dgm:presLayoutVars>
      </dgm:prSet>
      <dgm:spPr/>
    </dgm:pt>
    <dgm:pt modelId="{1B769117-C156-4328-97A8-A790DE76E5F3}" type="pres">
      <dgm:prSet presAssocID="{180EAE69-2C01-4311-B9E4-412DA1BB2F8A}" presName="parSpace" presStyleCnt="0"/>
      <dgm:spPr/>
    </dgm:pt>
    <dgm:pt modelId="{E0020522-8D25-4C40-9ABB-B5A802558AAC}" type="pres">
      <dgm:prSet presAssocID="{F6F74AEF-BB45-45DA-85BB-D022F832901F}" presName="parTxOnly" presStyleLbl="node1" presStyleIdx="7" presStyleCnt="12">
        <dgm:presLayoutVars>
          <dgm:bulletEnabled val="1"/>
        </dgm:presLayoutVars>
      </dgm:prSet>
      <dgm:spPr/>
    </dgm:pt>
    <dgm:pt modelId="{8CF0E4F3-6CAB-4DF7-8127-F071599528CD}" type="pres">
      <dgm:prSet presAssocID="{0A7681B3-6438-4331-95BA-32E8E2E65E7D}" presName="parSpace" presStyleCnt="0"/>
      <dgm:spPr/>
    </dgm:pt>
    <dgm:pt modelId="{6EE9DACF-3558-46D5-AD94-BB48E49F1489}" type="pres">
      <dgm:prSet presAssocID="{936D745D-CA20-4C08-BC30-D08A12E607A8}" presName="parTxOnly" presStyleLbl="node1" presStyleIdx="8" presStyleCnt="12">
        <dgm:presLayoutVars>
          <dgm:bulletEnabled val="1"/>
        </dgm:presLayoutVars>
      </dgm:prSet>
      <dgm:spPr/>
    </dgm:pt>
    <dgm:pt modelId="{32911B46-F97F-4525-AD59-CFE95FFB94FB}" type="pres">
      <dgm:prSet presAssocID="{3F89783E-1958-4D73-9E9D-4ADDC3DE43EC}" presName="parSpace" presStyleCnt="0"/>
      <dgm:spPr/>
    </dgm:pt>
    <dgm:pt modelId="{B5879791-AD02-494D-9D78-6C22396A75B7}" type="pres">
      <dgm:prSet presAssocID="{0D8A07CC-95B6-4EA0-829E-D9B8D030864E}" presName="parTxOnly" presStyleLbl="node1" presStyleIdx="9" presStyleCnt="12">
        <dgm:presLayoutVars>
          <dgm:bulletEnabled val="1"/>
        </dgm:presLayoutVars>
      </dgm:prSet>
      <dgm:spPr/>
    </dgm:pt>
    <dgm:pt modelId="{58A52110-D620-4823-A6FA-E8FA09D67D59}" type="pres">
      <dgm:prSet presAssocID="{922F579C-F95D-45B9-8EB7-32A2FB74BB9F}" presName="parSpace" presStyleCnt="0"/>
      <dgm:spPr/>
    </dgm:pt>
    <dgm:pt modelId="{92430BDE-7174-4B03-866C-936903DF07F9}" type="pres">
      <dgm:prSet presAssocID="{9CD13DA1-4E5F-4C46-A83B-A6876944F671}" presName="parTxOnly" presStyleLbl="node1" presStyleIdx="10" presStyleCnt="12">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11" presStyleCnt="12">
        <dgm:presLayoutVars>
          <dgm:bulletEnabled val="1"/>
        </dgm:presLayoutVars>
      </dgm:prSet>
      <dgm:spPr/>
    </dgm:pt>
  </dgm:ptLst>
  <dgm:cxnLst>
    <dgm:cxn modelId="{72738101-32A0-482A-BC85-92CF6BCE71EB}" srcId="{70A282F3-4515-4856-B2C0-86AA77246B51}" destId="{B1C5E547-A81E-4965-963A-5969F01DE233}" srcOrd="11" destOrd="0" parTransId="{AE6CC7CD-9FCB-4360-8E79-DF93DAF60737}" sibTransId="{580937A6-3062-43E0-84A4-203220A55668}"/>
    <dgm:cxn modelId="{BC1FA509-B3C6-4E15-9D7F-18D053E21C90}" type="presOf" srcId="{0D8A07CC-95B6-4EA0-829E-D9B8D030864E}" destId="{B5879791-AD02-494D-9D78-6C22396A75B7}" srcOrd="0" destOrd="0" presId="urn:microsoft.com/office/officeart/2005/8/layout/hChevron3"/>
    <dgm:cxn modelId="{8256F109-2CE8-4062-ACC0-DBE387B5E892}" type="presOf" srcId="{70A282F3-4515-4856-B2C0-86AA77246B51}" destId="{776A1F8C-5C31-4691-9C2B-A7F8DF456F32}" srcOrd="0" destOrd="0" presId="urn:microsoft.com/office/officeart/2005/8/layout/hChevron3"/>
    <dgm:cxn modelId="{738C1013-B35C-45FD-A84F-246877F9D9FE}" type="presOf" srcId="{936D745D-CA20-4C08-BC30-D08A12E607A8}" destId="{6EE9DACF-3558-46D5-AD94-BB48E49F1489}" srcOrd="0" destOrd="0" presId="urn:microsoft.com/office/officeart/2005/8/layout/hChevron3"/>
    <dgm:cxn modelId="{AE06BB18-E8A4-4D1E-ACA5-3BC536A79940}" srcId="{70A282F3-4515-4856-B2C0-86AA77246B51}" destId="{51A4E85C-7853-4BD1-99B8-500FA732C07C}" srcOrd="5" destOrd="0" parTransId="{B7C07AFD-23D0-4ADA-AB3D-00F07F4ED878}" sibTransId="{1D2E3503-D81D-4ED0-BBED-9752F01DDB36}"/>
    <dgm:cxn modelId="{E8BBB22B-7300-4868-A083-1104E6BD099B}" type="presOf" srcId="{71854ADA-8CB0-41DE-A023-09C1AF968FE5}" destId="{10216DF6-6500-4360-8168-79C8E29168F6}" srcOrd="0" destOrd="0" presId="urn:microsoft.com/office/officeart/2005/8/layout/hChevron3"/>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1"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0C3B4C51-DA37-44EB-8B1A-A227097089DF}" type="presOf" srcId="{51A4E85C-7853-4BD1-99B8-500FA732C07C}" destId="{9FAE840A-45EF-4838-804D-7D38725257B5}" srcOrd="0" destOrd="0" presId="urn:microsoft.com/office/officeart/2005/8/layout/hChevron3"/>
    <dgm:cxn modelId="{7C96E37D-2221-4703-9830-2485111A4943}" srcId="{70A282F3-4515-4856-B2C0-86AA77246B51}" destId="{1C4AA4B7-634C-4CBA-8066-E03FD66C6830}" srcOrd="2" destOrd="0" parTransId="{F9360B63-235F-4C4F-913A-0129822BD193}" sibTransId="{31BB5B69-4B99-4D7D-8A85-CD53BEB64987}"/>
    <dgm:cxn modelId="{7003787F-7B8C-4EAA-87AB-559D63E64850}" type="presOf" srcId="{2473E0C6-F091-45D1-92DF-C3495EF1C401}" destId="{2CC4FF6B-995D-4E35-BB3F-77D64CD4A0D0}" srcOrd="0" destOrd="0" presId="urn:microsoft.com/office/officeart/2005/8/layout/hChevron3"/>
    <dgm:cxn modelId="{D7169B87-9B7A-456D-8969-26D2699B1861}" srcId="{70A282F3-4515-4856-B2C0-86AA77246B51}" destId="{0D8A07CC-95B6-4EA0-829E-D9B8D030864E}" srcOrd="9" destOrd="0" parTransId="{D1EA18D4-45E8-453B-9846-F7DB3EB607EC}" sibTransId="{922F579C-F95D-45B9-8EB7-32A2FB74BB9F}"/>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10" destOrd="0" parTransId="{A0441888-E3AF-4D12-AB92-613143FC1909}" sibTransId="{1E76E48C-B58D-4209-8280-B24013EBE79B}"/>
    <dgm:cxn modelId="{5B7573AD-785D-4B55-A230-E32D87EAB77C}" srcId="{70A282F3-4515-4856-B2C0-86AA77246B51}" destId="{F6F74AEF-BB45-45DA-85BB-D022F832901F}" srcOrd="7" destOrd="0" parTransId="{31D343A9-D0AF-42AA-80A0-2F8A29E1D15C}" sibTransId="{0A7681B3-6438-4331-95BA-32E8E2E65E7D}"/>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EDF810CE-15C3-42DD-BF0A-6F360788C8CC}" srcId="{70A282F3-4515-4856-B2C0-86AA77246B51}" destId="{936D745D-CA20-4C08-BC30-D08A12E607A8}" srcOrd="8" destOrd="0" parTransId="{5794BC60-2566-4E8B-AF41-932DE9E3CF09}" sibTransId="{3F89783E-1958-4D73-9E9D-4ADDC3DE43EC}"/>
    <dgm:cxn modelId="{2469B8E2-A478-42E2-AA81-10AD3E8626D6}" type="presOf" srcId="{F6F74AEF-BB45-45DA-85BB-D022F832901F}" destId="{E0020522-8D25-4C40-9ABB-B5A802558AAC}"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9587E1F6-0EDF-4079-BE46-C5E4EDAD7C76}" type="presOf" srcId="{1C4AA4B7-634C-4CBA-8066-E03FD66C6830}" destId="{07D5B92C-B88D-4097-96C2-28859F65CA7F}" srcOrd="0" destOrd="0" presId="urn:microsoft.com/office/officeart/2005/8/layout/hChevron3"/>
    <dgm:cxn modelId="{2A5368FE-1C47-49B5-BBAB-3FCDB61912AD}" srcId="{70A282F3-4515-4856-B2C0-86AA77246B51}" destId="{2473E0C6-F091-45D1-92DF-C3495EF1C401}" srcOrd="6" destOrd="0" parTransId="{4433C147-A76C-4373-82A9-5E8D9C6D1838}" sibTransId="{180EAE69-2C01-4311-B9E4-412DA1BB2F8A}"/>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23E8F3E0-0D4E-44EC-A5D5-384FB891694A}" type="presParOf" srcId="{776A1F8C-5C31-4691-9C2B-A7F8DF456F32}" destId="{2F548C05-5D23-47B9-9153-0D08392EF497}" srcOrd="2" destOrd="0" presId="urn:microsoft.com/office/officeart/2005/8/layout/hChevron3"/>
    <dgm:cxn modelId="{6B743A57-743D-4B08-99B0-997F146DC9E6}" type="presParOf" srcId="{776A1F8C-5C31-4691-9C2B-A7F8DF456F32}" destId="{2641F55C-7678-4F0E-9F26-07FCA1D57FDD}" srcOrd="3" destOrd="0" presId="urn:microsoft.com/office/officeart/2005/8/layout/hChevron3"/>
    <dgm:cxn modelId="{DC205062-3D57-485B-A4A3-88E08CF67B73}" type="presParOf" srcId="{776A1F8C-5C31-4691-9C2B-A7F8DF456F32}" destId="{07D5B92C-B88D-4097-96C2-28859F65CA7F}" srcOrd="4" destOrd="0" presId="urn:microsoft.com/office/officeart/2005/8/layout/hChevron3"/>
    <dgm:cxn modelId="{564C1AF4-A875-4033-AC0C-3A982FD8735B}" type="presParOf" srcId="{776A1F8C-5C31-4691-9C2B-A7F8DF456F32}" destId="{149AD83A-B175-422B-8511-AB5D0AE3C71B}"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2A60B205-ECBC-4A54-8744-FD5CBA466B06}" type="presParOf" srcId="{776A1F8C-5C31-4691-9C2B-A7F8DF456F32}" destId="{9FAE840A-45EF-4838-804D-7D38725257B5}" srcOrd="10" destOrd="0" presId="urn:microsoft.com/office/officeart/2005/8/layout/hChevron3"/>
    <dgm:cxn modelId="{43B5F5F6-6381-4D48-B856-1AB4A62ACFE7}" type="presParOf" srcId="{776A1F8C-5C31-4691-9C2B-A7F8DF456F32}" destId="{BBB638DF-FC3D-4C30-895A-940F06B6343E}" srcOrd="11" destOrd="0" presId="urn:microsoft.com/office/officeart/2005/8/layout/hChevron3"/>
    <dgm:cxn modelId="{3459719D-6CFD-462C-B8D1-15E16C375775}" type="presParOf" srcId="{776A1F8C-5C31-4691-9C2B-A7F8DF456F32}" destId="{2CC4FF6B-995D-4E35-BB3F-77D64CD4A0D0}" srcOrd="12" destOrd="0" presId="urn:microsoft.com/office/officeart/2005/8/layout/hChevron3"/>
    <dgm:cxn modelId="{9BEB9B76-D675-43EF-8776-EF1C3FA58311}" type="presParOf" srcId="{776A1F8C-5C31-4691-9C2B-A7F8DF456F32}" destId="{1B769117-C156-4328-97A8-A790DE76E5F3}" srcOrd="13" destOrd="0" presId="urn:microsoft.com/office/officeart/2005/8/layout/hChevron3"/>
    <dgm:cxn modelId="{3A64E952-699F-4EC7-9C53-12B304A1AC65}" type="presParOf" srcId="{776A1F8C-5C31-4691-9C2B-A7F8DF456F32}" destId="{E0020522-8D25-4C40-9ABB-B5A802558AAC}" srcOrd="14" destOrd="0" presId="urn:microsoft.com/office/officeart/2005/8/layout/hChevron3"/>
    <dgm:cxn modelId="{7C42AB26-C2B4-4645-A7A3-40E0E203DE4E}" type="presParOf" srcId="{776A1F8C-5C31-4691-9C2B-A7F8DF456F32}" destId="{8CF0E4F3-6CAB-4DF7-8127-F071599528CD}" srcOrd="15" destOrd="0" presId="urn:microsoft.com/office/officeart/2005/8/layout/hChevron3"/>
    <dgm:cxn modelId="{D9A9EFE4-1844-4005-8BED-2FB2A5DC5673}" type="presParOf" srcId="{776A1F8C-5C31-4691-9C2B-A7F8DF456F32}" destId="{6EE9DACF-3558-46D5-AD94-BB48E49F1489}" srcOrd="16" destOrd="0" presId="urn:microsoft.com/office/officeart/2005/8/layout/hChevron3"/>
    <dgm:cxn modelId="{DDC766BE-4A32-4C0C-825B-A9815018E346}" type="presParOf" srcId="{776A1F8C-5C31-4691-9C2B-A7F8DF456F32}" destId="{32911B46-F97F-4525-AD59-CFE95FFB94FB}" srcOrd="17" destOrd="0" presId="urn:microsoft.com/office/officeart/2005/8/layout/hChevron3"/>
    <dgm:cxn modelId="{50FEB9A3-6A5E-493F-B5D2-A491D2B86465}" type="presParOf" srcId="{776A1F8C-5C31-4691-9C2B-A7F8DF456F32}" destId="{B5879791-AD02-494D-9D78-6C22396A75B7}" srcOrd="18" destOrd="0" presId="urn:microsoft.com/office/officeart/2005/8/layout/hChevron3"/>
    <dgm:cxn modelId="{0534FCC8-F103-4C46-8CA6-2E6FE1A79070}" type="presParOf" srcId="{776A1F8C-5C31-4691-9C2B-A7F8DF456F32}" destId="{58A52110-D620-4823-A6FA-E8FA09D67D59}" srcOrd="19" destOrd="0" presId="urn:microsoft.com/office/officeart/2005/8/layout/hChevron3"/>
    <dgm:cxn modelId="{FA103E51-2275-407D-9C53-E55B4CF21AE3}" type="presParOf" srcId="{776A1F8C-5C31-4691-9C2B-A7F8DF456F32}" destId="{92430BDE-7174-4B03-866C-936903DF07F9}" srcOrd="20" destOrd="0" presId="urn:microsoft.com/office/officeart/2005/8/layout/hChevron3"/>
    <dgm:cxn modelId="{F31D3BCB-2AFA-458D-96BF-227456F0A622}" type="presParOf" srcId="{776A1F8C-5C31-4691-9C2B-A7F8DF456F32}" destId="{67BB3DEC-BE6B-4F48-94DF-D5CCA4276827}" srcOrd="21" destOrd="0" presId="urn:microsoft.com/office/officeart/2005/8/layout/hChevron3"/>
    <dgm:cxn modelId="{E192B9E4-C8EF-43DC-BA11-78FD917000E5}" type="presParOf" srcId="{776A1F8C-5C31-4691-9C2B-A7F8DF456F32}" destId="{2CB68F4E-D058-4ECE-8D28-436B2D71DCC9}" srcOrd="22" destOrd="0" presId="urn:microsoft.com/office/officeart/2005/8/layout/hChevron3"/>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200" dirty="0">
              <a:hlinkClick xmlns:r="http://schemas.openxmlformats.org/officeDocument/2006/relationships" r:id="rId1" action="ppaction://hlinksldjump"/>
            </a:rPr>
            <a:t>I. Starter</a:t>
          </a:r>
          <a:endParaRPr lang="fr-FR" sz="1200" dirty="0"/>
        </a:p>
      </dgm:t>
    </dgm:pt>
    <dgm:pt modelId="{C735A598-7BAA-4198-B3DB-B75AF76A8085}" type="parTrans" cxnId="{C66094AE-62B6-4AC2-AD90-6DDD41DB0420}">
      <dgm:prSet/>
      <dgm:spPr/>
      <dgm:t>
        <a:bodyPr/>
        <a:lstStyle/>
        <a:p>
          <a:endParaRPr lang="fr-FR" sz="1200"/>
        </a:p>
      </dgm:t>
    </dgm:pt>
    <dgm:pt modelId="{D71A99E9-9574-442D-A8CA-B21062B246A6}" type="sibTrans" cxnId="{C66094AE-62B6-4AC2-AD90-6DDD41DB0420}">
      <dgm:prSet/>
      <dgm:spPr/>
      <dgm:t>
        <a:bodyPr/>
        <a:lstStyle/>
        <a:p>
          <a:endParaRPr lang="fr-FR" sz="1200"/>
        </a:p>
      </dgm:t>
    </dgm:pt>
    <dgm:pt modelId="{6FAE786F-AC75-4C08-AB21-821A5A2DCB78}">
      <dgm:prSet phldrT="[Texte]" custT="1"/>
      <dgm:spPr>
        <a:solidFill>
          <a:schemeClr val="accent6">
            <a:lumMod val="20000"/>
            <a:lumOff val="80000"/>
          </a:schemeClr>
        </a:solidFill>
      </dgm:spPr>
      <dgm:t>
        <a:bodyPr/>
        <a:lstStyle/>
        <a:p>
          <a:r>
            <a:rPr lang="fr-FR" sz="1200" dirty="0">
              <a:hlinkClick xmlns:r="http://schemas.openxmlformats.org/officeDocument/2006/relationships" r:id="rId2" action="ppaction://hlinksldjump"/>
            </a:rPr>
            <a:t>II. C. texte</a:t>
          </a:r>
          <a:endParaRPr lang="fr-FR" sz="1200" dirty="0"/>
        </a:p>
      </dgm:t>
    </dgm:pt>
    <dgm:pt modelId="{995DA614-9380-4BB6-AF59-3DCB142B5F48}" type="parTrans" cxnId="{999FA33F-C5F2-4496-9223-5605050F10AE}">
      <dgm:prSet/>
      <dgm:spPr/>
      <dgm:t>
        <a:bodyPr/>
        <a:lstStyle/>
        <a:p>
          <a:endParaRPr lang="fr-FR" sz="1200"/>
        </a:p>
      </dgm:t>
    </dgm:pt>
    <dgm:pt modelId="{EB9486F7-414A-4ECD-8706-C58E89D3C254}" type="sibTrans" cxnId="{999FA33F-C5F2-4496-9223-5605050F10AE}">
      <dgm:prSet/>
      <dgm:spPr/>
      <dgm:t>
        <a:bodyPr/>
        <a:lstStyle/>
        <a:p>
          <a:endParaRPr lang="fr-FR" sz="1200"/>
        </a:p>
      </dgm:t>
    </dgm:pt>
    <dgm:pt modelId="{85EC93E8-032B-44C3-96BD-D8FC2CDF2A04}">
      <dgm:prSet phldrT="[Texte]" custT="1"/>
      <dgm:spPr>
        <a:solidFill>
          <a:schemeClr val="accent6">
            <a:lumMod val="20000"/>
            <a:lumOff val="80000"/>
          </a:schemeClr>
        </a:solidFill>
      </dgm:spPr>
      <dgm:t>
        <a:bodyPr/>
        <a:lstStyle/>
        <a:p>
          <a:r>
            <a:rPr lang="fr-FR" sz="1200" dirty="0">
              <a:hlinkClick xmlns:r="http://schemas.openxmlformats.org/officeDocument/2006/relationships" r:id="rId3" action="ppaction://hlinksldjump"/>
            </a:rPr>
            <a:t>IV. Gr: qté définie</a:t>
          </a:r>
          <a:endParaRPr lang="fr-FR" sz="1200" dirty="0"/>
        </a:p>
      </dgm:t>
    </dgm:pt>
    <dgm:pt modelId="{B0ED8357-9422-40D9-916C-E231BBDB607E}" type="parTrans" cxnId="{0A00E1CB-F810-44A5-A8D7-65B7092DF0AD}">
      <dgm:prSet/>
      <dgm:spPr/>
      <dgm:t>
        <a:bodyPr/>
        <a:lstStyle/>
        <a:p>
          <a:endParaRPr lang="fr-FR" sz="1200"/>
        </a:p>
      </dgm:t>
    </dgm:pt>
    <dgm:pt modelId="{9936B63E-A76D-4026-BBC4-6A1BEE9FE167}" type="sibTrans" cxnId="{0A00E1CB-F810-44A5-A8D7-65B7092DF0AD}">
      <dgm:prSet/>
      <dgm:spPr/>
      <dgm:t>
        <a:bodyPr/>
        <a:lstStyle/>
        <a:p>
          <a:endParaRPr lang="fr-FR" sz="1200"/>
        </a:p>
      </dgm:t>
    </dgm:pt>
    <dgm:pt modelId="{63BF9446-41F9-44D2-88CF-A079D597BA95}">
      <dgm:prSet phldrT="[Texte]" custT="1"/>
      <dgm:spPr>
        <a:solidFill>
          <a:schemeClr val="accent6">
            <a:lumMod val="20000"/>
            <a:lumOff val="80000"/>
          </a:schemeClr>
        </a:solidFill>
      </dgm:spPr>
      <dgm:t>
        <a:bodyPr/>
        <a:lstStyle/>
        <a:p>
          <a:r>
            <a:rPr lang="fr-FR" sz="1200" dirty="0">
              <a:hlinkClick xmlns:r="http://schemas.openxmlformats.org/officeDocument/2006/relationships" r:id="rId4" action="ppaction://hlinksldjump"/>
            </a:rPr>
            <a:t>V. Gr: qté indéfinie</a:t>
          </a:r>
          <a:endParaRPr lang="fr-FR" sz="1200" dirty="0"/>
        </a:p>
      </dgm:t>
    </dgm:pt>
    <dgm:pt modelId="{9AEBF485-80B7-4E72-B632-6D0248883F53}" type="parTrans" cxnId="{B2C73BEB-7BFC-4B9A-BF95-0C73B50EBA98}">
      <dgm:prSet/>
      <dgm:spPr/>
      <dgm:t>
        <a:bodyPr/>
        <a:lstStyle/>
        <a:p>
          <a:endParaRPr lang="fr-FR" sz="1200"/>
        </a:p>
      </dgm:t>
    </dgm:pt>
    <dgm:pt modelId="{F11C5AE7-F1F8-4B7B-AAC2-50535A342F1D}" type="sibTrans" cxnId="{B2C73BEB-7BFC-4B9A-BF95-0C73B50EBA98}">
      <dgm:prSet/>
      <dgm:spPr/>
      <dgm:t>
        <a:bodyPr/>
        <a:lstStyle/>
        <a:p>
          <a:endParaRPr lang="fr-FR" sz="1200"/>
        </a:p>
      </dgm:t>
    </dgm:pt>
    <dgm:pt modelId="{9CD13DA1-4E5F-4C46-A83B-A6876944F671}">
      <dgm:prSet phldrT="[Texte]" custT="1"/>
      <dgm:spPr>
        <a:solidFill>
          <a:schemeClr val="accent6">
            <a:lumMod val="20000"/>
            <a:lumOff val="80000"/>
          </a:schemeClr>
        </a:solidFill>
      </dgm:spPr>
      <dgm:t>
        <a:bodyPr/>
        <a:lstStyle/>
        <a:p>
          <a:r>
            <a:rPr lang="fr-FR" sz="1200" dirty="0">
              <a:hlinkClick xmlns:r="http://schemas.openxmlformats.org/officeDocument/2006/relationships" r:id="rId5" action="ppaction://hlinksldjump"/>
            </a:rPr>
            <a:t>XI. Phonétique</a:t>
          </a:r>
          <a:endParaRPr lang="fr-FR" sz="1200" dirty="0"/>
        </a:p>
      </dgm:t>
    </dgm:pt>
    <dgm:pt modelId="{A0441888-E3AF-4D12-AB92-613143FC1909}" type="parTrans" cxnId="{C85385A2-F66B-431C-B9AC-A00FB80E79EB}">
      <dgm:prSet/>
      <dgm:spPr/>
      <dgm:t>
        <a:bodyPr/>
        <a:lstStyle/>
        <a:p>
          <a:endParaRPr lang="fr-FR" sz="1200"/>
        </a:p>
      </dgm:t>
    </dgm:pt>
    <dgm:pt modelId="{1E76E48C-B58D-4209-8280-B24013EBE79B}" type="sibTrans" cxnId="{C85385A2-F66B-431C-B9AC-A00FB80E79EB}">
      <dgm:prSet/>
      <dgm:spPr/>
      <dgm:t>
        <a:bodyPr/>
        <a:lstStyle/>
        <a:p>
          <a:endParaRPr lang="fr-FR" sz="1200"/>
        </a:p>
      </dgm:t>
    </dgm:pt>
    <dgm:pt modelId="{B1C5E547-A81E-4965-963A-5969F01DE233}">
      <dgm:prSet phldrT="[Texte]" custT="1"/>
      <dgm:spPr>
        <a:solidFill>
          <a:schemeClr val="accent6">
            <a:lumMod val="20000"/>
            <a:lumOff val="80000"/>
          </a:schemeClr>
        </a:solidFill>
      </dgm:spPr>
      <dgm:t>
        <a:bodyPr/>
        <a:lstStyle/>
        <a:p>
          <a:r>
            <a:rPr lang="fr-FR" sz="1200" dirty="0">
              <a:hlinkClick xmlns:r="http://schemas.openxmlformats.org/officeDocument/2006/relationships" r:id="rId6" action="ppaction://hlinksldjump"/>
            </a:rPr>
            <a:t>XII. Production</a:t>
          </a:r>
          <a:endParaRPr lang="fr-FR" sz="1200" dirty="0"/>
        </a:p>
      </dgm:t>
    </dgm:pt>
    <dgm:pt modelId="{AE6CC7CD-9FCB-4360-8E79-DF93DAF60737}" type="parTrans" cxnId="{72738101-32A0-482A-BC85-92CF6BCE71EB}">
      <dgm:prSet/>
      <dgm:spPr/>
      <dgm:t>
        <a:bodyPr/>
        <a:lstStyle/>
        <a:p>
          <a:endParaRPr lang="fr-FR" sz="1200"/>
        </a:p>
      </dgm:t>
    </dgm:pt>
    <dgm:pt modelId="{580937A6-3062-43E0-84A4-203220A55668}" type="sibTrans" cxnId="{72738101-32A0-482A-BC85-92CF6BCE71EB}">
      <dgm:prSet/>
      <dgm:spPr/>
      <dgm:t>
        <a:bodyPr/>
        <a:lstStyle/>
        <a:p>
          <a:endParaRPr lang="fr-FR" sz="1200"/>
        </a:p>
      </dgm:t>
    </dgm:pt>
    <dgm:pt modelId="{51A4E85C-7853-4BD1-99B8-500FA732C07C}">
      <dgm:prSet phldrT="[Texte]" custT="1"/>
      <dgm:spPr>
        <a:solidFill>
          <a:schemeClr val="accent6">
            <a:lumMod val="20000"/>
            <a:lumOff val="80000"/>
          </a:schemeClr>
        </a:solidFill>
      </dgm:spPr>
      <dgm:t>
        <a:bodyPr/>
        <a:lstStyle/>
        <a:p>
          <a:r>
            <a:rPr lang="fr-FR" sz="1200" dirty="0">
              <a:hlinkClick xmlns:r="http://schemas.openxmlformats.org/officeDocument/2006/relationships" r:id="rId7" action="ppaction://hlinksldjump"/>
            </a:rPr>
            <a:t>VI. </a:t>
          </a:r>
          <a:r>
            <a:rPr lang="fr-FR" sz="1200" dirty="0" err="1">
              <a:hlinkClick xmlns:r="http://schemas.openxmlformats.org/officeDocument/2006/relationships" r:id="rId7" action="ppaction://hlinksldjump"/>
            </a:rPr>
            <a:t>Voc</a:t>
          </a:r>
          <a:r>
            <a:rPr lang="fr-FR" sz="1200" dirty="0">
              <a:hlinkClick xmlns:r="http://schemas.openxmlformats.org/officeDocument/2006/relationships" r:id="rId7" action="ppaction://hlinksldjump"/>
            </a:rPr>
            <a:t>: actions</a:t>
          </a:r>
          <a:endParaRPr lang="fr-FR" sz="1200" dirty="0"/>
        </a:p>
      </dgm:t>
    </dgm:pt>
    <dgm:pt modelId="{B7C07AFD-23D0-4ADA-AB3D-00F07F4ED878}" type="parTrans" cxnId="{AE06BB18-E8A4-4D1E-ACA5-3BC536A79940}">
      <dgm:prSet/>
      <dgm:spPr/>
      <dgm:t>
        <a:bodyPr/>
        <a:lstStyle/>
        <a:p>
          <a:endParaRPr lang="fr-FR" sz="1200"/>
        </a:p>
      </dgm:t>
    </dgm:pt>
    <dgm:pt modelId="{1D2E3503-D81D-4ED0-BBED-9752F01DDB36}" type="sibTrans" cxnId="{AE06BB18-E8A4-4D1E-ACA5-3BC536A79940}">
      <dgm:prSet/>
      <dgm:spPr/>
      <dgm:t>
        <a:bodyPr/>
        <a:lstStyle/>
        <a:p>
          <a:endParaRPr lang="fr-FR" sz="1200"/>
        </a:p>
      </dgm:t>
    </dgm:pt>
    <dgm:pt modelId="{2473E0C6-F091-45D1-92DF-C3495EF1C401}">
      <dgm:prSet phldrT="[Texte]" custT="1"/>
      <dgm:spPr>
        <a:solidFill>
          <a:schemeClr val="accent6">
            <a:lumMod val="20000"/>
            <a:lumOff val="80000"/>
          </a:schemeClr>
        </a:solidFill>
      </dgm:spPr>
      <dgm:t>
        <a:bodyPr/>
        <a:lstStyle/>
        <a:p>
          <a:r>
            <a:rPr lang="fr-FR" sz="1200" dirty="0">
              <a:hlinkClick xmlns:r="http://schemas.openxmlformats.org/officeDocument/2006/relationships" r:id="rId8" action="ppaction://hlinksldjump"/>
            </a:rPr>
            <a:t>VII. Gr: COD</a:t>
          </a:r>
          <a:endParaRPr lang="fr-FR" sz="1200" dirty="0"/>
        </a:p>
      </dgm:t>
    </dgm:pt>
    <dgm:pt modelId="{4433C147-A76C-4373-82A9-5E8D9C6D1838}" type="parTrans" cxnId="{2A5368FE-1C47-49B5-BBAB-3FCDB61912AD}">
      <dgm:prSet/>
      <dgm:spPr/>
      <dgm:t>
        <a:bodyPr/>
        <a:lstStyle/>
        <a:p>
          <a:endParaRPr lang="fr-FR" sz="1200"/>
        </a:p>
      </dgm:t>
    </dgm:pt>
    <dgm:pt modelId="{180EAE69-2C01-4311-B9E4-412DA1BB2F8A}" type="sibTrans" cxnId="{2A5368FE-1C47-49B5-BBAB-3FCDB61912AD}">
      <dgm:prSet/>
      <dgm:spPr/>
      <dgm:t>
        <a:bodyPr/>
        <a:lstStyle/>
        <a:p>
          <a:endParaRPr lang="fr-FR" sz="1200"/>
        </a:p>
      </dgm:t>
    </dgm:pt>
    <dgm:pt modelId="{F6F74AEF-BB45-45DA-85BB-D022F832901F}">
      <dgm:prSet phldrT="[Texte]" custT="1"/>
      <dgm:spPr>
        <a:solidFill>
          <a:schemeClr val="accent6">
            <a:lumMod val="20000"/>
            <a:lumOff val="80000"/>
          </a:schemeClr>
        </a:solidFill>
      </dgm:spPr>
      <dgm:t>
        <a:bodyPr/>
        <a:lstStyle/>
        <a:p>
          <a:r>
            <a:rPr lang="fr-FR" sz="1200" dirty="0">
              <a:hlinkClick xmlns:r="http://schemas.openxmlformats.org/officeDocument/2006/relationships" r:id="rId9" action="ppaction://hlinksldjump"/>
            </a:rPr>
            <a:t>VIII. Gr: prés. progressif</a:t>
          </a:r>
          <a:endParaRPr lang="fr-FR" sz="1200" dirty="0"/>
        </a:p>
      </dgm:t>
    </dgm:pt>
    <dgm:pt modelId="{31D343A9-D0AF-42AA-80A0-2F8A29E1D15C}" type="parTrans" cxnId="{5B7573AD-785D-4B55-A230-E32D87EAB77C}">
      <dgm:prSet/>
      <dgm:spPr/>
      <dgm:t>
        <a:bodyPr/>
        <a:lstStyle/>
        <a:p>
          <a:endParaRPr lang="fr-FR" sz="1200"/>
        </a:p>
      </dgm:t>
    </dgm:pt>
    <dgm:pt modelId="{0A7681B3-6438-4331-95BA-32E8E2E65E7D}" type="sibTrans" cxnId="{5B7573AD-785D-4B55-A230-E32D87EAB77C}">
      <dgm:prSet/>
      <dgm:spPr/>
      <dgm:t>
        <a:bodyPr/>
        <a:lstStyle/>
        <a:p>
          <a:endParaRPr lang="fr-FR" sz="1200"/>
        </a:p>
      </dgm:t>
    </dgm:pt>
    <dgm:pt modelId="{936D745D-CA20-4C08-BC30-D08A12E607A8}">
      <dgm:prSet phldrT="[Texte]" custT="1"/>
      <dgm:spPr>
        <a:solidFill>
          <a:schemeClr val="accent6">
            <a:lumMod val="20000"/>
            <a:lumOff val="80000"/>
          </a:schemeClr>
        </a:solidFill>
      </dgm:spPr>
      <dgm:t>
        <a:bodyPr/>
        <a:lstStyle/>
        <a:p>
          <a:r>
            <a:rPr lang="fr-FR" sz="1200" dirty="0">
              <a:hlinkClick xmlns:r="http://schemas.openxmlformats.org/officeDocument/2006/relationships" r:id="rId10" action="ppaction://hlinksldjump"/>
            </a:rPr>
            <a:t>IX. </a:t>
          </a:r>
          <a:r>
            <a:rPr lang="fr-FR" sz="1200" dirty="0" err="1">
              <a:hlinkClick xmlns:r="http://schemas.openxmlformats.org/officeDocument/2006/relationships" r:id="rId10" action="ppaction://hlinksldjump"/>
            </a:rPr>
            <a:t>Voc</a:t>
          </a:r>
          <a:r>
            <a:rPr lang="fr-FR" sz="1200" dirty="0">
              <a:hlinkClick xmlns:r="http://schemas.openxmlformats.org/officeDocument/2006/relationships" r:id="rId10" action="ppaction://hlinksldjump"/>
            </a:rPr>
            <a:t>: connecteurs</a:t>
          </a:r>
          <a:endParaRPr lang="fr-FR" sz="1200" dirty="0"/>
        </a:p>
      </dgm:t>
    </dgm:pt>
    <dgm:pt modelId="{5794BC60-2566-4E8B-AF41-932DE9E3CF09}" type="parTrans" cxnId="{EDF810CE-15C3-42DD-BF0A-6F360788C8CC}">
      <dgm:prSet/>
      <dgm:spPr/>
      <dgm:t>
        <a:bodyPr/>
        <a:lstStyle/>
        <a:p>
          <a:endParaRPr lang="fr-FR" sz="1200"/>
        </a:p>
      </dgm:t>
    </dgm:pt>
    <dgm:pt modelId="{3F89783E-1958-4D73-9E9D-4ADDC3DE43EC}" type="sibTrans" cxnId="{EDF810CE-15C3-42DD-BF0A-6F360788C8CC}">
      <dgm:prSet/>
      <dgm:spPr/>
      <dgm:t>
        <a:bodyPr/>
        <a:lstStyle/>
        <a:p>
          <a:endParaRPr lang="fr-FR" sz="1200"/>
        </a:p>
      </dgm:t>
    </dgm:pt>
    <dgm:pt modelId="{0D8A07CC-95B6-4EA0-829E-D9B8D030864E}">
      <dgm:prSet phldrT="[Texte]" custT="1"/>
      <dgm:spPr>
        <a:solidFill>
          <a:schemeClr val="accent6">
            <a:lumMod val="20000"/>
            <a:lumOff val="80000"/>
          </a:schemeClr>
        </a:solidFill>
      </dgm:spPr>
      <dgm:t>
        <a:bodyPr/>
        <a:lstStyle/>
        <a:p>
          <a:r>
            <a:rPr lang="fr-FR" sz="1200" dirty="0">
              <a:hlinkClick xmlns:r="http://schemas.openxmlformats.org/officeDocument/2006/relationships" r:id="rId11" action="ppaction://hlinksldjump"/>
            </a:rPr>
            <a:t>X. </a:t>
          </a:r>
          <a:r>
            <a:rPr lang="fr-FR" sz="1200" dirty="0" err="1">
              <a:hlinkClick xmlns:r="http://schemas.openxmlformats.org/officeDocument/2006/relationships" r:id="rId11" action="ppaction://hlinksldjump"/>
            </a:rPr>
            <a:t>Voc</a:t>
          </a:r>
          <a:r>
            <a:rPr lang="fr-FR" sz="1200" dirty="0">
              <a:hlinkClick xmlns:r="http://schemas.openxmlformats.org/officeDocument/2006/relationships" r:id="rId11" action="ppaction://hlinksldjump"/>
            </a:rPr>
            <a:t>: opinion</a:t>
          </a:r>
          <a:endParaRPr lang="fr-FR" sz="1200" dirty="0"/>
        </a:p>
      </dgm:t>
    </dgm:pt>
    <dgm:pt modelId="{D1EA18D4-45E8-453B-9846-F7DB3EB607EC}" type="parTrans" cxnId="{D7169B87-9B7A-456D-8969-26D2699B1861}">
      <dgm:prSet/>
      <dgm:spPr/>
      <dgm:t>
        <a:bodyPr/>
        <a:lstStyle/>
        <a:p>
          <a:endParaRPr lang="fr-FR" sz="1200"/>
        </a:p>
      </dgm:t>
    </dgm:pt>
    <dgm:pt modelId="{922F579C-F95D-45B9-8EB7-32A2FB74BB9F}" type="sibTrans" cxnId="{D7169B87-9B7A-456D-8969-26D2699B1861}">
      <dgm:prSet/>
      <dgm:spPr/>
      <dgm:t>
        <a:bodyPr/>
        <a:lstStyle/>
        <a:p>
          <a:endParaRPr lang="fr-FR" sz="1200"/>
        </a:p>
      </dgm:t>
    </dgm:pt>
    <dgm:pt modelId="{1C4AA4B7-634C-4CBA-8066-E03FD66C6830}">
      <dgm:prSet phldrT="[Texte]" custT="1"/>
      <dgm:spPr>
        <a:solidFill>
          <a:srgbClr val="FFC000"/>
        </a:solidFill>
      </dgm:spPr>
      <dgm:t>
        <a:bodyPr/>
        <a:lstStyle/>
        <a:p>
          <a:r>
            <a:rPr lang="fr-FR" sz="1200" dirty="0">
              <a:hlinkClick xmlns:r="http://schemas.openxmlformats.org/officeDocument/2006/relationships" r:id="rId12" action="ppaction://hlinksldjump"/>
            </a:rPr>
            <a:t>III. </a:t>
          </a:r>
          <a:r>
            <a:rPr lang="fr-FR" sz="1200" dirty="0" err="1">
              <a:hlinkClick xmlns:r="http://schemas.openxmlformats.org/officeDocument/2006/relationships" r:id="rId12" action="ppaction://hlinksldjump"/>
            </a:rPr>
            <a:t>Voc</a:t>
          </a:r>
          <a:r>
            <a:rPr lang="fr-FR" sz="1200" dirty="0">
              <a:hlinkClick xmlns:r="http://schemas.openxmlformats.org/officeDocument/2006/relationships" r:id="rId12" action="ppaction://hlinksldjump"/>
            </a:rPr>
            <a:t>: aliments</a:t>
          </a:r>
          <a:endParaRPr lang="fr-FR" sz="1200" dirty="0"/>
        </a:p>
      </dgm:t>
    </dgm:pt>
    <dgm:pt modelId="{F9360B63-235F-4C4F-913A-0129822BD193}" type="parTrans" cxnId="{7C96E37D-2221-4703-9830-2485111A4943}">
      <dgm:prSet/>
      <dgm:spPr/>
      <dgm:t>
        <a:bodyPr/>
        <a:lstStyle/>
        <a:p>
          <a:endParaRPr lang="fr-FR" sz="1200"/>
        </a:p>
      </dgm:t>
    </dgm:pt>
    <dgm:pt modelId="{31BB5B69-4B99-4D7D-8A85-CD53BEB64987}" type="sibTrans" cxnId="{7C96E37D-2221-4703-9830-2485111A4943}">
      <dgm:prSet/>
      <dgm:spPr/>
      <dgm:t>
        <a:bodyPr/>
        <a:lstStyle/>
        <a:p>
          <a:endParaRPr lang="fr-FR" sz="12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12">
        <dgm:presLayoutVars>
          <dgm:bulletEnabled val="1"/>
        </dgm:presLayoutVars>
      </dgm:prSet>
      <dgm:spPr/>
    </dgm:pt>
    <dgm:pt modelId="{4F894FE4-D206-41C8-AF7E-2F059EF7A497}" type="pres">
      <dgm:prSet presAssocID="{D71A99E9-9574-442D-A8CA-B21062B246A6}" presName="parSpace" presStyleCnt="0"/>
      <dgm:spPr/>
    </dgm:pt>
    <dgm:pt modelId="{2F548C05-5D23-47B9-9153-0D08392EF497}" type="pres">
      <dgm:prSet presAssocID="{6FAE786F-AC75-4C08-AB21-821A5A2DCB78}" presName="parTxOnly" presStyleLbl="node1" presStyleIdx="1" presStyleCnt="12">
        <dgm:presLayoutVars>
          <dgm:bulletEnabled val="1"/>
        </dgm:presLayoutVars>
      </dgm:prSet>
      <dgm:spPr/>
    </dgm:pt>
    <dgm:pt modelId="{2641F55C-7678-4F0E-9F26-07FCA1D57FDD}" type="pres">
      <dgm:prSet presAssocID="{EB9486F7-414A-4ECD-8706-C58E89D3C254}" presName="parSpace" presStyleCnt="0"/>
      <dgm:spPr/>
    </dgm:pt>
    <dgm:pt modelId="{07D5B92C-B88D-4097-96C2-28859F65CA7F}" type="pres">
      <dgm:prSet presAssocID="{1C4AA4B7-634C-4CBA-8066-E03FD66C6830}" presName="parTxOnly" presStyleLbl="node1" presStyleIdx="2" presStyleCnt="12">
        <dgm:presLayoutVars>
          <dgm:bulletEnabled val="1"/>
        </dgm:presLayoutVars>
      </dgm:prSet>
      <dgm:spPr/>
    </dgm:pt>
    <dgm:pt modelId="{149AD83A-B175-422B-8511-AB5D0AE3C71B}" type="pres">
      <dgm:prSet presAssocID="{31BB5B69-4B99-4D7D-8A85-CD53BEB64987}" presName="parSpace" presStyleCnt="0"/>
      <dgm:spPr/>
    </dgm:pt>
    <dgm:pt modelId="{0BF32CFA-15F8-41C4-A152-C55FC3476C2D}" type="pres">
      <dgm:prSet presAssocID="{85EC93E8-032B-44C3-96BD-D8FC2CDF2A04}" presName="parTxOnly" presStyleLbl="node1" presStyleIdx="3" presStyleCnt="1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12">
        <dgm:presLayoutVars>
          <dgm:bulletEnabled val="1"/>
        </dgm:presLayoutVars>
      </dgm:prSet>
      <dgm:spPr/>
    </dgm:pt>
    <dgm:pt modelId="{25A1145E-2788-45FB-97B7-F8C4089C4654}" type="pres">
      <dgm:prSet presAssocID="{F11C5AE7-F1F8-4B7B-AAC2-50535A342F1D}" presName="parSpace" presStyleCnt="0"/>
      <dgm:spPr/>
    </dgm:pt>
    <dgm:pt modelId="{9FAE840A-45EF-4838-804D-7D38725257B5}" type="pres">
      <dgm:prSet presAssocID="{51A4E85C-7853-4BD1-99B8-500FA732C07C}" presName="parTxOnly" presStyleLbl="node1" presStyleIdx="5" presStyleCnt="12">
        <dgm:presLayoutVars>
          <dgm:bulletEnabled val="1"/>
        </dgm:presLayoutVars>
      </dgm:prSet>
      <dgm:spPr/>
    </dgm:pt>
    <dgm:pt modelId="{BBB638DF-FC3D-4C30-895A-940F06B6343E}" type="pres">
      <dgm:prSet presAssocID="{1D2E3503-D81D-4ED0-BBED-9752F01DDB36}" presName="parSpace" presStyleCnt="0"/>
      <dgm:spPr/>
    </dgm:pt>
    <dgm:pt modelId="{2CC4FF6B-995D-4E35-BB3F-77D64CD4A0D0}" type="pres">
      <dgm:prSet presAssocID="{2473E0C6-F091-45D1-92DF-C3495EF1C401}" presName="parTxOnly" presStyleLbl="node1" presStyleIdx="6" presStyleCnt="12">
        <dgm:presLayoutVars>
          <dgm:bulletEnabled val="1"/>
        </dgm:presLayoutVars>
      </dgm:prSet>
      <dgm:spPr/>
    </dgm:pt>
    <dgm:pt modelId="{1B769117-C156-4328-97A8-A790DE76E5F3}" type="pres">
      <dgm:prSet presAssocID="{180EAE69-2C01-4311-B9E4-412DA1BB2F8A}" presName="parSpace" presStyleCnt="0"/>
      <dgm:spPr/>
    </dgm:pt>
    <dgm:pt modelId="{E0020522-8D25-4C40-9ABB-B5A802558AAC}" type="pres">
      <dgm:prSet presAssocID="{F6F74AEF-BB45-45DA-85BB-D022F832901F}" presName="parTxOnly" presStyleLbl="node1" presStyleIdx="7" presStyleCnt="12">
        <dgm:presLayoutVars>
          <dgm:bulletEnabled val="1"/>
        </dgm:presLayoutVars>
      </dgm:prSet>
      <dgm:spPr/>
    </dgm:pt>
    <dgm:pt modelId="{8CF0E4F3-6CAB-4DF7-8127-F071599528CD}" type="pres">
      <dgm:prSet presAssocID="{0A7681B3-6438-4331-95BA-32E8E2E65E7D}" presName="parSpace" presStyleCnt="0"/>
      <dgm:spPr/>
    </dgm:pt>
    <dgm:pt modelId="{6EE9DACF-3558-46D5-AD94-BB48E49F1489}" type="pres">
      <dgm:prSet presAssocID="{936D745D-CA20-4C08-BC30-D08A12E607A8}" presName="parTxOnly" presStyleLbl="node1" presStyleIdx="8" presStyleCnt="12">
        <dgm:presLayoutVars>
          <dgm:bulletEnabled val="1"/>
        </dgm:presLayoutVars>
      </dgm:prSet>
      <dgm:spPr/>
    </dgm:pt>
    <dgm:pt modelId="{32911B46-F97F-4525-AD59-CFE95FFB94FB}" type="pres">
      <dgm:prSet presAssocID="{3F89783E-1958-4D73-9E9D-4ADDC3DE43EC}" presName="parSpace" presStyleCnt="0"/>
      <dgm:spPr/>
    </dgm:pt>
    <dgm:pt modelId="{B5879791-AD02-494D-9D78-6C22396A75B7}" type="pres">
      <dgm:prSet presAssocID="{0D8A07CC-95B6-4EA0-829E-D9B8D030864E}" presName="parTxOnly" presStyleLbl="node1" presStyleIdx="9" presStyleCnt="12">
        <dgm:presLayoutVars>
          <dgm:bulletEnabled val="1"/>
        </dgm:presLayoutVars>
      </dgm:prSet>
      <dgm:spPr/>
    </dgm:pt>
    <dgm:pt modelId="{58A52110-D620-4823-A6FA-E8FA09D67D59}" type="pres">
      <dgm:prSet presAssocID="{922F579C-F95D-45B9-8EB7-32A2FB74BB9F}" presName="parSpace" presStyleCnt="0"/>
      <dgm:spPr/>
    </dgm:pt>
    <dgm:pt modelId="{92430BDE-7174-4B03-866C-936903DF07F9}" type="pres">
      <dgm:prSet presAssocID="{9CD13DA1-4E5F-4C46-A83B-A6876944F671}" presName="parTxOnly" presStyleLbl="node1" presStyleIdx="10" presStyleCnt="12">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11" presStyleCnt="12">
        <dgm:presLayoutVars>
          <dgm:bulletEnabled val="1"/>
        </dgm:presLayoutVars>
      </dgm:prSet>
      <dgm:spPr/>
    </dgm:pt>
  </dgm:ptLst>
  <dgm:cxnLst>
    <dgm:cxn modelId="{72738101-32A0-482A-BC85-92CF6BCE71EB}" srcId="{70A282F3-4515-4856-B2C0-86AA77246B51}" destId="{B1C5E547-A81E-4965-963A-5969F01DE233}" srcOrd="11" destOrd="0" parTransId="{AE6CC7CD-9FCB-4360-8E79-DF93DAF60737}" sibTransId="{580937A6-3062-43E0-84A4-203220A55668}"/>
    <dgm:cxn modelId="{BC1FA509-B3C6-4E15-9D7F-18D053E21C90}" type="presOf" srcId="{0D8A07CC-95B6-4EA0-829E-D9B8D030864E}" destId="{B5879791-AD02-494D-9D78-6C22396A75B7}" srcOrd="0" destOrd="0" presId="urn:microsoft.com/office/officeart/2005/8/layout/hChevron3"/>
    <dgm:cxn modelId="{8256F109-2CE8-4062-ACC0-DBE387B5E892}" type="presOf" srcId="{70A282F3-4515-4856-B2C0-86AA77246B51}" destId="{776A1F8C-5C31-4691-9C2B-A7F8DF456F32}" srcOrd="0" destOrd="0" presId="urn:microsoft.com/office/officeart/2005/8/layout/hChevron3"/>
    <dgm:cxn modelId="{738C1013-B35C-45FD-A84F-246877F9D9FE}" type="presOf" srcId="{936D745D-CA20-4C08-BC30-D08A12E607A8}" destId="{6EE9DACF-3558-46D5-AD94-BB48E49F1489}" srcOrd="0" destOrd="0" presId="urn:microsoft.com/office/officeart/2005/8/layout/hChevron3"/>
    <dgm:cxn modelId="{AE06BB18-E8A4-4D1E-ACA5-3BC536A79940}" srcId="{70A282F3-4515-4856-B2C0-86AA77246B51}" destId="{51A4E85C-7853-4BD1-99B8-500FA732C07C}" srcOrd="5" destOrd="0" parTransId="{B7C07AFD-23D0-4ADA-AB3D-00F07F4ED878}" sibTransId="{1D2E3503-D81D-4ED0-BBED-9752F01DDB36}"/>
    <dgm:cxn modelId="{E8BBB22B-7300-4868-A083-1104E6BD099B}" type="presOf" srcId="{71854ADA-8CB0-41DE-A023-09C1AF968FE5}" destId="{10216DF6-6500-4360-8168-79C8E29168F6}" srcOrd="0" destOrd="0" presId="urn:microsoft.com/office/officeart/2005/8/layout/hChevron3"/>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1"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0C3B4C51-DA37-44EB-8B1A-A227097089DF}" type="presOf" srcId="{51A4E85C-7853-4BD1-99B8-500FA732C07C}" destId="{9FAE840A-45EF-4838-804D-7D38725257B5}" srcOrd="0" destOrd="0" presId="urn:microsoft.com/office/officeart/2005/8/layout/hChevron3"/>
    <dgm:cxn modelId="{7C96E37D-2221-4703-9830-2485111A4943}" srcId="{70A282F3-4515-4856-B2C0-86AA77246B51}" destId="{1C4AA4B7-634C-4CBA-8066-E03FD66C6830}" srcOrd="2" destOrd="0" parTransId="{F9360B63-235F-4C4F-913A-0129822BD193}" sibTransId="{31BB5B69-4B99-4D7D-8A85-CD53BEB64987}"/>
    <dgm:cxn modelId="{7003787F-7B8C-4EAA-87AB-559D63E64850}" type="presOf" srcId="{2473E0C6-F091-45D1-92DF-C3495EF1C401}" destId="{2CC4FF6B-995D-4E35-BB3F-77D64CD4A0D0}" srcOrd="0" destOrd="0" presId="urn:microsoft.com/office/officeart/2005/8/layout/hChevron3"/>
    <dgm:cxn modelId="{D7169B87-9B7A-456D-8969-26D2699B1861}" srcId="{70A282F3-4515-4856-B2C0-86AA77246B51}" destId="{0D8A07CC-95B6-4EA0-829E-D9B8D030864E}" srcOrd="9" destOrd="0" parTransId="{D1EA18D4-45E8-453B-9846-F7DB3EB607EC}" sibTransId="{922F579C-F95D-45B9-8EB7-32A2FB74BB9F}"/>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10" destOrd="0" parTransId="{A0441888-E3AF-4D12-AB92-613143FC1909}" sibTransId="{1E76E48C-B58D-4209-8280-B24013EBE79B}"/>
    <dgm:cxn modelId="{5B7573AD-785D-4B55-A230-E32D87EAB77C}" srcId="{70A282F3-4515-4856-B2C0-86AA77246B51}" destId="{F6F74AEF-BB45-45DA-85BB-D022F832901F}" srcOrd="7" destOrd="0" parTransId="{31D343A9-D0AF-42AA-80A0-2F8A29E1D15C}" sibTransId="{0A7681B3-6438-4331-95BA-32E8E2E65E7D}"/>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EDF810CE-15C3-42DD-BF0A-6F360788C8CC}" srcId="{70A282F3-4515-4856-B2C0-86AA77246B51}" destId="{936D745D-CA20-4C08-BC30-D08A12E607A8}" srcOrd="8" destOrd="0" parTransId="{5794BC60-2566-4E8B-AF41-932DE9E3CF09}" sibTransId="{3F89783E-1958-4D73-9E9D-4ADDC3DE43EC}"/>
    <dgm:cxn modelId="{2469B8E2-A478-42E2-AA81-10AD3E8626D6}" type="presOf" srcId="{F6F74AEF-BB45-45DA-85BB-D022F832901F}" destId="{E0020522-8D25-4C40-9ABB-B5A802558AAC}"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9587E1F6-0EDF-4079-BE46-C5E4EDAD7C76}" type="presOf" srcId="{1C4AA4B7-634C-4CBA-8066-E03FD66C6830}" destId="{07D5B92C-B88D-4097-96C2-28859F65CA7F}" srcOrd="0" destOrd="0" presId="urn:microsoft.com/office/officeart/2005/8/layout/hChevron3"/>
    <dgm:cxn modelId="{2A5368FE-1C47-49B5-BBAB-3FCDB61912AD}" srcId="{70A282F3-4515-4856-B2C0-86AA77246B51}" destId="{2473E0C6-F091-45D1-92DF-C3495EF1C401}" srcOrd="6" destOrd="0" parTransId="{4433C147-A76C-4373-82A9-5E8D9C6D1838}" sibTransId="{180EAE69-2C01-4311-B9E4-412DA1BB2F8A}"/>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23E8F3E0-0D4E-44EC-A5D5-384FB891694A}" type="presParOf" srcId="{776A1F8C-5C31-4691-9C2B-A7F8DF456F32}" destId="{2F548C05-5D23-47B9-9153-0D08392EF497}" srcOrd="2" destOrd="0" presId="urn:microsoft.com/office/officeart/2005/8/layout/hChevron3"/>
    <dgm:cxn modelId="{6B743A57-743D-4B08-99B0-997F146DC9E6}" type="presParOf" srcId="{776A1F8C-5C31-4691-9C2B-A7F8DF456F32}" destId="{2641F55C-7678-4F0E-9F26-07FCA1D57FDD}" srcOrd="3" destOrd="0" presId="urn:microsoft.com/office/officeart/2005/8/layout/hChevron3"/>
    <dgm:cxn modelId="{DC205062-3D57-485B-A4A3-88E08CF67B73}" type="presParOf" srcId="{776A1F8C-5C31-4691-9C2B-A7F8DF456F32}" destId="{07D5B92C-B88D-4097-96C2-28859F65CA7F}" srcOrd="4" destOrd="0" presId="urn:microsoft.com/office/officeart/2005/8/layout/hChevron3"/>
    <dgm:cxn modelId="{564C1AF4-A875-4033-AC0C-3A982FD8735B}" type="presParOf" srcId="{776A1F8C-5C31-4691-9C2B-A7F8DF456F32}" destId="{149AD83A-B175-422B-8511-AB5D0AE3C71B}"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2A60B205-ECBC-4A54-8744-FD5CBA466B06}" type="presParOf" srcId="{776A1F8C-5C31-4691-9C2B-A7F8DF456F32}" destId="{9FAE840A-45EF-4838-804D-7D38725257B5}" srcOrd="10" destOrd="0" presId="urn:microsoft.com/office/officeart/2005/8/layout/hChevron3"/>
    <dgm:cxn modelId="{43B5F5F6-6381-4D48-B856-1AB4A62ACFE7}" type="presParOf" srcId="{776A1F8C-5C31-4691-9C2B-A7F8DF456F32}" destId="{BBB638DF-FC3D-4C30-895A-940F06B6343E}" srcOrd="11" destOrd="0" presId="urn:microsoft.com/office/officeart/2005/8/layout/hChevron3"/>
    <dgm:cxn modelId="{3459719D-6CFD-462C-B8D1-15E16C375775}" type="presParOf" srcId="{776A1F8C-5C31-4691-9C2B-A7F8DF456F32}" destId="{2CC4FF6B-995D-4E35-BB3F-77D64CD4A0D0}" srcOrd="12" destOrd="0" presId="urn:microsoft.com/office/officeart/2005/8/layout/hChevron3"/>
    <dgm:cxn modelId="{9BEB9B76-D675-43EF-8776-EF1C3FA58311}" type="presParOf" srcId="{776A1F8C-5C31-4691-9C2B-A7F8DF456F32}" destId="{1B769117-C156-4328-97A8-A790DE76E5F3}" srcOrd="13" destOrd="0" presId="urn:microsoft.com/office/officeart/2005/8/layout/hChevron3"/>
    <dgm:cxn modelId="{3A64E952-699F-4EC7-9C53-12B304A1AC65}" type="presParOf" srcId="{776A1F8C-5C31-4691-9C2B-A7F8DF456F32}" destId="{E0020522-8D25-4C40-9ABB-B5A802558AAC}" srcOrd="14" destOrd="0" presId="urn:microsoft.com/office/officeart/2005/8/layout/hChevron3"/>
    <dgm:cxn modelId="{7C42AB26-C2B4-4645-A7A3-40E0E203DE4E}" type="presParOf" srcId="{776A1F8C-5C31-4691-9C2B-A7F8DF456F32}" destId="{8CF0E4F3-6CAB-4DF7-8127-F071599528CD}" srcOrd="15" destOrd="0" presId="urn:microsoft.com/office/officeart/2005/8/layout/hChevron3"/>
    <dgm:cxn modelId="{D9A9EFE4-1844-4005-8BED-2FB2A5DC5673}" type="presParOf" srcId="{776A1F8C-5C31-4691-9C2B-A7F8DF456F32}" destId="{6EE9DACF-3558-46D5-AD94-BB48E49F1489}" srcOrd="16" destOrd="0" presId="urn:microsoft.com/office/officeart/2005/8/layout/hChevron3"/>
    <dgm:cxn modelId="{DDC766BE-4A32-4C0C-825B-A9815018E346}" type="presParOf" srcId="{776A1F8C-5C31-4691-9C2B-A7F8DF456F32}" destId="{32911B46-F97F-4525-AD59-CFE95FFB94FB}" srcOrd="17" destOrd="0" presId="urn:microsoft.com/office/officeart/2005/8/layout/hChevron3"/>
    <dgm:cxn modelId="{50FEB9A3-6A5E-493F-B5D2-A491D2B86465}" type="presParOf" srcId="{776A1F8C-5C31-4691-9C2B-A7F8DF456F32}" destId="{B5879791-AD02-494D-9D78-6C22396A75B7}" srcOrd="18" destOrd="0" presId="urn:microsoft.com/office/officeart/2005/8/layout/hChevron3"/>
    <dgm:cxn modelId="{0534FCC8-F103-4C46-8CA6-2E6FE1A79070}" type="presParOf" srcId="{776A1F8C-5C31-4691-9C2B-A7F8DF456F32}" destId="{58A52110-D620-4823-A6FA-E8FA09D67D59}" srcOrd="19" destOrd="0" presId="urn:microsoft.com/office/officeart/2005/8/layout/hChevron3"/>
    <dgm:cxn modelId="{FA103E51-2275-407D-9C53-E55B4CF21AE3}" type="presParOf" srcId="{776A1F8C-5C31-4691-9C2B-A7F8DF456F32}" destId="{92430BDE-7174-4B03-866C-936903DF07F9}" srcOrd="20" destOrd="0" presId="urn:microsoft.com/office/officeart/2005/8/layout/hChevron3"/>
    <dgm:cxn modelId="{F31D3BCB-2AFA-458D-96BF-227456F0A622}" type="presParOf" srcId="{776A1F8C-5C31-4691-9C2B-A7F8DF456F32}" destId="{67BB3DEC-BE6B-4F48-94DF-D5CCA4276827}" srcOrd="21" destOrd="0" presId="urn:microsoft.com/office/officeart/2005/8/layout/hChevron3"/>
    <dgm:cxn modelId="{E192B9E4-C8EF-43DC-BA11-78FD917000E5}" type="presParOf" srcId="{776A1F8C-5C31-4691-9C2B-A7F8DF456F32}" destId="{2CB68F4E-D058-4ECE-8D28-436B2D71DCC9}" srcOrd="22"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200" dirty="0">
              <a:hlinkClick xmlns:r="http://schemas.openxmlformats.org/officeDocument/2006/relationships" r:id="rId1" action="ppaction://hlinksldjump"/>
            </a:rPr>
            <a:t>I. Starter</a:t>
          </a:r>
          <a:endParaRPr lang="fr-FR" sz="1200" dirty="0"/>
        </a:p>
      </dgm:t>
    </dgm:pt>
    <dgm:pt modelId="{C735A598-7BAA-4198-B3DB-B75AF76A8085}" type="parTrans" cxnId="{C66094AE-62B6-4AC2-AD90-6DDD41DB0420}">
      <dgm:prSet/>
      <dgm:spPr/>
      <dgm:t>
        <a:bodyPr/>
        <a:lstStyle/>
        <a:p>
          <a:endParaRPr lang="fr-FR" sz="1200"/>
        </a:p>
      </dgm:t>
    </dgm:pt>
    <dgm:pt modelId="{D71A99E9-9574-442D-A8CA-B21062B246A6}" type="sibTrans" cxnId="{C66094AE-62B6-4AC2-AD90-6DDD41DB0420}">
      <dgm:prSet/>
      <dgm:spPr/>
      <dgm:t>
        <a:bodyPr/>
        <a:lstStyle/>
        <a:p>
          <a:endParaRPr lang="fr-FR" sz="1200"/>
        </a:p>
      </dgm:t>
    </dgm:pt>
    <dgm:pt modelId="{6FAE786F-AC75-4C08-AB21-821A5A2DCB78}">
      <dgm:prSet phldrT="[Texte]" custT="1"/>
      <dgm:spPr>
        <a:solidFill>
          <a:schemeClr val="accent6">
            <a:lumMod val="20000"/>
            <a:lumOff val="80000"/>
          </a:schemeClr>
        </a:solidFill>
      </dgm:spPr>
      <dgm:t>
        <a:bodyPr/>
        <a:lstStyle/>
        <a:p>
          <a:r>
            <a:rPr lang="fr-FR" sz="1200" dirty="0">
              <a:hlinkClick xmlns:r="http://schemas.openxmlformats.org/officeDocument/2006/relationships" r:id="rId2" action="ppaction://hlinksldjump"/>
            </a:rPr>
            <a:t>II. C. texte</a:t>
          </a:r>
          <a:endParaRPr lang="fr-FR" sz="1200" dirty="0"/>
        </a:p>
      </dgm:t>
    </dgm:pt>
    <dgm:pt modelId="{995DA614-9380-4BB6-AF59-3DCB142B5F48}" type="parTrans" cxnId="{999FA33F-C5F2-4496-9223-5605050F10AE}">
      <dgm:prSet/>
      <dgm:spPr/>
      <dgm:t>
        <a:bodyPr/>
        <a:lstStyle/>
        <a:p>
          <a:endParaRPr lang="fr-FR" sz="1200"/>
        </a:p>
      </dgm:t>
    </dgm:pt>
    <dgm:pt modelId="{EB9486F7-414A-4ECD-8706-C58E89D3C254}" type="sibTrans" cxnId="{999FA33F-C5F2-4496-9223-5605050F10AE}">
      <dgm:prSet/>
      <dgm:spPr/>
      <dgm:t>
        <a:bodyPr/>
        <a:lstStyle/>
        <a:p>
          <a:endParaRPr lang="fr-FR" sz="1200"/>
        </a:p>
      </dgm:t>
    </dgm:pt>
    <dgm:pt modelId="{85EC93E8-032B-44C3-96BD-D8FC2CDF2A04}">
      <dgm:prSet phldrT="[Texte]" custT="1"/>
      <dgm:spPr>
        <a:solidFill>
          <a:schemeClr val="accent6">
            <a:lumMod val="20000"/>
            <a:lumOff val="80000"/>
          </a:schemeClr>
        </a:solidFill>
      </dgm:spPr>
      <dgm:t>
        <a:bodyPr/>
        <a:lstStyle/>
        <a:p>
          <a:r>
            <a:rPr lang="fr-FR" sz="1200" dirty="0">
              <a:hlinkClick xmlns:r="http://schemas.openxmlformats.org/officeDocument/2006/relationships" r:id="rId3" action="ppaction://hlinksldjump"/>
            </a:rPr>
            <a:t>IV. Gr: qté définie</a:t>
          </a:r>
          <a:endParaRPr lang="fr-FR" sz="1200" dirty="0"/>
        </a:p>
      </dgm:t>
    </dgm:pt>
    <dgm:pt modelId="{B0ED8357-9422-40D9-916C-E231BBDB607E}" type="parTrans" cxnId="{0A00E1CB-F810-44A5-A8D7-65B7092DF0AD}">
      <dgm:prSet/>
      <dgm:spPr/>
      <dgm:t>
        <a:bodyPr/>
        <a:lstStyle/>
        <a:p>
          <a:endParaRPr lang="fr-FR" sz="1200"/>
        </a:p>
      </dgm:t>
    </dgm:pt>
    <dgm:pt modelId="{9936B63E-A76D-4026-BBC4-6A1BEE9FE167}" type="sibTrans" cxnId="{0A00E1CB-F810-44A5-A8D7-65B7092DF0AD}">
      <dgm:prSet/>
      <dgm:spPr/>
      <dgm:t>
        <a:bodyPr/>
        <a:lstStyle/>
        <a:p>
          <a:endParaRPr lang="fr-FR" sz="1200"/>
        </a:p>
      </dgm:t>
    </dgm:pt>
    <dgm:pt modelId="{63BF9446-41F9-44D2-88CF-A079D597BA95}">
      <dgm:prSet phldrT="[Texte]" custT="1"/>
      <dgm:spPr>
        <a:solidFill>
          <a:schemeClr val="accent6">
            <a:lumMod val="20000"/>
            <a:lumOff val="80000"/>
          </a:schemeClr>
        </a:solidFill>
      </dgm:spPr>
      <dgm:t>
        <a:bodyPr/>
        <a:lstStyle/>
        <a:p>
          <a:r>
            <a:rPr lang="fr-FR" sz="1200" dirty="0">
              <a:hlinkClick xmlns:r="http://schemas.openxmlformats.org/officeDocument/2006/relationships" r:id="rId4" action="ppaction://hlinksldjump"/>
            </a:rPr>
            <a:t>V. Gr: qté indéfinie</a:t>
          </a:r>
          <a:endParaRPr lang="fr-FR" sz="1200" dirty="0"/>
        </a:p>
      </dgm:t>
    </dgm:pt>
    <dgm:pt modelId="{9AEBF485-80B7-4E72-B632-6D0248883F53}" type="parTrans" cxnId="{B2C73BEB-7BFC-4B9A-BF95-0C73B50EBA98}">
      <dgm:prSet/>
      <dgm:spPr/>
      <dgm:t>
        <a:bodyPr/>
        <a:lstStyle/>
        <a:p>
          <a:endParaRPr lang="fr-FR" sz="1200"/>
        </a:p>
      </dgm:t>
    </dgm:pt>
    <dgm:pt modelId="{F11C5AE7-F1F8-4B7B-AAC2-50535A342F1D}" type="sibTrans" cxnId="{B2C73BEB-7BFC-4B9A-BF95-0C73B50EBA98}">
      <dgm:prSet/>
      <dgm:spPr/>
      <dgm:t>
        <a:bodyPr/>
        <a:lstStyle/>
        <a:p>
          <a:endParaRPr lang="fr-FR" sz="1200"/>
        </a:p>
      </dgm:t>
    </dgm:pt>
    <dgm:pt modelId="{9CD13DA1-4E5F-4C46-A83B-A6876944F671}">
      <dgm:prSet phldrT="[Texte]" custT="1"/>
      <dgm:spPr>
        <a:solidFill>
          <a:schemeClr val="accent6">
            <a:lumMod val="20000"/>
            <a:lumOff val="80000"/>
          </a:schemeClr>
        </a:solidFill>
      </dgm:spPr>
      <dgm:t>
        <a:bodyPr/>
        <a:lstStyle/>
        <a:p>
          <a:r>
            <a:rPr lang="fr-FR" sz="1200" dirty="0">
              <a:hlinkClick xmlns:r="http://schemas.openxmlformats.org/officeDocument/2006/relationships" r:id="rId5" action="ppaction://hlinksldjump"/>
            </a:rPr>
            <a:t>XI. Phonétique</a:t>
          </a:r>
          <a:endParaRPr lang="fr-FR" sz="1200" dirty="0"/>
        </a:p>
      </dgm:t>
    </dgm:pt>
    <dgm:pt modelId="{A0441888-E3AF-4D12-AB92-613143FC1909}" type="parTrans" cxnId="{C85385A2-F66B-431C-B9AC-A00FB80E79EB}">
      <dgm:prSet/>
      <dgm:spPr/>
      <dgm:t>
        <a:bodyPr/>
        <a:lstStyle/>
        <a:p>
          <a:endParaRPr lang="fr-FR" sz="1200"/>
        </a:p>
      </dgm:t>
    </dgm:pt>
    <dgm:pt modelId="{1E76E48C-B58D-4209-8280-B24013EBE79B}" type="sibTrans" cxnId="{C85385A2-F66B-431C-B9AC-A00FB80E79EB}">
      <dgm:prSet/>
      <dgm:spPr/>
      <dgm:t>
        <a:bodyPr/>
        <a:lstStyle/>
        <a:p>
          <a:endParaRPr lang="fr-FR" sz="1200"/>
        </a:p>
      </dgm:t>
    </dgm:pt>
    <dgm:pt modelId="{B1C5E547-A81E-4965-963A-5969F01DE233}">
      <dgm:prSet phldrT="[Texte]" custT="1"/>
      <dgm:spPr>
        <a:solidFill>
          <a:schemeClr val="accent6">
            <a:lumMod val="20000"/>
            <a:lumOff val="80000"/>
          </a:schemeClr>
        </a:solidFill>
      </dgm:spPr>
      <dgm:t>
        <a:bodyPr/>
        <a:lstStyle/>
        <a:p>
          <a:r>
            <a:rPr lang="fr-FR" sz="1200" dirty="0">
              <a:hlinkClick xmlns:r="http://schemas.openxmlformats.org/officeDocument/2006/relationships" r:id="rId6" action="ppaction://hlinksldjump"/>
            </a:rPr>
            <a:t>XII. Production</a:t>
          </a:r>
          <a:endParaRPr lang="fr-FR" sz="1200" dirty="0"/>
        </a:p>
      </dgm:t>
    </dgm:pt>
    <dgm:pt modelId="{AE6CC7CD-9FCB-4360-8E79-DF93DAF60737}" type="parTrans" cxnId="{72738101-32A0-482A-BC85-92CF6BCE71EB}">
      <dgm:prSet/>
      <dgm:spPr/>
      <dgm:t>
        <a:bodyPr/>
        <a:lstStyle/>
        <a:p>
          <a:endParaRPr lang="fr-FR" sz="1200"/>
        </a:p>
      </dgm:t>
    </dgm:pt>
    <dgm:pt modelId="{580937A6-3062-43E0-84A4-203220A55668}" type="sibTrans" cxnId="{72738101-32A0-482A-BC85-92CF6BCE71EB}">
      <dgm:prSet/>
      <dgm:spPr/>
      <dgm:t>
        <a:bodyPr/>
        <a:lstStyle/>
        <a:p>
          <a:endParaRPr lang="fr-FR" sz="1200"/>
        </a:p>
      </dgm:t>
    </dgm:pt>
    <dgm:pt modelId="{51A4E85C-7853-4BD1-99B8-500FA732C07C}">
      <dgm:prSet phldrT="[Texte]" custT="1"/>
      <dgm:spPr>
        <a:solidFill>
          <a:schemeClr val="accent6">
            <a:lumMod val="20000"/>
            <a:lumOff val="80000"/>
          </a:schemeClr>
        </a:solidFill>
      </dgm:spPr>
      <dgm:t>
        <a:bodyPr/>
        <a:lstStyle/>
        <a:p>
          <a:r>
            <a:rPr lang="fr-FR" sz="1200" dirty="0">
              <a:hlinkClick xmlns:r="http://schemas.openxmlformats.org/officeDocument/2006/relationships" r:id="rId7" action="ppaction://hlinksldjump"/>
            </a:rPr>
            <a:t>VI. </a:t>
          </a:r>
          <a:r>
            <a:rPr lang="fr-FR" sz="1200" dirty="0" err="1">
              <a:hlinkClick xmlns:r="http://schemas.openxmlformats.org/officeDocument/2006/relationships" r:id="rId7" action="ppaction://hlinksldjump"/>
            </a:rPr>
            <a:t>Voc</a:t>
          </a:r>
          <a:r>
            <a:rPr lang="fr-FR" sz="1200" dirty="0">
              <a:hlinkClick xmlns:r="http://schemas.openxmlformats.org/officeDocument/2006/relationships" r:id="rId7" action="ppaction://hlinksldjump"/>
            </a:rPr>
            <a:t>: actions</a:t>
          </a:r>
          <a:endParaRPr lang="fr-FR" sz="1200" dirty="0"/>
        </a:p>
      </dgm:t>
    </dgm:pt>
    <dgm:pt modelId="{B7C07AFD-23D0-4ADA-AB3D-00F07F4ED878}" type="parTrans" cxnId="{AE06BB18-E8A4-4D1E-ACA5-3BC536A79940}">
      <dgm:prSet/>
      <dgm:spPr/>
      <dgm:t>
        <a:bodyPr/>
        <a:lstStyle/>
        <a:p>
          <a:endParaRPr lang="fr-FR" sz="1200"/>
        </a:p>
      </dgm:t>
    </dgm:pt>
    <dgm:pt modelId="{1D2E3503-D81D-4ED0-BBED-9752F01DDB36}" type="sibTrans" cxnId="{AE06BB18-E8A4-4D1E-ACA5-3BC536A79940}">
      <dgm:prSet/>
      <dgm:spPr/>
      <dgm:t>
        <a:bodyPr/>
        <a:lstStyle/>
        <a:p>
          <a:endParaRPr lang="fr-FR" sz="1200"/>
        </a:p>
      </dgm:t>
    </dgm:pt>
    <dgm:pt modelId="{2473E0C6-F091-45D1-92DF-C3495EF1C401}">
      <dgm:prSet phldrT="[Texte]" custT="1"/>
      <dgm:spPr>
        <a:solidFill>
          <a:schemeClr val="accent6">
            <a:lumMod val="20000"/>
            <a:lumOff val="80000"/>
          </a:schemeClr>
        </a:solidFill>
      </dgm:spPr>
      <dgm:t>
        <a:bodyPr/>
        <a:lstStyle/>
        <a:p>
          <a:r>
            <a:rPr lang="fr-FR" sz="1200" dirty="0">
              <a:hlinkClick xmlns:r="http://schemas.openxmlformats.org/officeDocument/2006/relationships" r:id="rId8" action="ppaction://hlinksldjump"/>
            </a:rPr>
            <a:t>VII. Gr: COD</a:t>
          </a:r>
          <a:endParaRPr lang="fr-FR" sz="1200" dirty="0"/>
        </a:p>
      </dgm:t>
    </dgm:pt>
    <dgm:pt modelId="{4433C147-A76C-4373-82A9-5E8D9C6D1838}" type="parTrans" cxnId="{2A5368FE-1C47-49B5-BBAB-3FCDB61912AD}">
      <dgm:prSet/>
      <dgm:spPr/>
      <dgm:t>
        <a:bodyPr/>
        <a:lstStyle/>
        <a:p>
          <a:endParaRPr lang="fr-FR" sz="1200"/>
        </a:p>
      </dgm:t>
    </dgm:pt>
    <dgm:pt modelId="{180EAE69-2C01-4311-B9E4-412DA1BB2F8A}" type="sibTrans" cxnId="{2A5368FE-1C47-49B5-BBAB-3FCDB61912AD}">
      <dgm:prSet/>
      <dgm:spPr/>
      <dgm:t>
        <a:bodyPr/>
        <a:lstStyle/>
        <a:p>
          <a:endParaRPr lang="fr-FR" sz="1200"/>
        </a:p>
      </dgm:t>
    </dgm:pt>
    <dgm:pt modelId="{F6F74AEF-BB45-45DA-85BB-D022F832901F}">
      <dgm:prSet phldrT="[Texte]" custT="1"/>
      <dgm:spPr>
        <a:solidFill>
          <a:schemeClr val="accent6">
            <a:lumMod val="20000"/>
            <a:lumOff val="80000"/>
          </a:schemeClr>
        </a:solidFill>
      </dgm:spPr>
      <dgm:t>
        <a:bodyPr/>
        <a:lstStyle/>
        <a:p>
          <a:r>
            <a:rPr lang="fr-FR" sz="1200" dirty="0">
              <a:hlinkClick xmlns:r="http://schemas.openxmlformats.org/officeDocument/2006/relationships" r:id="rId9" action="ppaction://hlinksldjump"/>
            </a:rPr>
            <a:t>VIII. Gr: prés. progressif</a:t>
          </a:r>
          <a:endParaRPr lang="fr-FR" sz="1200" dirty="0"/>
        </a:p>
      </dgm:t>
    </dgm:pt>
    <dgm:pt modelId="{31D343A9-D0AF-42AA-80A0-2F8A29E1D15C}" type="parTrans" cxnId="{5B7573AD-785D-4B55-A230-E32D87EAB77C}">
      <dgm:prSet/>
      <dgm:spPr/>
      <dgm:t>
        <a:bodyPr/>
        <a:lstStyle/>
        <a:p>
          <a:endParaRPr lang="fr-FR" sz="1200"/>
        </a:p>
      </dgm:t>
    </dgm:pt>
    <dgm:pt modelId="{0A7681B3-6438-4331-95BA-32E8E2E65E7D}" type="sibTrans" cxnId="{5B7573AD-785D-4B55-A230-E32D87EAB77C}">
      <dgm:prSet/>
      <dgm:spPr/>
      <dgm:t>
        <a:bodyPr/>
        <a:lstStyle/>
        <a:p>
          <a:endParaRPr lang="fr-FR" sz="1200"/>
        </a:p>
      </dgm:t>
    </dgm:pt>
    <dgm:pt modelId="{936D745D-CA20-4C08-BC30-D08A12E607A8}">
      <dgm:prSet phldrT="[Texte]" custT="1"/>
      <dgm:spPr>
        <a:solidFill>
          <a:schemeClr val="accent6">
            <a:lumMod val="20000"/>
            <a:lumOff val="80000"/>
          </a:schemeClr>
        </a:solidFill>
      </dgm:spPr>
      <dgm:t>
        <a:bodyPr/>
        <a:lstStyle/>
        <a:p>
          <a:r>
            <a:rPr lang="fr-FR" sz="1200" dirty="0">
              <a:hlinkClick xmlns:r="http://schemas.openxmlformats.org/officeDocument/2006/relationships" r:id="rId10" action="ppaction://hlinksldjump"/>
            </a:rPr>
            <a:t>IX. </a:t>
          </a:r>
          <a:r>
            <a:rPr lang="fr-FR" sz="1200" dirty="0" err="1">
              <a:hlinkClick xmlns:r="http://schemas.openxmlformats.org/officeDocument/2006/relationships" r:id="rId10" action="ppaction://hlinksldjump"/>
            </a:rPr>
            <a:t>Voc</a:t>
          </a:r>
          <a:r>
            <a:rPr lang="fr-FR" sz="1200" dirty="0">
              <a:hlinkClick xmlns:r="http://schemas.openxmlformats.org/officeDocument/2006/relationships" r:id="rId10" action="ppaction://hlinksldjump"/>
            </a:rPr>
            <a:t>: connecteurs</a:t>
          </a:r>
          <a:endParaRPr lang="fr-FR" sz="1200" dirty="0"/>
        </a:p>
      </dgm:t>
    </dgm:pt>
    <dgm:pt modelId="{5794BC60-2566-4E8B-AF41-932DE9E3CF09}" type="parTrans" cxnId="{EDF810CE-15C3-42DD-BF0A-6F360788C8CC}">
      <dgm:prSet/>
      <dgm:spPr/>
      <dgm:t>
        <a:bodyPr/>
        <a:lstStyle/>
        <a:p>
          <a:endParaRPr lang="fr-FR" sz="1200"/>
        </a:p>
      </dgm:t>
    </dgm:pt>
    <dgm:pt modelId="{3F89783E-1958-4D73-9E9D-4ADDC3DE43EC}" type="sibTrans" cxnId="{EDF810CE-15C3-42DD-BF0A-6F360788C8CC}">
      <dgm:prSet/>
      <dgm:spPr/>
      <dgm:t>
        <a:bodyPr/>
        <a:lstStyle/>
        <a:p>
          <a:endParaRPr lang="fr-FR" sz="1200"/>
        </a:p>
      </dgm:t>
    </dgm:pt>
    <dgm:pt modelId="{0D8A07CC-95B6-4EA0-829E-D9B8D030864E}">
      <dgm:prSet phldrT="[Texte]" custT="1"/>
      <dgm:spPr>
        <a:solidFill>
          <a:schemeClr val="accent6">
            <a:lumMod val="20000"/>
            <a:lumOff val="80000"/>
          </a:schemeClr>
        </a:solidFill>
      </dgm:spPr>
      <dgm:t>
        <a:bodyPr/>
        <a:lstStyle/>
        <a:p>
          <a:r>
            <a:rPr lang="fr-FR" sz="1200" dirty="0">
              <a:hlinkClick xmlns:r="http://schemas.openxmlformats.org/officeDocument/2006/relationships" r:id="rId11" action="ppaction://hlinksldjump"/>
            </a:rPr>
            <a:t>X. </a:t>
          </a:r>
          <a:r>
            <a:rPr lang="fr-FR" sz="1200" dirty="0" err="1">
              <a:hlinkClick xmlns:r="http://schemas.openxmlformats.org/officeDocument/2006/relationships" r:id="rId11" action="ppaction://hlinksldjump"/>
            </a:rPr>
            <a:t>Voc</a:t>
          </a:r>
          <a:r>
            <a:rPr lang="fr-FR" sz="1200" dirty="0">
              <a:hlinkClick xmlns:r="http://schemas.openxmlformats.org/officeDocument/2006/relationships" r:id="rId11" action="ppaction://hlinksldjump"/>
            </a:rPr>
            <a:t>: opinion</a:t>
          </a:r>
          <a:endParaRPr lang="fr-FR" sz="1200" dirty="0"/>
        </a:p>
      </dgm:t>
    </dgm:pt>
    <dgm:pt modelId="{D1EA18D4-45E8-453B-9846-F7DB3EB607EC}" type="parTrans" cxnId="{D7169B87-9B7A-456D-8969-26D2699B1861}">
      <dgm:prSet/>
      <dgm:spPr/>
      <dgm:t>
        <a:bodyPr/>
        <a:lstStyle/>
        <a:p>
          <a:endParaRPr lang="fr-FR" sz="1200"/>
        </a:p>
      </dgm:t>
    </dgm:pt>
    <dgm:pt modelId="{922F579C-F95D-45B9-8EB7-32A2FB74BB9F}" type="sibTrans" cxnId="{D7169B87-9B7A-456D-8969-26D2699B1861}">
      <dgm:prSet/>
      <dgm:spPr/>
      <dgm:t>
        <a:bodyPr/>
        <a:lstStyle/>
        <a:p>
          <a:endParaRPr lang="fr-FR" sz="1200"/>
        </a:p>
      </dgm:t>
    </dgm:pt>
    <dgm:pt modelId="{1C4AA4B7-634C-4CBA-8066-E03FD66C6830}">
      <dgm:prSet phldrT="[Texte]" custT="1"/>
      <dgm:spPr>
        <a:solidFill>
          <a:srgbClr val="FFC000"/>
        </a:solidFill>
      </dgm:spPr>
      <dgm:t>
        <a:bodyPr/>
        <a:lstStyle/>
        <a:p>
          <a:r>
            <a:rPr lang="fr-FR" sz="1200" dirty="0">
              <a:hlinkClick xmlns:r="http://schemas.openxmlformats.org/officeDocument/2006/relationships" r:id="rId12" action="ppaction://hlinksldjump"/>
            </a:rPr>
            <a:t>III. </a:t>
          </a:r>
          <a:r>
            <a:rPr lang="fr-FR" sz="1200" dirty="0" err="1">
              <a:hlinkClick xmlns:r="http://schemas.openxmlformats.org/officeDocument/2006/relationships" r:id="rId12" action="ppaction://hlinksldjump"/>
            </a:rPr>
            <a:t>Voc</a:t>
          </a:r>
          <a:r>
            <a:rPr lang="fr-FR" sz="1200" dirty="0">
              <a:hlinkClick xmlns:r="http://schemas.openxmlformats.org/officeDocument/2006/relationships" r:id="rId12" action="ppaction://hlinksldjump"/>
            </a:rPr>
            <a:t>: aliments</a:t>
          </a:r>
          <a:endParaRPr lang="fr-FR" sz="1200" dirty="0"/>
        </a:p>
      </dgm:t>
    </dgm:pt>
    <dgm:pt modelId="{F9360B63-235F-4C4F-913A-0129822BD193}" type="parTrans" cxnId="{7C96E37D-2221-4703-9830-2485111A4943}">
      <dgm:prSet/>
      <dgm:spPr/>
      <dgm:t>
        <a:bodyPr/>
        <a:lstStyle/>
        <a:p>
          <a:endParaRPr lang="fr-FR" sz="1200"/>
        </a:p>
      </dgm:t>
    </dgm:pt>
    <dgm:pt modelId="{31BB5B69-4B99-4D7D-8A85-CD53BEB64987}" type="sibTrans" cxnId="{7C96E37D-2221-4703-9830-2485111A4943}">
      <dgm:prSet/>
      <dgm:spPr/>
      <dgm:t>
        <a:bodyPr/>
        <a:lstStyle/>
        <a:p>
          <a:endParaRPr lang="fr-FR" sz="12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12">
        <dgm:presLayoutVars>
          <dgm:bulletEnabled val="1"/>
        </dgm:presLayoutVars>
      </dgm:prSet>
      <dgm:spPr/>
    </dgm:pt>
    <dgm:pt modelId="{4F894FE4-D206-41C8-AF7E-2F059EF7A497}" type="pres">
      <dgm:prSet presAssocID="{D71A99E9-9574-442D-A8CA-B21062B246A6}" presName="parSpace" presStyleCnt="0"/>
      <dgm:spPr/>
    </dgm:pt>
    <dgm:pt modelId="{2F548C05-5D23-47B9-9153-0D08392EF497}" type="pres">
      <dgm:prSet presAssocID="{6FAE786F-AC75-4C08-AB21-821A5A2DCB78}" presName="parTxOnly" presStyleLbl="node1" presStyleIdx="1" presStyleCnt="12">
        <dgm:presLayoutVars>
          <dgm:bulletEnabled val="1"/>
        </dgm:presLayoutVars>
      </dgm:prSet>
      <dgm:spPr/>
    </dgm:pt>
    <dgm:pt modelId="{2641F55C-7678-4F0E-9F26-07FCA1D57FDD}" type="pres">
      <dgm:prSet presAssocID="{EB9486F7-414A-4ECD-8706-C58E89D3C254}" presName="parSpace" presStyleCnt="0"/>
      <dgm:spPr/>
    </dgm:pt>
    <dgm:pt modelId="{07D5B92C-B88D-4097-96C2-28859F65CA7F}" type="pres">
      <dgm:prSet presAssocID="{1C4AA4B7-634C-4CBA-8066-E03FD66C6830}" presName="parTxOnly" presStyleLbl="node1" presStyleIdx="2" presStyleCnt="12">
        <dgm:presLayoutVars>
          <dgm:bulletEnabled val="1"/>
        </dgm:presLayoutVars>
      </dgm:prSet>
      <dgm:spPr/>
    </dgm:pt>
    <dgm:pt modelId="{149AD83A-B175-422B-8511-AB5D0AE3C71B}" type="pres">
      <dgm:prSet presAssocID="{31BB5B69-4B99-4D7D-8A85-CD53BEB64987}" presName="parSpace" presStyleCnt="0"/>
      <dgm:spPr/>
    </dgm:pt>
    <dgm:pt modelId="{0BF32CFA-15F8-41C4-A152-C55FC3476C2D}" type="pres">
      <dgm:prSet presAssocID="{85EC93E8-032B-44C3-96BD-D8FC2CDF2A04}" presName="parTxOnly" presStyleLbl="node1" presStyleIdx="3" presStyleCnt="1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12">
        <dgm:presLayoutVars>
          <dgm:bulletEnabled val="1"/>
        </dgm:presLayoutVars>
      </dgm:prSet>
      <dgm:spPr/>
    </dgm:pt>
    <dgm:pt modelId="{25A1145E-2788-45FB-97B7-F8C4089C4654}" type="pres">
      <dgm:prSet presAssocID="{F11C5AE7-F1F8-4B7B-AAC2-50535A342F1D}" presName="parSpace" presStyleCnt="0"/>
      <dgm:spPr/>
    </dgm:pt>
    <dgm:pt modelId="{9FAE840A-45EF-4838-804D-7D38725257B5}" type="pres">
      <dgm:prSet presAssocID="{51A4E85C-7853-4BD1-99B8-500FA732C07C}" presName="parTxOnly" presStyleLbl="node1" presStyleIdx="5" presStyleCnt="12">
        <dgm:presLayoutVars>
          <dgm:bulletEnabled val="1"/>
        </dgm:presLayoutVars>
      </dgm:prSet>
      <dgm:spPr/>
    </dgm:pt>
    <dgm:pt modelId="{BBB638DF-FC3D-4C30-895A-940F06B6343E}" type="pres">
      <dgm:prSet presAssocID="{1D2E3503-D81D-4ED0-BBED-9752F01DDB36}" presName="parSpace" presStyleCnt="0"/>
      <dgm:spPr/>
    </dgm:pt>
    <dgm:pt modelId="{2CC4FF6B-995D-4E35-BB3F-77D64CD4A0D0}" type="pres">
      <dgm:prSet presAssocID="{2473E0C6-F091-45D1-92DF-C3495EF1C401}" presName="parTxOnly" presStyleLbl="node1" presStyleIdx="6" presStyleCnt="12">
        <dgm:presLayoutVars>
          <dgm:bulletEnabled val="1"/>
        </dgm:presLayoutVars>
      </dgm:prSet>
      <dgm:spPr/>
    </dgm:pt>
    <dgm:pt modelId="{1B769117-C156-4328-97A8-A790DE76E5F3}" type="pres">
      <dgm:prSet presAssocID="{180EAE69-2C01-4311-B9E4-412DA1BB2F8A}" presName="parSpace" presStyleCnt="0"/>
      <dgm:spPr/>
    </dgm:pt>
    <dgm:pt modelId="{E0020522-8D25-4C40-9ABB-B5A802558AAC}" type="pres">
      <dgm:prSet presAssocID="{F6F74AEF-BB45-45DA-85BB-D022F832901F}" presName="parTxOnly" presStyleLbl="node1" presStyleIdx="7" presStyleCnt="12">
        <dgm:presLayoutVars>
          <dgm:bulletEnabled val="1"/>
        </dgm:presLayoutVars>
      </dgm:prSet>
      <dgm:spPr/>
    </dgm:pt>
    <dgm:pt modelId="{8CF0E4F3-6CAB-4DF7-8127-F071599528CD}" type="pres">
      <dgm:prSet presAssocID="{0A7681B3-6438-4331-95BA-32E8E2E65E7D}" presName="parSpace" presStyleCnt="0"/>
      <dgm:spPr/>
    </dgm:pt>
    <dgm:pt modelId="{6EE9DACF-3558-46D5-AD94-BB48E49F1489}" type="pres">
      <dgm:prSet presAssocID="{936D745D-CA20-4C08-BC30-D08A12E607A8}" presName="parTxOnly" presStyleLbl="node1" presStyleIdx="8" presStyleCnt="12">
        <dgm:presLayoutVars>
          <dgm:bulletEnabled val="1"/>
        </dgm:presLayoutVars>
      </dgm:prSet>
      <dgm:spPr/>
    </dgm:pt>
    <dgm:pt modelId="{32911B46-F97F-4525-AD59-CFE95FFB94FB}" type="pres">
      <dgm:prSet presAssocID="{3F89783E-1958-4D73-9E9D-4ADDC3DE43EC}" presName="parSpace" presStyleCnt="0"/>
      <dgm:spPr/>
    </dgm:pt>
    <dgm:pt modelId="{B5879791-AD02-494D-9D78-6C22396A75B7}" type="pres">
      <dgm:prSet presAssocID="{0D8A07CC-95B6-4EA0-829E-D9B8D030864E}" presName="parTxOnly" presStyleLbl="node1" presStyleIdx="9" presStyleCnt="12">
        <dgm:presLayoutVars>
          <dgm:bulletEnabled val="1"/>
        </dgm:presLayoutVars>
      </dgm:prSet>
      <dgm:spPr/>
    </dgm:pt>
    <dgm:pt modelId="{58A52110-D620-4823-A6FA-E8FA09D67D59}" type="pres">
      <dgm:prSet presAssocID="{922F579C-F95D-45B9-8EB7-32A2FB74BB9F}" presName="parSpace" presStyleCnt="0"/>
      <dgm:spPr/>
    </dgm:pt>
    <dgm:pt modelId="{92430BDE-7174-4B03-866C-936903DF07F9}" type="pres">
      <dgm:prSet presAssocID="{9CD13DA1-4E5F-4C46-A83B-A6876944F671}" presName="parTxOnly" presStyleLbl="node1" presStyleIdx="10" presStyleCnt="12">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11" presStyleCnt="12">
        <dgm:presLayoutVars>
          <dgm:bulletEnabled val="1"/>
        </dgm:presLayoutVars>
      </dgm:prSet>
      <dgm:spPr/>
    </dgm:pt>
  </dgm:ptLst>
  <dgm:cxnLst>
    <dgm:cxn modelId="{72738101-32A0-482A-BC85-92CF6BCE71EB}" srcId="{70A282F3-4515-4856-B2C0-86AA77246B51}" destId="{B1C5E547-A81E-4965-963A-5969F01DE233}" srcOrd="11" destOrd="0" parTransId="{AE6CC7CD-9FCB-4360-8E79-DF93DAF60737}" sibTransId="{580937A6-3062-43E0-84A4-203220A55668}"/>
    <dgm:cxn modelId="{BC1FA509-B3C6-4E15-9D7F-18D053E21C90}" type="presOf" srcId="{0D8A07CC-95B6-4EA0-829E-D9B8D030864E}" destId="{B5879791-AD02-494D-9D78-6C22396A75B7}" srcOrd="0" destOrd="0" presId="urn:microsoft.com/office/officeart/2005/8/layout/hChevron3"/>
    <dgm:cxn modelId="{8256F109-2CE8-4062-ACC0-DBE387B5E892}" type="presOf" srcId="{70A282F3-4515-4856-B2C0-86AA77246B51}" destId="{776A1F8C-5C31-4691-9C2B-A7F8DF456F32}" srcOrd="0" destOrd="0" presId="urn:microsoft.com/office/officeart/2005/8/layout/hChevron3"/>
    <dgm:cxn modelId="{738C1013-B35C-45FD-A84F-246877F9D9FE}" type="presOf" srcId="{936D745D-CA20-4C08-BC30-D08A12E607A8}" destId="{6EE9DACF-3558-46D5-AD94-BB48E49F1489}" srcOrd="0" destOrd="0" presId="urn:microsoft.com/office/officeart/2005/8/layout/hChevron3"/>
    <dgm:cxn modelId="{AE06BB18-E8A4-4D1E-ACA5-3BC536A79940}" srcId="{70A282F3-4515-4856-B2C0-86AA77246B51}" destId="{51A4E85C-7853-4BD1-99B8-500FA732C07C}" srcOrd="5" destOrd="0" parTransId="{B7C07AFD-23D0-4ADA-AB3D-00F07F4ED878}" sibTransId="{1D2E3503-D81D-4ED0-BBED-9752F01DDB36}"/>
    <dgm:cxn modelId="{E8BBB22B-7300-4868-A083-1104E6BD099B}" type="presOf" srcId="{71854ADA-8CB0-41DE-A023-09C1AF968FE5}" destId="{10216DF6-6500-4360-8168-79C8E29168F6}" srcOrd="0" destOrd="0" presId="urn:microsoft.com/office/officeart/2005/8/layout/hChevron3"/>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1"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0C3B4C51-DA37-44EB-8B1A-A227097089DF}" type="presOf" srcId="{51A4E85C-7853-4BD1-99B8-500FA732C07C}" destId="{9FAE840A-45EF-4838-804D-7D38725257B5}" srcOrd="0" destOrd="0" presId="urn:microsoft.com/office/officeart/2005/8/layout/hChevron3"/>
    <dgm:cxn modelId="{7C96E37D-2221-4703-9830-2485111A4943}" srcId="{70A282F3-4515-4856-B2C0-86AA77246B51}" destId="{1C4AA4B7-634C-4CBA-8066-E03FD66C6830}" srcOrd="2" destOrd="0" parTransId="{F9360B63-235F-4C4F-913A-0129822BD193}" sibTransId="{31BB5B69-4B99-4D7D-8A85-CD53BEB64987}"/>
    <dgm:cxn modelId="{7003787F-7B8C-4EAA-87AB-559D63E64850}" type="presOf" srcId="{2473E0C6-F091-45D1-92DF-C3495EF1C401}" destId="{2CC4FF6B-995D-4E35-BB3F-77D64CD4A0D0}" srcOrd="0" destOrd="0" presId="urn:microsoft.com/office/officeart/2005/8/layout/hChevron3"/>
    <dgm:cxn modelId="{D7169B87-9B7A-456D-8969-26D2699B1861}" srcId="{70A282F3-4515-4856-B2C0-86AA77246B51}" destId="{0D8A07CC-95B6-4EA0-829E-D9B8D030864E}" srcOrd="9" destOrd="0" parTransId="{D1EA18D4-45E8-453B-9846-F7DB3EB607EC}" sibTransId="{922F579C-F95D-45B9-8EB7-32A2FB74BB9F}"/>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10" destOrd="0" parTransId="{A0441888-E3AF-4D12-AB92-613143FC1909}" sibTransId="{1E76E48C-B58D-4209-8280-B24013EBE79B}"/>
    <dgm:cxn modelId="{5B7573AD-785D-4B55-A230-E32D87EAB77C}" srcId="{70A282F3-4515-4856-B2C0-86AA77246B51}" destId="{F6F74AEF-BB45-45DA-85BB-D022F832901F}" srcOrd="7" destOrd="0" parTransId="{31D343A9-D0AF-42AA-80A0-2F8A29E1D15C}" sibTransId="{0A7681B3-6438-4331-95BA-32E8E2E65E7D}"/>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EDF810CE-15C3-42DD-BF0A-6F360788C8CC}" srcId="{70A282F3-4515-4856-B2C0-86AA77246B51}" destId="{936D745D-CA20-4C08-BC30-D08A12E607A8}" srcOrd="8" destOrd="0" parTransId="{5794BC60-2566-4E8B-AF41-932DE9E3CF09}" sibTransId="{3F89783E-1958-4D73-9E9D-4ADDC3DE43EC}"/>
    <dgm:cxn modelId="{2469B8E2-A478-42E2-AA81-10AD3E8626D6}" type="presOf" srcId="{F6F74AEF-BB45-45DA-85BB-D022F832901F}" destId="{E0020522-8D25-4C40-9ABB-B5A802558AAC}"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9587E1F6-0EDF-4079-BE46-C5E4EDAD7C76}" type="presOf" srcId="{1C4AA4B7-634C-4CBA-8066-E03FD66C6830}" destId="{07D5B92C-B88D-4097-96C2-28859F65CA7F}" srcOrd="0" destOrd="0" presId="urn:microsoft.com/office/officeart/2005/8/layout/hChevron3"/>
    <dgm:cxn modelId="{2A5368FE-1C47-49B5-BBAB-3FCDB61912AD}" srcId="{70A282F3-4515-4856-B2C0-86AA77246B51}" destId="{2473E0C6-F091-45D1-92DF-C3495EF1C401}" srcOrd="6" destOrd="0" parTransId="{4433C147-A76C-4373-82A9-5E8D9C6D1838}" sibTransId="{180EAE69-2C01-4311-B9E4-412DA1BB2F8A}"/>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23E8F3E0-0D4E-44EC-A5D5-384FB891694A}" type="presParOf" srcId="{776A1F8C-5C31-4691-9C2B-A7F8DF456F32}" destId="{2F548C05-5D23-47B9-9153-0D08392EF497}" srcOrd="2" destOrd="0" presId="urn:microsoft.com/office/officeart/2005/8/layout/hChevron3"/>
    <dgm:cxn modelId="{6B743A57-743D-4B08-99B0-997F146DC9E6}" type="presParOf" srcId="{776A1F8C-5C31-4691-9C2B-A7F8DF456F32}" destId="{2641F55C-7678-4F0E-9F26-07FCA1D57FDD}" srcOrd="3" destOrd="0" presId="urn:microsoft.com/office/officeart/2005/8/layout/hChevron3"/>
    <dgm:cxn modelId="{DC205062-3D57-485B-A4A3-88E08CF67B73}" type="presParOf" srcId="{776A1F8C-5C31-4691-9C2B-A7F8DF456F32}" destId="{07D5B92C-B88D-4097-96C2-28859F65CA7F}" srcOrd="4" destOrd="0" presId="urn:microsoft.com/office/officeart/2005/8/layout/hChevron3"/>
    <dgm:cxn modelId="{564C1AF4-A875-4033-AC0C-3A982FD8735B}" type="presParOf" srcId="{776A1F8C-5C31-4691-9C2B-A7F8DF456F32}" destId="{149AD83A-B175-422B-8511-AB5D0AE3C71B}"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2A60B205-ECBC-4A54-8744-FD5CBA466B06}" type="presParOf" srcId="{776A1F8C-5C31-4691-9C2B-A7F8DF456F32}" destId="{9FAE840A-45EF-4838-804D-7D38725257B5}" srcOrd="10" destOrd="0" presId="urn:microsoft.com/office/officeart/2005/8/layout/hChevron3"/>
    <dgm:cxn modelId="{43B5F5F6-6381-4D48-B856-1AB4A62ACFE7}" type="presParOf" srcId="{776A1F8C-5C31-4691-9C2B-A7F8DF456F32}" destId="{BBB638DF-FC3D-4C30-895A-940F06B6343E}" srcOrd="11" destOrd="0" presId="urn:microsoft.com/office/officeart/2005/8/layout/hChevron3"/>
    <dgm:cxn modelId="{3459719D-6CFD-462C-B8D1-15E16C375775}" type="presParOf" srcId="{776A1F8C-5C31-4691-9C2B-A7F8DF456F32}" destId="{2CC4FF6B-995D-4E35-BB3F-77D64CD4A0D0}" srcOrd="12" destOrd="0" presId="urn:microsoft.com/office/officeart/2005/8/layout/hChevron3"/>
    <dgm:cxn modelId="{9BEB9B76-D675-43EF-8776-EF1C3FA58311}" type="presParOf" srcId="{776A1F8C-5C31-4691-9C2B-A7F8DF456F32}" destId="{1B769117-C156-4328-97A8-A790DE76E5F3}" srcOrd="13" destOrd="0" presId="urn:microsoft.com/office/officeart/2005/8/layout/hChevron3"/>
    <dgm:cxn modelId="{3A64E952-699F-4EC7-9C53-12B304A1AC65}" type="presParOf" srcId="{776A1F8C-5C31-4691-9C2B-A7F8DF456F32}" destId="{E0020522-8D25-4C40-9ABB-B5A802558AAC}" srcOrd="14" destOrd="0" presId="urn:microsoft.com/office/officeart/2005/8/layout/hChevron3"/>
    <dgm:cxn modelId="{7C42AB26-C2B4-4645-A7A3-40E0E203DE4E}" type="presParOf" srcId="{776A1F8C-5C31-4691-9C2B-A7F8DF456F32}" destId="{8CF0E4F3-6CAB-4DF7-8127-F071599528CD}" srcOrd="15" destOrd="0" presId="urn:microsoft.com/office/officeart/2005/8/layout/hChevron3"/>
    <dgm:cxn modelId="{D9A9EFE4-1844-4005-8BED-2FB2A5DC5673}" type="presParOf" srcId="{776A1F8C-5C31-4691-9C2B-A7F8DF456F32}" destId="{6EE9DACF-3558-46D5-AD94-BB48E49F1489}" srcOrd="16" destOrd="0" presId="urn:microsoft.com/office/officeart/2005/8/layout/hChevron3"/>
    <dgm:cxn modelId="{DDC766BE-4A32-4C0C-825B-A9815018E346}" type="presParOf" srcId="{776A1F8C-5C31-4691-9C2B-A7F8DF456F32}" destId="{32911B46-F97F-4525-AD59-CFE95FFB94FB}" srcOrd="17" destOrd="0" presId="urn:microsoft.com/office/officeart/2005/8/layout/hChevron3"/>
    <dgm:cxn modelId="{50FEB9A3-6A5E-493F-B5D2-A491D2B86465}" type="presParOf" srcId="{776A1F8C-5C31-4691-9C2B-A7F8DF456F32}" destId="{B5879791-AD02-494D-9D78-6C22396A75B7}" srcOrd="18" destOrd="0" presId="urn:microsoft.com/office/officeart/2005/8/layout/hChevron3"/>
    <dgm:cxn modelId="{0534FCC8-F103-4C46-8CA6-2E6FE1A79070}" type="presParOf" srcId="{776A1F8C-5C31-4691-9C2B-A7F8DF456F32}" destId="{58A52110-D620-4823-A6FA-E8FA09D67D59}" srcOrd="19" destOrd="0" presId="urn:microsoft.com/office/officeart/2005/8/layout/hChevron3"/>
    <dgm:cxn modelId="{FA103E51-2275-407D-9C53-E55B4CF21AE3}" type="presParOf" srcId="{776A1F8C-5C31-4691-9C2B-A7F8DF456F32}" destId="{92430BDE-7174-4B03-866C-936903DF07F9}" srcOrd="20" destOrd="0" presId="urn:microsoft.com/office/officeart/2005/8/layout/hChevron3"/>
    <dgm:cxn modelId="{F31D3BCB-2AFA-458D-96BF-227456F0A622}" type="presParOf" srcId="{776A1F8C-5C31-4691-9C2B-A7F8DF456F32}" destId="{67BB3DEC-BE6B-4F48-94DF-D5CCA4276827}" srcOrd="21" destOrd="0" presId="urn:microsoft.com/office/officeart/2005/8/layout/hChevron3"/>
    <dgm:cxn modelId="{E192B9E4-C8EF-43DC-BA11-78FD917000E5}" type="presParOf" srcId="{776A1F8C-5C31-4691-9C2B-A7F8DF456F32}" destId="{2CB68F4E-D058-4ECE-8D28-436B2D71DCC9}" srcOrd="22"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200" dirty="0">
              <a:hlinkClick xmlns:r="http://schemas.openxmlformats.org/officeDocument/2006/relationships" r:id="rId1" action="ppaction://hlinksldjump"/>
            </a:rPr>
            <a:t>I. Starter</a:t>
          </a:r>
          <a:endParaRPr lang="fr-FR" sz="1200" dirty="0"/>
        </a:p>
      </dgm:t>
    </dgm:pt>
    <dgm:pt modelId="{C735A598-7BAA-4198-B3DB-B75AF76A8085}" type="parTrans" cxnId="{C66094AE-62B6-4AC2-AD90-6DDD41DB0420}">
      <dgm:prSet/>
      <dgm:spPr/>
      <dgm:t>
        <a:bodyPr/>
        <a:lstStyle/>
        <a:p>
          <a:endParaRPr lang="fr-FR" sz="1200"/>
        </a:p>
      </dgm:t>
    </dgm:pt>
    <dgm:pt modelId="{D71A99E9-9574-442D-A8CA-B21062B246A6}" type="sibTrans" cxnId="{C66094AE-62B6-4AC2-AD90-6DDD41DB0420}">
      <dgm:prSet/>
      <dgm:spPr/>
      <dgm:t>
        <a:bodyPr/>
        <a:lstStyle/>
        <a:p>
          <a:endParaRPr lang="fr-FR" sz="1200"/>
        </a:p>
      </dgm:t>
    </dgm:pt>
    <dgm:pt modelId="{6FAE786F-AC75-4C08-AB21-821A5A2DCB78}">
      <dgm:prSet phldrT="[Texte]" custT="1"/>
      <dgm:spPr>
        <a:solidFill>
          <a:schemeClr val="accent6">
            <a:lumMod val="20000"/>
            <a:lumOff val="80000"/>
          </a:schemeClr>
        </a:solidFill>
      </dgm:spPr>
      <dgm:t>
        <a:bodyPr/>
        <a:lstStyle/>
        <a:p>
          <a:r>
            <a:rPr lang="fr-FR" sz="1200" dirty="0">
              <a:hlinkClick xmlns:r="http://schemas.openxmlformats.org/officeDocument/2006/relationships" r:id="rId2" action="ppaction://hlinksldjump"/>
            </a:rPr>
            <a:t>II. C. texte</a:t>
          </a:r>
          <a:endParaRPr lang="fr-FR" sz="1200" dirty="0"/>
        </a:p>
      </dgm:t>
    </dgm:pt>
    <dgm:pt modelId="{995DA614-9380-4BB6-AF59-3DCB142B5F48}" type="parTrans" cxnId="{999FA33F-C5F2-4496-9223-5605050F10AE}">
      <dgm:prSet/>
      <dgm:spPr/>
      <dgm:t>
        <a:bodyPr/>
        <a:lstStyle/>
        <a:p>
          <a:endParaRPr lang="fr-FR" sz="1200"/>
        </a:p>
      </dgm:t>
    </dgm:pt>
    <dgm:pt modelId="{EB9486F7-414A-4ECD-8706-C58E89D3C254}" type="sibTrans" cxnId="{999FA33F-C5F2-4496-9223-5605050F10AE}">
      <dgm:prSet/>
      <dgm:spPr/>
      <dgm:t>
        <a:bodyPr/>
        <a:lstStyle/>
        <a:p>
          <a:endParaRPr lang="fr-FR" sz="1200"/>
        </a:p>
      </dgm:t>
    </dgm:pt>
    <dgm:pt modelId="{85EC93E8-032B-44C3-96BD-D8FC2CDF2A04}">
      <dgm:prSet phldrT="[Texte]" custT="1"/>
      <dgm:spPr>
        <a:solidFill>
          <a:schemeClr val="accent6">
            <a:lumMod val="20000"/>
            <a:lumOff val="80000"/>
          </a:schemeClr>
        </a:solidFill>
      </dgm:spPr>
      <dgm:t>
        <a:bodyPr/>
        <a:lstStyle/>
        <a:p>
          <a:r>
            <a:rPr lang="fr-FR" sz="1200" dirty="0">
              <a:hlinkClick xmlns:r="http://schemas.openxmlformats.org/officeDocument/2006/relationships" r:id="rId3" action="ppaction://hlinksldjump"/>
            </a:rPr>
            <a:t>IV. Gr: qté définie</a:t>
          </a:r>
          <a:endParaRPr lang="fr-FR" sz="1200" dirty="0"/>
        </a:p>
      </dgm:t>
    </dgm:pt>
    <dgm:pt modelId="{B0ED8357-9422-40D9-916C-E231BBDB607E}" type="parTrans" cxnId="{0A00E1CB-F810-44A5-A8D7-65B7092DF0AD}">
      <dgm:prSet/>
      <dgm:spPr/>
      <dgm:t>
        <a:bodyPr/>
        <a:lstStyle/>
        <a:p>
          <a:endParaRPr lang="fr-FR" sz="1200"/>
        </a:p>
      </dgm:t>
    </dgm:pt>
    <dgm:pt modelId="{9936B63E-A76D-4026-BBC4-6A1BEE9FE167}" type="sibTrans" cxnId="{0A00E1CB-F810-44A5-A8D7-65B7092DF0AD}">
      <dgm:prSet/>
      <dgm:spPr/>
      <dgm:t>
        <a:bodyPr/>
        <a:lstStyle/>
        <a:p>
          <a:endParaRPr lang="fr-FR" sz="1200"/>
        </a:p>
      </dgm:t>
    </dgm:pt>
    <dgm:pt modelId="{63BF9446-41F9-44D2-88CF-A079D597BA95}">
      <dgm:prSet phldrT="[Texte]" custT="1"/>
      <dgm:spPr>
        <a:solidFill>
          <a:schemeClr val="accent6">
            <a:lumMod val="20000"/>
            <a:lumOff val="80000"/>
          </a:schemeClr>
        </a:solidFill>
      </dgm:spPr>
      <dgm:t>
        <a:bodyPr/>
        <a:lstStyle/>
        <a:p>
          <a:r>
            <a:rPr lang="fr-FR" sz="1200" dirty="0">
              <a:hlinkClick xmlns:r="http://schemas.openxmlformats.org/officeDocument/2006/relationships" r:id="rId4" action="ppaction://hlinksldjump"/>
            </a:rPr>
            <a:t>V. Gr: qté indéfinie</a:t>
          </a:r>
          <a:endParaRPr lang="fr-FR" sz="1200" dirty="0"/>
        </a:p>
      </dgm:t>
    </dgm:pt>
    <dgm:pt modelId="{9AEBF485-80B7-4E72-B632-6D0248883F53}" type="parTrans" cxnId="{B2C73BEB-7BFC-4B9A-BF95-0C73B50EBA98}">
      <dgm:prSet/>
      <dgm:spPr/>
      <dgm:t>
        <a:bodyPr/>
        <a:lstStyle/>
        <a:p>
          <a:endParaRPr lang="fr-FR" sz="1200"/>
        </a:p>
      </dgm:t>
    </dgm:pt>
    <dgm:pt modelId="{F11C5AE7-F1F8-4B7B-AAC2-50535A342F1D}" type="sibTrans" cxnId="{B2C73BEB-7BFC-4B9A-BF95-0C73B50EBA98}">
      <dgm:prSet/>
      <dgm:spPr/>
      <dgm:t>
        <a:bodyPr/>
        <a:lstStyle/>
        <a:p>
          <a:endParaRPr lang="fr-FR" sz="1200"/>
        </a:p>
      </dgm:t>
    </dgm:pt>
    <dgm:pt modelId="{9CD13DA1-4E5F-4C46-A83B-A6876944F671}">
      <dgm:prSet phldrT="[Texte]" custT="1"/>
      <dgm:spPr>
        <a:solidFill>
          <a:schemeClr val="accent6">
            <a:lumMod val="20000"/>
            <a:lumOff val="80000"/>
          </a:schemeClr>
        </a:solidFill>
      </dgm:spPr>
      <dgm:t>
        <a:bodyPr/>
        <a:lstStyle/>
        <a:p>
          <a:r>
            <a:rPr lang="fr-FR" sz="1200" dirty="0">
              <a:hlinkClick xmlns:r="http://schemas.openxmlformats.org/officeDocument/2006/relationships" r:id="rId5" action="ppaction://hlinksldjump"/>
            </a:rPr>
            <a:t>XI. Phonétique</a:t>
          </a:r>
          <a:endParaRPr lang="fr-FR" sz="1200" dirty="0"/>
        </a:p>
      </dgm:t>
    </dgm:pt>
    <dgm:pt modelId="{A0441888-E3AF-4D12-AB92-613143FC1909}" type="parTrans" cxnId="{C85385A2-F66B-431C-B9AC-A00FB80E79EB}">
      <dgm:prSet/>
      <dgm:spPr/>
      <dgm:t>
        <a:bodyPr/>
        <a:lstStyle/>
        <a:p>
          <a:endParaRPr lang="fr-FR" sz="1200"/>
        </a:p>
      </dgm:t>
    </dgm:pt>
    <dgm:pt modelId="{1E76E48C-B58D-4209-8280-B24013EBE79B}" type="sibTrans" cxnId="{C85385A2-F66B-431C-B9AC-A00FB80E79EB}">
      <dgm:prSet/>
      <dgm:spPr/>
      <dgm:t>
        <a:bodyPr/>
        <a:lstStyle/>
        <a:p>
          <a:endParaRPr lang="fr-FR" sz="1200"/>
        </a:p>
      </dgm:t>
    </dgm:pt>
    <dgm:pt modelId="{B1C5E547-A81E-4965-963A-5969F01DE233}">
      <dgm:prSet phldrT="[Texte]" custT="1"/>
      <dgm:spPr>
        <a:solidFill>
          <a:schemeClr val="accent6">
            <a:lumMod val="20000"/>
            <a:lumOff val="80000"/>
          </a:schemeClr>
        </a:solidFill>
      </dgm:spPr>
      <dgm:t>
        <a:bodyPr/>
        <a:lstStyle/>
        <a:p>
          <a:r>
            <a:rPr lang="fr-FR" sz="1200" dirty="0">
              <a:hlinkClick xmlns:r="http://schemas.openxmlformats.org/officeDocument/2006/relationships" r:id="rId6" action="ppaction://hlinksldjump"/>
            </a:rPr>
            <a:t>XII. Production</a:t>
          </a:r>
          <a:endParaRPr lang="fr-FR" sz="1200" dirty="0"/>
        </a:p>
      </dgm:t>
    </dgm:pt>
    <dgm:pt modelId="{AE6CC7CD-9FCB-4360-8E79-DF93DAF60737}" type="parTrans" cxnId="{72738101-32A0-482A-BC85-92CF6BCE71EB}">
      <dgm:prSet/>
      <dgm:spPr/>
      <dgm:t>
        <a:bodyPr/>
        <a:lstStyle/>
        <a:p>
          <a:endParaRPr lang="fr-FR" sz="1200"/>
        </a:p>
      </dgm:t>
    </dgm:pt>
    <dgm:pt modelId="{580937A6-3062-43E0-84A4-203220A55668}" type="sibTrans" cxnId="{72738101-32A0-482A-BC85-92CF6BCE71EB}">
      <dgm:prSet/>
      <dgm:spPr/>
      <dgm:t>
        <a:bodyPr/>
        <a:lstStyle/>
        <a:p>
          <a:endParaRPr lang="fr-FR" sz="1200"/>
        </a:p>
      </dgm:t>
    </dgm:pt>
    <dgm:pt modelId="{51A4E85C-7853-4BD1-99B8-500FA732C07C}">
      <dgm:prSet phldrT="[Texte]" custT="1"/>
      <dgm:spPr>
        <a:solidFill>
          <a:schemeClr val="accent6">
            <a:lumMod val="20000"/>
            <a:lumOff val="80000"/>
          </a:schemeClr>
        </a:solidFill>
      </dgm:spPr>
      <dgm:t>
        <a:bodyPr/>
        <a:lstStyle/>
        <a:p>
          <a:r>
            <a:rPr lang="fr-FR" sz="1200" dirty="0">
              <a:hlinkClick xmlns:r="http://schemas.openxmlformats.org/officeDocument/2006/relationships" r:id="rId7" action="ppaction://hlinksldjump"/>
            </a:rPr>
            <a:t>VI. </a:t>
          </a:r>
          <a:r>
            <a:rPr lang="fr-FR" sz="1200" dirty="0" err="1">
              <a:hlinkClick xmlns:r="http://schemas.openxmlformats.org/officeDocument/2006/relationships" r:id="rId7" action="ppaction://hlinksldjump"/>
            </a:rPr>
            <a:t>Voc</a:t>
          </a:r>
          <a:r>
            <a:rPr lang="fr-FR" sz="1200" dirty="0">
              <a:hlinkClick xmlns:r="http://schemas.openxmlformats.org/officeDocument/2006/relationships" r:id="rId7" action="ppaction://hlinksldjump"/>
            </a:rPr>
            <a:t>: actions</a:t>
          </a:r>
          <a:endParaRPr lang="fr-FR" sz="1200" dirty="0"/>
        </a:p>
      </dgm:t>
    </dgm:pt>
    <dgm:pt modelId="{B7C07AFD-23D0-4ADA-AB3D-00F07F4ED878}" type="parTrans" cxnId="{AE06BB18-E8A4-4D1E-ACA5-3BC536A79940}">
      <dgm:prSet/>
      <dgm:spPr/>
      <dgm:t>
        <a:bodyPr/>
        <a:lstStyle/>
        <a:p>
          <a:endParaRPr lang="fr-FR" sz="1200"/>
        </a:p>
      </dgm:t>
    </dgm:pt>
    <dgm:pt modelId="{1D2E3503-D81D-4ED0-BBED-9752F01DDB36}" type="sibTrans" cxnId="{AE06BB18-E8A4-4D1E-ACA5-3BC536A79940}">
      <dgm:prSet/>
      <dgm:spPr/>
      <dgm:t>
        <a:bodyPr/>
        <a:lstStyle/>
        <a:p>
          <a:endParaRPr lang="fr-FR" sz="1200"/>
        </a:p>
      </dgm:t>
    </dgm:pt>
    <dgm:pt modelId="{2473E0C6-F091-45D1-92DF-C3495EF1C401}">
      <dgm:prSet phldrT="[Texte]" custT="1"/>
      <dgm:spPr>
        <a:solidFill>
          <a:schemeClr val="accent6">
            <a:lumMod val="20000"/>
            <a:lumOff val="80000"/>
          </a:schemeClr>
        </a:solidFill>
      </dgm:spPr>
      <dgm:t>
        <a:bodyPr/>
        <a:lstStyle/>
        <a:p>
          <a:r>
            <a:rPr lang="fr-FR" sz="1200" dirty="0">
              <a:hlinkClick xmlns:r="http://schemas.openxmlformats.org/officeDocument/2006/relationships" r:id="rId8" action="ppaction://hlinksldjump"/>
            </a:rPr>
            <a:t>VII. Gr: COD</a:t>
          </a:r>
          <a:endParaRPr lang="fr-FR" sz="1200" dirty="0"/>
        </a:p>
      </dgm:t>
    </dgm:pt>
    <dgm:pt modelId="{4433C147-A76C-4373-82A9-5E8D9C6D1838}" type="parTrans" cxnId="{2A5368FE-1C47-49B5-BBAB-3FCDB61912AD}">
      <dgm:prSet/>
      <dgm:spPr/>
      <dgm:t>
        <a:bodyPr/>
        <a:lstStyle/>
        <a:p>
          <a:endParaRPr lang="fr-FR" sz="1200"/>
        </a:p>
      </dgm:t>
    </dgm:pt>
    <dgm:pt modelId="{180EAE69-2C01-4311-B9E4-412DA1BB2F8A}" type="sibTrans" cxnId="{2A5368FE-1C47-49B5-BBAB-3FCDB61912AD}">
      <dgm:prSet/>
      <dgm:spPr/>
      <dgm:t>
        <a:bodyPr/>
        <a:lstStyle/>
        <a:p>
          <a:endParaRPr lang="fr-FR" sz="1200"/>
        </a:p>
      </dgm:t>
    </dgm:pt>
    <dgm:pt modelId="{F6F74AEF-BB45-45DA-85BB-D022F832901F}">
      <dgm:prSet phldrT="[Texte]" custT="1"/>
      <dgm:spPr>
        <a:solidFill>
          <a:schemeClr val="accent6">
            <a:lumMod val="20000"/>
            <a:lumOff val="80000"/>
          </a:schemeClr>
        </a:solidFill>
      </dgm:spPr>
      <dgm:t>
        <a:bodyPr/>
        <a:lstStyle/>
        <a:p>
          <a:r>
            <a:rPr lang="fr-FR" sz="1200" dirty="0">
              <a:hlinkClick xmlns:r="http://schemas.openxmlformats.org/officeDocument/2006/relationships" r:id="rId9" action="ppaction://hlinksldjump"/>
            </a:rPr>
            <a:t>VIII. Gr: prés. progressif</a:t>
          </a:r>
          <a:endParaRPr lang="fr-FR" sz="1200" dirty="0"/>
        </a:p>
      </dgm:t>
    </dgm:pt>
    <dgm:pt modelId="{31D343A9-D0AF-42AA-80A0-2F8A29E1D15C}" type="parTrans" cxnId="{5B7573AD-785D-4B55-A230-E32D87EAB77C}">
      <dgm:prSet/>
      <dgm:spPr/>
      <dgm:t>
        <a:bodyPr/>
        <a:lstStyle/>
        <a:p>
          <a:endParaRPr lang="fr-FR" sz="1200"/>
        </a:p>
      </dgm:t>
    </dgm:pt>
    <dgm:pt modelId="{0A7681B3-6438-4331-95BA-32E8E2E65E7D}" type="sibTrans" cxnId="{5B7573AD-785D-4B55-A230-E32D87EAB77C}">
      <dgm:prSet/>
      <dgm:spPr/>
      <dgm:t>
        <a:bodyPr/>
        <a:lstStyle/>
        <a:p>
          <a:endParaRPr lang="fr-FR" sz="1200"/>
        </a:p>
      </dgm:t>
    </dgm:pt>
    <dgm:pt modelId="{936D745D-CA20-4C08-BC30-D08A12E607A8}">
      <dgm:prSet phldrT="[Texte]" custT="1"/>
      <dgm:spPr>
        <a:solidFill>
          <a:schemeClr val="accent6">
            <a:lumMod val="20000"/>
            <a:lumOff val="80000"/>
          </a:schemeClr>
        </a:solidFill>
      </dgm:spPr>
      <dgm:t>
        <a:bodyPr/>
        <a:lstStyle/>
        <a:p>
          <a:r>
            <a:rPr lang="fr-FR" sz="1200" dirty="0">
              <a:hlinkClick xmlns:r="http://schemas.openxmlformats.org/officeDocument/2006/relationships" r:id="rId10" action="ppaction://hlinksldjump"/>
            </a:rPr>
            <a:t>IX. </a:t>
          </a:r>
          <a:r>
            <a:rPr lang="fr-FR" sz="1200" dirty="0" err="1">
              <a:hlinkClick xmlns:r="http://schemas.openxmlformats.org/officeDocument/2006/relationships" r:id="rId10" action="ppaction://hlinksldjump"/>
            </a:rPr>
            <a:t>Voc</a:t>
          </a:r>
          <a:r>
            <a:rPr lang="fr-FR" sz="1200" dirty="0">
              <a:hlinkClick xmlns:r="http://schemas.openxmlformats.org/officeDocument/2006/relationships" r:id="rId10" action="ppaction://hlinksldjump"/>
            </a:rPr>
            <a:t>: connecteurs</a:t>
          </a:r>
          <a:endParaRPr lang="fr-FR" sz="1200" dirty="0"/>
        </a:p>
      </dgm:t>
    </dgm:pt>
    <dgm:pt modelId="{5794BC60-2566-4E8B-AF41-932DE9E3CF09}" type="parTrans" cxnId="{EDF810CE-15C3-42DD-BF0A-6F360788C8CC}">
      <dgm:prSet/>
      <dgm:spPr/>
      <dgm:t>
        <a:bodyPr/>
        <a:lstStyle/>
        <a:p>
          <a:endParaRPr lang="fr-FR" sz="1200"/>
        </a:p>
      </dgm:t>
    </dgm:pt>
    <dgm:pt modelId="{3F89783E-1958-4D73-9E9D-4ADDC3DE43EC}" type="sibTrans" cxnId="{EDF810CE-15C3-42DD-BF0A-6F360788C8CC}">
      <dgm:prSet/>
      <dgm:spPr/>
      <dgm:t>
        <a:bodyPr/>
        <a:lstStyle/>
        <a:p>
          <a:endParaRPr lang="fr-FR" sz="1200"/>
        </a:p>
      </dgm:t>
    </dgm:pt>
    <dgm:pt modelId="{0D8A07CC-95B6-4EA0-829E-D9B8D030864E}">
      <dgm:prSet phldrT="[Texte]" custT="1"/>
      <dgm:spPr>
        <a:solidFill>
          <a:schemeClr val="accent6">
            <a:lumMod val="20000"/>
            <a:lumOff val="80000"/>
          </a:schemeClr>
        </a:solidFill>
      </dgm:spPr>
      <dgm:t>
        <a:bodyPr/>
        <a:lstStyle/>
        <a:p>
          <a:r>
            <a:rPr lang="fr-FR" sz="1200" dirty="0">
              <a:hlinkClick xmlns:r="http://schemas.openxmlformats.org/officeDocument/2006/relationships" r:id="rId11" action="ppaction://hlinksldjump"/>
            </a:rPr>
            <a:t>X. </a:t>
          </a:r>
          <a:r>
            <a:rPr lang="fr-FR" sz="1200" dirty="0" err="1">
              <a:hlinkClick xmlns:r="http://schemas.openxmlformats.org/officeDocument/2006/relationships" r:id="rId11" action="ppaction://hlinksldjump"/>
            </a:rPr>
            <a:t>Voc</a:t>
          </a:r>
          <a:r>
            <a:rPr lang="fr-FR" sz="1200" dirty="0">
              <a:hlinkClick xmlns:r="http://schemas.openxmlformats.org/officeDocument/2006/relationships" r:id="rId11" action="ppaction://hlinksldjump"/>
            </a:rPr>
            <a:t>: opinion</a:t>
          </a:r>
          <a:endParaRPr lang="fr-FR" sz="1200" dirty="0"/>
        </a:p>
      </dgm:t>
    </dgm:pt>
    <dgm:pt modelId="{D1EA18D4-45E8-453B-9846-F7DB3EB607EC}" type="parTrans" cxnId="{D7169B87-9B7A-456D-8969-26D2699B1861}">
      <dgm:prSet/>
      <dgm:spPr/>
      <dgm:t>
        <a:bodyPr/>
        <a:lstStyle/>
        <a:p>
          <a:endParaRPr lang="fr-FR" sz="1200"/>
        </a:p>
      </dgm:t>
    </dgm:pt>
    <dgm:pt modelId="{922F579C-F95D-45B9-8EB7-32A2FB74BB9F}" type="sibTrans" cxnId="{D7169B87-9B7A-456D-8969-26D2699B1861}">
      <dgm:prSet/>
      <dgm:spPr/>
      <dgm:t>
        <a:bodyPr/>
        <a:lstStyle/>
        <a:p>
          <a:endParaRPr lang="fr-FR" sz="1200"/>
        </a:p>
      </dgm:t>
    </dgm:pt>
    <dgm:pt modelId="{1C4AA4B7-634C-4CBA-8066-E03FD66C6830}">
      <dgm:prSet phldrT="[Texte]" custT="1"/>
      <dgm:spPr>
        <a:solidFill>
          <a:srgbClr val="FFC000"/>
        </a:solidFill>
      </dgm:spPr>
      <dgm:t>
        <a:bodyPr/>
        <a:lstStyle/>
        <a:p>
          <a:r>
            <a:rPr lang="fr-FR" sz="1200" dirty="0">
              <a:hlinkClick xmlns:r="http://schemas.openxmlformats.org/officeDocument/2006/relationships" r:id="rId12" action="ppaction://hlinksldjump"/>
            </a:rPr>
            <a:t>III. </a:t>
          </a:r>
          <a:r>
            <a:rPr lang="fr-FR" sz="1200" dirty="0" err="1">
              <a:hlinkClick xmlns:r="http://schemas.openxmlformats.org/officeDocument/2006/relationships" r:id="rId12" action="ppaction://hlinksldjump"/>
            </a:rPr>
            <a:t>Voc</a:t>
          </a:r>
          <a:r>
            <a:rPr lang="fr-FR" sz="1200" dirty="0">
              <a:hlinkClick xmlns:r="http://schemas.openxmlformats.org/officeDocument/2006/relationships" r:id="rId12" action="ppaction://hlinksldjump"/>
            </a:rPr>
            <a:t>: aliments</a:t>
          </a:r>
          <a:endParaRPr lang="fr-FR" sz="1200" dirty="0"/>
        </a:p>
      </dgm:t>
    </dgm:pt>
    <dgm:pt modelId="{F9360B63-235F-4C4F-913A-0129822BD193}" type="parTrans" cxnId="{7C96E37D-2221-4703-9830-2485111A4943}">
      <dgm:prSet/>
      <dgm:spPr/>
      <dgm:t>
        <a:bodyPr/>
        <a:lstStyle/>
        <a:p>
          <a:endParaRPr lang="fr-FR" sz="1200"/>
        </a:p>
      </dgm:t>
    </dgm:pt>
    <dgm:pt modelId="{31BB5B69-4B99-4D7D-8A85-CD53BEB64987}" type="sibTrans" cxnId="{7C96E37D-2221-4703-9830-2485111A4943}">
      <dgm:prSet/>
      <dgm:spPr/>
      <dgm:t>
        <a:bodyPr/>
        <a:lstStyle/>
        <a:p>
          <a:endParaRPr lang="fr-FR" sz="12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12">
        <dgm:presLayoutVars>
          <dgm:bulletEnabled val="1"/>
        </dgm:presLayoutVars>
      </dgm:prSet>
      <dgm:spPr/>
    </dgm:pt>
    <dgm:pt modelId="{4F894FE4-D206-41C8-AF7E-2F059EF7A497}" type="pres">
      <dgm:prSet presAssocID="{D71A99E9-9574-442D-A8CA-B21062B246A6}" presName="parSpace" presStyleCnt="0"/>
      <dgm:spPr/>
    </dgm:pt>
    <dgm:pt modelId="{2F548C05-5D23-47B9-9153-0D08392EF497}" type="pres">
      <dgm:prSet presAssocID="{6FAE786F-AC75-4C08-AB21-821A5A2DCB78}" presName="parTxOnly" presStyleLbl="node1" presStyleIdx="1" presStyleCnt="12">
        <dgm:presLayoutVars>
          <dgm:bulletEnabled val="1"/>
        </dgm:presLayoutVars>
      </dgm:prSet>
      <dgm:spPr/>
    </dgm:pt>
    <dgm:pt modelId="{2641F55C-7678-4F0E-9F26-07FCA1D57FDD}" type="pres">
      <dgm:prSet presAssocID="{EB9486F7-414A-4ECD-8706-C58E89D3C254}" presName="parSpace" presStyleCnt="0"/>
      <dgm:spPr/>
    </dgm:pt>
    <dgm:pt modelId="{07D5B92C-B88D-4097-96C2-28859F65CA7F}" type="pres">
      <dgm:prSet presAssocID="{1C4AA4B7-634C-4CBA-8066-E03FD66C6830}" presName="parTxOnly" presStyleLbl="node1" presStyleIdx="2" presStyleCnt="12">
        <dgm:presLayoutVars>
          <dgm:bulletEnabled val="1"/>
        </dgm:presLayoutVars>
      </dgm:prSet>
      <dgm:spPr/>
    </dgm:pt>
    <dgm:pt modelId="{149AD83A-B175-422B-8511-AB5D0AE3C71B}" type="pres">
      <dgm:prSet presAssocID="{31BB5B69-4B99-4D7D-8A85-CD53BEB64987}" presName="parSpace" presStyleCnt="0"/>
      <dgm:spPr/>
    </dgm:pt>
    <dgm:pt modelId="{0BF32CFA-15F8-41C4-A152-C55FC3476C2D}" type="pres">
      <dgm:prSet presAssocID="{85EC93E8-032B-44C3-96BD-D8FC2CDF2A04}" presName="parTxOnly" presStyleLbl="node1" presStyleIdx="3" presStyleCnt="1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12">
        <dgm:presLayoutVars>
          <dgm:bulletEnabled val="1"/>
        </dgm:presLayoutVars>
      </dgm:prSet>
      <dgm:spPr/>
    </dgm:pt>
    <dgm:pt modelId="{25A1145E-2788-45FB-97B7-F8C4089C4654}" type="pres">
      <dgm:prSet presAssocID="{F11C5AE7-F1F8-4B7B-AAC2-50535A342F1D}" presName="parSpace" presStyleCnt="0"/>
      <dgm:spPr/>
    </dgm:pt>
    <dgm:pt modelId="{9FAE840A-45EF-4838-804D-7D38725257B5}" type="pres">
      <dgm:prSet presAssocID="{51A4E85C-7853-4BD1-99B8-500FA732C07C}" presName="parTxOnly" presStyleLbl="node1" presStyleIdx="5" presStyleCnt="12">
        <dgm:presLayoutVars>
          <dgm:bulletEnabled val="1"/>
        </dgm:presLayoutVars>
      </dgm:prSet>
      <dgm:spPr/>
    </dgm:pt>
    <dgm:pt modelId="{BBB638DF-FC3D-4C30-895A-940F06B6343E}" type="pres">
      <dgm:prSet presAssocID="{1D2E3503-D81D-4ED0-BBED-9752F01DDB36}" presName="parSpace" presStyleCnt="0"/>
      <dgm:spPr/>
    </dgm:pt>
    <dgm:pt modelId="{2CC4FF6B-995D-4E35-BB3F-77D64CD4A0D0}" type="pres">
      <dgm:prSet presAssocID="{2473E0C6-F091-45D1-92DF-C3495EF1C401}" presName="parTxOnly" presStyleLbl="node1" presStyleIdx="6" presStyleCnt="12">
        <dgm:presLayoutVars>
          <dgm:bulletEnabled val="1"/>
        </dgm:presLayoutVars>
      </dgm:prSet>
      <dgm:spPr/>
    </dgm:pt>
    <dgm:pt modelId="{1B769117-C156-4328-97A8-A790DE76E5F3}" type="pres">
      <dgm:prSet presAssocID="{180EAE69-2C01-4311-B9E4-412DA1BB2F8A}" presName="parSpace" presStyleCnt="0"/>
      <dgm:spPr/>
    </dgm:pt>
    <dgm:pt modelId="{E0020522-8D25-4C40-9ABB-B5A802558AAC}" type="pres">
      <dgm:prSet presAssocID="{F6F74AEF-BB45-45DA-85BB-D022F832901F}" presName="parTxOnly" presStyleLbl="node1" presStyleIdx="7" presStyleCnt="12">
        <dgm:presLayoutVars>
          <dgm:bulletEnabled val="1"/>
        </dgm:presLayoutVars>
      </dgm:prSet>
      <dgm:spPr/>
    </dgm:pt>
    <dgm:pt modelId="{8CF0E4F3-6CAB-4DF7-8127-F071599528CD}" type="pres">
      <dgm:prSet presAssocID="{0A7681B3-6438-4331-95BA-32E8E2E65E7D}" presName="parSpace" presStyleCnt="0"/>
      <dgm:spPr/>
    </dgm:pt>
    <dgm:pt modelId="{6EE9DACF-3558-46D5-AD94-BB48E49F1489}" type="pres">
      <dgm:prSet presAssocID="{936D745D-CA20-4C08-BC30-D08A12E607A8}" presName="parTxOnly" presStyleLbl="node1" presStyleIdx="8" presStyleCnt="12">
        <dgm:presLayoutVars>
          <dgm:bulletEnabled val="1"/>
        </dgm:presLayoutVars>
      </dgm:prSet>
      <dgm:spPr/>
    </dgm:pt>
    <dgm:pt modelId="{32911B46-F97F-4525-AD59-CFE95FFB94FB}" type="pres">
      <dgm:prSet presAssocID="{3F89783E-1958-4D73-9E9D-4ADDC3DE43EC}" presName="parSpace" presStyleCnt="0"/>
      <dgm:spPr/>
    </dgm:pt>
    <dgm:pt modelId="{B5879791-AD02-494D-9D78-6C22396A75B7}" type="pres">
      <dgm:prSet presAssocID="{0D8A07CC-95B6-4EA0-829E-D9B8D030864E}" presName="parTxOnly" presStyleLbl="node1" presStyleIdx="9" presStyleCnt="12">
        <dgm:presLayoutVars>
          <dgm:bulletEnabled val="1"/>
        </dgm:presLayoutVars>
      </dgm:prSet>
      <dgm:spPr/>
    </dgm:pt>
    <dgm:pt modelId="{58A52110-D620-4823-A6FA-E8FA09D67D59}" type="pres">
      <dgm:prSet presAssocID="{922F579C-F95D-45B9-8EB7-32A2FB74BB9F}" presName="parSpace" presStyleCnt="0"/>
      <dgm:spPr/>
    </dgm:pt>
    <dgm:pt modelId="{92430BDE-7174-4B03-866C-936903DF07F9}" type="pres">
      <dgm:prSet presAssocID="{9CD13DA1-4E5F-4C46-A83B-A6876944F671}" presName="parTxOnly" presStyleLbl="node1" presStyleIdx="10" presStyleCnt="12">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11" presStyleCnt="12">
        <dgm:presLayoutVars>
          <dgm:bulletEnabled val="1"/>
        </dgm:presLayoutVars>
      </dgm:prSet>
      <dgm:spPr/>
    </dgm:pt>
  </dgm:ptLst>
  <dgm:cxnLst>
    <dgm:cxn modelId="{72738101-32A0-482A-BC85-92CF6BCE71EB}" srcId="{70A282F3-4515-4856-B2C0-86AA77246B51}" destId="{B1C5E547-A81E-4965-963A-5969F01DE233}" srcOrd="11" destOrd="0" parTransId="{AE6CC7CD-9FCB-4360-8E79-DF93DAF60737}" sibTransId="{580937A6-3062-43E0-84A4-203220A55668}"/>
    <dgm:cxn modelId="{BC1FA509-B3C6-4E15-9D7F-18D053E21C90}" type="presOf" srcId="{0D8A07CC-95B6-4EA0-829E-D9B8D030864E}" destId="{B5879791-AD02-494D-9D78-6C22396A75B7}" srcOrd="0" destOrd="0" presId="urn:microsoft.com/office/officeart/2005/8/layout/hChevron3"/>
    <dgm:cxn modelId="{8256F109-2CE8-4062-ACC0-DBE387B5E892}" type="presOf" srcId="{70A282F3-4515-4856-B2C0-86AA77246B51}" destId="{776A1F8C-5C31-4691-9C2B-A7F8DF456F32}" srcOrd="0" destOrd="0" presId="urn:microsoft.com/office/officeart/2005/8/layout/hChevron3"/>
    <dgm:cxn modelId="{738C1013-B35C-45FD-A84F-246877F9D9FE}" type="presOf" srcId="{936D745D-CA20-4C08-BC30-D08A12E607A8}" destId="{6EE9DACF-3558-46D5-AD94-BB48E49F1489}" srcOrd="0" destOrd="0" presId="urn:microsoft.com/office/officeart/2005/8/layout/hChevron3"/>
    <dgm:cxn modelId="{AE06BB18-E8A4-4D1E-ACA5-3BC536A79940}" srcId="{70A282F3-4515-4856-B2C0-86AA77246B51}" destId="{51A4E85C-7853-4BD1-99B8-500FA732C07C}" srcOrd="5" destOrd="0" parTransId="{B7C07AFD-23D0-4ADA-AB3D-00F07F4ED878}" sibTransId="{1D2E3503-D81D-4ED0-BBED-9752F01DDB36}"/>
    <dgm:cxn modelId="{E8BBB22B-7300-4868-A083-1104E6BD099B}" type="presOf" srcId="{71854ADA-8CB0-41DE-A023-09C1AF968FE5}" destId="{10216DF6-6500-4360-8168-79C8E29168F6}" srcOrd="0" destOrd="0" presId="urn:microsoft.com/office/officeart/2005/8/layout/hChevron3"/>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1"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0C3B4C51-DA37-44EB-8B1A-A227097089DF}" type="presOf" srcId="{51A4E85C-7853-4BD1-99B8-500FA732C07C}" destId="{9FAE840A-45EF-4838-804D-7D38725257B5}" srcOrd="0" destOrd="0" presId="urn:microsoft.com/office/officeart/2005/8/layout/hChevron3"/>
    <dgm:cxn modelId="{7C96E37D-2221-4703-9830-2485111A4943}" srcId="{70A282F3-4515-4856-B2C0-86AA77246B51}" destId="{1C4AA4B7-634C-4CBA-8066-E03FD66C6830}" srcOrd="2" destOrd="0" parTransId="{F9360B63-235F-4C4F-913A-0129822BD193}" sibTransId="{31BB5B69-4B99-4D7D-8A85-CD53BEB64987}"/>
    <dgm:cxn modelId="{7003787F-7B8C-4EAA-87AB-559D63E64850}" type="presOf" srcId="{2473E0C6-F091-45D1-92DF-C3495EF1C401}" destId="{2CC4FF6B-995D-4E35-BB3F-77D64CD4A0D0}" srcOrd="0" destOrd="0" presId="urn:microsoft.com/office/officeart/2005/8/layout/hChevron3"/>
    <dgm:cxn modelId="{D7169B87-9B7A-456D-8969-26D2699B1861}" srcId="{70A282F3-4515-4856-B2C0-86AA77246B51}" destId="{0D8A07CC-95B6-4EA0-829E-D9B8D030864E}" srcOrd="9" destOrd="0" parTransId="{D1EA18D4-45E8-453B-9846-F7DB3EB607EC}" sibTransId="{922F579C-F95D-45B9-8EB7-32A2FB74BB9F}"/>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10" destOrd="0" parTransId="{A0441888-E3AF-4D12-AB92-613143FC1909}" sibTransId="{1E76E48C-B58D-4209-8280-B24013EBE79B}"/>
    <dgm:cxn modelId="{5B7573AD-785D-4B55-A230-E32D87EAB77C}" srcId="{70A282F3-4515-4856-B2C0-86AA77246B51}" destId="{F6F74AEF-BB45-45DA-85BB-D022F832901F}" srcOrd="7" destOrd="0" parTransId="{31D343A9-D0AF-42AA-80A0-2F8A29E1D15C}" sibTransId="{0A7681B3-6438-4331-95BA-32E8E2E65E7D}"/>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EDF810CE-15C3-42DD-BF0A-6F360788C8CC}" srcId="{70A282F3-4515-4856-B2C0-86AA77246B51}" destId="{936D745D-CA20-4C08-BC30-D08A12E607A8}" srcOrd="8" destOrd="0" parTransId="{5794BC60-2566-4E8B-AF41-932DE9E3CF09}" sibTransId="{3F89783E-1958-4D73-9E9D-4ADDC3DE43EC}"/>
    <dgm:cxn modelId="{2469B8E2-A478-42E2-AA81-10AD3E8626D6}" type="presOf" srcId="{F6F74AEF-BB45-45DA-85BB-D022F832901F}" destId="{E0020522-8D25-4C40-9ABB-B5A802558AAC}"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9587E1F6-0EDF-4079-BE46-C5E4EDAD7C76}" type="presOf" srcId="{1C4AA4B7-634C-4CBA-8066-E03FD66C6830}" destId="{07D5B92C-B88D-4097-96C2-28859F65CA7F}" srcOrd="0" destOrd="0" presId="urn:microsoft.com/office/officeart/2005/8/layout/hChevron3"/>
    <dgm:cxn modelId="{2A5368FE-1C47-49B5-BBAB-3FCDB61912AD}" srcId="{70A282F3-4515-4856-B2C0-86AA77246B51}" destId="{2473E0C6-F091-45D1-92DF-C3495EF1C401}" srcOrd="6" destOrd="0" parTransId="{4433C147-A76C-4373-82A9-5E8D9C6D1838}" sibTransId="{180EAE69-2C01-4311-B9E4-412DA1BB2F8A}"/>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23E8F3E0-0D4E-44EC-A5D5-384FB891694A}" type="presParOf" srcId="{776A1F8C-5C31-4691-9C2B-A7F8DF456F32}" destId="{2F548C05-5D23-47B9-9153-0D08392EF497}" srcOrd="2" destOrd="0" presId="urn:microsoft.com/office/officeart/2005/8/layout/hChevron3"/>
    <dgm:cxn modelId="{6B743A57-743D-4B08-99B0-997F146DC9E6}" type="presParOf" srcId="{776A1F8C-5C31-4691-9C2B-A7F8DF456F32}" destId="{2641F55C-7678-4F0E-9F26-07FCA1D57FDD}" srcOrd="3" destOrd="0" presId="urn:microsoft.com/office/officeart/2005/8/layout/hChevron3"/>
    <dgm:cxn modelId="{DC205062-3D57-485B-A4A3-88E08CF67B73}" type="presParOf" srcId="{776A1F8C-5C31-4691-9C2B-A7F8DF456F32}" destId="{07D5B92C-B88D-4097-96C2-28859F65CA7F}" srcOrd="4" destOrd="0" presId="urn:microsoft.com/office/officeart/2005/8/layout/hChevron3"/>
    <dgm:cxn modelId="{564C1AF4-A875-4033-AC0C-3A982FD8735B}" type="presParOf" srcId="{776A1F8C-5C31-4691-9C2B-A7F8DF456F32}" destId="{149AD83A-B175-422B-8511-AB5D0AE3C71B}"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2A60B205-ECBC-4A54-8744-FD5CBA466B06}" type="presParOf" srcId="{776A1F8C-5C31-4691-9C2B-A7F8DF456F32}" destId="{9FAE840A-45EF-4838-804D-7D38725257B5}" srcOrd="10" destOrd="0" presId="urn:microsoft.com/office/officeart/2005/8/layout/hChevron3"/>
    <dgm:cxn modelId="{43B5F5F6-6381-4D48-B856-1AB4A62ACFE7}" type="presParOf" srcId="{776A1F8C-5C31-4691-9C2B-A7F8DF456F32}" destId="{BBB638DF-FC3D-4C30-895A-940F06B6343E}" srcOrd="11" destOrd="0" presId="urn:microsoft.com/office/officeart/2005/8/layout/hChevron3"/>
    <dgm:cxn modelId="{3459719D-6CFD-462C-B8D1-15E16C375775}" type="presParOf" srcId="{776A1F8C-5C31-4691-9C2B-A7F8DF456F32}" destId="{2CC4FF6B-995D-4E35-BB3F-77D64CD4A0D0}" srcOrd="12" destOrd="0" presId="urn:microsoft.com/office/officeart/2005/8/layout/hChevron3"/>
    <dgm:cxn modelId="{9BEB9B76-D675-43EF-8776-EF1C3FA58311}" type="presParOf" srcId="{776A1F8C-5C31-4691-9C2B-A7F8DF456F32}" destId="{1B769117-C156-4328-97A8-A790DE76E5F3}" srcOrd="13" destOrd="0" presId="urn:microsoft.com/office/officeart/2005/8/layout/hChevron3"/>
    <dgm:cxn modelId="{3A64E952-699F-4EC7-9C53-12B304A1AC65}" type="presParOf" srcId="{776A1F8C-5C31-4691-9C2B-A7F8DF456F32}" destId="{E0020522-8D25-4C40-9ABB-B5A802558AAC}" srcOrd="14" destOrd="0" presId="urn:microsoft.com/office/officeart/2005/8/layout/hChevron3"/>
    <dgm:cxn modelId="{7C42AB26-C2B4-4645-A7A3-40E0E203DE4E}" type="presParOf" srcId="{776A1F8C-5C31-4691-9C2B-A7F8DF456F32}" destId="{8CF0E4F3-6CAB-4DF7-8127-F071599528CD}" srcOrd="15" destOrd="0" presId="urn:microsoft.com/office/officeart/2005/8/layout/hChevron3"/>
    <dgm:cxn modelId="{D9A9EFE4-1844-4005-8BED-2FB2A5DC5673}" type="presParOf" srcId="{776A1F8C-5C31-4691-9C2B-A7F8DF456F32}" destId="{6EE9DACF-3558-46D5-AD94-BB48E49F1489}" srcOrd="16" destOrd="0" presId="urn:microsoft.com/office/officeart/2005/8/layout/hChevron3"/>
    <dgm:cxn modelId="{DDC766BE-4A32-4C0C-825B-A9815018E346}" type="presParOf" srcId="{776A1F8C-5C31-4691-9C2B-A7F8DF456F32}" destId="{32911B46-F97F-4525-AD59-CFE95FFB94FB}" srcOrd="17" destOrd="0" presId="urn:microsoft.com/office/officeart/2005/8/layout/hChevron3"/>
    <dgm:cxn modelId="{50FEB9A3-6A5E-493F-B5D2-A491D2B86465}" type="presParOf" srcId="{776A1F8C-5C31-4691-9C2B-A7F8DF456F32}" destId="{B5879791-AD02-494D-9D78-6C22396A75B7}" srcOrd="18" destOrd="0" presId="urn:microsoft.com/office/officeart/2005/8/layout/hChevron3"/>
    <dgm:cxn modelId="{0534FCC8-F103-4C46-8CA6-2E6FE1A79070}" type="presParOf" srcId="{776A1F8C-5C31-4691-9C2B-A7F8DF456F32}" destId="{58A52110-D620-4823-A6FA-E8FA09D67D59}" srcOrd="19" destOrd="0" presId="urn:microsoft.com/office/officeart/2005/8/layout/hChevron3"/>
    <dgm:cxn modelId="{FA103E51-2275-407D-9C53-E55B4CF21AE3}" type="presParOf" srcId="{776A1F8C-5C31-4691-9C2B-A7F8DF456F32}" destId="{92430BDE-7174-4B03-866C-936903DF07F9}" srcOrd="20" destOrd="0" presId="urn:microsoft.com/office/officeart/2005/8/layout/hChevron3"/>
    <dgm:cxn modelId="{F31D3BCB-2AFA-458D-96BF-227456F0A622}" type="presParOf" srcId="{776A1F8C-5C31-4691-9C2B-A7F8DF456F32}" destId="{67BB3DEC-BE6B-4F48-94DF-D5CCA4276827}" srcOrd="21" destOrd="0" presId="urn:microsoft.com/office/officeart/2005/8/layout/hChevron3"/>
    <dgm:cxn modelId="{E192B9E4-C8EF-43DC-BA11-78FD917000E5}" type="presParOf" srcId="{776A1F8C-5C31-4691-9C2B-A7F8DF456F32}" destId="{2CB68F4E-D058-4ECE-8D28-436B2D71DCC9}" srcOrd="22"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200" dirty="0">
              <a:hlinkClick xmlns:r="http://schemas.openxmlformats.org/officeDocument/2006/relationships" r:id="rId1" action="ppaction://hlinksldjump"/>
            </a:rPr>
            <a:t>I. Starter</a:t>
          </a:r>
          <a:endParaRPr lang="fr-FR" sz="1200" dirty="0"/>
        </a:p>
      </dgm:t>
    </dgm:pt>
    <dgm:pt modelId="{C735A598-7BAA-4198-B3DB-B75AF76A8085}" type="parTrans" cxnId="{C66094AE-62B6-4AC2-AD90-6DDD41DB0420}">
      <dgm:prSet/>
      <dgm:spPr/>
      <dgm:t>
        <a:bodyPr/>
        <a:lstStyle/>
        <a:p>
          <a:endParaRPr lang="fr-FR" sz="1200"/>
        </a:p>
      </dgm:t>
    </dgm:pt>
    <dgm:pt modelId="{D71A99E9-9574-442D-A8CA-B21062B246A6}" type="sibTrans" cxnId="{C66094AE-62B6-4AC2-AD90-6DDD41DB0420}">
      <dgm:prSet/>
      <dgm:spPr/>
      <dgm:t>
        <a:bodyPr/>
        <a:lstStyle/>
        <a:p>
          <a:endParaRPr lang="fr-FR" sz="1200"/>
        </a:p>
      </dgm:t>
    </dgm:pt>
    <dgm:pt modelId="{6FAE786F-AC75-4C08-AB21-821A5A2DCB78}">
      <dgm:prSet phldrT="[Texte]" custT="1"/>
      <dgm:spPr>
        <a:solidFill>
          <a:schemeClr val="accent6">
            <a:lumMod val="20000"/>
            <a:lumOff val="80000"/>
          </a:schemeClr>
        </a:solidFill>
      </dgm:spPr>
      <dgm:t>
        <a:bodyPr/>
        <a:lstStyle/>
        <a:p>
          <a:r>
            <a:rPr lang="fr-FR" sz="1200" dirty="0">
              <a:hlinkClick xmlns:r="http://schemas.openxmlformats.org/officeDocument/2006/relationships" r:id="rId2" action="ppaction://hlinksldjump"/>
            </a:rPr>
            <a:t>II. C. texte</a:t>
          </a:r>
          <a:endParaRPr lang="fr-FR" sz="1200" dirty="0"/>
        </a:p>
      </dgm:t>
    </dgm:pt>
    <dgm:pt modelId="{995DA614-9380-4BB6-AF59-3DCB142B5F48}" type="parTrans" cxnId="{999FA33F-C5F2-4496-9223-5605050F10AE}">
      <dgm:prSet/>
      <dgm:spPr/>
      <dgm:t>
        <a:bodyPr/>
        <a:lstStyle/>
        <a:p>
          <a:endParaRPr lang="fr-FR" sz="1200"/>
        </a:p>
      </dgm:t>
    </dgm:pt>
    <dgm:pt modelId="{EB9486F7-414A-4ECD-8706-C58E89D3C254}" type="sibTrans" cxnId="{999FA33F-C5F2-4496-9223-5605050F10AE}">
      <dgm:prSet/>
      <dgm:spPr/>
      <dgm:t>
        <a:bodyPr/>
        <a:lstStyle/>
        <a:p>
          <a:endParaRPr lang="fr-FR" sz="1200"/>
        </a:p>
      </dgm:t>
    </dgm:pt>
    <dgm:pt modelId="{85EC93E8-032B-44C3-96BD-D8FC2CDF2A04}">
      <dgm:prSet phldrT="[Texte]" custT="1"/>
      <dgm:spPr>
        <a:solidFill>
          <a:schemeClr val="accent6">
            <a:lumMod val="20000"/>
            <a:lumOff val="80000"/>
          </a:schemeClr>
        </a:solidFill>
      </dgm:spPr>
      <dgm:t>
        <a:bodyPr/>
        <a:lstStyle/>
        <a:p>
          <a:r>
            <a:rPr lang="fr-FR" sz="1200" dirty="0">
              <a:hlinkClick xmlns:r="http://schemas.openxmlformats.org/officeDocument/2006/relationships" r:id="rId3" action="ppaction://hlinksldjump"/>
            </a:rPr>
            <a:t>IV. Gr: qté définie</a:t>
          </a:r>
          <a:endParaRPr lang="fr-FR" sz="1200" dirty="0"/>
        </a:p>
      </dgm:t>
    </dgm:pt>
    <dgm:pt modelId="{B0ED8357-9422-40D9-916C-E231BBDB607E}" type="parTrans" cxnId="{0A00E1CB-F810-44A5-A8D7-65B7092DF0AD}">
      <dgm:prSet/>
      <dgm:spPr/>
      <dgm:t>
        <a:bodyPr/>
        <a:lstStyle/>
        <a:p>
          <a:endParaRPr lang="fr-FR" sz="1200"/>
        </a:p>
      </dgm:t>
    </dgm:pt>
    <dgm:pt modelId="{9936B63E-A76D-4026-BBC4-6A1BEE9FE167}" type="sibTrans" cxnId="{0A00E1CB-F810-44A5-A8D7-65B7092DF0AD}">
      <dgm:prSet/>
      <dgm:spPr/>
      <dgm:t>
        <a:bodyPr/>
        <a:lstStyle/>
        <a:p>
          <a:endParaRPr lang="fr-FR" sz="1200"/>
        </a:p>
      </dgm:t>
    </dgm:pt>
    <dgm:pt modelId="{63BF9446-41F9-44D2-88CF-A079D597BA95}">
      <dgm:prSet phldrT="[Texte]" custT="1"/>
      <dgm:spPr>
        <a:solidFill>
          <a:schemeClr val="accent6">
            <a:lumMod val="20000"/>
            <a:lumOff val="80000"/>
          </a:schemeClr>
        </a:solidFill>
      </dgm:spPr>
      <dgm:t>
        <a:bodyPr/>
        <a:lstStyle/>
        <a:p>
          <a:r>
            <a:rPr lang="fr-FR" sz="1200" dirty="0">
              <a:hlinkClick xmlns:r="http://schemas.openxmlformats.org/officeDocument/2006/relationships" r:id="rId4" action="ppaction://hlinksldjump"/>
            </a:rPr>
            <a:t>V. Gr: qté indéfinie</a:t>
          </a:r>
          <a:endParaRPr lang="fr-FR" sz="1200" dirty="0"/>
        </a:p>
      </dgm:t>
    </dgm:pt>
    <dgm:pt modelId="{9AEBF485-80B7-4E72-B632-6D0248883F53}" type="parTrans" cxnId="{B2C73BEB-7BFC-4B9A-BF95-0C73B50EBA98}">
      <dgm:prSet/>
      <dgm:spPr/>
      <dgm:t>
        <a:bodyPr/>
        <a:lstStyle/>
        <a:p>
          <a:endParaRPr lang="fr-FR" sz="1200"/>
        </a:p>
      </dgm:t>
    </dgm:pt>
    <dgm:pt modelId="{F11C5AE7-F1F8-4B7B-AAC2-50535A342F1D}" type="sibTrans" cxnId="{B2C73BEB-7BFC-4B9A-BF95-0C73B50EBA98}">
      <dgm:prSet/>
      <dgm:spPr/>
      <dgm:t>
        <a:bodyPr/>
        <a:lstStyle/>
        <a:p>
          <a:endParaRPr lang="fr-FR" sz="1200"/>
        </a:p>
      </dgm:t>
    </dgm:pt>
    <dgm:pt modelId="{9CD13DA1-4E5F-4C46-A83B-A6876944F671}">
      <dgm:prSet phldrT="[Texte]" custT="1"/>
      <dgm:spPr>
        <a:solidFill>
          <a:schemeClr val="accent6">
            <a:lumMod val="20000"/>
            <a:lumOff val="80000"/>
          </a:schemeClr>
        </a:solidFill>
      </dgm:spPr>
      <dgm:t>
        <a:bodyPr/>
        <a:lstStyle/>
        <a:p>
          <a:r>
            <a:rPr lang="fr-FR" sz="1200" dirty="0">
              <a:hlinkClick xmlns:r="http://schemas.openxmlformats.org/officeDocument/2006/relationships" r:id="rId5" action="ppaction://hlinksldjump"/>
            </a:rPr>
            <a:t>XI. Phonétique</a:t>
          </a:r>
          <a:endParaRPr lang="fr-FR" sz="1200" dirty="0"/>
        </a:p>
      </dgm:t>
    </dgm:pt>
    <dgm:pt modelId="{A0441888-E3AF-4D12-AB92-613143FC1909}" type="parTrans" cxnId="{C85385A2-F66B-431C-B9AC-A00FB80E79EB}">
      <dgm:prSet/>
      <dgm:spPr/>
      <dgm:t>
        <a:bodyPr/>
        <a:lstStyle/>
        <a:p>
          <a:endParaRPr lang="fr-FR" sz="1200"/>
        </a:p>
      </dgm:t>
    </dgm:pt>
    <dgm:pt modelId="{1E76E48C-B58D-4209-8280-B24013EBE79B}" type="sibTrans" cxnId="{C85385A2-F66B-431C-B9AC-A00FB80E79EB}">
      <dgm:prSet/>
      <dgm:spPr/>
      <dgm:t>
        <a:bodyPr/>
        <a:lstStyle/>
        <a:p>
          <a:endParaRPr lang="fr-FR" sz="1200"/>
        </a:p>
      </dgm:t>
    </dgm:pt>
    <dgm:pt modelId="{B1C5E547-A81E-4965-963A-5969F01DE233}">
      <dgm:prSet phldrT="[Texte]" custT="1"/>
      <dgm:spPr>
        <a:solidFill>
          <a:schemeClr val="accent6">
            <a:lumMod val="20000"/>
            <a:lumOff val="80000"/>
          </a:schemeClr>
        </a:solidFill>
      </dgm:spPr>
      <dgm:t>
        <a:bodyPr/>
        <a:lstStyle/>
        <a:p>
          <a:r>
            <a:rPr lang="fr-FR" sz="1200" dirty="0">
              <a:hlinkClick xmlns:r="http://schemas.openxmlformats.org/officeDocument/2006/relationships" r:id="rId6" action="ppaction://hlinksldjump"/>
            </a:rPr>
            <a:t>XII. Production</a:t>
          </a:r>
          <a:endParaRPr lang="fr-FR" sz="1200" dirty="0"/>
        </a:p>
      </dgm:t>
    </dgm:pt>
    <dgm:pt modelId="{AE6CC7CD-9FCB-4360-8E79-DF93DAF60737}" type="parTrans" cxnId="{72738101-32A0-482A-BC85-92CF6BCE71EB}">
      <dgm:prSet/>
      <dgm:spPr/>
      <dgm:t>
        <a:bodyPr/>
        <a:lstStyle/>
        <a:p>
          <a:endParaRPr lang="fr-FR" sz="1200"/>
        </a:p>
      </dgm:t>
    </dgm:pt>
    <dgm:pt modelId="{580937A6-3062-43E0-84A4-203220A55668}" type="sibTrans" cxnId="{72738101-32A0-482A-BC85-92CF6BCE71EB}">
      <dgm:prSet/>
      <dgm:spPr/>
      <dgm:t>
        <a:bodyPr/>
        <a:lstStyle/>
        <a:p>
          <a:endParaRPr lang="fr-FR" sz="1200"/>
        </a:p>
      </dgm:t>
    </dgm:pt>
    <dgm:pt modelId="{51A4E85C-7853-4BD1-99B8-500FA732C07C}">
      <dgm:prSet phldrT="[Texte]" custT="1"/>
      <dgm:spPr>
        <a:solidFill>
          <a:schemeClr val="accent6">
            <a:lumMod val="20000"/>
            <a:lumOff val="80000"/>
          </a:schemeClr>
        </a:solidFill>
      </dgm:spPr>
      <dgm:t>
        <a:bodyPr/>
        <a:lstStyle/>
        <a:p>
          <a:r>
            <a:rPr lang="fr-FR" sz="1200" dirty="0">
              <a:hlinkClick xmlns:r="http://schemas.openxmlformats.org/officeDocument/2006/relationships" r:id="rId7" action="ppaction://hlinksldjump"/>
            </a:rPr>
            <a:t>VI. </a:t>
          </a:r>
          <a:r>
            <a:rPr lang="fr-FR" sz="1200" dirty="0" err="1">
              <a:hlinkClick xmlns:r="http://schemas.openxmlformats.org/officeDocument/2006/relationships" r:id="rId7" action="ppaction://hlinksldjump"/>
            </a:rPr>
            <a:t>Voc</a:t>
          </a:r>
          <a:r>
            <a:rPr lang="fr-FR" sz="1200" dirty="0">
              <a:hlinkClick xmlns:r="http://schemas.openxmlformats.org/officeDocument/2006/relationships" r:id="rId7" action="ppaction://hlinksldjump"/>
            </a:rPr>
            <a:t>: actions</a:t>
          </a:r>
          <a:endParaRPr lang="fr-FR" sz="1200" dirty="0"/>
        </a:p>
      </dgm:t>
    </dgm:pt>
    <dgm:pt modelId="{B7C07AFD-23D0-4ADA-AB3D-00F07F4ED878}" type="parTrans" cxnId="{AE06BB18-E8A4-4D1E-ACA5-3BC536A79940}">
      <dgm:prSet/>
      <dgm:spPr/>
      <dgm:t>
        <a:bodyPr/>
        <a:lstStyle/>
        <a:p>
          <a:endParaRPr lang="fr-FR" sz="1200"/>
        </a:p>
      </dgm:t>
    </dgm:pt>
    <dgm:pt modelId="{1D2E3503-D81D-4ED0-BBED-9752F01DDB36}" type="sibTrans" cxnId="{AE06BB18-E8A4-4D1E-ACA5-3BC536A79940}">
      <dgm:prSet/>
      <dgm:spPr/>
      <dgm:t>
        <a:bodyPr/>
        <a:lstStyle/>
        <a:p>
          <a:endParaRPr lang="fr-FR" sz="1200"/>
        </a:p>
      </dgm:t>
    </dgm:pt>
    <dgm:pt modelId="{2473E0C6-F091-45D1-92DF-C3495EF1C401}">
      <dgm:prSet phldrT="[Texte]" custT="1"/>
      <dgm:spPr>
        <a:solidFill>
          <a:schemeClr val="accent6">
            <a:lumMod val="20000"/>
            <a:lumOff val="80000"/>
          </a:schemeClr>
        </a:solidFill>
      </dgm:spPr>
      <dgm:t>
        <a:bodyPr/>
        <a:lstStyle/>
        <a:p>
          <a:r>
            <a:rPr lang="fr-FR" sz="1200" dirty="0">
              <a:hlinkClick xmlns:r="http://schemas.openxmlformats.org/officeDocument/2006/relationships" r:id="rId8" action="ppaction://hlinksldjump"/>
            </a:rPr>
            <a:t>VII. Gr: COD</a:t>
          </a:r>
          <a:endParaRPr lang="fr-FR" sz="1200" dirty="0"/>
        </a:p>
      </dgm:t>
    </dgm:pt>
    <dgm:pt modelId="{4433C147-A76C-4373-82A9-5E8D9C6D1838}" type="parTrans" cxnId="{2A5368FE-1C47-49B5-BBAB-3FCDB61912AD}">
      <dgm:prSet/>
      <dgm:spPr/>
      <dgm:t>
        <a:bodyPr/>
        <a:lstStyle/>
        <a:p>
          <a:endParaRPr lang="fr-FR" sz="1200"/>
        </a:p>
      </dgm:t>
    </dgm:pt>
    <dgm:pt modelId="{180EAE69-2C01-4311-B9E4-412DA1BB2F8A}" type="sibTrans" cxnId="{2A5368FE-1C47-49B5-BBAB-3FCDB61912AD}">
      <dgm:prSet/>
      <dgm:spPr/>
      <dgm:t>
        <a:bodyPr/>
        <a:lstStyle/>
        <a:p>
          <a:endParaRPr lang="fr-FR" sz="1200"/>
        </a:p>
      </dgm:t>
    </dgm:pt>
    <dgm:pt modelId="{F6F74AEF-BB45-45DA-85BB-D022F832901F}">
      <dgm:prSet phldrT="[Texte]" custT="1"/>
      <dgm:spPr>
        <a:solidFill>
          <a:schemeClr val="accent6">
            <a:lumMod val="20000"/>
            <a:lumOff val="80000"/>
          </a:schemeClr>
        </a:solidFill>
      </dgm:spPr>
      <dgm:t>
        <a:bodyPr/>
        <a:lstStyle/>
        <a:p>
          <a:r>
            <a:rPr lang="fr-FR" sz="1200" dirty="0">
              <a:hlinkClick xmlns:r="http://schemas.openxmlformats.org/officeDocument/2006/relationships" r:id="rId9" action="ppaction://hlinksldjump"/>
            </a:rPr>
            <a:t>VIII. Gr: prés. progressif</a:t>
          </a:r>
          <a:endParaRPr lang="fr-FR" sz="1200" dirty="0"/>
        </a:p>
      </dgm:t>
    </dgm:pt>
    <dgm:pt modelId="{31D343A9-D0AF-42AA-80A0-2F8A29E1D15C}" type="parTrans" cxnId="{5B7573AD-785D-4B55-A230-E32D87EAB77C}">
      <dgm:prSet/>
      <dgm:spPr/>
      <dgm:t>
        <a:bodyPr/>
        <a:lstStyle/>
        <a:p>
          <a:endParaRPr lang="fr-FR" sz="1200"/>
        </a:p>
      </dgm:t>
    </dgm:pt>
    <dgm:pt modelId="{0A7681B3-6438-4331-95BA-32E8E2E65E7D}" type="sibTrans" cxnId="{5B7573AD-785D-4B55-A230-E32D87EAB77C}">
      <dgm:prSet/>
      <dgm:spPr/>
      <dgm:t>
        <a:bodyPr/>
        <a:lstStyle/>
        <a:p>
          <a:endParaRPr lang="fr-FR" sz="1200"/>
        </a:p>
      </dgm:t>
    </dgm:pt>
    <dgm:pt modelId="{936D745D-CA20-4C08-BC30-D08A12E607A8}">
      <dgm:prSet phldrT="[Texte]" custT="1"/>
      <dgm:spPr>
        <a:solidFill>
          <a:schemeClr val="accent6">
            <a:lumMod val="20000"/>
            <a:lumOff val="80000"/>
          </a:schemeClr>
        </a:solidFill>
      </dgm:spPr>
      <dgm:t>
        <a:bodyPr/>
        <a:lstStyle/>
        <a:p>
          <a:r>
            <a:rPr lang="fr-FR" sz="1200" dirty="0">
              <a:hlinkClick xmlns:r="http://schemas.openxmlformats.org/officeDocument/2006/relationships" r:id="rId10" action="ppaction://hlinksldjump"/>
            </a:rPr>
            <a:t>IX. </a:t>
          </a:r>
          <a:r>
            <a:rPr lang="fr-FR" sz="1200" dirty="0" err="1">
              <a:hlinkClick xmlns:r="http://schemas.openxmlformats.org/officeDocument/2006/relationships" r:id="rId10" action="ppaction://hlinksldjump"/>
            </a:rPr>
            <a:t>Voc</a:t>
          </a:r>
          <a:r>
            <a:rPr lang="fr-FR" sz="1200" dirty="0">
              <a:hlinkClick xmlns:r="http://schemas.openxmlformats.org/officeDocument/2006/relationships" r:id="rId10" action="ppaction://hlinksldjump"/>
            </a:rPr>
            <a:t>: connecteurs</a:t>
          </a:r>
          <a:endParaRPr lang="fr-FR" sz="1200" dirty="0"/>
        </a:p>
      </dgm:t>
    </dgm:pt>
    <dgm:pt modelId="{5794BC60-2566-4E8B-AF41-932DE9E3CF09}" type="parTrans" cxnId="{EDF810CE-15C3-42DD-BF0A-6F360788C8CC}">
      <dgm:prSet/>
      <dgm:spPr/>
      <dgm:t>
        <a:bodyPr/>
        <a:lstStyle/>
        <a:p>
          <a:endParaRPr lang="fr-FR" sz="1200"/>
        </a:p>
      </dgm:t>
    </dgm:pt>
    <dgm:pt modelId="{3F89783E-1958-4D73-9E9D-4ADDC3DE43EC}" type="sibTrans" cxnId="{EDF810CE-15C3-42DD-BF0A-6F360788C8CC}">
      <dgm:prSet/>
      <dgm:spPr/>
      <dgm:t>
        <a:bodyPr/>
        <a:lstStyle/>
        <a:p>
          <a:endParaRPr lang="fr-FR" sz="1200"/>
        </a:p>
      </dgm:t>
    </dgm:pt>
    <dgm:pt modelId="{0D8A07CC-95B6-4EA0-829E-D9B8D030864E}">
      <dgm:prSet phldrT="[Texte]" custT="1"/>
      <dgm:spPr>
        <a:solidFill>
          <a:schemeClr val="accent6">
            <a:lumMod val="20000"/>
            <a:lumOff val="80000"/>
          </a:schemeClr>
        </a:solidFill>
      </dgm:spPr>
      <dgm:t>
        <a:bodyPr/>
        <a:lstStyle/>
        <a:p>
          <a:r>
            <a:rPr lang="fr-FR" sz="1200" dirty="0">
              <a:hlinkClick xmlns:r="http://schemas.openxmlformats.org/officeDocument/2006/relationships" r:id="rId11" action="ppaction://hlinksldjump"/>
            </a:rPr>
            <a:t>X. </a:t>
          </a:r>
          <a:r>
            <a:rPr lang="fr-FR" sz="1200" dirty="0" err="1">
              <a:hlinkClick xmlns:r="http://schemas.openxmlformats.org/officeDocument/2006/relationships" r:id="rId11" action="ppaction://hlinksldjump"/>
            </a:rPr>
            <a:t>Voc</a:t>
          </a:r>
          <a:r>
            <a:rPr lang="fr-FR" sz="1200" dirty="0">
              <a:hlinkClick xmlns:r="http://schemas.openxmlformats.org/officeDocument/2006/relationships" r:id="rId11" action="ppaction://hlinksldjump"/>
            </a:rPr>
            <a:t>: opinion</a:t>
          </a:r>
          <a:endParaRPr lang="fr-FR" sz="1200" dirty="0"/>
        </a:p>
      </dgm:t>
    </dgm:pt>
    <dgm:pt modelId="{D1EA18D4-45E8-453B-9846-F7DB3EB607EC}" type="parTrans" cxnId="{D7169B87-9B7A-456D-8969-26D2699B1861}">
      <dgm:prSet/>
      <dgm:spPr/>
      <dgm:t>
        <a:bodyPr/>
        <a:lstStyle/>
        <a:p>
          <a:endParaRPr lang="fr-FR" sz="1200"/>
        </a:p>
      </dgm:t>
    </dgm:pt>
    <dgm:pt modelId="{922F579C-F95D-45B9-8EB7-32A2FB74BB9F}" type="sibTrans" cxnId="{D7169B87-9B7A-456D-8969-26D2699B1861}">
      <dgm:prSet/>
      <dgm:spPr/>
      <dgm:t>
        <a:bodyPr/>
        <a:lstStyle/>
        <a:p>
          <a:endParaRPr lang="fr-FR" sz="1200"/>
        </a:p>
      </dgm:t>
    </dgm:pt>
    <dgm:pt modelId="{1C4AA4B7-634C-4CBA-8066-E03FD66C6830}">
      <dgm:prSet phldrT="[Texte]" custT="1"/>
      <dgm:spPr>
        <a:solidFill>
          <a:srgbClr val="FFC000"/>
        </a:solidFill>
      </dgm:spPr>
      <dgm:t>
        <a:bodyPr/>
        <a:lstStyle/>
        <a:p>
          <a:r>
            <a:rPr lang="fr-FR" sz="1200" dirty="0">
              <a:hlinkClick xmlns:r="http://schemas.openxmlformats.org/officeDocument/2006/relationships" r:id="rId12" action="ppaction://hlinksldjump"/>
            </a:rPr>
            <a:t>III. </a:t>
          </a:r>
          <a:r>
            <a:rPr lang="fr-FR" sz="1200" dirty="0" err="1">
              <a:hlinkClick xmlns:r="http://schemas.openxmlformats.org/officeDocument/2006/relationships" r:id="rId12" action="ppaction://hlinksldjump"/>
            </a:rPr>
            <a:t>Voc</a:t>
          </a:r>
          <a:r>
            <a:rPr lang="fr-FR" sz="1200" dirty="0">
              <a:hlinkClick xmlns:r="http://schemas.openxmlformats.org/officeDocument/2006/relationships" r:id="rId12" action="ppaction://hlinksldjump"/>
            </a:rPr>
            <a:t>: aliments</a:t>
          </a:r>
          <a:endParaRPr lang="fr-FR" sz="1200" dirty="0"/>
        </a:p>
      </dgm:t>
    </dgm:pt>
    <dgm:pt modelId="{F9360B63-235F-4C4F-913A-0129822BD193}" type="parTrans" cxnId="{7C96E37D-2221-4703-9830-2485111A4943}">
      <dgm:prSet/>
      <dgm:spPr/>
      <dgm:t>
        <a:bodyPr/>
        <a:lstStyle/>
        <a:p>
          <a:endParaRPr lang="fr-FR" sz="1200"/>
        </a:p>
      </dgm:t>
    </dgm:pt>
    <dgm:pt modelId="{31BB5B69-4B99-4D7D-8A85-CD53BEB64987}" type="sibTrans" cxnId="{7C96E37D-2221-4703-9830-2485111A4943}">
      <dgm:prSet/>
      <dgm:spPr/>
      <dgm:t>
        <a:bodyPr/>
        <a:lstStyle/>
        <a:p>
          <a:endParaRPr lang="fr-FR" sz="12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12">
        <dgm:presLayoutVars>
          <dgm:bulletEnabled val="1"/>
        </dgm:presLayoutVars>
      </dgm:prSet>
      <dgm:spPr/>
    </dgm:pt>
    <dgm:pt modelId="{4F894FE4-D206-41C8-AF7E-2F059EF7A497}" type="pres">
      <dgm:prSet presAssocID="{D71A99E9-9574-442D-A8CA-B21062B246A6}" presName="parSpace" presStyleCnt="0"/>
      <dgm:spPr/>
    </dgm:pt>
    <dgm:pt modelId="{2F548C05-5D23-47B9-9153-0D08392EF497}" type="pres">
      <dgm:prSet presAssocID="{6FAE786F-AC75-4C08-AB21-821A5A2DCB78}" presName="parTxOnly" presStyleLbl="node1" presStyleIdx="1" presStyleCnt="12">
        <dgm:presLayoutVars>
          <dgm:bulletEnabled val="1"/>
        </dgm:presLayoutVars>
      </dgm:prSet>
      <dgm:spPr/>
    </dgm:pt>
    <dgm:pt modelId="{2641F55C-7678-4F0E-9F26-07FCA1D57FDD}" type="pres">
      <dgm:prSet presAssocID="{EB9486F7-414A-4ECD-8706-C58E89D3C254}" presName="parSpace" presStyleCnt="0"/>
      <dgm:spPr/>
    </dgm:pt>
    <dgm:pt modelId="{07D5B92C-B88D-4097-96C2-28859F65CA7F}" type="pres">
      <dgm:prSet presAssocID="{1C4AA4B7-634C-4CBA-8066-E03FD66C6830}" presName="parTxOnly" presStyleLbl="node1" presStyleIdx="2" presStyleCnt="12">
        <dgm:presLayoutVars>
          <dgm:bulletEnabled val="1"/>
        </dgm:presLayoutVars>
      </dgm:prSet>
      <dgm:spPr/>
    </dgm:pt>
    <dgm:pt modelId="{149AD83A-B175-422B-8511-AB5D0AE3C71B}" type="pres">
      <dgm:prSet presAssocID="{31BB5B69-4B99-4D7D-8A85-CD53BEB64987}" presName="parSpace" presStyleCnt="0"/>
      <dgm:spPr/>
    </dgm:pt>
    <dgm:pt modelId="{0BF32CFA-15F8-41C4-A152-C55FC3476C2D}" type="pres">
      <dgm:prSet presAssocID="{85EC93E8-032B-44C3-96BD-D8FC2CDF2A04}" presName="parTxOnly" presStyleLbl="node1" presStyleIdx="3" presStyleCnt="1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12">
        <dgm:presLayoutVars>
          <dgm:bulletEnabled val="1"/>
        </dgm:presLayoutVars>
      </dgm:prSet>
      <dgm:spPr/>
    </dgm:pt>
    <dgm:pt modelId="{25A1145E-2788-45FB-97B7-F8C4089C4654}" type="pres">
      <dgm:prSet presAssocID="{F11C5AE7-F1F8-4B7B-AAC2-50535A342F1D}" presName="parSpace" presStyleCnt="0"/>
      <dgm:spPr/>
    </dgm:pt>
    <dgm:pt modelId="{9FAE840A-45EF-4838-804D-7D38725257B5}" type="pres">
      <dgm:prSet presAssocID="{51A4E85C-7853-4BD1-99B8-500FA732C07C}" presName="parTxOnly" presStyleLbl="node1" presStyleIdx="5" presStyleCnt="12">
        <dgm:presLayoutVars>
          <dgm:bulletEnabled val="1"/>
        </dgm:presLayoutVars>
      </dgm:prSet>
      <dgm:spPr/>
    </dgm:pt>
    <dgm:pt modelId="{BBB638DF-FC3D-4C30-895A-940F06B6343E}" type="pres">
      <dgm:prSet presAssocID="{1D2E3503-D81D-4ED0-BBED-9752F01DDB36}" presName="parSpace" presStyleCnt="0"/>
      <dgm:spPr/>
    </dgm:pt>
    <dgm:pt modelId="{2CC4FF6B-995D-4E35-BB3F-77D64CD4A0D0}" type="pres">
      <dgm:prSet presAssocID="{2473E0C6-F091-45D1-92DF-C3495EF1C401}" presName="parTxOnly" presStyleLbl="node1" presStyleIdx="6" presStyleCnt="12">
        <dgm:presLayoutVars>
          <dgm:bulletEnabled val="1"/>
        </dgm:presLayoutVars>
      </dgm:prSet>
      <dgm:spPr/>
    </dgm:pt>
    <dgm:pt modelId="{1B769117-C156-4328-97A8-A790DE76E5F3}" type="pres">
      <dgm:prSet presAssocID="{180EAE69-2C01-4311-B9E4-412DA1BB2F8A}" presName="parSpace" presStyleCnt="0"/>
      <dgm:spPr/>
    </dgm:pt>
    <dgm:pt modelId="{E0020522-8D25-4C40-9ABB-B5A802558AAC}" type="pres">
      <dgm:prSet presAssocID="{F6F74AEF-BB45-45DA-85BB-D022F832901F}" presName="parTxOnly" presStyleLbl="node1" presStyleIdx="7" presStyleCnt="12">
        <dgm:presLayoutVars>
          <dgm:bulletEnabled val="1"/>
        </dgm:presLayoutVars>
      </dgm:prSet>
      <dgm:spPr/>
    </dgm:pt>
    <dgm:pt modelId="{8CF0E4F3-6CAB-4DF7-8127-F071599528CD}" type="pres">
      <dgm:prSet presAssocID="{0A7681B3-6438-4331-95BA-32E8E2E65E7D}" presName="parSpace" presStyleCnt="0"/>
      <dgm:spPr/>
    </dgm:pt>
    <dgm:pt modelId="{6EE9DACF-3558-46D5-AD94-BB48E49F1489}" type="pres">
      <dgm:prSet presAssocID="{936D745D-CA20-4C08-BC30-D08A12E607A8}" presName="parTxOnly" presStyleLbl="node1" presStyleIdx="8" presStyleCnt="12">
        <dgm:presLayoutVars>
          <dgm:bulletEnabled val="1"/>
        </dgm:presLayoutVars>
      </dgm:prSet>
      <dgm:spPr/>
    </dgm:pt>
    <dgm:pt modelId="{32911B46-F97F-4525-AD59-CFE95FFB94FB}" type="pres">
      <dgm:prSet presAssocID="{3F89783E-1958-4D73-9E9D-4ADDC3DE43EC}" presName="parSpace" presStyleCnt="0"/>
      <dgm:spPr/>
    </dgm:pt>
    <dgm:pt modelId="{B5879791-AD02-494D-9D78-6C22396A75B7}" type="pres">
      <dgm:prSet presAssocID="{0D8A07CC-95B6-4EA0-829E-D9B8D030864E}" presName="parTxOnly" presStyleLbl="node1" presStyleIdx="9" presStyleCnt="12">
        <dgm:presLayoutVars>
          <dgm:bulletEnabled val="1"/>
        </dgm:presLayoutVars>
      </dgm:prSet>
      <dgm:spPr/>
    </dgm:pt>
    <dgm:pt modelId="{58A52110-D620-4823-A6FA-E8FA09D67D59}" type="pres">
      <dgm:prSet presAssocID="{922F579C-F95D-45B9-8EB7-32A2FB74BB9F}" presName="parSpace" presStyleCnt="0"/>
      <dgm:spPr/>
    </dgm:pt>
    <dgm:pt modelId="{92430BDE-7174-4B03-866C-936903DF07F9}" type="pres">
      <dgm:prSet presAssocID="{9CD13DA1-4E5F-4C46-A83B-A6876944F671}" presName="parTxOnly" presStyleLbl="node1" presStyleIdx="10" presStyleCnt="12">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11" presStyleCnt="12">
        <dgm:presLayoutVars>
          <dgm:bulletEnabled val="1"/>
        </dgm:presLayoutVars>
      </dgm:prSet>
      <dgm:spPr/>
    </dgm:pt>
  </dgm:ptLst>
  <dgm:cxnLst>
    <dgm:cxn modelId="{72738101-32A0-482A-BC85-92CF6BCE71EB}" srcId="{70A282F3-4515-4856-B2C0-86AA77246B51}" destId="{B1C5E547-A81E-4965-963A-5969F01DE233}" srcOrd="11" destOrd="0" parTransId="{AE6CC7CD-9FCB-4360-8E79-DF93DAF60737}" sibTransId="{580937A6-3062-43E0-84A4-203220A55668}"/>
    <dgm:cxn modelId="{BC1FA509-B3C6-4E15-9D7F-18D053E21C90}" type="presOf" srcId="{0D8A07CC-95B6-4EA0-829E-D9B8D030864E}" destId="{B5879791-AD02-494D-9D78-6C22396A75B7}" srcOrd="0" destOrd="0" presId="urn:microsoft.com/office/officeart/2005/8/layout/hChevron3"/>
    <dgm:cxn modelId="{8256F109-2CE8-4062-ACC0-DBE387B5E892}" type="presOf" srcId="{70A282F3-4515-4856-B2C0-86AA77246B51}" destId="{776A1F8C-5C31-4691-9C2B-A7F8DF456F32}" srcOrd="0" destOrd="0" presId="urn:microsoft.com/office/officeart/2005/8/layout/hChevron3"/>
    <dgm:cxn modelId="{738C1013-B35C-45FD-A84F-246877F9D9FE}" type="presOf" srcId="{936D745D-CA20-4C08-BC30-D08A12E607A8}" destId="{6EE9DACF-3558-46D5-AD94-BB48E49F1489}" srcOrd="0" destOrd="0" presId="urn:microsoft.com/office/officeart/2005/8/layout/hChevron3"/>
    <dgm:cxn modelId="{AE06BB18-E8A4-4D1E-ACA5-3BC536A79940}" srcId="{70A282F3-4515-4856-B2C0-86AA77246B51}" destId="{51A4E85C-7853-4BD1-99B8-500FA732C07C}" srcOrd="5" destOrd="0" parTransId="{B7C07AFD-23D0-4ADA-AB3D-00F07F4ED878}" sibTransId="{1D2E3503-D81D-4ED0-BBED-9752F01DDB36}"/>
    <dgm:cxn modelId="{E8BBB22B-7300-4868-A083-1104E6BD099B}" type="presOf" srcId="{71854ADA-8CB0-41DE-A023-09C1AF968FE5}" destId="{10216DF6-6500-4360-8168-79C8E29168F6}" srcOrd="0" destOrd="0" presId="urn:microsoft.com/office/officeart/2005/8/layout/hChevron3"/>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1"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0C3B4C51-DA37-44EB-8B1A-A227097089DF}" type="presOf" srcId="{51A4E85C-7853-4BD1-99B8-500FA732C07C}" destId="{9FAE840A-45EF-4838-804D-7D38725257B5}" srcOrd="0" destOrd="0" presId="urn:microsoft.com/office/officeart/2005/8/layout/hChevron3"/>
    <dgm:cxn modelId="{7C96E37D-2221-4703-9830-2485111A4943}" srcId="{70A282F3-4515-4856-B2C0-86AA77246B51}" destId="{1C4AA4B7-634C-4CBA-8066-E03FD66C6830}" srcOrd="2" destOrd="0" parTransId="{F9360B63-235F-4C4F-913A-0129822BD193}" sibTransId="{31BB5B69-4B99-4D7D-8A85-CD53BEB64987}"/>
    <dgm:cxn modelId="{7003787F-7B8C-4EAA-87AB-559D63E64850}" type="presOf" srcId="{2473E0C6-F091-45D1-92DF-C3495EF1C401}" destId="{2CC4FF6B-995D-4E35-BB3F-77D64CD4A0D0}" srcOrd="0" destOrd="0" presId="urn:microsoft.com/office/officeart/2005/8/layout/hChevron3"/>
    <dgm:cxn modelId="{D7169B87-9B7A-456D-8969-26D2699B1861}" srcId="{70A282F3-4515-4856-B2C0-86AA77246B51}" destId="{0D8A07CC-95B6-4EA0-829E-D9B8D030864E}" srcOrd="9" destOrd="0" parTransId="{D1EA18D4-45E8-453B-9846-F7DB3EB607EC}" sibTransId="{922F579C-F95D-45B9-8EB7-32A2FB74BB9F}"/>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10" destOrd="0" parTransId="{A0441888-E3AF-4D12-AB92-613143FC1909}" sibTransId="{1E76E48C-B58D-4209-8280-B24013EBE79B}"/>
    <dgm:cxn modelId="{5B7573AD-785D-4B55-A230-E32D87EAB77C}" srcId="{70A282F3-4515-4856-B2C0-86AA77246B51}" destId="{F6F74AEF-BB45-45DA-85BB-D022F832901F}" srcOrd="7" destOrd="0" parTransId="{31D343A9-D0AF-42AA-80A0-2F8A29E1D15C}" sibTransId="{0A7681B3-6438-4331-95BA-32E8E2E65E7D}"/>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EDF810CE-15C3-42DD-BF0A-6F360788C8CC}" srcId="{70A282F3-4515-4856-B2C0-86AA77246B51}" destId="{936D745D-CA20-4C08-BC30-D08A12E607A8}" srcOrd="8" destOrd="0" parTransId="{5794BC60-2566-4E8B-AF41-932DE9E3CF09}" sibTransId="{3F89783E-1958-4D73-9E9D-4ADDC3DE43EC}"/>
    <dgm:cxn modelId="{2469B8E2-A478-42E2-AA81-10AD3E8626D6}" type="presOf" srcId="{F6F74AEF-BB45-45DA-85BB-D022F832901F}" destId="{E0020522-8D25-4C40-9ABB-B5A802558AAC}"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9587E1F6-0EDF-4079-BE46-C5E4EDAD7C76}" type="presOf" srcId="{1C4AA4B7-634C-4CBA-8066-E03FD66C6830}" destId="{07D5B92C-B88D-4097-96C2-28859F65CA7F}" srcOrd="0" destOrd="0" presId="urn:microsoft.com/office/officeart/2005/8/layout/hChevron3"/>
    <dgm:cxn modelId="{2A5368FE-1C47-49B5-BBAB-3FCDB61912AD}" srcId="{70A282F3-4515-4856-B2C0-86AA77246B51}" destId="{2473E0C6-F091-45D1-92DF-C3495EF1C401}" srcOrd="6" destOrd="0" parTransId="{4433C147-A76C-4373-82A9-5E8D9C6D1838}" sibTransId="{180EAE69-2C01-4311-B9E4-412DA1BB2F8A}"/>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23E8F3E0-0D4E-44EC-A5D5-384FB891694A}" type="presParOf" srcId="{776A1F8C-5C31-4691-9C2B-A7F8DF456F32}" destId="{2F548C05-5D23-47B9-9153-0D08392EF497}" srcOrd="2" destOrd="0" presId="urn:microsoft.com/office/officeart/2005/8/layout/hChevron3"/>
    <dgm:cxn modelId="{6B743A57-743D-4B08-99B0-997F146DC9E6}" type="presParOf" srcId="{776A1F8C-5C31-4691-9C2B-A7F8DF456F32}" destId="{2641F55C-7678-4F0E-9F26-07FCA1D57FDD}" srcOrd="3" destOrd="0" presId="urn:microsoft.com/office/officeart/2005/8/layout/hChevron3"/>
    <dgm:cxn modelId="{DC205062-3D57-485B-A4A3-88E08CF67B73}" type="presParOf" srcId="{776A1F8C-5C31-4691-9C2B-A7F8DF456F32}" destId="{07D5B92C-B88D-4097-96C2-28859F65CA7F}" srcOrd="4" destOrd="0" presId="urn:microsoft.com/office/officeart/2005/8/layout/hChevron3"/>
    <dgm:cxn modelId="{564C1AF4-A875-4033-AC0C-3A982FD8735B}" type="presParOf" srcId="{776A1F8C-5C31-4691-9C2B-A7F8DF456F32}" destId="{149AD83A-B175-422B-8511-AB5D0AE3C71B}"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2A60B205-ECBC-4A54-8744-FD5CBA466B06}" type="presParOf" srcId="{776A1F8C-5C31-4691-9C2B-A7F8DF456F32}" destId="{9FAE840A-45EF-4838-804D-7D38725257B5}" srcOrd="10" destOrd="0" presId="urn:microsoft.com/office/officeart/2005/8/layout/hChevron3"/>
    <dgm:cxn modelId="{43B5F5F6-6381-4D48-B856-1AB4A62ACFE7}" type="presParOf" srcId="{776A1F8C-5C31-4691-9C2B-A7F8DF456F32}" destId="{BBB638DF-FC3D-4C30-895A-940F06B6343E}" srcOrd="11" destOrd="0" presId="urn:microsoft.com/office/officeart/2005/8/layout/hChevron3"/>
    <dgm:cxn modelId="{3459719D-6CFD-462C-B8D1-15E16C375775}" type="presParOf" srcId="{776A1F8C-5C31-4691-9C2B-A7F8DF456F32}" destId="{2CC4FF6B-995D-4E35-BB3F-77D64CD4A0D0}" srcOrd="12" destOrd="0" presId="urn:microsoft.com/office/officeart/2005/8/layout/hChevron3"/>
    <dgm:cxn modelId="{9BEB9B76-D675-43EF-8776-EF1C3FA58311}" type="presParOf" srcId="{776A1F8C-5C31-4691-9C2B-A7F8DF456F32}" destId="{1B769117-C156-4328-97A8-A790DE76E5F3}" srcOrd="13" destOrd="0" presId="urn:microsoft.com/office/officeart/2005/8/layout/hChevron3"/>
    <dgm:cxn modelId="{3A64E952-699F-4EC7-9C53-12B304A1AC65}" type="presParOf" srcId="{776A1F8C-5C31-4691-9C2B-A7F8DF456F32}" destId="{E0020522-8D25-4C40-9ABB-B5A802558AAC}" srcOrd="14" destOrd="0" presId="urn:microsoft.com/office/officeart/2005/8/layout/hChevron3"/>
    <dgm:cxn modelId="{7C42AB26-C2B4-4645-A7A3-40E0E203DE4E}" type="presParOf" srcId="{776A1F8C-5C31-4691-9C2B-A7F8DF456F32}" destId="{8CF0E4F3-6CAB-4DF7-8127-F071599528CD}" srcOrd="15" destOrd="0" presId="urn:microsoft.com/office/officeart/2005/8/layout/hChevron3"/>
    <dgm:cxn modelId="{D9A9EFE4-1844-4005-8BED-2FB2A5DC5673}" type="presParOf" srcId="{776A1F8C-5C31-4691-9C2B-A7F8DF456F32}" destId="{6EE9DACF-3558-46D5-AD94-BB48E49F1489}" srcOrd="16" destOrd="0" presId="urn:microsoft.com/office/officeart/2005/8/layout/hChevron3"/>
    <dgm:cxn modelId="{DDC766BE-4A32-4C0C-825B-A9815018E346}" type="presParOf" srcId="{776A1F8C-5C31-4691-9C2B-A7F8DF456F32}" destId="{32911B46-F97F-4525-AD59-CFE95FFB94FB}" srcOrd="17" destOrd="0" presId="urn:microsoft.com/office/officeart/2005/8/layout/hChevron3"/>
    <dgm:cxn modelId="{50FEB9A3-6A5E-493F-B5D2-A491D2B86465}" type="presParOf" srcId="{776A1F8C-5C31-4691-9C2B-A7F8DF456F32}" destId="{B5879791-AD02-494D-9D78-6C22396A75B7}" srcOrd="18" destOrd="0" presId="urn:microsoft.com/office/officeart/2005/8/layout/hChevron3"/>
    <dgm:cxn modelId="{0534FCC8-F103-4C46-8CA6-2E6FE1A79070}" type="presParOf" srcId="{776A1F8C-5C31-4691-9C2B-A7F8DF456F32}" destId="{58A52110-D620-4823-A6FA-E8FA09D67D59}" srcOrd="19" destOrd="0" presId="urn:microsoft.com/office/officeart/2005/8/layout/hChevron3"/>
    <dgm:cxn modelId="{FA103E51-2275-407D-9C53-E55B4CF21AE3}" type="presParOf" srcId="{776A1F8C-5C31-4691-9C2B-A7F8DF456F32}" destId="{92430BDE-7174-4B03-866C-936903DF07F9}" srcOrd="20" destOrd="0" presId="urn:microsoft.com/office/officeart/2005/8/layout/hChevron3"/>
    <dgm:cxn modelId="{F31D3BCB-2AFA-458D-96BF-227456F0A622}" type="presParOf" srcId="{776A1F8C-5C31-4691-9C2B-A7F8DF456F32}" destId="{67BB3DEC-BE6B-4F48-94DF-D5CCA4276827}" srcOrd="21" destOrd="0" presId="urn:microsoft.com/office/officeart/2005/8/layout/hChevron3"/>
    <dgm:cxn modelId="{E192B9E4-C8EF-43DC-BA11-78FD917000E5}" type="presParOf" srcId="{776A1F8C-5C31-4691-9C2B-A7F8DF456F32}" destId="{2CB68F4E-D058-4ECE-8D28-436B2D71DCC9}" srcOrd="22" destOrd="0" presId="urn:microsoft.com/office/officeart/2005/8/layout/hChevron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200" dirty="0">
              <a:hlinkClick xmlns:r="http://schemas.openxmlformats.org/officeDocument/2006/relationships" r:id="rId1" action="ppaction://hlinksldjump"/>
            </a:rPr>
            <a:t>I. Starter</a:t>
          </a:r>
          <a:endParaRPr lang="fr-FR" sz="1200" dirty="0"/>
        </a:p>
      </dgm:t>
    </dgm:pt>
    <dgm:pt modelId="{C735A598-7BAA-4198-B3DB-B75AF76A8085}" type="parTrans" cxnId="{C66094AE-62B6-4AC2-AD90-6DDD41DB0420}">
      <dgm:prSet/>
      <dgm:spPr/>
      <dgm:t>
        <a:bodyPr/>
        <a:lstStyle/>
        <a:p>
          <a:endParaRPr lang="fr-FR" sz="1200"/>
        </a:p>
      </dgm:t>
    </dgm:pt>
    <dgm:pt modelId="{D71A99E9-9574-442D-A8CA-B21062B246A6}" type="sibTrans" cxnId="{C66094AE-62B6-4AC2-AD90-6DDD41DB0420}">
      <dgm:prSet/>
      <dgm:spPr/>
      <dgm:t>
        <a:bodyPr/>
        <a:lstStyle/>
        <a:p>
          <a:endParaRPr lang="fr-FR" sz="1200"/>
        </a:p>
      </dgm:t>
    </dgm:pt>
    <dgm:pt modelId="{6FAE786F-AC75-4C08-AB21-821A5A2DCB78}">
      <dgm:prSet phldrT="[Texte]" custT="1"/>
      <dgm:spPr>
        <a:solidFill>
          <a:schemeClr val="accent6">
            <a:lumMod val="20000"/>
            <a:lumOff val="80000"/>
          </a:schemeClr>
        </a:solidFill>
      </dgm:spPr>
      <dgm:t>
        <a:bodyPr/>
        <a:lstStyle/>
        <a:p>
          <a:r>
            <a:rPr lang="fr-FR" sz="1200" dirty="0">
              <a:hlinkClick xmlns:r="http://schemas.openxmlformats.org/officeDocument/2006/relationships" r:id="rId2" action="ppaction://hlinksldjump"/>
            </a:rPr>
            <a:t>II. C. texte</a:t>
          </a:r>
          <a:endParaRPr lang="fr-FR" sz="1200" dirty="0"/>
        </a:p>
      </dgm:t>
    </dgm:pt>
    <dgm:pt modelId="{995DA614-9380-4BB6-AF59-3DCB142B5F48}" type="parTrans" cxnId="{999FA33F-C5F2-4496-9223-5605050F10AE}">
      <dgm:prSet/>
      <dgm:spPr/>
      <dgm:t>
        <a:bodyPr/>
        <a:lstStyle/>
        <a:p>
          <a:endParaRPr lang="fr-FR" sz="1200"/>
        </a:p>
      </dgm:t>
    </dgm:pt>
    <dgm:pt modelId="{EB9486F7-414A-4ECD-8706-C58E89D3C254}" type="sibTrans" cxnId="{999FA33F-C5F2-4496-9223-5605050F10AE}">
      <dgm:prSet/>
      <dgm:spPr/>
      <dgm:t>
        <a:bodyPr/>
        <a:lstStyle/>
        <a:p>
          <a:endParaRPr lang="fr-FR" sz="1200"/>
        </a:p>
      </dgm:t>
    </dgm:pt>
    <dgm:pt modelId="{85EC93E8-032B-44C3-96BD-D8FC2CDF2A04}">
      <dgm:prSet phldrT="[Texte]" custT="1"/>
      <dgm:spPr>
        <a:solidFill>
          <a:schemeClr val="accent6">
            <a:lumMod val="20000"/>
            <a:lumOff val="80000"/>
          </a:schemeClr>
        </a:solidFill>
      </dgm:spPr>
      <dgm:t>
        <a:bodyPr/>
        <a:lstStyle/>
        <a:p>
          <a:r>
            <a:rPr lang="fr-FR" sz="1200" dirty="0">
              <a:hlinkClick xmlns:r="http://schemas.openxmlformats.org/officeDocument/2006/relationships" r:id="rId3" action="ppaction://hlinksldjump"/>
            </a:rPr>
            <a:t>IV. Gr: qté définie</a:t>
          </a:r>
          <a:endParaRPr lang="fr-FR" sz="1200" dirty="0"/>
        </a:p>
      </dgm:t>
    </dgm:pt>
    <dgm:pt modelId="{B0ED8357-9422-40D9-916C-E231BBDB607E}" type="parTrans" cxnId="{0A00E1CB-F810-44A5-A8D7-65B7092DF0AD}">
      <dgm:prSet/>
      <dgm:spPr/>
      <dgm:t>
        <a:bodyPr/>
        <a:lstStyle/>
        <a:p>
          <a:endParaRPr lang="fr-FR" sz="1200"/>
        </a:p>
      </dgm:t>
    </dgm:pt>
    <dgm:pt modelId="{9936B63E-A76D-4026-BBC4-6A1BEE9FE167}" type="sibTrans" cxnId="{0A00E1CB-F810-44A5-A8D7-65B7092DF0AD}">
      <dgm:prSet/>
      <dgm:spPr/>
      <dgm:t>
        <a:bodyPr/>
        <a:lstStyle/>
        <a:p>
          <a:endParaRPr lang="fr-FR" sz="1200"/>
        </a:p>
      </dgm:t>
    </dgm:pt>
    <dgm:pt modelId="{63BF9446-41F9-44D2-88CF-A079D597BA95}">
      <dgm:prSet phldrT="[Texte]" custT="1"/>
      <dgm:spPr>
        <a:solidFill>
          <a:schemeClr val="accent6">
            <a:lumMod val="20000"/>
            <a:lumOff val="80000"/>
          </a:schemeClr>
        </a:solidFill>
      </dgm:spPr>
      <dgm:t>
        <a:bodyPr/>
        <a:lstStyle/>
        <a:p>
          <a:r>
            <a:rPr lang="fr-FR" sz="1200" dirty="0">
              <a:hlinkClick xmlns:r="http://schemas.openxmlformats.org/officeDocument/2006/relationships" r:id="rId4" action="ppaction://hlinksldjump"/>
            </a:rPr>
            <a:t>V. Gr: qté indéfinie</a:t>
          </a:r>
          <a:endParaRPr lang="fr-FR" sz="1200" dirty="0"/>
        </a:p>
      </dgm:t>
    </dgm:pt>
    <dgm:pt modelId="{9AEBF485-80B7-4E72-B632-6D0248883F53}" type="parTrans" cxnId="{B2C73BEB-7BFC-4B9A-BF95-0C73B50EBA98}">
      <dgm:prSet/>
      <dgm:spPr/>
      <dgm:t>
        <a:bodyPr/>
        <a:lstStyle/>
        <a:p>
          <a:endParaRPr lang="fr-FR" sz="1200"/>
        </a:p>
      </dgm:t>
    </dgm:pt>
    <dgm:pt modelId="{F11C5AE7-F1F8-4B7B-AAC2-50535A342F1D}" type="sibTrans" cxnId="{B2C73BEB-7BFC-4B9A-BF95-0C73B50EBA98}">
      <dgm:prSet/>
      <dgm:spPr/>
      <dgm:t>
        <a:bodyPr/>
        <a:lstStyle/>
        <a:p>
          <a:endParaRPr lang="fr-FR" sz="1200"/>
        </a:p>
      </dgm:t>
    </dgm:pt>
    <dgm:pt modelId="{9CD13DA1-4E5F-4C46-A83B-A6876944F671}">
      <dgm:prSet phldrT="[Texte]" custT="1"/>
      <dgm:spPr>
        <a:solidFill>
          <a:schemeClr val="accent6">
            <a:lumMod val="20000"/>
            <a:lumOff val="80000"/>
          </a:schemeClr>
        </a:solidFill>
      </dgm:spPr>
      <dgm:t>
        <a:bodyPr/>
        <a:lstStyle/>
        <a:p>
          <a:r>
            <a:rPr lang="fr-FR" sz="1200" dirty="0">
              <a:hlinkClick xmlns:r="http://schemas.openxmlformats.org/officeDocument/2006/relationships" r:id="rId5" action="ppaction://hlinksldjump"/>
            </a:rPr>
            <a:t>XI. Phonétique</a:t>
          </a:r>
          <a:endParaRPr lang="fr-FR" sz="1200" dirty="0"/>
        </a:p>
      </dgm:t>
    </dgm:pt>
    <dgm:pt modelId="{A0441888-E3AF-4D12-AB92-613143FC1909}" type="parTrans" cxnId="{C85385A2-F66B-431C-B9AC-A00FB80E79EB}">
      <dgm:prSet/>
      <dgm:spPr/>
      <dgm:t>
        <a:bodyPr/>
        <a:lstStyle/>
        <a:p>
          <a:endParaRPr lang="fr-FR" sz="1200"/>
        </a:p>
      </dgm:t>
    </dgm:pt>
    <dgm:pt modelId="{1E76E48C-B58D-4209-8280-B24013EBE79B}" type="sibTrans" cxnId="{C85385A2-F66B-431C-B9AC-A00FB80E79EB}">
      <dgm:prSet/>
      <dgm:spPr/>
      <dgm:t>
        <a:bodyPr/>
        <a:lstStyle/>
        <a:p>
          <a:endParaRPr lang="fr-FR" sz="1200"/>
        </a:p>
      </dgm:t>
    </dgm:pt>
    <dgm:pt modelId="{B1C5E547-A81E-4965-963A-5969F01DE233}">
      <dgm:prSet phldrT="[Texte]" custT="1"/>
      <dgm:spPr>
        <a:solidFill>
          <a:schemeClr val="accent6">
            <a:lumMod val="20000"/>
            <a:lumOff val="80000"/>
          </a:schemeClr>
        </a:solidFill>
      </dgm:spPr>
      <dgm:t>
        <a:bodyPr/>
        <a:lstStyle/>
        <a:p>
          <a:r>
            <a:rPr lang="fr-FR" sz="1200" dirty="0">
              <a:hlinkClick xmlns:r="http://schemas.openxmlformats.org/officeDocument/2006/relationships" r:id="rId6" action="ppaction://hlinksldjump"/>
            </a:rPr>
            <a:t>XII. Production</a:t>
          </a:r>
          <a:endParaRPr lang="fr-FR" sz="1200" dirty="0"/>
        </a:p>
      </dgm:t>
    </dgm:pt>
    <dgm:pt modelId="{AE6CC7CD-9FCB-4360-8E79-DF93DAF60737}" type="parTrans" cxnId="{72738101-32A0-482A-BC85-92CF6BCE71EB}">
      <dgm:prSet/>
      <dgm:spPr/>
      <dgm:t>
        <a:bodyPr/>
        <a:lstStyle/>
        <a:p>
          <a:endParaRPr lang="fr-FR" sz="1200"/>
        </a:p>
      </dgm:t>
    </dgm:pt>
    <dgm:pt modelId="{580937A6-3062-43E0-84A4-203220A55668}" type="sibTrans" cxnId="{72738101-32A0-482A-BC85-92CF6BCE71EB}">
      <dgm:prSet/>
      <dgm:spPr/>
      <dgm:t>
        <a:bodyPr/>
        <a:lstStyle/>
        <a:p>
          <a:endParaRPr lang="fr-FR" sz="1200"/>
        </a:p>
      </dgm:t>
    </dgm:pt>
    <dgm:pt modelId="{51A4E85C-7853-4BD1-99B8-500FA732C07C}">
      <dgm:prSet phldrT="[Texte]" custT="1"/>
      <dgm:spPr>
        <a:solidFill>
          <a:schemeClr val="accent6">
            <a:lumMod val="20000"/>
            <a:lumOff val="80000"/>
          </a:schemeClr>
        </a:solidFill>
      </dgm:spPr>
      <dgm:t>
        <a:bodyPr/>
        <a:lstStyle/>
        <a:p>
          <a:r>
            <a:rPr lang="fr-FR" sz="1200" dirty="0">
              <a:hlinkClick xmlns:r="http://schemas.openxmlformats.org/officeDocument/2006/relationships" r:id="rId7" action="ppaction://hlinksldjump"/>
            </a:rPr>
            <a:t>VI. </a:t>
          </a:r>
          <a:r>
            <a:rPr lang="fr-FR" sz="1200" dirty="0" err="1">
              <a:hlinkClick xmlns:r="http://schemas.openxmlformats.org/officeDocument/2006/relationships" r:id="rId7" action="ppaction://hlinksldjump"/>
            </a:rPr>
            <a:t>Voc</a:t>
          </a:r>
          <a:r>
            <a:rPr lang="fr-FR" sz="1200" dirty="0">
              <a:hlinkClick xmlns:r="http://schemas.openxmlformats.org/officeDocument/2006/relationships" r:id="rId7" action="ppaction://hlinksldjump"/>
            </a:rPr>
            <a:t>: actions</a:t>
          </a:r>
          <a:endParaRPr lang="fr-FR" sz="1200" dirty="0"/>
        </a:p>
      </dgm:t>
    </dgm:pt>
    <dgm:pt modelId="{B7C07AFD-23D0-4ADA-AB3D-00F07F4ED878}" type="parTrans" cxnId="{AE06BB18-E8A4-4D1E-ACA5-3BC536A79940}">
      <dgm:prSet/>
      <dgm:spPr/>
      <dgm:t>
        <a:bodyPr/>
        <a:lstStyle/>
        <a:p>
          <a:endParaRPr lang="fr-FR" sz="1200"/>
        </a:p>
      </dgm:t>
    </dgm:pt>
    <dgm:pt modelId="{1D2E3503-D81D-4ED0-BBED-9752F01DDB36}" type="sibTrans" cxnId="{AE06BB18-E8A4-4D1E-ACA5-3BC536A79940}">
      <dgm:prSet/>
      <dgm:spPr/>
      <dgm:t>
        <a:bodyPr/>
        <a:lstStyle/>
        <a:p>
          <a:endParaRPr lang="fr-FR" sz="1200"/>
        </a:p>
      </dgm:t>
    </dgm:pt>
    <dgm:pt modelId="{2473E0C6-F091-45D1-92DF-C3495EF1C401}">
      <dgm:prSet phldrT="[Texte]" custT="1"/>
      <dgm:spPr>
        <a:solidFill>
          <a:schemeClr val="accent6">
            <a:lumMod val="20000"/>
            <a:lumOff val="80000"/>
          </a:schemeClr>
        </a:solidFill>
      </dgm:spPr>
      <dgm:t>
        <a:bodyPr/>
        <a:lstStyle/>
        <a:p>
          <a:r>
            <a:rPr lang="fr-FR" sz="1200" dirty="0">
              <a:hlinkClick xmlns:r="http://schemas.openxmlformats.org/officeDocument/2006/relationships" r:id="rId8" action="ppaction://hlinksldjump"/>
            </a:rPr>
            <a:t>VII. Gr: COD</a:t>
          </a:r>
          <a:endParaRPr lang="fr-FR" sz="1200" dirty="0"/>
        </a:p>
      </dgm:t>
    </dgm:pt>
    <dgm:pt modelId="{4433C147-A76C-4373-82A9-5E8D9C6D1838}" type="parTrans" cxnId="{2A5368FE-1C47-49B5-BBAB-3FCDB61912AD}">
      <dgm:prSet/>
      <dgm:spPr/>
      <dgm:t>
        <a:bodyPr/>
        <a:lstStyle/>
        <a:p>
          <a:endParaRPr lang="fr-FR" sz="1200"/>
        </a:p>
      </dgm:t>
    </dgm:pt>
    <dgm:pt modelId="{180EAE69-2C01-4311-B9E4-412DA1BB2F8A}" type="sibTrans" cxnId="{2A5368FE-1C47-49B5-BBAB-3FCDB61912AD}">
      <dgm:prSet/>
      <dgm:spPr/>
      <dgm:t>
        <a:bodyPr/>
        <a:lstStyle/>
        <a:p>
          <a:endParaRPr lang="fr-FR" sz="1200"/>
        </a:p>
      </dgm:t>
    </dgm:pt>
    <dgm:pt modelId="{F6F74AEF-BB45-45DA-85BB-D022F832901F}">
      <dgm:prSet phldrT="[Texte]" custT="1"/>
      <dgm:spPr>
        <a:solidFill>
          <a:schemeClr val="accent6">
            <a:lumMod val="20000"/>
            <a:lumOff val="80000"/>
          </a:schemeClr>
        </a:solidFill>
      </dgm:spPr>
      <dgm:t>
        <a:bodyPr/>
        <a:lstStyle/>
        <a:p>
          <a:r>
            <a:rPr lang="fr-FR" sz="1200" dirty="0">
              <a:hlinkClick xmlns:r="http://schemas.openxmlformats.org/officeDocument/2006/relationships" r:id="rId9" action="ppaction://hlinksldjump"/>
            </a:rPr>
            <a:t>VIII. Gr: prés. progressif</a:t>
          </a:r>
          <a:endParaRPr lang="fr-FR" sz="1200" dirty="0"/>
        </a:p>
      </dgm:t>
    </dgm:pt>
    <dgm:pt modelId="{31D343A9-D0AF-42AA-80A0-2F8A29E1D15C}" type="parTrans" cxnId="{5B7573AD-785D-4B55-A230-E32D87EAB77C}">
      <dgm:prSet/>
      <dgm:spPr/>
      <dgm:t>
        <a:bodyPr/>
        <a:lstStyle/>
        <a:p>
          <a:endParaRPr lang="fr-FR" sz="1200"/>
        </a:p>
      </dgm:t>
    </dgm:pt>
    <dgm:pt modelId="{0A7681B3-6438-4331-95BA-32E8E2E65E7D}" type="sibTrans" cxnId="{5B7573AD-785D-4B55-A230-E32D87EAB77C}">
      <dgm:prSet/>
      <dgm:spPr/>
      <dgm:t>
        <a:bodyPr/>
        <a:lstStyle/>
        <a:p>
          <a:endParaRPr lang="fr-FR" sz="1200"/>
        </a:p>
      </dgm:t>
    </dgm:pt>
    <dgm:pt modelId="{936D745D-CA20-4C08-BC30-D08A12E607A8}">
      <dgm:prSet phldrT="[Texte]" custT="1"/>
      <dgm:spPr>
        <a:solidFill>
          <a:schemeClr val="accent6">
            <a:lumMod val="20000"/>
            <a:lumOff val="80000"/>
          </a:schemeClr>
        </a:solidFill>
      </dgm:spPr>
      <dgm:t>
        <a:bodyPr/>
        <a:lstStyle/>
        <a:p>
          <a:r>
            <a:rPr lang="fr-FR" sz="1200" dirty="0">
              <a:hlinkClick xmlns:r="http://schemas.openxmlformats.org/officeDocument/2006/relationships" r:id="rId10" action="ppaction://hlinksldjump"/>
            </a:rPr>
            <a:t>IX. </a:t>
          </a:r>
          <a:r>
            <a:rPr lang="fr-FR" sz="1200" dirty="0" err="1">
              <a:hlinkClick xmlns:r="http://schemas.openxmlformats.org/officeDocument/2006/relationships" r:id="rId10" action="ppaction://hlinksldjump"/>
            </a:rPr>
            <a:t>Voc</a:t>
          </a:r>
          <a:r>
            <a:rPr lang="fr-FR" sz="1200" dirty="0">
              <a:hlinkClick xmlns:r="http://schemas.openxmlformats.org/officeDocument/2006/relationships" r:id="rId10" action="ppaction://hlinksldjump"/>
            </a:rPr>
            <a:t>: connecteurs</a:t>
          </a:r>
          <a:endParaRPr lang="fr-FR" sz="1200" dirty="0"/>
        </a:p>
      </dgm:t>
    </dgm:pt>
    <dgm:pt modelId="{5794BC60-2566-4E8B-AF41-932DE9E3CF09}" type="parTrans" cxnId="{EDF810CE-15C3-42DD-BF0A-6F360788C8CC}">
      <dgm:prSet/>
      <dgm:spPr/>
      <dgm:t>
        <a:bodyPr/>
        <a:lstStyle/>
        <a:p>
          <a:endParaRPr lang="fr-FR" sz="1200"/>
        </a:p>
      </dgm:t>
    </dgm:pt>
    <dgm:pt modelId="{3F89783E-1958-4D73-9E9D-4ADDC3DE43EC}" type="sibTrans" cxnId="{EDF810CE-15C3-42DD-BF0A-6F360788C8CC}">
      <dgm:prSet/>
      <dgm:spPr/>
      <dgm:t>
        <a:bodyPr/>
        <a:lstStyle/>
        <a:p>
          <a:endParaRPr lang="fr-FR" sz="1200"/>
        </a:p>
      </dgm:t>
    </dgm:pt>
    <dgm:pt modelId="{0D8A07CC-95B6-4EA0-829E-D9B8D030864E}">
      <dgm:prSet phldrT="[Texte]" custT="1"/>
      <dgm:spPr>
        <a:solidFill>
          <a:schemeClr val="accent6">
            <a:lumMod val="20000"/>
            <a:lumOff val="80000"/>
          </a:schemeClr>
        </a:solidFill>
      </dgm:spPr>
      <dgm:t>
        <a:bodyPr/>
        <a:lstStyle/>
        <a:p>
          <a:r>
            <a:rPr lang="fr-FR" sz="1200" dirty="0">
              <a:hlinkClick xmlns:r="http://schemas.openxmlformats.org/officeDocument/2006/relationships" r:id="rId11" action="ppaction://hlinksldjump"/>
            </a:rPr>
            <a:t>X. </a:t>
          </a:r>
          <a:r>
            <a:rPr lang="fr-FR" sz="1200" dirty="0" err="1">
              <a:hlinkClick xmlns:r="http://schemas.openxmlformats.org/officeDocument/2006/relationships" r:id="rId11" action="ppaction://hlinksldjump"/>
            </a:rPr>
            <a:t>Voc</a:t>
          </a:r>
          <a:r>
            <a:rPr lang="fr-FR" sz="1200" dirty="0">
              <a:hlinkClick xmlns:r="http://schemas.openxmlformats.org/officeDocument/2006/relationships" r:id="rId11" action="ppaction://hlinksldjump"/>
            </a:rPr>
            <a:t>: opinion</a:t>
          </a:r>
          <a:endParaRPr lang="fr-FR" sz="1200" dirty="0"/>
        </a:p>
      </dgm:t>
    </dgm:pt>
    <dgm:pt modelId="{D1EA18D4-45E8-453B-9846-F7DB3EB607EC}" type="parTrans" cxnId="{D7169B87-9B7A-456D-8969-26D2699B1861}">
      <dgm:prSet/>
      <dgm:spPr/>
      <dgm:t>
        <a:bodyPr/>
        <a:lstStyle/>
        <a:p>
          <a:endParaRPr lang="fr-FR" sz="1200"/>
        </a:p>
      </dgm:t>
    </dgm:pt>
    <dgm:pt modelId="{922F579C-F95D-45B9-8EB7-32A2FB74BB9F}" type="sibTrans" cxnId="{D7169B87-9B7A-456D-8969-26D2699B1861}">
      <dgm:prSet/>
      <dgm:spPr/>
      <dgm:t>
        <a:bodyPr/>
        <a:lstStyle/>
        <a:p>
          <a:endParaRPr lang="fr-FR" sz="1200"/>
        </a:p>
      </dgm:t>
    </dgm:pt>
    <dgm:pt modelId="{1C4AA4B7-634C-4CBA-8066-E03FD66C6830}">
      <dgm:prSet phldrT="[Texte]" custT="1"/>
      <dgm:spPr>
        <a:solidFill>
          <a:srgbClr val="FFC000"/>
        </a:solidFill>
      </dgm:spPr>
      <dgm:t>
        <a:bodyPr/>
        <a:lstStyle/>
        <a:p>
          <a:r>
            <a:rPr lang="fr-FR" sz="1200" dirty="0">
              <a:hlinkClick xmlns:r="http://schemas.openxmlformats.org/officeDocument/2006/relationships" r:id="rId12" action="ppaction://hlinksldjump"/>
            </a:rPr>
            <a:t>III. </a:t>
          </a:r>
          <a:r>
            <a:rPr lang="fr-FR" sz="1200" dirty="0" err="1">
              <a:hlinkClick xmlns:r="http://schemas.openxmlformats.org/officeDocument/2006/relationships" r:id="rId12" action="ppaction://hlinksldjump"/>
            </a:rPr>
            <a:t>Voc</a:t>
          </a:r>
          <a:r>
            <a:rPr lang="fr-FR" sz="1200" dirty="0">
              <a:hlinkClick xmlns:r="http://schemas.openxmlformats.org/officeDocument/2006/relationships" r:id="rId12" action="ppaction://hlinksldjump"/>
            </a:rPr>
            <a:t>: aliments</a:t>
          </a:r>
          <a:endParaRPr lang="fr-FR" sz="1200" dirty="0"/>
        </a:p>
      </dgm:t>
    </dgm:pt>
    <dgm:pt modelId="{F9360B63-235F-4C4F-913A-0129822BD193}" type="parTrans" cxnId="{7C96E37D-2221-4703-9830-2485111A4943}">
      <dgm:prSet/>
      <dgm:spPr/>
      <dgm:t>
        <a:bodyPr/>
        <a:lstStyle/>
        <a:p>
          <a:endParaRPr lang="fr-FR" sz="1200"/>
        </a:p>
      </dgm:t>
    </dgm:pt>
    <dgm:pt modelId="{31BB5B69-4B99-4D7D-8A85-CD53BEB64987}" type="sibTrans" cxnId="{7C96E37D-2221-4703-9830-2485111A4943}">
      <dgm:prSet/>
      <dgm:spPr/>
      <dgm:t>
        <a:bodyPr/>
        <a:lstStyle/>
        <a:p>
          <a:endParaRPr lang="fr-FR" sz="12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12">
        <dgm:presLayoutVars>
          <dgm:bulletEnabled val="1"/>
        </dgm:presLayoutVars>
      </dgm:prSet>
      <dgm:spPr/>
    </dgm:pt>
    <dgm:pt modelId="{4F894FE4-D206-41C8-AF7E-2F059EF7A497}" type="pres">
      <dgm:prSet presAssocID="{D71A99E9-9574-442D-A8CA-B21062B246A6}" presName="parSpace" presStyleCnt="0"/>
      <dgm:spPr/>
    </dgm:pt>
    <dgm:pt modelId="{2F548C05-5D23-47B9-9153-0D08392EF497}" type="pres">
      <dgm:prSet presAssocID="{6FAE786F-AC75-4C08-AB21-821A5A2DCB78}" presName="parTxOnly" presStyleLbl="node1" presStyleIdx="1" presStyleCnt="12">
        <dgm:presLayoutVars>
          <dgm:bulletEnabled val="1"/>
        </dgm:presLayoutVars>
      </dgm:prSet>
      <dgm:spPr/>
    </dgm:pt>
    <dgm:pt modelId="{2641F55C-7678-4F0E-9F26-07FCA1D57FDD}" type="pres">
      <dgm:prSet presAssocID="{EB9486F7-414A-4ECD-8706-C58E89D3C254}" presName="parSpace" presStyleCnt="0"/>
      <dgm:spPr/>
    </dgm:pt>
    <dgm:pt modelId="{07D5B92C-B88D-4097-96C2-28859F65CA7F}" type="pres">
      <dgm:prSet presAssocID="{1C4AA4B7-634C-4CBA-8066-E03FD66C6830}" presName="parTxOnly" presStyleLbl="node1" presStyleIdx="2" presStyleCnt="12">
        <dgm:presLayoutVars>
          <dgm:bulletEnabled val="1"/>
        </dgm:presLayoutVars>
      </dgm:prSet>
      <dgm:spPr/>
    </dgm:pt>
    <dgm:pt modelId="{149AD83A-B175-422B-8511-AB5D0AE3C71B}" type="pres">
      <dgm:prSet presAssocID="{31BB5B69-4B99-4D7D-8A85-CD53BEB64987}" presName="parSpace" presStyleCnt="0"/>
      <dgm:spPr/>
    </dgm:pt>
    <dgm:pt modelId="{0BF32CFA-15F8-41C4-A152-C55FC3476C2D}" type="pres">
      <dgm:prSet presAssocID="{85EC93E8-032B-44C3-96BD-D8FC2CDF2A04}" presName="parTxOnly" presStyleLbl="node1" presStyleIdx="3" presStyleCnt="1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12">
        <dgm:presLayoutVars>
          <dgm:bulletEnabled val="1"/>
        </dgm:presLayoutVars>
      </dgm:prSet>
      <dgm:spPr/>
    </dgm:pt>
    <dgm:pt modelId="{25A1145E-2788-45FB-97B7-F8C4089C4654}" type="pres">
      <dgm:prSet presAssocID="{F11C5AE7-F1F8-4B7B-AAC2-50535A342F1D}" presName="parSpace" presStyleCnt="0"/>
      <dgm:spPr/>
    </dgm:pt>
    <dgm:pt modelId="{9FAE840A-45EF-4838-804D-7D38725257B5}" type="pres">
      <dgm:prSet presAssocID="{51A4E85C-7853-4BD1-99B8-500FA732C07C}" presName="parTxOnly" presStyleLbl="node1" presStyleIdx="5" presStyleCnt="12">
        <dgm:presLayoutVars>
          <dgm:bulletEnabled val="1"/>
        </dgm:presLayoutVars>
      </dgm:prSet>
      <dgm:spPr/>
    </dgm:pt>
    <dgm:pt modelId="{BBB638DF-FC3D-4C30-895A-940F06B6343E}" type="pres">
      <dgm:prSet presAssocID="{1D2E3503-D81D-4ED0-BBED-9752F01DDB36}" presName="parSpace" presStyleCnt="0"/>
      <dgm:spPr/>
    </dgm:pt>
    <dgm:pt modelId="{2CC4FF6B-995D-4E35-BB3F-77D64CD4A0D0}" type="pres">
      <dgm:prSet presAssocID="{2473E0C6-F091-45D1-92DF-C3495EF1C401}" presName="parTxOnly" presStyleLbl="node1" presStyleIdx="6" presStyleCnt="12">
        <dgm:presLayoutVars>
          <dgm:bulletEnabled val="1"/>
        </dgm:presLayoutVars>
      </dgm:prSet>
      <dgm:spPr/>
    </dgm:pt>
    <dgm:pt modelId="{1B769117-C156-4328-97A8-A790DE76E5F3}" type="pres">
      <dgm:prSet presAssocID="{180EAE69-2C01-4311-B9E4-412DA1BB2F8A}" presName="parSpace" presStyleCnt="0"/>
      <dgm:spPr/>
    </dgm:pt>
    <dgm:pt modelId="{E0020522-8D25-4C40-9ABB-B5A802558AAC}" type="pres">
      <dgm:prSet presAssocID="{F6F74AEF-BB45-45DA-85BB-D022F832901F}" presName="parTxOnly" presStyleLbl="node1" presStyleIdx="7" presStyleCnt="12">
        <dgm:presLayoutVars>
          <dgm:bulletEnabled val="1"/>
        </dgm:presLayoutVars>
      </dgm:prSet>
      <dgm:spPr/>
    </dgm:pt>
    <dgm:pt modelId="{8CF0E4F3-6CAB-4DF7-8127-F071599528CD}" type="pres">
      <dgm:prSet presAssocID="{0A7681B3-6438-4331-95BA-32E8E2E65E7D}" presName="parSpace" presStyleCnt="0"/>
      <dgm:spPr/>
    </dgm:pt>
    <dgm:pt modelId="{6EE9DACF-3558-46D5-AD94-BB48E49F1489}" type="pres">
      <dgm:prSet presAssocID="{936D745D-CA20-4C08-BC30-D08A12E607A8}" presName="parTxOnly" presStyleLbl="node1" presStyleIdx="8" presStyleCnt="12">
        <dgm:presLayoutVars>
          <dgm:bulletEnabled val="1"/>
        </dgm:presLayoutVars>
      </dgm:prSet>
      <dgm:spPr/>
    </dgm:pt>
    <dgm:pt modelId="{32911B46-F97F-4525-AD59-CFE95FFB94FB}" type="pres">
      <dgm:prSet presAssocID="{3F89783E-1958-4D73-9E9D-4ADDC3DE43EC}" presName="parSpace" presStyleCnt="0"/>
      <dgm:spPr/>
    </dgm:pt>
    <dgm:pt modelId="{B5879791-AD02-494D-9D78-6C22396A75B7}" type="pres">
      <dgm:prSet presAssocID="{0D8A07CC-95B6-4EA0-829E-D9B8D030864E}" presName="parTxOnly" presStyleLbl="node1" presStyleIdx="9" presStyleCnt="12">
        <dgm:presLayoutVars>
          <dgm:bulletEnabled val="1"/>
        </dgm:presLayoutVars>
      </dgm:prSet>
      <dgm:spPr/>
    </dgm:pt>
    <dgm:pt modelId="{58A52110-D620-4823-A6FA-E8FA09D67D59}" type="pres">
      <dgm:prSet presAssocID="{922F579C-F95D-45B9-8EB7-32A2FB74BB9F}" presName="parSpace" presStyleCnt="0"/>
      <dgm:spPr/>
    </dgm:pt>
    <dgm:pt modelId="{92430BDE-7174-4B03-866C-936903DF07F9}" type="pres">
      <dgm:prSet presAssocID="{9CD13DA1-4E5F-4C46-A83B-A6876944F671}" presName="parTxOnly" presStyleLbl="node1" presStyleIdx="10" presStyleCnt="12">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11" presStyleCnt="12">
        <dgm:presLayoutVars>
          <dgm:bulletEnabled val="1"/>
        </dgm:presLayoutVars>
      </dgm:prSet>
      <dgm:spPr/>
    </dgm:pt>
  </dgm:ptLst>
  <dgm:cxnLst>
    <dgm:cxn modelId="{72738101-32A0-482A-BC85-92CF6BCE71EB}" srcId="{70A282F3-4515-4856-B2C0-86AA77246B51}" destId="{B1C5E547-A81E-4965-963A-5969F01DE233}" srcOrd="11" destOrd="0" parTransId="{AE6CC7CD-9FCB-4360-8E79-DF93DAF60737}" sibTransId="{580937A6-3062-43E0-84A4-203220A55668}"/>
    <dgm:cxn modelId="{BC1FA509-B3C6-4E15-9D7F-18D053E21C90}" type="presOf" srcId="{0D8A07CC-95B6-4EA0-829E-D9B8D030864E}" destId="{B5879791-AD02-494D-9D78-6C22396A75B7}" srcOrd="0" destOrd="0" presId="urn:microsoft.com/office/officeart/2005/8/layout/hChevron3"/>
    <dgm:cxn modelId="{8256F109-2CE8-4062-ACC0-DBE387B5E892}" type="presOf" srcId="{70A282F3-4515-4856-B2C0-86AA77246B51}" destId="{776A1F8C-5C31-4691-9C2B-A7F8DF456F32}" srcOrd="0" destOrd="0" presId="urn:microsoft.com/office/officeart/2005/8/layout/hChevron3"/>
    <dgm:cxn modelId="{738C1013-B35C-45FD-A84F-246877F9D9FE}" type="presOf" srcId="{936D745D-CA20-4C08-BC30-D08A12E607A8}" destId="{6EE9DACF-3558-46D5-AD94-BB48E49F1489}" srcOrd="0" destOrd="0" presId="urn:microsoft.com/office/officeart/2005/8/layout/hChevron3"/>
    <dgm:cxn modelId="{AE06BB18-E8A4-4D1E-ACA5-3BC536A79940}" srcId="{70A282F3-4515-4856-B2C0-86AA77246B51}" destId="{51A4E85C-7853-4BD1-99B8-500FA732C07C}" srcOrd="5" destOrd="0" parTransId="{B7C07AFD-23D0-4ADA-AB3D-00F07F4ED878}" sibTransId="{1D2E3503-D81D-4ED0-BBED-9752F01DDB36}"/>
    <dgm:cxn modelId="{E8BBB22B-7300-4868-A083-1104E6BD099B}" type="presOf" srcId="{71854ADA-8CB0-41DE-A023-09C1AF968FE5}" destId="{10216DF6-6500-4360-8168-79C8E29168F6}" srcOrd="0" destOrd="0" presId="urn:microsoft.com/office/officeart/2005/8/layout/hChevron3"/>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1"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0C3B4C51-DA37-44EB-8B1A-A227097089DF}" type="presOf" srcId="{51A4E85C-7853-4BD1-99B8-500FA732C07C}" destId="{9FAE840A-45EF-4838-804D-7D38725257B5}" srcOrd="0" destOrd="0" presId="urn:microsoft.com/office/officeart/2005/8/layout/hChevron3"/>
    <dgm:cxn modelId="{7C96E37D-2221-4703-9830-2485111A4943}" srcId="{70A282F3-4515-4856-B2C0-86AA77246B51}" destId="{1C4AA4B7-634C-4CBA-8066-E03FD66C6830}" srcOrd="2" destOrd="0" parTransId="{F9360B63-235F-4C4F-913A-0129822BD193}" sibTransId="{31BB5B69-4B99-4D7D-8A85-CD53BEB64987}"/>
    <dgm:cxn modelId="{7003787F-7B8C-4EAA-87AB-559D63E64850}" type="presOf" srcId="{2473E0C6-F091-45D1-92DF-C3495EF1C401}" destId="{2CC4FF6B-995D-4E35-BB3F-77D64CD4A0D0}" srcOrd="0" destOrd="0" presId="urn:microsoft.com/office/officeart/2005/8/layout/hChevron3"/>
    <dgm:cxn modelId="{D7169B87-9B7A-456D-8969-26D2699B1861}" srcId="{70A282F3-4515-4856-B2C0-86AA77246B51}" destId="{0D8A07CC-95B6-4EA0-829E-D9B8D030864E}" srcOrd="9" destOrd="0" parTransId="{D1EA18D4-45E8-453B-9846-F7DB3EB607EC}" sibTransId="{922F579C-F95D-45B9-8EB7-32A2FB74BB9F}"/>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10" destOrd="0" parTransId="{A0441888-E3AF-4D12-AB92-613143FC1909}" sibTransId="{1E76E48C-B58D-4209-8280-B24013EBE79B}"/>
    <dgm:cxn modelId="{5B7573AD-785D-4B55-A230-E32D87EAB77C}" srcId="{70A282F3-4515-4856-B2C0-86AA77246B51}" destId="{F6F74AEF-BB45-45DA-85BB-D022F832901F}" srcOrd="7" destOrd="0" parTransId="{31D343A9-D0AF-42AA-80A0-2F8A29E1D15C}" sibTransId="{0A7681B3-6438-4331-95BA-32E8E2E65E7D}"/>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EDF810CE-15C3-42DD-BF0A-6F360788C8CC}" srcId="{70A282F3-4515-4856-B2C0-86AA77246B51}" destId="{936D745D-CA20-4C08-BC30-D08A12E607A8}" srcOrd="8" destOrd="0" parTransId="{5794BC60-2566-4E8B-AF41-932DE9E3CF09}" sibTransId="{3F89783E-1958-4D73-9E9D-4ADDC3DE43EC}"/>
    <dgm:cxn modelId="{2469B8E2-A478-42E2-AA81-10AD3E8626D6}" type="presOf" srcId="{F6F74AEF-BB45-45DA-85BB-D022F832901F}" destId="{E0020522-8D25-4C40-9ABB-B5A802558AAC}"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9587E1F6-0EDF-4079-BE46-C5E4EDAD7C76}" type="presOf" srcId="{1C4AA4B7-634C-4CBA-8066-E03FD66C6830}" destId="{07D5B92C-B88D-4097-96C2-28859F65CA7F}" srcOrd="0" destOrd="0" presId="urn:microsoft.com/office/officeart/2005/8/layout/hChevron3"/>
    <dgm:cxn modelId="{2A5368FE-1C47-49B5-BBAB-3FCDB61912AD}" srcId="{70A282F3-4515-4856-B2C0-86AA77246B51}" destId="{2473E0C6-F091-45D1-92DF-C3495EF1C401}" srcOrd="6" destOrd="0" parTransId="{4433C147-A76C-4373-82A9-5E8D9C6D1838}" sibTransId="{180EAE69-2C01-4311-B9E4-412DA1BB2F8A}"/>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23E8F3E0-0D4E-44EC-A5D5-384FB891694A}" type="presParOf" srcId="{776A1F8C-5C31-4691-9C2B-A7F8DF456F32}" destId="{2F548C05-5D23-47B9-9153-0D08392EF497}" srcOrd="2" destOrd="0" presId="urn:microsoft.com/office/officeart/2005/8/layout/hChevron3"/>
    <dgm:cxn modelId="{6B743A57-743D-4B08-99B0-997F146DC9E6}" type="presParOf" srcId="{776A1F8C-5C31-4691-9C2B-A7F8DF456F32}" destId="{2641F55C-7678-4F0E-9F26-07FCA1D57FDD}" srcOrd="3" destOrd="0" presId="urn:microsoft.com/office/officeart/2005/8/layout/hChevron3"/>
    <dgm:cxn modelId="{DC205062-3D57-485B-A4A3-88E08CF67B73}" type="presParOf" srcId="{776A1F8C-5C31-4691-9C2B-A7F8DF456F32}" destId="{07D5B92C-B88D-4097-96C2-28859F65CA7F}" srcOrd="4" destOrd="0" presId="urn:microsoft.com/office/officeart/2005/8/layout/hChevron3"/>
    <dgm:cxn modelId="{564C1AF4-A875-4033-AC0C-3A982FD8735B}" type="presParOf" srcId="{776A1F8C-5C31-4691-9C2B-A7F8DF456F32}" destId="{149AD83A-B175-422B-8511-AB5D0AE3C71B}"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2A60B205-ECBC-4A54-8744-FD5CBA466B06}" type="presParOf" srcId="{776A1F8C-5C31-4691-9C2B-A7F8DF456F32}" destId="{9FAE840A-45EF-4838-804D-7D38725257B5}" srcOrd="10" destOrd="0" presId="urn:microsoft.com/office/officeart/2005/8/layout/hChevron3"/>
    <dgm:cxn modelId="{43B5F5F6-6381-4D48-B856-1AB4A62ACFE7}" type="presParOf" srcId="{776A1F8C-5C31-4691-9C2B-A7F8DF456F32}" destId="{BBB638DF-FC3D-4C30-895A-940F06B6343E}" srcOrd="11" destOrd="0" presId="urn:microsoft.com/office/officeart/2005/8/layout/hChevron3"/>
    <dgm:cxn modelId="{3459719D-6CFD-462C-B8D1-15E16C375775}" type="presParOf" srcId="{776A1F8C-5C31-4691-9C2B-A7F8DF456F32}" destId="{2CC4FF6B-995D-4E35-BB3F-77D64CD4A0D0}" srcOrd="12" destOrd="0" presId="urn:microsoft.com/office/officeart/2005/8/layout/hChevron3"/>
    <dgm:cxn modelId="{9BEB9B76-D675-43EF-8776-EF1C3FA58311}" type="presParOf" srcId="{776A1F8C-5C31-4691-9C2B-A7F8DF456F32}" destId="{1B769117-C156-4328-97A8-A790DE76E5F3}" srcOrd="13" destOrd="0" presId="urn:microsoft.com/office/officeart/2005/8/layout/hChevron3"/>
    <dgm:cxn modelId="{3A64E952-699F-4EC7-9C53-12B304A1AC65}" type="presParOf" srcId="{776A1F8C-5C31-4691-9C2B-A7F8DF456F32}" destId="{E0020522-8D25-4C40-9ABB-B5A802558AAC}" srcOrd="14" destOrd="0" presId="urn:microsoft.com/office/officeart/2005/8/layout/hChevron3"/>
    <dgm:cxn modelId="{7C42AB26-C2B4-4645-A7A3-40E0E203DE4E}" type="presParOf" srcId="{776A1F8C-5C31-4691-9C2B-A7F8DF456F32}" destId="{8CF0E4F3-6CAB-4DF7-8127-F071599528CD}" srcOrd="15" destOrd="0" presId="urn:microsoft.com/office/officeart/2005/8/layout/hChevron3"/>
    <dgm:cxn modelId="{D9A9EFE4-1844-4005-8BED-2FB2A5DC5673}" type="presParOf" srcId="{776A1F8C-5C31-4691-9C2B-A7F8DF456F32}" destId="{6EE9DACF-3558-46D5-AD94-BB48E49F1489}" srcOrd="16" destOrd="0" presId="urn:microsoft.com/office/officeart/2005/8/layout/hChevron3"/>
    <dgm:cxn modelId="{DDC766BE-4A32-4C0C-825B-A9815018E346}" type="presParOf" srcId="{776A1F8C-5C31-4691-9C2B-A7F8DF456F32}" destId="{32911B46-F97F-4525-AD59-CFE95FFB94FB}" srcOrd="17" destOrd="0" presId="urn:microsoft.com/office/officeart/2005/8/layout/hChevron3"/>
    <dgm:cxn modelId="{50FEB9A3-6A5E-493F-B5D2-A491D2B86465}" type="presParOf" srcId="{776A1F8C-5C31-4691-9C2B-A7F8DF456F32}" destId="{B5879791-AD02-494D-9D78-6C22396A75B7}" srcOrd="18" destOrd="0" presId="urn:microsoft.com/office/officeart/2005/8/layout/hChevron3"/>
    <dgm:cxn modelId="{0534FCC8-F103-4C46-8CA6-2E6FE1A79070}" type="presParOf" srcId="{776A1F8C-5C31-4691-9C2B-A7F8DF456F32}" destId="{58A52110-D620-4823-A6FA-E8FA09D67D59}" srcOrd="19" destOrd="0" presId="urn:microsoft.com/office/officeart/2005/8/layout/hChevron3"/>
    <dgm:cxn modelId="{FA103E51-2275-407D-9C53-E55B4CF21AE3}" type="presParOf" srcId="{776A1F8C-5C31-4691-9C2B-A7F8DF456F32}" destId="{92430BDE-7174-4B03-866C-936903DF07F9}" srcOrd="20" destOrd="0" presId="urn:microsoft.com/office/officeart/2005/8/layout/hChevron3"/>
    <dgm:cxn modelId="{F31D3BCB-2AFA-458D-96BF-227456F0A622}" type="presParOf" srcId="{776A1F8C-5C31-4691-9C2B-A7F8DF456F32}" destId="{67BB3DEC-BE6B-4F48-94DF-D5CCA4276827}" srcOrd="21" destOrd="0" presId="urn:microsoft.com/office/officeart/2005/8/layout/hChevron3"/>
    <dgm:cxn modelId="{E192B9E4-C8EF-43DC-BA11-78FD917000E5}" type="presParOf" srcId="{776A1F8C-5C31-4691-9C2B-A7F8DF456F32}" destId="{2CB68F4E-D058-4ECE-8D28-436B2D71DCC9}" srcOrd="22"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rgbClr val="FFC000"/>
        </a:solidFill>
      </dgm:spPr>
      <dgm:t>
        <a:bodyPr/>
        <a:lstStyle/>
        <a:p>
          <a:r>
            <a:rPr lang="fr-FR" sz="1200" dirty="0">
              <a:hlinkClick xmlns:r="http://schemas.openxmlformats.org/officeDocument/2006/relationships" r:id="rId1" action="ppaction://hlinksldjump"/>
            </a:rPr>
            <a:t>I. Starter</a:t>
          </a:r>
          <a:endParaRPr lang="fr-FR" sz="1200" dirty="0"/>
        </a:p>
      </dgm:t>
    </dgm:pt>
    <dgm:pt modelId="{C735A598-7BAA-4198-B3DB-B75AF76A8085}" type="parTrans" cxnId="{C66094AE-62B6-4AC2-AD90-6DDD41DB0420}">
      <dgm:prSet/>
      <dgm:spPr/>
      <dgm:t>
        <a:bodyPr/>
        <a:lstStyle/>
        <a:p>
          <a:endParaRPr lang="fr-FR" sz="1200"/>
        </a:p>
      </dgm:t>
    </dgm:pt>
    <dgm:pt modelId="{D71A99E9-9574-442D-A8CA-B21062B246A6}" type="sibTrans" cxnId="{C66094AE-62B6-4AC2-AD90-6DDD41DB0420}">
      <dgm:prSet/>
      <dgm:spPr/>
      <dgm:t>
        <a:bodyPr/>
        <a:lstStyle/>
        <a:p>
          <a:endParaRPr lang="fr-FR" sz="1200"/>
        </a:p>
      </dgm:t>
    </dgm:pt>
    <dgm:pt modelId="{6FAE786F-AC75-4C08-AB21-821A5A2DCB78}">
      <dgm:prSet phldrT="[Texte]" custT="1"/>
      <dgm:spPr>
        <a:solidFill>
          <a:schemeClr val="accent6">
            <a:lumMod val="20000"/>
            <a:lumOff val="80000"/>
          </a:schemeClr>
        </a:solidFill>
      </dgm:spPr>
      <dgm:t>
        <a:bodyPr/>
        <a:lstStyle/>
        <a:p>
          <a:r>
            <a:rPr lang="fr-FR" sz="1200" dirty="0">
              <a:hlinkClick xmlns:r="http://schemas.openxmlformats.org/officeDocument/2006/relationships" r:id="rId2" action="ppaction://hlinksldjump"/>
            </a:rPr>
            <a:t>II. C. texte</a:t>
          </a:r>
          <a:endParaRPr lang="fr-FR" sz="1200" dirty="0"/>
        </a:p>
      </dgm:t>
    </dgm:pt>
    <dgm:pt modelId="{995DA614-9380-4BB6-AF59-3DCB142B5F48}" type="parTrans" cxnId="{999FA33F-C5F2-4496-9223-5605050F10AE}">
      <dgm:prSet/>
      <dgm:spPr/>
      <dgm:t>
        <a:bodyPr/>
        <a:lstStyle/>
        <a:p>
          <a:endParaRPr lang="fr-FR" sz="1200"/>
        </a:p>
      </dgm:t>
    </dgm:pt>
    <dgm:pt modelId="{EB9486F7-414A-4ECD-8706-C58E89D3C254}" type="sibTrans" cxnId="{999FA33F-C5F2-4496-9223-5605050F10AE}">
      <dgm:prSet/>
      <dgm:spPr/>
      <dgm:t>
        <a:bodyPr/>
        <a:lstStyle/>
        <a:p>
          <a:endParaRPr lang="fr-FR" sz="1200"/>
        </a:p>
      </dgm:t>
    </dgm:pt>
    <dgm:pt modelId="{85EC93E8-032B-44C3-96BD-D8FC2CDF2A04}">
      <dgm:prSet phldrT="[Texte]" custT="1"/>
      <dgm:spPr>
        <a:solidFill>
          <a:schemeClr val="accent6">
            <a:lumMod val="20000"/>
            <a:lumOff val="80000"/>
          </a:schemeClr>
        </a:solidFill>
      </dgm:spPr>
      <dgm:t>
        <a:bodyPr/>
        <a:lstStyle/>
        <a:p>
          <a:r>
            <a:rPr lang="fr-FR" sz="1200" dirty="0">
              <a:hlinkClick xmlns:r="http://schemas.openxmlformats.org/officeDocument/2006/relationships" r:id="rId3" action="ppaction://hlinksldjump"/>
            </a:rPr>
            <a:t>IV. Gr: qté définie</a:t>
          </a:r>
          <a:endParaRPr lang="fr-FR" sz="1200" dirty="0"/>
        </a:p>
      </dgm:t>
    </dgm:pt>
    <dgm:pt modelId="{B0ED8357-9422-40D9-916C-E231BBDB607E}" type="parTrans" cxnId="{0A00E1CB-F810-44A5-A8D7-65B7092DF0AD}">
      <dgm:prSet/>
      <dgm:spPr/>
      <dgm:t>
        <a:bodyPr/>
        <a:lstStyle/>
        <a:p>
          <a:endParaRPr lang="fr-FR" sz="1200"/>
        </a:p>
      </dgm:t>
    </dgm:pt>
    <dgm:pt modelId="{9936B63E-A76D-4026-BBC4-6A1BEE9FE167}" type="sibTrans" cxnId="{0A00E1CB-F810-44A5-A8D7-65B7092DF0AD}">
      <dgm:prSet/>
      <dgm:spPr/>
      <dgm:t>
        <a:bodyPr/>
        <a:lstStyle/>
        <a:p>
          <a:endParaRPr lang="fr-FR" sz="1200"/>
        </a:p>
      </dgm:t>
    </dgm:pt>
    <dgm:pt modelId="{63BF9446-41F9-44D2-88CF-A079D597BA95}">
      <dgm:prSet phldrT="[Texte]" custT="1"/>
      <dgm:spPr>
        <a:solidFill>
          <a:schemeClr val="accent6">
            <a:lumMod val="20000"/>
            <a:lumOff val="80000"/>
          </a:schemeClr>
        </a:solidFill>
      </dgm:spPr>
      <dgm:t>
        <a:bodyPr/>
        <a:lstStyle/>
        <a:p>
          <a:r>
            <a:rPr lang="fr-FR" sz="1200" dirty="0">
              <a:hlinkClick xmlns:r="http://schemas.openxmlformats.org/officeDocument/2006/relationships" r:id="rId4" action="ppaction://hlinksldjump"/>
            </a:rPr>
            <a:t>V. Gr: qté indéfinie</a:t>
          </a:r>
          <a:endParaRPr lang="fr-FR" sz="1200" dirty="0"/>
        </a:p>
      </dgm:t>
    </dgm:pt>
    <dgm:pt modelId="{9AEBF485-80B7-4E72-B632-6D0248883F53}" type="parTrans" cxnId="{B2C73BEB-7BFC-4B9A-BF95-0C73B50EBA98}">
      <dgm:prSet/>
      <dgm:spPr/>
      <dgm:t>
        <a:bodyPr/>
        <a:lstStyle/>
        <a:p>
          <a:endParaRPr lang="fr-FR" sz="1200"/>
        </a:p>
      </dgm:t>
    </dgm:pt>
    <dgm:pt modelId="{F11C5AE7-F1F8-4B7B-AAC2-50535A342F1D}" type="sibTrans" cxnId="{B2C73BEB-7BFC-4B9A-BF95-0C73B50EBA98}">
      <dgm:prSet/>
      <dgm:spPr/>
      <dgm:t>
        <a:bodyPr/>
        <a:lstStyle/>
        <a:p>
          <a:endParaRPr lang="fr-FR" sz="1200"/>
        </a:p>
      </dgm:t>
    </dgm:pt>
    <dgm:pt modelId="{9CD13DA1-4E5F-4C46-A83B-A6876944F671}">
      <dgm:prSet phldrT="[Texte]" custT="1"/>
      <dgm:spPr>
        <a:solidFill>
          <a:schemeClr val="accent6">
            <a:lumMod val="20000"/>
            <a:lumOff val="80000"/>
          </a:schemeClr>
        </a:solidFill>
      </dgm:spPr>
      <dgm:t>
        <a:bodyPr/>
        <a:lstStyle/>
        <a:p>
          <a:r>
            <a:rPr lang="fr-FR" sz="1200" dirty="0">
              <a:hlinkClick xmlns:r="http://schemas.openxmlformats.org/officeDocument/2006/relationships" r:id="rId5" action="ppaction://hlinksldjump"/>
            </a:rPr>
            <a:t>XI. Phonétique</a:t>
          </a:r>
          <a:endParaRPr lang="fr-FR" sz="1200" dirty="0"/>
        </a:p>
      </dgm:t>
    </dgm:pt>
    <dgm:pt modelId="{A0441888-E3AF-4D12-AB92-613143FC1909}" type="parTrans" cxnId="{C85385A2-F66B-431C-B9AC-A00FB80E79EB}">
      <dgm:prSet/>
      <dgm:spPr/>
      <dgm:t>
        <a:bodyPr/>
        <a:lstStyle/>
        <a:p>
          <a:endParaRPr lang="fr-FR" sz="1200"/>
        </a:p>
      </dgm:t>
    </dgm:pt>
    <dgm:pt modelId="{1E76E48C-B58D-4209-8280-B24013EBE79B}" type="sibTrans" cxnId="{C85385A2-F66B-431C-B9AC-A00FB80E79EB}">
      <dgm:prSet/>
      <dgm:spPr/>
      <dgm:t>
        <a:bodyPr/>
        <a:lstStyle/>
        <a:p>
          <a:endParaRPr lang="fr-FR" sz="1200"/>
        </a:p>
      </dgm:t>
    </dgm:pt>
    <dgm:pt modelId="{B1C5E547-A81E-4965-963A-5969F01DE233}">
      <dgm:prSet phldrT="[Texte]" custT="1"/>
      <dgm:spPr>
        <a:solidFill>
          <a:schemeClr val="accent6">
            <a:lumMod val="20000"/>
            <a:lumOff val="80000"/>
          </a:schemeClr>
        </a:solidFill>
      </dgm:spPr>
      <dgm:t>
        <a:bodyPr/>
        <a:lstStyle/>
        <a:p>
          <a:r>
            <a:rPr lang="fr-FR" sz="1200" dirty="0">
              <a:hlinkClick xmlns:r="http://schemas.openxmlformats.org/officeDocument/2006/relationships" r:id="rId6" action="ppaction://hlinksldjump"/>
            </a:rPr>
            <a:t>XII. Production</a:t>
          </a:r>
          <a:endParaRPr lang="fr-FR" sz="1200" dirty="0"/>
        </a:p>
      </dgm:t>
    </dgm:pt>
    <dgm:pt modelId="{AE6CC7CD-9FCB-4360-8E79-DF93DAF60737}" type="parTrans" cxnId="{72738101-32A0-482A-BC85-92CF6BCE71EB}">
      <dgm:prSet/>
      <dgm:spPr/>
      <dgm:t>
        <a:bodyPr/>
        <a:lstStyle/>
        <a:p>
          <a:endParaRPr lang="fr-FR" sz="1200"/>
        </a:p>
      </dgm:t>
    </dgm:pt>
    <dgm:pt modelId="{580937A6-3062-43E0-84A4-203220A55668}" type="sibTrans" cxnId="{72738101-32A0-482A-BC85-92CF6BCE71EB}">
      <dgm:prSet/>
      <dgm:spPr/>
      <dgm:t>
        <a:bodyPr/>
        <a:lstStyle/>
        <a:p>
          <a:endParaRPr lang="fr-FR" sz="1200"/>
        </a:p>
      </dgm:t>
    </dgm:pt>
    <dgm:pt modelId="{51A4E85C-7853-4BD1-99B8-500FA732C07C}">
      <dgm:prSet phldrT="[Texte]" custT="1"/>
      <dgm:spPr>
        <a:solidFill>
          <a:schemeClr val="accent6">
            <a:lumMod val="20000"/>
            <a:lumOff val="80000"/>
          </a:schemeClr>
        </a:solidFill>
      </dgm:spPr>
      <dgm:t>
        <a:bodyPr/>
        <a:lstStyle/>
        <a:p>
          <a:r>
            <a:rPr lang="fr-FR" sz="1200" dirty="0">
              <a:hlinkClick xmlns:r="http://schemas.openxmlformats.org/officeDocument/2006/relationships" r:id="rId7" action="ppaction://hlinksldjump"/>
            </a:rPr>
            <a:t>VI. </a:t>
          </a:r>
          <a:r>
            <a:rPr lang="fr-FR" sz="1200" dirty="0" err="1">
              <a:hlinkClick xmlns:r="http://schemas.openxmlformats.org/officeDocument/2006/relationships" r:id="rId7" action="ppaction://hlinksldjump"/>
            </a:rPr>
            <a:t>Voc</a:t>
          </a:r>
          <a:r>
            <a:rPr lang="fr-FR" sz="1200" dirty="0">
              <a:hlinkClick xmlns:r="http://schemas.openxmlformats.org/officeDocument/2006/relationships" r:id="rId7" action="ppaction://hlinksldjump"/>
            </a:rPr>
            <a:t>: actions</a:t>
          </a:r>
          <a:endParaRPr lang="fr-FR" sz="1200" dirty="0"/>
        </a:p>
      </dgm:t>
    </dgm:pt>
    <dgm:pt modelId="{B7C07AFD-23D0-4ADA-AB3D-00F07F4ED878}" type="parTrans" cxnId="{AE06BB18-E8A4-4D1E-ACA5-3BC536A79940}">
      <dgm:prSet/>
      <dgm:spPr/>
      <dgm:t>
        <a:bodyPr/>
        <a:lstStyle/>
        <a:p>
          <a:endParaRPr lang="fr-FR" sz="1200"/>
        </a:p>
      </dgm:t>
    </dgm:pt>
    <dgm:pt modelId="{1D2E3503-D81D-4ED0-BBED-9752F01DDB36}" type="sibTrans" cxnId="{AE06BB18-E8A4-4D1E-ACA5-3BC536A79940}">
      <dgm:prSet/>
      <dgm:spPr/>
      <dgm:t>
        <a:bodyPr/>
        <a:lstStyle/>
        <a:p>
          <a:endParaRPr lang="fr-FR" sz="1200"/>
        </a:p>
      </dgm:t>
    </dgm:pt>
    <dgm:pt modelId="{2473E0C6-F091-45D1-92DF-C3495EF1C401}">
      <dgm:prSet phldrT="[Texte]" custT="1"/>
      <dgm:spPr>
        <a:solidFill>
          <a:schemeClr val="accent6">
            <a:lumMod val="20000"/>
            <a:lumOff val="80000"/>
          </a:schemeClr>
        </a:solidFill>
      </dgm:spPr>
      <dgm:t>
        <a:bodyPr/>
        <a:lstStyle/>
        <a:p>
          <a:r>
            <a:rPr lang="fr-FR" sz="1200" dirty="0">
              <a:hlinkClick xmlns:r="http://schemas.openxmlformats.org/officeDocument/2006/relationships" r:id="rId8" action="ppaction://hlinksldjump"/>
            </a:rPr>
            <a:t>VII. Gr: COD</a:t>
          </a:r>
          <a:endParaRPr lang="fr-FR" sz="1200" dirty="0"/>
        </a:p>
      </dgm:t>
    </dgm:pt>
    <dgm:pt modelId="{4433C147-A76C-4373-82A9-5E8D9C6D1838}" type="parTrans" cxnId="{2A5368FE-1C47-49B5-BBAB-3FCDB61912AD}">
      <dgm:prSet/>
      <dgm:spPr/>
      <dgm:t>
        <a:bodyPr/>
        <a:lstStyle/>
        <a:p>
          <a:endParaRPr lang="fr-FR" sz="1200"/>
        </a:p>
      </dgm:t>
    </dgm:pt>
    <dgm:pt modelId="{180EAE69-2C01-4311-B9E4-412DA1BB2F8A}" type="sibTrans" cxnId="{2A5368FE-1C47-49B5-BBAB-3FCDB61912AD}">
      <dgm:prSet/>
      <dgm:spPr/>
      <dgm:t>
        <a:bodyPr/>
        <a:lstStyle/>
        <a:p>
          <a:endParaRPr lang="fr-FR" sz="1200"/>
        </a:p>
      </dgm:t>
    </dgm:pt>
    <dgm:pt modelId="{F6F74AEF-BB45-45DA-85BB-D022F832901F}">
      <dgm:prSet phldrT="[Texte]" custT="1"/>
      <dgm:spPr>
        <a:solidFill>
          <a:schemeClr val="accent6">
            <a:lumMod val="20000"/>
            <a:lumOff val="80000"/>
          </a:schemeClr>
        </a:solidFill>
      </dgm:spPr>
      <dgm:t>
        <a:bodyPr/>
        <a:lstStyle/>
        <a:p>
          <a:r>
            <a:rPr lang="fr-FR" sz="1200" dirty="0">
              <a:hlinkClick xmlns:r="http://schemas.openxmlformats.org/officeDocument/2006/relationships" r:id="rId9" action="ppaction://hlinksldjump"/>
            </a:rPr>
            <a:t>VIII. Gr: prés. progressif</a:t>
          </a:r>
          <a:endParaRPr lang="fr-FR" sz="1200" dirty="0"/>
        </a:p>
      </dgm:t>
    </dgm:pt>
    <dgm:pt modelId="{31D343A9-D0AF-42AA-80A0-2F8A29E1D15C}" type="parTrans" cxnId="{5B7573AD-785D-4B55-A230-E32D87EAB77C}">
      <dgm:prSet/>
      <dgm:spPr/>
      <dgm:t>
        <a:bodyPr/>
        <a:lstStyle/>
        <a:p>
          <a:endParaRPr lang="fr-FR" sz="1200"/>
        </a:p>
      </dgm:t>
    </dgm:pt>
    <dgm:pt modelId="{0A7681B3-6438-4331-95BA-32E8E2E65E7D}" type="sibTrans" cxnId="{5B7573AD-785D-4B55-A230-E32D87EAB77C}">
      <dgm:prSet/>
      <dgm:spPr/>
      <dgm:t>
        <a:bodyPr/>
        <a:lstStyle/>
        <a:p>
          <a:endParaRPr lang="fr-FR" sz="1200"/>
        </a:p>
      </dgm:t>
    </dgm:pt>
    <dgm:pt modelId="{936D745D-CA20-4C08-BC30-D08A12E607A8}">
      <dgm:prSet phldrT="[Texte]" custT="1"/>
      <dgm:spPr>
        <a:solidFill>
          <a:schemeClr val="accent6">
            <a:lumMod val="20000"/>
            <a:lumOff val="80000"/>
          </a:schemeClr>
        </a:solidFill>
      </dgm:spPr>
      <dgm:t>
        <a:bodyPr/>
        <a:lstStyle/>
        <a:p>
          <a:r>
            <a:rPr lang="fr-FR" sz="1200" dirty="0">
              <a:hlinkClick xmlns:r="http://schemas.openxmlformats.org/officeDocument/2006/relationships" r:id="rId10" action="ppaction://hlinksldjump"/>
            </a:rPr>
            <a:t>IX. </a:t>
          </a:r>
          <a:r>
            <a:rPr lang="fr-FR" sz="1200" dirty="0" err="1">
              <a:hlinkClick xmlns:r="http://schemas.openxmlformats.org/officeDocument/2006/relationships" r:id="rId10" action="ppaction://hlinksldjump"/>
            </a:rPr>
            <a:t>Voc</a:t>
          </a:r>
          <a:r>
            <a:rPr lang="fr-FR" sz="1200" dirty="0">
              <a:hlinkClick xmlns:r="http://schemas.openxmlformats.org/officeDocument/2006/relationships" r:id="rId10" action="ppaction://hlinksldjump"/>
            </a:rPr>
            <a:t>: connecteurs</a:t>
          </a:r>
          <a:endParaRPr lang="fr-FR" sz="1200" dirty="0"/>
        </a:p>
      </dgm:t>
    </dgm:pt>
    <dgm:pt modelId="{5794BC60-2566-4E8B-AF41-932DE9E3CF09}" type="parTrans" cxnId="{EDF810CE-15C3-42DD-BF0A-6F360788C8CC}">
      <dgm:prSet/>
      <dgm:spPr/>
      <dgm:t>
        <a:bodyPr/>
        <a:lstStyle/>
        <a:p>
          <a:endParaRPr lang="fr-FR" sz="1200"/>
        </a:p>
      </dgm:t>
    </dgm:pt>
    <dgm:pt modelId="{3F89783E-1958-4D73-9E9D-4ADDC3DE43EC}" type="sibTrans" cxnId="{EDF810CE-15C3-42DD-BF0A-6F360788C8CC}">
      <dgm:prSet/>
      <dgm:spPr/>
      <dgm:t>
        <a:bodyPr/>
        <a:lstStyle/>
        <a:p>
          <a:endParaRPr lang="fr-FR" sz="1200"/>
        </a:p>
      </dgm:t>
    </dgm:pt>
    <dgm:pt modelId="{0D8A07CC-95B6-4EA0-829E-D9B8D030864E}">
      <dgm:prSet phldrT="[Texte]" custT="1"/>
      <dgm:spPr>
        <a:solidFill>
          <a:schemeClr val="accent6">
            <a:lumMod val="20000"/>
            <a:lumOff val="80000"/>
          </a:schemeClr>
        </a:solidFill>
      </dgm:spPr>
      <dgm:t>
        <a:bodyPr/>
        <a:lstStyle/>
        <a:p>
          <a:r>
            <a:rPr lang="fr-FR" sz="1200" dirty="0">
              <a:hlinkClick xmlns:r="http://schemas.openxmlformats.org/officeDocument/2006/relationships" r:id="rId11" action="ppaction://hlinksldjump"/>
            </a:rPr>
            <a:t>X. </a:t>
          </a:r>
          <a:r>
            <a:rPr lang="fr-FR" sz="1200" dirty="0" err="1">
              <a:hlinkClick xmlns:r="http://schemas.openxmlformats.org/officeDocument/2006/relationships" r:id="rId11" action="ppaction://hlinksldjump"/>
            </a:rPr>
            <a:t>Voc</a:t>
          </a:r>
          <a:r>
            <a:rPr lang="fr-FR" sz="1200" dirty="0">
              <a:hlinkClick xmlns:r="http://schemas.openxmlformats.org/officeDocument/2006/relationships" r:id="rId11" action="ppaction://hlinksldjump"/>
            </a:rPr>
            <a:t>: opinion</a:t>
          </a:r>
          <a:endParaRPr lang="fr-FR" sz="1200" dirty="0"/>
        </a:p>
      </dgm:t>
    </dgm:pt>
    <dgm:pt modelId="{D1EA18D4-45E8-453B-9846-F7DB3EB607EC}" type="parTrans" cxnId="{D7169B87-9B7A-456D-8969-26D2699B1861}">
      <dgm:prSet/>
      <dgm:spPr/>
      <dgm:t>
        <a:bodyPr/>
        <a:lstStyle/>
        <a:p>
          <a:endParaRPr lang="fr-FR" sz="1200"/>
        </a:p>
      </dgm:t>
    </dgm:pt>
    <dgm:pt modelId="{922F579C-F95D-45B9-8EB7-32A2FB74BB9F}" type="sibTrans" cxnId="{D7169B87-9B7A-456D-8969-26D2699B1861}">
      <dgm:prSet/>
      <dgm:spPr/>
      <dgm:t>
        <a:bodyPr/>
        <a:lstStyle/>
        <a:p>
          <a:endParaRPr lang="fr-FR" sz="1200"/>
        </a:p>
      </dgm:t>
    </dgm:pt>
    <dgm:pt modelId="{1C4AA4B7-634C-4CBA-8066-E03FD66C6830}">
      <dgm:prSet phldrT="[Texte]" custT="1"/>
      <dgm:spPr>
        <a:solidFill>
          <a:schemeClr val="accent6">
            <a:lumMod val="20000"/>
            <a:lumOff val="80000"/>
          </a:schemeClr>
        </a:solidFill>
      </dgm:spPr>
      <dgm:t>
        <a:bodyPr/>
        <a:lstStyle/>
        <a:p>
          <a:r>
            <a:rPr lang="fr-FR" sz="1200" dirty="0">
              <a:hlinkClick xmlns:r="http://schemas.openxmlformats.org/officeDocument/2006/relationships" r:id="rId12" action="ppaction://hlinksldjump"/>
            </a:rPr>
            <a:t>III. </a:t>
          </a:r>
          <a:r>
            <a:rPr lang="fr-FR" sz="1200" dirty="0" err="1">
              <a:hlinkClick xmlns:r="http://schemas.openxmlformats.org/officeDocument/2006/relationships" r:id="rId12" action="ppaction://hlinksldjump"/>
            </a:rPr>
            <a:t>Voc</a:t>
          </a:r>
          <a:r>
            <a:rPr lang="fr-FR" sz="1200" dirty="0">
              <a:hlinkClick xmlns:r="http://schemas.openxmlformats.org/officeDocument/2006/relationships" r:id="rId12" action="ppaction://hlinksldjump"/>
            </a:rPr>
            <a:t>: aliments</a:t>
          </a:r>
          <a:endParaRPr lang="fr-FR" sz="1200" dirty="0"/>
        </a:p>
      </dgm:t>
    </dgm:pt>
    <dgm:pt modelId="{F9360B63-235F-4C4F-913A-0129822BD193}" type="parTrans" cxnId="{7C96E37D-2221-4703-9830-2485111A4943}">
      <dgm:prSet/>
      <dgm:spPr/>
      <dgm:t>
        <a:bodyPr/>
        <a:lstStyle/>
        <a:p>
          <a:endParaRPr lang="fr-FR" sz="1200"/>
        </a:p>
      </dgm:t>
    </dgm:pt>
    <dgm:pt modelId="{31BB5B69-4B99-4D7D-8A85-CD53BEB64987}" type="sibTrans" cxnId="{7C96E37D-2221-4703-9830-2485111A4943}">
      <dgm:prSet/>
      <dgm:spPr/>
      <dgm:t>
        <a:bodyPr/>
        <a:lstStyle/>
        <a:p>
          <a:endParaRPr lang="fr-FR" sz="12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12">
        <dgm:presLayoutVars>
          <dgm:bulletEnabled val="1"/>
        </dgm:presLayoutVars>
      </dgm:prSet>
      <dgm:spPr/>
    </dgm:pt>
    <dgm:pt modelId="{4F894FE4-D206-41C8-AF7E-2F059EF7A497}" type="pres">
      <dgm:prSet presAssocID="{D71A99E9-9574-442D-A8CA-B21062B246A6}" presName="parSpace" presStyleCnt="0"/>
      <dgm:spPr/>
    </dgm:pt>
    <dgm:pt modelId="{2F548C05-5D23-47B9-9153-0D08392EF497}" type="pres">
      <dgm:prSet presAssocID="{6FAE786F-AC75-4C08-AB21-821A5A2DCB78}" presName="parTxOnly" presStyleLbl="node1" presStyleIdx="1" presStyleCnt="12">
        <dgm:presLayoutVars>
          <dgm:bulletEnabled val="1"/>
        </dgm:presLayoutVars>
      </dgm:prSet>
      <dgm:spPr/>
    </dgm:pt>
    <dgm:pt modelId="{2641F55C-7678-4F0E-9F26-07FCA1D57FDD}" type="pres">
      <dgm:prSet presAssocID="{EB9486F7-414A-4ECD-8706-C58E89D3C254}" presName="parSpace" presStyleCnt="0"/>
      <dgm:spPr/>
    </dgm:pt>
    <dgm:pt modelId="{07D5B92C-B88D-4097-96C2-28859F65CA7F}" type="pres">
      <dgm:prSet presAssocID="{1C4AA4B7-634C-4CBA-8066-E03FD66C6830}" presName="parTxOnly" presStyleLbl="node1" presStyleIdx="2" presStyleCnt="12">
        <dgm:presLayoutVars>
          <dgm:bulletEnabled val="1"/>
        </dgm:presLayoutVars>
      </dgm:prSet>
      <dgm:spPr/>
    </dgm:pt>
    <dgm:pt modelId="{149AD83A-B175-422B-8511-AB5D0AE3C71B}" type="pres">
      <dgm:prSet presAssocID="{31BB5B69-4B99-4D7D-8A85-CD53BEB64987}" presName="parSpace" presStyleCnt="0"/>
      <dgm:spPr/>
    </dgm:pt>
    <dgm:pt modelId="{0BF32CFA-15F8-41C4-A152-C55FC3476C2D}" type="pres">
      <dgm:prSet presAssocID="{85EC93E8-032B-44C3-96BD-D8FC2CDF2A04}" presName="parTxOnly" presStyleLbl="node1" presStyleIdx="3" presStyleCnt="1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12">
        <dgm:presLayoutVars>
          <dgm:bulletEnabled val="1"/>
        </dgm:presLayoutVars>
      </dgm:prSet>
      <dgm:spPr/>
    </dgm:pt>
    <dgm:pt modelId="{25A1145E-2788-45FB-97B7-F8C4089C4654}" type="pres">
      <dgm:prSet presAssocID="{F11C5AE7-F1F8-4B7B-AAC2-50535A342F1D}" presName="parSpace" presStyleCnt="0"/>
      <dgm:spPr/>
    </dgm:pt>
    <dgm:pt modelId="{9FAE840A-45EF-4838-804D-7D38725257B5}" type="pres">
      <dgm:prSet presAssocID="{51A4E85C-7853-4BD1-99B8-500FA732C07C}" presName="parTxOnly" presStyleLbl="node1" presStyleIdx="5" presStyleCnt="12">
        <dgm:presLayoutVars>
          <dgm:bulletEnabled val="1"/>
        </dgm:presLayoutVars>
      </dgm:prSet>
      <dgm:spPr/>
    </dgm:pt>
    <dgm:pt modelId="{BBB638DF-FC3D-4C30-895A-940F06B6343E}" type="pres">
      <dgm:prSet presAssocID="{1D2E3503-D81D-4ED0-BBED-9752F01DDB36}" presName="parSpace" presStyleCnt="0"/>
      <dgm:spPr/>
    </dgm:pt>
    <dgm:pt modelId="{2CC4FF6B-995D-4E35-BB3F-77D64CD4A0D0}" type="pres">
      <dgm:prSet presAssocID="{2473E0C6-F091-45D1-92DF-C3495EF1C401}" presName="parTxOnly" presStyleLbl="node1" presStyleIdx="6" presStyleCnt="12">
        <dgm:presLayoutVars>
          <dgm:bulletEnabled val="1"/>
        </dgm:presLayoutVars>
      </dgm:prSet>
      <dgm:spPr/>
    </dgm:pt>
    <dgm:pt modelId="{1B769117-C156-4328-97A8-A790DE76E5F3}" type="pres">
      <dgm:prSet presAssocID="{180EAE69-2C01-4311-B9E4-412DA1BB2F8A}" presName="parSpace" presStyleCnt="0"/>
      <dgm:spPr/>
    </dgm:pt>
    <dgm:pt modelId="{E0020522-8D25-4C40-9ABB-B5A802558AAC}" type="pres">
      <dgm:prSet presAssocID="{F6F74AEF-BB45-45DA-85BB-D022F832901F}" presName="parTxOnly" presStyleLbl="node1" presStyleIdx="7" presStyleCnt="12">
        <dgm:presLayoutVars>
          <dgm:bulletEnabled val="1"/>
        </dgm:presLayoutVars>
      </dgm:prSet>
      <dgm:spPr/>
    </dgm:pt>
    <dgm:pt modelId="{8CF0E4F3-6CAB-4DF7-8127-F071599528CD}" type="pres">
      <dgm:prSet presAssocID="{0A7681B3-6438-4331-95BA-32E8E2E65E7D}" presName="parSpace" presStyleCnt="0"/>
      <dgm:spPr/>
    </dgm:pt>
    <dgm:pt modelId="{6EE9DACF-3558-46D5-AD94-BB48E49F1489}" type="pres">
      <dgm:prSet presAssocID="{936D745D-CA20-4C08-BC30-D08A12E607A8}" presName="parTxOnly" presStyleLbl="node1" presStyleIdx="8" presStyleCnt="12">
        <dgm:presLayoutVars>
          <dgm:bulletEnabled val="1"/>
        </dgm:presLayoutVars>
      </dgm:prSet>
      <dgm:spPr/>
    </dgm:pt>
    <dgm:pt modelId="{32911B46-F97F-4525-AD59-CFE95FFB94FB}" type="pres">
      <dgm:prSet presAssocID="{3F89783E-1958-4D73-9E9D-4ADDC3DE43EC}" presName="parSpace" presStyleCnt="0"/>
      <dgm:spPr/>
    </dgm:pt>
    <dgm:pt modelId="{B5879791-AD02-494D-9D78-6C22396A75B7}" type="pres">
      <dgm:prSet presAssocID="{0D8A07CC-95B6-4EA0-829E-D9B8D030864E}" presName="parTxOnly" presStyleLbl="node1" presStyleIdx="9" presStyleCnt="12">
        <dgm:presLayoutVars>
          <dgm:bulletEnabled val="1"/>
        </dgm:presLayoutVars>
      </dgm:prSet>
      <dgm:spPr/>
    </dgm:pt>
    <dgm:pt modelId="{58A52110-D620-4823-A6FA-E8FA09D67D59}" type="pres">
      <dgm:prSet presAssocID="{922F579C-F95D-45B9-8EB7-32A2FB74BB9F}" presName="parSpace" presStyleCnt="0"/>
      <dgm:spPr/>
    </dgm:pt>
    <dgm:pt modelId="{92430BDE-7174-4B03-866C-936903DF07F9}" type="pres">
      <dgm:prSet presAssocID="{9CD13DA1-4E5F-4C46-A83B-A6876944F671}" presName="parTxOnly" presStyleLbl="node1" presStyleIdx="10" presStyleCnt="12">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11" presStyleCnt="12">
        <dgm:presLayoutVars>
          <dgm:bulletEnabled val="1"/>
        </dgm:presLayoutVars>
      </dgm:prSet>
      <dgm:spPr/>
    </dgm:pt>
  </dgm:ptLst>
  <dgm:cxnLst>
    <dgm:cxn modelId="{72738101-32A0-482A-BC85-92CF6BCE71EB}" srcId="{70A282F3-4515-4856-B2C0-86AA77246B51}" destId="{B1C5E547-A81E-4965-963A-5969F01DE233}" srcOrd="11" destOrd="0" parTransId="{AE6CC7CD-9FCB-4360-8E79-DF93DAF60737}" sibTransId="{580937A6-3062-43E0-84A4-203220A55668}"/>
    <dgm:cxn modelId="{BC1FA509-B3C6-4E15-9D7F-18D053E21C90}" type="presOf" srcId="{0D8A07CC-95B6-4EA0-829E-D9B8D030864E}" destId="{B5879791-AD02-494D-9D78-6C22396A75B7}" srcOrd="0" destOrd="0" presId="urn:microsoft.com/office/officeart/2005/8/layout/hChevron3"/>
    <dgm:cxn modelId="{8256F109-2CE8-4062-ACC0-DBE387B5E892}" type="presOf" srcId="{70A282F3-4515-4856-B2C0-86AA77246B51}" destId="{776A1F8C-5C31-4691-9C2B-A7F8DF456F32}" srcOrd="0" destOrd="0" presId="urn:microsoft.com/office/officeart/2005/8/layout/hChevron3"/>
    <dgm:cxn modelId="{738C1013-B35C-45FD-A84F-246877F9D9FE}" type="presOf" srcId="{936D745D-CA20-4C08-BC30-D08A12E607A8}" destId="{6EE9DACF-3558-46D5-AD94-BB48E49F1489}" srcOrd="0" destOrd="0" presId="urn:microsoft.com/office/officeart/2005/8/layout/hChevron3"/>
    <dgm:cxn modelId="{AE06BB18-E8A4-4D1E-ACA5-3BC536A79940}" srcId="{70A282F3-4515-4856-B2C0-86AA77246B51}" destId="{51A4E85C-7853-4BD1-99B8-500FA732C07C}" srcOrd="5" destOrd="0" parTransId="{B7C07AFD-23D0-4ADA-AB3D-00F07F4ED878}" sibTransId="{1D2E3503-D81D-4ED0-BBED-9752F01DDB36}"/>
    <dgm:cxn modelId="{E8BBB22B-7300-4868-A083-1104E6BD099B}" type="presOf" srcId="{71854ADA-8CB0-41DE-A023-09C1AF968FE5}" destId="{10216DF6-6500-4360-8168-79C8E29168F6}" srcOrd="0" destOrd="0" presId="urn:microsoft.com/office/officeart/2005/8/layout/hChevron3"/>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1"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0C3B4C51-DA37-44EB-8B1A-A227097089DF}" type="presOf" srcId="{51A4E85C-7853-4BD1-99B8-500FA732C07C}" destId="{9FAE840A-45EF-4838-804D-7D38725257B5}" srcOrd="0" destOrd="0" presId="urn:microsoft.com/office/officeart/2005/8/layout/hChevron3"/>
    <dgm:cxn modelId="{7C96E37D-2221-4703-9830-2485111A4943}" srcId="{70A282F3-4515-4856-B2C0-86AA77246B51}" destId="{1C4AA4B7-634C-4CBA-8066-E03FD66C6830}" srcOrd="2" destOrd="0" parTransId="{F9360B63-235F-4C4F-913A-0129822BD193}" sibTransId="{31BB5B69-4B99-4D7D-8A85-CD53BEB64987}"/>
    <dgm:cxn modelId="{7003787F-7B8C-4EAA-87AB-559D63E64850}" type="presOf" srcId="{2473E0C6-F091-45D1-92DF-C3495EF1C401}" destId="{2CC4FF6B-995D-4E35-BB3F-77D64CD4A0D0}" srcOrd="0" destOrd="0" presId="urn:microsoft.com/office/officeart/2005/8/layout/hChevron3"/>
    <dgm:cxn modelId="{D7169B87-9B7A-456D-8969-26D2699B1861}" srcId="{70A282F3-4515-4856-B2C0-86AA77246B51}" destId="{0D8A07CC-95B6-4EA0-829E-D9B8D030864E}" srcOrd="9" destOrd="0" parTransId="{D1EA18D4-45E8-453B-9846-F7DB3EB607EC}" sibTransId="{922F579C-F95D-45B9-8EB7-32A2FB74BB9F}"/>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10" destOrd="0" parTransId="{A0441888-E3AF-4D12-AB92-613143FC1909}" sibTransId="{1E76E48C-B58D-4209-8280-B24013EBE79B}"/>
    <dgm:cxn modelId="{5B7573AD-785D-4B55-A230-E32D87EAB77C}" srcId="{70A282F3-4515-4856-B2C0-86AA77246B51}" destId="{F6F74AEF-BB45-45DA-85BB-D022F832901F}" srcOrd="7" destOrd="0" parTransId="{31D343A9-D0AF-42AA-80A0-2F8A29E1D15C}" sibTransId="{0A7681B3-6438-4331-95BA-32E8E2E65E7D}"/>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EDF810CE-15C3-42DD-BF0A-6F360788C8CC}" srcId="{70A282F3-4515-4856-B2C0-86AA77246B51}" destId="{936D745D-CA20-4C08-BC30-D08A12E607A8}" srcOrd="8" destOrd="0" parTransId="{5794BC60-2566-4E8B-AF41-932DE9E3CF09}" sibTransId="{3F89783E-1958-4D73-9E9D-4ADDC3DE43EC}"/>
    <dgm:cxn modelId="{2469B8E2-A478-42E2-AA81-10AD3E8626D6}" type="presOf" srcId="{F6F74AEF-BB45-45DA-85BB-D022F832901F}" destId="{E0020522-8D25-4C40-9ABB-B5A802558AAC}"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9587E1F6-0EDF-4079-BE46-C5E4EDAD7C76}" type="presOf" srcId="{1C4AA4B7-634C-4CBA-8066-E03FD66C6830}" destId="{07D5B92C-B88D-4097-96C2-28859F65CA7F}" srcOrd="0" destOrd="0" presId="urn:microsoft.com/office/officeart/2005/8/layout/hChevron3"/>
    <dgm:cxn modelId="{2A5368FE-1C47-49B5-BBAB-3FCDB61912AD}" srcId="{70A282F3-4515-4856-B2C0-86AA77246B51}" destId="{2473E0C6-F091-45D1-92DF-C3495EF1C401}" srcOrd="6" destOrd="0" parTransId="{4433C147-A76C-4373-82A9-5E8D9C6D1838}" sibTransId="{180EAE69-2C01-4311-B9E4-412DA1BB2F8A}"/>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23E8F3E0-0D4E-44EC-A5D5-384FB891694A}" type="presParOf" srcId="{776A1F8C-5C31-4691-9C2B-A7F8DF456F32}" destId="{2F548C05-5D23-47B9-9153-0D08392EF497}" srcOrd="2" destOrd="0" presId="urn:microsoft.com/office/officeart/2005/8/layout/hChevron3"/>
    <dgm:cxn modelId="{6B743A57-743D-4B08-99B0-997F146DC9E6}" type="presParOf" srcId="{776A1F8C-5C31-4691-9C2B-A7F8DF456F32}" destId="{2641F55C-7678-4F0E-9F26-07FCA1D57FDD}" srcOrd="3" destOrd="0" presId="urn:microsoft.com/office/officeart/2005/8/layout/hChevron3"/>
    <dgm:cxn modelId="{DC205062-3D57-485B-A4A3-88E08CF67B73}" type="presParOf" srcId="{776A1F8C-5C31-4691-9C2B-A7F8DF456F32}" destId="{07D5B92C-B88D-4097-96C2-28859F65CA7F}" srcOrd="4" destOrd="0" presId="urn:microsoft.com/office/officeart/2005/8/layout/hChevron3"/>
    <dgm:cxn modelId="{564C1AF4-A875-4033-AC0C-3A982FD8735B}" type="presParOf" srcId="{776A1F8C-5C31-4691-9C2B-A7F8DF456F32}" destId="{149AD83A-B175-422B-8511-AB5D0AE3C71B}"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2A60B205-ECBC-4A54-8744-FD5CBA466B06}" type="presParOf" srcId="{776A1F8C-5C31-4691-9C2B-A7F8DF456F32}" destId="{9FAE840A-45EF-4838-804D-7D38725257B5}" srcOrd="10" destOrd="0" presId="urn:microsoft.com/office/officeart/2005/8/layout/hChevron3"/>
    <dgm:cxn modelId="{43B5F5F6-6381-4D48-B856-1AB4A62ACFE7}" type="presParOf" srcId="{776A1F8C-5C31-4691-9C2B-A7F8DF456F32}" destId="{BBB638DF-FC3D-4C30-895A-940F06B6343E}" srcOrd="11" destOrd="0" presId="urn:microsoft.com/office/officeart/2005/8/layout/hChevron3"/>
    <dgm:cxn modelId="{3459719D-6CFD-462C-B8D1-15E16C375775}" type="presParOf" srcId="{776A1F8C-5C31-4691-9C2B-A7F8DF456F32}" destId="{2CC4FF6B-995D-4E35-BB3F-77D64CD4A0D0}" srcOrd="12" destOrd="0" presId="urn:microsoft.com/office/officeart/2005/8/layout/hChevron3"/>
    <dgm:cxn modelId="{9BEB9B76-D675-43EF-8776-EF1C3FA58311}" type="presParOf" srcId="{776A1F8C-5C31-4691-9C2B-A7F8DF456F32}" destId="{1B769117-C156-4328-97A8-A790DE76E5F3}" srcOrd="13" destOrd="0" presId="urn:microsoft.com/office/officeart/2005/8/layout/hChevron3"/>
    <dgm:cxn modelId="{3A64E952-699F-4EC7-9C53-12B304A1AC65}" type="presParOf" srcId="{776A1F8C-5C31-4691-9C2B-A7F8DF456F32}" destId="{E0020522-8D25-4C40-9ABB-B5A802558AAC}" srcOrd="14" destOrd="0" presId="urn:microsoft.com/office/officeart/2005/8/layout/hChevron3"/>
    <dgm:cxn modelId="{7C42AB26-C2B4-4645-A7A3-40E0E203DE4E}" type="presParOf" srcId="{776A1F8C-5C31-4691-9C2B-A7F8DF456F32}" destId="{8CF0E4F3-6CAB-4DF7-8127-F071599528CD}" srcOrd="15" destOrd="0" presId="urn:microsoft.com/office/officeart/2005/8/layout/hChevron3"/>
    <dgm:cxn modelId="{D9A9EFE4-1844-4005-8BED-2FB2A5DC5673}" type="presParOf" srcId="{776A1F8C-5C31-4691-9C2B-A7F8DF456F32}" destId="{6EE9DACF-3558-46D5-AD94-BB48E49F1489}" srcOrd="16" destOrd="0" presId="urn:microsoft.com/office/officeart/2005/8/layout/hChevron3"/>
    <dgm:cxn modelId="{DDC766BE-4A32-4C0C-825B-A9815018E346}" type="presParOf" srcId="{776A1F8C-5C31-4691-9C2B-A7F8DF456F32}" destId="{32911B46-F97F-4525-AD59-CFE95FFB94FB}" srcOrd="17" destOrd="0" presId="urn:microsoft.com/office/officeart/2005/8/layout/hChevron3"/>
    <dgm:cxn modelId="{50FEB9A3-6A5E-493F-B5D2-A491D2B86465}" type="presParOf" srcId="{776A1F8C-5C31-4691-9C2B-A7F8DF456F32}" destId="{B5879791-AD02-494D-9D78-6C22396A75B7}" srcOrd="18" destOrd="0" presId="urn:microsoft.com/office/officeart/2005/8/layout/hChevron3"/>
    <dgm:cxn modelId="{0534FCC8-F103-4C46-8CA6-2E6FE1A79070}" type="presParOf" srcId="{776A1F8C-5C31-4691-9C2B-A7F8DF456F32}" destId="{58A52110-D620-4823-A6FA-E8FA09D67D59}" srcOrd="19" destOrd="0" presId="urn:microsoft.com/office/officeart/2005/8/layout/hChevron3"/>
    <dgm:cxn modelId="{FA103E51-2275-407D-9C53-E55B4CF21AE3}" type="presParOf" srcId="{776A1F8C-5C31-4691-9C2B-A7F8DF456F32}" destId="{92430BDE-7174-4B03-866C-936903DF07F9}" srcOrd="20" destOrd="0" presId="urn:microsoft.com/office/officeart/2005/8/layout/hChevron3"/>
    <dgm:cxn modelId="{F31D3BCB-2AFA-458D-96BF-227456F0A622}" type="presParOf" srcId="{776A1F8C-5C31-4691-9C2B-A7F8DF456F32}" destId="{67BB3DEC-BE6B-4F48-94DF-D5CCA4276827}" srcOrd="21" destOrd="0" presId="urn:microsoft.com/office/officeart/2005/8/layout/hChevron3"/>
    <dgm:cxn modelId="{E192B9E4-C8EF-43DC-BA11-78FD917000E5}" type="presParOf" srcId="{776A1F8C-5C31-4691-9C2B-A7F8DF456F32}" destId="{2CB68F4E-D058-4ECE-8D28-436B2D71DCC9}" srcOrd="22" destOrd="0" presId="urn:microsoft.com/office/officeart/2005/8/layout/hChevron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200" dirty="0">
              <a:hlinkClick xmlns:r="http://schemas.openxmlformats.org/officeDocument/2006/relationships" r:id="rId1" action="ppaction://hlinksldjump"/>
            </a:rPr>
            <a:t>I. Starter</a:t>
          </a:r>
          <a:endParaRPr lang="fr-FR" sz="1200" dirty="0"/>
        </a:p>
      </dgm:t>
    </dgm:pt>
    <dgm:pt modelId="{C735A598-7BAA-4198-B3DB-B75AF76A8085}" type="parTrans" cxnId="{C66094AE-62B6-4AC2-AD90-6DDD41DB0420}">
      <dgm:prSet/>
      <dgm:spPr/>
      <dgm:t>
        <a:bodyPr/>
        <a:lstStyle/>
        <a:p>
          <a:endParaRPr lang="fr-FR" sz="1200"/>
        </a:p>
      </dgm:t>
    </dgm:pt>
    <dgm:pt modelId="{D71A99E9-9574-442D-A8CA-B21062B246A6}" type="sibTrans" cxnId="{C66094AE-62B6-4AC2-AD90-6DDD41DB0420}">
      <dgm:prSet/>
      <dgm:spPr/>
      <dgm:t>
        <a:bodyPr/>
        <a:lstStyle/>
        <a:p>
          <a:endParaRPr lang="fr-FR" sz="1200"/>
        </a:p>
      </dgm:t>
    </dgm:pt>
    <dgm:pt modelId="{6FAE786F-AC75-4C08-AB21-821A5A2DCB78}">
      <dgm:prSet phldrT="[Texte]" custT="1"/>
      <dgm:spPr>
        <a:solidFill>
          <a:schemeClr val="accent6">
            <a:lumMod val="20000"/>
            <a:lumOff val="80000"/>
          </a:schemeClr>
        </a:solidFill>
      </dgm:spPr>
      <dgm:t>
        <a:bodyPr/>
        <a:lstStyle/>
        <a:p>
          <a:r>
            <a:rPr lang="fr-FR" sz="1200" dirty="0">
              <a:hlinkClick xmlns:r="http://schemas.openxmlformats.org/officeDocument/2006/relationships" r:id="rId2" action="ppaction://hlinksldjump"/>
            </a:rPr>
            <a:t>II. C. texte</a:t>
          </a:r>
          <a:endParaRPr lang="fr-FR" sz="1200" dirty="0"/>
        </a:p>
      </dgm:t>
    </dgm:pt>
    <dgm:pt modelId="{995DA614-9380-4BB6-AF59-3DCB142B5F48}" type="parTrans" cxnId="{999FA33F-C5F2-4496-9223-5605050F10AE}">
      <dgm:prSet/>
      <dgm:spPr/>
      <dgm:t>
        <a:bodyPr/>
        <a:lstStyle/>
        <a:p>
          <a:endParaRPr lang="fr-FR" sz="1200"/>
        </a:p>
      </dgm:t>
    </dgm:pt>
    <dgm:pt modelId="{EB9486F7-414A-4ECD-8706-C58E89D3C254}" type="sibTrans" cxnId="{999FA33F-C5F2-4496-9223-5605050F10AE}">
      <dgm:prSet/>
      <dgm:spPr/>
      <dgm:t>
        <a:bodyPr/>
        <a:lstStyle/>
        <a:p>
          <a:endParaRPr lang="fr-FR" sz="1200"/>
        </a:p>
      </dgm:t>
    </dgm:pt>
    <dgm:pt modelId="{85EC93E8-032B-44C3-96BD-D8FC2CDF2A04}">
      <dgm:prSet phldrT="[Texte]" custT="1"/>
      <dgm:spPr>
        <a:solidFill>
          <a:schemeClr val="accent6">
            <a:lumMod val="20000"/>
            <a:lumOff val="80000"/>
          </a:schemeClr>
        </a:solidFill>
      </dgm:spPr>
      <dgm:t>
        <a:bodyPr/>
        <a:lstStyle/>
        <a:p>
          <a:r>
            <a:rPr lang="fr-FR" sz="1200" dirty="0">
              <a:hlinkClick xmlns:r="http://schemas.openxmlformats.org/officeDocument/2006/relationships" r:id="rId3" action="ppaction://hlinksldjump"/>
            </a:rPr>
            <a:t>IV. Gr: qté définie</a:t>
          </a:r>
          <a:endParaRPr lang="fr-FR" sz="1200" dirty="0"/>
        </a:p>
      </dgm:t>
    </dgm:pt>
    <dgm:pt modelId="{B0ED8357-9422-40D9-916C-E231BBDB607E}" type="parTrans" cxnId="{0A00E1CB-F810-44A5-A8D7-65B7092DF0AD}">
      <dgm:prSet/>
      <dgm:spPr/>
      <dgm:t>
        <a:bodyPr/>
        <a:lstStyle/>
        <a:p>
          <a:endParaRPr lang="fr-FR" sz="1200"/>
        </a:p>
      </dgm:t>
    </dgm:pt>
    <dgm:pt modelId="{9936B63E-A76D-4026-BBC4-6A1BEE9FE167}" type="sibTrans" cxnId="{0A00E1CB-F810-44A5-A8D7-65B7092DF0AD}">
      <dgm:prSet/>
      <dgm:spPr/>
      <dgm:t>
        <a:bodyPr/>
        <a:lstStyle/>
        <a:p>
          <a:endParaRPr lang="fr-FR" sz="1200"/>
        </a:p>
      </dgm:t>
    </dgm:pt>
    <dgm:pt modelId="{63BF9446-41F9-44D2-88CF-A079D597BA95}">
      <dgm:prSet phldrT="[Texte]" custT="1"/>
      <dgm:spPr>
        <a:solidFill>
          <a:schemeClr val="accent6">
            <a:lumMod val="20000"/>
            <a:lumOff val="80000"/>
          </a:schemeClr>
        </a:solidFill>
      </dgm:spPr>
      <dgm:t>
        <a:bodyPr/>
        <a:lstStyle/>
        <a:p>
          <a:r>
            <a:rPr lang="fr-FR" sz="1200" dirty="0">
              <a:hlinkClick xmlns:r="http://schemas.openxmlformats.org/officeDocument/2006/relationships" r:id="rId4" action="ppaction://hlinksldjump"/>
            </a:rPr>
            <a:t>V. Gr: qté indéfinie</a:t>
          </a:r>
          <a:endParaRPr lang="fr-FR" sz="1200" dirty="0"/>
        </a:p>
      </dgm:t>
    </dgm:pt>
    <dgm:pt modelId="{9AEBF485-80B7-4E72-B632-6D0248883F53}" type="parTrans" cxnId="{B2C73BEB-7BFC-4B9A-BF95-0C73B50EBA98}">
      <dgm:prSet/>
      <dgm:spPr/>
      <dgm:t>
        <a:bodyPr/>
        <a:lstStyle/>
        <a:p>
          <a:endParaRPr lang="fr-FR" sz="1200"/>
        </a:p>
      </dgm:t>
    </dgm:pt>
    <dgm:pt modelId="{F11C5AE7-F1F8-4B7B-AAC2-50535A342F1D}" type="sibTrans" cxnId="{B2C73BEB-7BFC-4B9A-BF95-0C73B50EBA98}">
      <dgm:prSet/>
      <dgm:spPr/>
      <dgm:t>
        <a:bodyPr/>
        <a:lstStyle/>
        <a:p>
          <a:endParaRPr lang="fr-FR" sz="1200"/>
        </a:p>
      </dgm:t>
    </dgm:pt>
    <dgm:pt modelId="{9CD13DA1-4E5F-4C46-A83B-A6876944F671}">
      <dgm:prSet phldrT="[Texte]" custT="1"/>
      <dgm:spPr>
        <a:solidFill>
          <a:schemeClr val="accent6">
            <a:lumMod val="20000"/>
            <a:lumOff val="80000"/>
          </a:schemeClr>
        </a:solidFill>
      </dgm:spPr>
      <dgm:t>
        <a:bodyPr/>
        <a:lstStyle/>
        <a:p>
          <a:r>
            <a:rPr lang="fr-FR" sz="1200" dirty="0">
              <a:hlinkClick xmlns:r="http://schemas.openxmlformats.org/officeDocument/2006/relationships" r:id="rId5" action="ppaction://hlinksldjump"/>
            </a:rPr>
            <a:t>XI. Phonétique</a:t>
          </a:r>
          <a:endParaRPr lang="fr-FR" sz="1200" dirty="0"/>
        </a:p>
      </dgm:t>
    </dgm:pt>
    <dgm:pt modelId="{A0441888-E3AF-4D12-AB92-613143FC1909}" type="parTrans" cxnId="{C85385A2-F66B-431C-B9AC-A00FB80E79EB}">
      <dgm:prSet/>
      <dgm:spPr/>
      <dgm:t>
        <a:bodyPr/>
        <a:lstStyle/>
        <a:p>
          <a:endParaRPr lang="fr-FR" sz="1200"/>
        </a:p>
      </dgm:t>
    </dgm:pt>
    <dgm:pt modelId="{1E76E48C-B58D-4209-8280-B24013EBE79B}" type="sibTrans" cxnId="{C85385A2-F66B-431C-B9AC-A00FB80E79EB}">
      <dgm:prSet/>
      <dgm:spPr/>
      <dgm:t>
        <a:bodyPr/>
        <a:lstStyle/>
        <a:p>
          <a:endParaRPr lang="fr-FR" sz="1200"/>
        </a:p>
      </dgm:t>
    </dgm:pt>
    <dgm:pt modelId="{B1C5E547-A81E-4965-963A-5969F01DE233}">
      <dgm:prSet phldrT="[Texte]" custT="1"/>
      <dgm:spPr>
        <a:solidFill>
          <a:schemeClr val="accent6">
            <a:lumMod val="20000"/>
            <a:lumOff val="80000"/>
          </a:schemeClr>
        </a:solidFill>
      </dgm:spPr>
      <dgm:t>
        <a:bodyPr/>
        <a:lstStyle/>
        <a:p>
          <a:r>
            <a:rPr lang="fr-FR" sz="1200" dirty="0">
              <a:hlinkClick xmlns:r="http://schemas.openxmlformats.org/officeDocument/2006/relationships" r:id="rId6" action="ppaction://hlinksldjump"/>
            </a:rPr>
            <a:t>XII. Production</a:t>
          </a:r>
          <a:endParaRPr lang="fr-FR" sz="1200" dirty="0"/>
        </a:p>
      </dgm:t>
    </dgm:pt>
    <dgm:pt modelId="{AE6CC7CD-9FCB-4360-8E79-DF93DAF60737}" type="parTrans" cxnId="{72738101-32A0-482A-BC85-92CF6BCE71EB}">
      <dgm:prSet/>
      <dgm:spPr/>
      <dgm:t>
        <a:bodyPr/>
        <a:lstStyle/>
        <a:p>
          <a:endParaRPr lang="fr-FR" sz="1200"/>
        </a:p>
      </dgm:t>
    </dgm:pt>
    <dgm:pt modelId="{580937A6-3062-43E0-84A4-203220A55668}" type="sibTrans" cxnId="{72738101-32A0-482A-BC85-92CF6BCE71EB}">
      <dgm:prSet/>
      <dgm:spPr/>
      <dgm:t>
        <a:bodyPr/>
        <a:lstStyle/>
        <a:p>
          <a:endParaRPr lang="fr-FR" sz="1200"/>
        </a:p>
      </dgm:t>
    </dgm:pt>
    <dgm:pt modelId="{51A4E85C-7853-4BD1-99B8-500FA732C07C}">
      <dgm:prSet phldrT="[Texte]" custT="1"/>
      <dgm:spPr>
        <a:solidFill>
          <a:schemeClr val="accent6">
            <a:lumMod val="20000"/>
            <a:lumOff val="80000"/>
          </a:schemeClr>
        </a:solidFill>
      </dgm:spPr>
      <dgm:t>
        <a:bodyPr/>
        <a:lstStyle/>
        <a:p>
          <a:r>
            <a:rPr lang="fr-FR" sz="1200" dirty="0">
              <a:hlinkClick xmlns:r="http://schemas.openxmlformats.org/officeDocument/2006/relationships" r:id="rId7" action="ppaction://hlinksldjump"/>
            </a:rPr>
            <a:t>VI. </a:t>
          </a:r>
          <a:r>
            <a:rPr lang="fr-FR" sz="1200" dirty="0" err="1">
              <a:hlinkClick xmlns:r="http://schemas.openxmlformats.org/officeDocument/2006/relationships" r:id="rId7" action="ppaction://hlinksldjump"/>
            </a:rPr>
            <a:t>Voc</a:t>
          </a:r>
          <a:r>
            <a:rPr lang="fr-FR" sz="1200" dirty="0">
              <a:hlinkClick xmlns:r="http://schemas.openxmlformats.org/officeDocument/2006/relationships" r:id="rId7" action="ppaction://hlinksldjump"/>
            </a:rPr>
            <a:t>: actions</a:t>
          </a:r>
          <a:endParaRPr lang="fr-FR" sz="1200" dirty="0"/>
        </a:p>
      </dgm:t>
    </dgm:pt>
    <dgm:pt modelId="{B7C07AFD-23D0-4ADA-AB3D-00F07F4ED878}" type="parTrans" cxnId="{AE06BB18-E8A4-4D1E-ACA5-3BC536A79940}">
      <dgm:prSet/>
      <dgm:spPr/>
      <dgm:t>
        <a:bodyPr/>
        <a:lstStyle/>
        <a:p>
          <a:endParaRPr lang="fr-FR" sz="1200"/>
        </a:p>
      </dgm:t>
    </dgm:pt>
    <dgm:pt modelId="{1D2E3503-D81D-4ED0-BBED-9752F01DDB36}" type="sibTrans" cxnId="{AE06BB18-E8A4-4D1E-ACA5-3BC536A79940}">
      <dgm:prSet/>
      <dgm:spPr/>
      <dgm:t>
        <a:bodyPr/>
        <a:lstStyle/>
        <a:p>
          <a:endParaRPr lang="fr-FR" sz="1200"/>
        </a:p>
      </dgm:t>
    </dgm:pt>
    <dgm:pt modelId="{2473E0C6-F091-45D1-92DF-C3495EF1C401}">
      <dgm:prSet phldrT="[Texte]" custT="1"/>
      <dgm:spPr>
        <a:solidFill>
          <a:schemeClr val="accent6">
            <a:lumMod val="20000"/>
            <a:lumOff val="80000"/>
          </a:schemeClr>
        </a:solidFill>
      </dgm:spPr>
      <dgm:t>
        <a:bodyPr/>
        <a:lstStyle/>
        <a:p>
          <a:r>
            <a:rPr lang="fr-FR" sz="1200" dirty="0">
              <a:hlinkClick xmlns:r="http://schemas.openxmlformats.org/officeDocument/2006/relationships" r:id="rId8" action="ppaction://hlinksldjump"/>
            </a:rPr>
            <a:t>VII. Gr: COD</a:t>
          </a:r>
          <a:endParaRPr lang="fr-FR" sz="1200" dirty="0"/>
        </a:p>
      </dgm:t>
    </dgm:pt>
    <dgm:pt modelId="{4433C147-A76C-4373-82A9-5E8D9C6D1838}" type="parTrans" cxnId="{2A5368FE-1C47-49B5-BBAB-3FCDB61912AD}">
      <dgm:prSet/>
      <dgm:spPr/>
      <dgm:t>
        <a:bodyPr/>
        <a:lstStyle/>
        <a:p>
          <a:endParaRPr lang="fr-FR" sz="1200"/>
        </a:p>
      </dgm:t>
    </dgm:pt>
    <dgm:pt modelId="{180EAE69-2C01-4311-B9E4-412DA1BB2F8A}" type="sibTrans" cxnId="{2A5368FE-1C47-49B5-BBAB-3FCDB61912AD}">
      <dgm:prSet/>
      <dgm:spPr/>
      <dgm:t>
        <a:bodyPr/>
        <a:lstStyle/>
        <a:p>
          <a:endParaRPr lang="fr-FR" sz="1200"/>
        </a:p>
      </dgm:t>
    </dgm:pt>
    <dgm:pt modelId="{F6F74AEF-BB45-45DA-85BB-D022F832901F}">
      <dgm:prSet phldrT="[Texte]" custT="1"/>
      <dgm:spPr>
        <a:solidFill>
          <a:schemeClr val="accent6">
            <a:lumMod val="20000"/>
            <a:lumOff val="80000"/>
          </a:schemeClr>
        </a:solidFill>
      </dgm:spPr>
      <dgm:t>
        <a:bodyPr/>
        <a:lstStyle/>
        <a:p>
          <a:r>
            <a:rPr lang="fr-FR" sz="1200" dirty="0">
              <a:hlinkClick xmlns:r="http://schemas.openxmlformats.org/officeDocument/2006/relationships" r:id="rId9" action="ppaction://hlinksldjump"/>
            </a:rPr>
            <a:t>VIII. Gr: prés. progressif</a:t>
          </a:r>
          <a:endParaRPr lang="fr-FR" sz="1200" dirty="0"/>
        </a:p>
      </dgm:t>
    </dgm:pt>
    <dgm:pt modelId="{31D343A9-D0AF-42AA-80A0-2F8A29E1D15C}" type="parTrans" cxnId="{5B7573AD-785D-4B55-A230-E32D87EAB77C}">
      <dgm:prSet/>
      <dgm:spPr/>
      <dgm:t>
        <a:bodyPr/>
        <a:lstStyle/>
        <a:p>
          <a:endParaRPr lang="fr-FR" sz="1200"/>
        </a:p>
      </dgm:t>
    </dgm:pt>
    <dgm:pt modelId="{0A7681B3-6438-4331-95BA-32E8E2E65E7D}" type="sibTrans" cxnId="{5B7573AD-785D-4B55-A230-E32D87EAB77C}">
      <dgm:prSet/>
      <dgm:spPr/>
      <dgm:t>
        <a:bodyPr/>
        <a:lstStyle/>
        <a:p>
          <a:endParaRPr lang="fr-FR" sz="1200"/>
        </a:p>
      </dgm:t>
    </dgm:pt>
    <dgm:pt modelId="{936D745D-CA20-4C08-BC30-D08A12E607A8}">
      <dgm:prSet phldrT="[Texte]" custT="1"/>
      <dgm:spPr>
        <a:solidFill>
          <a:schemeClr val="accent6">
            <a:lumMod val="20000"/>
            <a:lumOff val="80000"/>
          </a:schemeClr>
        </a:solidFill>
      </dgm:spPr>
      <dgm:t>
        <a:bodyPr/>
        <a:lstStyle/>
        <a:p>
          <a:r>
            <a:rPr lang="fr-FR" sz="1200" dirty="0">
              <a:hlinkClick xmlns:r="http://schemas.openxmlformats.org/officeDocument/2006/relationships" r:id="rId10" action="ppaction://hlinksldjump"/>
            </a:rPr>
            <a:t>IX. </a:t>
          </a:r>
          <a:r>
            <a:rPr lang="fr-FR" sz="1200" dirty="0" err="1">
              <a:hlinkClick xmlns:r="http://schemas.openxmlformats.org/officeDocument/2006/relationships" r:id="rId10" action="ppaction://hlinksldjump"/>
            </a:rPr>
            <a:t>Voc</a:t>
          </a:r>
          <a:r>
            <a:rPr lang="fr-FR" sz="1200" dirty="0">
              <a:hlinkClick xmlns:r="http://schemas.openxmlformats.org/officeDocument/2006/relationships" r:id="rId10" action="ppaction://hlinksldjump"/>
            </a:rPr>
            <a:t>: connecteurs</a:t>
          </a:r>
          <a:endParaRPr lang="fr-FR" sz="1200" dirty="0"/>
        </a:p>
      </dgm:t>
    </dgm:pt>
    <dgm:pt modelId="{5794BC60-2566-4E8B-AF41-932DE9E3CF09}" type="parTrans" cxnId="{EDF810CE-15C3-42DD-BF0A-6F360788C8CC}">
      <dgm:prSet/>
      <dgm:spPr/>
      <dgm:t>
        <a:bodyPr/>
        <a:lstStyle/>
        <a:p>
          <a:endParaRPr lang="fr-FR" sz="1200"/>
        </a:p>
      </dgm:t>
    </dgm:pt>
    <dgm:pt modelId="{3F89783E-1958-4D73-9E9D-4ADDC3DE43EC}" type="sibTrans" cxnId="{EDF810CE-15C3-42DD-BF0A-6F360788C8CC}">
      <dgm:prSet/>
      <dgm:spPr/>
      <dgm:t>
        <a:bodyPr/>
        <a:lstStyle/>
        <a:p>
          <a:endParaRPr lang="fr-FR" sz="1200"/>
        </a:p>
      </dgm:t>
    </dgm:pt>
    <dgm:pt modelId="{0D8A07CC-95B6-4EA0-829E-D9B8D030864E}">
      <dgm:prSet phldrT="[Texte]" custT="1"/>
      <dgm:spPr>
        <a:solidFill>
          <a:schemeClr val="accent6">
            <a:lumMod val="20000"/>
            <a:lumOff val="80000"/>
          </a:schemeClr>
        </a:solidFill>
      </dgm:spPr>
      <dgm:t>
        <a:bodyPr/>
        <a:lstStyle/>
        <a:p>
          <a:r>
            <a:rPr lang="fr-FR" sz="1200" dirty="0">
              <a:hlinkClick xmlns:r="http://schemas.openxmlformats.org/officeDocument/2006/relationships" r:id="rId11" action="ppaction://hlinksldjump"/>
            </a:rPr>
            <a:t>X. </a:t>
          </a:r>
          <a:r>
            <a:rPr lang="fr-FR" sz="1200" dirty="0" err="1">
              <a:hlinkClick xmlns:r="http://schemas.openxmlformats.org/officeDocument/2006/relationships" r:id="rId11" action="ppaction://hlinksldjump"/>
            </a:rPr>
            <a:t>Voc</a:t>
          </a:r>
          <a:r>
            <a:rPr lang="fr-FR" sz="1200" dirty="0">
              <a:hlinkClick xmlns:r="http://schemas.openxmlformats.org/officeDocument/2006/relationships" r:id="rId11" action="ppaction://hlinksldjump"/>
            </a:rPr>
            <a:t>: opinion</a:t>
          </a:r>
          <a:endParaRPr lang="fr-FR" sz="1200" dirty="0"/>
        </a:p>
      </dgm:t>
    </dgm:pt>
    <dgm:pt modelId="{D1EA18D4-45E8-453B-9846-F7DB3EB607EC}" type="parTrans" cxnId="{D7169B87-9B7A-456D-8969-26D2699B1861}">
      <dgm:prSet/>
      <dgm:spPr/>
      <dgm:t>
        <a:bodyPr/>
        <a:lstStyle/>
        <a:p>
          <a:endParaRPr lang="fr-FR" sz="1200"/>
        </a:p>
      </dgm:t>
    </dgm:pt>
    <dgm:pt modelId="{922F579C-F95D-45B9-8EB7-32A2FB74BB9F}" type="sibTrans" cxnId="{D7169B87-9B7A-456D-8969-26D2699B1861}">
      <dgm:prSet/>
      <dgm:spPr/>
      <dgm:t>
        <a:bodyPr/>
        <a:lstStyle/>
        <a:p>
          <a:endParaRPr lang="fr-FR" sz="1200"/>
        </a:p>
      </dgm:t>
    </dgm:pt>
    <dgm:pt modelId="{1C4AA4B7-634C-4CBA-8066-E03FD66C6830}">
      <dgm:prSet phldrT="[Texte]" custT="1"/>
      <dgm:spPr>
        <a:solidFill>
          <a:srgbClr val="FFC000"/>
        </a:solidFill>
      </dgm:spPr>
      <dgm:t>
        <a:bodyPr/>
        <a:lstStyle/>
        <a:p>
          <a:r>
            <a:rPr lang="fr-FR" sz="1200" dirty="0">
              <a:hlinkClick xmlns:r="http://schemas.openxmlformats.org/officeDocument/2006/relationships" r:id="rId12" action="ppaction://hlinksldjump"/>
            </a:rPr>
            <a:t>III. </a:t>
          </a:r>
          <a:r>
            <a:rPr lang="fr-FR" sz="1200" dirty="0" err="1">
              <a:hlinkClick xmlns:r="http://schemas.openxmlformats.org/officeDocument/2006/relationships" r:id="rId12" action="ppaction://hlinksldjump"/>
            </a:rPr>
            <a:t>Voc</a:t>
          </a:r>
          <a:r>
            <a:rPr lang="fr-FR" sz="1200" dirty="0">
              <a:hlinkClick xmlns:r="http://schemas.openxmlformats.org/officeDocument/2006/relationships" r:id="rId12" action="ppaction://hlinksldjump"/>
            </a:rPr>
            <a:t>: aliments</a:t>
          </a:r>
          <a:endParaRPr lang="fr-FR" sz="1200" dirty="0"/>
        </a:p>
      </dgm:t>
    </dgm:pt>
    <dgm:pt modelId="{F9360B63-235F-4C4F-913A-0129822BD193}" type="parTrans" cxnId="{7C96E37D-2221-4703-9830-2485111A4943}">
      <dgm:prSet/>
      <dgm:spPr/>
      <dgm:t>
        <a:bodyPr/>
        <a:lstStyle/>
        <a:p>
          <a:endParaRPr lang="fr-FR" sz="1200"/>
        </a:p>
      </dgm:t>
    </dgm:pt>
    <dgm:pt modelId="{31BB5B69-4B99-4D7D-8A85-CD53BEB64987}" type="sibTrans" cxnId="{7C96E37D-2221-4703-9830-2485111A4943}">
      <dgm:prSet/>
      <dgm:spPr/>
      <dgm:t>
        <a:bodyPr/>
        <a:lstStyle/>
        <a:p>
          <a:endParaRPr lang="fr-FR" sz="12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12">
        <dgm:presLayoutVars>
          <dgm:bulletEnabled val="1"/>
        </dgm:presLayoutVars>
      </dgm:prSet>
      <dgm:spPr/>
    </dgm:pt>
    <dgm:pt modelId="{4F894FE4-D206-41C8-AF7E-2F059EF7A497}" type="pres">
      <dgm:prSet presAssocID="{D71A99E9-9574-442D-A8CA-B21062B246A6}" presName="parSpace" presStyleCnt="0"/>
      <dgm:spPr/>
    </dgm:pt>
    <dgm:pt modelId="{2F548C05-5D23-47B9-9153-0D08392EF497}" type="pres">
      <dgm:prSet presAssocID="{6FAE786F-AC75-4C08-AB21-821A5A2DCB78}" presName="parTxOnly" presStyleLbl="node1" presStyleIdx="1" presStyleCnt="12">
        <dgm:presLayoutVars>
          <dgm:bulletEnabled val="1"/>
        </dgm:presLayoutVars>
      </dgm:prSet>
      <dgm:spPr/>
    </dgm:pt>
    <dgm:pt modelId="{2641F55C-7678-4F0E-9F26-07FCA1D57FDD}" type="pres">
      <dgm:prSet presAssocID="{EB9486F7-414A-4ECD-8706-C58E89D3C254}" presName="parSpace" presStyleCnt="0"/>
      <dgm:spPr/>
    </dgm:pt>
    <dgm:pt modelId="{07D5B92C-B88D-4097-96C2-28859F65CA7F}" type="pres">
      <dgm:prSet presAssocID="{1C4AA4B7-634C-4CBA-8066-E03FD66C6830}" presName="parTxOnly" presStyleLbl="node1" presStyleIdx="2" presStyleCnt="12">
        <dgm:presLayoutVars>
          <dgm:bulletEnabled val="1"/>
        </dgm:presLayoutVars>
      </dgm:prSet>
      <dgm:spPr/>
    </dgm:pt>
    <dgm:pt modelId="{149AD83A-B175-422B-8511-AB5D0AE3C71B}" type="pres">
      <dgm:prSet presAssocID="{31BB5B69-4B99-4D7D-8A85-CD53BEB64987}" presName="parSpace" presStyleCnt="0"/>
      <dgm:spPr/>
    </dgm:pt>
    <dgm:pt modelId="{0BF32CFA-15F8-41C4-A152-C55FC3476C2D}" type="pres">
      <dgm:prSet presAssocID="{85EC93E8-032B-44C3-96BD-D8FC2CDF2A04}" presName="parTxOnly" presStyleLbl="node1" presStyleIdx="3" presStyleCnt="1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12">
        <dgm:presLayoutVars>
          <dgm:bulletEnabled val="1"/>
        </dgm:presLayoutVars>
      </dgm:prSet>
      <dgm:spPr/>
    </dgm:pt>
    <dgm:pt modelId="{25A1145E-2788-45FB-97B7-F8C4089C4654}" type="pres">
      <dgm:prSet presAssocID="{F11C5AE7-F1F8-4B7B-AAC2-50535A342F1D}" presName="parSpace" presStyleCnt="0"/>
      <dgm:spPr/>
    </dgm:pt>
    <dgm:pt modelId="{9FAE840A-45EF-4838-804D-7D38725257B5}" type="pres">
      <dgm:prSet presAssocID="{51A4E85C-7853-4BD1-99B8-500FA732C07C}" presName="parTxOnly" presStyleLbl="node1" presStyleIdx="5" presStyleCnt="12">
        <dgm:presLayoutVars>
          <dgm:bulletEnabled val="1"/>
        </dgm:presLayoutVars>
      </dgm:prSet>
      <dgm:spPr/>
    </dgm:pt>
    <dgm:pt modelId="{BBB638DF-FC3D-4C30-895A-940F06B6343E}" type="pres">
      <dgm:prSet presAssocID="{1D2E3503-D81D-4ED0-BBED-9752F01DDB36}" presName="parSpace" presStyleCnt="0"/>
      <dgm:spPr/>
    </dgm:pt>
    <dgm:pt modelId="{2CC4FF6B-995D-4E35-BB3F-77D64CD4A0D0}" type="pres">
      <dgm:prSet presAssocID="{2473E0C6-F091-45D1-92DF-C3495EF1C401}" presName="parTxOnly" presStyleLbl="node1" presStyleIdx="6" presStyleCnt="12">
        <dgm:presLayoutVars>
          <dgm:bulletEnabled val="1"/>
        </dgm:presLayoutVars>
      </dgm:prSet>
      <dgm:spPr/>
    </dgm:pt>
    <dgm:pt modelId="{1B769117-C156-4328-97A8-A790DE76E5F3}" type="pres">
      <dgm:prSet presAssocID="{180EAE69-2C01-4311-B9E4-412DA1BB2F8A}" presName="parSpace" presStyleCnt="0"/>
      <dgm:spPr/>
    </dgm:pt>
    <dgm:pt modelId="{E0020522-8D25-4C40-9ABB-B5A802558AAC}" type="pres">
      <dgm:prSet presAssocID="{F6F74AEF-BB45-45DA-85BB-D022F832901F}" presName="parTxOnly" presStyleLbl="node1" presStyleIdx="7" presStyleCnt="12">
        <dgm:presLayoutVars>
          <dgm:bulletEnabled val="1"/>
        </dgm:presLayoutVars>
      </dgm:prSet>
      <dgm:spPr/>
    </dgm:pt>
    <dgm:pt modelId="{8CF0E4F3-6CAB-4DF7-8127-F071599528CD}" type="pres">
      <dgm:prSet presAssocID="{0A7681B3-6438-4331-95BA-32E8E2E65E7D}" presName="parSpace" presStyleCnt="0"/>
      <dgm:spPr/>
    </dgm:pt>
    <dgm:pt modelId="{6EE9DACF-3558-46D5-AD94-BB48E49F1489}" type="pres">
      <dgm:prSet presAssocID="{936D745D-CA20-4C08-BC30-D08A12E607A8}" presName="parTxOnly" presStyleLbl="node1" presStyleIdx="8" presStyleCnt="12">
        <dgm:presLayoutVars>
          <dgm:bulletEnabled val="1"/>
        </dgm:presLayoutVars>
      </dgm:prSet>
      <dgm:spPr/>
    </dgm:pt>
    <dgm:pt modelId="{32911B46-F97F-4525-AD59-CFE95FFB94FB}" type="pres">
      <dgm:prSet presAssocID="{3F89783E-1958-4D73-9E9D-4ADDC3DE43EC}" presName="parSpace" presStyleCnt="0"/>
      <dgm:spPr/>
    </dgm:pt>
    <dgm:pt modelId="{B5879791-AD02-494D-9D78-6C22396A75B7}" type="pres">
      <dgm:prSet presAssocID="{0D8A07CC-95B6-4EA0-829E-D9B8D030864E}" presName="parTxOnly" presStyleLbl="node1" presStyleIdx="9" presStyleCnt="12">
        <dgm:presLayoutVars>
          <dgm:bulletEnabled val="1"/>
        </dgm:presLayoutVars>
      </dgm:prSet>
      <dgm:spPr/>
    </dgm:pt>
    <dgm:pt modelId="{58A52110-D620-4823-A6FA-E8FA09D67D59}" type="pres">
      <dgm:prSet presAssocID="{922F579C-F95D-45B9-8EB7-32A2FB74BB9F}" presName="parSpace" presStyleCnt="0"/>
      <dgm:spPr/>
    </dgm:pt>
    <dgm:pt modelId="{92430BDE-7174-4B03-866C-936903DF07F9}" type="pres">
      <dgm:prSet presAssocID="{9CD13DA1-4E5F-4C46-A83B-A6876944F671}" presName="parTxOnly" presStyleLbl="node1" presStyleIdx="10" presStyleCnt="12">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11" presStyleCnt="12">
        <dgm:presLayoutVars>
          <dgm:bulletEnabled val="1"/>
        </dgm:presLayoutVars>
      </dgm:prSet>
      <dgm:spPr/>
    </dgm:pt>
  </dgm:ptLst>
  <dgm:cxnLst>
    <dgm:cxn modelId="{72738101-32A0-482A-BC85-92CF6BCE71EB}" srcId="{70A282F3-4515-4856-B2C0-86AA77246B51}" destId="{B1C5E547-A81E-4965-963A-5969F01DE233}" srcOrd="11" destOrd="0" parTransId="{AE6CC7CD-9FCB-4360-8E79-DF93DAF60737}" sibTransId="{580937A6-3062-43E0-84A4-203220A55668}"/>
    <dgm:cxn modelId="{BC1FA509-B3C6-4E15-9D7F-18D053E21C90}" type="presOf" srcId="{0D8A07CC-95B6-4EA0-829E-D9B8D030864E}" destId="{B5879791-AD02-494D-9D78-6C22396A75B7}" srcOrd="0" destOrd="0" presId="urn:microsoft.com/office/officeart/2005/8/layout/hChevron3"/>
    <dgm:cxn modelId="{8256F109-2CE8-4062-ACC0-DBE387B5E892}" type="presOf" srcId="{70A282F3-4515-4856-B2C0-86AA77246B51}" destId="{776A1F8C-5C31-4691-9C2B-A7F8DF456F32}" srcOrd="0" destOrd="0" presId="urn:microsoft.com/office/officeart/2005/8/layout/hChevron3"/>
    <dgm:cxn modelId="{738C1013-B35C-45FD-A84F-246877F9D9FE}" type="presOf" srcId="{936D745D-CA20-4C08-BC30-D08A12E607A8}" destId="{6EE9DACF-3558-46D5-AD94-BB48E49F1489}" srcOrd="0" destOrd="0" presId="urn:microsoft.com/office/officeart/2005/8/layout/hChevron3"/>
    <dgm:cxn modelId="{AE06BB18-E8A4-4D1E-ACA5-3BC536A79940}" srcId="{70A282F3-4515-4856-B2C0-86AA77246B51}" destId="{51A4E85C-7853-4BD1-99B8-500FA732C07C}" srcOrd="5" destOrd="0" parTransId="{B7C07AFD-23D0-4ADA-AB3D-00F07F4ED878}" sibTransId="{1D2E3503-D81D-4ED0-BBED-9752F01DDB36}"/>
    <dgm:cxn modelId="{E8BBB22B-7300-4868-A083-1104E6BD099B}" type="presOf" srcId="{71854ADA-8CB0-41DE-A023-09C1AF968FE5}" destId="{10216DF6-6500-4360-8168-79C8E29168F6}" srcOrd="0" destOrd="0" presId="urn:microsoft.com/office/officeart/2005/8/layout/hChevron3"/>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1"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0C3B4C51-DA37-44EB-8B1A-A227097089DF}" type="presOf" srcId="{51A4E85C-7853-4BD1-99B8-500FA732C07C}" destId="{9FAE840A-45EF-4838-804D-7D38725257B5}" srcOrd="0" destOrd="0" presId="urn:microsoft.com/office/officeart/2005/8/layout/hChevron3"/>
    <dgm:cxn modelId="{7C96E37D-2221-4703-9830-2485111A4943}" srcId="{70A282F3-4515-4856-B2C0-86AA77246B51}" destId="{1C4AA4B7-634C-4CBA-8066-E03FD66C6830}" srcOrd="2" destOrd="0" parTransId="{F9360B63-235F-4C4F-913A-0129822BD193}" sibTransId="{31BB5B69-4B99-4D7D-8A85-CD53BEB64987}"/>
    <dgm:cxn modelId="{7003787F-7B8C-4EAA-87AB-559D63E64850}" type="presOf" srcId="{2473E0C6-F091-45D1-92DF-C3495EF1C401}" destId="{2CC4FF6B-995D-4E35-BB3F-77D64CD4A0D0}" srcOrd="0" destOrd="0" presId="urn:microsoft.com/office/officeart/2005/8/layout/hChevron3"/>
    <dgm:cxn modelId="{D7169B87-9B7A-456D-8969-26D2699B1861}" srcId="{70A282F3-4515-4856-B2C0-86AA77246B51}" destId="{0D8A07CC-95B6-4EA0-829E-D9B8D030864E}" srcOrd="9" destOrd="0" parTransId="{D1EA18D4-45E8-453B-9846-F7DB3EB607EC}" sibTransId="{922F579C-F95D-45B9-8EB7-32A2FB74BB9F}"/>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10" destOrd="0" parTransId="{A0441888-E3AF-4D12-AB92-613143FC1909}" sibTransId="{1E76E48C-B58D-4209-8280-B24013EBE79B}"/>
    <dgm:cxn modelId="{5B7573AD-785D-4B55-A230-E32D87EAB77C}" srcId="{70A282F3-4515-4856-B2C0-86AA77246B51}" destId="{F6F74AEF-BB45-45DA-85BB-D022F832901F}" srcOrd="7" destOrd="0" parTransId="{31D343A9-D0AF-42AA-80A0-2F8A29E1D15C}" sibTransId="{0A7681B3-6438-4331-95BA-32E8E2E65E7D}"/>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EDF810CE-15C3-42DD-BF0A-6F360788C8CC}" srcId="{70A282F3-4515-4856-B2C0-86AA77246B51}" destId="{936D745D-CA20-4C08-BC30-D08A12E607A8}" srcOrd="8" destOrd="0" parTransId="{5794BC60-2566-4E8B-AF41-932DE9E3CF09}" sibTransId="{3F89783E-1958-4D73-9E9D-4ADDC3DE43EC}"/>
    <dgm:cxn modelId="{2469B8E2-A478-42E2-AA81-10AD3E8626D6}" type="presOf" srcId="{F6F74AEF-BB45-45DA-85BB-D022F832901F}" destId="{E0020522-8D25-4C40-9ABB-B5A802558AAC}"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9587E1F6-0EDF-4079-BE46-C5E4EDAD7C76}" type="presOf" srcId="{1C4AA4B7-634C-4CBA-8066-E03FD66C6830}" destId="{07D5B92C-B88D-4097-96C2-28859F65CA7F}" srcOrd="0" destOrd="0" presId="urn:microsoft.com/office/officeart/2005/8/layout/hChevron3"/>
    <dgm:cxn modelId="{2A5368FE-1C47-49B5-BBAB-3FCDB61912AD}" srcId="{70A282F3-4515-4856-B2C0-86AA77246B51}" destId="{2473E0C6-F091-45D1-92DF-C3495EF1C401}" srcOrd="6" destOrd="0" parTransId="{4433C147-A76C-4373-82A9-5E8D9C6D1838}" sibTransId="{180EAE69-2C01-4311-B9E4-412DA1BB2F8A}"/>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23E8F3E0-0D4E-44EC-A5D5-384FB891694A}" type="presParOf" srcId="{776A1F8C-5C31-4691-9C2B-A7F8DF456F32}" destId="{2F548C05-5D23-47B9-9153-0D08392EF497}" srcOrd="2" destOrd="0" presId="urn:microsoft.com/office/officeart/2005/8/layout/hChevron3"/>
    <dgm:cxn modelId="{6B743A57-743D-4B08-99B0-997F146DC9E6}" type="presParOf" srcId="{776A1F8C-5C31-4691-9C2B-A7F8DF456F32}" destId="{2641F55C-7678-4F0E-9F26-07FCA1D57FDD}" srcOrd="3" destOrd="0" presId="urn:microsoft.com/office/officeart/2005/8/layout/hChevron3"/>
    <dgm:cxn modelId="{DC205062-3D57-485B-A4A3-88E08CF67B73}" type="presParOf" srcId="{776A1F8C-5C31-4691-9C2B-A7F8DF456F32}" destId="{07D5B92C-B88D-4097-96C2-28859F65CA7F}" srcOrd="4" destOrd="0" presId="urn:microsoft.com/office/officeart/2005/8/layout/hChevron3"/>
    <dgm:cxn modelId="{564C1AF4-A875-4033-AC0C-3A982FD8735B}" type="presParOf" srcId="{776A1F8C-5C31-4691-9C2B-A7F8DF456F32}" destId="{149AD83A-B175-422B-8511-AB5D0AE3C71B}"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2A60B205-ECBC-4A54-8744-FD5CBA466B06}" type="presParOf" srcId="{776A1F8C-5C31-4691-9C2B-A7F8DF456F32}" destId="{9FAE840A-45EF-4838-804D-7D38725257B5}" srcOrd="10" destOrd="0" presId="urn:microsoft.com/office/officeart/2005/8/layout/hChevron3"/>
    <dgm:cxn modelId="{43B5F5F6-6381-4D48-B856-1AB4A62ACFE7}" type="presParOf" srcId="{776A1F8C-5C31-4691-9C2B-A7F8DF456F32}" destId="{BBB638DF-FC3D-4C30-895A-940F06B6343E}" srcOrd="11" destOrd="0" presId="urn:microsoft.com/office/officeart/2005/8/layout/hChevron3"/>
    <dgm:cxn modelId="{3459719D-6CFD-462C-B8D1-15E16C375775}" type="presParOf" srcId="{776A1F8C-5C31-4691-9C2B-A7F8DF456F32}" destId="{2CC4FF6B-995D-4E35-BB3F-77D64CD4A0D0}" srcOrd="12" destOrd="0" presId="urn:microsoft.com/office/officeart/2005/8/layout/hChevron3"/>
    <dgm:cxn modelId="{9BEB9B76-D675-43EF-8776-EF1C3FA58311}" type="presParOf" srcId="{776A1F8C-5C31-4691-9C2B-A7F8DF456F32}" destId="{1B769117-C156-4328-97A8-A790DE76E5F3}" srcOrd="13" destOrd="0" presId="urn:microsoft.com/office/officeart/2005/8/layout/hChevron3"/>
    <dgm:cxn modelId="{3A64E952-699F-4EC7-9C53-12B304A1AC65}" type="presParOf" srcId="{776A1F8C-5C31-4691-9C2B-A7F8DF456F32}" destId="{E0020522-8D25-4C40-9ABB-B5A802558AAC}" srcOrd="14" destOrd="0" presId="urn:microsoft.com/office/officeart/2005/8/layout/hChevron3"/>
    <dgm:cxn modelId="{7C42AB26-C2B4-4645-A7A3-40E0E203DE4E}" type="presParOf" srcId="{776A1F8C-5C31-4691-9C2B-A7F8DF456F32}" destId="{8CF0E4F3-6CAB-4DF7-8127-F071599528CD}" srcOrd="15" destOrd="0" presId="urn:microsoft.com/office/officeart/2005/8/layout/hChevron3"/>
    <dgm:cxn modelId="{D9A9EFE4-1844-4005-8BED-2FB2A5DC5673}" type="presParOf" srcId="{776A1F8C-5C31-4691-9C2B-A7F8DF456F32}" destId="{6EE9DACF-3558-46D5-AD94-BB48E49F1489}" srcOrd="16" destOrd="0" presId="urn:microsoft.com/office/officeart/2005/8/layout/hChevron3"/>
    <dgm:cxn modelId="{DDC766BE-4A32-4C0C-825B-A9815018E346}" type="presParOf" srcId="{776A1F8C-5C31-4691-9C2B-A7F8DF456F32}" destId="{32911B46-F97F-4525-AD59-CFE95FFB94FB}" srcOrd="17" destOrd="0" presId="urn:microsoft.com/office/officeart/2005/8/layout/hChevron3"/>
    <dgm:cxn modelId="{50FEB9A3-6A5E-493F-B5D2-A491D2B86465}" type="presParOf" srcId="{776A1F8C-5C31-4691-9C2B-A7F8DF456F32}" destId="{B5879791-AD02-494D-9D78-6C22396A75B7}" srcOrd="18" destOrd="0" presId="urn:microsoft.com/office/officeart/2005/8/layout/hChevron3"/>
    <dgm:cxn modelId="{0534FCC8-F103-4C46-8CA6-2E6FE1A79070}" type="presParOf" srcId="{776A1F8C-5C31-4691-9C2B-A7F8DF456F32}" destId="{58A52110-D620-4823-A6FA-E8FA09D67D59}" srcOrd="19" destOrd="0" presId="urn:microsoft.com/office/officeart/2005/8/layout/hChevron3"/>
    <dgm:cxn modelId="{FA103E51-2275-407D-9C53-E55B4CF21AE3}" type="presParOf" srcId="{776A1F8C-5C31-4691-9C2B-A7F8DF456F32}" destId="{92430BDE-7174-4B03-866C-936903DF07F9}" srcOrd="20" destOrd="0" presId="urn:microsoft.com/office/officeart/2005/8/layout/hChevron3"/>
    <dgm:cxn modelId="{F31D3BCB-2AFA-458D-96BF-227456F0A622}" type="presParOf" srcId="{776A1F8C-5C31-4691-9C2B-A7F8DF456F32}" destId="{67BB3DEC-BE6B-4F48-94DF-D5CCA4276827}" srcOrd="21" destOrd="0" presId="urn:microsoft.com/office/officeart/2005/8/layout/hChevron3"/>
    <dgm:cxn modelId="{E192B9E4-C8EF-43DC-BA11-78FD917000E5}" type="presParOf" srcId="{776A1F8C-5C31-4691-9C2B-A7F8DF456F32}" destId="{2CB68F4E-D058-4ECE-8D28-436B2D71DCC9}" srcOrd="22"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200" dirty="0">
              <a:hlinkClick xmlns:r="http://schemas.openxmlformats.org/officeDocument/2006/relationships" r:id="rId1" action="ppaction://hlinksldjump"/>
            </a:rPr>
            <a:t>I. Starter</a:t>
          </a:r>
          <a:endParaRPr lang="fr-FR" sz="1200" dirty="0"/>
        </a:p>
      </dgm:t>
    </dgm:pt>
    <dgm:pt modelId="{C735A598-7BAA-4198-B3DB-B75AF76A8085}" type="parTrans" cxnId="{C66094AE-62B6-4AC2-AD90-6DDD41DB0420}">
      <dgm:prSet/>
      <dgm:spPr/>
      <dgm:t>
        <a:bodyPr/>
        <a:lstStyle/>
        <a:p>
          <a:endParaRPr lang="fr-FR" sz="1200"/>
        </a:p>
      </dgm:t>
    </dgm:pt>
    <dgm:pt modelId="{D71A99E9-9574-442D-A8CA-B21062B246A6}" type="sibTrans" cxnId="{C66094AE-62B6-4AC2-AD90-6DDD41DB0420}">
      <dgm:prSet/>
      <dgm:spPr/>
      <dgm:t>
        <a:bodyPr/>
        <a:lstStyle/>
        <a:p>
          <a:endParaRPr lang="fr-FR" sz="1200"/>
        </a:p>
      </dgm:t>
    </dgm:pt>
    <dgm:pt modelId="{6FAE786F-AC75-4C08-AB21-821A5A2DCB78}">
      <dgm:prSet phldrT="[Texte]" custT="1"/>
      <dgm:spPr>
        <a:solidFill>
          <a:schemeClr val="accent6">
            <a:lumMod val="20000"/>
            <a:lumOff val="80000"/>
          </a:schemeClr>
        </a:solidFill>
      </dgm:spPr>
      <dgm:t>
        <a:bodyPr/>
        <a:lstStyle/>
        <a:p>
          <a:r>
            <a:rPr lang="fr-FR" sz="1200" dirty="0">
              <a:hlinkClick xmlns:r="http://schemas.openxmlformats.org/officeDocument/2006/relationships" r:id="rId2" action="ppaction://hlinksldjump"/>
            </a:rPr>
            <a:t>II. C. texte</a:t>
          </a:r>
          <a:endParaRPr lang="fr-FR" sz="1200" dirty="0"/>
        </a:p>
      </dgm:t>
    </dgm:pt>
    <dgm:pt modelId="{995DA614-9380-4BB6-AF59-3DCB142B5F48}" type="parTrans" cxnId="{999FA33F-C5F2-4496-9223-5605050F10AE}">
      <dgm:prSet/>
      <dgm:spPr/>
      <dgm:t>
        <a:bodyPr/>
        <a:lstStyle/>
        <a:p>
          <a:endParaRPr lang="fr-FR" sz="1200"/>
        </a:p>
      </dgm:t>
    </dgm:pt>
    <dgm:pt modelId="{EB9486F7-414A-4ECD-8706-C58E89D3C254}" type="sibTrans" cxnId="{999FA33F-C5F2-4496-9223-5605050F10AE}">
      <dgm:prSet/>
      <dgm:spPr/>
      <dgm:t>
        <a:bodyPr/>
        <a:lstStyle/>
        <a:p>
          <a:endParaRPr lang="fr-FR" sz="1200"/>
        </a:p>
      </dgm:t>
    </dgm:pt>
    <dgm:pt modelId="{85EC93E8-032B-44C3-96BD-D8FC2CDF2A04}">
      <dgm:prSet phldrT="[Texte]" custT="1"/>
      <dgm:spPr>
        <a:solidFill>
          <a:schemeClr val="accent6">
            <a:lumMod val="20000"/>
            <a:lumOff val="80000"/>
          </a:schemeClr>
        </a:solidFill>
      </dgm:spPr>
      <dgm:t>
        <a:bodyPr/>
        <a:lstStyle/>
        <a:p>
          <a:r>
            <a:rPr lang="fr-FR" sz="1200" dirty="0">
              <a:hlinkClick xmlns:r="http://schemas.openxmlformats.org/officeDocument/2006/relationships" r:id="rId3" action="ppaction://hlinksldjump"/>
            </a:rPr>
            <a:t>IV. Gr: qté définie</a:t>
          </a:r>
          <a:endParaRPr lang="fr-FR" sz="1200" dirty="0"/>
        </a:p>
      </dgm:t>
    </dgm:pt>
    <dgm:pt modelId="{B0ED8357-9422-40D9-916C-E231BBDB607E}" type="parTrans" cxnId="{0A00E1CB-F810-44A5-A8D7-65B7092DF0AD}">
      <dgm:prSet/>
      <dgm:spPr/>
      <dgm:t>
        <a:bodyPr/>
        <a:lstStyle/>
        <a:p>
          <a:endParaRPr lang="fr-FR" sz="1200"/>
        </a:p>
      </dgm:t>
    </dgm:pt>
    <dgm:pt modelId="{9936B63E-A76D-4026-BBC4-6A1BEE9FE167}" type="sibTrans" cxnId="{0A00E1CB-F810-44A5-A8D7-65B7092DF0AD}">
      <dgm:prSet/>
      <dgm:spPr/>
      <dgm:t>
        <a:bodyPr/>
        <a:lstStyle/>
        <a:p>
          <a:endParaRPr lang="fr-FR" sz="1200"/>
        </a:p>
      </dgm:t>
    </dgm:pt>
    <dgm:pt modelId="{63BF9446-41F9-44D2-88CF-A079D597BA95}">
      <dgm:prSet phldrT="[Texte]" custT="1"/>
      <dgm:spPr>
        <a:solidFill>
          <a:schemeClr val="accent6">
            <a:lumMod val="20000"/>
            <a:lumOff val="80000"/>
          </a:schemeClr>
        </a:solidFill>
      </dgm:spPr>
      <dgm:t>
        <a:bodyPr/>
        <a:lstStyle/>
        <a:p>
          <a:r>
            <a:rPr lang="fr-FR" sz="1200" dirty="0">
              <a:hlinkClick xmlns:r="http://schemas.openxmlformats.org/officeDocument/2006/relationships" r:id="rId4" action="ppaction://hlinksldjump"/>
            </a:rPr>
            <a:t>V. Gr: qté indéfinie</a:t>
          </a:r>
          <a:endParaRPr lang="fr-FR" sz="1200" dirty="0"/>
        </a:p>
      </dgm:t>
    </dgm:pt>
    <dgm:pt modelId="{9AEBF485-80B7-4E72-B632-6D0248883F53}" type="parTrans" cxnId="{B2C73BEB-7BFC-4B9A-BF95-0C73B50EBA98}">
      <dgm:prSet/>
      <dgm:spPr/>
      <dgm:t>
        <a:bodyPr/>
        <a:lstStyle/>
        <a:p>
          <a:endParaRPr lang="fr-FR" sz="1200"/>
        </a:p>
      </dgm:t>
    </dgm:pt>
    <dgm:pt modelId="{F11C5AE7-F1F8-4B7B-AAC2-50535A342F1D}" type="sibTrans" cxnId="{B2C73BEB-7BFC-4B9A-BF95-0C73B50EBA98}">
      <dgm:prSet/>
      <dgm:spPr/>
      <dgm:t>
        <a:bodyPr/>
        <a:lstStyle/>
        <a:p>
          <a:endParaRPr lang="fr-FR" sz="1200"/>
        </a:p>
      </dgm:t>
    </dgm:pt>
    <dgm:pt modelId="{9CD13DA1-4E5F-4C46-A83B-A6876944F671}">
      <dgm:prSet phldrT="[Texte]" custT="1"/>
      <dgm:spPr>
        <a:solidFill>
          <a:schemeClr val="accent6">
            <a:lumMod val="20000"/>
            <a:lumOff val="80000"/>
          </a:schemeClr>
        </a:solidFill>
      </dgm:spPr>
      <dgm:t>
        <a:bodyPr/>
        <a:lstStyle/>
        <a:p>
          <a:r>
            <a:rPr lang="fr-FR" sz="1200" dirty="0">
              <a:hlinkClick xmlns:r="http://schemas.openxmlformats.org/officeDocument/2006/relationships" r:id="rId5" action="ppaction://hlinksldjump"/>
            </a:rPr>
            <a:t>XI. Phonétique</a:t>
          </a:r>
          <a:endParaRPr lang="fr-FR" sz="1200" dirty="0"/>
        </a:p>
      </dgm:t>
    </dgm:pt>
    <dgm:pt modelId="{A0441888-E3AF-4D12-AB92-613143FC1909}" type="parTrans" cxnId="{C85385A2-F66B-431C-B9AC-A00FB80E79EB}">
      <dgm:prSet/>
      <dgm:spPr/>
      <dgm:t>
        <a:bodyPr/>
        <a:lstStyle/>
        <a:p>
          <a:endParaRPr lang="fr-FR" sz="1200"/>
        </a:p>
      </dgm:t>
    </dgm:pt>
    <dgm:pt modelId="{1E76E48C-B58D-4209-8280-B24013EBE79B}" type="sibTrans" cxnId="{C85385A2-F66B-431C-B9AC-A00FB80E79EB}">
      <dgm:prSet/>
      <dgm:spPr/>
      <dgm:t>
        <a:bodyPr/>
        <a:lstStyle/>
        <a:p>
          <a:endParaRPr lang="fr-FR" sz="1200"/>
        </a:p>
      </dgm:t>
    </dgm:pt>
    <dgm:pt modelId="{B1C5E547-A81E-4965-963A-5969F01DE233}">
      <dgm:prSet phldrT="[Texte]" custT="1"/>
      <dgm:spPr>
        <a:solidFill>
          <a:schemeClr val="accent6">
            <a:lumMod val="20000"/>
            <a:lumOff val="80000"/>
          </a:schemeClr>
        </a:solidFill>
      </dgm:spPr>
      <dgm:t>
        <a:bodyPr/>
        <a:lstStyle/>
        <a:p>
          <a:r>
            <a:rPr lang="fr-FR" sz="1200" dirty="0">
              <a:hlinkClick xmlns:r="http://schemas.openxmlformats.org/officeDocument/2006/relationships" r:id="rId6" action="ppaction://hlinksldjump"/>
            </a:rPr>
            <a:t>XII. Production</a:t>
          </a:r>
          <a:endParaRPr lang="fr-FR" sz="1200" dirty="0"/>
        </a:p>
      </dgm:t>
    </dgm:pt>
    <dgm:pt modelId="{AE6CC7CD-9FCB-4360-8E79-DF93DAF60737}" type="parTrans" cxnId="{72738101-32A0-482A-BC85-92CF6BCE71EB}">
      <dgm:prSet/>
      <dgm:spPr/>
      <dgm:t>
        <a:bodyPr/>
        <a:lstStyle/>
        <a:p>
          <a:endParaRPr lang="fr-FR" sz="1200"/>
        </a:p>
      </dgm:t>
    </dgm:pt>
    <dgm:pt modelId="{580937A6-3062-43E0-84A4-203220A55668}" type="sibTrans" cxnId="{72738101-32A0-482A-BC85-92CF6BCE71EB}">
      <dgm:prSet/>
      <dgm:spPr/>
      <dgm:t>
        <a:bodyPr/>
        <a:lstStyle/>
        <a:p>
          <a:endParaRPr lang="fr-FR" sz="1200"/>
        </a:p>
      </dgm:t>
    </dgm:pt>
    <dgm:pt modelId="{51A4E85C-7853-4BD1-99B8-500FA732C07C}">
      <dgm:prSet phldrT="[Texte]" custT="1"/>
      <dgm:spPr>
        <a:solidFill>
          <a:schemeClr val="accent6">
            <a:lumMod val="20000"/>
            <a:lumOff val="80000"/>
          </a:schemeClr>
        </a:solidFill>
      </dgm:spPr>
      <dgm:t>
        <a:bodyPr/>
        <a:lstStyle/>
        <a:p>
          <a:r>
            <a:rPr lang="fr-FR" sz="1200" dirty="0">
              <a:hlinkClick xmlns:r="http://schemas.openxmlformats.org/officeDocument/2006/relationships" r:id="rId7" action="ppaction://hlinksldjump"/>
            </a:rPr>
            <a:t>VI. </a:t>
          </a:r>
          <a:r>
            <a:rPr lang="fr-FR" sz="1200" dirty="0" err="1">
              <a:hlinkClick xmlns:r="http://schemas.openxmlformats.org/officeDocument/2006/relationships" r:id="rId7" action="ppaction://hlinksldjump"/>
            </a:rPr>
            <a:t>Voc</a:t>
          </a:r>
          <a:r>
            <a:rPr lang="fr-FR" sz="1200" dirty="0">
              <a:hlinkClick xmlns:r="http://schemas.openxmlformats.org/officeDocument/2006/relationships" r:id="rId7" action="ppaction://hlinksldjump"/>
            </a:rPr>
            <a:t>: actions</a:t>
          </a:r>
          <a:endParaRPr lang="fr-FR" sz="1200" dirty="0"/>
        </a:p>
      </dgm:t>
    </dgm:pt>
    <dgm:pt modelId="{B7C07AFD-23D0-4ADA-AB3D-00F07F4ED878}" type="parTrans" cxnId="{AE06BB18-E8A4-4D1E-ACA5-3BC536A79940}">
      <dgm:prSet/>
      <dgm:spPr/>
      <dgm:t>
        <a:bodyPr/>
        <a:lstStyle/>
        <a:p>
          <a:endParaRPr lang="fr-FR" sz="1200"/>
        </a:p>
      </dgm:t>
    </dgm:pt>
    <dgm:pt modelId="{1D2E3503-D81D-4ED0-BBED-9752F01DDB36}" type="sibTrans" cxnId="{AE06BB18-E8A4-4D1E-ACA5-3BC536A79940}">
      <dgm:prSet/>
      <dgm:spPr/>
      <dgm:t>
        <a:bodyPr/>
        <a:lstStyle/>
        <a:p>
          <a:endParaRPr lang="fr-FR" sz="1200"/>
        </a:p>
      </dgm:t>
    </dgm:pt>
    <dgm:pt modelId="{2473E0C6-F091-45D1-92DF-C3495EF1C401}">
      <dgm:prSet phldrT="[Texte]" custT="1"/>
      <dgm:spPr>
        <a:solidFill>
          <a:schemeClr val="accent6">
            <a:lumMod val="20000"/>
            <a:lumOff val="80000"/>
          </a:schemeClr>
        </a:solidFill>
      </dgm:spPr>
      <dgm:t>
        <a:bodyPr/>
        <a:lstStyle/>
        <a:p>
          <a:r>
            <a:rPr lang="fr-FR" sz="1200" dirty="0">
              <a:hlinkClick xmlns:r="http://schemas.openxmlformats.org/officeDocument/2006/relationships" r:id="rId8" action="ppaction://hlinksldjump"/>
            </a:rPr>
            <a:t>VII. Gr: COD</a:t>
          </a:r>
          <a:endParaRPr lang="fr-FR" sz="1200" dirty="0"/>
        </a:p>
      </dgm:t>
    </dgm:pt>
    <dgm:pt modelId="{4433C147-A76C-4373-82A9-5E8D9C6D1838}" type="parTrans" cxnId="{2A5368FE-1C47-49B5-BBAB-3FCDB61912AD}">
      <dgm:prSet/>
      <dgm:spPr/>
      <dgm:t>
        <a:bodyPr/>
        <a:lstStyle/>
        <a:p>
          <a:endParaRPr lang="fr-FR" sz="1200"/>
        </a:p>
      </dgm:t>
    </dgm:pt>
    <dgm:pt modelId="{180EAE69-2C01-4311-B9E4-412DA1BB2F8A}" type="sibTrans" cxnId="{2A5368FE-1C47-49B5-BBAB-3FCDB61912AD}">
      <dgm:prSet/>
      <dgm:spPr/>
      <dgm:t>
        <a:bodyPr/>
        <a:lstStyle/>
        <a:p>
          <a:endParaRPr lang="fr-FR" sz="1200"/>
        </a:p>
      </dgm:t>
    </dgm:pt>
    <dgm:pt modelId="{F6F74AEF-BB45-45DA-85BB-D022F832901F}">
      <dgm:prSet phldrT="[Texte]" custT="1"/>
      <dgm:spPr>
        <a:solidFill>
          <a:schemeClr val="accent6">
            <a:lumMod val="20000"/>
            <a:lumOff val="80000"/>
          </a:schemeClr>
        </a:solidFill>
      </dgm:spPr>
      <dgm:t>
        <a:bodyPr/>
        <a:lstStyle/>
        <a:p>
          <a:r>
            <a:rPr lang="fr-FR" sz="1200" dirty="0">
              <a:hlinkClick xmlns:r="http://schemas.openxmlformats.org/officeDocument/2006/relationships" r:id="rId9" action="ppaction://hlinksldjump"/>
            </a:rPr>
            <a:t>VIII. Gr: prés. progressif</a:t>
          </a:r>
          <a:endParaRPr lang="fr-FR" sz="1200" dirty="0"/>
        </a:p>
      </dgm:t>
    </dgm:pt>
    <dgm:pt modelId="{31D343A9-D0AF-42AA-80A0-2F8A29E1D15C}" type="parTrans" cxnId="{5B7573AD-785D-4B55-A230-E32D87EAB77C}">
      <dgm:prSet/>
      <dgm:spPr/>
      <dgm:t>
        <a:bodyPr/>
        <a:lstStyle/>
        <a:p>
          <a:endParaRPr lang="fr-FR" sz="1200"/>
        </a:p>
      </dgm:t>
    </dgm:pt>
    <dgm:pt modelId="{0A7681B3-6438-4331-95BA-32E8E2E65E7D}" type="sibTrans" cxnId="{5B7573AD-785D-4B55-A230-E32D87EAB77C}">
      <dgm:prSet/>
      <dgm:spPr/>
      <dgm:t>
        <a:bodyPr/>
        <a:lstStyle/>
        <a:p>
          <a:endParaRPr lang="fr-FR" sz="1200"/>
        </a:p>
      </dgm:t>
    </dgm:pt>
    <dgm:pt modelId="{936D745D-CA20-4C08-BC30-D08A12E607A8}">
      <dgm:prSet phldrT="[Texte]" custT="1"/>
      <dgm:spPr>
        <a:solidFill>
          <a:schemeClr val="accent6">
            <a:lumMod val="20000"/>
            <a:lumOff val="80000"/>
          </a:schemeClr>
        </a:solidFill>
      </dgm:spPr>
      <dgm:t>
        <a:bodyPr/>
        <a:lstStyle/>
        <a:p>
          <a:r>
            <a:rPr lang="fr-FR" sz="1200" dirty="0">
              <a:hlinkClick xmlns:r="http://schemas.openxmlformats.org/officeDocument/2006/relationships" r:id="rId10" action="ppaction://hlinksldjump"/>
            </a:rPr>
            <a:t>IX. </a:t>
          </a:r>
          <a:r>
            <a:rPr lang="fr-FR" sz="1200" dirty="0" err="1">
              <a:hlinkClick xmlns:r="http://schemas.openxmlformats.org/officeDocument/2006/relationships" r:id="rId10" action="ppaction://hlinksldjump"/>
            </a:rPr>
            <a:t>Voc</a:t>
          </a:r>
          <a:r>
            <a:rPr lang="fr-FR" sz="1200" dirty="0">
              <a:hlinkClick xmlns:r="http://schemas.openxmlformats.org/officeDocument/2006/relationships" r:id="rId10" action="ppaction://hlinksldjump"/>
            </a:rPr>
            <a:t>: connecteurs</a:t>
          </a:r>
          <a:endParaRPr lang="fr-FR" sz="1200" dirty="0"/>
        </a:p>
      </dgm:t>
    </dgm:pt>
    <dgm:pt modelId="{5794BC60-2566-4E8B-AF41-932DE9E3CF09}" type="parTrans" cxnId="{EDF810CE-15C3-42DD-BF0A-6F360788C8CC}">
      <dgm:prSet/>
      <dgm:spPr/>
      <dgm:t>
        <a:bodyPr/>
        <a:lstStyle/>
        <a:p>
          <a:endParaRPr lang="fr-FR" sz="1200"/>
        </a:p>
      </dgm:t>
    </dgm:pt>
    <dgm:pt modelId="{3F89783E-1958-4D73-9E9D-4ADDC3DE43EC}" type="sibTrans" cxnId="{EDF810CE-15C3-42DD-BF0A-6F360788C8CC}">
      <dgm:prSet/>
      <dgm:spPr/>
      <dgm:t>
        <a:bodyPr/>
        <a:lstStyle/>
        <a:p>
          <a:endParaRPr lang="fr-FR" sz="1200"/>
        </a:p>
      </dgm:t>
    </dgm:pt>
    <dgm:pt modelId="{0D8A07CC-95B6-4EA0-829E-D9B8D030864E}">
      <dgm:prSet phldrT="[Texte]" custT="1"/>
      <dgm:spPr>
        <a:solidFill>
          <a:schemeClr val="accent6">
            <a:lumMod val="20000"/>
            <a:lumOff val="80000"/>
          </a:schemeClr>
        </a:solidFill>
      </dgm:spPr>
      <dgm:t>
        <a:bodyPr/>
        <a:lstStyle/>
        <a:p>
          <a:r>
            <a:rPr lang="fr-FR" sz="1200" dirty="0">
              <a:hlinkClick xmlns:r="http://schemas.openxmlformats.org/officeDocument/2006/relationships" r:id="rId11" action="ppaction://hlinksldjump"/>
            </a:rPr>
            <a:t>X. </a:t>
          </a:r>
          <a:r>
            <a:rPr lang="fr-FR" sz="1200" dirty="0" err="1">
              <a:hlinkClick xmlns:r="http://schemas.openxmlformats.org/officeDocument/2006/relationships" r:id="rId11" action="ppaction://hlinksldjump"/>
            </a:rPr>
            <a:t>Voc</a:t>
          </a:r>
          <a:r>
            <a:rPr lang="fr-FR" sz="1200" dirty="0">
              <a:hlinkClick xmlns:r="http://schemas.openxmlformats.org/officeDocument/2006/relationships" r:id="rId11" action="ppaction://hlinksldjump"/>
            </a:rPr>
            <a:t>: opinion</a:t>
          </a:r>
          <a:endParaRPr lang="fr-FR" sz="1200" dirty="0"/>
        </a:p>
      </dgm:t>
    </dgm:pt>
    <dgm:pt modelId="{D1EA18D4-45E8-453B-9846-F7DB3EB607EC}" type="parTrans" cxnId="{D7169B87-9B7A-456D-8969-26D2699B1861}">
      <dgm:prSet/>
      <dgm:spPr/>
      <dgm:t>
        <a:bodyPr/>
        <a:lstStyle/>
        <a:p>
          <a:endParaRPr lang="fr-FR" sz="1200"/>
        </a:p>
      </dgm:t>
    </dgm:pt>
    <dgm:pt modelId="{922F579C-F95D-45B9-8EB7-32A2FB74BB9F}" type="sibTrans" cxnId="{D7169B87-9B7A-456D-8969-26D2699B1861}">
      <dgm:prSet/>
      <dgm:spPr/>
      <dgm:t>
        <a:bodyPr/>
        <a:lstStyle/>
        <a:p>
          <a:endParaRPr lang="fr-FR" sz="1200"/>
        </a:p>
      </dgm:t>
    </dgm:pt>
    <dgm:pt modelId="{1C4AA4B7-634C-4CBA-8066-E03FD66C6830}">
      <dgm:prSet phldrT="[Texte]" custT="1"/>
      <dgm:spPr>
        <a:solidFill>
          <a:srgbClr val="FFC000"/>
        </a:solidFill>
      </dgm:spPr>
      <dgm:t>
        <a:bodyPr/>
        <a:lstStyle/>
        <a:p>
          <a:r>
            <a:rPr lang="fr-FR" sz="1200" dirty="0">
              <a:hlinkClick xmlns:r="http://schemas.openxmlformats.org/officeDocument/2006/relationships" r:id="rId12" action="ppaction://hlinksldjump"/>
            </a:rPr>
            <a:t>III. </a:t>
          </a:r>
          <a:r>
            <a:rPr lang="fr-FR" sz="1200" dirty="0" err="1">
              <a:hlinkClick xmlns:r="http://schemas.openxmlformats.org/officeDocument/2006/relationships" r:id="rId12" action="ppaction://hlinksldjump"/>
            </a:rPr>
            <a:t>Voc</a:t>
          </a:r>
          <a:r>
            <a:rPr lang="fr-FR" sz="1200" dirty="0">
              <a:hlinkClick xmlns:r="http://schemas.openxmlformats.org/officeDocument/2006/relationships" r:id="rId12" action="ppaction://hlinksldjump"/>
            </a:rPr>
            <a:t>: aliments</a:t>
          </a:r>
          <a:endParaRPr lang="fr-FR" sz="1200" dirty="0"/>
        </a:p>
      </dgm:t>
    </dgm:pt>
    <dgm:pt modelId="{F9360B63-235F-4C4F-913A-0129822BD193}" type="parTrans" cxnId="{7C96E37D-2221-4703-9830-2485111A4943}">
      <dgm:prSet/>
      <dgm:spPr/>
      <dgm:t>
        <a:bodyPr/>
        <a:lstStyle/>
        <a:p>
          <a:endParaRPr lang="fr-FR" sz="1200"/>
        </a:p>
      </dgm:t>
    </dgm:pt>
    <dgm:pt modelId="{31BB5B69-4B99-4D7D-8A85-CD53BEB64987}" type="sibTrans" cxnId="{7C96E37D-2221-4703-9830-2485111A4943}">
      <dgm:prSet/>
      <dgm:spPr/>
      <dgm:t>
        <a:bodyPr/>
        <a:lstStyle/>
        <a:p>
          <a:endParaRPr lang="fr-FR" sz="12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12">
        <dgm:presLayoutVars>
          <dgm:bulletEnabled val="1"/>
        </dgm:presLayoutVars>
      </dgm:prSet>
      <dgm:spPr/>
    </dgm:pt>
    <dgm:pt modelId="{4F894FE4-D206-41C8-AF7E-2F059EF7A497}" type="pres">
      <dgm:prSet presAssocID="{D71A99E9-9574-442D-A8CA-B21062B246A6}" presName="parSpace" presStyleCnt="0"/>
      <dgm:spPr/>
    </dgm:pt>
    <dgm:pt modelId="{2F548C05-5D23-47B9-9153-0D08392EF497}" type="pres">
      <dgm:prSet presAssocID="{6FAE786F-AC75-4C08-AB21-821A5A2DCB78}" presName="parTxOnly" presStyleLbl="node1" presStyleIdx="1" presStyleCnt="12">
        <dgm:presLayoutVars>
          <dgm:bulletEnabled val="1"/>
        </dgm:presLayoutVars>
      </dgm:prSet>
      <dgm:spPr/>
    </dgm:pt>
    <dgm:pt modelId="{2641F55C-7678-4F0E-9F26-07FCA1D57FDD}" type="pres">
      <dgm:prSet presAssocID="{EB9486F7-414A-4ECD-8706-C58E89D3C254}" presName="parSpace" presStyleCnt="0"/>
      <dgm:spPr/>
    </dgm:pt>
    <dgm:pt modelId="{07D5B92C-B88D-4097-96C2-28859F65CA7F}" type="pres">
      <dgm:prSet presAssocID="{1C4AA4B7-634C-4CBA-8066-E03FD66C6830}" presName="parTxOnly" presStyleLbl="node1" presStyleIdx="2" presStyleCnt="12">
        <dgm:presLayoutVars>
          <dgm:bulletEnabled val="1"/>
        </dgm:presLayoutVars>
      </dgm:prSet>
      <dgm:spPr/>
    </dgm:pt>
    <dgm:pt modelId="{149AD83A-B175-422B-8511-AB5D0AE3C71B}" type="pres">
      <dgm:prSet presAssocID="{31BB5B69-4B99-4D7D-8A85-CD53BEB64987}" presName="parSpace" presStyleCnt="0"/>
      <dgm:spPr/>
    </dgm:pt>
    <dgm:pt modelId="{0BF32CFA-15F8-41C4-A152-C55FC3476C2D}" type="pres">
      <dgm:prSet presAssocID="{85EC93E8-032B-44C3-96BD-D8FC2CDF2A04}" presName="parTxOnly" presStyleLbl="node1" presStyleIdx="3" presStyleCnt="1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12">
        <dgm:presLayoutVars>
          <dgm:bulletEnabled val="1"/>
        </dgm:presLayoutVars>
      </dgm:prSet>
      <dgm:spPr/>
    </dgm:pt>
    <dgm:pt modelId="{25A1145E-2788-45FB-97B7-F8C4089C4654}" type="pres">
      <dgm:prSet presAssocID="{F11C5AE7-F1F8-4B7B-AAC2-50535A342F1D}" presName="parSpace" presStyleCnt="0"/>
      <dgm:spPr/>
    </dgm:pt>
    <dgm:pt modelId="{9FAE840A-45EF-4838-804D-7D38725257B5}" type="pres">
      <dgm:prSet presAssocID="{51A4E85C-7853-4BD1-99B8-500FA732C07C}" presName="parTxOnly" presStyleLbl="node1" presStyleIdx="5" presStyleCnt="12">
        <dgm:presLayoutVars>
          <dgm:bulletEnabled val="1"/>
        </dgm:presLayoutVars>
      </dgm:prSet>
      <dgm:spPr/>
    </dgm:pt>
    <dgm:pt modelId="{BBB638DF-FC3D-4C30-895A-940F06B6343E}" type="pres">
      <dgm:prSet presAssocID="{1D2E3503-D81D-4ED0-BBED-9752F01DDB36}" presName="parSpace" presStyleCnt="0"/>
      <dgm:spPr/>
    </dgm:pt>
    <dgm:pt modelId="{2CC4FF6B-995D-4E35-BB3F-77D64CD4A0D0}" type="pres">
      <dgm:prSet presAssocID="{2473E0C6-F091-45D1-92DF-C3495EF1C401}" presName="parTxOnly" presStyleLbl="node1" presStyleIdx="6" presStyleCnt="12">
        <dgm:presLayoutVars>
          <dgm:bulletEnabled val="1"/>
        </dgm:presLayoutVars>
      </dgm:prSet>
      <dgm:spPr/>
    </dgm:pt>
    <dgm:pt modelId="{1B769117-C156-4328-97A8-A790DE76E5F3}" type="pres">
      <dgm:prSet presAssocID="{180EAE69-2C01-4311-B9E4-412DA1BB2F8A}" presName="parSpace" presStyleCnt="0"/>
      <dgm:spPr/>
    </dgm:pt>
    <dgm:pt modelId="{E0020522-8D25-4C40-9ABB-B5A802558AAC}" type="pres">
      <dgm:prSet presAssocID="{F6F74AEF-BB45-45DA-85BB-D022F832901F}" presName="parTxOnly" presStyleLbl="node1" presStyleIdx="7" presStyleCnt="12">
        <dgm:presLayoutVars>
          <dgm:bulletEnabled val="1"/>
        </dgm:presLayoutVars>
      </dgm:prSet>
      <dgm:spPr/>
    </dgm:pt>
    <dgm:pt modelId="{8CF0E4F3-6CAB-4DF7-8127-F071599528CD}" type="pres">
      <dgm:prSet presAssocID="{0A7681B3-6438-4331-95BA-32E8E2E65E7D}" presName="parSpace" presStyleCnt="0"/>
      <dgm:spPr/>
    </dgm:pt>
    <dgm:pt modelId="{6EE9DACF-3558-46D5-AD94-BB48E49F1489}" type="pres">
      <dgm:prSet presAssocID="{936D745D-CA20-4C08-BC30-D08A12E607A8}" presName="parTxOnly" presStyleLbl="node1" presStyleIdx="8" presStyleCnt="12">
        <dgm:presLayoutVars>
          <dgm:bulletEnabled val="1"/>
        </dgm:presLayoutVars>
      </dgm:prSet>
      <dgm:spPr/>
    </dgm:pt>
    <dgm:pt modelId="{32911B46-F97F-4525-AD59-CFE95FFB94FB}" type="pres">
      <dgm:prSet presAssocID="{3F89783E-1958-4D73-9E9D-4ADDC3DE43EC}" presName="parSpace" presStyleCnt="0"/>
      <dgm:spPr/>
    </dgm:pt>
    <dgm:pt modelId="{B5879791-AD02-494D-9D78-6C22396A75B7}" type="pres">
      <dgm:prSet presAssocID="{0D8A07CC-95B6-4EA0-829E-D9B8D030864E}" presName="parTxOnly" presStyleLbl="node1" presStyleIdx="9" presStyleCnt="12">
        <dgm:presLayoutVars>
          <dgm:bulletEnabled val="1"/>
        </dgm:presLayoutVars>
      </dgm:prSet>
      <dgm:spPr/>
    </dgm:pt>
    <dgm:pt modelId="{58A52110-D620-4823-A6FA-E8FA09D67D59}" type="pres">
      <dgm:prSet presAssocID="{922F579C-F95D-45B9-8EB7-32A2FB74BB9F}" presName="parSpace" presStyleCnt="0"/>
      <dgm:spPr/>
    </dgm:pt>
    <dgm:pt modelId="{92430BDE-7174-4B03-866C-936903DF07F9}" type="pres">
      <dgm:prSet presAssocID="{9CD13DA1-4E5F-4C46-A83B-A6876944F671}" presName="parTxOnly" presStyleLbl="node1" presStyleIdx="10" presStyleCnt="12">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11" presStyleCnt="12">
        <dgm:presLayoutVars>
          <dgm:bulletEnabled val="1"/>
        </dgm:presLayoutVars>
      </dgm:prSet>
      <dgm:spPr/>
    </dgm:pt>
  </dgm:ptLst>
  <dgm:cxnLst>
    <dgm:cxn modelId="{72738101-32A0-482A-BC85-92CF6BCE71EB}" srcId="{70A282F3-4515-4856-B2C0-86AA77246B51}" destId="{B1C5E547-A81E-4965-963A-5969F01DE233}" srcOrd="11" destOrd="0" parTransId="{AE6CC7CD-9FCB-4360-8E79-DF93DAF60737}" sibTransId="{580937A6-3062-43E0-84A4-203220A55668}"/>
    <dgm:cxn modelId="{BC1FA509-B3C6-4E15-9D7F-18D053E21C90}" type="presOf" srcId="{0D8A07CC-95B6-4EA0-829E-D9B8D030864E}" destId="{B5879791-AD02-494D-9D78-6C22396A75B7}" srcOrd="0" destOrd="0" presId="urn:microsoft.com/office/officeart/2005/8/layout/hChevron3"/>
    <dgm:cxn modelId="{8256F109-2CE8-4062-ACC0-DBE387B5E892}" type="presOf" srcId="{70A282F3-4515-4856-B2C0-86AA77246B51}" destId="{776A1F8C-5C31-4691-9C2B-A7F8DF456F32}" srcOrd="0" destOrd="0" presId="urn:microsoft.com/office/officeart/2005/8/layout/hChevron3"/>
    <dgm:cxn modelId="{738C1013-B35C-45FD-A84F-246877F9D9FE}" type="presOf" srcId="{936D745D-CA20-4C08-BC30-D08A12E607A8}" destId="{6EE9DACF-3558-46D5-AD94-BB48E49F1489}" srcOrd="0" destOrd="0" presId="urn:microsoft.com/office/officeart/2005/8/layout/hChevron3"/>
    <dgm:cxn modelId="{AE06BB18-E8A4-4D1E-ACA5-3BC536A79940}" srcId="{70A282F3-4515-4856-B2C0-86AA77246B51}" destId="{51A4E85C-7853-4BD1-99B8-500FA732C07C}" srcOrd="5" destOrd="0" parTransId="{B7C07AFD-23D0-4ADA-AB3D-00F07F4ED878}" sibTransId="{1D2E3503-D81D-4ED0-BBED-9752F01DDB36}"/>
    <dgm:cxn modelId="{E8BBB22B-7300-4868-A083-1104E6BD099B}" type="presOf" srcId="{71854ADA-8CB0-41DE-A023-09C1AF968FE5}" destId="{10216DF6-6500-4360-8168-79C8E29168F6}" srcOrd="0" destOrd="0" presId="urn:microsoft.com/office/officeart/2005/8/layout/hChevron3"/>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1"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0C3B4C51-DA37-44EB-8B1A-A227097089DF}" type="presOf" srcId="{51A4E85C-7853-4BD1-99B8-500FA732C07C}" destId="{9FAE840A-45EF-4838-804D-7D38725257B5}" srcOrd="0" destOrd="0" presId="urn:microsoft.com/office/officeart/2005/8/layout/hChevron3"/>
    <dgm:cxn modelId="{7C96E37D-2221-4703-9830-2485111A4943}" srcId="{70A282F3-4515-4856-B2C0-86AA77246B51}" destId="{1C4AA4B7-634C-4CBA-8066-E03FD66C6830}" srcOrd="2" destOrd="0" parTransId="{F9360B63-235F-4C4F-913A-0129822BD193}" sibTransId="{31BB5B69-4B99-4D7D-8A85-CD53BEB64987}"/>
    <dgm:cxn modelId="{7003787F-7B8C-4EAA-87AB-559D63E64850}" type="presOf" srcId="{2473E0C6-F091-45D1-92DF-C3495EF1C401}" destId="{2CC4FF6B-995D-4E35-BB3F-77D64CD4A0D0}" srcOrd="0" destOrd="0" presId="urn:microsoft.com/office/officeart/2005/8/layout/hChevron3"/>
    <dgm:cxn modelId="{D7169B87-9B7A-456D-8969-26D2699B1861}" srcId="{70A282F3-4515-4856-B2C0-86AA77246B51}" destId="{0D8A07CC-95B6-4EA0-829E-D9B8D030864E}" srcOrd="9" destOrd="0" parTransId="{D1EA18D4-45E8-453B-9846-F7DB3EB607EC}" sibTransId="{922F579C-F95D-45B9-8EB7-32A2FB74BB9F}"/>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10" destOrd="0" parTransId="{A0441888-E3AF-4D12-AB92-613143FC1909}" sibTransId="{1E76E48C-B58D-4209-8280-B24013EBE79B}"/>
    <dgm:cxn modelId="{5B7573AD-785D-4B55-A230-E32D87EAB77C}" srcId="{70A282F3-4515-4856-B2C0-86AA77246B51}" destId="{F6F74AEF-BB45-45DA-85BB-D022F832901F}" srcOrd="7" destOrd="0" parTransId="{31D343A9-D0AF-42AA-80A0-2F8A29E1D15C}" sibTransId="{0A7681B3-6438-4331-95BA-32E8E2E65E7D}"/>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EDF810CE-15C3-42DD-BF0A-6F360788C8CC}" srcId="{70A282F3-4515-4856-B2C0-86AA77246B51}" destId="{936D745D-CA20-4C08-BC30-D08A12E607A8}" srcOrd="8" destOrd="0" parTransId="{5794BC60-2566-4E8B-AF41-932DE9E3CF09}" sibTransId="{3F89783E-1958-4D73-9E9D-4ADDC3DE43EC}"/>
    <dgm:cxn modelId="{2469B8E2-A478-42E2-AA81-10AD3E8626D6}" type="presOf" srcId="{F6F74AEF-BB45-45DA-85BB-D022F832901F}" destId="{E0020522-8D25-4C40-9ABB-B5A802558AAC}"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9587E1F6-0EDF-4079-BE46-C5E4EDAD7C76}" type="presOf" srcId="{1C4AA4B7-634C-4CBA-8066-E03FD66C6830}" destId="{07D5B92C-B88D-4097-96C2-28859F65CA7F}" srcOrd="0" destOrd="0" presId="urn:microsoft.com/office/officeart/2005/8/layout/hChevron3"/>
    <dgm:cxn modelId="{2A5368FE-1C47-49B5-BBAB-3FCDB61912AD}" srcId="{70A282F3-4515-4856-B2C0-86AA77246B51}" destId="{2473E0C6-F091-45D1-92DF-C3495EF1C401}" srcOrd="6" destOrd="0" parTransId="{4433C147-A76C-4373-82A9-5E8D9C6D1838}" sibTransId="{180EAE69-2C01-4311-B9E4-412DA1BB2F8A}"/>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23E8F3E0-0D4E-44EC-A5D5-384FB891694A}" type="presParOf" srcId="{776A1F8C-5C31-4691-9C2B-A7F8DF456F32}" destId="{2F548C05-5D23-47B9-9153-0D08392EF497}" srcOrd="2" destOrd="0" presId="urn:microsoft.com/office/officeart/2005/8/layout/hChevron3"/>
    <dgm:cxn modelId="{6B743A57-743D-4B08-99B0-997F146DC9E6}" type="presParOf" srcId="{776A1F8C-5C31-4691-9C2B-A7F8DF456F32}" destId="{2641F55C-7678-4F0E-9F26-07FCA1D57FDD}" srcOrd="3" destOrd="0" presId="urn:microsoft.com/office/officeart/2005/8/layout/hChevron3"/>
    <dgm:cxn modelId="{DC205062-3D57-485B-A4A3-88E08CF67B73}" type="presParOf" srcId="{776A1F8C-5C31-4691-9C2B-A7F8DF456F32}" destId="{07D5B92C-B88D-4097-96C2-28859F65CA7F}" srcOrd="4" destOrd="0" presId="urn:microsoft.com/office/officeart/2005/8/layout/hChevron3"/>
    <dgm:cxn modelId="{564C1AF4-A875-4033-AC0C-3A982FD8735B}" type="presParOf" srcId="{776A1F8C-5C31-4691-9C2B-A7F8DF456F32}" destId="{149AD83A-B175-422B-8511-AB5D0AE3C71B}"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2A60B205-ECBC-4A54-8744-FD5CBA466B06}" type="presParOf" srcId="{776A1F8C-5C31-4691-9C2B-A7F8DF456F32}" destId="{9FAE840A-45EF-4838-804D-7D38725257B5}" srcOrd="10" destOrd="0" presId="urn:microsoft.com/office/officeart/2005/8/layout/hChevron3"/>
    <dgm:cxn modelId="{43B5F5F6-6381-4D48-B856-1AB4A62ACFE7}" type="presParOf" srcId="{776A1F8C-5C31-4691-9C2B-A7F8DF456F32}" destId="{BBB638DF-FC3D-4C30-895A-940F06B6343E}" srcOrd="11" destOrd="0" presId="urn:microsoft.com/office/officeart/2005/8/layout/hChevron3"/>
    <dgm:cxn modelId="{3459719D-6CFD-462C-B8D1-15E16C375775}" type="presParOf" srcId="{776A1F8C-5C31-4691-9C2B-A7F8DF456F32}" destId="{2CC4FF6B-995D-4E35-BB3F-77D64CD4A0D0}" srcOrd="12" destOrd="0" presId="urn:microsoft.com/office/officeart/2005/8/layout/hChevron3"/>
    <dgm:cxn modelId="{9BEB9B76-D675-43EF-8776-EF1C3FA58311}" type="presParOf" srcId="{776A1F8C-5C31-4691-9C2B-A7F8DF456F32}" destId="{1B769117-C156-4328-97A8-A790DE76E5F3}" srcOrd="13" destOrd="0" presId="urn:microsoft.com/office/officeart/2005/8/layout/hChevron3"/>
    <dgm:cxn modelId="{3A64E952-699F-4EC7-9C53-12B304A1AC65}" type="presParOf" srcId="{776A1F8C-5C31-4691-9C2B-A7F8DF456F32}" destId="{E0020522-8D25-4C40-9ABB-B5A802558AAC}" srcOrd="14" destOrd="0" presId="urn:microsoft.com/office/officeart/2005/8/layout/hChevron3"/>
    <dgm:cxn modelId="{7C42AB26-C2B4-4645-A7A3-40E0E203DE4E}" type="presParOf" srcId="{776A1F8C-5C31-4691-9C2B-A7F8DF456F32}" destId="{8CF0E4F3-6CAB-4DF7-8127-F071599528CD}" srcOrd="15" destOrd="0" presId="urn:microsoft.com/office/officeart/2005/8/layout/hChevron3"/>
    <dgm:cxn modelId="{D9A9EFE4-1844-4005-8BED-2FB2A5DC5673}" type="presParOf" srcId="{776A1F8C-5C31-4691-9C2B-A7F8DF456F32}" destId="{6EE9DACF-3558-46D5-AD94-BB48E49F1489}" srcOrd="16" destOrd="0" presId="urn:microsoft.com/office/officeart/2005/8/layout/hChevron3"/>
    <dgm:cxn modelId="{DDC766BE-4A32-4C0C-825B-A9815018E346}" type="presParOf" srcId="{776A1F8C-5C31-4691-9C2B-A7F8DF456F32}" destId="{32911B46-F97F-4525-AD59-CFE95FFB94FB}" srcOrd="17" destOrd="0" presId="urn:microsoft.com/office/officeart/2005/8/layout/hChevron3"/>
    <dgm:cxn modelId="{50FEB9A3-6A5E-493F-B5D2-A491D2B86465}" type="presParOf" srcId="{776A1F8C-5C31-4691-9C2B-A7F8DF456F32}" destId="{B5879791-AD02-494D-9D78-6C22396A75B7}" srcOrd="18" destOrd="0" presId="urn:microsoft.com/office/officeart/2005/8/layout/hChevron3"/>
    <dgm:cxn modelId="{0534FCC8-F103-4C46-8CA6-2E6FE1A79070}" type="presParOf" srcId="{776A1F8C-5C31-4691-9C2B-A7F8DF456F32}" destId="{58A52110-D620-4823-A6FA-E8FA09D67D59}" srcOrd="19" destOrd="0" presId="urn:microsoft.com/office/officeart/2005/8/layout/hChevron3"/>
    <dgm:cxn modelId="{FA103E51-2275-407D-9C53-E55B4CF21AE3}" type="presParOf" srcId="{776A1F8C-5C31-4691-9C2B-A7F8DF456F32}" destId="{92430BDE-7174-4B03-866C-936903DF07F9}" srcOrd="20" destOrd="0" presId="urn:microsoft.com/office/officeart/2005/8/layout/hChevron3"/>
    <dgm:cxn modelId="{F31D3BCB-2AFA-458D-96BF-227456F0A622}" type="presParOf" srcId="{776A1F8C-5C31-4691-9C2B-A7F8DF456F32}" destId="{67BB3DEC-BE6B-4F48-94DF-D5CCA4276827}" srcOrd="21" destOrd="0" presId="urn:microsoft.com/office/officeart/2005/8/layout/hChevron3"/>
    <dgm:cxn modelId="{E192B9E4-C8EF-43DC-BA11-78FD917000E5}" type="presParOf" srcId="{776A1F8C-5C31-4691-9C2B-A7F8DF456F32}" destId="{2CB68F4E-D058-4ECE-8D28-436B2D71DCC9}" srcOrd="22"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200" dirty="0">
              <a:hlinkClick xmlns:r="http://schemas.openxmlformats.org/officeDocument/2006/relationships" r:id="rId1" action="ppaction://hlinksldjump"/>
            </a:rPr>
            <a:t>I. Starter</a:t>
          </a:r>
          <a:endParaRPr lang="fr-FR" sz="1200" dirty="0"/>
        </a:p>
      </dgm:t>
    </dgm:pt>
    <dgm:pt modelId="{C735A598-7BAA-4198-B3DB-B75AF76A8085}" type="parTrans" cxnId="{C66094AE-62B6-4AC2-AD90-6DDD41DB0420}">
      <dgm:prSet/>
      <dgm:spPr/>
      <dgm:t>
        <a:bodyPr/>
        <a:lstStyle/>
        <a:p>
          <a:endParaRPr lang="fr-FR" sz="1200"/>
        </a:p>
      </dgm:t>
    </dgm:pt>
    <dgm:pt modelId="{D71A99E9-9574-442D-A8CA-B21062B246A6}" type="sibTrans" cxnId="{C66094AE-62B6-4AC2-AD90-6DDD41DB0420}">
      <dgm:prSet/>
      <dgm:spPr/>
      <dgm:t>
        <a:bodyPr/>
        <a:lstStyle/>
        <a:p>
          <a:endParaRPr lang="fr-FR" sz="1200"/>
        </a:p>
      </dgm:t>
    </dgm:pt>
    <dgm:pt modelId="{6FAE786F-AC75-4C08-AB21-821A5A2DCB78}">
      <dgm:prSet phldrT="[Texte]" custT="1"/>
      <dgm:spPr>
        <a:solidFill>
          <a:schemeClr val="accent6">
            <a:lumMod val="20000"/>
            <a:lumOff val="80000"/>
          </a:schemeClr>
        </a:solidFill>
      </dgm:spPr>
      <dgm:t>
        <a:bodyPr/>
        <a:lstStyle/>
        <a:p>
          <a:r>
            <a:rPr lang="fr-FR" sz="1200" dirty="0">
              <a:hlinkClick xmlns:r="http://schemas.openxmlformats.org/officeDocument/2006/relationships" r:id="rId2" action="ppaction://hlinksldjump"/>
            </a:rPr>
            <a:t>II. C. texte</a:t>
          </a:r>
          <a:endParaRPr lang="fr-FR" sz="1200" dirty="0"/>
        </a:p>
      </dgm:t>
    </dgm:pt>
    <dgm:pt modelId="{995DA614-9380-4BB6-AF59-3DCB142B5F48}" type="parTrans" cxnId="{999FA33F-C5F2-4496-9223-5605050F10AE}">
      <dgm:prSet/>
      <dgm:spPr/>
      <dgm:t>
        <a:bodyPr/>
        <a:lstStyle/>
        <a:p>
          <a:endParaRPr lang="fr-FR" sz="1200"/>
        </a:p>
      </dgm:t>
    </dgm:pt>
    <dgm:pt modelId="{EB9486F7-414A-4ECD-8706-C58E89D3C254}" type="sibTrans" cxnId="{999FA33F-C5F2-4496-9223-5605050F10AE}">
      <dgm:prSet/>
      <dgm:spPr/>
      <dgm:t>
        <a:bodyPr/>
        <a:lstStyle/>
        <a:p>
          <a:endParaRPr lang="fr-FR" sz="1200"/>
        </a:p>
      </dgm:t>
    </dgm:pt>
    <dgm:pt modelId="{85EC93E8-032B-44C3-96BD-D8FC2CDF2A04}">
      <dgm:prSet phldrT="[Texte]" custT="1"/>
      <dgm:spPr>
        <a:solidFill>
          <a:schemeClr val="accent6">
            <a:lumMod val="20000"/>
            <a:lumOff val="80000"/>
          </a:schemeClr>
        </a:solidFill>
      </dgm:spPr>
      <dgm:t>
        <a:bodyPr/>
        <a:lstStyle/>
        <a:p>
          <a:r>
            <a:rPr lang="fr-FR" sz="1200" dirty="0">
              <a:hlinkClick xmlns:r="http://schemas.openxmlformats.org/officeDocument/2006/relationships" r:id="rId3" action="ppaction://hlinksldjump"/>
            </a:rPr>
            <a:t>IV. Gr: qté définie</a:t>
          </a:r>
          <a:endParaRPr lang="fr-FR" sz="1200" dirty="0"/>
        </a:p>
      </dgm:t>
    </dgm:pt>
    <dgm:pt modelId="{B0ED8357-9422-40D9-916C-E231BBDB607E}" type="parTrans" cxnId="{0A00E1CB-F810-44A5-A8D7-65B7092DF0AD}">
      <dgm:prSet/>
      <dgm:spPr/>
      <dgm:t>
        <a:bodyPr/>
        <a:lstStyle/>
        <a:p>
          <a:endParaRPr lang="fr-FR" sz="1200"/>
        </a:p>
      </dgm:t>
    </dgm:pt>
    <dgm:pt modelId="{9936B63E-A76D-4026-BBC4-6A1BEE9FE167}" type="sibTrans" cxnId="{0A00E1CB-F810-44A5-A8D7-65B7092DF0AD}">
      <dgm:prSet/>
      <dgm:spPr/>
      <dgm:t>
        <a:bodyPr/>
        <a:lstStyle/>
        <a:p>
          <a:endParaRPr lang="fr-FR" sz="1200"/>
        </a:p>
      </dgm:t>
    </dgm:pt>
    <dgm:pt modelId="{63BF9446-41F9-44D2-88CF-A079D597BA95}">
      <dgm:prSet phldrT="[Texte]" custT="1"/>
      <dgm:spPr>
        <a:solidFill>
          <a:schemeClr val="accent6">
            <a:lumMod val="20000"/>
            <a:lumOff val="80000"/>
          </a:schemeClr>
        </a:solidFill>
      </dgm:spPr>
      <dgm:t>
        <a:bodyPr/>
        <a:lstStyle/>
        <a:p>
          <a:r>
            <a:rPr lang="fr-FR" sz="1200" dirty="0">
              <a:hlinkClick xmlns:r="http://schemas.openxmlformats.org/officeDocument/2006/relationships" r:id="rId4" action="ppaction://hlinksldjump"/>
            </a:rPr>
            <a:t>V. Gr: qté indéfinie</a:t>
          </a:r>
          <a:endParaRPr lang="fr-FR" sz="1200" dirty="0"/>
        </a:p>
      </dgm:t>
    </dgm:pt>
    <dgm:pt modelId="{9AEBF485-80B7-4E72-B632-6D0248883F53}" type="parTrans" cxnId="{B2C73BEB-7BFC-4B9A-BF95-0C73B50EBA98}">
      <dgm:prSet/>
      <dgm:spPr/>
      <dgm:t>
        <a:bodyPr/>
        <a:lstStyle/>
        <a:p>
          <a:endParaRPr lang="fr-FR" sz="1200"/>
        </a:p>
      </dgm:t>
    </dgm:pt>
    <dgm:pt modelId="{F11C5AE7-F1F8-4B7B-AAC2-50535A342F1D}" type="sibTrans" cxnId="{B2C73BEB-7BFC-4B9A-BF95-0C73B50EBA98}">
      <dgm:prSet/>
      <dgm:spPr/>
      <dgm:t>
        <a:bodyPr/>
        <a:lstStyle/>
        <a:p>
          <a:endParaRPr lang="fr-FR" sz="1200"/>
        </a:p>
      </dgm:t>
    </dgm:pt>
    <dgm:pt modelId="{9CD13DA1-4E5F-4C46-A83B-A6876944F671}">
      <dgm:prSet phldrT="[Texte]" custT="1"/>
      <dgm:spPr>
        <a:solidFill>
          <a:schemeClr val="accent6">
            <a:lumMod val="20000"/>
            <a:lumOff val="80000"/>
          </a:schemeClr>
        </a:solidFill>
      </dgm:spPr>
      <dgm:t>
        <a:bodyPr/>
        <a:lstStyle/>
        <a:p>
          <a:r>
            <a:rPr lang="fr-FR" sz="1200" dirty="0">
              <a:hlinkClick xmlns:r="http://schemas.openxmlformats.org/officeDocument/2006/relationships" r:id="rId5" action="ppaction://hlinksldjump"/>
            </a:rPr>
            <a:t>XI. Phonétique</a:t>
          </a:r>
          <a:endParaRPr lang="fr-FR" sz="1200" dirty="0"/>
        </a:p>
      </dgm:t>
    </dgm:pt>
    <dgm:pt modelId="{A0441888-E3AF-4D12-AB92-613143FC1909}" type="parTrans" cxnId="{C85385A2-F66B-431C-B9AC-A00FB80E79EB}">
      <dgm:prSet/>
      <dgm:spPr/>
      <dgm:t>
        <a:bodyPr/>
        <a:lstStyle/>
        <a:p>
          <a:endParaRPr lang="fr-FR" sz="1200"/>
        </a:p>
      </dgm:t>
    </dgm:pt>
    <dgm:pt modelId="{1E76E48C-B58D-4209-8280-B24013EBE79B}" type="sibTrans" cxnId="{C85385A2-F66B-431C-B9AC-A00FB80E79EB}">
      <dgm:prSet/>
      <dgm:spPr/>
      <dgm:t>
        <a:bodyPr/>
        <a:lstStyle/>
        <a:p>
          <a:endParaRPr lang="fr-FR" sz="1200"/>
        </a:p>
      </dgm:t>
    </dgm:pt>
    <dgm:pt modelId="{B1C5E547-A81E-4965-963A-5969F01DE233}">
      <dgm:prSet phldrT="[Texte]" custT="1"/>
      <dgm:spPr>
        <a:solidFill>
          <a:schemeClr val="accent6">
            <a:lumMod val="20000"/>
            <a:lumOff val="80000"/>
          </a:schemeClr>
        </a:solidFill>
      </dgm:spPr>
      <dgm:t>
        <a:bodyPr/>
        <a:lstStyle/>
        <a:p>
          <a:r>
            <a:rPr lang="fr-FR" sz="1200" dirty="0">
              <a:hlinkClick xmlns:r="http://schemas.openxmlformats.org/officeDocument/2006/relationships" r:id="rId6" action="ppaction://hlinksldjump"/>
            </a:rPr>
            <a:t>XII. Production</a:t>
          </a:r>
          <a:endParaRPr lang="fr-FR" sz="1200" dirty="0"/>
        </a:p>
      </dgm:t>
    </dgm:pt>
    <dgm:pt modelId="{AE6CC7CD-9FCB-4360-8E79-DF93DAF60737}" type="parTrans" cxnId="{72738101-32A0-482A-BC85-92CF6BCE71EB}">
      <dgm:prSet/>
      <dgm:spPr/>
      <dgm:t>
        <a:bodyPr/>
        <a:lstStyle/>
        <a:p>
          <a:endParaRPr lang="fr-FR" sz="1200"/>
        </a:p>
      </dgm:t>
    </dgm:pt>
    <dgm:pt modelId="{580937A6-3062-43E0-84A4-203220A55668}" type="sibTrans" cxnId="{72738101-32A0-482A-BC85-92CF6BCE71EB}">
      <dgm:prSet/>
      <dgm:spPr/>
      <dgm:t>
        <a:bodyPr/>
        <a:lstStyle/>
        <a:p>
          <a:endParaRPr lang="fr-FR" sz="1200"/>
        </a:p>
      </dgm:t>
    </dgm:pt>
    <dgm:pt modelId="{51A4E85C-7853-4BD1-99B8-500FA732C07C}">
      <dgm:prSet phldrT="[Texte]" custT="1"/>
      <dgm:spPr>
        <a:solidFill>
          <a:schemeClr val="accent6">
            <a:lumMod val="20000"/>
            <a:lumOff val="80000"/>
          </a:schemeClr>
        </a:solidFill>
      </dgm:spPr>
      <dgm:t>
        <a:bodyPr/>
        <a:lstStyle/>
        <a:p>
          <a:r>
            <a:rPr lang="fr-FR" sz="1200" dirty="0">
              <a:hlinkClick xmlns:r="http://schemas.openxmlformats.org/officeDocument/2006/relationships" r:id="rId7" action="ppaction://hlinksldjump"/>
            </a:rPr>
            <a:t>VI. </a:t>
          </a:r>
          <a:r>
            <a:rPr lang="fr-FR" sz="1200" dirty="0" err="1">
              <a:hlinkClick xmlns:r="http://schemas.openxmlformats.org/officeDocument/2006/relationships" r:id="rId7" action="ppaction://hlinksldjump"/>
            </a:rPr>
            <a:t>Voc</a:t>
          </a:r>
          <a:r>
            <a:rPr lang="fr-FR" sz="1200" dirty="0">
              <a:hlinkClick xmlns:r="http://schemas.openxmlformats.org/officeDocument/2006/relationships" r:id="rId7" action="ppaction://hlinksldjump"/>
            </a:rPr>
            <a:t>: actions</a:t>
          </a:r>
          <a:endParaRPr lang="fr-FR" sz="1200" dirty="0"/>
        </a:p>
      </dgm:t>
    </dgm:pt>
    <dgm:pt modelId="{B7C07AFD-23D0-4ADA-AB3D-00F07F4ED878}" type="parTrans" cxnId="{AE06BB18-E8A4-4D1E-ACA5-3BC536A79940}">
      <dgm:prSet/>
      <dgm:spPr/>
      <dgm:t>
        <a:bodyPr/>
        <a:lstStyle/>
        <a:p>
          <a:endParaRPr lang="fr-FR" sz="1200"/>
        </a:p>
      </dgm:t>
    </dgm:pt>
    <dgm:pt modelId="{1D2E3503-D81D-4ED0-BBED-9752F01DDB36}" type="sibTrans" cxnId="{AE06BB18-E8A4-4D1E-ACA5-3BC536A79940}">
      <dgm:prSet/>
      <dgm:spPr/>
      <dgm:t>
        <a:bodyPr/>
        <a:lstStyle/>
        <a:p>
          <a:endParaRPr lang="fr-FR" sz="1200"/>
        </a:p>
      </dgm:t>
    </dgm:pt>
    <dgm:pt modelId="{2473E0C6-F091-45D1-92DF-C3495EF1C401}">
      <dgm:prSet phldrT="[Texte]" custT="1"/>
      <dgm:spPr>
        <a:solidFill>
          <a:schemeClr val="accent6">
            <a:lumMod val="20000"/>
            <a:lumOff val="80000"/>
          </a:schemeClr>
        </a:solidFill>
      </dgm:spPr>
      <dgm:t>
        <a:bodyPr/>
        <a:lstStyle/>
        <a:p>
          <a:r>
            <a:rPr lang="fr-FR" sz="1200" dirty="0">
              <a:hlinkClick xmlns:r="http://schemas.openxmlformats.org/officeDocument/2006/relationships" r:id="rId8" action="ppaction://hlinksldjump"/>
            </a:rPr>
            <a:t>VII. Gr: COD</a:t>
          </a:r>
          <a:endParaRPr lang="fr-FR" sz="1200" dirty="0"/>
        </a:p>
      </dgm:t>
    </dgm:pt>
    <dgm:pt modelId="{4433C147-A76C-4373-82A9-5E8D9C6D1838}" type="parTrans" cxnId="{2A5368FE-1C47-49B5-BBAB-3FCDB61912AD}">
      <dgm:prSet/>
      <dgm:spPr/>
      <dgm:t>
        <a:bodyPr/>
        <a:lstStyle/>
        <a:p>
          <a:endParaRPr lang="fr-FR" sz="1200"/>
        </a:p>
      </dgm:t>
    </dgm:pt>
    <dgm:pt modelId="{180EAE69-2C01-4311-B9E4-412DA1BB2F8A}" type="sibTrans" cxnId="{2A5368FE-1C47-49B5-BBAB-3FCDB61912AD}">
      <dgm:prSet/>
      <dgm:spPr/>
      <dgm:t>
        <a:bodyPr/>
        <a:lstStyle/>
        <a:p>
          <a:endParaRPr lang="fr-FR" sz="1200"/>
        </a:p>
      </dgm:t>
    </dgm:pt>
    <dgm:pt modelId="{F6F74AEF-BB45-45DA-85BB-D022F832901F}">
      <dgm:prSet phldrT="[Texte]" custT="1"/>
      <dgm:spPr>
        <a:solidFill>
          <a:schemeClr val="accent6">
            <a:lumMod val="20000"/>
            <a:lumOff val="80000"/>
          </a:schemeClr>
        </a:solidFill>
      </dgm:spPr>
      <dgm:t>
        <a:bodyPr/>
        <a:lstStyle/>
        <a:p>
          <a:r>
            <a:rPr lang="fr-FR" sz="1200" dirty="0">
              <a:hlinkClick xmlns:r="http://schemas.openxmlformats.org/officeDocument/2006/relationships" r:id="rId9" action="ppaction://hlinksldjump"/>
            </a:rPr>
            <a:t>VIII. Gr: prés. progressif</a:t>
          </a:r>
          <a:endParaRPr lang="fr-FR" sz="1200" dirty="0"/>
        </a:p>
      </dgm:t>
    </dgm:pt>
    <dgm:pt modelId="{31D343A9-D0AF-42AA-80A0-2F8A29E1D15C}" type="parTrans" cxnId="{5B7573AD-785D-4B55-A230-E32D87EAB77C}">
      <dgm:prSet/>
      <dgm:spPr/>
      <dgm:t>
        <a:bodyPr/>
        <a:lstStyle/>
        <a:p>
          <a:endParaRPr lang="fr-FR" sz="1200"/>
        </a:p>
      </dgm:t>
    </dgm:pt>
    <dgm:pt modelId="{0A7681B3-6438-4331-95BA-32E8E2E65E7D}" type="sibTrans" cxnId="{5B7573AD-785D-4B55-A230-E32D87EAB77C}">
      <dgm:prSet/>
      <dgm:spPr/>
      <dgm:t>
        <a:bodyPr/>
        <a:lstStyle/>
        <a:p>
          <a:endParaRPr lang="fr-FR" sz="1200"/>
        </a:p>
      </dgm:t>
    </dgm:pt>
    <dgm:pt modelId="{936D745D-CA20-4C08-BC30-D08A12E607A8}">
      <dgm:prSet phldrT="[Texte]" custT="1"/>
      <dgm:spPr>
        <a:solidFill>
          <a:schemeClr val="accent6">
            <a:lumMod val="20000"/>
            <a:lumOff val="80000"/>
          </a:schemeClr>
        </a:solidFill>
      </dgm:spPr>
      <dgm:t>
        <a:bodyPr/>
        <a:lstStyle/>
        <a:p>
          <a:r>
            <a:rPr lang="fr-FR" sz="1200" dirty="0">
              <a:hlinkClick xmlns:r="http://schemas.openxmlformats.org/officeDocument/2006/relationships" r:id="rId10" action="ppaction://hlinksldjump"/>
            </a:rPr>
            <a:t>IX. </a:t>
          </a:r>
          <a:r>
            <a:rPr lang="fr-FR" sz="1200" dirty="0" err="1">
              <a:hlinkClick xmlns:r="http://schemas.openxmlformats.org/officeDocument/2006/relationships" r:id="rId10" action="ppaction://hlinksldjump"/>
            </a:rPr>
            <a:t>Voc</a:t>
          </a:r>
          <a:r>
            <a:rPr lang="fr-FR" sz="1200" dirty="0">
              <a:hlinkClick xmlns:r="http://schemas.openxmlformats.org/officeDocument/2006/relationships" r:id="rId10" action="ppaction://hlinksldjump"/>
            </a:rPr>
            <a:t>: connecteurs</a:t>
          </a:r>
          <a:endParaRPr lang="fr-FR" sz="1200" dirty="0"/>
        </a:p>
      </dgm:t>
    </dgm:pt>
    <dgm:pt modelId="{5794BC60-2566-4E8B-AF41-932DE9E3CF09}" type="parTrans" cxnId="{EDF810CE-15C3-42DD-BF0A-6F360788C8CC}">
      <dgm:prSet/>
      <dgm:spPr/>
      <dgm:t>
        <a:bodyPr/>
        <a:lstStyle/>
        <a:p>
          <a:endParaRPr lang="fr-FR" sz="1200"/>
        </a:p>
      </dgm:t>
    </dgm:pt>
    <dgm:pt modelId="{3F89783E-1958-4D73-9E9D-4ADDC3DE43EC}" type="sibTrans" cxnId="{EDF810CE-15C3-42DD-BF0A-6F360788C8CC}">
      <dgm:prSet/>
      <dgm:spPr/>
      <dgm:t>
        <a:bodyPr/>
        <a:lstStyle/>
        <a:p>
          <a:endParaRPr lang="fr-FR" sz="1200"/>
        </a:p>
      </dgm:t>
    </dgm:pt>
    <dgm:pt modelId="{0D8A07CC-95B6-4EA0-829E-D9B8D030864E}">
      <dgm:prSet phldrT="[Texte]" custT="1"/>
      <dgm:spPr>
        <a:solidFill>
          <a:schemeClr val="accent6">
            <a:lumMod val="20000"/>
            <a:lumOff val="80000"/>
          </a:schemeClr>
        </a:solidFill>
      </dgm:spPr>
      <dgm:t>
        <a:bodyPr/>
        <a:lstStyle/>
        <a:p>
          <a:r>
            <a:rPr lang="fr-FR" sz="1200" dirty="0">
              <a:hlinkClick xmlns:r="http://schemas.openxmlformats.org/officeDocument/2006/relationships" r:id="rId11" action="ppaction://hlinksldjump"/>
            </a:rPr>
            <a:t>X. </a:t>
          </a:r>
          <a:r>
            <a:rPr lang="fr-FR" sz="1200" dirty="0" err="1">
              <a:hlinkClick xmlns:r="http://schemas.openxmlformats.org/officeDocument/2006/relationships" r:id="rId11" action="ppaction://hlinksldjump"/>
            </a:rPr>
            <a:t>Voc</a:t>
          </a:r>
          <a:r>
            <a:rPr lang="fr-FR" sz="1200" dirty="0">
              <a:hlinkClick xmlns:r="http://schemas.openxmlformats.org/officeDocument/2006/relationships" r:id="rId11" action="ppaction://hlinksldjump"/>
            </a:rPr>
            <a:t>: opinion</a:t>
          </a:r>
          <a:endParaRPr lang="fr-FR" sz="1200" dirty="0"/>
        </a:p>
      </dgm:t>
    </dgm:pt>
    <dgm:pt modelId="{D1EA18D4-45E8-453B-9846-F7DB3EB607EC}" type="parTrans" cxnId="{D7169B87-9B7A-456D-8969-26D2699B1861}">
      <dgm:prSet/>
      <dgm:spPr/>
      <dgm:t>
        <a:bodyPr/>
        <a:lstStyle/>
        <a:p>
          <a:endParaRPr lang="fr-FR" sz="1200"/>
        </a:p>
      </dgm:t>
    </dgm:pt>
    <dgm:pt modelId="{922F579C-F95D-45B9-8EB7-32A2FB74BB9F}" type="sibTrans" cxnId="{D7169B87-9B7A-456D-8969-26D2699B1861}">
      <dgm:prSet/>
      <dgm:spPr/>
      <dgm:t>
        <a:bodyPr/>
        <a:lstStyle/>
        <a:p>
          <a:endParaRPr lang="fr-FR" sz="1200"/>
        </a:p>
      </dgm:t>
    </dgm:pt>
    <dgm:pt modelId="{1C4AA4B7-634C-4CBA-8066-E03FD66C6830}">
      <dgm:prSet phldrT="[Texte]" custT="1"/>
      <dgm:spPr>
        <a:solidFill>
          <a:srgbClr val="FFC000"/>
        </a:solidFill>
      </dgm:spPr>
      <dgm:t>
        <a:bodyPr/>
        <a:lstStyle/>
        <a:p>
          <a:r>
            <a:rPr lang="fr-FR" sz="1200" dirty="0">
              <a:hlinkClick xmlns:r="http://schemas.openxmlformats.org/officeDocument/2006/relationships" r:id="rId12" action="ppaction://hlinksldjump"/>
            </a:rPr>
            <a:t>III. </a:t>
          </a:r>
          <a:r>
            <a:rPr lang="fr-FR" sz="1200" dirty="0" err="1">
              <a:hlinkClick xmlns:r="http://schemas.openxmlformats.org/officeDocument/2006/relationships" r:id="rId12" action="ppaction://hlinksldjump"/>
            </a:rPr>
            <a:t>Voc</a:t>
          </a:r>
          <a:r>
            <a:rPr lang="fr-FR" sz="1200" dirty="0">
              <a:hlinkClick xmlns:r="http://schemas.openxmlformats.org/officeDocument/2006/relationships" r:id="rId12" action="ppaction://hlinksldjump"/>
            </a:rPr>
            <a:t>: aliments</a:t>
          </a:r>
          <a:endParaRPr lang="fr-FR" sz="1200" dirty="0"/>
        </a:p>
      </dgm:t>
    </dgm:pt>
    <dgm:pt modelId="{F9360B63-235F-4C4F-913A-0129822BD193}" type="parTrans" cxnId="{7C96E37D-2221-4703-9830-2485111A4943}">
      <dgm:prSet/>
      <dgm:spPr/>
      <dgm:t>
        <a:bodyPr/>
        <a:lstStyle/>
        <a:p>
          <a:endParaRPr lang="fr-FR" sz="1200"/>
        </a:p>
      </dgm:t>
    </dgm:pt>
    <dgm:pt modelId="{31BB5B69-4B99-4D7D-8A85-CD53BEB64987}" type="sibTrans" cxnId="{7C96E37D-2221-4703-9830-2485111A4943}">
      <dgm:prSet/>
      <dgm:spPr/>
      <dgm:t>
        <a:bodyPr/>
        <a:lstStyle/>
        <a:p>
          <a:endParaRPr lang="fr-FR" sz="12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12">
        <dgm:presLayoutVars>
          <dgm:bulletEnabled val="1"/>
        </dgm:presLayoutVars>
      </dgm:prSet>
      <dgm:spPr/>
    </dgm:pt>
    <dgm:pt modelId="{4F894FE4-D206-41C8-AF7E-2F059EF7A497}" type="pres">
      <dgm:prSet presAssocID="{D71A99E9-9574-442D-A8CA-B21062B246A6}" presName="parSpace" presStyleCnt="0"/>
      <dgm:spPr/>
    </dgm:pt>
    <dgm:pt modelId="{2F548C05-5D23-47B9-9153-0D08392EF497}" type="pres">
      <dgm:prSet presAssocID="{6FAE786F-AC75-4C08-AB21-821A5A2DCB78}" presName="parTxOnly" presStyleLbl="node1" presStyleIdx="1" presStyleCnt="12">
        <dgm:presLayoutVars>
          <dgm:bulletEnabled val="1"/>
        </dgm:presLayoutVars>
      </dgm:prSet>
      <dgm:spPr/>
    </dgm:pt>
    <dgm:pt modelId="{2641F55C-7678-4F0E-9F26-07FCA1D57FDD}" type="pres">
      <dgm:prSet presAssocID="{EB9486F7-414A-4ECD-8706-C58E89D3C254}" presName="parSpace" presStyleCnt="0"/>
      <dgm:spPr/>
    </dgm:pt>
    <dgm:pt modelId="{07D5B92C-B88D-4097-96C2-28859F65CA7F}" type="pres">
      <dgm:prSet presAssocID="{1C4AA4B7-634C-4CBA-8066-E03FD66C6830}" presName="parTxOnly" presStyleLbl="node1" presStyleIdx="2" presStyleCnt="12">
        <dgm:presLayoutVars>
          <dgm:bulletEnabled val="1"/>
        </dgm:presLayoutVars>
      </dgm:prSet>
      <dgm:spPr/>
    </dgm:pt>
    <dgm:pt modelId="{149AD83A-B175-422B-8511-AB5D0AE3C71B}" type="pres">
      <dgm:prSet presAssocID="{31BB5B69-4B99-4D7D-8A85-CD53BEB64987}" presName="parSpace" presStyleCnt="0"/>
      <dgm:spPr/>
    </dgm:pt>
    <dgm:pt modelId="{0BF32CFA-15F8-41C4-A152-C55FC3476C2D}" type="pres">
      <dgm:prSet presAssocID="{85EC93E8-032B-44C3-96BD-D8FC2CDF2A04}" presName="parTxOnly" presStyleLbl="node1" presStyleIdx="3" presStyleCnt="1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12">
        <dgm:presLayoutVars>
          <dgm:bulletEnabled val="1"/>
        </dgm:presLayoutVars>
      </dgm:prSet>
      <dgm:spPr/>
    </dgm:pt>
    <dgm:pt modelId="{25A1145E-2788-45FB-97B7-F8C4089C4654}" type="pres">
      <dgm:prSet presAssocID="{F11C5AE7-F1F8-4B7B-AAC2-50535A342F1D}" presName="parSpace" presStyleCnt="0"/>
      <dgm:spPr/>
    </dgm:pt>
    <dgm:pt modelId="{9FAE840A-45EF-4838-804D-7D38725257B5}" type="pres">
      <dgm:prSet presAssocID="{51A4E85C-7853-4BD1-99B8-500FA732C07C}" presName="parTxOnly" presStyleLbl="node1" presStyleIdx="5" presStyleCnt="12">
        <dgm:presLayoutVars>
          <dgm:bulletEnabled val="1"/>
        </dgm:presLayoutVars>
      </dgm:prSet>
      <dgm:spPr/>
    </dgm:pt>
    <dgm:pt modelId="{BBB638DF-FC3D-4C30-895A-940F06B6343E}" type="pres">
      <dgm:prSet presAssocID="{1D2E3503-D81D-4ED0-BBED-9752F01DDB36}" presName="parSpace" presStyleCnt="0"/>
      <dgm:spPr/>
    </dgm:pt>
    <dgm:pt modelId="{2CC4FF6B-995D-4E35-BB3F-77D64CD4A0D0}" type="pres">
      <dgm:prSet presAssocID="{2473E0C6-F091-45D1-92DF-C3495EF1C401}" presName="parTxOnly" presStyleLbl="node1" presStyleIdx="6" presStyleCnt="12">
        <dgm:presLayoutVars>
          <dgm:bulletEnabled val="1"/>
        </dgm:presLayoutVars>
      </dgm:prSet>
      <dgm:spPr/>
    </dgm:pt>
    <dgm:pt modelId="{1B769117-C156-4328-97A8-A790DE76E5F3}" type="pres">
      <dgm:prSet presAssocID="{180EAE69-2C01-4311-B9E4-412DA1BB2F8A}" presName="parSpace" presStyleCnt="0"/>
      <dgm:spPr/>
    </dgm:pt>
    <dgm:pt modelId="{E0020522-8D25-4C40-9ABB-B5A802558AAC}" type="pres">
      <dgm:prSet presAssocID="{F6F74AEF-BB45-45DA-85BB-D022F832901F}" presName="parTxOnly" presStyleLbl="node1" presStyleIdx="7" presStyleCnt="12">
        <dgm:presLayoutVars>
          <dgm:bulletEnabled val="1"/>
        </dgm:presLayoutVars>
      </dgm:prSet>
      <dgm:spPr/>
    </dgm:pt>
    <dgm:pt modelId="{8CF0E4F3-6CAB-4DF7-8127-F071599528CD}" type="pres">
      <dgm:prSet presAssocID="{0A7681B3-6438-4331-95BA-32E8E2E65E7D}" presName="parSpace" presStyleCnt="0"/>
      <dgm:spPr/>
    </dgm:pt>
    <dgm:pt modelId="{6EE9DACF-3558-46D5-AD94-BB48E49F1489}" type="pres">
      <dgm:prSet presAssocID="{936D745D-CA20-4C08-BC30-D08A12E607A8}" presName="parTxOnly" presStyleLbl="node1" presStyleIdx="8" presStyleCnt="12">
        <dgm:presLayoutVars>
          <dgm:bulletEnabled val="1"/>
        </dgm:presLayoutVars>
      </dgm:prSet>
      <dgm:spPr/>
    </dgm:pt>
    <dgm:pt modelId="{32911B46-F97F-4525-AD59-CFE95FFB94FB}" type="pres">
      <dgm:prSet presAssocID="{3F89783E-1958-4D73-9E9D-4ADDC3DE43EC}" presName="parSpace" presStyleCnt="0"/>
      <dgm:spPr/>
    </dgm:pt>
    <dgm:pt modelId="{B5879791-AD02-494D-9D78-6C22396A75B7}" type="pres">
      <dgm:prSet presAssocID="{0D8A07CC-95B6-4EA0-829E-D9B8D030864E}" presName="parTxOnly" presStyleLbl="node1" presStyleIdx="9" presStyleCnt="12">
        <dgm:presLayoutVars>
          <dgm:bulletEnabled val="1"/>
        </dgm:presLayoutVars>
      </dgm:prSet>
      <dgm:spPr/>
    </dgm:pt>
    <dgm:pt modelId="{58A52110-D620-4823-A6FA-E8FA09D67D59}" type="pres">
      <dgm:prSet presAssocID="{922F579C-F95D-45B9-8EB7-32A2FB74BB9F}" presName="parSpace" presStyleCnt="0"/>
      <dgm:spPr/>
    </dgm:pt>
    <dgm:pt modelId="{92430BDE-7174-4B03-866C-936903DF07F9}" type="pres">
      <dgm:prSet presAssocID="{9CD13DA1-4E5F-4C46-A83B-A6876944F671}" presName="parTxOnly" presStyleLbl="node1" presStyleIdx="10" presStyleCnt="12">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11" presStyleCnt="12">
        <dgm:presLayoutVars>
          <dgm:bulletEnabled val="1"/>
        </dgm:presLayoutVars>
      </dgm:prSet>
      <dgm:spPr/>
    </dgm:pt>
  </dgm:ptLst>
  <dgm:cxnLst>
    <dgm:cxn modelId="{72738101-32A0-482A-BC85-92CF6BCE71EB}" srcId="{70A282F3-4515-4856-B2C0-86AA77246B51}" destId="{B1C5E547-A81E-4965-963A-5969F01DE233}" srcOrd="11" destOrd="0" parTransId="{AE6CC7CD-9FCB-4360-8E79-DF93DAF60737}" sibTransId="{580937A6-3062-43E0-84A4-203220A55668}"/>
    <dgm:cxn modelId="{BC1FA509-B3C6-4E15-9D7F-18D053E21C90}" type="presOf" srcId="{0D8A07CC-95B6-4EA0-829E-D9B8D030864E}" destId="{B5879791-AD02-494D-9D78-6C22396A75B7}" srcOrd="0" destOrd="0" presId="urn:microsoft.com/office/officeart/2005/8/layout/hChevron3"/>
    <dgm:cxn modelId="{8256F109-2CE8-4062-ACC0-DBE387B5E892}" type="presOf" srcId="{70A282F3-4515-4856-B2C0-86AA77246B51}" destId="{776A1F8C-5C31-4691-9C2B-A7F8DF456F32}" srcOrd="0" destOrd="0" presId="urn:microsoft.com/office/officeart/2005/8/layout/hChevron3"/>
    <dgm:cxn modelId="{738C1013-B35C-45FD-A84F-246877F9D9FE}" type="presOf" srcId="{936D745D-CA20-4C08-BC30-D08A12E607A8}" destId="{6EE9DACF-3558-46D5-AD94-BB48E49F1489}" srcOrd="0" destOrd="0" presId="urn:microsoft.com/office/officeart/2005/8/layout/hChevron3"/>
    <dgm:cxn modelId="{AE06BB18-E8A4-4D1E-ACA5-3BC536A79940}" srcId="{70A282F3-4515-4856-B2C0-86AA77246B51}" destId="{51A4E85C-7853-4BD1-99B8-500FA732C07C}" srcOrd="5" destOrd="0" parTransId="{B7C07AFD-23D0-4ADA-AB3D-00F07F4ED878}" sibTransId="{1D2E3503-D81D-4ED0-BBED-9752F01DDB36}"/>
    <dgm:cxn modelId="{E8BBB22B-7300-4868-A083-1104E6BD099B}" type="presOf" srcId="{71854ADA-8CB0-41DE-A023-09C1AF968FE5}" destId="{10216DF6-6500-4360-8168-79C8E29168F6}" srcOrd="0" destOrd="0" presId="urn:microsoft.com/office/officeart/2005/8/layout/hChevron3"/>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1"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0C3B4C51-DA37-44EB-8B1A-A227097089DF}" type="presOf" srcId="{51A4E85C-7853-4BD1-99B8-500FA732C07C}" destId="{9FAE840A-45EF-4838-804D-7D38725257B5}" srcOrd="0" destOrd="0" presId="urn:microsoft.com/office/officeart/2005/8/layout/hChevron3"/>
    <dgm:cxn modelId="{7C96E37D-2221-4703-9830-2485111A4943}" srcId="{70A282F3-4515-4856-B2C0-86AA77246B51}" destId="{1C4AA4B7-634C-4CBA-8066-E03FD66C6830}" srcOrd="2" destOrd="0" parTransId="{F9360B63-235F-4C4F-913A-0129822BD193}" sibTransId="{31BB5B69-4B99-4D7D-8A85-CD53BEB64987}"/>
    <dgm:cxn modelId="{7003787F-7B8C-4EAA-87AB-559D63E64850}" type="presOf" srcId="{2473E0C6-F091-45D1-92DF-C3495EF1C401}" destId="{2CC4FF6B-995D-4E35-BB3F-77D64CD4A0D0}" srcOrd="0" destOrd="0" presId="urn:microsoft.com/office/officeart/2005/8/layout/hChevron3"/>
    <dgm:cxn modelId="{D7169B87-9B7A-456D-8969-26D2699B1861}" srcId="{70A282F3-4515-4856-B2C0-86AA77246B51}" destId="{0D8A07CC-95B6-4EA0-829E-D9B8D030864E}" srcOrd="9" destOrd="0" parTransId="{D1EA18D4-45E8-453B-9846-F7DB3EB607EC}" sibTransId="{922F579C-F95D-45B9-8EB7-32A2FB74BB9F}"/>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10" destOrd="0" parTransId="{A0441888-E3AF-4D12-AB92-613143FC1909}" sibTransId="{1E76E48C-B58D-4209-8280-B24013EBE79B}"/>
    <dgm:cxn modelId="{5B7573AD-785D-4B55-A230-E32D87EAB77C}" srcId="{70A282F3-4515-4856-B2C0-86AA77246B51}" destId="{F6F74AEF-BB45-45DA-85BB-D022F832901F}" srcOrd="7" destOrd="0" parTransId="{31D343A9-D0AF-42AA-80A0-2F8A29E1D15C}" sibTransId="{0A7681B3-6438-4331-95BA-32E8E2E65E7D}"/>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EDF810CE-15C3-42DD-BF0A-6F360788C8CC}" srcId="{70A282F3-4515-4856-B2C0-86AA77246B51}" destId="{936D745D-CA20-4C08-BC30-D08A12E607A8}" srcOrd="8" destOrd="0" parTransId="{5794BC60-2566-4E8B-AF41-932DE9E3CF09}" sibTransId="{3F89783E-1958-4D73-9E9D-4ADDC3DE43EC}"/>
    <dgm:cxn modelId="{2469B8E2-A478-42E2-AA81-10AD3E8626D6}" type="presOf" srcId="{F6F74AEF-BB45-45DA-85BB-D022F832901F}" destId="{E0020522-8D25-4C40-9ABB-B5A802558AAC}"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9587E1F6-0EDF-4079-BE46-C5E4EDAD7C76}" type="presOf" srcId="{1C4AA4B7-634C-4CBA-8066-E03FD66C6830}" destId="{07D5B92C-B88D-4097-96C2-28859F65CA7F}" srcOrd="0" destOrd="0" presId="urn:microsoft.com/office/officeart/2005/8/layout/hChevron3"/>
    <dgm:cxn modelId="{2A5368FE-1C47-49B5-BBAB-3FCDB61912AD}" srcId="{70A282F3-4515-4856-B2C0-86AA77246B51}" destId="{2473E0C6-F091-45D1-92DF-C3495EF1C401}" srcOrd="6" destOrd="0" parTransId="{4433C147-A76C-4373-82A9-5E8D9C6D1838}" sibTransId="{180EAE69-2C01-4311-B9E4-412DA1BB2F8A}"/>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23E8F3E0-0D4E-44EC-A5D5-384FB891694A}" type="presParOf" srcId="{776A1F8C-5C31-4691-9C2B-A7F8DF456F32}" destId="{2F548C05-5D23-47B9-9153-0D08392EF497}" srcOrd="2" destOrd="0" presId="urn:microsoft.com/office/officeart/2005/8/layout/hChevron3"/>
    <dgm:cxn modelId="{6B743A57-743D-4B08-99B0-997F146DC9E6}" type="presParOf" srcId="{776A1F8C-5C31-4691-9C2B-A7F8DF456F32}" destId="{2641F55C-7678-4F0E-9F26-07FCA1D57FDD}" srcOrd="3" destOrd="0" presId="urn:microsoft.com/office/officeart/2005/8/layout/hChevron3"/>
    <dgm:cxn modelId="{DC205062-3D57-485B-A4A3-88E08CF67B73}" type="presParOf" srcId="{776A1F8C-5C31-4691-9C2B-A7F8DF456F32}" destId="{07D5B92C-B88D-4097-96C2-28859F65CA7F}" srcOrd="4" destOrd="0" presId="urn:microsoft.com/office/officeart/2005/8/layout/hChevron3"/>
    <dgm:cxn modelId="{564C1AF4-A875-4033-AC0C-3A982FD8735B}" type="presParOf" srcId="{776A1F8C-5C31-4691-9C2B-A7F8DF456F32}" destId="{149AD83A-B175-422B-8511-AB5D0AE3C71B}"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2A60B205-ECBC-4A54-8744-FD5CBA466B06}" type="presParOf" srcId="{776A1F8C-5C31-4691-9C2B-A7F8DF456F32}" destId="{9FAE840A-45EF-4838-804D-7D38725257B5}" srcOrd="10" destOrd="0" presId="urn:microsoft.com/office/officeart/2005/8/layout/hChevron3"/>
    <dgm:cxn modelId="{43B5F5F6-6381-4D48-B856-1AB4A62ACFE7}" type="presParOf" srcId="{776A1F8C-5C31-4691-9C2B-A7F8DF456F32}" destId="{BBB638DF-FC3D-4C30-895A-940F06B6343E}" srcOrd="11" destOrd="0" presId="urn:microsoft.com/office/officeart/2005/8/layout/hChevron3"/>
    <dgm:cxn modelId="{3459719D-6CFD-462C-B8D1-15E16C375775}" type="presParOf" srcId="{776A1F8C-5C31-4691-9C2B-A7F8DF456F32}" destId="{2CC4FF6B-995D-4E35-BB3F-77D64CD4A0D0}" srcOrd="12" destOrd="0" presId="urn:microsoft.com/office/officeart/2005/8/layout/hChevron3"/>
    <dgm:cxn modelId="{9BEB9B76-D675-43EF-8776-EF1C3FA58311}" type="presParOf" srcId="{776A1F8C-5C31-4691-9C2B-A7F8DF456F32}" destId="{1B769117-C156-4328-97A8-A790DE76E5F3}" srcOrd="13" destOrd="0" presId="urn:microsoft.com/office/officeart/2005/8/layout/hChevron3"/>
    <dgm:cxn modelId="{3A64E952-699F-4EC7-9C53-12B304A1AC65}" type="presParOf" srcId="{776A1F8C-5C31-4691-9C2B-A7F8DF456F32}" destId="{E0020522-8D25-4C40-9ABB-B5A802558AAC}" srcOrd="14" destOrd="0" presId="urn:microsoft.com/office/officeart/2005/8/layout/hChevron3"/>
    <dgm:cxn modelId="{7C42AB26-C2B4-4645-A7A3-40E0E203DE4E}" type="presParOf" srcId="{776A1F8C-5C31-4691-9C2B-A7F8DF456F32}" destId="{8CF0E4F3-6CAB-4DF7-8127-F071599528CD}" srcOrd="15" destOrd="0" presId="urn:microsoft.com/office/officeart/2005/8/layout/hChevron3"/>
    <dgm:cxn modelId="{D9A9EFE4-1844-4005-8BED-2FB2A5DC5673}" type="presParOf" srcId="{776A1F8C-5C31-4691-9C2B-A7F8DF456F32}" destId="{6EE9DACF-3558-46D5-AD94-BB48E49F1489}" srcOrd="16" destOrd="0" presId="urn:microsoft.com/office/officeart/2005/8/layout/hChevron3"/>
    <dgm:cxn modelId="{DDC766BE-4A32-4C0C-825B-A9815018E346}" type="presParOf" srcId="{776A1F8C-5C31-4691-9C2B-A7F8DF456F32}" destId="{32911B46-F97F-4525-AD59-CFE95FFB94FB}" srcOrd="17" destOrd="0" presId="urn:microsoft.com/office/officeart/2005/8/layout/hChevron3"/>
    <dgm:cxn modelId="{50FEB9A3-6A5E-493F-B5D2-A491D2B86465}" type="presParOf" srcId="{776A1F8C-5C31-4691-9C2B-A7F8DF456F32}" destId="{B5879791-AD02-494D-9D78-6C22396A75B7}" srcOrd="18" destOrd="0" presId="urn:microsoft.com/office/officeart/2005/8/layout/hChevron3"/>
    <dgm:cxn modelId="{0534FCC8-F103-4C46-8CA6-2E6FE1A79070}" type="presParOf" srcId="{776A1F8C-5C31-4691-9C2B-A7F8DF456F32}" destId="{58A52110-D620-4823-A6FA-E8FA09D67D59}" srcOrd="19" destOrd="0" presId="urn:microsoft.com/office/officeart/2005/8/layout/hChevron3"/>
    <dgm:cxn modelId="{FA103E51-2275-407D-9C53-E55B4CF21AE3}" type="presParOf" srcId="{776A1F8C-5C31-4691-9C2B-A7F8DF456F32}" destId="{92430BDE-7174-4B03-866C-936903DF07F9}" srcOrd="20" destOrd="0" presId="urn:microsoft.com/office/officeart/2005/8/layout/hChevron3"/>
    <dgm:cxn modelId="{F31D3BCB-2AFA-458D-96BF-227456F0A622}" type="presParOf" srcId="{776A1F8C-5C31-4691-9C2B-A7F8DF456F32}" destId="{67BB3DEC-BE6B-4F48-94DF-D5CCA4276827}" srcOrd="21" destOrd="0" presId="urn:microsoft.com/office/officeart/2005/8/layout/hChevron3"/>
    <dgm:cxn modelId="{E192B9E4-C8EF-43DC-BA11-78FD917000E5}" type="presParOf" srcId="{776A1F8C-5C31-4691-9C2B-A7F8DF456F32}" destId="{2CB68F4E-D058-4ECE-8D28-436B2D71DCC9}" srcOrd="22" destOrd="0" presId="urn:microsoft.com/office/officeart/2005/8/layout/hChevron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200" dirty="0">
              <a:hlinkClick xmlns:r="http://schemas.openxmlformats.org/officeDocument/2006/relationships" r:id="rId1" action="ppaction://hlinksldjump"/>
            </a:rPr>
            <a:t>I. Starter</a:t>
          </a:r>
          <a:endParaRPr lang="fr-FR" sz="1200" dirty="0"/>
        </a:p>
      </dgm:t>
    </dgm:pt>
    <dgm:pt modelId="{C735A598-7BAA-4198-B3DB-B75AF76A8085}" type="parTrans" cxnId="{C66094AE-62B6-4AC2-AD90-6DDD41DB0420}">
      <dgm:prSet/>
      <dgm:spPr/>
      <dgm:t>
        <a:bodyPr/>
        <a:lstStyle/>
        <a:p>
          <a:endParaRPr lang="fr-FR" sz="1200"/>
        </a:p>
      </dgm:t>
    </dgm:pt>
    <dgm:pt modelId="{D71A99E9-9574-442D-A8CA-B21062B246A6}" type="sibTrans" cxnId="{C66094AE-62B6-4AC2-AD90-6DDD41DB0420}">
      <dgm:prSet/>
      <dgm:spPr/>
      <dgm:t>
        <a:bodyPr/>
        <a:lstStyle/>
        <a:p>
          <a:endParaRPr lang="fr-FR" sz="1200"/>
        </a:p>
      </dgm:t>
    </dgm:pt>
    <dgm:pt modelId="{6FAE786F-AC75-4C08-AB21-821A5A2DCB78}">
      <dgm:prSet phldrT="[Texte]" custT="1"/>
      <dgm:spPr>
        <a:solidFill>
          <a:schemeClr val="accent6">
            <a:lumMod val="20000"/>
            <a:lumOff val="80000"/>
          </a:schemeClr>
        </a:solidFill>
      </dgm:spPr>
      <dgm:t>
        <a:bodyPr/>
        <a:lstStyle/>
        <a:p>
          <a:r>
            <a:rPr lang="fr-FR" sz="1200" dirty="0">
              <a:hlinkClick xmlns:r="http://schemas.openxmlformats.org/officeDocument/2006/relationships" r:id="rId2" action="ppaction://hlinksldjump"/>
            </a:rPr>
            <a:t>II. C. texte</a:t>
          </a:r>
          <a:endParaRPr lang="fr-FR" sz="1200" dirty="0"/>
        </a:p>
      </dgm:t>
    </dgm:pt>
    <dgm:pt modelId="{995DA614-9380-4BB6-AF59-3DCB142B5F48}" type="parTrans" cxnId="{999FA33F-C5F2-4496-9223-5605050F10AE}">
      <dgm:prSet/>
      <dgm:spPr/>
      <dgm:t>
        <a:bodyPr/>
        <a:lstStyle/>
        <a:p>
          <a:endParaRPr lang="fr-FR" sz="1200"/>
        </a:p>
      </dgm:t>
    </dgm:pt>
    <dgm:pt modelId="{EB9486F7-414A-4ECD-8706-C58E89D3C254}" type="sibTrans" cxnId="{999FA33F-C5F2-4496-9223-5605050F10AE}">
      <dgm:prSet/>
      <dgm:spPr/>
      <dgm:t>
        <a:bodyPr/>
        <a:lstStyle/>
        <a:p>
          <a:endParaRPr lang="fr-FR" sz="1200"/>
        </a:p>
      </dgm:t>
    </dgm:pt>
    <dgm:pt modelId="{85EC93E8-032B-44C3-96BD-D8FC2CDF2A04}">
      <dgm:prSet phldrT="[Texte]" custT="1"/>
      <dgm:spPr>
        <a:solidFill>
          <a:schemeClr val="accent6">
            <a:lumMod val="20000"/>
            <a:lumOff val="80000"/>
          </a:schemeClr>
        </a:solidFill>
      </dgm:spPr>
      <dgm:t>
        <a:bodyPr/>
        <a:lstStyle/>
        <a:p>
          <a:r>
            <a:rPr lang="fr-FR" sz="1200" dirty="0">
              <a:hlinkClick xmlns:r="http://schemas.openxmlformats.org/officeDocument/2006/relationships" r:id="rId3" action="ppaction://hlinksldjump"/>
            </a:rPr>
            <a:t>IV. Gr: qté définie</a:t>
          </a:r>
          <a:endParaRPr lang="fr-FR" sz="1200" dirty="0"/>
        </a:p>
      </dgm:t>
    </dgm:pt>
    <dgm:pt modelId="{B0ED8357-9422-40D9-916C-E231BBDB607E}" type="parTrans" cxnId="{0A00E1CB-F810-44A5-A8D7-65B7092DF0AD}">
      <dgm:prSet/>
      <dgm:spPr/>
      <dgm:t>
        <a:bodyPr/>
        <a:lstStyle/>
        <a:p>
          <a:endParaRPr lang="fr-FR" sz="1200"/>
        </a:p>
      </dgm:t>
    </dgm:pt>
    <dgm:pt modelId="{9936B63E-A76D-4026-BBC4-6A1BEE9FE167}" type="sibTrans" cxnId="{0A00E1CB-F810-44A5-A8D7-65B7092DF0AD}">
      <dgm:prSet/>
      <dgm:spPr/>
      <dgm:t>
        <a:bodyPr/>
        <a:lstStyle/>
        <a:p>
          <a:endParaRPr lang="fr-FR" sz="1200"/>
        </a:p>
      </dgm:t>
    </dgm:pt>
    <dgm:pt modelId="{63BF9446-41F9-44D2-88CF-A079D597BA95}">
      <dgm:prSet phldrT="[Texte]" custT="1"/>
      <dgm:spPr>
        <a:solidFill>
          <a:schemeClr val="accent6">
            <a:lumMod val="20000"/>
            <a:lumOff val="80000"/>
          </a:schemeClr>
        </a:solidFill>
      </dgm:spPr>
      <dgm:t>
        <a:bodyPr/>
        <a:lstStyle/>
        <a:p>
          <a:r>
            <a:rPr lang="fr-FR" sz="1200" dirty="0">
              <a:hlinkClick xmlns:r="http://schemas.openxmlformats.org/officeDocument/2006/relationships" r:id="rId4" action="ppaction://hlinksldjump"/>
            </a:rPr>
            <a:t>V. Gr: qté indéfinie</a:t>
          </a:r>
          <a:endParaRPr lang="fr-FR" sz="1200" dirty="0"/>
        </a:p>
      </dgm:t>
    </dgm:pt>
    <dgm:pt modelId="{9AEBF485-80B7-4E72-B632-6D0248883F53}" type="parTrans" cxnId="{B2C73BEB-7BFC-4B9A-BF95-0C73B50EBA98}">
      <dgm:prSet/>
      <dgm:spPr/>
      <dgm:t>
        <a:bodyPr/>
        <a:lstStyle/>
        <a:p>
          <a:endParaRPr lang="fr-FR" sz="1200"/>
        </a:p>
      </dgm:t>
    </dgm:pt>
    <dgm:pt modelId="{F11C5AE7-F1F8-4B7B-AAC2-50535A342F1D}" type="sibTrans" cxnId="{B2C73BEB-7BFC-4B9A-BF95-0C73B50EBA98}">
      <dgm:prSet/>
      <dgm:spPr/>
      <dgm:t>
        <a:bodyPr/>
        <a:lstStyle/>
        <a:p>
          <a:endParaRPr lang="fr-FR" sz="1200"/>
        </a:p>
      </dgm:t>
    </dgm:pt>
    <dgm:pt modelId="{9CD13DA1-4E5F-4C46-A83B-A6876944F671}">
      <dgm:prSet phldrT="[Texte]" custT="1"/>
      <dgm:spPr>
        <a:solidFill>
          <a:schemeClr val="accent6">
            <a:lumMod val="20000"/>
            <a:lumOff val="80000"/>
          </a:schemeClr>
        </a:solidFill>
      </dgm:spPr>
      <dgm:t>
        <a:bodyPr/>
        <a:lstStyle/>
        <a:p>
          <a:r>
            <a:rPr lang="fr-FR" sz="1200" dirty="0">
              <a:hlinkClick xmlns:r="http://schemas.openxmlformats.org/officeDocument/2006/relationships" r:id="rId5" action="ppaction://hlinksldjump"/>
            </a:rPr>
            <a:t>XI. Phonétique</a:t>
          </a:r>
          <a:endParaRPr lang="fr-FR" sz="1200" dirty="0"/>
        </a:p>
      </dgm:t>
    </dgm:pt>
    <dgm:pt modelId="{A0441888-E3AF-4D12-AB92-613143FC1909}" type="parTrans" cxnId="{C85385A2-F66B-431C-B9AC-A00FB80E79EB}">
      <dgm:prSet/>
      <dgm:spPr/>
      <dgm:t>
        <a:bodyPr/>
        <a:lstStyle/>
        <a:p>
          <a:endParaRPr lang="fr-FR" sz="1200"/>
        </a:p>
      </dgm:t>
    </dgm:pt>
    <dgm:pt modelId="{1E76E48C-B58D-4209-8280-B24013EBE79B}" type="sibTrans" cxnId="{C85385A2-F66B-431C-B9AC-A00FB80E79EB}">
      <dgm:prSet/>
      <dgm:spPr/>
      <dgm:t>
        <a:bodyPr/>
        <a:lstStyle/>
        <a:p>
          <a:endParaRPr lang="fr-FR" sz="1200"/>
        </a:p>
      </dgm:t>
    </dgm:pt>
    <dgm:pt modelId="{B1C5E547-A81E-4965-963A-5969F01DE233}">
      <dgm:prSet phldrT="[Texte]" custT="1"/>
      <dgm:spPr>
        <a:solidFill>
          <a:schemeClr val="accent6">
            <a:lumMod val="20000"/>
            <a:lumOff val="80000"/>
          </a:schemeClr>
        </a:solidFill>
      </dgm:spPr>
      <dgm:t>
        <a:bodyPr/>
        <a:lstStyle/>
        <a:p>
          <a:r>
            <a:rPr lang="fr-FR" sz="1200" dirty="0">
              <a:hlinkClick xmlns:r="http://schemas.openxmlformats.org/officeDocument/2006/relationships" r:id="rId6" action="ppaction://hlinksldjump"/>
            </a:rPr>
            <a:t>XII. Production</a:t>
          </a:r>
          <a:endParaRPr lang="fr-FR" sz="1200" dirty="0"/>
        </a:p>
      </dgm:t>
    </dgm:pt>
    <dgm:pt modelId="{AE6CC7CD-9FCB-4360-8E79-DF93DAF60737}" type="parTrans" cxnId="{72738101-32A0-482A-BC85-92CF6BCE71EB}">
      <dgm:prSet/>
      <dgm:spPr/>
      <dgm:t>
        <a:bodyPr/>
        <a:lstStyle/>
        <a:p>
          <a:endParaRPr lang="fr-FR" sz="1200"/>
        </a:p>
      </dgm:t>
    </dgm:pt>
    <dgm:pt modelId="{580937A6-3062-43E0-84A4-203220A55668}" type="sibTrans" cxnId="{72738101-32A0-482A-BC85-92CF6BCE71EB}">
      <dgm:prSet/>
      <dgm:spPr/>
      <dgm:t>
        <a:bodyPr/>
        <a:lstStyle/>
        <a:p>
          <a:endParaRPr lang="fr-FR" sz="1200"/>
        </a:p>
      </dgm:t>
    </dgm:pt>
    <dgm:pt modelId="{51A4E85C-7853-4BD1-99B8-500FA732C07C}">
      <dgm:prSet phldrT="[Texte]" custT="1"/>
      <dgm:spPr>
        <a:solidFill>
          <a:schemeClr val="accent6">
            <a:lumMod val="20000"/>
            <a:lumOff val="80000"/>
          </a:schemeClr>
        </a:solidFill>
      </dgm:spPr>
      <dgm:t>
        <a:bodyPr/>
        <a:lstStyle/>
        <a:p>
          <a:r>
            <a:rPr lang="fr-FR" sz="1200" dirty="0">
              <a:hlinkClick xmlns:r="http://schemas.openxmlformats.org/officeDocument/2006/relationships" r:id="rId7" action="ppaction://hlinksldjump"/>
            </a:rPr>
            <a:t>VI. </a:t>
          </a:r>
          <a:r>
            <a:rPr lang="fr-FR" sz="1200" dirty="0" err="1">
              <a:hlinkClick xmlns:r="http://schemas.openxmlformats.org/officeDocument/2006/relationships" r:id="rId7" action="ppaction://hlinksldjump"/>
            </a:rPr>
            <a:t>Voc</a:t>
          </a:r>
          <a:r>
            <a:rPr lang="fr-FR" sz="1200" dirty="0">
              <a:hlinkClick xmlns:r="http://schemas.openxmlformats.org/officeDocument/2006/relationships" r:id="rId7" action="ppaction://hlinksldjump"/>
            </a:rPr>
            <a:t>: actions</a:t>
          </a:r>
          <a:endParaRPr lang="fr-FR" sz="1200" dirty="0"/>
        </a:p>
      </dgm:t>
    </dgm:pt>
    <dgm:pt modelId="{B7C07AFD-23D0-4ADA-AB3D-00F07F4ED878}" type="parTrans" cxnId="{AE06BB18-E8A4-4D1E-ACA5-3BC536A79940}">
      <dgm:prSet/>
      <dgm:spPr/>
      <dgm:t>
        <a:bodyPr/>
        <a:lstStyle/>
        <a:p>
          <a:endParaRPr lang="fr-FR" sz="1200"/>
        </a:p>
      </dgm:t>
    </dgm:pt>
    <dgm:pt modelId="{1D2E3503-D81D-4ED0-BBED-9752F01DDB36}" type="sibTrans" cxnId="{AE06BB18-E8A4-4D1E-ACA5-3BC536A79940}">
      <dgm:prSet/>
      <dgm:spPr/>
      <dgm:t>
        <a:bodyPr/>
        <a:lstStyle/>
        <a:p>
          <a:endParaRPr lang="fr-FR" sz="1200"/>
        </a:p>
      </dgm:t>
    </dgm:pt>
    <dgm:pt modelId="{2473E0C6-F091-45D1-92DF-C3495EF1C401}">
      <dgm:prSet phldrT="[Texte]" custT="1"/>
      <dgm:spPr>
        <a:solidFill>
          <a:schemeClr val="accent6">
            <a:lumMod val="20000"/>
            <a:lumOff val="80000"/>
          </a:schemeClr>
        </a:solidFill>
      </dgm:spPr>
      <dgm:t>
        <a:bodyPr/>
        <a:lstStyle/>
        <a:p>
          <a:r>
            <a:rPr lang="fr-FR" sz="1200" dirty="0">
              <a:hlinkClick xmlns:r="http://schemas.openxmlformats.org/officeDocument/2006/relationships" r:id="rId8" action="ppaction://hlinksldjump"/>
            </a:rPr>
            <a:t>VII. Gr: COD</a:t>
          </a:r>
          <a:endParaRPr lang="fr-FR" sz="1200" dirty="0"/>
        </a:p>
      </dgm:t>
    </dgm:pt>
    <dgm:pt modelId="{4433C147-A76C-4373-82A9-5E8D9C6D1838}" type="parTrans" cxnId="{2A5368FE-1C47-49B5-BBAB-3FCDB61912AD}">
      <dgm:prSet/>
      <dgm:spPr/>
      <dgm:t>
        <a:bodyPr/>
        <a:lstStyle/>
        <a:p>
          <a:endParaRPr lang="fr-FR" sz="1200"/>
        </a:p>
      </dgm:t>
    </dgm:pt>
    <dgm:pt modelId="{180EAE69-2C01-4311-B9E4-412DA1BB2F8A}" type="sibTrans" cxnId="{2A5368FE-1C47-49B5-BBAB-3FCDB61912AD}">
      <dgm:prSet/>
      <dgm:spPr/>
      <dgm:t>
        <a:bodyPr/>
        <a:lstStyle/>
        <a:p>
          <a:endParaRPr lang="fr-FR" sz="1200"/>
        </a:p>
      </dgm:t>
    </dgm:pt>
    <dgm:pt modelId="{F6F74AEF-BB45-45DA-85BB-D022F832901F}">
      <dgm:prSet phldrT="[Texte]" custT="1"/>
      <dgm:spPr>
        <a:solidFill>
          <a:schemeClr val="accent6">
            <a:lumMod val="20000"/>
            <a:lumOff val="80000"/>
          </a:schemeClr>
        </a:solidFill>
      </dgm:spPr>
      <dgm:t>
        <a:bodyPr/>
        <a:lstStyle/>
        <a:p>
          <a:r>
            <a:rPr lang="fr-FR" sz="1200" dirty="0">
              <a:hlinkClick xmlns:r="http://schemas.openxmlformats.org/officeDocument/2006/relationships" r:id="rId9" action="ppaction://hlinksldjump"/>
            </a:rPr>
            <a:t>VIII. Gr: prés. progressif</a:t>
          </a:r>
          <a:endParaRPr lang="fr-FR" sz="1200" dirty="0"/>
        </a:p>
      </dgm:t>
    </dgm:pt>
    <dgm:pt modelId="{31D343A9-D0AF-42AA-80A0-2F8A29E1D15C}" type="parTrans" cxnId="{5B7573AD-785D-4B55-A230-E32D87EAB77C}">
      <dgm:prSet/>
      <dgm:spPr/>
      <dgm:t>
        <a:bodyPr/>
        <a:lstStyle/>
        <a:p>
          <a:endParaRPr lang="fr-FR" sz="1200"/>
        </a:p>
      </dgm:t>
    </dgm:pt>
    <dgm:pt modelId="{0A7681B3-6438-4331-95BA-32E8E2E65E7D}" type="sibTrans" cxnId="{5B7573AD-785D-4B55-A230-E32D87EAB77C}">
      <dgm:prSet/>
      <dgm:spPr/>
      <dgm:t>
        <a:bodyPr/>
        <a:lstStyle/>
        <a:p>
          <a:endParaRPr lang="fr-FR" sz="1200"/>
        </a:p>
      </dgm:t>
    </dgm:pt>
    <dgm:pt modelId="{936D745D-CA20-4C08-BC30-D08A12E607A8}">
      <dgm:prSet phldrT="[Texte]" custT="1"/>
      <dgm:spPr>
        <a:solidFill>
          <a:schemeClr val="accent6">
            <a:lumMod val="20000"/>
            <a:lumOff val="80000"/>
          </a:schemeClr>
        </a:solidFill>
      </dgm:spPr>
      <dgm:t>
        <a:bodyPr/>
        <a:lstStyle/>
        <a:p>
          <a:r>
            <a:rPr lang="fr-FR" sz="1200" dirty="0">
              <a:hlinkClick xmlns:r="http://schemas.openxmlformats.org/officeDocument/2006/relationships" r:id="rId10" action="ppaction://hlinksldjump"/>
            </a:rPr>
            <a:t>IX. </a:t>
          </a:r>
          <a:r>
            <a:rPr lang="fr-FR" sz="1200" dirty="0" err="1">
              <a:hlinkClick xmlns:r="http://schemas.openxmlformats.org/officeDocument/2006/relationships" r:id="rId10" action="ppaction://hlinksldjump"/>
            </a:rPr>
            <a:t>Voc</a:t>
          </a:r>
          <a:r>
            <a:rPr lang="fr-FR" sz="1200" dirty="0">
              <a:hlinkClick xmlns:r="http://schemas.openxmlformats.org/officeDocument/2006/relationships" r:id="rId10" action="ppaction://hlinksldjump"/>
            </a:rPr>
            <a:t>: connecteurs</a:t>
          </a:r>
          <a:endParaRPr lang="fr-FR" sz="1200" dirty="0"/>
        </a:p>
      </dgm:t>
    </dgm:pt>
    <dgm:pt modelId="{5794BC60-2566-4E8B-AF41-932DE9E3CF09}" type="parTrans" cxnId="{EDF810CE-15C3-42DD-BF0A-6F360788C8CC}">
      <dgm:prSet/>
      <dgm:spPr/>
      <dgm:t>
        <a:bodyPr/>
        <a:lstStyle/>
        <a:p>
          <a:endParaRPr lang="fr-FR" sz="1200"/>
        </a:p>
      </dgm:t>
    </dgm:pt>
    <dgm:pt modelId="{3F89783E-1958-4D73-9E9D-4ADDC3DE43EC}" type="sibTrans" cxnId="{EDF810CE-15C3-42DD-BF0A-6F360788C8CC}">
      <dgm:prSet/>
      <dgm:spPr/>
      <dgm:t>
        <a:bodyPr/>
        <a:lstStyle/>
        <a:p>
          <a:endParaRPr lang="fr-FR" sz="1200"/>
        </a:p>
      </dgm:t>
    </dgm:pt>
    <dgm:pt modelId="{0D8A07CC-95B6-4EA0-829E-D9B8D030864E}">
      <dgm:prSet phldrT="[Texte]" custT="1"/>
      <dgm:spPr>
        <a:solidFill>
          <a:schemeClr val="accent6">
            <a:lumMod val="20000"/>
            <a:lumOff val="80000"/>
          </a:schemeClr>
        </a:solidFill>
      </dgm:spPr>
      <dgm:t>
        <a:bodyPr/>
        <a:lstStyle/>
        <a:p>
          <a:r>
            <a:rPr lang="fr-FR" sz="1200" dirty="0">
              <a:hlinkClick xmlns:r="http://schemas.openxmlformats.org/officeDocument/2006/relationships" r:id="rId11" action="ppaction://hlinksldjump"/>
            </a:rPr>
            <a:t>X. </a:t>
          </a:r>
          <a:r>
            <a:rPr lang="fr-FR" sz="1200" dirty="0" err="1">
              <a:hlinkClick xmlns:r="http://schemas.openxmlformats.org/officeDocument/2006/relationships" r:id="rId11" action="ppaction://hlinksldjump"/>
            </a:rPr>
            <a:t>Voc</a:t>
          </a:r>
          <a:r>
            <a:rPr lang="fr-FR" sz="1200" dirty="0">
              <a:hlinkClick xmlns:r="http://schemas.openxmlformats.org/officeDocument/2006/relationships" r:id="rId11" action="ppaction://hlinksldjump"/>
            </a:rPr>
            <a:t>: opinion</a:t>
          </a:r>
          <a:endParaRPr lang="fr-FR" sz="1200" dirty="0"/>
        </a:p>
      </dgm:t>
    </dgm:pt>
    <dgm:pt modelId="{D1EA18D4-45E8-453B-9846-F7DB3EB607EC}" type="parTrans" cxnId="{D7169B87-9B7A-456D-8969-26D2699B1861}">
      <dgm:prSet/>
      <dgm:spPr/>
      <dgm:t>
        <a:bodyPr/>
        <a:lstStyle/>
        <a:p>
          <a:endParaRPr lang="fr-FR" sz="1200"/>
        </a:p>
      </dgm:t>
    </dgm:pt>
    <dgm:pt modelId="{922F579C-F95D-45B9-8EB7-32A2FB74BB9F}" type="sibTrans" cxnId="{D7169B87-9B7A-456D-8969-26D2699B1861}">
      <dgm:prSet/>
      <dgm:spPr/>
      <dgm:t>
        <a:bodyPr/>
        <a:lstStyle/>
        <a:p>
          <a:endParaRPr lang="fr-FR" sz="1200"/>
        </a:p>
      </dgm:t>
    </dgm:pt>
    <dgm:pt modelId="{1C4AA4B7-634C-4CBA-8066-E03FD66C6830}">
      <dgm:prSet phldrT="[Texte]" custT="1"/>
      <dgm:spPr>
        <a:solidFill>
          <a:srgbClr val="FFC000"/>
        </a:solidFill>
      </dgm:spPr>
      <dgm:t>
        <a:bodyPr/>
        <a:lstStyle/>
        <a:p>
          <a:r>
            <a:rPr lang="fr-FR" sz="1200" dirty="0">
              <a:hlinkClick xmlns:r="http://schemas.openxmlformats.org/officeDocument/2006/relationships" r:id="rId12" action="ppaction://hlinksldjump"/>
            </a:rPr>
            <a:t>III. </a:t>
          </a:r>
          <a:r>
            <a:rPr lang="fr-FR" sz="1200" dirty="0" err="1">
              <a:hlinkClick xmlns:r="http://schemas.openxmlformats.org/officeDocument/2006/relationships" r:id="rId12" action="ppaction://hlinksldjump"/>
            </a:rPr>
            <a:t>Voc</a:t>
          </a:r>
          <a:r>
            <a:rPr lang="fr-FR" sz="1200" dirty="0">
              <a:hlinkClick xmlns:r="http://schemas.openxmlformats.org/officeDocument/2006/relationships" r:id="rId12" action="ppaction://hlinksldjump"/>
            </a:rPr>
            <a:t>: aliments</a:t>
          </a:r>
          <a:endParaRPr lang="fr-FR" sz="1200" dirty="0"/>
        </a:p>
      </dgm:t>
    </dgm:pt>
    <dgm:pt modelId="{F9360B63-235F-4C4F-913A-0129822BD193}" type="parTrans" cxnId="{7C96E37D-2221-4703-9830-2485111A4943}">
      <dgm:prSet/>
      <dgm:spPr/>
      <dgm:t>
        <a:bodyPr/>
        <a:lstStyle/>
        <a:p>
          <a:endParaRPr lang="fr-FR" sz="1200"/>
        </a:p>
      </dgm:t>
    </dgm:pt>
    <dgm:pt modelId="{31BB5B69-4B99-4D7D-8A85-CD53BEB64987}" type="sibTrans" cxnId="{7C96E37D-2221-4703-9830-2485111A4943}">
      <dgm:prSet/>
      <dgm:spPr/>
      <dgm:t>
        <a:bodyPr/>
        <a:lstStyle/>
        <a:p>
          <a:endParaRPr lang="fr-FR" sz="12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12">
        <dgm:presLayoutVars>
          <dgm:bulletEnabled val="1"/>
        </dgm:presLayoutVars>
      </dgm:prSet>
      <dgm:spPr/>
    </dgm:pt>
    <dgm:pt modelId="{4F894FE4-D206-41C8-AF7E-2F059EF7A497}" type="pres">
      <dgm:prSet presAssocID="{D71A99E9-9574-442D-A8CA-B21062B246A6}" presName="parSpace" presStyleCnt="0"/>
      <dgm:spPr/>
    </dgm:pt>
    <dgm:pt modelId="{2F548C05-5D23-47B9-9153-0D08392EF497}" type="pres">
      <dgm:prSet presAssocID="{6FAE786F-AC75-4C08-AB21-821A5A2DCB78}" presName="parTxOnly" presStyleLbl="node1" presStyleIdx="1" presStyleCnt="12">
        <dgm:presLayoutVars>
          <dgm:bulletEnabled val="1"/>
        </dgm:presLayoutVars>
      </dgm:prSet>
      <dgm:spPr/>
    </dgm:pt>
    <dgm:pt modelId="{2641F55C-7678-4F0E-9F26-07FCA1D57FDD}" type="pres">
      <dgm:prSet presAssocID="{EB9486F7-414A-4ECD-8706-C58E89D3C254}" presName="parSpace" presStyleCnt="0"/>
      <dgm:spPr/>
    </dgm:pt>
    <dgm:pt modelId="{07D5B92C-B88D-4097-96C2-28859F65CA7F}" type="pres">
      <dgm:prSet presAssocID="{1C4AA4B7-634C-4CBA-8066-E03FD66C6830}" presName="parTxOnly" presStyleLbl="node1" presStyleIdx="2" presStyleCnt="12">
        <dgm:presLayoutVars>
          <dgm:bulletEnabled val="1"/>
        </dgm:presLayoutVars>
      </dgm:prSet>
      <dgm:spPr/>
    </dgm:pt>
    <dgm:pt modelId="{149AD83A-B175-422B-8511-AB5D0AE3C71B}" type="pres">
      <dgm:prSet presAssocID="{31BB5B69-4B99-4D7D-8A85-CD53BEB64987}" presName="parSpace" presStyleCnt="0"/>
      <dgm:spPr/>
    </dgm:pt>
    <dgm:pt modelId="{0BF32CFA-15F8-41C4-A152-C55FC3476C2D}" type="pres">
      <dgm:prSet presAssocID="{85EC93E8-032B-44C3-96BD-D8FC2CDF2A04}" presName="parTxOnly" presStyleLbl="node1" presStyleIdx="3" presStyleCnt="1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12">
        <dgm:presLayoutVars>
          <dgm:bulletEnabled val="1"/>
        </dgm:presLayoutVars>
      </dgm:prSet>
      <dgm:spPr/>
    </dgm:pt>
    <dgm:pt modelId="{25A1145E-2788-45FB-97B7-F8C4089C4654}" type="pres">
      <dgm:prSet presAssocID="{F11C5AE7-F1F8-4B7B-AAC2-50535A342F1D}" presName="parSpace" presStyleCnt="0"/>
      <dgm:spPr/>
    </dgm:pt>
    <dgm:pt modelId="{9FAE840A-45EF-4838-804D-7D38725257B5}" type="pres">
      <dgm:prSet presAssocID="{51A4E85C-7853-4BD1-99B8-500FA732C07C}" presName="parTxOnly" presStyleLbl="node1" presStyleIdx="5" presStyleCnt="12">
        <dgm:presLayoutVars>
          <dgm:bulletEnabled val="1"/>
        </dgm:presLayoutVars>
      </dgm:prSet>
      <dgm:spPr/>
    </dgm:pt>
    <dgm:pt modelId="{BBB638DF-FC3D-4C30-895A-940F06B6343E}" type="pres">
      <dgm:prSet presAssocID="{1D2E3503-D81D-4ED0-BBED-9752F01DDB36}" presName="parSpace" presStyleCnt="0"/>
      <dgm:spPr/>
    </dgm:pt>
    <dgm:pt modelId="{2CC4FF6B-995D-4E35-BB3F-77D64CD4A0D0}" type="pres">
      <dgm:prSet presAssocID="{2473E0C6-F091-45D1-92DF-C3495EF1C401}" presName="parTxOnly" presStyleLbl="node1" presStyleIdx="6" presStyleCnt="12">
        <dgm:presLayoutVars>
          <dgm:bulletEnabled val="1"/>
        </dgm:presLayoutVars>
      </dgm:prSet>
      <dgm:spPr/>
    </dgm:pt>
    <dgm:pt modelId="{1B769117-C156-4328-97A8-A790DE76E5F3}" type="pres">
      <dgm:prSet presAssocID="{180EAE69-2C01-4311-B9E4-412DA1BB2F8A}" presName="parSpace" presStyleCnt="0"/>
      <dgm:spPr/>
    </dgm:pt>
    <dgm:pt modelId="{E0020522-8D25-4C40-9ABB-B5A802558AAC}" type="pres">
      <dgm:prSet presAssocID="{F6F74AEF-BB45-45DA-85BB-D022F832901F}" presName="parTxOnly" presStyleLbl="node1" presStyleIdx="7" presStyleCnt="12">
        <dgm:presLayoutVars>
          <dgm:bulletEnabled val="1"/>
        </dgm:presLayoutVars>
      </dgm:prSet>
      <dgm:spPr/>
    </dgm:pt>
    <dgm:pt modelId="{8CF0E4F3-6CAB-4DF7-8127-F071599528CD}" type="pres">
      <dgm:prSet presAssocID="{0A7681B3-6438-4331-95BA-32E8E2E65E7D}" presName="parSpace" presStyleCnt="0"/>
      <dgm:spPr/>
    </dgm:pt>
    <dgm:pt modelId="{6EE9DACF-3558-46D5-AD94-BB48E49F1489}" type="pres">
      <dgm:prSet presAssocID="{936D745D-CA20-4C08-BC30-D08A12E607A8}" presName="parTxOnly" presStyleLbl="node1" presStyleIdx="8" presStyleCnt="12">
        <dgm:presLayoutVars>
          <dgm:bulletEnabled val="1"/>
        </dgm:presLayoutVars>
      </dgm:prSet>
      <dgm:spPr/>
    </dgm:pt>
    <dgm:pt modelId="{32911B46-F97F-4525-AD59-CFE95FFB94FB}" type="pres">
      <dgm:prSet presAssocID="{3F89783E-1958-4D73-9E9D-4ADDC3DE43EC}" presName="parSpace" presStyleCnt="0"/>
      <dgm:spPr/>
    </dgm:pt>
    <dgm:pt modelId="{B5879791-AD02-494D-9D78-6C22396A75B7}" type="pres">
      <dgm:prSet presAssocID="{0D8A07CC-95B6-4EA0-829E-D9B8D030864E}" presName="parTxOnly" presStyleLbl="node1" presStyleIdx="9" presStyleCnt="12">
        <dgm:presLayoutVars>
          <dgm:bulletEnabled val="1"/>
        </dgm:presLayoutVars>
      </dgm:prSet>
      <dgm:spPr/>
    </dgm:pt>
    <dgm:pt modelId="{58A52110-D620-4823-A6FA-E8FA09D67D59}" type="pres">
      <dgm:prSet presAssocID="{922F579C-F95D-45B9-8EB7-32A2FB74BB9F}" presName="parSpace" presStyleCnt="0"/>
      <dgm:spPr/>
    </dgm:pt>
    <dgm:pt modelId="{92430BDE-7174-4B03-866C-936903DF07F9}" type="pres">
      <dgm:prSet presAssocID="{9CD13DA1-4E5F-4C46-A83B-A6876944F671}" presName="parTxOnly" presStyleLbl="node1" presStyleIdx="10" presStyleCnt="12">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11" presStyleCnt="12">
        <dgm:presLayoutVars>
          <dgm:bulletEnabled val="1"/>
        </dgm:presLayoutVars>
      </dgm:prSet>
      <dgm:spPr/>
    </dgm:pt>
  </dgm:ptLst>
  <dgm:cxnLst>
    <dgm:cxn modelId="{72738101-32A0-482A-BC85-92CF6BCE71EB}" srcId="{70A282F3-4515-4856-B2C0-86AA77246B51}" destId="{B1C5E547-A81E-4965-963A-5969F01DE233}" srcOrd="11" destOrd="0" parTransId="{AE6CC7CD-9FCB-4360-8E79-DF93DAF60737}" sibTransId="{580937A6-3062-43E0-84A4-203220A55668}"/>
    <dgm:cxn modelId="{BC1FA509-B3C6-4E15-9D7F-18D053E21C90}" type="presOf" srcId="{0D8A07CC-95B6-4EA0-829E-D9B8D030864E}" destId="{B5879791-AD02-494D-9D78-6C22396A75B7}" srcOrd="0" destOrd="0" presId="urn:microsoft.com/office/officeart/2005/8/layout/hChevron3"/>
    <dgm:cxn modelId="{8256F109-2CE8-4062-ACC0-DBE387B5E892}" type="presOf" srcId="{70A282F3-4515-4856-B2C0-86AA77246B51}" destId="{776A1F8C-5C31-4691-9C2B-A7F8DF456F32}" srcOrd="0" destOrd="0" presId="urn:microsoft.com/office/officeart/2005/8/layout/hChevron3"/>
    <dgm:cxn modelId="{738C1013-B35C-45FD-A84F-246877F9D9FE}" type="presOf" srcId="{936D745D-CA20-4C08-BC30-D08A12E607A8}" destId="{6EE9DACF-3558-46D5-AD94-BB48E49F1489}" srcOrd="0" destOrd="0" presId="urn:microsoft.com/office/officeart/2005/8/layout/hChevron3"/>
    <dgm:cxn modelId="{AE06BB18-E8A4-4D1E-ACA5-3BC536A79940}" srcId="{70A282F3-4515-4856-B2C0-86AA77246B51}" destId="{51A4E85C-7853-4BD1-99B8-500FA732C07C}" srcOrd="5" destOrd="0" parTransId="{B7C07AFD-23D0-4ADA-AB3D-00F07F4ED878}" sibTransId="{1D2E3503-D81D-4ED0-BBED-9752F01DDB36}"/>
    <dgm:cxn modelId="{E8BBB22B-7300-4868-A083-1104E6BD099B}" type="presOf" srcId="{71854ADA-8CB0-41DE-A023-09C1AF968FE5}" destId="{10216DF6-6500-4360-8168-79C8E29168F6}" srcOrd="0" destOrd="0" presId="urn:microsoft.com/office/officeart/2005/8/layout/hChevron3"/>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1"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0C3B4C51-DA37-44EB-8B1A-A227097089DF}" type="presOf" srcId="{51A4E85C-7853-4BD1-99B8-500FA732C07C}" destId="{9FAE840A-45EF-4838-804D-7D38725257B5}" srcOrd="0" destOrd="0" presId="urn:microsoft.com/office/officeart/2005/8/layout/hChevron3"/>
    <dgm:cxn modelId="{7C96E37D-2221-4703-9830-2485111A4943}" srcId="{70A282F3-4515-4856-B2C0-86AA77246B51}" destId="{1C4AA4B7-634C-4CBA-8066-E03FD66C6830}" srcOrd="2" destOrd="0" parTransId="{F9360B63-235F-4C4F-913A-0129822BD193}" sibTransId="{31BB5B69-4B99-4D7D-8A85-CD53BEB64987}"/>
    <dgm:cxn modelId="{7003787F-7B8C-4EAA-87AB-559D63E64850}" type="presOf" srcId="{2473E0C6-F091-45D1-92DF-C3495EF1C401}" destId="{2CC4FF6B-995D-4E35-BB3F-77D64CD4A0D0}" srcOrd="0" destOrd="0" presId="urn:microsoft.com/office/officeart/2005/8/layout/hChevron3"/>
    <dgm:cxn modelId="{D7169B87-9B7A-456D-8969-26D2699B1861}" srcId="{70A282F3-4515-4856-B2C0-86AA77246B51}" destId="{0D8A07CC-95B6-4EA0-829E-D9B8D030864E}" srcOrd="9" destOrd="0" parTransId="{D1EA18D4-45E8-453B-9846-F7DB3EB607EC}" sibTransId="{922F579C-F95D-45B9-8EB7-32A2FB74BB9F}"/>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10" destOrd="0" parTransId="{A0441888-E3AF-4D12-AB92-613143FC1909}" sibTransId="{1E76E48C-B58D-4209-8280-B24013EBE79B}"/>
    <dgm:cxn modelId="{5B7573AD-785D-4B55-A230-E32D87EAB77C}" srcId="{70A282F3-4515-4856-B2C0-86AA77246B51}" destId="{F6F74AEF-BB45-45DA-85BB-D022F832901F}" srcOrd="7" destOrd="0" parTransId="{31D343A9-D0AF-42AA-80A0-2F8A29E1D15C}" sibTransId="{0A7681B3-6438-4331-95BA-32E8E2E65E7D}"/>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EDF810CE-15C3-42DD-BF0A-6F360788C8CC}" srcId="{70A282F3-4515-4856-B2C0-86AA77246B51}" destId="{936D745D-CA20-4C08-BC30-D08A12E607A8}" srcOrd="8" destOrd="0" parTransId="{5794BC60-2566-4E8B-AF41-932DE9E3CF09}" sibTransId="{3F89783E-1958-4D73-9E9D-4ADDC3DE43EC}"/>
    <dgm:cxn modelId="{2469B8E2-A478-42E2-AA81-10AD3E8626D6}" type="presOf" srcId="{F6F74AEF-BB45-45DA-85BB-D022F832901F}" destId="{E0020522-8D25-4C40-9ABB-B5A802558AAC}"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9587E1F6-0EDF-4079-BE46-C5E4EDAD7C76}" type="presOf" srcId="{1C4AA4B7-634C-4CBA-8066-E03FD66C6830}" destId="{07D5B92C-B88D-4097-96C2-28859F65CA7F}" srcOrd="0" destOrd="0" presId="urn:microsoft.com/office/officeart/2005/8/layout/hChevron3"/>
    <dgm:cxn modelId="{2A5368FE-1C47-49B5-BBAB-3FCDB61912AD}" srcId="{70A282F3-4515-4856-B2C0-86AA77246B51}" destId="{2473E0C6-F091-45D1-92DF-C3495EF1C401}" srcOrd="6" destOrd="0" parTransId="{4433C147-A76C-4373-82A9-5E8D9C6D1838}" sibTransId="{180EAE69-2C01-4311-B9E4-412DA1BB2F8A}"/>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23E8F3E0-0D4E-44EC-A5D5-384FB891694A}" type="presParOf" srcId="{776A1F8C-5C31-4691-9C2B-A7F8DF456F32}" destId="{2F548C05-5D23-47B9-9153-0D08392EF497}" srcOrd="2" destOrd="0" presId="urn:microsoft.com/office/officeart/2005/8/layout/hChevron3"/>
    <dgm:cxn modelId="{6B743A57-743D-4B08-99B0-997F146DC9E6}" type="presParOf" srcId="{776A1F8C-5C31-4691-9C2B-A7F8DF456F32}" destId="{2641F55C-7678-4F0E-9F26-07FCA1D57FDD}" srcOrd="3" destOrd="0" presId="urn:microsoft.com/office/officeart/2005/8/layout/hChevron3"/>
    <dgm:cxn modelId="{DC205062-3D57-485B-A4A3-88E08CF67B73}" type="presParOf" srcId="{776A1F8C-5C31-4691-9C2B-A7F8DF456F32}" destId="{07D5B92C-B88D-4097-96C2-28859F65CA7F}" srcOrd="4" destOrd="0" presId="urn:microsoft.com/office/officeart/2005/8/layout/hChevron3"/>
    <dgm:cxn modelId="{564C1AF4-A875-4033-AC0C-3A982FD8735B}" type="presParOf" srcId="{776A1F8C-5C31-4691-9C2B-A7F8DF456F32}" destId="{149AD83A-B175-422B-8511-AB5D0AE3C71B}"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2A60B205-ECBC-4A54-8744-FD5CBA466B06}" type="presParOf" srcId="{776A1F8C-5C31-4691-9C2B-A7F8DF456F32}" destId="{9FAE840A-45EF-4838-804D-7D38725257B5}" srcOrd="10" destOrd="0" presId="urn:microsoft.com/office/officeart/2005/8/layout/hChevron3"/>
    <dgm:cxn modelId="{43B5F5F6-6381-4D48-B856-1AB4A62ACFE7}" type="presParOf" srcId="{776A1F8C-5C31-4691-9C2B-A7F8DF456F32}" destId="{BBB638DF-FC3D-4C30-895A-940F06B6343E}" srcOrd="11" destOrd="0" presId="urn:microsoft.com/office/officeart/2005/8/layout/hChevron3"/>
    <dgm:cxn modelId="{3459719D-6CFD-462C-B8D1-15E16C375775}" type="presParOf" srcId="{776A1F8C-5C31-4691-9C2B-A7F8DF456F32}" destId="{2CC4FF6B-995D-4E35-BB3F-77D64CD4A0D0}" srcOrd="12" destOrd="0" presId="urn:microsoft.com/office/officeart/2005/8/layout/hChevron3"/>
    <dgm:cxn modelId="{9BEB9B76-D675-43EF-8776-EF1C3FA58311}" type="presParOf" srcId="{776A1F8C-5C31-4691-9C2B-A7F8DF456F32}" destId="{1B769117-C156-4328-97A8-A790DE76E5F3}" srcOrd="13" destOrd="0" presId="urn:microsoft.com/office/officeart/2005/8/layout/hChevron3"/>
    <dgm:cxn modelId="{3A64E952-699F-4EC7-9C53-12B304A1AC65}" type="presParOf" srcId="{776A1F8C-5C31-4691-9C2B-A7F8DF456F32}" destId="{E0020522-8D25-4C40-9ABB-B5A802558AAC}" srcOrd="14" destOrd="0" presId="urn:microsoft.com/office/officeart/2005/8/layout/hChevron3"/>
    <dgm:cxn modelId="{7C42AB26-C2B4-4645-A7A3-40E0E203DE4E}" type="presParOf" srcId="{776A1F8C-5C31-4691-9C2B-A7F8DF456F32}" destId="{8CF0E4F3-6CAB-4DF7-8127-F071599528CD}" srcOrd="15" destOrd="0" presId="urn:microsoft.com/office/officeart/2005/8/layout/hChevron3"/>
    <dgm:cxn modelId="{D9A9EFE4-1844-4005-8BED-2FB2A5DC5673}" type="presParOf" srcId="{776A1F8C-5C31-4691-9C2B-A7F8DF456F32}" destId="{6EE9DACF-3558-46D5-AD94-BB48E49F1489}" srcOrd="16" destOrd="0" presId="urn:microsoft.com/office/officeart/2005/8/layout/hChevron3"/>
    <dgm:cxn modelId="{DDC766BE-4A32-4C0C-825B-A9815018E346}" type="presParOf" srcId="{776A1F8C-5C31-4691-9C2B-A7F8DF456F32}" destId="{32911B46-F97F-4525-AD59-CFE95FFB94FB}" srcOrd="17" destOrd="0" presId="urn:microsoft.com/office/officeart/2005/8/layout/hChevron3"/>
    <dgm:cxn modelId="{50FEB9A3-6A5E-493F-B5D2-A491D2B86465}" type="presParOf" srcId="{776A1F8C-5C31-4691-9C2B-A7F8DF456F32}" destId="{B5879791-AD02-494D-9D78-6C22396A75B7}" srcOrd="18" destOrd="0" presId="urn:microsoft.com/office/officeart/2005/8/layout/hChevron3"/>
    <dgm:cxn modelId="{0534FCC8-F103-4C46-8CA6-2E6FE1A79070}" type="presParOf" srcId="{776A1F8C-5C31-4691-9C2B-A7F8DF456F32}" destId="{58A52110-D620-4823-A6FA-E8FA09D67D59}" srcOrd="19" destOrd="0" presId="urn:microsoft.com/office/officeart/2005/8/layout/hChevron3"/>
    <dgm:cxn modelId="{FA103E51-2275-407D-9C53-E55B4CF21AE3}" type="presParOf" srcId="{776A1F8C-5C31-4691-9C2B-A7F8DF456F32}" destId="{92430BDE-7174-4B03-866C-936903DF07F9}" srcOrd="20" destOrd="0" presId="urn:microsoft.com/office/officeart/2005/8/layout/hChevron3"/>
    <dgm:cxn modelId="{F31D3BCB-2AFA-458D-96BF-227456F0A622}" type="presParOf" srcId="{776A1F8C-5C31-4691-9C2B-A7F8DF456F32}" destId="{67BB3DEC-BE6B-4F48-94DF-D5CCA4276827}" srcOrd="21" destOrd="0" presId="urn:microsoft.com/office/officeart/2005/8/layout/hChevron3"/>
    <dgm:cxn modelId="{E192B9E4-C8EF-43DC-BA11-78FD917000E5}" type="presParOf" srcId="{776A1F8C-5C31-4691-9C2B-A7F8DF456F32}" destId="{2CB68F4E-D058-4ECE-8D28-436B2D71DCC9}" srcOrd="22"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CF9055CF-8DEB-4A02-949A-DE72B6AC5D37}" type="doc">
      <dgm:prSet loTypeId="urn:microsoft.com/office/officeart/2005/8/layout/hList7" loCatId="list" qsTypeId="urn:microsoft.com/office/officeart/2005/8/quickstyle/3d3" qsCatId="3D" csTypeId="urn:microsoft.com/office/officeart/2005/8/colors/colorful1" csCatId="colorful" phldr="1"/>
      <dgm:spPr/>
      <dgm:t>
        <a:bodyPr rtlCol="0"/>
        <a:lstStyle/>
        <a:p>
          <a:pPr rtl="0"/>
          <a:endParaRPr lang="en-US"/>
        </a:p>
      </dgm:t>
    </dgm:pt>
    <dgm:pt modelId="{6D0E5D9F-7263-4526-A227-51301233F549}">
      <dgm:prSet phldrT="[Text]" custT="1"/>
      <dgm:spPr/>
      <dgm:t>
        <a:bodyPr rtlCol="0" anchor="t"/>
        <a:lstStyle/>
        <a:p>
          <a:pPr rtl="0"/>
          <a:r>
            <a:rPr lang="fr-FR" sz="1800" b="1" noProof="0" dirty="0"/>
            <a:t>Grammaire</a:t>
          </a:r>
        </a:p>
        <a:p>
          <a:pPr rtl="0"/>
          <a:r>
            <a:rPr lang="fr-FR" sz="1800" b="0" noProof="0" dirty="0"/>
            <a:t>- La quantité (</a:t>
          </a:r>
          <a:r>
            <a:rPr lang="fr-FR" sz="1800" b="1" noProof="0" dirty="0">
              <a:solidFill>
                <a:srgbClr val="FF0000"/>
              </a:solidFill>
            </a:rPr>
            <a:t>définie</a:t>
          </a:r>
          <a:r>
            <a:rPr lang="fr-FR" sz="1800" b="0" noProof="0" dirty="0"/>
            <a:t>/indéfinie)</a:t>
          </a:r>
        </a:p>
        <a:p>
          <a:pPr rtl="0"/>
          <a:r>
            <a:rPr lang="fr-FR" sz="1800" b="0" noProof="0" dirty="0"/>
            <a:t>- Les pronoms compléments</a:t>
          </a:r>
        </a:p>
        <a:p>
          <a:pPr rtl="0"/>
          <a:r>
            <a:rPr lang="fr-FR" sz="1800" b="0" noProof="0" dirty="0"/>
            <a:t>- Le présent progressif</a:t>
          </a:r>
        </a:p>
        <a:p>
          <a:pPr rtl="0"/>
          <a:r>
            <a:rPr lang="fr-FR" sz="1800" b="0" noProof="0" dirty="0"/>
            <a:t>- La chronologie</a:t>
          </a:r>
        </a:p>
      </dgm:t>
    </dgm:pt>
    <dgm:pt modelId="{23416D07-25F8-426C-BC65-639E6BCF4D6D}" type="parTrans" cxnId="{C8C462C6-33A3-4E8B-91FE-36DBE92F1C4A}">
      <dgm:prSet/>
      <dgm:spPr/>
      <dgm:t>
        <a:bodyPr rtlCol="0"/>
        <a:lstStyle/>
        <a:p>
          <a:pPr rtl="0"/>
          <a:endParaRPr lang="en-US" sz="1600"/>
        </a:p>
      </dgm:t>
    </dgm:pt>
    <dgm:pt modelId="{DE289E29-1989-4D8E-8AA6-F030105B3F13}" type="sibTrans" cxnId="{C8C462C6-33A3-4E8B-91FE-36DBE92F1C4A}">
      <dgm:prSet/>
      <dgm:spPr/>
      <dgm:t>
        <a:bodyPr rtlCol="0"/>
        <a:lstStyle/>
        <a:p>
          <a:pPr rtl="0"/>
          <a:endParaRPr lang="en-US" sz="1600"/>
        </a:p>
      </dgm:t>
    </dgm:pt>
    <dgm:pt modelId="{716DBFC6-5D6F-4FC4-AB0B-4D2A46DAE80E}">
      <dgm:prSet phldrT="[Text]" custT="1"/>
      <dgm:spPr/>
      <dgm:t>
        <a:bodyPr rtlCol="0" anchor="t"/>
        <a:lstStyle/>
        <a:p>
          <a:pPr rtl="0"/>
          <a:r>
            <a:rPr lang="fr-FR" sz="1800" b="1" noProof="0" dirty="0"/>
            <a:t>Culture</a:t>
          </a:r>
        </a:p>
        <a:p>
          <a:pPr rtl="0"/>
          <a:r>
            <a:rPr lang="fr-FR" sz="1800" b="0" strike="sngStrike" noProof="0" dirty="0"/>
            <a:t>- Les recettes les plus populaires en France</a:t>
          </a:r>
        </a:p>
      </dgm:t>
    </dgm:pt>
    <dgm:pt modelId="{06FD4F2E-96C4-4C8C-9EE1-C7DA79F35950}" type="parTrans" cxnId="{91B7240F-DBC6-4A24-AA0E-962D15CED421}">
      <dgm:prSet/>
      <dgm:spPr/>
      <dgm:t>
        <a:bodyPr/>
        <a:lstStyle/>
        <a:p>
          <a:endParaRPr lang="fr-FR" sz="1600"/>
        </a:p>
      </dgm:t>
    </dgm:pt>
    <dgm:pt modelId="{C9D3AD42-8578-4DC8-9E32-87642AA7F4BA}" type="sibTrans" cxnId="{91B7240F-DBC6-4A24-AA0E-962D15CED421}">
      <dgm:prSet/>
      <dgm:spPr/>
      <dgm:t>
        <a:bodyPr/>
        <a:lstStyle/>
        <a:p>
          <a:endParaRPr lang="fr-FR" sz="1600"/>
        </a:p>
      </dgm:t>
    </dgm:pt>
    <dgm:pt modelId="{B664F99F-53AA-47D9-8E4A-86CBE4805C81}">
      <dgm:prSet phldrT="[Text]" custT="1"/>
      <dgm:spPr/>
      <dgm:t>
        <a:bodyPr rtlCol="0" anchor="t"/>
        <a:lstStyle/>
        <a:p>
          <a:pPr rtl="0"/>
          <a:r>
            <a:rPr lang="fr-FR" sz="1800" b="1" noProof="0" dirty="0"/>
            <a:t>Vocabulaire</a:t>
          </a:r>
        </a:p>
        <a:p>
          <a:pPr rtl="0"/>
          <a:r>
            <a:rPr lang="fr-FR" sz="1800" b="0" strike="sngStrike" noProof="0" dirty="0"/>
            <a:t>- Les aliments</a:t>
          </a:r>
        </a:p>
        <a:p>
          <a:pPr rtl="0"/>
          <a:r>
            <a:rPr lang="fr-FR" sz="1800" b="0" noProof="0" dirty="0"/>
            <a:t>- Les actions en cuisine</a:t>
          </a:r>
        </a:p>
        <a:p>
          <a:pPr rtl="0"/>
          <a:r>
            <a:rPr lang="fr-FR" sz="1800" b="0" strike="noStrike" noProof="0" dirty="0"/>
            <a:t>- Donner une opinion</a:t>
          </a:r>
          <a:endParaRPr lang="fr-FR" sz="1800" b="0" noProof="0" dirty="0"/>
        </a:p>
      </dgm:t>
    </dgm:pt>
    <dgm:pt modelId="{72E343FC-93CE-4BCC-A013-3F0625C409B4}" type="parTrans" cxnId="{D032A8F9-B3F6-41AE-9A86-0FD0A3885069}">
      <dgm:prSet/>
      <dgm:spPr/>
      <dgm:t>
        <a:bodyPr/>
        <a:lstStyle/>
        <a:p>
          <a:endParaRPr lang="fr-FR" sz="1600"/>
        </a:p>
      </dgm:t>
    </dgm:pt>
    <dgm:pt modelId="{F68BA60D-5816-494C-90A0-90AD886A7A01}" type="sibTrans" cxnId="{D032A8F9-B3F6-41AE-9A86-0FD0A3885069}">
      <dgm:prSet/>
      <dgm:spPr/>
      <dgm:t>
        <a:bodyPr/>
        <a:lstStyle/>
        <a:p>
          <a:endParaRPr lang="fr-FR" sz="1600"/>
        </a:p>
      </dgm:t>
    </dgm:pt>
    <dgm:pt modelId="{F93B8BD0-64EE-45F2-9302-B7D61CE00635}" type="pres">
      <dgm:prSet presAssocID="{CF9055CF-8DEB-4A02-949A-DE72B6AC5D37}" presName="Name0" presStyleCnt="0">
        <dgm:presLayoutVars>
          <dgm:dir/>
          <dgm:resizeHandles val="exact"/>
        </dgm:presLayoutVars>
      </dgm:prSet>
      <dgm:spPr/>
    </dgm:pt>
    <dgm:pt modelId="{D3EE7165-49A2-4209-A007-09C882F50B45}" type="pres">
      <dgm:prSet presAssocID="{CF9055CF-8DEB-4A02-949A-DE72B6AC5D37}" presName="fgShape" presStyleLbl="fgShp" presStyleIdx="0" presStyleCnt="1" custScaleX="100596" custScaleY="1714" custLinFactY="300000" custLinFactNeighborX="-83" custLinFactNeighborY="380218"/>
      <dgm:spPr/>
    </dgm:pt>
    <dgm:pt modelId="{B37A3B9D-AF7C-4B9A-A656-1DA10EA46A9C}" type="pres">
      <dgm:prSet presAssocID="{CF9055CF-8DEB-4A02-949A-DE72B6AC5D37}" presName="linComp" presStyleCnt="0"/>
      <dgm:spPr/>
    </dgm:pt>
    <dgm:pt modelId="{126DE8B4-F2DC-4E7B-B02E-DAE8B417F81B}" type="pres">
      <dgm:prSet presAssocID="{B664F99F-53AA-47D9-8E4A-86CBE4805C81}" presName="compNode" presStyleCnt="0"/>
      <dgm:spPr/>
    </dgm:pt>
    <dgm:pt modelId="{52859561-4C40-474F-B39B-EAFCBBA049A0}" type="pres">
      <dgm:prSet presAssocID="{B664F99F-53AA-47D9-8E4A-86CBE4805C81}" presName="bkgdShape" presStyleLbl="node1" presStyleIdx="0" presStyleCnt="3"/>
      <dgm:spPr/>
    </dgm:pt>
    <dgm:pt modelId="{B76FA7E4-59BE-411D-B27B-C4189E79F869}" type="pres">
      <dgm:prSet presAssocID="{B664F99F-53AA-47D9-8E4A-86CBE4805C81}" presName="nodeTx" presStyleLbl="node1" presStyleIdx="0" presStyleCnt="3">
        <dgm:presLayoutVars>
          <dgm:bulletEnabled val="1"/>
        </dgm:presLayoutVars>
      </dgm:prSet>
      <dgm:spPr/>
    </dgm:pt>
    <dgm:pt modelId="{474A2939-9CF2-4F95-991C-9DB54DA54C18}" type="pres">
      <dgm:prSet presAssocID="{B664F99F-53AA-47D9-8E4A-86CBE4805C81}" presName="invisiNode" presStyleLbl="node1" presStyleIdx="0" presStyleCnt="3"/>
      <dgm:spPr/>
    </dgm:pt>
    <dgm:pt modelId="{279DFE09-28EE-48A2-B192-FFEC93ADF17D}" type="pres">
      <dgm:prSet presAssocID="{B664F99F-53AA-47D9-8E4A-86CBE4805C81}" presName="imagNode" presStyleLbl="fgImgPlace1" presStyleIdx="0" presStyleCnt="3"/>
      <dgm:spPr>
        <a:blipFill>
          <a:blip xmlns:r="http://schemas.openxmlformats.org/officeDocument/2006/relationships" r:embed="rId1"/>
          <a:srcRect/>
          <a:stretch>
            <a:fillRect t="-4000" b="-4000"/>
          </a:stretch>
        </a:blipFill>
      </dgm:spPr>
    </dgm:pt>
    <dgm:pt modelId="{20D0C550-AEA5-4EC4-A438-DF0167760347}" type="pres">
      <dgm:prSet presAssocID="{F68BA60D-5816-494C-90A0-90AD886A7A01}" presName="sibTrans" presStyleLbl="sibTrans2D1" presStyleIdx="0" presStyleCnt="0"/>
      <dgm:spPr/>
    </dgm:pt>
    <dgm:pt modelId="{8B404916-6027-47BE-BDE1-9F74EAF7C193}" type="pres">
      <dgm:prSet presAssocID="{6D0E5D9F-7263-4526-A227-51301233F549}" presName="compNode" presStyleCnt="0"/>
      <dgm:spPr/>
    </dgm:pt>
    <dgm:pt modelId="{DB1E9EF9-0CB9-46C8-B218-BE1DCDA76ADC}" type="pres">
      <dgm:prSet presAssocID="{6D0E5D9F-7263-4526-A227-51301233F549}" presName="bkgdShape" presStyleLbl="node1" presStyleIdx="1" presStyleCnt="3" custLinFactNeighborY="256"/>
      <dgm:spPr/>
    </dgm:pt>
    <dgm:pt modelId="{49DC33B3-1E99-49A5-8AB6-AE522BB3D80F}" type="pres">
      <dgm:prSet presAssocID="{6D0E5D9F-7263-4526-A227-51301233F549}" presName="nodeTx" presStyleLbl="node1" presStyleIdx="1" presStyleCnt="3">
        <dgm:presLayoutVars>
          <dgm:bulletEnabled val="1"/>
        </dgm:presLayoutVars>
      </dgm:prSet>
      <dgm:spPr/>
    </dgm:pt>
    <dgm:pt modelId="{01C772CB-2A18-4E2E-A33C-999C5E7B417E}" type="pres">
      <dgm:prSet presAssocID="{6D0E5D9F-7263-4526-A227-51301233F549}" presName="invisiNode" presStyleLbl="node1" presStyleIdx="1" presStyleCnt="3"/>
      <dgm:spPr/>
    </dgm:pt>
    <dgm:pt modelId="{112E1D68-647B-46C7-AF2C-FF0A84DB584F}" type="pres">
      <dgm:prSet presAssocID="{6D0E5D9F-7263-4526-A227-51301233F549}" presName="imagNode" presStyleLbl="fgImgPlace1" presStyleIdx="1" presStyleCnt="3" custLinFactNeighborX="-861" custLinFactNeighborY="8494"/>
      <dgm:spPr>
        <a:blipFill>
          <a:blip xmlns:r="http://schemas.openxmlformats.org/officeDocument/2006/relationships" r:embed="rId2"/>
          <a:srcRect/>
          <a:stretch>
            <a:fillRect l="-26000" r="-26000"/>
          </a:stretch>
        </a:blipFill>
      </dgm:spPr>
    </dgm:pt>
    <dgm:pt modelId="{1A3424F7-9B52-4420-9065-92474B71804C}" type="pres">
      <dgm:prSet presAssocID="{DE289E29-1989-4D8E-8AA6-F030105B3F13}" presName="sibTrans" presStyleLbl="sibTrans2D1" presStyleIdx="0" presStyleCnt="0"/>
      <dgm:spPr/>
    </dgm:pt>
    <dgm:pt modelId="{796BBF0E-2433-4E42-B2AF-DEC93C0517DE}" type="pres">
      <dgm:prSet presAssocID="{716DBFC6-5D6F-4FC4-AB0B-4D2A46DAE80E}" presName="compNode" presStyleCnt="0"/>
      <dgm:spPr/>
    </dgm:pt>
    <dgm:pt modelId="{B763F694-AEA6-4A82-AF9F-266D99C859B4}" type="pres">
      <dgm:prSet presAssocID="{716DBFC6-5D6F-4FC4-AB0B-4D2A46DAE80E}" presName="bkgdShape" presStyleLbl="node1" presStyleIdx="2" presStyleCnt="3"/>
      <dgm:spPr/>
    </dgm:pt>
    <dgm:pt modelId="{61272491-44A4-4B8F-AE66-9D0A3C224618}" type="pres">
      <dgm:prSet presAssocID="{716DBFC6-5D6F-4FC4-AB0B-4D2A46DAE80E}" presName="nodeTx" presStyleLbl="node1" presStyleIdx="2" presStyleCnt="3">
        <dgm:presLayoutVars>
          <dgm:bulletEnabled val="1"/>
        </dgm:presLayoutVars>
      </dgm:prSet>
      <dgm:spPr/>
    </dgm:pt>
    <dgm:pt modelId="{78CD55C1-7AE2-48E0-826C-4FEA54C241DC}" type="pres">
      <dgm:prSet presAssocID="{716DBFC6-5D6F-4FC4-AB0B-4D2A46DAE80E}" presName="invisiNode" presStyleLbl="node1" presStyleIdx="2" presStyleCnt="3"/>
      <dgm:spPr/>
    </dgm:pt>
    <dgm:pt modelId="{6D76E5FF-7D2E-406A-B668-9F0EAFB414C8}" type="pres">
      <dgm:prSet presAssocID="{716DBFC6-5D6F-4FC4-AB0B-4D2A46DAE80E}" presName="imagNode" presStyleLbl="fgImgPlace1" presStyleIdx="2" presStyleCnt="3"/>
      <dgm:spPr>
        <a:blipFill>
          <a:blip xmlns:r="http://schemas.openxmlformats.org/officeDocument/2006/relationships" r:embed="rId3"/>
          <a:srcRect/>
          <a:stretch>
            <a:fillRect/>
          </a:stretch>
        </a:blipFill>
      </dgm:spPr>
    </dgm:pt>
  </dgm:ptLst>
  <dgm:cxnLst>
    <dgm:cxn modelId="{B2723C05-C5D8-4835-AB74-1C0F77494E28}" type="presOf" srcId="{B664F99F-53AA-47D9-8E4A-86CBE4805C81}" destId="{B76FA7E4-59BE-411D-B27B-C4189E79F869}" srcOrd="1" destOrd="0" presId="urn:microsoft.com/office/officeart/2005/8/layout/hList7"/>
    <dgm:cxn modelId="{5A38F80C-5631-4A0F-A88E-ED83E8801F11}" type="presOf" srcId="{716DBFC6-5D6F-4FC4-AB0B-4D2A46DAE80E}" destId="{B763F694-AEA6-4A82-AF9F-266D99C859B4}" srcOrd="0" destOrd="0" presId="urn:microsoft.com/office/officeart/2005/8/layout/hList7"/>
    <dgm:cxn modelId="{91B7240F-DBC6-4A24-AA0E-962D15CED421}" srcId="{CF9055CF-8DEB-4A02-949A-DE72B6AC5D37}" destId="{716DBFC6-5D6F-4FC4-AB0B-4D2A46DAE80E}" srcOrd="2" destOrd="0" parTransId="{06FD4F2E-96C4-4C8C-9EE1-C7DA79F35950}" sibTransId="{C9D3AD42-8578-4DC8-9E32-87642AA7F4BA}"/>
    <dgm:cxn modelId="{99DCD91F-48F0-4E97-A133-AF0F4606954A}" type="presOf" srcId="{6D0E5D9F-7263-4526-A227-51301233F549}" destId="{DB1E9EF9-0CB9-46C8-B218-BE1DCDA76ADC}" srcOrd="0" destOrd="0" presId="urn:microsoft.com/office/officeart/2005/8/layout/hList7"/>
    <dgm:cxn modelId="{382B6D4B-5B70-420B-B172-477F8DA772D1}" type="presOf" srcId="{B664F99F-53AA-47D9-8E4A-86CBE4805C81}" destId="{52859561-4C40-474F-B39B-EAFCBBA049A0}" srcOrd="0" destOrd="0" presId="urn:microsoft.com/office/officeart/2005/8/layout/hList7"/>
    <dgm:cxn modelId="{22C1026F-3BFD-461A-B2FE-4E6C343FBEB6}" type="presOf" srcId="{F68BA60D-5816-494C-90A0-90AD886A7A01}" destId="{20D0C550-AEA5-4EC4-A438-DF0167760347}" srcOrd="0" destOrd="0" presId="urn:microsoft.com/office/officeart/2005/8/layout/hList7"/>
    <dgm:cxn modelId="{C8C462C6-33A3-4E8B-91FE-36DBE92F1C4A}" srcId="{CF9055CF-8DEB-4A02-949A-DE72B6AC5D37}" destId="{6D0E5D9F-7263-4526-A227-51301233F549}" srcOrd="1" destOrd="0" parTransId="{23416D07-25F8-426C-BC65-639E6BCF4D6D}" sibTransId="{DE289E29-1989-4D8E-8AA6-F030105B3F13}"/>
    <dgm:cxn modelId="{623124CF-8B0A-48EE-B866-67DE964130D6}" type="presOf" srcId="{CF9055CF-8DEB-4A02-949A-DE72B6AC5D37}" destId="{F93B8BD0-64EE-45F2-9302-B7D61CE00635}" srcOrd="0" destOrd="0" presId="urn:microsoft.com/office/officeart/2005/8/layout/hList7"/>
    <dgm:cxn modelId="{17D8D3D9-CC64-4D01-A641-FCB8003203E7}" type="presOf" srcId="{DE289E29-1989-4D8E-8AA6-F030105B3F13}" destId="{1A3424F7-9B52-4420-9065-92474B71804C}" srcOrd="0" destOrd="0" presId="urn:microsoft.com/office/officeart/2005/8/layout/hList7"/>
    <dgm:cxn modelId="{78A918EE-B063-4F62-A1F8-DEBC73C1C4EB}" type="presOf" srcId="{6D0E5D9F-7263-4526-A227-51301233F549}" destId="{49DC33B3-1E99-49A5-8AB6-AE522BB3D80F}" srcOrd="1" destOrd="0" presId="urn:microsoft.com/office/officeart/2005/8/layout/hList7"/>
    <dgm:cxn modelId="{D032A8F9-B3F6-41AE-9A86-0FD0A3885069}" srcId="{CF9055CF-8DEB-4A02-949A-DE72B6AC5D37}" destId="{B664F99F-53AA-47D9-8E4A-86CBE4805C81}" srcOrd="0" destOrd="0" parTransId="{72E343FC-93CE-4BCC-A013-3F0625C409B4}" sibTransId="{F68BA60D-5816-494C-90A0-90AD886A7A01}"/>
    <dgm:cxn modelId="{B04308FD-E106-416D-804D-4D7CFCCFD060}" type="presOf" srcId="{716DBFC6-5D6F-4FC4-AB0B-4D2A46DAE80E}" destId="{61272491-44A4-4B8F-AE66-9D0A3C224618}" srcOrd="1" destOrd="0" presId="urn:microsoft.com/office/officeart/2005/8/layout/hList7"/>
    <dgm:cxn modelId="{7499FD69-9598-4784-B60C-3C838065B8C0}" type="presParOf" srcId="{F93B8BD0-64EE-45F2-9302-B7D61CE00635}" destId="{D3EE7165-49A2-4209-A007-09C882F50B45}" srcOrd="0" destOrd="0" presId="urn:microsoft.com/office/officeart/2005/8/layout/hList7"/>
    <dgm:cxn modelId="{F326CF36-CDF2-44E5-9916-A18F7CD48618}" type="presParOf" srcId="{F93B8BD0-64EE-45F2-9302-B7D61CE00635}" destId="{B37A3B9D-AF7C-4B9A-A656-1DA10EA46A9C}" srcOrd="1" destOrd="0" presId="urn:microsoft.com/office/officeart/2005/8/layout/hList7"/>
    <dgm:cxn modelId="{A46ED573-C725-4FB6-9DE2-9E85F688879A}" type="presParOf" srcId="{B37A3B9D-AF7C-4B9A-A656-1DA10EA46A9C}" destId="{126DE8B4-F2DC-4E7B-B02E-DAE8B417F81B}" srcOrd="0" destOrd="0" presId="urn:microsoft.com/office/officeart/2005/8/layout/hList7"/>
    <dgm:cxn modelId="{FE463143-ED6F-426B-8CF5-EC5AD08B2CC3}" type="presParOf" srcId="{126DE8B4-F2DC-4E7B-B02E-DAE8B417F81B}" destId="{52859561-4C40-474F-B39B-EAFCBBA049A0}" srcOrd="0" destOrd="0" presId="urn:microsoft.com/office/officeart/2005/8/layout/hList7"/>
    <dgm:cxn modelId="{5EF713E5-EEC5-4465-ABC6-38830169DFC5}" type="presParOf" srcId="{126DE8B4-F2DC-4E7B-B02E-DAE8B417F81B}" destId="{B76FA7E4-59BE-411D-B27B-C4189E79F869}" srcOrd="1" destOrd="0" presId="urn:microsoft.com/office/officeart/2005/8/layout/hList7"/>
    <dgm:cxn modelId="{8B3E462F-AAC1-44CA-A23A-DBD973B5BDC8}" type="presParOf" srcId="{126DE8B4-F2DC-4E7B-B02E-DAE8B417F81B}" destId="{474A2939-9CF2-4F95-991C-9DB54DA54C18}" srcOrd="2" destOrd="0" presId="urn:microsoft.com/office/officeart/2005/8/layout/hList7"/>
    <dgm:cxn modelId="{55E1FF7D-7A5A-4002-9CE7-215A86A43848}" type="presParOf" srcId="{126DE8B4-F2DC-4E7B-B02E-DAE8B417F81B}" destId="{279DFE09-28EE-48A2-B192-FFEC93ADF17D}" srcOrd="3" destOrd="0" presId="urn:microsoft.com/office/officeart/2005/8/layout/hList7"/>
    <dgm:cxn modelId="{D1B91948-3EB5-4A98-BD86-F8777AFD26A1}" type="presParOf" srcId="{B37A3B9D-AF7C-4B9A-A656-1DA10EA46A9C}" destId="{20D0C550-AEA5-4EC4-A438-DF0167760347}" srcOrd="1" destOrd="0" presId="urn:microsoft.com/office/officeart/2005/8/layout/hList7"/>
    <dgm:cxn modelId="{85D611AA-BF64-4567-AEFD-1A452A1CF91B}" type="presParOf" srcId="{B37A3B9D-AF7C-4B9A-A656-1DA10EA46A9C}" destId="{8B404916-6027-47BE-BDE1-9F74EAF7C193}" srcOrd="2" destOrd="0" presId="urn:microsoft.com/office/officeart/2005/8/layout/hList7"/>
    <dgm:cxn modelId="{EA65AF5B-BE4C-4EA4-AB3B-494529F74987}" type="presParOf" srcId="{8B404916-6027-47BE-BDE1-9F74EAF7C193}" destId="{DB1E9EF9-0CB9-46C8-B218-BE1DCDA76ADC}" srcOrd="0" destOrd="0" presId="urn:microsoft.com/office/officeart/2005/8/layout/hList7"/>
    <dgm:cxn modelId="{0E7578E7-5307-4CE4-A801-B569FEEAC64A}" type="presParOf" srcId="{8B404916-6027-47BE-BDE1-9F74EAF7C193}" destId="{49DC33B3-1E99-49A5-8AB6-AE522BB3D80F}" srcOrd="1" destOrd="0" presId="urn:microsoft.com/office/officeart/2005/8/layout/hList7"/>
    <dgm:cxn modelId="{8EF61CA8-8895-47FD-807F-B2D075E08D18}" type="presParOf" srcId="{8B404916-6027-47BE-BDE1-9F74EAF7C193}" destId="{01C772CB-2A18-4E2E-A33C-999C5E7B417E}" srcOrd="2" destOrd="0" presId="urn:microsoft.com/office/officeart/2005/8/layout/hList7"/>
    <dgm:cxn modelId="{08FEA6FB-7436-4437-B93D-63B749A0D807}" type="presParOf" srcId="{8B404916-6027-47BE-BDE1-9F74EAF7C193}" destId="{112E1D68-647B-46C7-AF2C-FF0A84DB584F}" srcOrd="3" destOrd="0" presId="urn:microsoft.com/office/officeart/2005/8/layout/hList7"/>
    <dgm:cxn modelId="{1AADD07B-99C4-4807-B2D2-687EFFB4A481}" type="presParOf" srcId="{B37A3B9D-AF7C-4B9A-A656-1DA10EA46A9C}" destId="{1A3424F7-9B52-4420-9065-92474B71804C}" srcOrd="3" destOrd="0" presId="urn:microsoft.com/office/officeart/2005/8/layout/hList7"/>
    <dgm:cxn modelId="{E072F03A-C4DB-492F-986C-A74A9093F5E6}" type="presParOf" srcId="{B37A3B9D-AF7C-4B9A-A656-1DA10EA46A9C}" destId="{796BBF0E-2433-4E42-B2AF-DEC93C0517DE}" srcOrd="4" destOrd="0" presId="urn:microsoft.com/office/officeart/2005/8/layout/hList7"/>
    <dgm:cxn modelId="{F993B5E4-0EFB-4000-9394-F21DEFA6498C}" type="presParOf" srcId="{796BBF0E-2433-4E42-B2AF-DEC93C0517DE}" destId="{B763F694-AEA6-4A82-AF9F-266D99C859B4}" srcOrd="0" destOrd="0" presId="urn:microsoft.com/office/officeart/2005/8/layout/hList7"/>
    <dgm:cxn modelId="{E7C3B3E6-6FBE-4BC2-8C25-5311B20D27D2}" type="presParOf" srcId="{796BBF0E-2433-4E42-B2AF-DEC93C0517DE}" destId="{61272491-44A4-4B8F-AE66-9D0A3C224618}" srcOrd="1" destOrd="0" presId="urn:microsoft.com/office/officeart/2005/8/layout/hList7"/>
    <dgm:cxn modelId="{D567D226-0A60-43E0-A3BD-86391E6BDC35}" type="presParOf" srcId="{796BBF0E-2433-4E42-B2AF-DEC93C0517DE}" destId="{78CD55C1-7AE2-48E0-826C-4FEA54C241DC}" srcOrd="2" destOrd="0" presId="urn:microsoft.com/office/officeart/2005/8/layout/hList7"/>
    <dgm:cxn modelId="{187A524A-0375-4CE5-B2DB-E3B4DD3D38F9}" type="presParOf" srcId="{796BBF0E-2433-4E42-B2AF-DEC93C0517DE}" destId="{6D76E5FF-7D2E-406A-B668-9F0EAFB414C8}"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200" dirty="0">
              <a:hlinkClick xmlns:r="http://schemas.openxmlformats.org/officeDocument/2006/relationships" r:id="rId1" action="ppaction://hlinksldjump"/>
            </a:rPr>
            <a:t>I. Starter</a:t>
          </a:r>
          <a:endParaRPr lang="fr-FR" sz="1200" dirty="0"/>
        </a:p>
      </dgm:t>
    </dgm:pt>
    <dgm:pt modelId="{C735A598-7BAA-4198-B3DB-B75AF76A8085}" type="parTrans" cxnId="{C66094AE-62B6-4AC2-AD90-6DDD41DB0420}">
      <dgm:prSet/>
      <dgm:spPr/>
      <dgm:t>
        <a:bodyPr/>
        <a:lstStyle/>
        <a:p>
          <a:endParaRPr lang="fr-FR" sz="1200"/>
        </a:p>
      </dgm:t>
    </dgm:pt>
    <dgm:pt modelId="{D71A99E9-9574-442D-A8CA-B21062B246A6}" type="sibTrans" cxnId="{C66094AE-62B6-4AC2-AD90-6DDD41DB0420}">
      <dgm:prSet/>
      <dgm:spPr/>
      <dgm:t>
        <a:bodyPr/>
        <a:lstStyle/>
        <a:p>
          <a:endParaRPr lang="fr-FR" sz="1200"/>
        </a:p>
      </dgm:t>
    </dgm:pt>
    <dgm:pt modelId="{6FAE786F-AC75-4C08-AB21-821A5A2DCB78}">
      <dgm:prSet phldrT="[Texte]" custT="1"/>
      <dgm:spPr>
        <a:solidFill>
          <a:schemeClr val="accent6">
            <a:lumMod val="20000"/>
            <a:lumOff val="80000"/>
          </a:schemeClr>
        </a:solidFill>
      </dgm:spPr>
      <dgm:t>
        <a:bodyPr/>
        <a:lstStyle/>
        <a:p>
          <a:r>
            <a:rPr lang="fr-FR" sz="1200" dirty="0">
              <a:hlinkClick xmlns:r="http://schemas.openxmlformats.org/officeDocument/2006/relationships" r:id="rId2" action="ppaction://hlinksldjump"/>
            </a:rPr>
            <a:t>II. C. texte</a:t>
          </a:r>
          <a:endParaRPr lang="fr-FR" sz="1200" dirty="0"/>
        </a:p>
      </dgm:t>
    </dgm:pt>
    <dgm:pt modelId="{995DA614-9380-4BB6-AF59-3DCB142B5F48}" type="parTrans" cxnId="{999FA33F-C5F2-4496-9223-5605050F10AE}">
      <dgm:prSet/>
      <dgm:spPr/>
      <dgm:t>
        <a:bodyPr/>
        <a:lstStyle/>
        <a:p>
          <a:endParaRPr lang="fr-FR" sz="1200"/>
        </a:p>
      </dgm:t>
    </dgm:pt>
    <dgm:pt modelId="{EB9486F7-414A-4ECD-8706-C58E89D3C254}" type="sibTrans" cxnId="{999FA33F-C5F2-4496-9223-5605050F10AE}">
      <dgm:prSet/>
      <dgm:spPr/>
      <dgm:t>
        <a:bodyPr/>
        <a:lstStyle/>
        <a:p>
          <a:endParaRPr lang="fr-FR" sz="1200"/>
        </a:p>
      </dgm:t>
    </dgm:pt>
    <dgm:pt modelId="{85EC93E8-032B-44C3-96BD-D8FC2CDF2A04}">
      <dgm:prSet phldrT="[Texte]" custT="1"/>
      <dgm:spPr>
        <a:solidFill>
          <a:srgbClr val="FFC000"/>
        </a:solidFill>
      </dgm:spPr>
      <dgm:t>
        <a:bodyPr/>
        <a:lstStyle/>
        <a:p>
          <a:r>
            <a:rPr lang="fr-FR" sz="1200" dirty="0">
              <a:hlinkClick xmlns:r="http://schemas.openxmlformats.org/officeDocument/2006/relationships" r:id="rId3" action="ppaction://hlinksldjump"/>
            </a:rPr>
            <a:t>IV. Gr: qté définie</a:t>
          </a:r>
          <a:endParaRPr lang="fr-FR" sz="1200" dirty="0"/>
        </a:p>
      </dgm:t>
    </dgm:pt>
    <dgm:pt modelId="{B0ED8357-9422-40D9-916C-E231BBDB607E}" type="parTrans" cxnId="{0A00E1CB-F810-44A5-A8D7-65B7092DF0AD}">
      <dgm:prSet/>
      <dgm:spPr/>
      <dgm:t>
        <a:bodyPr/>
        <a:lstStyle/>
        <a:p>
          <a:endParaRPr lang="fr-FR" sz="1200"/>
        </a:p>
      </dgm:t>
    </dgm:pt>
    <dgm:pt modelId="{9936B63E-A76D-4026-BBC4-6A1BEE9FE167}" type="sibTrans" cxnId="{0A00E1CB-F810-44A5-A8D7-65B7092DF0AD}">
      <dgm:prSet/>
      <dgm:spPr/>
      <dgm:t>
        <a:bodyPr/>
        <a:lstStyle/>
        <a:p>
          <a:endParaRPr lang="fr-FR" sz="1200"/>
        </a:p>
      </dgm:t>
    </dgm:pt>
    <dgm:pt modelId="{63BF9446-41F9-44D2-88CF-A079D597BA95}">
      <dgm:prSet phldrT="[Texte]" custT="1"/>
      <dgm:spPr>
        <a:solidFill>
          <a:schemeClr val="accent6">
            <a:lumMod val="20000"/>
            <a:lumOff val="80000"/>
          </a:schemeClr>
        </a:solidFill>
      </dgm:spPr>
      <dgm:t>
        <a:bodyPr/>
        <a:lstStyle/>
        <a:p>
          <a:r>
            <a:rPr lang="fr-FR" sz="1200" dirty="0">
              <a:hlinkClick xmlns:r="http://schemas.openxmlformats.org/officeDocument/2006/relationships" r:id="rId4" action="ppaction://hlinksldjump"/>
            </a:rPr>
            <a:t>V. Gr: qté indéfinie</a:t>
          </a:r>
          <a:endParaRPr lang="fr-FR" sz="1200" dirty="0"/>
        </a:p>
      </dgm:t>
    </dgm:pt>
    <dgm:pt modelId="{9AEBF485-80B7-4E72-B632-6D0248883F53}" type="parTrans" cxnId="{B2C73BEB-7BFC-4B9A-BF95-0C73B50EBA98}">
      <dgm:prSet/>
      <dgm:spPr/>
      <dgm:t>
        <a:bodyPr/>
        <a:lstStyle/>
        <a:p>
          <a:endParaRPr lang="fr-FR" sz="1200"/>
        </a:p>
      </dgm:t>
    </dgm:pt>
    <dgm:pt modelId="{F11C5AE7-F1F8-4B7B-AAC2-50535A342F1D}" type="sibTrans" cxnId="{B2C73BEB-7BFC-4B9A-BF95-0C73B50EBA98}">
      <dgm:prSet/>
      <dgm:spPr/>
      <dgm:t>
        <a:bodyPr/>
        <a:lstStyle/>
        <a:p>
          <a:endParaRPr lang="fr-FR" sz="1200"/>
        </a:p>
      </dgm:t>
    </dgm:pt>
    <dgm:pt modelId="{9CD13DA1-4E5F-4C46-A83B-A6876944F671}">
      <dgm:prSet phldrT="[Texte]" custT="1"/>
      <dgm:spPr>
        <a:solidFill>
          <a:schemeClr val="accent6">
            <a:lumMod val="20000"/>
            <a:lumOff val="80000"/>
          </a:schemeClr>
        </a:solidFill>
      </dgm:spPr>
      <dgm:t>
        <a:bodyPr/>
        <a:lstStyle/>
        <a:p>
          <a:r>
            <a:rPr lang="fr-FR" sz="1200" dirty="0">
              <a:hlinkClick xmlns:r="http://schemas.openxmlformats.org/officeDocument/2006/relationships" r:id="rId5" action="ppaction://hlinksldjump"/>
            </a:rPr>
            <a:t>XI. Phonétique</a:t>
          </a:r>
          <a:endParaRPr lang="fr-FR" sz="1200" dirty="0"/>
        </a:p>
      </dgm:t>
    </dgm:pt>
    <dgm:pt modelId="{A0441888-E3AF-4D12-AB92-613143FC1909}" type="parTrans" cxnId="{C85385A2-F66B-431C-B9AC-A00FB80E79EB}">
      <dgm:prSet/>
      <dgm:spPr/>
      <dgm:t>
        <a:bodyPr/>
        <a:lstStyle/>
        <a:p>
          <a:endParaRPr lang="fr-FR" sz="1200"/>
        </a:p>
      </dgm:t>
    </dgm:pt>
    <dgm:pt modelId="{1E76E48C-B58D-4209-8280-B24013EBE79B}" type="sibTrans" cxnId="{C85385A2-F66B-431C-B9AC-A00FB80E79EB}">
      <dgm:prSet/>
      <dgm:spPr/>
      <dgm:t>
        <a:bodyPr/>
        <a:lstStyle/>
        <a:p>
          <a:endParaRPr lang="fr-FR" sz="1200"/>
        </a:p>
      </dgm:t>
    </dgm:pt>
    <dgm:pt modelId="{B1C5E547-A81E-4965-963A-5969F01DE233}">
      <dgm:prSet phldrT="[Texte]" custT="1"/>
      <dgm:spPr>
        <a:solidFill>
          <a:schemeClr val="accent6">
            <a:lumMod val="20000"/>
            <a:lumOff val="80000"/>
          </a:schemeClr>
        </a:solidFill>
      </dgm:spPr>
      <dgm:t>
        <a:bodyPr/>
        <a:lstStyle/>
        <a:p>
          <a:r>
            <a:rPr lang="fr-FR" sz="1200" dirty="0">
              <a:hlinkClick xmlns:r="http://schemas.openxmlformats.org/officeDocument/2006/relationships" r:id="rId6" action="ppaction://hlinksldjump"/>
            </a:rPr>
            <a:t>XII. Production</a:t>
          </a:r>
          <a:endParaRPr lang="fr-FR" sz="1200" dirty="0"/>
        </a:p>
      </dgm:t>
    </dgm:pt>
    <dgm:pt modelId="{AE6CC7CD-9FCB-4360-8E79-DF93DAF60737}" type="parTrans" cxnId="{72738101-32A0-482A-BC85-92CF6BCE71EB}">
      <dgm:prSet/>
      <dgm:spPr/>
      <dgm:t>
        <a:bodyPr/>
        <a:lstStyle/>
        <a:p>
          <a:endParaRPr lang="fr-FR" sz="1200"/>
        </a:p>
      </dgm:t>
    </dgm:pt>
    <dgm:pt modelId="{580937A6-3062-43E0-84A4-203220A55668}" type="sibTrans" cxnId="{72738101-32A0-482A-BC85-92CF6BCE71EB}">
      <dgm:prSet/>
      <dgm:spPr/>
      <dgm:t>
        <a:bodyPr/>
        <a:lstStyle/>
        <a:p>
          <a:endParaRPr lang="fr-FR" sz="1200"/>
        </a:p>
      </dgm:t>
    </dgm:pt>
    <dgm:pt modelId="{51A4E85C-7853-4BD1-99B8-500FA732C07C}">
      <dgm:prSet phldrT="[Texte]" custT="1"/>
      <dgm:spPr>
        <a:solidFill>
          <a:schemeClr val="accent6">
            <a:lumMod val="20000"/>
            <a:lumOff val="80000"/>
          </a:schemeClr>
        </a:solidFill>
      </dgm:spPr>
      <dgm:t>
        <a:bodyPr/>
        <a:lstStyle/>
        <a:p>
          <a:r>
            <a:rPr lang="fr-FR" sz="1200" dirty="0">
              <a:hlinkClick xmlns:r="http://schemas.openxmlformats.org/officeDocument/2006/relationships" r:id="rId7" action="ppaction://hlinksldjump"/>
            </a:rPr>
            <a:t>VI. </a:t>
          </a:r>
          <a:r>
            <a:rPr lang="fr-FR" sz="1200" dirty="0" err="1">
              <a:hlinkClick xmlns:r="http://schemas.openxmlformats.org/officeDocument/2006/relationships" r:id="rId7" action="ppaction://hlinksldjump"/>
            </a:rPr>
            <a:t>Voc</a:t>
          </a:r>
          <a:r>
            <a:rPr lang="fr-FR" sz="1200" dirty="0">
              <a:hlinkClick xmlns:r="http://schemas.openxmlformats.org/officeDocument/2006/relationships" r:id="rId7" action="ppaction://hlinksldjump"/>
            </a:rPr>
            <a:t>: actions</a:t>
          </a:r>
          <a:endParaRPr lang="fr-FR" sz="1200" dirty="0"/>
        </a:p>
      </dgm:t>
    </dgm:pt>
    <dgm:pt modelId="{B7C07AFD-23D0-4ADA-AB3D-00F07F4ED878}" type="parTrans" cxnId="{AE06BB18-E8A4-4D1E-ACA5-3BC536A79940}">
      <dgm:prSet/>
      <dgm:spPr/>
      <dgm:t>
        <a:bodyPr/>
        <a:lstStyle/>
        <a:p>
          <a:endParaRPr lang="fr-FR" sz="1200"/>
        </a:p>
      </dgm:t>
    </dgm:pt>
    <dgm:pt modelId="{1D2E3503-D81D-4ED0-BBED-9752F01DDB36}" type="sibTrans" cxnId="{AE06BB18-E8A4-4D1E-ACA5-3BC536A79940}">
      <dgm:prSet/>
      <dgm:spPr/>
      <dgm:t>
        <a:bodyPr/>
        <a:lstStyle/>
        <a:p>
          <a:endParaRPr lang="fr-FR" sz="1200"/>
        </a:p>
      </dgm:t>
    </dgm:pt>
    <dgm:pt modelId="{2473E0C6-F091-45D1-92DF-C3495EF1C401}">
      <dgm:prSet phldrT="[Texte]" custT="1"/>
      <dgm:spPr>
        <a:solidFill>
          <a:schemeClr val="accent6">
            <a:lumMod val="20000"/>
            <a:lumOff val="80000"/>
          </a:schemeClr>
        </a:solidFill>
      </dgm:spPr>
      <dgm:t>
        <a:bodyPr/>
        <a:lstStyle/>
        <a:p>
          <a:r>
            <a:rPr lang="fr-FR" sz="1200" dirty="0">
              <a:hlinkClick xmlns:r="http://schemas.openxmlformats.org/officeDocument/2006/relationships" r:id="rId8" action="ppaction://hlinksldjump"/>
            </a:rPr>
            <a:t>VII. Gr: COD</a:t>
          </a:r>
          <a:endParaRPr lang="fr-FR" sz="1200" dirty="0"/>
        </a:p>
      </dgm:t>
    </dgm:pt>
    <dgm:pt modelId="{4433C147-A76C-4373-82A9-5E8D9C6D1838}" type="parTrans" cxnId="{2A5368FE-1C47-49B5-BBAB-3FCDB61912AD}">
      <dgm:prSet/>
      <dgm:spPr/>
      <dgm:t>
        <a:bodyPr/>
        <a:lstStyle/>
        <a:p>
          <a:endParaRPr lang="fr-FR" sz="1200"/>
        </a:p>
      </dgm:t>
    </dgm:pt>
    <dgm:pt modelId="{180EAE69-2C01-4311-B9E4-412DA1BB2F8A}" type="sibTrans" cxnId="{2A5368FE-1C47-49B5-BBAB-3FCDB61912AD}">
      <dgm:prSet/>
      <dgm:spPr/>
      <dgm:t>
        <a:bodyPr/>
        <a:lstStyle/>
        <a:p>
          <a:endParaRPr lang="fr-FR" sz="1200"/>
        </a:p>
      </dgm:t>
    </dgm:pt>
    <dgm:pt modelId="{F6F74AEF-BB45-45DA-85BB-D022F832901F}">
      <dgm:prSet phldrT="[Texte]" custT="1"/>
      <dgm:spPr>
        <a:solidFill>
          <a:schemeClr val="accent6">
            <a:lumMod val="20000"/>
            <a:lumOff val="80000"/>
          </a:schemeClr>
        </a:solidFill>
      </dgm:spPr>
      <dgm:t>
        <a:bodyPr/>
        <a:lstStyle/>
        <a:p>
          <a:r>
            <a:rPr lang="fr-FR" sz="1200" dirty="0">
              <a:hlinkClick xmlns:r="http://schemas.openxmlformats.org/officeDocument/2006/relationships" r:id="rId9" action="ppaction://hlinksldjump"/>
            </a:rPr>
            <a:t>VIII. Gr: prés. progressif</a:t>
          </a:r>
          <a:endParaRPr lang="fr-FR" sz="1200" dirty="0"/>
        </a:p>
      </dgm:t>
    </dgm:pt>
    <dgm:pt modelId="{31D343A9-D0AF-42AA-80A0-2F8A29E1D15C}" type="parTrans" cxnId="{5B7573AD-785D-4B55-A230-E32D87EAB77C}">
      <dgm:prSet/>
      <dgm:spPr/>
      <dgm:t>
        <a:bodyPr/>
        <a:lstStyle/>
        <a:p>
          <a:endParaRPr lang="fr-FR" sz="1200"/>
        </a:p>
      </dgm:t>
    </dgm:pt>
    <dgm:pt modelId="{0A7681B3-6438-4331-95BA-32E8E2E65E7D}" type="sibTrans" cxnId="{5B7573AD-785D-4B55-A230-E32D87EAB77C}">
      <dgm:prSet/>
      <dgm:spPr/>
      <dgm:t>
        <a:bodyPr/>
        <a:lstStyle/>
        <a:p>
          <a:endParaRPr lang="fr-FR" sz="1200"/>
        </a:p>
      </dgm:t>
    </dgm:pt>
    <dgm:pt modelId="{936D745D-CA20-4C08-BC30-D08A12E607A8}">
      <dgm:prSet phldrT="[Texte]" custT="1"/>
      <dgm:spPr>
        <a:solidFill>
          <a:schemeClr val="accent6">
            <a:lumMod val="20000"/>
            <a:lumOff val="80000"/>
          </a:schemeClr>
        </a:solidFill>
      </dgm:spPr>
      <dgm:t>
        <a:bodyPr/>
        <a:lstStyle/>
        <a:p>
          <a:r>
            <a:rPr lang="fr-FR" sz="1200" dirty="0">
              <a:hlinkClick xmlns:r="http://schemas.openxmlformats.org/officeDocument/2006/relationships" r:id="rId10" action="ppaction://hlinksldjump"/>
            </a:rPr>
            <a:t>IX. </a:t>
          </a:r>
          <a:r>
            <a:rPr lang="fr-FR" sz="1200" dirty="0" err="1">
              <a:hlinkClick xmlns:r="http://schemas.openxmlformats.org/officeDocument/2006/relationships" r:id="rId10" action="ppaction://hlinksldjump"/>
            </a:rPr>
            <a:t>Voc</a:t>
          </a:r>
          <a:r>
            <a:rPr lang="fr-FR" sz="1200" dirty="0">
              <a:hlinkClick xmlns:r="http://schemas.openxmlformats.org/officeDocument/2006/relationships" r:id="rId10" action="ppaction://hlinksldjump"/>
            </a:rPr>
            <a:t>: connecteurs</a:t>
          </a:r>
          <a:endParaRPr lang="fr-FR" sz="1200" dirty="0"/>
        </a:p>
      </dgm:t>
    </dgm:pt>
    <dgm:pt modelId="{5794BC60-2566-4E8B-AF41-932DE9E3CF09}" type="parTrans" cxnId="{EDF810CE-15C3-42DD-BF0A-6F360788C8CC}">
      <dgm:prSet/>
      <dgm:spPr/>
      <dgm:t>
        <a:bodyPr/>
        <a:lstStyle/>
        <a:p>
          <a:endParaRPr lang="fr-FR" sz="1200"/>
        </a:p>
      </dgm:t>
    </dgm:pt>
    <dgm:pt modelId="{3F89783E-1958-4D73-9E9D-4ADDC3DE43EC}" type="sibTrans" cxnId="{EDF810CE-15C3-42DD-BF0A-6F360788C8CC}">
      <dgm:prSet/>
      <dgm:spPr/>
      <dgm:t>
        <a:bodyPr/>
        <a:lstStyle/>
        <a:p>
          <a:endParaRPr lang="fr-FR" sz="1200"/>
        </a:p>
      </dgm:t>
    </dgm:pt>
    <dgm:pt modelId="{0D8A07CC-95B6-4EA0-829E-D9B8D030864E}">
      <dgm:prSet phldrT="[Texte]" custT="1"/>
      <dgm:spPr>
        <a:solidFill>
          <a:schemeClr val="accent6">
            <a:lumMod val="20000"/>
            <a:lumOff val="80000"/>
          </a:schemeClr>
        </a:solidFill>
      </dgm:spPr>
      <dgm:t>
        <a:bodyPr/>
        <a:lstStyle/>
        <a:p>
          <a:r>
            <a:rPr lang="fr-FR" sz="1200" dirty="0">
              <a:hlinkClick xmlns:r="http://schemas.openxmlformats.org/officeDocument/2006/relationships" r:id="rId11" action="ppaction://hlinksldjump"/>
            </a:rPr>
            <a:t>X. </a:t>
          </a:r>
          <a:r>
            <a:rPr lang="fr-FR" sz="1200" dirty="0" err="1">
              <a:hlinkClick xmlns:r="http://schemas.openxmlformats.org/officeDocument/2006/relationships" r:id="rId11" action="ppaction://hlinksldjump"/>
            </a:rPr>
            <a:t>Voc</a:t>
          </a:r>
          <a:r>
            <a:rPr lang="fr-FR" sz="1200" dirty="0">
              <a:hlinkClick xmlns:r="http://schemas.openxmlformats.org/officeDocument/2006/relationships" r:id="rId11" action="ppaction://hlinksldjump"/>
            </a:rPr>
            <a:t>: opinion</a:t>
          </a:r>
          <a:endParaRPr lang="fr-FR" sz="1200" dirty="0"/>
        </a:p>
      </dgm:t>
    </dgm:pt>
    <dgm:pt modelId="{D1EA18D4-45E8-453B-9846-F7DB3EB607EC}" type="parTrans" cxnId="{D7169B87-9B7A-456D-8969-26D2699B1861}">
      <dgm:prSet/>
      <dgm:spPr/>
      <dgm:t>
        <a:bodyPr/>
        <a:lstStyle/>
        <a:p>
          <a:endParaRPr lang="fr-FR" sz="1200"/>
        </a:p>
      </dgm:t>
    </dgm:pt>
    <dgm:pt modelId="{922F579C-F95D-45B9-8EB7-32A2FB74BB9F}" type="sibTrans" cxnId="{D7169B87-9B7A-456D-8969-26D2699B1861}">
      <dgm:prSet/>
      <dgm:spPr/>
      <dgm:t>
        <a:bodyPr/>
        <a:lstStyle/>
        <a:p>
          <a:endParaRPr lang="fr-FR" sz="1200"/>
        </a:p>
      </dgm:t>
    </dgm:pt>
    <dgm:pt modelId="{1C4AA4B7-634C-4CBA-8066-E03FD66C6830}">
      <dgm:prSet phldrT="[Texte]" custT="1"/>
      <dgm:spPr>
        <a:solidFill>
          <a:schemeClr val="accent6">
            <a:lumMod val="20000"/>
            <a:lumOff val="80000"/>
          </a:schemeClr>
        </a:solidFill>
      </dgm:spPr>
      <dgm:t>
        <a:bodyPr/>
        <a:lstStyle/>
        <a:p>
          <a:r>
            <a:rPr lang="fr-FR" sz="1200" dirty="0">
              <a:hlinkClick xmlns:r="http://schemas.openxmlformats.org/officeDocument/2006/relationships" r:id="rId12" action="ppaction://hlinksldjump"/>
            </a:rPr>
            <a:t>III. </a:t>
          </a:r>
          <a:r>
            <a:rPr lang="fr-FR" sz="1200" dirty="0" err="1">
              <a:hlinkClick xmlns:r="http://schemas.openxmlformats.org/officeDocument/2006/relationships" r:id="rId12" action="ppaction://hlinksldjump"/>
            </a:rPr>
            <a:t>Voc</a:t>
          </a:r>
          <a:r>
            <a:rPr lang="fr-FR" sz="1200" dirty="0">
              <a:hlinkClick xmlns:r="http://schemas.openxmlformats.org/officeDocument/2006/relationships" r:id="rId12" action="ppaction://hlinksldjump"/>
            </a:rPr>
            <a:t>: aliments</a:t>
          </a:r>
          <a:endParaRPr lang="fr-FR" sz="1200" dirty="0"/>
        </a:p>
      </dgm:t>
    </dgm:pt>
    <dgm:pt modelId="{F9360B63-235F-4C4F-913A-0129822BD193}" type="parTrans" cxnId="{7C96E37D-2221-4703-9830-2485111A4943}">
      <dgm:prSet/>
      <dgm:spPr/>
      <dgm:t>
        <a:bodyPr/>
        <a:lstStyle/>
        <a:p>
          <a:endParaRPr lang="fr-FR" sz="1200"/>
        </a:p>
      </dgm:t>
    </dgm:pt>
    <dgm:pt modelId="{31BB5B69-4B99-4D7D-8A85-CD53BEB64987}" type="sibTrans" cxnId="{7C96E37D-2221-4703-9830-2485111A4943}">
      <dgm:prSet/>
      <dgm:spPr/>
      <dgm:t>
        <a:bodyPr/>
        <a:lstStyle/>
        <a:p>
          <a:endParaRPr lang="fr-FR" sz="12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12">
        <dgm:presLayoutVars>
          <dgm:bulletEnabled val="1"/>
        </dgm:presLayoutVars>
      </dgm:prSet>
      <dgm:spPr/>
    </dgm:pt>
    <dgm:pt modelId="{4F894FE4-D206-41C8-AF7E-2F059EF7A497}" type="pres">
      <dgm:prSet presAssocID="{D71A99E9-9574-442D-A8CA-B21062B246A6}" presName="parSpace" presStyleCnt="0"/>
      <dgm:spPr/>
    </dgm:pt>
    <dgm:pt modelId="{2F548C05-5D23-47B9-9153-0D08392EF497}" type="pres">
      <dgm:prSet presAssocID="{6FAE786F-AC75-4C08-AB21-821A5A2DCB78}" presName="parTxOnly" presStyleLbl="node1" presStyleIdx="1" presStyleCnt="12">
        <dgm:presLayoutVars>
          <dgm:bulletEnabled val="1"/>
        </dgm:presLayoutVars>
      </dgm:prSet>
      <dgm:spPr/>
    </dgm:pt>
    <dgm:pt modelId="{2641F55C-7678-4F0E-9F26-07FCA1D57FDD}" type="pres">
      <dgm:prSet presAssocID="{EB9486F7-414A-4ECD-8706-C58E89D3C254}" presName="parSpace" presStyleCnt="0"/>
      <dgm:spPr/>
    </dgm:pt>
    <dgm:pt modelId="{07D5B92C-B88D-4097-96C2-28859F65CA7F}" type="pres">
      <dgm:prSet presAssocID="{1C4AA4B7-634C-4CBA-8066-E03FD66C6830}" presName="parTxOnly" presStyleLbl="node1" presStyleIdx="2" presStyleCnt="12">
        <dgm:presLayoutVars>
          <dgm:bulletEnabled val="1"/>
        </dgm:presLayoutVars>
      </dgm:prSet>
      <dgm:spPr/>
    </dgm:pt>
    <dgm:pt modelId="{149AD83A-B175-422B-8511-AB5D0AE3C71B}" type="pres">
      <dgm:prSet presAssocID="{31BB5B69-4B99-4D7D-8A85-CD53BEB64987}" presName="parSpace" presStyleCnt="0"/>
      <dgm:spPr/>
    </dgm:pt>
    <dgm:pt modelId="{0BF32CFA-15F8-41C4-A152-C55FC3476C2D}" type="pres">
      <dgm:prSet presAssocID="{85EC93E8-032B-44C3-96BD-D8FC2CDF2A04}" presName="parTxOnly" presStyleLbl="node1" presStyleIdx="3" presStyleCnt="1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12">
        <dgm:presLayoutVars>
          <dgm:bulletEnabled val="1"/>
        </dgm:presLayoutVars>
      </dgm:prSet>
      <dgm:spPr/>
    </dgm:pt>
    <dgm:pt modelId="{25A1145E-2788-45FB-97B7-F8C4089C4654}" type="pres">
      <dgm:prSet presAssocID="{F11C5AE7-F1F8-4B7B-AAC2-50535A342F1D}" presName="parSpace" presStyleCnt="0"/>
      <dgm:spPr/>
    </dgm:pt>
    <dgm:pt modelId="{9FAE840A-45EF-4838-804D-7D38725257B5}" type="pres">
      <dgm:prSet presAssocID="{51A4E85C-7853-4BD1-99B8-500FA732C07C}" presName="parTxOnly" presStyleLbl="node1" presStyleIdx="5" presStyleCnt="12">
        <dgm:presLayoutVars>
          <dgm:bulletEnabled val="1"/>
        </dgm:presLayoutVars>
      </dgm:prSet>
      <dgm:spPr/>
    </dgm:pt>
    <dgm:pt modelId="{BBB638DF-FC3D-4C30-895A-940F06B6343E}" type="pres">
      <dgm:prSet presAssocID="{1D2E3503-D81D-4ED0-BBED-9752F01DDB36}" presName="parSpace" presStyleCnt="0"/>
      <dgm:spPr/>
    </dgm:pt>
    <dgm:pt modelId="{2CC4FF6B-995D-4E35-BB3F-77D64CD4A0D0}" type="pres">
      <dgm:prSet presAssocID="{2473E0C6-F091-45D1-92DF-C3495EF1C401}" presName="parTxOnly" presStyleLbl="node1" presStyleIdx="6" presStyleCnt="12">
        <dgm:presLayoutVars>
          <dgm:bulletEnabled val="1"/>
        </dgm:presLayoutVars>
      </dgm:prSet>
      <dgm:spPr/>
    </dgm:pt>
    <dgm:pt modelId="{1B769117-C156-4328-97A8-A790DE76E5F3}" type="pres">
      <dgm:prSet presAssocID="{180EAE69-2C01-4311-B9E4-412DA1BB2F8A}" presName="parSpace" presStyleCnt="0"/>
      <dgm:spPr/>
    </dgm:pt>
    <dgm:pt modelId="{E0020522-8D25-4C40-9ABB-B5A802558AAC}" type="pres">
      <dgm:prSet presAssocID="{F6F74AEF-BB45-45DA-85BB-D022F832901F}" presName="parTxOnly" presStyleLbl="node1" presStyleIdx="7" presStyleCnt="12">
        <dgm:presLayoutVars>
          <dgm:bulletEnabled val="1"/>
        </dgm:presLayoutVars>
      </dgm:prSet>
      <dgm:spPr/>
    </dgm:pt>
    <dgm:pt modelId="{8CF0E4F3-6CAB-4DF7-8127-F071599528CD}" type="pres">
      <dgm:prSet presAssocID="{0A7681B3-6438-4331-95BA-32E8E2E65E7D}" presName="parSpace" presStyleCnt="0"/>
      <dgm:spPr/>
    </dgm:pt>
    <dgm:pt modelId="{6EE9DACF-3558-46D5-AD94-BB48E49F1489}" type="pres">
      <dgm:prSet presAssocID="{936D745D-CA20-4C08-BC30-D08A12E607A8}" presName="parTxOnly" presStyleLbl="node1" presStyleIdx="8" presStyleCnt="12">
        <dgm:presLayoutVars>
          <dgm:bulletEnabled val="1"/>
        </dgm:presLayoutVars>
      </dgm:prSet>
      <dgm:spPr/>
    </dgm:pt>
    <dgm:pt modelId="{32911B46-F97F-4525-AD59-CFE95FFB94FB}" type="pres">
      <dgm:prSet presAssocID="{3F89783E-1958-4D73-9E9D-4ADDC3DE43EC}" presName="parSpace" presStyleCnt="0"/>
      <dgm:spPr/>
    </dgm:pt>
    <dgm:pt modelId="{B5879791-AD02-494D-9D78-6C22396A75B7}" type="pres">
      <dgm:prSet presAssocID="{0D8A07CC-95B6-4EA0-829E-D9B8D030864E}" presName="parTxOnly" presStyleLbl="node1" presStyleIdx="9" presStyleCnt="12">
        <dgm:presLayoutVars>
          <dgm:bulletEnabled val="1"/>
        </dgm:presLayoutVars>
      </dgm:prSet>
      <dgm:spPr/>
    </dgm:pt>
    <dgm:pt modelId="{58A52110-D620-4823-A6FA-E8FA09D67D59}" type="pres">
      <dgm:prSet presAssocID="{922F579C-F95D-45B9-8EB7-32A2FB74BB9F}" presName="parSpace" presStyleCnt="0"/>
      <dgm:spPr/>
    </dgm:pt>
    <dgm:pt modelId="{92430BDE-7174-4B03-866C-936903DF07F9}" type="pres">
      <dgm:prSet presAssocID="{9CD13DA1-4E5F-4C46-A83B-A6876944F671}" presName="parTxOnly" presStyleLbl="node1" presStyleIdx="10" presStyleCnt="12">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11" presStyleCnt="12">
        <dgm:presLayoutVars>
          <dgm:bulletEnabled val="1"/>
        </dgm:presLayoutVars>
      </dgm:prSet>
      <dgm:spPr/>
    </dgm:pt>
  </dgm:ptLst>
  <dgm:cxnLst>
    <dgm:cxn modelId="{72738101-32A0-482A-BC85-92CF6BCE71EB}" srcId="{70A282F3-4515-4856-B2C0-86AA77246B51}" destId="{B1C5E547-A81E-4965-963A-5969F01DE233}" srcOrd="11" destOrd="0" parTransId="{AE6CC7CD-9FCB-4360-8E79-DF93DAF60737}" sibTransId="{580937A6-3062-43E0-84A4-203220A55668}"/>
    <dgm:cxn modelId="{BC1FA509-B3C6-4E15-9D7F-18D053E21C90}" type="presOf" srcId="{0D8A07CC-95B6-4EA0-829E-D9B8D030864E}" destId="{B5879791-AD02-494D-9D78-6C22396A75B7}" srcOrd="0" destOrd="0" presId="urn:microsoft.com/office/officeart/2005/8/layout/hChevron3"/>
    <dgm:cxn modelId="{8256F109-2CE8-4062-ACC0-DBE387B5E892}" type="presOf" srcId="{70A282F3-4515-4856-B2C0-86AA77246B51}" destId="{776A1F8C-5C31-4691-9C2B-A7F8DF456F32}" srcOrd="0" destOrd="0" presId="urn:microsoft.com/office/officeart/2005/8/layout/hChevron3"/>
    <dgm:cxn modelId="{738C1013-B35C-45FD-A84F-246877F9D9FE}" type="presOf" srcId="{936D745D-CA20-4C08-BC30-D08A12E607A8}" destId="{6EE9DACF-3558-46D5-AD94-BB48E49F1489}" srcOrd="0" destOrd="0" presId="urn:microsoft.com/office/officeart/2005/8/layout/hChevron3"/>
    <dgm:cxn modelId="{AE06BB18-E8A4-4D1E-ACA5-3BC536A79940}" srcId="{70A282F3-4515-4856-B2C0-86AA77246B51}" destId="{51A4E85C-7853-4BD1-99B8-500FA732C07C}" srcOrd="5" destOrd="0" parTransId="{B7C07AFD-23D0-4ADA-AB3D-00F07F4ED878}" sibTransId="{1D2E3503-D81D-4ED0-BBED-9752F01DDB36}"/>
    <dgm:cxn modelId="{E8BBB22B-7300-4868-A083-1104E6BD099B}" type="presOf" srcId="{71854ADA-8CB0-41DE-A023-09C1AF968FE5}" destId="{10216DF6-6500-4360-8168-79C8E29168F6}" srcOrd="0" destOrd="0" presId="urn:microsoft.com/office/officeart/2005/8/layout/hChevron3"/>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1"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0C3B4C51-DA37-44EB-8B1A-A227097089DF}" type="presOf" srcId="{51A4E85C-7853-4BD1-99B8-500FA732C07C}" destId="{9FAE840A-45EF-4838-804D-7D38725257B5}" srcOrd="0" destOrd="0" presId="urn:microsoft.com/office/officeart/2005/8/layout/hChevron3"/>
    <dgm:cxn modelId="{7C96E37D-2221-4703-9830-2485111A4943}" srcId="{70A282F3-4515-4856-B2C0-86AA77246B51}" destId="{1C4AA4B7-634C-4CBA-8066-E03FD66C6830}" srcOrd="2" destOrd="0" parTransId="{F9360B63-235F-4C4F-913A-0129822BD193}" sibTransId="{31BB5B69-4B99-4D7D-8A85-CD53BEB64987}"/>
    <dgm:cxn modelId="{7003787F-7B8C-4EAA-87AB-559D63E64850}" type="presOf" srcId="{2473E0C6-F091-45D1-92DF-C3495EF1C401}" destId="{2CC4FF6B-995D-4E35-BB3F-77D64CD4A0D0}" srcOrd="0" destOrd="0" presId="urn:microsoft.com/office/officeart/2005/8/layout/hChevron3"/>
    <dgm:cxn modelId="{D7169B87-9B7A-456D-8969-26D2699B1861}" srcId="{70A282F3-4515-4856-B2C0-86AA77246B51}" destId="{0D8A07CC-95B6-4EA0-829E-D9B8D030864E}" srcOrd="9" destOrd="0" parTransId="{D1EA18D4-45E8-453B-9846-F7DB3EB607EC}" sibTransId="{922F579C-F95D-45B9-8EB7-32A2FB74BB9F}"/>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10" destOrd="0" parTransId="{A0441888-E3AF-4D12-AB92-613143FC1909}" sibTransId="{1E76E48C-B58D-4209-8280-B24013EBE79B}"/>
    <dgm:cxn modelId="{5B7573AD-785D-4B55-A230-E32D87EAB77C}" srcId="{70A282F3-4515-4856-B2C0-86AA77246B51}" destId="{F6F74AEF-BB45-45DA-85BB-D022F832901F}" srcOrd="7" destOrd="0" parTransId="{31D343A9-D0AF-42AA-80A0-2F8A29E1D15C}" sibTransId="{0A7681B3-6438-4331-95BA-32E8E2E65E7D}"/>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EDF810CE-15C3-42DD-BF0A-6F360788C8CC}" srcId="{70A282F3-4515-4856-B2C0-86AA77246B51}" destId="{936D745D-CA20-4C08-BC30-D08A12E607A8}" srcOrd="8" destOrd="0" parTransId="{5794BC60-2566-4E8B-AF41-932DE9E3CF09}" sibTransId="{3F89783E-1958-4D73-9E9D-4ADDC3DE43EC}"/>
    <dgm:cxn modelId="{2469B8E2-A478-42E2-AA81-10AD3E8626D6}" type="presOf" srcId="{F6F74AEF-BB45-45DA-85BB-D022F832901F}" destId="{E0020522-8D25-4C40-9ABB-B5A802558AAC}"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9587E1F6-0EDF-4079-BE46-C5E4EDAD7C76}" type="presOf" srcId="{1C4AA4B7-634C-4CBA-8066-E03FD66C6830}" destId="{07D5B92C-B88D-4097-96C2-28859F65CA7F}" srcOrd="0" destOrd="0" presId="urn:microsoft.com/office/officeart/2005/8/layout/hChevron3"/>
    <dgm:cxn modelId="{2A5368FE-1C47-49B5-BBAB-3FCDB61912AD}" srcId="{70A282F3-4515-4856-B2C0-86AA77246B51}" destId="{2473E0C6-F091-45D1-92DF-C3495EF1C401}" srcOrd="6" destOrd="0" parTransId="{4433C147-A76C-4373-82A9-5E8D9C6D1838}" sibTransId="{180EAE69-2C01-4311-B9E4-412DA1BB2F8A}"/>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23E8F3E0-0D4E-44EC-A5D5-384FB891694A}" type="presParOf" srcId="{776A1F8C-5C31-4691-9C2B-A7F8DF456F32}" destId="{2F548C05-5D23-47B9-9153-0D08392EF497}" srcOrd="2" destOrd="0" presId="urn:microsoft.com/office/officeart/2005/8/layout/hChevron3"/>
    <dgm:cxn modelId="{6B743A57-743D-4B08-99B0-997F146DC9E6}" type="presParOf" srcId="{776A1F8C-5C31-4691-9C2B-A7F8DF456F32}" destId="{2641F55C-7678-4F0E-9F26-07FCA1D57FDD}" srcOrd="3" destOrd="0" presId="urn:microsoft.com/office/officeart/2005/8/layout/hChevron3"/>
    <dgm:cxn modelId="{DC205062-3D57-485B-A4A3-88E08CF67B73}" type="presParOf" srcId="{776A1F8C-5C31-4691-9C2B-A7F8DF456F32}" destId="{07D5B92C-B88D-4097-96C2-28859F65CA7F}" srcOrd="4" destOrd="0" presId="urn:microsoft.com/office/officeart/2005/8/layout/hChevron3"/>
    <dgm:cxn modelId="{564C1AF4-A875-4033-AC0C-3A982FD8735B}" type="presParOf" srcId="{776A1F8C-5C31-4691-9C2B-A7F8DF456F32}" destId="{149AD83A-B175-422B-8511-AB5D0AE3C71B}"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2A60B205-ECBC-4A54-8744-FD5CBA466B06}" type="presParOf" srcId="{776A1F8C-5C31-4691-9C2B-A7F8DF456F32}" destId="{9FAE840A-45EF-4838-804D-7D38725257B5}" srcOrd="10" destOrd="0" presId="urn:microsoft.com/office/officeart/2005/8/layout/hChevron3"/>
    <dgm:cxn modelId="{43B5F5F6-6381-4D48-B856-1AB4A62ACFE7}" type="presParOf" srcId="{776A1F8C-5C31-4691-9C2B-A7F8DF456F32}" destId="{BBB638DF-FC3D-4C30-895A-940F06B6343E}" srcOrd="11" destOrd="0" presId="urn:microsoft.com/office/officeart/2005/8/layout/hChevron3"/>
    <dgm:cxn modelId="{3459719D-6CFD-462C-B8D1-15E16C375775}" type="presParOf" srcId="{776A1F8C-5C31-4691-9C2B-A7F8DF456F32}" destId="{2CC4FF6B-995D-4E35-BB3F-77D64CD4A0D0}" srcOrd="12" destOrd="0" presId="urn:microsoft.com/office/officeart/2005/8/layout/hChevron3"/>
    <dgm:cxn modelId="{9BEB9B76-D675-43EF-8776-EF1C3FA58311}" type="presParOf" srcId="{776A1F8C-5C31-4691-9C2B-A7F8DF456F32}" destId="{1B769117-C156-4328-97A8-A790DE76E5F3}" srcOrd="13" destOrd="0" presId="urn:microsoft.com/office/officeart/2005/8/layout/hChevron3"/>
    <dgm:cxn modelId="{3A64E952-699F-4EC7-9C53-12B304A1AC65}" type="presParOf" srcId="{776A1F8C-5C31-4691-9C2B-A7F8DF456F32}" destId="{E0020522-8D25-4C40-9ABB-B5A802558AAC}" srcOrd="14" destOrd="0" presId="urn:microsoft.com/office/officeart/2005/8/layout/hChevron3"/>
    <dgm:cxn modelId="{7C42AB26-C2B4-4645-A7A3-40E0E203DE4E}" type="presParOf" srcId="{776A1F8C-5C31-4691-9C2B-A7F8DF456F32}" destId="{8CF0E4F3-6CAB-4DF7-8127-F071599528CD}" srcOrd="15" destOrd="0" presId="urn:microsoft.com/office/officeart/2005/8/layout/hChevron3"/>
    <dgm:cxn modelId="{D9A9EFE4-1844-4005-8BED-2FB2A5DC5673}" type="presParOf" srcId="{776A1F8C-5C31-4691-9C2B-A7F8DF456F32}" destId="{6EE9DACF-3558-46D5-AD94-BB48E49F1489}" srcOrd="16" destOrd="0" presId="urn:microsoft.com/office/officeart/2005/8/layout/hChevron3"/>
    <dgm:cxn modelId="{DDC766BE-4A32-4C0C-825B-A9815018E346}" type="presParOf" srcId="{776A1F8C-5C31-4691-9C2B-A7F8DF456F32}" destId="{32911B46-F97F-4525-AD59-CFE95FFB94FB}" srcOrd="17" destOrd="0" presId="urn:microsoft.com/office/officeart/2005/8/layout/hChevron3"/>
    <dgm:cxn modelId="{50FEB9A3-6A5E-493F-B5D2-A491D2B86465}" type="presParOf" srcId="{776A1F8C-5C31-4691-9C2B-A7F8DF456F32}" destId="{B5879791-AD02-494D-9D78-6C22396A75B7}" srcOrd="18" destOrd="0" presId="urn:microsoft.com/office/officeart/2005/8/layout/hChevron3"/>
    <dgm:cxn modelId="{0534FCC8-F103-4C46-8CA6-2E6FE1A79070}" type="presParOf" srcId="{776A1F8C-5C31-4691-9C2B-A7F8DF456F32}" destId="{58A52110-D620-4823-A6FA-E8FA09D67D59}" srcOrd="19" destOrd="0" presId="urn:microsoft.com/office/officeart/2005/8/layout/hChevron3"/>
    <dgm:cxn modelId="{FA103E51-2275-407D-9C53-E55B4CF21AE3}" type="presParOf" srcId="{776A1F8C-5C31-4691-9C2B-A7F8DF456F32}" destId="{92430BDE-7174-4B03-866C-936903DF07F9}" srcOrd="20" destOrd="0" presId="urn:microsoft.com/office/officeart/2005/8/layout/hChevron3"/>
    <dgm:cxn modelId="{F31D3BCB-2AFA-458D-96BF-227456F0A622}" type="presParOf" srcId="{776A1F8C-5C31-4691-9C2B-A7F8DF456F32}" destId="{67BB3DEC-BE6B-4F48-94DF-D5CCA4276827}" srcOrd="21" destOrd="0" presId="urn:microsoft.com/office/officeart/2005/8/layout/hChevron3"/>
    <dgm:cxn modelId="{E192B9E4-C8EF-43DC-BA11-78FD917000E5}" type="presParOf" srcId="{776A1F8C-5C31-4691-9C2B-A7F8DF456F32}" destId="{2CB68F4E-D058-4ECE-8D28-436B2D71DCC9}" srcOrd="22"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200" dirty="0">
              <a:hlinkClick xmlns:r="http://schemas.openxmlformats.org/officeDocument/2006/relationships" r:id="rId1" action="ppaction://hlinksldjump"/>
            </a:rPr>
            <a:t>I. Starter</a:t>
          </a:r>
          <a:endParaRPr lang="fr-FR" sz="1200" dirty="0"/>
        </a:p>
      </dgm:t>
    </dgm:pt>
    <dgm:pt modelId="{C735A598-7BAA-4198-B3DB-B75AF76A8085}" type="parTrans" cxnId="{C66094AE-62B6-4AC2-AD90-6DDD41DB0420}">
      <dgm:prSet/>
      <dgm:spPr/>
      <dgm:t>
        <a:bodyPr/>
        <a:lstStyle/>
        <a:p>
          <a:endParaRPr lang="fr-FR" sz="1200"/>
        </a:p>
      </dgm:t>
    </dgm:pt>
    <dgm:pt modelId="{D71A99E9-9574-442D-A8CA-B21062B246A6}" type="sibTrans" cxnId="{C66094AE-62B6-4AC2-AD90-6DDD41DB0420}">
      <dgm:prSet/>
      <dgm:spPr/>
      <dgm:t>
        <a:bodyPr/>
        <a:lstStyle/>
        <a:p>
          <a:endParaRPr lang="fr-FR" sz="1200"/>
        </a:p>
      </dgm:t>
    </dgm:pt>
    <dgm:pt modelId="{6FAE786F-AC75-4C08-AB21-821A5A2DCB78}">
      <dgm:prSet phldrT="[Texte]" custT="1"/>
      <dgm:spPr>
        <a:solidFill>
          <a:schemeClr val="accent6">
            <a:lumMod val="20000"/>
            <a:lumOff val="80000"/>
          </a:schemeClr>
        </a:solidFill>
      </dgm:spPr>
      <dgm:t>
        <a:bodyPr/>
        <a:lstStyle/>
        <a:p>
          <a:r>
            <a:rPr lang="fr-FR" sz="1200" dirty="0">
              <a:hlinkClick xmlns:r="http://schemas.openxmlformats.org/officeDocument/2006/relationships" r:id="rId2" action="ppaction://hlinksldjump"/>
            </a:rPr>
            <a:t>II. C. texte</a:t>
          </a:r>
          <a:endParaRPr lang="fr-FR" sz="1200" dirty="0"/>
        </a:p>
      </dgm:t>
    </dgm:pt>
    <dgm:pt modelId="{995DA614-9380-4BB6-AF59-3DCB142B5F48}" type="parTrans" cxnId="{999FA33F-C5F2-4496-9223-5605050F10AE}">
      <dgm:prSet/>
      <dgm:spPr/>
      <dgm:t>
        <a:bodyPr/>
        <a:lstStyle/>
        <a:p>
          <a:endParaRPr lang="fr-FR" sz="1200"/>
        </a:p>
      </dgm:t>
    </dgm:pt>
    <dgm:pt modelId="{EB9486F7-414A-4ECD-8706-C58E89D3C254}" type="sibTrans" cxnId="{999FA33F-C5F2-4496-9223-5605050F10AE}">
      <dgm:prSet/>
      <dgm:spPr/>
      <dgm:t>
        <a:bodyPr/>
        <a:lstStyle/>
        <a:p>
          <a:endParaRPr lang="fr-FR" sz="1200"/>
        </a:p>
      </dgm:t>
    </dgm:pt>
    <dgm:pt modelId="{85EC93E8-032B-44C3-96BD-D8FC2CDF2A04}">
      <dgm:prSet phldrT="[Texte]" custT="1"/>
      <dgm:spPr>
        <a:solidFill>
          <a:srgbClr val="FFC000"/>
        </a:solidFill>
      </dgm:spPr>
      <dgm:t>
        <a:bodyPr/>
        <a:lstStyle/>
        <a:p>
          <a:r>
            <a:rPr lang="fr-FR" sz="1200" dirty="0">
              <a:hlinkClick xmlns:r="http://schemas.openxmlformats.org/officeDocument/2006/relationships" r:id="rId3" action="ppaction://hlinksldjump"/>
            </a:rPr>
            <a:t>IV. Gr: qté définie</a:t>
          </a:r>
          <a:endParaRPr lang="fr-FR" sz="1200" dirty="0"/>
        </a:p>
      </dgm:t>
    </dgm:pt>
    <dgm:pt modelId="{B0ED8357-9422-40D9-916C-E231BBDB607E}" type="parTrans" cxnId="{0A00E1CB-F810-44A5-A8D7-65B7092DF0AD}">
      <dgm:prSet/>
      <dgm:spPr/>
      <dgm:t>
        <a:bodyPr/>
        <a:lstStyle/>
        <a:p>
          <a:endParaRPr lang="fr-FR" sz="1200"/>
        </a:p>
      </dgm:t>
    </dgm:pt>
    <dgm:pt modelId="{9936B63E-A76D-4026-BBC4-6A1BEE9FE167}" type="sibTrans" cxnId="{0A00E1CB-F810-44A5-A8D7-65B7092DF0AD}">
      <dgm:prSet/>
      <dgm:spPr/>
      <dgm:t>
        <a:bodyPr/>
        <a:lstStyle/>
        <a:p>
          <a:endParaRPr lang="fr-FR" sz="1200"/>
        </a:p>
      </dgm:t>
    </dgm:pt>
    <dgm:pt modelId="{63BF9446-41F9-44D2-88CF-A079D597BA95}">
      <dgm:prSet phldrT="[Texte]" custT="1"/>
      <dgm:spPr>
        <a:solidFill>
          <a:schemeClr val="accent6">
            <a:lumMod val="20000"/>
            <a:lumOff val="80000"/>
          </a:schemeClr>
        </a:solidFill>
      </dgm:spPr>
      <dgm:t>
        <a:bodyPr/>
        <a:lstStyle/>
        <a:p>
          <a:r>
            <a:rPr lang="fr-FR" sz="1200" dirty="0">
              <a:hlinkClick xmlns:r="http://schemas.openxmlformats.org/officeDocument/2006/relationships" r:id="rId4" action="ppaction://hlinksldjump"/>
            </a:rPr>
            <a:t>V. Gr: qté indéfinie</a:t>
          </a:r>
          <a:endParaRPr lang="fr-FR" sz="1200" dirty="0"/>
        </a:p>
      </dgm:t>
    </dgm:pt>
    <dgm:pt modelId="{9AEBF485-80B7-4E72-B632-6D0248883F53}" type="parTrans" cxnId="{B2C73BEB-7BFC-4B9A-BF95-0C73B50EBA98}">
      <dgm:prSet/>
      <dgm:spPr/>
      <dgm:t>
        <a:bodyPr/>
        <a:lstStyle/>
        <a:p>
          <a:endParaRPr lang="fr-FR" sz="1200"/>
        </a:p>
      </dgm:t>
    </dgm:pt>
    <dgm:pt modelId="{F11C5AE7-F1F8-4B7B-AAC2-50535A342F1D}" type="sibTrans" cxnId="{B2C73BEB-7BFC-4B9A-BF95-0C73B50EBA98}">
      <dgm:prSet/>
      <dgm:spPr/>
      <dgm:t>
        <a:bodyPr/>
        <a:lstStyle/>
        <a:p>
          <a:endParaRPr lang="fr-FR" sz="1200"/>
        </a:p>
      </dgm:t>
    </dgm:pt>
    <dgm:pt modelId="{9CD13DA1-4E5F-4C46-A83B-A6876944F671}">
      <dgm:prSet phldrT="[Texte]" custT="1"/>
      <dgm:spPr>
        <a:solidFill>
          <a:schemeClr val="accent6">
            <a:lumMod val="20000"/>
            <a:lumOff val="80000"/>
          </a:schemeClr>
        </a:solidFill>
      </dgm:spPr>
      <dgm:t>
        <a:bodyPr/>
        <a:lstStyle/>
        <a:p>
          <a:r>
            <a:rPr lang="fr-FR" sz="1200" dirty="0">
              <a:hlinkClick xmlns:r="http://schemas.openxmlformats.org/officeDocument/2006/relationships" r:id="rId5" action="ppaction://hlinksldjump"/>
            </a:rPr>
            <a:t>XI. Phonétique</a:t>
          </a:r>
          <a:endParaRPr lang="fr-FR" sz="1200" dirty="0"/>
        </a:p>
      </dgm:t>
    </dgm:pt>
    <dgm:pt modelId="{A0441888-E3AF-4D12-AB92-613143FC1909}" type="parTrans" cxnId="{C85385A2-F66B-431C-B9AC-A00FB80E79EB}">
      <dgm:prSet/>
      <dgm:spPr/>
      <dgm:t>
        <a:bodyPr/>
        <a:lstStyle/>
        <a:p>
          <a:endParaRPr lang="fr-FR" sz="1200"/>
        </a:p>
      </dgm:t>
    </dgm:pt>
    <dgm:pt modelId="{1E76E48C-B58D-4209-8280-B24013EBE79B}" type="sibTrans" cxnId="{C85385A2-F66B-431C-B9AC-A00FB80E79EB}">
      <dgm:prSet/>
      <dgm:spPr/>
      <dgm:t>
        <a:bodyPr/>
        <a:lstStyle/>
        <a:p>
          <a:endParaRPr lang="fr-FR" sz="1200"/>
        </a:p>
      </dgm:t>
    </dgm:pt>
    <dgm:pt modelId="{B1C5E547-A81E-4965-963A-5969F01DE233}">
      <dgm:prSet phldrT="[Texte]" custT="1"/>
      <dgm:spPr>
        <a:solidFill>
          <a:schemeClr val="accent6">
            <a:lumMod val="20000"/>
            <a:lumOff val="80000"/>
          </a:schemeClr>
        </a:solidFill>
      </dgm:spPr>
      <dgm:t>
        <a:bodyPr/>
        <a:lstStyle/>
        <a:p>
          <a:r>
            <a:rPr lang="fr-FR" sz="1200" dirty="0">
              <a:hlinkClick xmlns:r="http://schemas.openxmlformats.org/officeDocument/2006/relationships" r:id="rId6" action="ppaction://hlinksldjump"/>
            </a:rPr>
            <a:t>XII. Production</a:t>
          </a:r>
          <a:endParaRPr lang="fr-FR" sz="1200" dirty="0"/>
        </a:p>
      </dgm:t>
    </dgm:pt>
    <dgm:pt modelId="{AE6CC7CD-9FCB-4360-8E79-DF93DAF60737}" type="parTrans" cxnId="{72738101-32A0-482A-BC85-92CF6BCE71EB}">
      <dgm:prSet/>
      <dgm:spPr/>
      <dgm:t>
        <a:bodyPr/>
        <a:lstStyle/>
        <a:p>
          <a:endParaRPr lang="fr-FR" sz="1200"/>
        </a:p>
      </dgm:t>
    </dgm:pt>
    <dgm:pt modelId="{580937A6-3062-43E0-84A4-203220A55668}" type="sibTrans" cxnId="{72738101-32A0-482A-BC85-92CF6BCE71EB}">
      <dgm:prSet/>
      <dgm:spPr/>
      <dgm:t>
        <a:bodyPr/>
        <a:lstStyle/>
        <a:p>
          <a:endParaRPr lang="fr-FR" sz="1200"/>
        </a:p>
      </dgm:t>
    </dgm:pt>
    <dgm:pt modelId="{51A4E85C-7853-4BD1-99B8-500FA732C07C}">
      <dgm:prSet phldrT="[Texte]" custT="1"/>
      <dgm:spPr>
        <a:solidFill>
          <a:schemeClr val="accent6">
            <a:lumMod val="20000"/>
            <a:lumOff val="80000"/>
          </a:schemeClr>
        </a:solidFill>
      </dgm:spPr>
      <dgm:t>
        <a:bodyPr/>
        <a:lstStyle/>
        <a:p>
          <a:r>
            <a:rPr lang="fr-FR" sz="1200" dirty="0">
              <a:hlinkClick xmlns:r="http://schemas.openxmlformats.org/officeDocument/2006/relationships" r:id="rId7" action="ppaction://hlinksldjump"/>
            </a:rPr>
            <a:t>VI. </a:t>
          </a:r>
          <a:r>
            <a:rPr lang="fr-FR" sz="1200" dirty="0" err="1">
              <a:hlinkClick xmlns:r="http://schemas.openxmlformats.org/officeDocument/2006/relationships" r:id="rId7" action="ppaction://hlinksldjump"/>
            </a:rPr>
            <a:t>Voc</a:t>
          </a:r>
          <a:r>
            <a:rPr lang="fr-FR" sz="1200" dirty="0">
              <a:hlinkClick xmlns:r="http://schemas.openxmlformats.org/officeDocument/2006/relationships" r:id="rId7" action="ppaction://hlinksldjump"/>
            </a:rPr>
            <a:t>: actions</a:t>
          </a:r>
          <a:endParaRPr lang="fr-FR" sz="1200" dirty="0"/>
        </a:p>
      </dgm:t>
    </dgm:pt>
    <dgm:pt modelId="{B7C07AFD-23D0-4ADA-AB3D-00F07F4ED878}" type="parTrans" cxnId="{AE06BB18-E8A4-4D1E-ACA5-3BC536A79940}">
      <dgm:prSet/>
      <dgm:spPr/>
      <dgm:t>
        <a:bodyPr/>
        <a:lstStyle/>
        <a:p>
          <a:endParaRPr lang="fr-FR" sz="1200"/>
        </a:p>
      </dgm:t>
    </dgm:pt>
    <dgm:pt modelId="{1D2E3503-D81D-4ED0-BBED-9752F01DDB36}" type="sibTrans" cxnId="{AE06BB18-E8A4-4D1E-ACA5-3BC536A79940}">
      <dgm:prSet/>
      <dgm:spPr/>
      <dgm:t>
        <a:bodyPr/>
        <a:lstStyle/>
        <a:p>
          <a:endParaRPr lang="fr-FR" sz="1200"/>
        </a:p>
      </dgm:t>
    </dgm:pt>
    <dgm:pt modelId="{2473E0C6-F091-45D1-92DF-C3495EF1C401}">
      <dgm:prSet phldrT="[Texte]" custT="1"/>
      <dgm:spPr>
        <a:solidFill>
          <a:schemeClr val="accent6">
            <a:lumMod val="20000"/>
            <a:lumOff val="80000"/>
          </a:schemeClr>
        </a:solidFill>
      </dgm:spPr>
      <dgm:t>
        <a:bodyPr/>
        <a:lstStyle/>
        <a:p>
          <a:r>
            <a:rPr lang="fr-FR" sz="1200" dirty="0">
              <a:hlinkClick xmlns:r="http://schemas.openxmlformats.org/officeDocument/2006/relationships" r:id="rId8" action="ppaction://hlinksldjump"/>
            </a:rPr>
            <a:t>VII. Gr: COD</a:t>
          </a:r>
          <a:endParaRPr lang="fr-FR" sz="1200" dirty="0"/>
        </a:p>
      </dgm:t>
    </dgm:pt>
    <dgm:pt modelId="{4433C147-A76C-4373-82A9-5E8D9C6D1838}" type="parTrans" cxnId="{2A5368FE-1C47-49B5-BBAB-3FCDB61912AD}">
      <dgm:prSet/>
      <dgm:spPr/>
      <dgm:t>
        <a:bodyPr/>
        <a:lstStyle/>
        <a:p>
          <a:endParaRPr lang="fr-FR" sz="1200"/>
        </a:p>
      </dgm:t>
    </dgm:pt>
    <dgm:pt modelId="{180EAE69-2C01-4311-B9E4-412DA1BB2F8A}" type="sibTrans" cxnId="{2A5368FE-1C47-49B5-BBAB-3FCDB61912AD}">
      <dgm:prSet/>
      <dgm:spPr/>
      <dgm:t>
        <a:bodyPr/>
        <a:lstStyle/>
        <a:p>
          <a:endParaRPr lang="fr-FR" sz="1200"/>
        </a:p>
      </dgm:t>
    </dgm:pt>
    <dgm:pt modelId="{F6F74AEF-BB45-45DA-85BB-D022F832901F}">
      <dgm:prSet phldrT="[Texte]" custT="1"/>
      <dgm:spPr>
        <a:solidFill>
          <a:schemeClr val="accent6">
            <a:lumMod val="20000"/>
            <a:lumOff val="80000"/>
          </a:schemeClr>
        </a:solidFill>
      </dgm:spPr>
      <dgm:t>
        <a:bodyPr/>
        <a:lstStyle/>
        <a:p>
          <a:r>
            <a:rPr lang="fr-FR" sz="1200" dirty="0">
              <a:hlinkClick xmlns:r="http://schemas.openxmlformats.org/officeDocument/2006/relationships" r:id="rId9" action="ppaction://hlinksldjump"/>
            </a:rPr>
            <a:t>VIII. Gr: prés. progressif</a:t>
          </a:r>
          <a:endParaRPr lang="fr-FR" sz="1200" dirty="0"/>
        </a:p>
      </dgm:t>
    </dgm:pt>
    <dgm:pt modelId="{31D343A9-D0AF-42AA-80A0-2F8A29E1D15C}" type="parTrans" cxnId="{5B7573AD-785D-4B55-A230-E32D87EAB77C}">
      <dgm:prSet/>
      <dgm:spPr/>
      <dgm:t>
        <a:bodyPr/>
        <a:lstStyle/>
        <a:p>
          <a:endParaRPr lang="fr-FR" sz="1200"/>
        </a:p>
      </dgm:t>
    </dgm:pt>
    <dgm:pt modelId="{0A7681B3-6438-4331-95BA-32E8E2E65E7D}" type="sibTrans" cxnId="{5B7573AD-785D-4B55-A230-E32D87EAB77C}">
      <dgm:prSet/>
      <dgm:spPr/>
      <dgm:t>
        <a:bodyPr/>
        <a:lstStyle/>
        <a:p>
          <a:endParaRPr lang="fr-FR" sz="1200"/>
        </a:p>
      </dgm:t>
    </dgm:pt>
    <dgm:pt modelId="{936D745D-CA20-4C08-BC30-D08A12E607A8}">
      <dgm:prSet phldrT="[Texte]" custT="1"/>
      <dgm:spPr>
        <a:solidFill>
          <a:schemeClr val="accent6">
            <a:lumMod val="20000"/>
            <a:lumOff val="80000"/>
          </a:schemeClr>
        </a:solidFill>
      </dgm:spPr>
      <dgm:t>
        <a:bodyPr/>
        <a:lstStyle/>
        <a:p>
          <a:r>
            <a:rPr lang="fr-FR" sz="1200" dirty="0">
              <a:hlinkClick xmlns:r="http://schemas.openxmlformats.org/officeDocument/2006/relationships" r:id="rId10" action="ppaction://hlinksldjump"/>
            </a:rPr>
            <a:t>IX. </a:t>
          </a:r>
          <a:r>
            <a:rPr lang="fr-FR" sz="1200" dirty="0" err="1">
              <a:hlinkClick xmlns:r="http://schemas.openxmlformats.org/officeDocument/2006/relationships" r:id="rId10" action="ppaction://hlinksldjump"/>
            </a:rPr>
            <a:t>Voc</a:t>
          </a:r>
          <a:r>
            <a:rPr lang="fr-FR" sz="1200" dirty="0">
              <a:hlinkClick xmlns:r="http://schemas.openxmlformats.org/officeDocument/2006/relationships" r:id="rId10" action="ppaction://hlinksldjump"/>
            </a:rPr>
            <a:t>: connecteurs</a:t>
          </a:r>
          <a:endParaRPr lang="fr-FR" sz="1200" dirty="0"/>
        </a:p>
      </dgm:t>
    </dgm:pt>
    <dgm:pt modelId="{5794BC60-2566-4E8B-AF41-932DE9E3CF09}" type="parTrans" cxnId="{EDF810CE-15C3-42DD-BF0A-6F360788C8CC}">
      <dgm:prSet/>
      <dgm:spPr/>
      <dgm:t>
        <a:bodyPr/>
        <a:lstStyle/>
        <a:p>
          <a:endParaRPr lang="fr-FR" sz="1200"/>
        </a:p>
      </dgm:t>
    </dgm:pt>
    <dgm:pt modelId="{3F89783E-1958-4D73-9E9D-4ADDC3DE43EC}" type="sibTrans" cxnId="{EDF810CE-15C3-42DD-BF0A-6F360788C8CC}">
      <dgm:prSet/>
      <dgm:spPr/>
      <dgm:t>
        <a:bodyPr/>
        <a:lstStyle/>
        <a:p>
          <a:endParaRPr lang="fr-FR" sz="1200"/>
        </a:p>
      </dgm:t>
    </dgm:pt>
    <dgm:pt modelId="{0D8A07CC-95B6-4EA0-829E-D9B8D030864E}">
      <dgm:prSet phldrT="[Texte]" custT="1"/>
      <dgm:spPr>
        <a:solidFill>
          <a:schemeClr val="accent6">
            <a:lumMod val="20000"/>
            <a:lumOff val="80000"/>
          </a:schemeClr>
        </a:solidFill>
      </dgm:spPr>
      <dgm:t>
        <a:bodyPr/>
        <a:lstStyle/>
        <a:p>
          <a:r>
            <a:rPr lang="fr-FR" sz="1200" dirty="0">
              <a:hlinkClick xmlns:r="http://schemas.openxmlformats.org/officeDocument/2006/relationships" r:id="rId11" action="ppaction://hlinksldjump"/>
            </a:rPr>
            <a:t>X. </a:t>
          </a:r>
          <a:r>
            <a:rPr lang="fr-FR" sz="1200" dirty="0" err="1">
              <a:hlinkClick xmlns:r="http://schemas.openxmlformats.org/officeDocument/2006/relationships" r:id="rId11" action="ppaction://hlinksldjump"/>
            </a:rPr>
            <a:t>Voc</a:t>
          </a:r>
          <a:r>
            <a:rPr lang="fr-FR" sz="1200" dirty="0">
              <a:hlinkClick xmlns:r="http://schemas.openxmlformats.org/officeDocument/2006/relationships" r:id="rId11" action="ppaction://hlinksldjump"/>
            </a:rPr>
            <a:t>: opinion</a:t>
          </a:r>
          <a:endParaRPr lang="fr-FR" sz="1200" dirty="0"/>
        </a:p>
      </dgm:t>
    </dgm:pt>
    <dgm:pt modelId="{D1EA18D4-45E8-453B-9846-F7DB3EB607EC}" type="parTrans" cxnId="{D7169B87-9B7A-456D-8969-26D2699B1861}">
      <dgm:prSet/>
      <dgm:spPr/>
      <dgm:t>
        <a:bodyPr/>
        <a:lstStyle/>
        <a:p>
          <a:endParaRPr lang="fr-FR" sz="1200"/>
        </a:p>
      </dgm:t>
    </dgm:pt>
    <dgm:pt modelId="{922F579C-F95D-45B9-8EB7-32A2FB74BB9F}" type="sibTrans" cxnId="{D7169B87-9B7A-456D-8969-26D2699B1861}">
      <dgm:prSet/>
      <dgm:spPr/>
      <dgm:t>
        <a:bodyPr/>
        <a:lstStyle/>
        <a:p>
          <a:endParaRPr lang="fr-FR" sz="1200"/>
        </a:p>
      </dgm:t>
    </dgm:pt>
    <dgm:pt modelId="{1C4AA4B7-634C-4CBA-8066-E03FD66C6830}">
      <dgm:prSet phldrT="[Texte]" custT="1"/>
      <dgm:spPr>
        <a:solidFill>
          <a:schemeClr val="accent6">
            <a:lumMod val="20000"/>
            <a:lumOff val="80000"/>
          </a:schemeClr>
        </a:solidFill>
      </dgm:spPr>
      <dgm:t>
        <a:bodyPr/>
        <a:lstStyle/>
        <a:p>
          <a:r>
            <a:rPr lang="fr-FR" sz="1200" dirty="0">
              <a:hlinkClick xmlns:r="http://schemas.openxmlformats.org/officeDocument/2006/relationships" r:id="rId12" action="ppaction://hlinksldjump"/>
            </a:rPr>
            <a:t>III. </a:t>
          </a:r>
          <a:r>
            <a:rPr lang="fr-FR" sz="1200" dirty="0" err="1">
              <a:hlinkClick xmlns:r="http://schemas.openxmlformats.org/officeDocument/2006/relationships" r:id="rId12" action="ppaction://hlinksldjump"/>
            </a:rPr>
            <a:t>Voc</a:t>
          </a:r>
          <a:r>
            <a:rPr lang="fr-FR" sz="1200" dirty="0">
              <a:hlinkClick xmlns:r="http://schemas.openxmlformats.org/officeDocument/2006/relationships" r:id="rId12" action="ppaction://hlinksldjump"/>
            </a:rPr>
            <a:t>: aliments</a:t>
          </a:r>
          <a:endParaRPr lang="fr-FR" sz="1200" dirty="0"/>
        </a:p>
      </dgm:t>
    </dgm:pt>
    <dgm:pt modelId="{F9360B63-235F-4C4F-913A-0129822BD193}" type="parTrans" cxnId="{7C96E37D-2221-4703-9830-2485111A4943}">
      <dgm:prSet/>
      <dgm:spPr/>
      <dgm:t>
        <a:bodyPr/>
        <a:lstStyle/>
        <a:p>
          <a:endParaRPr lang="fr-FR" sz="1200"/>
        </a:p>
      </dgm:t>
    </dgm:pt>
    <dgm:pt modelId="{31BB5B69-4B99-4D7D-8A85-CD53BEB64987}" type="sibTrans" cxnId="{7C96E37D-2221-4703-9830-2485111A4943}">
      <dgm:prSet/>
      <dgm:spPr/>
      <dgm:t>
        <a:bodyPr/>
        <a:lstStyle/>
        <a:p>
          <a:endParaRPr lang="fr-FR" sz="12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12">
        <dgm:presLayoutVars>
          <dgm:bulletEnabled val="1"/>
        </dgm:presLayoutVars>
      </dgm:prSet>
      <dgm:spPr/>
    </dgm:pt>
    <dgm:pt modelId="{4F894FE4-D206-41C8-AF7E-2F059EF7A497}" type="pres">
      <dgm:prSet presAssocID="{D71A99E9-9574-442D-A8CA-B21062B246A6}" presName="parSpace" presStyleCnt="0"/>
      <dgm:spPr/>
    </dgm:pt>
    <dgm:pt modelId="{2F548C05-5D23-47B9-9153-0D08392EF497}" type="pres">
      <dgm:prSet presAssocID="{6FAE786F-AC75-4C08-AB21-821A5A2DCB78}" presName="parTxOnly" presStyleLbl="node1" presStyleIdx="1" presStyleCnt="12">
        <dgm:presLayoutVars>
          <dgm:bulletEnabled val="1"/>
        </dgm:presLayoutVars>
      </dgm:prSet>
      <dgm:spPr/>
    </dgm:pt>
    <dgm:pt modelId="{2641F55C-7678-4F0E-9F26-07FCA1D57FDD}" type="pres">
      <dgm:prSet presAssocID="{EB9486F7-414A-4ECD-8706-C58E89D3C254}" presName="parSpace" presStyleCnt="0"/>
      <dgm:spPr/>
    </dgm:pt>
    <dgm:pt modelId="{07D5B92C-B88D-4097-96C2-28859F65CA7F}" type="pres">
      <dgm:prSet presAssocID="{1C4AA4B7-634C-4CBA-8066-E03FD66C6830}" presName="parTxOnly" presStyleLbl="node1" presStyleIdx="2" presStyleCnt="12">
        <dgm:presLayoutVars>
          <dgm:bulletEnabled val="1"/>
        </dgm:presLayoutVars>
      </dgm:prSet>
      <dgm:spPr/>
    </dgm:pt>
    <dgm:pt modelId="{149AD83A-B175-422B-8511-AB5D0AE3C71B}" type="pres">
      <dgm:prSet presAssocID="{31BB5B69-4B99-4D7D-8A85-CD53BEB64987}" presName="parSpace" presStyleCnt="0"/>
      <dgm:spPr/>
    </dgm:pt>
    <dgm:pt modelId="{0BF32CFA-15F8-41C4-A152-C55FC3476C2D}" type="pres">
      <dgm:prSet presAssocID="{85EC93E8-032B-44C3-96BD-D8FC2CDF2A04}" presName="parTxOnly" presStyleLbl="node1" presStyleIdx="3" presStyleCnt="1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12">
        <dgm:presLayoutVars>
          <dgm:bulletEnabled val="1"/>
        </dgm:presLayoutVars>
      </dgm:prSet>
      <dgm:spPr/>
    </dgm:pt>
    <dgm:pt modelId="{25A1145E-2788-45FB-97B7-F8C4089C4654}" type="pres">
      <dgm:prSet presAssocID="{F11C5AE7-F1F8-4B7B-AAC2-50535A342F1D}" presName="parSpace" presStyleCnt="0"/>
      <dgm:spPr/>
    </dgm:pt>
    <dgm:pt modelId="{9FAE840A-45EF-4838-804D-7D38725257B5}" type="pres">
      <dgm:prSet presAssocID="{51A4E85C-7853-4BD1-99B8-500FA732C07C}" presName="parTxOnly" presStyleLbl="node1" presStyleIdx="5" presStyleCnt="12">
        <dgm:presLayoutVars>
          <dgm:bulletEnabled val="1"/>
        </dgm:presLayoutVars>
      </dgm:prSet>
      <dgm:spPr/>
    </dgm:pt>
    <dgm:pt modelId="{BBB638DF-FC3D-4C30-895A-940F06B6343E}" type="pres">
      <dgm:prSet presAssocID="{1D2E3503-D81D-4ED0-BBED-9752F01DDB36}" presName="parSpace" presStyleCnt="0"/>
      <dgm:spPr/>
    </dgm:pt>
    <dgm:pt modelId="{2CC4FF6B-995D-4E35-BB3F-77D64CD4A0D0}" type="pres">
      <dgm:prSet presAssocID="{2473E0C6-F091-45D1-92DF-C3495EF1C401}" presName="parTxOnly" presStyleLbl="node1" presStyleIdx="6" presStyleCnt="12">
        <dgm:presLayoutVars>
          <dgm:bulletEnabled val="1"/>
        </dgm:presLayoutVars>
      </dgm:prSet>
      <dgm:spPr/>
    </dgm:pt>
    <dgm:pt modelId="{1B769117-C156-4328-97A8-A790DE76E5F3}" type="pres">
      <dgm:prSet presAssocID="{180EAE69-2C01-4311-B9E4-412DA1BB2F8A}" presName="parSpace" presStyleCnt="0"/>
      <dgm:spPr/>
    </dgm:pt>
    <dgm:pt modelId="{E0020522-8D25-4C40-9ABB-B5A802558AAC}" type="pres">
      <dgm:prSet presAssocID="{F6F74AEF-BB45-45DA-85BB-D022F832901F}" presName="parTxOnly" presStyleLbl="node1" presStyleIdx="7" presStyleCnt="12">
        <dgm:presLayoutVars>
          <dgm:bulletEnabled val="1"/>
        </dgm:presLayoutVars>
      </dgm:prSet>
      <dgm:spPr/>
    </dgm:pt>
    <dgm:pt modelId="{8CF0E4F3-6CAB-4DF7-8127-F071599528CD}" type="pres">
      <dgm:prSet presAssocID="{0A7681B3-6438-4331-95BA-32E8E2E65E7D}" presName="parSpace" presStyleCnt="0"/>
      <dgm:spPr/>
    </dgm:pt>
    <dgm:pt modelId="{6EE9DACF-3558-46D5-AD94-BB48E49F1489}" type="pres">
      <dgm:prSet presAssocID="{936D745D-CA20-4C08-BC30-D08A12E607A8}" presName="parTxOnly" presStyleLbl="node1" presStyleIdx="8" presStyleCnt="12">
        <dgm:presLayoutVars>
          <dgm:bulletEnabled val="1"/>
        </dgm:presLayoutVars>
      </dgm:prSet>
      <dgm:spPr/>
    </dgm:pt>
    <dgm:pt modelId="{32911B46-F97F-4525-AD59-CFE95FFB94FB}" type="pres">
      <dgm:prSet presAssocID="{3F89783E-1958-4D73-9E9D-4ADDC3DE43EC}" presName="parSpace" presStyleCnt="0"/>
      <dgm:spPr/>
    </dgm:pt>
    <dgm:pt modelId="{B5879791-AD02-494D-9D78-6C22396A75B7}" type="pres">
      <dgm:prSet presAssocID="{0D8A07CC-95B6-4EA0-829E-D9B8D030864E}" presName="parTxOnly" presStyleLbl="node1" presStyleIdx="9" presStyleCnt="12">
        <dgm:presLayoutVars>
          <dgm:bulletEnabled val="1"/>
        </dgm:presLayoutVars>
      </dgm:prSet>
      <dgm:spPr/>
    </dgm:pt>
    <dgm:pt modelId="{58A52110-D620-4823-A6FA-E8FA09D67D59}" type="pres">
      <dgm:prSet presAssocID="{922F579C-F95D-45B9-8EB7-32A2FB74BB9F}" presName="parSpace" presStyleCnt="0"/>
      <dgm:spPr/>
    </dgm:pt>
    <dgm:pt modelId="{92430BDE-7174-4B03-866C-936903DF07F9}" type="pres">
      <dgm:prSet presAssocID="{9CD13DA1-4E5F-4C46-A83B-A6876944F671}" presName="parTxOnly" presStyleLbl="node1" presStyleIdx="10" presStyleCnt="12">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11" presStyleCnt="12">
        <dgm:presLayoutVars>
          <dgm:bulletEnabled val="1"/>
        </dgm:presLayoutVars>
      </dgm:prSet>
      <dgm:spPr/>
    </dgm:pt>
  </dgm:ptLst>
  <dgm:cxnLst>
    <dgm:cxn modelId="{72738101-32A0-482A-BC85-92CF6BCE71EB}" srcId="{70A282F3-4515-4856-B2C0-86AA77246B51}" destId="{B1C5E547-A81E-4965-963A-5969F01DE233}" srcOrd="11" destOrd="0" parTransId="{AE6CC7CD-9FCB-4360-8E79-DF93DAF60737}" sibTransId="{580937A6-3062-43E0-84A4-203220A55668}"/>
    <dgm:cxn modelId="{BC1FA509-B3C6-4E15-9D7F-18D053E21C90}" type="presOf" srcId="{0D8A07CC-95B6-4EA0-829E-D9B8D030864E}" destId="{B5879791-AD02-494D-9D78-6C22396A75B7}" srcOrd="0" destOrd="0" presId="urn:microsoft.com/office/officeart/2005/8/layout/hChevron3"/>
    <dgm:cxn modelId="{8256F109-2CE8-4062-ACC0-DBE387B5E892}" type="presOf" srcId="{70A282F3-4515-4856-B2C0-86AA77246B51}" destId="{776A1F8C-5C31-4691-9C2B-A7F8DF456F32}" srcOrd="0" destOrd="0" presId="urn:microsoft.com/office/officeart/2005/8/layout/hChevron3"/>
    <dgm:cxn modelId="{738C1013-B35C-45FD-A84F-246877F9D9FE}" type="presOf" srcId="{936D745D-CA20-4C08-BC30-D08A12E607A8}" destId="{6EE9DACF-3558-46D5-AD94-BB48E49F1489}" srcOrd="0" destOrd="0" presId="urn:microsoft.com/office/officeart/2005/8/layout/hChevron3"/>
    <dgm:cxn modelId="{AE06BB18-E8A4-4D1E-ACA5-3BC536A79940}" srcId="{70A282F3-4515-4856-B2C0-86AA77246B51}" destId="{51A4E85C-7853-4BD1-99B8-500FA732C07C}" srcOrd="5" destOrd="0" parTransId="{B7C07AFD-23D0-4ADA-AB3D-00F07F4ED878}" sibTransId="{1D2E3503-D81D-4ED0-BBED-9752F01DDB36}"/>
    <dgm:cxn modelId="{E8BBB22B-7300-4868-A083-1104E6BD099B}" type="presOf" srcId="{71854ADA-8CB0-41DE-A023-09C1AF968FE5}" destId="{10216DF6-6500-4360-8168-79C8E29168F6}" srcOrd="0" destOrd="0" presId="urn:microsoft.com/office/officeart/2005/8/layout/hChevron3"/>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1"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0C3B4C51-DA37-44EB-8B1A-A227097089DF}" type="presOf" srcId="{51A4E85C-7853-4BD1-99B8-500FA732C07C}" destId="{9FAE840A-45EF-4838-804D-7D38725257B5}" srcOrd="0" destOrd="0" presId="urn:microsoft.com/office/officeart/2005/8/layout/hChevron3"/>
    <dgm:cxn modelId="{7C96E37D-2221-4703-9830-2485111A4943}" srcId="{70A282F3-4515-4856-B2C0-86AA77246B51}" destId="{1C4AA4B7-634C-4CBA-8066-E03FD66C6830}" srcOrd="2" destOrd="0" parTransId="{F9360B63-235F-4C4F-913A-0129822BD193}" sibTransId="{31BB5B69-4B99-4D7D-8A85-CD53BEB64987}"/>
    <dgm:cxn modelId="{7003787F-7B8C-4EAA-87AB-559D63E64850}" type="presOf" srcId="{2473E0C6-F091-45D1-92DF-C3495EF1C401}" destId="{2CC4FF6B-995D-4E35-BB3F-77D64CD4A0D0}" srcOrd="0" destOrd="0" presId="urn:microsoft.com/office/officeart/2005/8/layout/hChevron3"/>
    <dgm:cxn modelId="{D7169B87-9B7A-456D-8969-26D2699B1861}" srcId="{70A282F3-4515-4856-B2C0-86AA77246B51}" destId="{0D8A07CC-95B6-4EA0-829E-D9B8D030864E}" srcOrd="9" destOrd="0" parTransId="{D1EA18D4-45E8-453B-9846-F7DB3EB607EC}" sibTransId="{922F579C-F95D-45B9-8EB7-32A2FB74BB9F}"/>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10" destOrd="0" parTransId="{A0441888-E3AF-4D12-AB92-613143FC1909}" sibTransId="{1E76E48C-B58D-4209-8280-B24013EBE79B}"/>
    <dgm:cxn modelId="{5B7573AD-785D-4B55-A230-E32D87EAB77C}" srcId="{70A282F3-4515-4856-B2C0-86AA77246B51}" destId="{F6F74AEF-BB45-45DA-85BB-D022F832901F}" srcOrd="7" destOrd="0" parTransId="{31D343A9-D0AF-42AA-80A0-2F8A29E1D15C}" sibTransId="{0A7681B3-6438-4331-95BA-32E8E2E65E7D}"/>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EDF810CE-15C3-42DD-BF0A-6F360788C8CC}" srcId="{70A282F3-4515-4856-B2C0-86AA77246B51}" destId="{936D745D-CA20-4C08-BC30-D08A12E607A8}" srcOrd="8" destOrd="0" parTransId="{5794BC60-2566-4E8B-AF41-932DE9E3CF09}" sibTransId="{3F89783E-1958-4D73-9E9D-4ADDC3DE43EC}"/>
    <dgm:cxn modelId="{2469B8E2-A478-42E2-AA81-10AD3E8626D6}" type="presOf" srcId="{F6F74AEF-BB45-45DA-85BB-D022F832901F}" destId="{E0020522-8D25-4C40-9ABB-B5A802558AAC}"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9587E1F6-0EDF-4079-BE46-C5E4EDAD7C76}" type="presOf" srcId="{1C4AA4B7-634C-4CBA-8066-E03FD66C6830}" destId="{07D5B92C-B88D-4097-96C2-28859F65CA7F}" srcOrd="0" destOrd="0" presId="urn:microsoft.com/office/officeart/2005/8/layout/hChevron3"/>
    <dgm:cxn modelId="{2A5368FE-1C47-49B5-BBAB-3FCDB61912AD}" srcId="{70A282F3-4515-4856-B2C0-86AA77246B51}" destId="{2473E0C6-F091-45D1-92DF-C3495EF1C401}" srcOrd="6" destOrd="0" parTransId="{4433C147-A76C-4373-82A9-5E8D9C6D1838}" sibTransId="{180EAE69-2C01-4311-B9E4-412DA1BB2F8A}"/>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23E8F3E0-0D4E-44EC-A5D5-384FB891694A}" type="presParOf" srcId="{776A1F8C-5C31-4691-9C2B-A7F8DF456F32}" destId="{2F548C05-5D23-47B9-9153-0D08392EF497}" srcOrd="2" destOrd="0" presId="urn:microsoft.com/office/officeart/2005/8/layout/hChevron3"/>
    <dgm:cxn modelId="{6B743A57-743D-4B08-99B0-997F146DC9E6}" type="presParOf" srcId="{776A1F8C-5C31-4691-9C2B-A7F8DF456F32}" destId="{2641F55C-7678-4F0E-9F26-07FCA1D57FDD}" srcOrd="3" destOrd="0" presId="urn:microsoft.com/office/officeart/2005/8/layout/hChevron3"/>
    <dgm:cxn modelId="{DC205062-3D57-485B-A4A3-88E08CF67B73}" type="presParOf" srcId="{776A1F8C-5C31-4691-9C2B-A7F8DF456F32}" destId="{07D5B92C-B88D-4097-96C2-28859F65CA7F}" srcOrd="4" destOrd="0" presId="urn:microsoft.com/office/officeart/2005/8/layout/hChevron3"/>
    <dgm:cxn modelId="{564C1AF4-A875-4033-AC0C-3A982FD8735B}" type="presParOf" srcId="{776A1F8C-5C31-4691-9C2B-A7F8DF456F32}" destId="{149AD83A-B175-422B-8511-AB5D0AE3C71B}"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2A60B205-ECBC-4A54-8744-FD5CBA466B06}" type="presParOf" srcId="{776A1F8C-5C31-4691-9C2B-A7F8DF456F32}" destId="{9FAE840A-45EF-4838-804D-7D38725257B5}" srcOrd="10" destOrd="0" presId="urn:microsoft.com/office/officeart/2005/8/layout/hChevron3"/>
    <dgm:cxn modelId="{43B5F5F6-6381-4D48-B856-1AB4A62ACFE7}" type="presParOf" srcId="{776A1F8C-5C31-4691-9C2B-A7F8DF456F32}" destId="{BBB638DF-FC3D-4C30-895A-940F06B6343E}" srcOrd="11" destOrd="0" presId="urn:microsoft.com/office/officeart/2005/8/layout/hChevron3"/>
    <dgm:cxn modelId="{3459719D-6CFD-462C-B8D1-15E16C375775}" type="presParOf" srcId="{776A1F8C-5C31-4691-9C2B-A7F8DF456F32}" destId="{2CC4FF6B-995D-4E35-BB3F-77D64CD4A0D0}" srcOrd="12" destOrd="0" presId="urn:microsoft.com/office/officeart/2005/8/layout/hChevron3"/>
    <dgm:cxn modelId="{9BEB9B76-D675-43EF-8776-EF1C3FA58311}" type="presParOf" srcId="{776A1F8C-5C31-4691-9C2B-A7F8DF456F32}" destId="{1B769117-C156-4328-97A8-A790DE76E5F3}" srcOrd="13" destOrd="0" presId="urn:microsoft.com/office/officeart/2005/8/layout/hChevron3"/>
    <dgm:cxn modelId="{3A64E952-699F-4EC7-9C53-12B304A1AC65}" type="presParOf" srcId="{776A1F8C-5C31-4691-9C2B-A7F8DF456F32}" destId="{E0020522-8D25-4C40-9ABB-B5A802558AAC}" srcOrd="14" destOrd="0" presId="urn:microsoft.com/office/officeart/2005/8/layout/hChevron3"/>
    <dgm:cxn modelId="{7C42AB26-C2B4-4645-A7A3-40E0E203DE4E}" type="presParOf" srcId="{776A1F8C-5C31-4691-9C2B-A7F8DF456F32}" destId="{8CF0E4F3-6CAB-4DF7-8127-F071599528CD}" srcOrd="15" destOrd="0" presId="urn:microsoft.com/office/officeart/2005/8/layout/hChevron3"/>
    <dgm:cxn modelId="{D9A9EFE4-1844-4005-8BED-2FB2A5DC5673}" type="presParOf" srcId="{776A1F8C-5C31-4691-9C2B-A7F8DF456F32}" destId="{6EE9DACF-3558-46D5-AD94-BB48E49F1489}" srcOrd="16" destOrd="0" presId="urn:microsoft.com/office/officeart/2005/8/layout/hChevron3"/>
    <dgm:cxn modelId="{DDC766BE-4A32-4C0C-825B-A9815018E346}" type="presParOf" srcId="{776A1F8C-5C31-4691-9C2B-A7F8DF456F32}" destId="{32911B46-F97F-4525-AD59-CFE95FFB94FB}" srcOrd="17" destOrd="0" presId="urn:microsoft.com/office/officeart/2005/8/layout/hChevron3"/>
    <dgm:cxn modelId="{50FEB9A3-6A5E-493F-B5D2-A491D2B86465}" type="presParOf" srcId="{776A1F8C-5C31-4691-9C2B-A7F8DF456F32}" destId="{B5879791-AD02-494D-9D78-6C22396A75B7}" srcOrd="18" destOrd="0" presId="urn:microsoft.com/office/officeart/2005/8/layout/hChevron3"/>
    <dgm:cxn modelId="{0534FCC8-F103-4C46-8CA6-2E6FE1A79070}" type="presParOf" srcId="{776A1F8C-5C31-4691-9C2B-A7F8DF456F32}" destId="{58A52110-D620-4823-A6FA-E8FA09D67D59}" srcOrd="19" destOrd="0" presId="urn:microsoft.com/office/officeart/2005/8/layout/hChevron3"/>
    <dgm:cxn modelId="{FA103E51-2275-407D-9C53-E55B4CF21AE3}" type="presParOf" srcId="{776A1F8C-5C31-4691-9C2B-A7F8DF456F32}" destId="{92430BDE-7174-4B03-866C-936903DF07F9}" srcOrd="20" destOrd="0" presId="urn:microsoft.com/office/officeart/2005/8/layout/hChevron3"/>
    <dgm:cxn modelId="{F31D3BCB-2AFA-458D-96BF-227456F0A622}" type="presParOf" srcId="{776A1F8C-5C31-4691-9C2B-A7F8DF456F32}" destId="{67BB3DEC-BE6B-4F48-94DF-D5CCA4276827}" srcOrd="21" destOrd="0" presId="urn:microsoft.com/office/officeart/2005/8/layout/hChevron3"/>
    <dgm:cxn modelId="{E192B9E4-C8EF-43DC-BA11-78FD917000E5}" type="presParOf" srcId="{776A1F8C-5C31-4691-9C2B-A7F8DF456F32}" destId="{2CB68F4E-D058-4ECE-8D28-436B2D71DCC9}" srcOrd="22" destOrd="0" presId="urn:microsoft.com/office/officeart/2005/8/layout/hChevron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200" dirty="0">
              <a:hlinkClick xmlns:r="http://schemas.openxmlformats.org/officeDocument/2006/relationships" r:id="rId1" action="ppaction://hlinksldjump"/>
            </a:rPr>
            <a:t>I. Starter</a:t>
          </a:r>
          <a:endParaRPr lang="fr-FR" sz="1200" dirty="0"/>
        </a:p>
      </dgm:t>
    </dgm:pt>
    <dgm:pt modelId="{C735A598-7BAA-4198-B3DB-B75AF76A8085}" type="parTrans" cxnId="{C66094AE-62B6-4AC2-AD90-6DDD41DB0420}">
      <dgm:prSet/>
      <dgm:spPr/>
      <dgm:t>
        <a:bodyPr/>
        <a:lstStyle/>
        <a:p>
          <a:endParaRPr lang="fr-FR" sz="1200"/>
        </a:p>
      </dgm:t>
    </dgm:pt>
    <dgm:pt modelId="{D71A99E9-9574-442D-A8CA-B21062B246A6}" type="sibTrans" cxnId="{C66094AE-62B6-4AC2-AD90-6DDD41DB0420}">
      <dgm:prSet/>
      <dgm:spPr/>
      <dgm:t>
        <a:bodyPr/>
        <a:lstStyle/>
        <a:p>
          <a:endParaRPr lang="fr-FR" sz="1200"/>
        </a:p>
      </dgm:t>
    </dgm:pt>
    <dgm:pt modelId="{6FAE786F-AC75-4C08-AB21-821A5A2DCB78}">
      <dgm:prSet phldrT="[Texte]" custT="1"/>
      <dgm:spPr>
        <a:solidFill>
          <a:schemeClr val="accent6">
            <a:lumMod val="20000"/>
            <a:lumOff val="80000"/>
          </a:schemeClr>
        </a:solidFill>
      </dgm:spPr>
      <dgm:t>
        <a:bodyPr/>
        <a:lstStyle/>
        <a:p>
          <a:r>
            <a:rPr lang="fr-FR" sz="1200" dirty="0">
              <a:hlinkClick xmlns:r="http://schemas.openxmlformats.org/officeDocument/2006/relationships" r:id="rId2" action="ppaction://hlinksldjump"/>
            </a:rPr>
            <a:t>II. C. texte</a:t>
          </a:r>
          <a:endParaRPr lang="fr-FR" sz="1200" dirty="0"/>
        </a:p>
      </dgm:t>
    </dgm:pt>
    <dgm:pt modelId="{995DA614-9380-4BB6-AF59-3DCB142B5F48}" type="parTrans" cxnId="{999FA33F-C5F2-4496-9223-5605050F10AE}">
      <dgm:prSet/>
      <dgm:spPr/>
      <dgm:t>
        <a:bodyPr/>
        <a:lstStyle/>
        <a:p>
          <a:endParaRPr lang="fr-FR" sz="1200"/>
        </a:p>
      </dgm:t>
    </dgm:pt>
    <dgm:pt modelId="{EB9486F7-414A-4ECD-8706-C58E89D3C254}" type="sibTrans" cxnId="{999FA33F-C5F2-4496-9223-5605050F10AE}">
      <dgm:prSet/>
      <dgm:spPr/>
      <dgm:t>
        <a:bodyPr/>
        <a:lstStyle/>
        <a:p>
          <a:endParaRPr lang="fr-FR" sz="1200"/>
        </a:p>
      </dgm:t>
    </dgm:pt>
    <dgm:pt modelId="{85EC93E8-032B-44C3-96BD-D8FC2CDF2A04}">
      <dgm:prSet phldrT="[Texte]" custT="1"/>
      <dgm:spPr>
        <a:solidFill>
          <a:srgbClr val="FFC000"/>
        </a:solidFill>
      </dgm:spPr>
      <dgm:t>
        <a:bodyPr/>
        <a:lstStyle/>
        <a:p>
          <a:r>
            <a:rPr lang="fr-FR" sz="1200" dirty="0">
              <a:hlinkClick xmlns:r="http://schemas.openxmlformats.org/officeDocument/2006/relationships" r:id="rId3" action="ppaction://hlinksldjump"/>
            </a:rPr>
            <a:t>IV. Gr: qté définie</a:t>
          </a:r>
          <a:endParaRPr lang="fr-FR" sz="1200" dirty="0"/>
        </a:p>
      </dgm:t>
    </dgm:pt>
    <dgm:pt modelId="{B0ED8357-9422-40D9-916C-E231BBDB607E}" type="parTrans" cxnId="{0A00E1CB-F810-44A5-A8D7-65B7092DF0AD}">
      <dgm:prSet/>
      <dgm:spPr/>
      <dgm:t>
        <a:bodyPr/>
        <a:lstStyle/>
        <a:p>
          <a:endParaRPr lang="fr-FR" sz="1200"/>
        </a:p>
      </dgm:t>
    </dgm:pt>
    <dgm:pt modelId="{9936B63E-A76D-4026-BBC4-6A1BEE9FE167}" type="sibTrans" cxnId="{0A00E1CB-F810-44A5-A8D7-65B7092DF0AD}">
      <dgm:prSet/>
      <dgm:spPr/>
      <dgm:t>
        <a:bodyPr/>
        <a:lstStyle/>
        <a:p>
          <a:endParaRPr lang="fr-FR" sz="1200"/>
        </a:p>
      </dgm:t>
    </dgm:pt>
    <dgm:pt modelId="{63BF9446-41F9-44D2-88CF-A079D597BA95}">
      <dgm:prSet phldrT="[Texte]" custT="1"/>
      <dgm:spPr>
        <a:solidFill>
          <a:schemeClr val="accent6">
            <a:lumMod val="20000"/>
            <a:lumOff val="80000"/>
          </a:schemeClr>
        </a:solidFill>
      </dgm:spPr>
      <dgm:t>
        <a:bodyPr/>
        <a:lstStyle/>
        <a:p>
          <a:r>
            <a:rPr lang="fr-FR" sz="1200" dirty="0">
              <a:hlinkClick xmlns:r="http://schemas.openxmlformats.org/officeDocument/2006/relationships" r:id="rId4" action="ppaction://hlinksldjump"/>
            </a:rPr>
            <a:t>V. Gr: qté indéfinie</a:t>
          </a:r>
          <a:endParaRPr lang="fr-FR" sz="1200" dirty="0"/>
        </a:p>
      </dgm:t>
    </dgm:pt>
    <dgm:pt modelId="{9AEBF485-80B7-4E72-B632-6D0248883F53}" type="parTrans" cxnId="{B2C73BEB-7BFC-4B9A-BF95-0C73B50EBA98}">
      <dgm:prSet/>
      <dgm:spPr/>
      <dgm:t>
        <a:bodyPr/>
        <a:lstStyle/>
        <a:p>
          <a:endParaRPr lang="fr-FR" sz="1200"/>
        </a:p>
      </dgm:t>
    </dgm:pt>
    <dgm:pt modelId="{F11C5AE7-F1F8-4B7B-AAC2-50535A342F1D}" type="sibTrans" cxnId="{B2C73BEB-7BFC-4B9A-BF95-0C73B50EBA98}">
      <dgm:prSet/>
      <dgm:spPr/>
      <dgm:t>
        <a:bodyPr/>
        <a:lstStyle/>
        <a:p>
          <a:endParaRPr lang="fr-FR" sz="1200"/>
        </a:p>
      </dgm:t>
    </dgm:pt>
    <dgm:pt modelId="{9CD13DA1-4E5F-4C46-A83B-A6876944F671}">
      <dgm:prSet phldrT="[Texte]" custT="1"/>
      <dgm:spPr>
        <a:solidFill>
          <a:schemeClr val="accent6">
            <a:lumMod val="20000"/>
            <a:lumOff val="80000"/>
          </a:schemeClr>
        </a:solidFill>
      </dgm:spPr>
      <dgm:t>
        <a:bodyPr/>
        <a:lstStyle/>
        <a:p>
          <a:r>
            <a:rPr lang="fr-FR" sz="1200" dirty="0">
              <a:hlinkClick xmlns:r="http://schemas.openxmlformats.org/officeDocument/2006/relationships" r:id="rId5" action="ppaction://hlinksldjump"/>
            </a:rPr>
            <a:t>XI. Phonétique</a:t>
          </a:r>
          <a:endParaRPr lang="fr-FR" sz="1200" dirty="0"/>
        </a:p>
      </dgm:t>
    </dgm:pt>
    <dgm:pt modelId="{A0441888-E3AF-4D12-AB92-613143FC1909}" type="parTrans" cxnId="{C85385A2-F66B-431C-B9AC-A00FB80E79EB}">
      <dgm:prSet/>
      <dgm:spPr/>
      <dgm:t>
        <a:bodyPr/>
        <a:lstStyle/>
        <a:p>
          <a:endParaRPr lang="fr-FR" sz="1200"/>
        </a:p>
      </dgm:t>
    </dgm:pt>
    <dgm:pt modelId="{1E76E48C-B58D-4209-8280-B24013EBE79B}" type="sibTrans" cxnId="{C85385A2-F66B-431C-B9AC-A00FB80E79EB}">
      <dgm:prSet/>
      <dgm:spPr/>
      <dgm:t>
        <a:bodyPr/>
        <a:lstStyle/>
        <a:p>
          <a:endParaRPr lang="fr-FR" sz="1200"/>
        </a:p>
      </dgm:t>
    </dgm:pt>
    <dgm:pt modelId="{B1C5E547-A81E-4965-963A-5969F01DE233}">
      <dgm:prSet phldrT="[Texte]" custT="1"/>
      <dgm:spPr>
        <a:solidFill>
          <a:schemeClr val="accent6">
            <a:lumMod val="20000"/>
            <a:lumOff val="80000"/>
          </a:schemeClr>
        </a:solidFill>
      </dgm:spPr>
      <dgm:t>
        <a:bodyPr/>
        <a:lstStyle/>
        <a:p>
          <a:r>
            <a:rPr lang="fr-FR" sz="1200" dirty="0">
              <a:hlinkClick xmlns:r="http://schemas.openxmlformats.org/officeDocument/2006/relationships" r:id="rId6" action="ppaction://hlinksldjump"/>
            </a:rPr>
            <a:t>XII. Production</a:t>
          </a:r>
          <a:endParaRPr lang="fr-FR" sz="1200" dirty="0"/>
        </a:p>
      </dgm:t>
    </dgm:pt>
    <dgm:pt modelId="{AE6CC7CD-9FCB-4360-8E79-DF93DAF60737}" type="parTrans" cxnId="{72738101-32A0-482A-BC85-92CF6BCE71EB}">
      <dgm:prSet/>
      <dgm:spPr/>
      <dgm:t>
        <a:bodyPr/>
        <a:lstStyle/>
        <a:p>
          <a:endParaRPr lang="fr-FR" sz="1200"/>
        </a:p>
      </dgm:t>
    </dgm:pt>
    <dgm:pt modelId="{580937A6-3062-43E0-84A4-203220A55668}" type="sibTrans" cxnId="{72738101-32A0-482A-BC85-92CF6BCE71EB}">
      <dgm:prSet/>
      <dgm:spPr/>
      <dgm:t>
        <a:bodyPr/>
        <a:lstStyle/>
        <a:p>
          <a:endParaRPr lang="fr-FR" sz="1200"/>
        </a:p>
      </dgm:t>
    </dgm:pt>
    <dgm:pt modelId="{51A4E85C-7853-4BD1-99B8-500FA732C07C}">
      <dgm:prSet phldrT="[Texte]" custT="1"/>
      <dgm:spPr>
        <a:solidFill>
          <a:schemeClr val="accent6">
            <a:lumMod val="20000"/>
            <a:lumOff val="80000"/>
          </a:schemeClr>
        </a:solidFill>
      </dgm:spPr>
      <dgm:t>
        <a:bodyPr/>
        <a:lstStyle/>
        <a:p>
          <a:r>
            <a:rPr lang="fr-FR" sz="1200" dirty="0">
              <a:hlinkClick xmlns:r="http://schemas.openxmlformats.org/officeDocument/2006/relationships" r:id="rId7" action="ppaction://hlinksldjump"/>
            </a:rPr>
            <a:t>VI. </a:t>
          </a:r>
          <a:r>
            <a:rPr lang="fr-FR" sz="1200" dirty="0" err="1">
              <a:hlinkClick xmlns:r="http://schemas.openxmlformats.org/officeDocument/2006/relationships" r:id="rId7" action="ppaction://hlinksldjump"/>
            </a:rPr>
            <a:t>Voc</a:t>
          </a:r>
          <a:r>
            <a:rPr lang="fr-FR" sz="1200" dirty="0">
              <a:hlinkClick xmlns:r="http://schemas.openxmlformats.org/officeDocument/2006/relationships" r:id="rId7" action="ppaction://hlinksldjump"/>
            </a:rPr>
            <a:t>: actions</a:t>
          </a:r>
          <a:endParaRPr lang="fr-FR" sz="1200" dirty="0"/>
        </a:p>
      </dgm:t>
    </dgm:pt>
    <dgm:pt modelId="{B7C07AFD-23D0-4ADA-AB3D-00F07F4ED878}" type="parTrans" cxnId="{AE06BB18-E8A4-4D1E-ACA5-3BC536A79940}">
      <dgm:prSet/>
      <dgm:spPr/>
      <dgm:t>
        <a:bodyPr/>
        <a:lstStyle/>
        <a:p>
          <a:endParaRPr lang="fr-FR" sz="1200"/>
        </a:p>
      </dgm:t>
    </dgm:pt>
    <dgm:pt modelId="{1D2E3503-D81D-4ED0-BBED-9752F01DDB36}" type="sibTrans" cxnId="{AE06BB18-E8A4-4D1E-ACA5-3BC536A79940}">
      <dgm:prSet/>
      <dgm:spPr/>
      <dgm:t>
        <a:bodyPr/>
        <a:lstStyle/>
        <a:p>
          <a:endParaRPr lang="fr-FR" sz="1200"/>
        </a:p>
      </dgm:t>
    </dgm:pt>
    <dgm:pt modelId="{2473E0C6-F091-45D1-92DF-C3495EF1C401}">
      <dgm:prSet phldrT="[Texte]" custT="1"/>
      <dgm:spPr>
        <a:solidFill>
          <a:schemeClr val="accent6">
            <a:lumMod val="20000"/>
            <a:lumOff val="80000"/>
          </a:schemeClr>
        </a:solidFill>
      </dgm:spPr>
      <dgm:t>
        <a:bodyPr/>
        <a:lstStyle/>
        <a:p>
          <a:r>
            <a:rPr lang="fr-FR" sz="1200" dirty="0">
              <a:hlinkClick xmlns:r="http://schemas.openxmlformats.org/officeDocument/2006/relationships" r:id="rId8" action="ppaction://hlinksldjump"/>
            </a:rPr>
            <a:t>VII. Gr: COD</a:t>
          </a:r>
          <a:endParaRPr lang="fr-FR" sz="1200" dirty="0"/>
        </a:p>
      </dgm:t>
    </dgm:pt>
    <dgm:pt modelId="{4433C147-A76C-4373-82A9-5E8D9C6D1838}" type="parTrans" cxnId="{2A5368FE-1C47-49B5-BBAB-3FCDB61912AD}">
      <dgm:prSet/>
      <dgm:spPr/>
      <dgm:t>
        <a:bodyPr/>
        <a:lstStyle/>
        <a:p>
          <a:endParaRPr lang="fr-FR" sz="1200"/>
        </a:p>
      </dgm:t>
    </dgm:pt>
    <dgm:pt modelId="{180EAE69-2C01-4311-B9E4-412DA1BB2F8A}" type="sibTrans" cxnId="{2A5368FE-1C47-49B5-BBAB-3FCDB61912AD}">
      <dgm:prSet/>
      <dgm:spPr/>
      <dgm:t>
        <a:bodyPr/>
        <a:lstStyle/>
        <a:p>
          <a:endParaRPr lang="fr-FR" sz="1200"/>
        </a:p>
      </dgm:t>
    </dgm:pt>
    <dgm:pt modelId="{F6F74AEF-BB45-45DA-85BB-D022F832901F}">
      <dgm:prSet phldrT="[Texte]" custT="1"/>
      <dgm:spPr>
        <a:solidFill>
          <a:schemeClr val="accent6">
            <a:lumMod val="20000"/>
            <a:lumOff val="80000"/>
          </a:schemeClr>
        </a:solidFill>
      </dgm:spPr>
      <dgm:t>
        <a:bodyPr/>
        <a:lstStyle/>
        <a:p>
          <a:r>
            <a:rPr lang="fr-FR" sz="1200" dirty="0">
              <a:hlinkClick xmlns:r="http://schemas.openxmlformats.org/officeDocument/2006/relationships" r:id="rId9" action="ppaction://hlinksldjump"/>
            </a:rPr>
            <a:t>VIII. Gr: prés. progressif</a:t>
          </a:r>
          <a:endParaRPr lang="fr-FR" sz="1200" dirty="0"/>
        </a:p>
      </dgm:t>
    </dgm:pt>
    <dgm:pt modelId="{31D343A9-D0AF-42AA-80A0-2F8A29E1D15C}" type="parTrans" cxnId="{5B7573AD-785D-4B55-A230-E32D87EAB77C}">
      <dgm:prSet/>
      <dgm:spPr/>
      <dgm:t>
        <a:bodyPr/>
        <a:lstStyle/>
        <a:p>
          <a:endParaRPr lang="fr-FR" sz="1200"/>
        </a:p>
      </dgm:t>
    </dgm:pt>
    <dgm:pt modelId="{0A7681B3-6438-4331-95BA-32E8E2E65E7D}" type="sibTrans" cxnId="{5B7573AD-785D-4B55-A230-E32D87EAB77C}">
      <dgm:prSet/>
      <dgm:spPr/>
      <dgm:t>
        <a:bodyPr/>
        <a:lstStyle/>
        <a:p>
          <a:endParaRPr lang="fr-FR" sz="1200"/>
        </a:p>
      </dgm:t>
    </dgm:pt>
    <dgm:pt modelId="{936D745D-CA20-4C08-BC30-D08A12E607A8}">
      <dgm:prSet phldrT="[Texte]" custT="1"/>
      <dgm:spPr>
        <a:solidFill>
          <a:schemeClr val="accent6">
            <a:lumMod val="20000"/>
            <a:lumOff val="80000"/>
          </a:schemeClr>
        </a:solidFill>
      </dgm:spPr>
      <dgm:t>
        <a:bodyPr/>
        <a:lstStyle/>
        <a:p>
          <a:r>
            <a:rPr lang="fr-FR" sz="1200" dirty="0">
              <a:hlinkClick xmlns:r="http://schemas.openxmlformats.org/officeDocument/2006/relationships" r:id="rId10" action="ppaction://hlinksldjump"/>
            </a:rPr>
            <a:t>IX. </a:t>
          </a:r>
          <a:r>
            <a:rPr lang="fr-FR" sz="1200" dirty="0" err="1">
              <a:hlinkClick xmlns:r="http://schemas.openxmlformats.org/officeDocument/2006/relationships" r:id="rId10" action="ppaction://hlinksldjump"/>
            </a:rPr>
            <a:t>Voc</a:t>
          </a:r>
          <a:r>
            <a:rPr lang="fr-FR" sz="1200" dirty="0">
              <a:hlinkClick xmlns:r="http://schemas.openxmlformats.org/officeDocument/2006/relationships" r:id="rId10" action="ppaction://hlinksldjump"/>
            </a:rPr>
            <a:t>: connecteurs</a:t>
          </a:r>
          <a:endParaRPr lang="fr-FR" sz="1200" dirty="0"/>
        </a:p>
      </dgm:t>
    </dgm:pt>
    <dgm:pt modelId="{5794BC60-2566-4E8B-AF41-932DE9E3CF09}" type="parTrans" cxnId="{EDF810CE-15C3-42DD-BF0A-6F360788C8CC}">
      <dgm:prSet/>
      <dgm:spPr/>
      <dgm:t>
        <a:bodyPr/>
        <a:lstStyle/>
        <a:p>
          <a:endParaRPr lang="fr-FR" sz="1200"/>
        </a:p>
      </dgm:t>
    </dgm:pt>
    <dgm:pt modelId="{3F89783E-1958-4D73-9E9D-4ADDC3DE43EC}" type="sibTrans" cxnId="{EDF810CE-15C3-42DD-BF0A-6F360788C8CC}">
      <dgm:prSet/>
      <dgm:spPr/>
      <dgm:t>
        <a:bodyPr/>
        <a:lstStyle/>
        <a:p>
          <a:endParaRPr lang="fr-FR" sz="1200"/>
        </a:p>
      </dgm:t>
    </dgm:pt>
    <dgm:pt modelId="{0D8A07CC-95B6-4EA0-829E-D9B8D030864E}">
      <dgm:prSet phldrT="[Texte]" custT="1"/>
      <dgm:spPr>
        <a:solidFill>
          <a:schemeClr val="accent6">
            <a:lumMod val="20000"/>
            <a:lumOff val="80000"/>
          </a:schemeClr>
        </a:solidFill>
      </dgm:spPr>
      <dgm:t>
        <a:bodyPr/>
        <a:lstStyle/>
        <a:p>
          <a:r>
            <a:rPr lang="fr-FR" sz="1200" dirty="0">
              <a:hlinkClick xmlns:r="http://schemas.openxmlformats.org/officeDocument/2006/relationships" r:id="rId11" action="ppaction://hlinksldjump"/>
            </a:rPr>
            <a:t>X. </a:t>
          </a:r>
          <a:r>
            <a:rPr lang="fr-FR" sz="1200" dirty="0" err="1">
              <a:hlinkClick xmlns:r="http://schemas.openxmlformats.org/officeDocument/2006/relationships" r:id="rId11" action="ppaction://hlinksldjump"/>
            </a:rPr>
            <a:t>Voc</a:t>
          </a:r>
          <a:r>
            <a:rPr lang="fr-FR" sz="1200" dirty="0">
              <a:hlinkClick xmlns:r="http://schemas.openxmlformats.org/officeDocument/2006/relationships" r:id="rId11" action="ppaction://hlinksldjump"/>
            </a:rPr>
            <a:t>: opinion</a:t>
          </a:r>
          <a:endParaRPr lang="fr-FR" sz="1200" dirty="0"/>
        </a:p>
      </dgm:t>
    </dgm:pt>
    <dgm:pt modelId="{D1EA18D4-45E8-453B-9846-F7DB3EB607EC}" type="parTrans" cxnId="{D7169B87-9B7A-456D-8969-26D2699B1861}">
      <dgm:prSet/>
      <dgm:spPr/>
      <dgm:t>
        <a:bodyPr/>
        <a:lstStyle/>
        <a:p>
          <a:endParaRPr lang="fr-FR" sz="1200"/>
        </a:p>
      </dgm:t>
    </dgm:pt>
    <dgm:pt modelId="{922F579C-F95D-45B9-8EB7-32A2FB74BB9F}" type="sibTrans" cxnId="{D7169B87-9B7A-456D-8969-26D2699B1861}">
      <dgm:prSet/>
      <dgm:spPr/>
      <dgm:t>
        <a:bodyPr/>
        <a:lstStyle/>
        <a:p>
          <a:endParaRPr lang="fr-FR" sz="1200"/>
        </a:p>
      </dgm:t>
    </dgm:pt>
    <dgm:pt modelId="{1C4AA4B7-634C-4CBA-8066-E03FD66C6830}">
      <dgm:prSet phldrT="[Texte]" custT="1"/>
      <dgm:spPr>
        <a:solidFill>
          <a:schemeClr val="accent6">
            <a:lumMod val="20000"/>
            <a:lumOff val="80000"/>
          </a:schemeClr>
        </a:solidFill>
      </dgm:spPr>
      <dgm:t>
        <a:bodyPr/>
        <a:lstStyle/>
        <a:p>
          <a:r>
            <a:rPr lang="fr-FR" sz="1200" dirty="0">
              <a:hlinkClick xmlns:r="http://schemas.openxmlformats.org/officeDocument/2006/relationships" r:id="rId12" action="ppaction://hlinksldjump"/>
            </a:rPr>
            <a:t>III. </a:t>
          </a:r>
          <a:r>
            <a:rPr lang="fr-FR" sz="1200" dirty="0" err="1">
              <a:hlinkClick xmlns:r="http://schemas.openxmlformats.org/officeDocument/2006/relationships" r:id="rId12" action="ppaction://hlinksldjump"/>
            </a:rPr>
            <a:t>Voc</a:t>
          </a:r>
          <a:r>
            <a:rPr lang="fr-FR" sz="1200" dirty="0">
              <a:hlinkClick xmlns:r="http://schemas.openxmlformats.org/officeDocument/2006/relationships" r:id="rId12" action="ppaction://hlinksldjump"/>
            </a:rPr>
            <a:t>: aliments</a:t>
          </a:r>
          <a:endParaRPr lang="fr-FR" sz="1200" dirty="0"/>
        </a:p>
      </dgm:t>
    </dgm:pt>
    <dgm:pt modelId="{F9360B63-235F-4C4F-913A-0129822BD193}" type="parTrans" cxnId="{7C96E37D-2221-4703-9830-2485111A4943}">
      <dgm:prSet/>
      <dgm:spPr/>
      <dgm:t>
        <a:bodyPr/>
        <a:lstStyle/>
        <a:p>
          <a:endParaRPr lang="fr-FR" sz="1200"/>
        </a:p>
      </dgm:t>
    </dgm:pt>
    <dgm:pt modelId="{31BB5B69-4B99-4D7D-8A85-CD53BEB64987}" type="sibTrans" cxnId="{7C96E37D-2221-4703-9830-2485111A4943}">
      <dgm:prSet/>
      <dgm:spPr/>
      <dgm:t>
        <a:bodyPr/>
        <a:lstStyle/>
        <a:p>
          <a:endParaRPr lang="fr-FR" sz="12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12">
        <dgm:presLayoutVars>
          <dgm:bulletEnabled val="1"/>
        </dgm:presLayoutVars>
      </dgm:prSet>
      <dgm:spPr/>
    </dgm:pt>
    <dgm:pt modelId="{4F894FE4-D206-41C8-AF7E-2F059EF7A497}" type="pres">
      <dgm:prSet presAssocID="{D71A99E9-9574-442D-A8CA-B21062B246A6}" presName="parSpace" presStyleCnt="0"/>
      <dgm:spPr/>
    </dgm:pt>
    <dgm:pt modelId="{2F548C05-5D23-47B9-9153-0D08392EF497}" type="pres">
      <dgm:prSet presAssocID="{6FAE786F-AC75-4C08-AB21-821A5A2DCB78}" presName="parTxOnly" presStyleLbl="node1" presStyleIdx="1" presStyleCnt="12">
        <dgm:presLayoutVars>
          <dgm:bulletEnabled val="1"/>
        </dgm:presLayoutVars>
      </dgm:prSet>
      <dgm:spPr/>
    </dgm:pt>
    <dgm:pt modelId="{2641F55C-7678-4F0E-9F26-07FCA1D57FDD}" type="pres">
      <dgm:prSet presAssocID="{EB9486F7-414A-4ECD-8706-C58E89D3C254}" presName="parSpace" presStyleCnt="0"/>
      <dgm:spPr/>
    </dgm:pt>
    <dgm:pt modelId="{07D5B92C-B88D-4097-96C2-28859F65CA7F}" type="pres">
      <dgm:prSet presAssocID="{1C4AA4B7-634C-4CBA-8066-E03FD66C6830}" presName="parTxOnly" presStyleLbl="node1" presStyleIdx="2" presStyleCnt="12">
        <dgm:presLayoutVars>
          <dgm:bulletEnabled val="1"/>
        </dgm:presLayoutVars>
      </dgm:prSet>
      <dgm:spPr/>
    </dgm:pt>
    <dgm:pt modelId="{149AD83A-B175-422B-8511-AB5D0AE3C71B}" type="pres">
      <dgm:prSet presAssocID="{31BB5B69-4B99-4D7D-8A85-CD53BEB64987}" presName="parSpace" presStyleCnt="0"/>
      <dgm:spPr/>
    </dgm:pt>
    <dgm:pt modelId="{0BF32CFA-15F8-41C4-A152-C55FC3476C2D}" type="pres">
      <dgm:prSet presAssocID="{85EC93E8-032B-44C3-96BD-D8FC2CDF2A04}" presName="parTxOnly" presStyleLbl="node1" presStyleIdx="3" presStyleCnt="1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12">
        <dgm:presLayoutVars>
          <dgm:bulletEnabled val="1"/>
        </dgm:presLayoutVars>
      </dgm:prSet>
      <dgm:spPr/>
    </dgm:pt>
    <dgm:pt modelId="{25A1145E-2788-45FB-97B7-F8C4089C4654}" type="pres">
      <dgm:prSet presAssocID="{F11C5AE7-F1F8-4B7B-AAC2-50535A342F1D}" presName="parSpace" presStyleCnt="0"/>
      <dgm:spPr/>
    </dgm:pt>
    <dgm:pt modelId="{9FAE840A-45EF-4838-804D-7D38725257B5}" type="pres">
      <dgm:prSet presAssocID="{51A4E85C-7853-4BD1-99B8-500FA732C07C}" presName="parTxOnly" presStyleLbl="node1" presStyleIdx="5" presStyleCnt="12">
        <dgm:presLayoutVars>
          <dgm:bulletEnabled val="1"/>
        </dgm:presLayoutVars>
      </dgm:prSet>
      <dgm:spPr/>
    </dgm:pt>
    <dgm:pt modelId="{BBB638DF-FC3D-4C30-895A-940F06B6343E}" type="pres">
      <dgm:prSet presAssocID="{1D2E3503-D81D-4ED0-BBED-9752F01DDB36}" presName="parSpace" presStyleCnt="0"/>
      <dgm:spPr/>
    </dgm:pt>
    <dgm:pt modelId="{2CC4FF6B-995D-4E35-BB3F-77D64CD4A0D0}" type="pres">
      <dgm:prSet presAssocID="{2473E0C6-F091-45D1-92DF-C3495EF1C401}" presName="parTxOnly" presStyleLbl="node1" presStyleIdx="6" presStyleCnt="12">
        <dgm:presLayoutVars>
          <dgm:bulletEnabled val="1"/>
        </dgm:presLayoutVars>
      </dgm:prSet>
      <dgm:spPr/>
    </dgm:pt>
    <dgm:pt modelId="{1B769117-C156-4328-97A8-A790DE76E5F3}" type="pres">
      <dgm:prSet presAssocID="{180EAE69-2C01-4311-B9E4-412DA1BB2F8A}" presName="parSpace" presStyleCnt="0"/>
      <dgm:spPr/>
    </dgm:pt>
    <dgm:pt modelId="{E0020522-8D25-4C40-9ABB-B5A802558AAC}" type="pres">
      <dgm:prSet presAssocID="{F6F74AEF-BB45-45DA-85BB-D022F832901F}" presName="parTxOnly" presStyleLbl="node1" presStyleIdx="7" presStyleCnt="12">
        <dgm:presLayoutVars>
          <dgm:bulletEnabled val="1"/>
        </dgm:presLayoutVars>
      </dgm:prSet>
      <dgm:spPr/>
    </dgm:pt>
    <dgm:pt modelId="{8CF0E4F3-6CAB-4DF7-8127-F071599528CD}" type="pres">
      <dgm:prSet presAssocID="{0A7681B3-6438-4331-95BA-32E8E2E65E7D}" presName="parSpace" presStyleCnt="0"/>
      <dgm:spPr/>
    </dgm:pt>
    <dgm:pt modelId="{6EE9DACF-3558-46D5-AD94-BB48E49F1489}" type="pres">
      <dgm:prSet presAssocID="{936D745D-CA20-4C08-BC30-D08A12E607A8}" presName="parTxOnly" presStyleLbl="node1" presStyleIdx="8" presStyleCnt="12">
        <dgm:presLayoutVars>
          <dgm:bulletEnabled val="1"/>
        </dgm:presLayoutVars>
      </dgm:prSet>
      <dgm:spPr/>
    </dgm:pt>
    <dgm:pt modelId="{32911B46-F97F-4525-AD59-CFE95FFB94FB}" type="pres">
      <dgm:prSet presAssocID="{3F89783E-1958-4D73-9E9D-4ADDC3DE43EC}" presName="parSpace" presStyleCnt="0"/>
      <dgm:spPr/>
    </dgm:pt>
    <dgm:pt modelId="{B5879791-AD02-494D-9D78-6C22396A75B7}" type="pres">
      <dgm:prSet presAssocID="{0D8A07CC-95B6-4EA0-829E-D9B8D030864E}" presName="parTxOnly" presStyleLbl="node1" presStyleIdx="9" presStyleCnt="12">
        <dgm:presLayoutVars>
          <dgm:bulletEnabled val="1"/>
        </dgm:presLayoutVars>
      </dgm:prSet>
      <dgm:spPr/>
    </dgm:pt>
    <dgm:pt modelId="{58A52110-D620-4823-A6FA-E8FA09D67D59}" type="pres">
      <dgm:prSet presAssocID="{922F579C-F95D-45B9-8EB7-32A2FB74BB9F}" presName="parSpace" presStyleCnt="0"/>
      <dgm:spPr/>
    </dgm:pt>
    <dgm:pt modelId="{92430BDE-7174-4B03-866C-936903DF07F9}" type="pres">
      <dgm:prSet presAssocID="{9CD13DA1-4E5F-4C46-A83B-A6876944F671}" presName="parTxOnly" presStyleLbl="node1" presStyleIdx="10" presStyleCnt="12">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11" presStyleCnt="12">
        <dgm:presLayoutVars>
          <dgm:bulletEnabled val="1"/>
        </dgm:presLayoutVars>
      </dgm:prSet>
      <dgm:spPr/>
    </dgm:pt>
  </dgm:ptLst>
  <dgm:cxnLst>
    <dgm:cxn modelId="{72738101-32A0-482A-BC85-92CF6BCE71EB}" srcId="{70A282F3-4515-4856-B2C0-86AA77246B51}" destId="{B1C5E547-A81E-4965-963A-5969F01DE233}" srcOrd="11" destOrd="0" parTransId="{AE6CC7CD-9FCB-4360-8E79-DF93DAF60737}" sibTransId="{580937A6-3062-43E0-84A4-203220A55668}"/>
    <dgm:cxn modelId="{BC1FA509-B3C6-4E15-9D7F-18D053E21C90}" type="presOf" srcId="{0D8A07CC-95B6-4EA0-829E-D9B8D030864E}" destId="{B5879791-AD02-494D-9D78-6C22396A75B7}" srcOrd="0" destOrd="0" presId="urn:microsoft.com/office/officeart/2005/8/layout/hChevron3"/>
    <dgm:cxn modelId="{8256F109-2CE8-4062-ACC0-DBE387B5E892}" type="presOf" srcId="{70A282F3-4515-4856-B2C0-86AA77246B51}" destId="{776A1F8C-5C31-4691-9C2B-A7F8DF456F32}" srcOrd="0" destOrd="0" presId="urn:microsoft.com/office/officeart/2005/8/layout/hChevron3"/>
    <dgm:cxn modelId="{738C1013-B35C-45FD-A84F-246877F9D9FE}" type="presOf" srcId="{936D745D-CA20-4C08-BC30-D08A12E607A8}" destId="{6EE9DACF-3558-46D5-AD94-BB48E49F1489}" srcOrd="0" destOrd="0" presId="urn:microsoft.com/office/officeart/2005/8/layout/hChevron3"/>
    <dgm:cxn modelId="{AE06BB18-E8A4-4D1E-ACA5-3BC536A79940}" srcId="{70A282F3-4515-4856-B2C0-86AA77246B51}" destId="{51A4E85C-7853-4BD1-99B8-500FA732C07C}" srcOrd="5" destOrd="0" parTransId="{B7C07AFD-23D0-4ADA-AB3D-00F07F4ED878}" sibTransId="{1D2E3503-D81D-4ED0-BBED-9752F01DDB36}"/>
    <dgm:cxn modelId="{E8BBB22B-7300-4868-A083-1104E6BD099B}" type="presOf" srcId="{71854ADA-8CB0-41DE-A023-09C1AF968FE5}" destId="{10216DF6-6500-4360-8168-79C8E29168F6}" srcOrd="0" destOrd="0" presId="urn:microsoft.com/office/officeart/2005/8/layout/hChevron3"/>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1"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0C3B4C51-DA37-44EB-8B1A-A227097089DF}" type="presOf" srcId="{51A4E85C-7853-4BD1-99B8-500FA732C07C}" destId="{9FAE840A-45EF-4838-804D-7D38725257B5}" srcOrd="0" destOrd="0" presId="urn:microsoft.com/office/officeart/2005/8/layout/hChevron3"/>
    <dgm:cxn modelId="{7C96E37D-2221-4703-9830-2485111A4943}" srcId="{70A282F3-4515-4856-B2C0-86AA77246B51}" destId="{1C4AA4B7-634C-4CBA-8066-E03FD66C6830}" srcOrd="2" destOrd="0" parTransId="{F9360B63-235F-4C4F-913A-0129822BD193}" sibTransId="{31BB5B69-4B99-4D7D-8A85-CD53BEB64987}"/>
    <dgm:cxn modelId="{7003787F-7B8C-4EAA-87AB-559D63E64850}" type="presOf" srcId="{2473E0C6-F091-45D1-92DF-C3495EF1C401}" destId="{2CC4FF6B-995D-4E35-BB3F-77D64CD4A0D0}" srcOrd="0" destOrd="0" presId="urn:microsoft.com/office/officeart/2005/8/layout/hChevron3"/>
    <dgm:cxn modelId="{D7169B87-9B7A-456D-8969-26D2699B1861}" srcId="{70A282F3-4515-4856-B2C0-86AA77246B51}" destId="{0D8A07CC-95B6-4EA0-829E-D9B8D030864E}" srcOrd="9" destOrd="0" parTransId="{D1EA18D4-45E8-453B-9846-F7DB3EB607EC}" sibTransId="{922F579C-F95D-45B9-8EB7-32A2FB74BB9F}"/>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10" destOrd="0" parTransId="{A0441888-E3AF-4D12-AB92-613143FC1909}" sibTransId="{1E76E48C-B58D-4209-8280-B24013EBE79B}"/>
    <dgm:cxn modelId="{5B7573AD-785D-4B55-A230-E32D87EAB77C}" srcId="{70A282F3-4515-4856-B2C0-86AA77246B51}" destId="{F6F74AEF-BB45-45DA-85BB-D022F832901F}" srcOrd="7" destOrd="0" parTransId="{31D343A9-D0AF-42AA-80A0-2F8A29E1D15C}" sibTransId="{0A7681B3-6438-4331-95BA-32E8E2E65E7D}"/>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EDF810CE-15C3-42DD-BF0A-6F360788C8CC}" srcId="{70A282F3-4515-4856-B2C0-86AA77246B51}" destId="{936D745D-CA20-4C08-BC30-D08A12E607A8}" srcOrd="8" destOrd="0" parTransId="{5794BC60-2566-4E8B-AF41-932DE9E3CF09}" sibTransId="{3F89783E-1958-4D73-9E9D-4ADDC3DE43EC}"/>
    <dgm:cxn modelId="{2469B8E2-A478-42E2-AA81-10AD3E8626D6}" type="presOf" srcId="{F6F74AEF-BB45-45DA-85BB-D022F832901F}" destId="{E0020522-8D25-4C40-9ABB-B5A802558AAC}"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9587E1F6-0EDF-4079-BE46-C5E4EDAD7C76}" type="presOf" srcId="{1C4AA4B7-634C-4CBA-8066-E03FD66C6830}" destId="{07D5B92C-B88D-4097-96C2-28859F65CA7F}" srcOrd="0" destOrd="0" presId="urn:microsoft.com/office/officeart/2005/8/layout/hChevron3"/>
    <dgm:cxn modelId="{2A5368FE-1C47-49B5-BBAB-3FCDB61912AD}" srcId="{70A282F3-4515-4856-B2C0-86AA77246B51}" destId="{2473E0C6-F091-45D1-92DF-C3495EF1C401}" srcOrd="6" destOrd="0" parTransId="{4433C147-A76C-4373-82A9-5E8D9C6D1838}" sibTransId="{180EAE69-2C01-4311-B9E4-412DA1BB2F8A}"/>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23E8F3E0-0D4E-44EC-A5D5-384FB891694A}" type="presParOf" srcId="{776A1F8C-5C31-4691-9C2B-A7F8DF456F32}" destId="{2F548C05-5D23-47B9-9153-0D08392EF497}" srcOrd="2" destOrd="0" presId="urn:microsoft.com/office/officeart/2005/8/layout/hChevron3"/>
    <dgm:cxn modelId="{6B743A57-743D-4B08-99B0-997F146DC9E6}" type="presParOf" srcId="{776A1F8C-5C31-4691-9C2B-A7F8DF456F32}" destId="{2641F55C-7678-4F0E-9F26-07FCA1D57FDD}" srcOrd="3" destOrd="0" presId="urn:microsoft.com/office/officeart/2005/8/layout/hChevron3"/>
    <dgm:cxn modelId="{DC205062-3D57-485B-A4A3-88E08CF67B73}" type="presParOf" srcId="{776A1F8C-5C31-4691-9C2B-A7F8DF456F32}" destId="{07D5B92C-B88D-4097-96C2-28859F65CA7F}" srcOrd="4" destOrd="0" presId="urn:microsoft.com/office/officeart/2005/8/layout/hChevron3"/>
    <dgm:cxn modelId="{564C1AF4-A875-4033-AC0C-3A982FD8735B}" type="presParOf" srcId="{776A1F8C-5C31-4691-9C2B-A7F8DF456F32}" destId="{149AD83A-B175-422B-8511-AB5D0AE3C71B}"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2A60B205-ECBC-4A54-8744-FD5CBA466B06}" type="presParOf" srcId="{776A1F8C-5C31-4691-9C2B-A7F8DF456F32}" destId="{9FAE840A-45EF-4838-804D-7D38725257B5}" srcOrd="10" destOrd="0" presId="urn:microsoft.com/office/officeart/2005/8/layout/hChevron3"/>
    <dgm:cxn modelId="{43B5F5F6-6381-4D48-B856-1AB4A62ACFE7}" type="presParOf" srcId="{776A1F8C-5C31-4691-9C2B-A7F8DF456F32}" destId="{BBB638DF-FC3D-4C30-895A-940F06B6343E}" srcOrd="11" destOrd="0" presId="urn:microsoft.com/office/officeart/2005/8/layout/hChevron3"/>
    <dgm:cxn modelId="{3459719D-6CFD-462C-B8D1-15E16C375775}" type="presParOf" srcId="{776A1F8C-5C31-4691-9C2B-A7F8DF456F32}" destId="{2CC4FF6B-995D-4E35-BB3F-77D64CD4A0D0}" srcOrd="12" destOrd="0" presId="urn:microsoft.com/office/officeart/2005/8/layout/hChevron3"/>
    <dgm:cxn modelId="{9BEB9B76-D675-43EF-8776-EF1C3FA58311}" type="presParOf" srcId="{776A1F8C-5C31-4691-9C2B-A7F8DF456F32}" destId="{1B769117-C156-4328-97A8-A790DE76E5F3}" srcOrd="13" destOrd="0" presId="urn:microsoft.com/office/officeart/2005/8/layout/hChevron3"/>
    <dgm:cxn modelId="{3A64E952-699F-4EC7-9C53-12B304A1AC65}" type="presParOf" srcId="{776A1F8C-5C31-4691-9C2B-A7F8DF456F32}" destId="{E0020522-8D25-4C40-9ABB-B5A802558AAC}" srcOrd="14" destOrd="0" presId="urn:microsoft.com/office/officeart/2005/8/layout/hChevron3"/>
    <dgm:cxn modelId="{7C42AB26-C2B4-4645-A7A3-40E0E203DE4E}" type="presParOf" srcId="{776A1F8C-5C31-4691-9C2B-A7F8DF456F32}" destId="{8CF0E4F3-6CAB-4DF7-8127-F071599528CD}" srcOrd="15" destOrd="0" presId="urn:microsoft.com/office/officeart/2005/8/layout/hChevron3"/>
    <dgm:cxn modelId="{D9A9EFE4-1844-4005-8BED-2FB2A5DC5673}" type="presParOf" srcId="{776A1F8C-5C31-4691-9C2B-A7F8DF456F32}" destId="{6EE9DACF-3558-46D5-AD94-BB48E49F1489}" srcOrd="16" destOrd="0" presId="urn:microsoft.com/office/officeart/2005/8/layout/hChevron3"/>
    <dgm:cxn modelId="{DDC766BE-4A32-4C0C-825B-A9815018E346}" type="presParOf" srcId="{776A1F8C-5C31-4691-9C2B-A7F8DF456F32}" destId="{32911B46-F97F-4525-AD59-CFE95FFB94FB}" srcOrd="17" destOrd="0" presId="urn:microsoft.com/office/officeart/2005/8/layout/hChevron3"/>
    <dgm:cxn modelId="{50FEB9A3-6A5E-493F-B5D2-A491D2B86465}" type="presParOf" srcId="{776A1F8C-5C31-4691-9C2B-A7F8DF456F32}" destId="{B5879791-AD02-494D-9D78-6C22396A75B7}" srcOrd="18" destOrd="0" presId="urn:microsoft.com/office/officeart/2005/8/layout/hChevron3"/>
    <dgm:cxn modelId="{0534FCC8-F103-4C46-8CA6-2E6FE1A79070}" type="presParOf" srcId="{776A1F8C-5C31-4691-9C2B-A7F8DF456F32}" destId="{58A52110-D620-4823-A6FA-E8FA09D67D59}" srcOrd="19" destOrd="0" presId="urn:microsoft.com/office/officeart/2005/8/layout/hChevron3"/>
    <dgm:cxn modelId="{FA103E51-2275-407D-9C53-E55B4CF21AE3}" type="presParOf" srcId="{776A1F8C-5C31-4691-9C2B-A7F8DF456F32}" destId="{92430BDE-7174-4B03-866C-936903DF07F9}" srcOrd="20" destOrd="0" presId="urn:microsoft.com/office/officeart/2005/8/layout/hChevron3"/>
    <dgm:cxn modelId="{F31D3BCB-2AFA-458D-96BF-227456F0A622}" type="presParOf" srcId="{776A1F8C-5C31-4691-9C2B-A7F8DF456F32}" destId="{67BB3DEC-BE6B-4F48-94DF-D5CCA4276827}" srcOrd="21" destOrd="0" presId="urn:microsoft.com/office/officeart/2005/8/layout/hChevron3"/>
    <dgm:cxn modelId="{E192B9E4-C8EF-43DC-BA11-78FD917000E5}" type="presParOf" srcId="{776A1F8C-5C31-4691-9C2B-A7F8DF456F32}" destId="{2CB68F4E-D058-4ECE-8D28-436B2D71DCC9}" srcOrd="22"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200" dirty="0">
              <a:hlinkClick xmlns:r="http://schemas.openxmlformats.org/officeDocument/2006/relationships" r:id="rId1" action="ppaction://hlinksldjump"/>
            </a:rPr>
            <a:t>I. Starter</a:t>
          </a:r>
          <a:endParaRPr lang="fr-FR" sz="1200" dirty="0"/>
        </a:p>
      </dgm:t>
    </dgm:pt>
    <dgm:pt modelId="{C735A598-7BAA-4198-B3DB-B75AF76A8085}" type="parTrans" cxnId="{C66094AE-62B6-4AC2-AD90-6DDD41DB0420}">
      <dgm:prSet/>
      <dgm:spPr/>
      <dgm:t>
        <a:bodyPr/>
        <a:lstStyle/>
        <a:p>
          <a:endParaRPr lang="fr-FR" sz="1200"/>
        </a:p>
      </dgm:t>
    </dgm:pt>
    <dgm:pt modelId="{D71A99E9-9574-442D-A8CA-B21062B246A6}" type="sibTrans" cxnId="{C66094AE-62B6-4AC2-AD90-6DDD41DB0420}">
      <dgm:prSet/>
      <dgm:spPr/>
      <dgm:t>
        <a:bodyPr/>
        <a:lstStyle/>
        <a:p>
          <a:endParaRPr lang="fr-FR" sz="1200"/>
        </a:p>
      </dgm:t>
    </dgm:pt>
    <dgm:pt modelId="{6FAE786F-AC75-4C08-AB21-821A5A2DCB78}">
      <dgm:prSet phldrT="[Texte]" custT="1"/>
      <dgm:spPr>
        <a:solidFill>
          <a:schemeClr val="accent6">
            <a:lumMod val="20000"/>
            <a:lumOff val="80000"/>
          </a:schemeClr>
        </a:solidFill>
      </dgm:spPr>
      <dgm:t>
        <a:bodyPr/>
        <a:lstStyle/>
        <a:p>
          <a:r>
            <a:rPr lang="fr-FR" sz="1200" dirty="0">
              <a:hlinkClick xmlns:r="http://schemas.openxmlformats.org/officeDocument/2006/relationships" r:id="rId2" action="ppaction://hlinksldjump"/>
            </a:rPr>
            <a:t>II. C. texte</a:t>
          </a:r>
          <a:endParaRPr lang="fr-FR" sz="1200" dirty="0"/>
        </a:p>
      </dgm:t>
    </dgm:pt>
    <dgm:pt modelId="{995DA614-9380-4BB6-AF59-3DCB142B5F48}" type="parTrans" cxnId="{999FA33F-C5F2-4496-9223-5605050F10AE}">
      <dgm:prSet/>
      <dgm:spPr/>
      <dgm:t>
        <a:bodyPr/>
        <a:lstStyle/>
        <a:p>
          <a:endParaRPr lang="fr-FR" sz="1200"/>
        </a:p>
      </dgm:t>
    </dgm:pt>
    <dgm:pt modelId="{EB9486F7-414A-4ECD-8706-C58E89D3C254}" type="sibTrans" cxnId="{999FA33F-C5F2-4496-9223-5605050F10AE}">
      <dgm:prSet/>
      <dgm:spPr/>
      <dgm:t>
        <a:bodyPr/>
        <a:lstStyle/>
        <a:p>
          <a:endParaRPr lang="fr-FR" sz="1200"/>
        </a:p>
      </dgm:t>
    </dgm:pt>
    <dgm:pt modelId="{85EC93E8-032B-44C3-96BD-D8FC2CDF2A04}">
      <dgm:prSet phldrT="[Texte]" custT="1"/>
      <dgm:spPr>
        <a:solidFill>
          <a:srgbClr val="FFC000"/>
        </a:solidFill>
      </dgm:spPr>
      <dgm:t>
        <a:bodyPr/>
        <a:lstStyle/>
        <a:p>
          <a:r>
            <a:rPr lang="fr-FR" sz="1200" dirty="0">
              <a:hlinkClick xmlns:r="http://schemas.openxmlformats.org/officeDocument/2006/relationships" r:id="rId3" action="ppaction://hlinksldjump"/>
            </a:rPr>
            <a:t>IV. Gr: qté définie</a:t>
          </a:r>
          <a:endParaRPr lang="fr-FR" sz="1200" dirty="0"/>
        </a:p>
      </dgm:t>
    </dgm:pt>
    <dgm:pt modelId="{B0ED8357-9422-40D9-916C-E231BBDB607E}" type="parTrans" cxnId="{0A00E1CB-F810-44A5-A8D7-65B7092DF0AD}">
      <dgm:prSet/>
      <dgm:spPr/>
      <dgm:t>
        <a:bodyPr/>
        <a:lstStyle/>
        <a:p>
          <a:endParaRPr lang="fr-FR" sz="1200"/>
        </a:p>
      </dgm:t>
    </dgm:pt>
    <dgm:pt modelId="{9936B63E-A76D-4026-BBC4-6A1BEE9FE167}" type="sibTrans" cxnId="{0A00E1CB-F810-44A5-A8D7-65B7092DF0AD}">
      <dgm:prSet/>
      <dgm:spPr/>
      <dgm:t>
        <a:bodyPr/>
        <a:lstStyle/>
        <a:p>
          <a:endParaRPr lang="fr-FR" sz="1200"/>
        </a:p>
      </dgm:t>
    </dgm:pt>
    <dgm:pt modelId="{63BF9446-41F9-44D2-88CF-A079D597BA95}">
      <dgm:prSet phldrT="[Texte]" custT="1"/>
      <dgm:spPr>
        <a:solidFill>
          <a:schemeClr val="accent6">
            <a:lumMod val="20000"/>
            <a:lumOff val="80000"/>
          </a:schemeClr>
        </a:solidFill>
      </dgm:spPr>
      <dgm:t>
        <a:bodyPr/>
        <a:lstStyle/>
        <a:p>
          <a:r>
            <a:rPr lang="fr-FR" sz="1200" dirty="0">
              <a:hlinkClick xmlns:r="http://schemas.openxmlformats.org/officeDocument/2006/relationships" r:id="rId4" action="ppaction://hlinksldjump"/>
            </a:rPr>
            <a:t>V. Gr: qté indéfinie</a:t>
          </a:r>
          <a:endParaRPr lang="fr-FR" sz="1200" dirty="0"/>
        </a:p>
      </dgm:t>
    </dgm:pt>
    <dgm:pt modelId="{9AEBF485-80B7-4E72-B632-6D0248883F53}" type="parTrans" cxnId="{B2C73BEB-7BFC-4B9A-BF95-0C73B50EBA98}">
      <dgm:prSet/>
      <dgm:spPr/>
      <dgm:t>
        <a:bodyPr/>
        <a:lstStyle/>
        <a:p>
          <a:endParaRPr lang="fr-FR" sz="1200"/>
        </a:p>
      </dgm:t>
    </dgm:pt>
    <dgm:pt modelId="{F11C5AE7-F1F8-4B7B-AAC2-50535A342F1D}" type="sibTrans" cxnId="{B2C73BEB-7BFC-4B9A-BF95-0C73B50EBA98}">
      <dgm:prSet/>
      <dgm:spPr/>
      <dgm:t>
        <a:bodyPr/>
        <a:lstStyle/>
        <a:p>
          <a:endParaRPr lang="fr-FR" sz="1200"/>
        </a:p>
      </dgm:t>
    </dgm:pt>
    <dgm:pt modelId="{9CD13DA1-4E5F-4C46-A83B-A6876944F671}">
      <dgm:prSet phldrT="[Texte]" custT="1"/>
      <dgm:spPr>
        <a:solidFill>
          <a:schemeClr val="accent6">
            <a:lumMod val="20000"/>
            <a:lumOff val="80000"/>
          </a:schemeClr>
        </a:solidFill>
      </dgm:spPr>
      <dgm:t>
        <a:bodyPr/>
        <a:lstStyle/>
        <a:p>
          <a:r>
            <a:rPr lang="fr-FR" sz="1200" dirty="0">
              <a:hlinkClick xmlns:r="http://schemas.openxmlformats.org/officeDocument/2006/relationships" r:id="rId5" action="ppaction://hlinksldjump"/>
            </a:rPr>
            <a:t>XI. Phonétique</a:t>
          </a:r>
          <a:endParaRPr lang="fr-FR" sz="1200" dirty="0"/>
        </a:p>
      </dgm:t>
    </dgm:pt>
    <dgm:pt modelId="{A0441888-E3AF-4D12-AB92-613143FC1909}" type="parTrans" cxnId="{C85385A2-F66B-431C-B9AC-A00FB80E79EB}">
      <dgm:prSet/>
      <dgm:spPr/>
      <dgm:t>
        <a:bodyPr/>
        <a:lstStyle/>
        <a:p>
          <a:endParaRPr lang="fr-FR" sz="1200"/>
        </a:p>
      </dgm:t>
    </dgm:pt>
    <dgm:pt modelId="{1E76E48C-B58D-4209-8280-B24013EBE79B}" type="sibTrans" cxnId="{C85385A2-F66B-431C-B9AC-A00FB80E79EB}">
      <dgm:prSet/>
      <dgm:spPr/>
      <dgm:t>
        <a:bodyPr/>
        <a:lstStyle/>
        <a:p>
          <a:endParaRPr lang="fr-FR" sz="1200"/>
        </a:p>
      </dgm:t>
    </dgm:pt>
    <dgm:pt modelId="{B1C5E547-A81E-4965-963A-5969F01DE233}">
      <dgm:prSet phldrT="[Texte]" custT="1"/>
      <dgm:spPr>
        <a:solidFill>
          <a:schemeClr val="accent6">
            <a:lumMod val="20000"/>
            <a:lumOff val="80000"/>
          </a:schemeClr>
        </a:solidFill>
      </dgm:spPr>
      <dgm:t>
        <a:bodyPr/>
        <a:lstStyle/>
        <a:p>
          <a:r>
            <a:rPr lang="fr-FR" sz="1200" dirty="0">
              <a:hlinkClick xmlns:r="http://schemas.openxmlformats.org/officeDocument/2006/relationships" r:id="rId6" action="ppaction://hlinksldjump"/>
            </a:rPr>
            <a:t>XII. Production</a:t>
          </a:r>
          <a:endParaRPr lang="fr-FR" sz="1200" dirty="0"/>
        </a:p>
      </dgm:t>
    </dgm:pt>
    <dgm:pt modelId="{AE6CC7CD-9FCB-4360-8E79-DF93DAF60737}" type="parTrans" cxnId="{72738101-32A0-482A-BC85-92CF6BCE71EB}">
      <dgm:prSet/>
      <dgm:spPr/>
      <dgm:t>
        <a:bodyPr/>
        <a:lstStyle/>
        <a:p>
          <a:endParaRPr lang="fr-FR" sz="1200"/>
        </a:p>
      </dgm:t>
    </dgm:pt>
    <dgm:pt modelId="{580937A6-3062-43E0-84A4-203220A55668}" type="sibTrans" cxnId="{72738101-32A0-482A-BC85-92CF6BCE71EB}">
      <dgm:prSet/>
      <dgm:spPr/>
      <dgm:t>
        <a:bodyPr/>
        <a:lstStyle/>
        <a:p>
          <a:endParaRPr lang="fr-FR" sz="1200"/>
        </a:p>
      </dgm:t>
    </dgm:pt>
    <dgm:pt modelId="{51A4E85C-7853-4BD1-99B8-500FA732C07C}">
      <dgm:prSet phldrT="[Texte]" custT="1"/>
      <dgm:spPr>
        <a:solidFill>
          <a:schemeClr val="accent6">
            <a:lumMod val="20000"/>
            <a:lumOff val="80000"/>
          </a:schemeClr>
        </a:solidFill>
      </dgm:spPr>
      <dgm:t>
        <a:bodyPr/>
        <a:lstStyle/>
        <a:p>
          <a:r>
            <a:rPr lang="fr-FR" sz="1200" dirty="0">
              <a:hlinkClick xmlns:r="http://schemas.openxmlformats.org/officeDocument/2006/relationships" r:id="rId7" action="ppaction://hlinksldjump"/>
            </a:rPr>
            <a:t>VI. </a:t>
          </a:r>
          <a:r>
            <a:rPr lang="fr-FR" sz="1200" dirty="0" err="1">
              <a:hlinkClick xmlns:r="http://schemas.openxmlformats.org/officeDocument/2006/relationships" r:id="rId7" action="ppaction://hlinksldjump"/>
            </a:rPr>
            <a:t>Voc</a:t>
          </a:r>
          <a:r>
            <a:rPr lang="fr-FR" sz="1200" dirty="0">
              <a:hlinkClick xmlns:r="http://schemas.openxmlformats.org/officeDocument/2006/relationships" r:id="rId7" action="ppaction://hlinksldjump"/>
            </a:rPr>
            <a:t>: actions</a:t>
          </a:r>
          <a:endParaRPr lang="fr-FR" sz="1200" dirty="0"/>
        </a:p>
      </dgm:t>
    </dgm:pt>
    <dgm:pt modelId="{B7C07AFD-23D0-4ADA-AB3D-00F07F4ED878}" type="parTrans" cxnId="{AE06BB18-E8A4-4D1E-ACA5-3BC536A79940}">
      <dgm:prSet/>
      <dgm:spPr/>
      <dgm:t>
        <a:bodyPr/>
        <a:lstStyle/>
        <a:p>
          <a:endParaRPr lang="fr-FR" sz="1200"/>
        </a:p>
      </dgm:t>
    </dgm:pt>
    <dgm:pt modelId="{1D2E3503-D81D-4ED0-BBED-9752F01DDB36}" type="sibTrans" cxnId="{AE06BB18-E8A4-4D1E-ACA5-3BC536A79940}">
      <dgm:prSet/>
      <dgm:spPr/>
      <dgm:t>
        <a:bodyPr/>
        <a:lstStyle/>
        <a:p>
          <a:endParaRPr lang="fr-FR" sz="1200"/>
        </a:p>
      </dgm:t>
    </dgm:pt>
    <dgm:pt modelId="{2473E0C6-F091-45D1-92DF-C3495EF1C401}">
      <dgm:prSet phldrT="[Texte]" custT="1"/>
      <dgm:spPr>
        <a:solidFill>
          <a:schemeClr val="accent6">
            <a:lumMod val="20000"/>
            <a:lumOff val="80000"/>
          </a:schemeClr>
        </a:solidFill>
      </dgm:spPr>
      <dgm:t>
        <a:bodyPr/>
        <a:lstStyle/>
        <a:p>
          <a:r>
            <a:rPr lang="fr-FR" sz="1200" dirty="0">
              <a:hlinkClick xmlns:r="http://schemas.openxmlformats.org/officeDocument/2006/relationships" r:id="rId8" action="ppaction://hlinksldjump"/>
            </a:rPr>
            <a:t>VII. Gr: COD</a:t>
          </a:r>
          <a:endParaRPr lang="fr-FR" sz="1200" dirty="0"/>
        </a:p>
      </dgm:t>
    </dgm:pt>
    <dgm:pt modelId="{4433C147-A76C-4373-82A9-5E8D9C6D1838}" type="parTrans" cxnId="{2A5368FE-1C47-49B5-BBAB-3FCDB61912AD}">
      <dgm:prSet/>
      <dgm:spPr/>
      <dgm:t>
        <a:bodyPr/>
        <a:lstStyle/>
        <a:p>
          <a:endParaRPr lang="fr-FR" sz="1200"/>
        </a:p>
      </dgm:t>
    </dgm:pt>
    <dgm:pt modelId="{180EAE69-2C01-4311-B9E4-412DA1BB2F8A}" type="sibTrans" cxnId="{2A5368FE-1C47-49B5-BBAB-3FCDB61912AD}">
      <dgm:prSet/>
      <dgm:spPr/>
      <dgm:t>
        <a:bodyPr/>
        <a:lstStyle/>
        <a:p>
          <a:endParaRPr lang="fr-FR" sz="1200"/>
        </a:p>
      </dgm:t>
    </dgm:pt>
    <dgm:pt modelId="{F6F74AEF-BB45-45DA-85BB-D022F832901F}">
      <dgm:prSet phldrT="[Texte]" custT="1"/>
      <dgm:spPr>
        <a:solidFill>
          <a:schemeClr val="accent6">
            <a:lumMod val="20000"/>
            <a:lumOff val="80000"/>
          </a:schemeClr>
        </a:solidFill>
      </dgm:spPr>
      <dgm:t>
        <a:bodyPr/>
        <a:lstStyle/>
        <a:p>
          <a:r>
            <a:rPr lang="fr-FR" sz="1200" dirty="0">
              <a:hlinkClick xmlns:r="http://schemas.openxmlformats.org/officeDocument/2006/relationships" r:id="rId9" action="ppaction://hlinksldjump"/>
            </a:rPr>
            <a:t>VIII. Gr: prés. progressif</a:t>
          </a:r>
          <a:endParaRPr lang="fr-FR" sz="1200" dirty="0"/>
        </a:p>
      </dgm:t>
    </dgm:pt>
    <dgm:pt modelId="{31D343A9-D0AF-42AA-80A0-2F8A29E1D15C}" type="parTrans" cxnId="{5B7573AD-785D-4B55-A230-E32D87EAB77C}">
      <dgm:prSet/>
      <dgm:spPr/>
      <dgm:t>
        <a:bodyPr/>
        <a:lstStyle/>
        <a:p>
          <a:endParaRPr lang="fr-FR" sz="1200"/>
        </a:p>
      </dgm:t>
    </dgm:pt>
    <dgm:pt modelId="{0A7681B3-6438-4331-95BA-32E8E2E65E7D}" type="sibTrans" cxnId="{5B7573AD-785D-4B55-A230-E32D87EAB77C}">
      <dgm:prSet/>
      <dgm:spPr/>
      <dgm:t>
        <a:bodyPr/>
        <a:lstStyle/>
        <a:p>
          <a:endParaRPr lang="fr-FR" sz="1200"/>
        </a:p>
      </dgm:t>
    </dgm:pt>
    <dgm:pt modelId="{936D745D-CA20-4C08-BC30-D08A12E607A8}">
      <dgm:prSet phldrT="[Texte]" custT="1"/>
      <dgm:spPr>
        <a:solidFill>
          <a:schemeClr val="accent6">
            <a:lumMod val="20000"/>
            <a:lumOff val="80000"/>
          </a:schemeClr>
        </a:solidFill>
      </dgm:spPr>
      <dgm:t>
        <a:bodyPr/>
        <a:lstStyle/>
        <a:p>
          <a:r>
            <a:rPr lang="fr-FR" sz="1200" dirty="0">
              <a:hlinkClick xmlns:r="http://schemas.openxmlformats.org/officeDocument/2006/relationships" r:id="rId10" action="ppaction://hlinksldjump"/>
            </a:rPr>
            <a:t>IX. </a:t>
          </a:r>
          <a:r>
            <a:rPr lang="fr-FR" sz="1200" dirty="0" err="1">
              <a:hlinkClick xmlns:r="http://schemas.openxmlformats.org/officeDocument/2006/relationships" r:id="rId10" action="ppaction://hlinksldjump"/>
            </a:rPr>
            <a:t>Voc</a:t>
          </a:r>
          <a:r>
            <a:rPr lang="fr-FR" sz="1200" dirty="0">
              <a:hlinkClick xmlns:r="http://schemas.openxmlformats.org/officeDocument/2006/relationships" r:id="rId10" action="ppaction://hlinksldjump"/>
            </a:rPr>
            <a:t>: connecteurs</a:t>
          </a:r>
          <a:endParaRPr lang="fr-FR" sz="1200" dirty="0"/>
        </a:p>
      </dgm:t>
    </dgm:pt>
    <dgm:pt modelId="{5794BC60-2566-4E8B-AF41-932DE9E3CF09}" type="parTrans" cxnId="{EDF810CE-15C3-42DD-BF0A-6F360788C8CC}">
      <dgm:prSet/>
      <dgm:spPr/>
      <dgm:t>
        <a:bodyPr/>
        <a:lstStyle/>
        <a:p>
          <a:endParaRPr lang="fr-FR" sz="1200"/>
        </a:p>
      </dgm:t>
    </dgm:pt>
    <dgm:pt modelId="{3F89783E-1958-4D73-9E9D-4ADDC3DE43EC}" type="sibTrans" cxnId="{EDF810CE-15C3-42DD-BF0A-6F360788C8CC}">
      <dgm:prSet/>
      <dgm:spPr/>
      <dgm:t>
        <a:bodyPr/>
        <a:lstStyle/>
        <a:p>
          <a:endParaRPr lang="fr-FR" sz="1200"/>
        </a:p>
      </dgm:t>
    </dgm:pt>
    <dgm:pt modelId="{0D8A07CC-95B6-4EA0-829E-D9B8D030864E}">
      <dgm:prSet phldrT="[Texte]" custT="1"/>
      <dgm:spPr>
        <a:solidFill>
          <a:schemeClr val="accent6">
            <a:lumMod val="20000"/>
            <a:lumOff val="80000"/>
          </a:schemeClr>
        </a:solidFill>
      </dgm:spPr>
      <dgm:t>
        <a:bodyPr/>
        <a:lstStyle/>
        <a:p>
          <a:r>
            <a:rPr lang="fr-FR" sz="1200" dirty="0">
              <a:hlinkClick xmlns:r="http://schemas.openxmlformats.org/officeDocument/2006/relationships" r:id="rId11" action="ppaction://hlinksldjump"/>
            </a:rPr>
            <a:t>X. </a:t>
          </a:r>
          <a:r>
            <a:rPr lang="fr-FR" sz="1200" dirty="0" err="1">
              <a:hlinkClick xmlns:r="http://schemas.openxmlformats.org/officeDocument/2006/relationships" r:id="rId11" action="ppaction://hlinksldjump"/>
            </a:rPr>
            <a:t>Voc</a:t>
          </a:r>
          <a:r>
            <a:rPr lang="fr-FR" sz="1200" dirty="0">
              <a:hlinkClick xmlns:r="http://schemas.openxmlformats.org/officeDocument/2006/relationships" r:id="rId11" action="ppaction://hlinksldjump"/>
            </a:rPr>
            <a:t>: opinion</a:t>
          </a:r>
          <a:endParaRPr lang="fr-FR" sz="1200" dirty="0"/>
        </a:p>
      </dgm:t>
    </dgm:pt>
    <dgm:pt modelId="{D1EA18D4-45E8-453B-9846-F7DB3EB607EC}" type="parTrans" cxnId="{D7169B87-9B7A-456D-8969-26D2699B1861}">
      <dgm:prSet/>
      <dgm:spPr/>
      <dgm:t>
        <a:bodyPr/>
        <a:lstStyle/>
        <a:p>
          <a:endParaRPr lang="fr-FR" sz="1200"/>
        </a:p>
      </dgm:t>
    </dgm:pt>
    <dgm:pt modelId="{922F579C-F95D-45B9-8EB7-32A2FB74BB9F}" type="sibTrans" cxnId="{D7169B87-9B7A-456D-8969-26D2699B1861}">
      <dgm:prSet/>
      <dgm:spPr/>
      <dgm:t>
        <a:bodyPr/>
        <a:lstStyle/>
        <a:p>
          <a:endParaRPr lang="fr-FR" sz="1200"/>
        </a:p>
      </dgm:t>
    </dgm:pt>
    <dgm:pt modelId="{1C4AA4B7-634C-4CBA-8066-E03FD66C6830}">
      <dgm:prSet phldrT="[Texte]" custT="1"/>
      <dgm:spPr>
        <a:solidFill>
          <a:schemeClr val="accent6">
            <a:lumMod val="20000"/>
            <a:lumOff val="80000"/>
          </a:schemeClr>
        </a:solidFill>
      </dgm:spPr>
      <dgm:t>
        <a:bodyPr/>
        <a:lstStyle/>
        <a:p>
          <a:r>
            <a:rPr lang="fr-FR" sz="1200" dirty="0">
              <a:hlinkClick xmlns:r="http://schemas.openxmlformats.org/officeDocument/2006/relationships" r:id="rId12" action="ppaction://hlinksldjump"/>
            </a:rPr>
            <a:t>III. </a:t>
          </a:r>
          <a:r>
            <a:rPr lang="fr-FR" sz="1200" dirty="0" err="1">
              <a:hlinkClick xmlns:r="http://schemas.openxmlformats.org/officeDocument/2006/relationships" r:id="rId12" action="ppaction://hlinksldjump"/>
            </a:rPr>
            <a:t>Voc</a:t>
          </a:r>
          <a:r>
            <a:rPr lang="fr-FR" sz="1200" dirty="0">
              <a:hlinkClick xmlns:r="http://schemas.openxmlformats.org/officeDocument/2006/relationships" r:id="rId12" action="ppaction://hlinksldjump"/>
            </a:rPr>
            <a:t>: aliments</a:t>
          </a:r>
          <a:endParaRPr lang="fr-FR" sz="1200" dirty="0"/>
        </a:p>
      </dgm:t>
    </dgm:pt>
    <dgm:pt modelId="{F9360B63-235F-4C4F-913A-0129822BD193}" type="parTrans" cxnId="{7C96E37D-2221-4703-9830-2485111A4943}">
      <dgm:prSet/>
      <dgm:spPr/>
      <dgm:t>
        <a:bodyPr/>
        <a:lstStyle/>
        <a:p>
          <a:endParaRPr lang="fr-FR" sz="1200"/>
        </a:p>
      </dgm:t>
    </dgm:pt>
    <dgm:pt modelId="{31BB5B69-4B99-4D7D-8A85-CD53BEB64987}" type="sibTrans" cxnId="{7C96E37D-2221-4703-9830-2485111A4943}">
      <dgm:prSet/>
      <dgm:spPr/>
      <dgm:t>
        <a:bodyPr/>
        <a:lstStyle/>
        <a:p>
          <a:endParaRPr lang="fr-FR" sz="12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12">
        <dgm:presLayoutVars>
          <dgm:bulletEnabled val="1"/>
        </dgm:presLayoutVars>
      </dgm:prSet>
      <dgm:spPr/>
    </dgm:pt>
    <dgm:pt modelId="{4F894FE4-D206-41C8-AF7E-2F059EF7A497}" type="pres">
      <dgm:prSet presAssocID="{D71A99E9-9574-442D-A8CA-B21062B246A6}" presName="parSpace" presStyleCnt="0"/>
      <dgm:spPr/>
    </dgm:pt>
    <dgm:pt modelId="{2F548C05-5D23-47B9-9153-0D08392EF497}" type="pres">
      <dgm:prSet presAssocID="{6FAE786F-AC75-4C08-AB21-821A5A2DCB78}" presName="parTxOnly" presStyleLbl="node1" presStyleIdx="1" presStyleCnt="12">
        <dgm:presLayoutVars>
          <dgm:bulletEnabled val="1"/>
        </dgm:presLayoutVars>
      </dgm:prSet>
      <dgm:spPr/>
    </dgm:pt>
    <dgm:pt modelId="{2641F55C-7678-4F0E-9F26-07FCA1D57FDD}" type="pres">
      <dgm:prSet presAssocID="{EB9486F7-414A-4ECD-8706-C58E89D3C254}" presName="parSpace" presStyleCnt="0"/>
      <dgm:spPr/>
    </dgm:pt>
    <dgm:pt modelId="{07D5B92C-B88D-4097-96C2-28859F65CA7F}" type="pres">
      <dgm:prSet presAssocID="{1C4AA4B7-634C-4CBA-8066-E03FD66C6830}" presName="parTxOnly" presStyleLbl="node1" presStyleIdx="2" presStyleCnt="12">
        <dgm:presLayoutVars>
          <dgm:bulletEnabled val="1"/>
        </dgm:presLayoutVars>
      </dgm:prSet>
      <dgm:spPr/>
    </dgm:pt>
    <dgm:pt modelId="{149AD83A-B175-422B-8511-AB5D0AE3C71B}" type="pres">
      <dgm:prSet presAssocID="{31BB5B69-4B99-4D7D-8A85-CD53BEB64987}" presName="parSpace" presStyleCnt="0"/>
      <dgm:spPr/>
    </dgm:pt>
    <dgm:pt modelId="{0BF32CFA-15F8-41C4-A152-C55FC3476C2D}" type="pres">
      <dgm:prSet presAssocID="{85EC93E8-032B-44C3-96BD-D8FC2CDF2A04}" presName="parTxOnly" presStyleLbl="node1" presStyleIdx="3" presStyleCnt="1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12">
        <dgm:presLayoutVars>
          <dgm:bulletEnabled val="1"/>
        </dgm:presLayoutVars>
      </dgm:prSet>
      <dgm:spPr/>
    </dgm:pt>
    <dgm:pt modelId="{25A1145E-2788-45FB-97B7-F8C4089C4654}" type="pres">
      <dgm:prSet presAssocID="{F11C5AE7-F1F8-4B7B-AAC2-50535A342F1D}" presName="parSpace" presStyleCnt="0"/>
      <dgm:spPr/>
    </dgm:pt>
    <dgm:pt modelId="{9FAE840A-45EF-4838-804D-7D38725257B5}" type="pres">
      <dgm:prSet presAssocID="{51A4E85C-7853-4BD1-99B8-500FA732C07C}" presName="parTxOnly" presStyleLbl="node1" presStyleIdx="5" presStyleCnt="12">
        <dgm:presLayoutVars>
          <dgm:bulletEnabled val="1"/>
        </dgm:presLayoutVars>
      </dgm:prSet>
      <dgm:spPr/>
    </dgm:pt>
    <dgm:pt modelId="{BBB638DF-FC3D-4C30-895A-940F06B6343E}" type="pres">
      <dgm:prSet presAssocID="{1D2E3503-D81D-4ED0-BBED-9752F01DDB36}" presName="parSpace" presStyleCnt="0"/>
      <dgm:spPr/>
    </dgm:pt>
    <dgm:pt modelId="{2CC4FF6B-995D-4E35-BB3F-77D64CD4A0D0}" type="pres">
      <dgm:prSet presAssocID="{2473E0C6-F091-45D1-92DF-C3495EF1C401}" presName="parTxOnly" presStyleLbl="node1" presStyleIdx="6" presStyleCnt="12">
        <dgm:presLayoutVars>
          <dgm:bulletEnabled val="1"/>
        </dgm:presLayoutVars>
      </dgm:prSet>
      <dgm:spPr/>
    </dgm:pt>
    <dgm:pt modelId="{1B769117-C156-4328-97A8-A790DE76E5F3}" type="pres">
      <dgm:prSet presAssocID="{180EAE69-2C01-4311-B9E4-412DA1BB2F8A}" presName="parSpace" presStyleCnt="0"/>
      <dgm:spPr/>
    </dgm:pt>
    <dgm:pt modelId="{E0020522-8D25-4C40-9ABB-B5A802558AAC}" type="pres">
      <dgm:prSet presAssocID="{F6F74AEF-BB45-45DA-85BB-D022F832901F}" presName="parTxOnly" presStyleLbl="node1" presStyleIdx="7" presStyleCnt="12">
        <dgm:presLayoutVars>
          <dgm:bulletEnabled val="1"/>
        </dgm:presLayoutVars>
      </dgm:prSet>
      <dgm:spPr/>
    </dgm:pt>
    <dgm:pt modelId="{8CF0E4F3-6CAB-4DF7-8127-F071599528CD}" type="pres">
      <dgm:prSet presAssocID="{0A7681B3-6438-4331-95BA-32E8E2E65E7D}" presName="parSpace" presStyleCnt="0"/>
      <dgm:spPr/>
    </dgm:pt>
    <dgm:pt modelId="{6EE9DACF-3558-46D5-AD94-BB48E49F1489}" type="pres">
      <dgm:prSet presAssocID="{936D745D-CA20-4C08-BC30-D08A12E607A8}" presName="parTxOnly" presStyleLbl="node1" presStyleIdx="8" presStyleCnt="12">
        <dgm:presLayoutVars>
          <dgm:bulletEnabled val="1"/>
        </dgm:presLayoutVars>
      </dgm:prSet>
      <dgm:spPr/>
    </dgm:pt>
    <dgm:pt modelId="{32911B46-F97F-4525-AD59-CFE95FFB94FB}" type="pres">
      <dgm:prSet presAssocID="{3F89783E-1958-4D73-9E9D-4ADDC3DE43EC}" presName="parSpace" presStyleCnt="0"/>
      <dgm:spPr/>
    </dgm:pt>
    <dgm:pt modelId="{B5879791-AD02-494D-9D78-6C22396A75B7}" type="pres">
      <dgm:prSet presAssocID="{0D8A07CC-95B6-4EA0-829E-D9B8D030864E}" presName="parTxOnly" presStyleLbl="node1" presStyleIdx="9" presStyleCnt="12">
        <dgm:presLayoutVars>
          <dgm:bulletEnabled val="1"/>
        </dgm:presLayoutVars>
      </dgm:prSet>
      <dgm:spPr/>
    </dgm:pt>
    <dgm:pt modelId="{58A52110-D620-4823-A6FA-E8FA09D67D59}" type="pres">
      <dgm:prSet presAssocID="{922F579C-F95D-45B9-8EB7-32A2FB74BB9F}" presName="parSpace" presStyleCnt="0"/>
      <dgm:spPr/>
    </dgm:pt>
    <dgm:pt modelId="{92430BDE-7174-4B03-866C-936903DF07F9}" type="pres">
      <dgm:prSet presAssocID="{9CD13DA1-4E5F-4C46-A83B-A6876944F671}" presName="parTxOnly" presStyleLbl="node1" presStyleIdx="10" presStyleCnt="12">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11" presStyleCnt="12">
        <dgm:presLayoutVars>
          <dgm:bulletEnabled val="1"/>
        </dgm:presLayoutVars>
      </dgm:prSet>
      <dgm:spPr/>
    </dgm:pt>
  </dgm:ptLst>
  <dgm:cxnLst>
    <dgm:cxn modelId="{72738101-32A0-482A-BC85-92CF6BCE71EB}" srcId="{70A282F3-4515-4856-B2C0-86AA77246B51}" destId="{B1C5E547-A81E-4965-963A-5969F01DE233}" srcOrd="11" destOrd="0" parTransId="{AE6CC7CD-9FCB-4360-8E79-DF93DAF60737}" sibTransId="{580937A6-3062-43E0-84A4-203220A55668}"/>
    <dgm:cxn modelId="{BC1FA509-B3C6-4E15-9D7F-18D053E21C90}" type="presOf" srcId="{0D8A07CC-95B6-4EA0-829E-D9B8D030864E}" destId="{B5879791-AD02-494D-9D78-6C22396A75B7}" srcOrd="0" destOrd="0" presId="urn:microsoft.com/office/officeart/2005/8/layout/hChevron3"/>
    <dgm:cxn modelId="{8256F109-2CE8-4062-ACC0-DBE387B5E892}" type="presOf" srcId="{70A282F3-4515-4856-B2C0-86AA77246B51}" destId="{776A1F8C-5C31-4691-9C2B-A7F8DF456F32}" srcOrd="0" destOrd="0" presId="urn:microsoft.com/office/officeart/2005/8/layout/hChevron3"/>
    <dgm:cxn modelId="{738C1013-B35C-45FD-A84F-246877F9D9FE}" type="presOf" srcId="{936D745D-CA20-4C08-BC30-D08A12E607A8}" destId="{6EE9DACF-3558-46D5-AD94-BB48E49F1489}" srcOrd="0" destOrd="0" presId="urn:microsoft.com/office/officeart/2005/8/layout/hChevron3"/>
    <dgm:cxn modelId="{AE06BB18-E8A4-4D1E-ACA5-3BC536A79940}" srcId="{70A282F3-4515-4856-B2C0-86AA77246B51}" destId="{51A4E85C-7853-4BD1-99B8-500FA732C07C}" srcOrd="5" destOrd="0" parTransId="{B7C07AFD-23D0-4ADA-AB3D-00F07F4ED878}" sibTransId="{1D2E3503-D81D-4ED0-BBED-9752F01DDB36}"/>
    <dgm:cxn modelId="{E8BBB22B-7300-4868-A083-1104E6BD099B}" type="presOf" srcId="{71854ADA-8CB0-41DE-A023-09C1AF968FE5}" destId="{10216DF6-6500-4360-8168-79C8E29168F6}" srcOrd="0" destOrd="0" presId="urn:microsoft.com/office/officeart/2005/8/layout/hChevron3"/>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1"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0C3B4C51-DA37-44EB-8B1A-A227097089DF}" type="presOf" srcId="{51A4E85C-7853-4BD1-99B8-500FA732C07C}" destId="{9FAE840A-45EF-4838-804D-7D38725257B5}" srcOrd="0" destOrd="0" presId="urn:microsoft.com/office/officeart/2005/8/layout/hChevron3"/>
    <dgm:cxn modelId="{7C96E37D-2221-4703-9830-2485111A4943}" srcId="{70A282F3-4515-4856-B2C0-86AA77246B51}" destId="{1C4AA4B7-634C-4CBA-8066-E03FD66C6830}" srcOrd="2" destOrd="0" parTransId="{F9360B63-235F-4C4F-913A-0129822BD193}" sibTransId="{31BB5B69-4B99-4D7D-8A85-CD53BEB64987}"/>
    <dgm:cxn modelId="{7003787F-7B8C-4EAA-87AB-559D63E64850}" type="presOf" srcId="{2473E0C6-F091-45D1-92DF-C3495EF1C401}" destId="{2CC4FF6B-995D-4E35-BB3F-77D64CD4A0D0}" srcOrd="0" destOrd="0" presId="urn:microsoft.com/office/officeart/2005/8/layout/hChevron3"/>
    <dgm:cxn modelId="{D7169B87-9B7A-456D-8969-26D2699B1861}" srcId="{70A282F3-4515-4856-B2C0-86AA77246B51}" destId="{0D8A07CC-95B6-4EA0-829E-D9B8D030864E}" srcOrd="9" destOrd="0" parTransId="{D1EA18D4-45E8-453B-9846-F7DB3EB607EC}" sibTransId="{922F579C-F95D-45B9-8EB7-32A2FB74BB9F}"/>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10" destOrd="0" parTransId="{A0441888-E3AF-4D12-AB92-613143FC1909}" sibTransId="{1E76E48C-B58D-4209-8280-B24013EBE79B}"/>
    <dgm:cxn modelId="{5B7573AD-785D-4B55-A230-E32D87EAB77C}" srcId="{70A282F3-4515-4856-B2C0-86AA77246B51}" destId="{F6F74AEF-BB45-45DA-85BB-D022F832901F}" srcOrd="7" destOrd="0" parTransId="{31D343A9-D0AF-42AA-80A0-2F8A29E1D15C}" sibTransId="{0A7681B3-6438-4331-95BA-32E8E2E65E7D}"/>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EDF810CE-15C3-42DD-BF0A-6F360788C8CC}" srcId="{70A282F3-4515-4856-B2C0-86AA77246B51}" destId="{936D745D-CA20-4C08-BC30-D08A12E607A8}" srcOrd="8" destOrd="0" parTransId="{5794BC60-2566-4E8B-AF41-932DE9E3CF09}" sibTransId="{3F89783E-1958-4D73-9E9D-4ADDC3DE43EC}"/>
    <dgm:cxn modelId="{2469B8E2-A478-42E2-AA81-10AD3E8626D6}" type="presOf" srcId="{F6F74AEF-BB45-45DA-85BB-D022F832901F}" destId="{E0020522-8D25-4C40-9ABB-B5A802558AAC}"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9587E1F6-0EDF-4079-BE46-C5E4EDAD7C76}" type="presOf" srcId="{1C4AA4B7-634C-4CBA-8066-E03FD66C6830}" destId="{07D5B92C-B88D-4097-96C2-28859F65CA7F}" srcOrd="0" destOrd="0" presId="urn:microsoft.com/office/officeart/2005/8/layout/hChevron3"/>
    <dgm:cxn modelId="{2A5368FE-1C47-49B5-BBAB-3FCDB61912AD}" srcId="{70A282F3-4515-4856-B2C0-86AA77246B51}" destId="{2473E0C6-F091-45D1-92DF-C3495EF1C401}" srcOrd="6" destOrd="0" parTransId="{4433C147-A76C-4373-82A9-5E8D9C6D1838}" sibTransId="{180EAE69-2C01-4311-B9E4-412DA1BB2F8A}"/>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23E8F3E0-0D4E-44EC-A5D5-384FB891694A}" type="presParOf" srcId="{776A1F8C-5C31-4691-9C2B-A7F8DF456F32}" destId="{2F548C05-5D23-47B9-9153-0D08392EF497}" srcOrd="2" destOrd="0" presId="urn:microsoft.com/office/officeart/2005/8/layout/hChevron3"/>
    <dgm:cxn modelId="{6B743A57-743D-4B08-99B0-997F146DC9E6}" type="presParOf" srcId="{776A1F8C-5C31-4691-9C2B-A7F8DF456F32}" destId="{2641F55C-7678-4F0E-9F26-07FCA1D57FDD}" srcOrd="3" destOrd="0" presId="urn:microsoft.com/office/officeart/2005/8/layout/hChevron3"/>
    <dgm:cxn modelId="{DC205062-3D57-485B-A4A3-88E08CF67B73}" type="presParOf" srcId="{776A1F8C-5C31-4691-9C2B-A7F8DF456F32}" destId="{07D5B92C-B88D-4097-96C2-28859F65CA7F}" srcOrd="4" destOrd="0" presId="urn:microsoft.com/office/officeart/2005/8/layout/hChevron3"/>
    <dgm:cxn modelId="{564C1AF4-A875-4033-AC0C-3A982FD8735B}" type="presParOf" srcId="{776A1F8C-5C31-4691-9C2B-A7F8DF456F32}" destId="{149AD83A-B175-422B-8511-AB5D0AE3C71B}"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2A60B205-ECBC-4A54-8744-FD5CBA466B06}" type="presParOf" srcId="{776A1F8C-5C31-4691-9C2B-A7F8DF456F32}" destId="{9FAE840A-45EF-4838-804D-7D38725257B5}" srcOrd="10" destOrd="0" presId="urn:microsoft.com/office/officeart/2005/8/layout/hChevron3"/>
    <dgm:cxn modelId="{43B5F5F6-6381-4D48-B856-1AB4A62ACFE7}" type="presParOf" srcId="{776A1F8C-5C31-4691-9C2B-A7F8DF456F32}" destId="{BBB638DF-FC3D-4C30-895A-940F06B6343E}" srcOrd="11" destOrd="0" presId="urn:microsoft.com/office/officeart/2005/8/layout/hChevron3"/>
    <dgm:cxn modelId="{3459719D-6CFD-462C-B8D1-15E16C375775}" type="presParOf" srcId="{776A1F8C-5C31-4691-9C2B-A7F8DF456F32}" destId="{2CC4FF6B-995D-4E35-BB3F-77D64CD4A0D0}" srcOrd="12" destOrd="0" presId="urn:microsoft.com/office/officeart/2005/8/layout/hChevron3"/>
    <dgm:cxn modelId="{9BEB9B76-D675-43EF-8776-EF1C3FA58311}" type="presParOf" srcId="{776A1F8C-5C31-4691-9C2B-A7F8DF456F32}" destId="{1B769117-C156-4328-97A8-A790DE76E5F3}" srcOrd="13" destOrd="0" presId="urn:microsoft.com/office/officeart/2005/8/layout/hChevron3"/>
    <dgm:cxn modelId="{3A64E952-699F-4EC7-9C53-12B304A1AC65}" type="presParOf" srcId="{776A1F8C-5C31-4691-9C2B-A7F8DF456F32}" destId="{E0020522-8D25-4C40-9ABB-B5A802558AAC}" srcOrd="14" destOrd="0" presId="urn:microsoft.com/office/officeart/2005/8/layout/hChevron3"/>
    <dgm:cxn modelId="{7C42AB26-C2B4-4645-A7A3-40E0E203DE4E}" type="presParOf" srcId="{776A1F8C-5C31-4691-9C2B-A7F8DF456F32}" destId="{8CF0E4F3-6CAB-4DF7-8127-F071599528CD}" srcOrd="15" destOrd="0" presId="urn:microsoft.com/office/officeart/2005/8/layout/hChevron3"/>
    <dgm:cxn modelId="{D9A9EFE4-1844-4005-8BED-2FB2A5DC5673}" type="presParOf" srcId="{776A1F8C-5C31-4691-9C2B-A7F8DF456F32}" destId="{6EE9DACF-3558-46D5-AD94-BB48E49F1489}" srcOrd="16" destOrd="0" presId="urn:microsoft.com/office/officeart/2005/8/layout/hChevron3"/>
    <dgm:cxn modelId="{DDC766BE-4A32-4C0C-825B-A9815018E346}" type="presParOf" srcId="{776A1F8C-5C31-4691-9C2B-A7F8DF456F32}" destId="{32911B46-F97F-4525-AD59-CFE95FFB94FB}" srcOrd="17" destOrd="0" presId="urn:microsoft.com/office/officeart/2005/8/layout/hChevron3"/>
    <dgm:cxn modelId="{50FEB9A3-6A5E-493F-B5D2-A491D2B86465}" type="presParOf" srcId="{776A1F8C-5C31-4691-9C2B-A7F8DF456F32}" destId="{B5879791-AD02-494D-9D78-6C22396A75B7}" srcOrd="18" destOrd="0" presId="urn:microsoft.com/office/officeart/2005/8/layout/hChevron3"/>
    <dgm:cxn modelId="{0534FCC8-F103-4C46-8CA6-2E6FE1A79070}" type="presParOf" srcId="{776A1F8C-5C31-4691-9C2B-A7F8DF456F32}" destId="{58A52110-D620-4823-A6FA-E8FA09D67D59}" srcOrd="19" destOrd="0" presId="urn:microsoft.com/office/officeart/2005/8/layout/hChevron3"/>
    <dgm:cxn modelId="{FA103E51-2275-407D-9C53-E55B4CF21AE3}" type="presParOf" srcId="{776A1F8C-5C31-4691-9C2B-A7F8DF456F32}" destId="{92430BDE-7174-4B03-866C-936903DF07F9}" srcOrd="20" destOrd="0" presId="urn:microsoft.com/office/officeart/2005/8/layout/hChevron3"/>
    <dgm:cxn modelId="{F31D3BCB-2AFA-458D-96BF-227456F0A622}" type="presParOf" srcId="{776A1F8C-5C31-4691-9C2B-A7F8DF456F32}" destId="{67BB3DEC-BE6B-4F48-94DF-D5CCA4276827}" srcOrd="21" destOrd="0" presId="urn:microsoft.com/office/officeart/2005/8/layout/hChevron3"/>
    <dgm:cxn modelId="{E192B9E4-C8EF-43DC-BA11-78FD917000E5}" type="presParOf" srcId="{776A1F8C-5C31-4691-9C2B-A7F8DF456F32}" destId="{2CB68F4E-D058-4ECE-8D28-436B2D71DCC9}" srcOrd="22"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200" dirty="0">
              <a:hlinkClick xmlns:r="http://schemas.openxmlformats.org/officeDocument/2006/relationships" r:id="rId1" action="ppaction://hlinksldjump"/>
            </a:rPr>
            <a:t>I. Starter</a:t>
          </a:r>
          <a:endParaRPr lang="fr-FR" sz="1200" dirty="0"/>
        </a:p>
      </dgm:t>
    </dgm:pt>
    <dgm:pt modelId="{C735A598-7BAA-4198-B3DB-B75AF76A8085}" type="parTrans" cxnId="{C66094AE-62B6-4AC2-AD90-6DDD41DB0420}">
      <dgm:prSet/>
      <dgm:spPr/>
      <dgm:t>
        <a:bodyPr/>
        <a:lstStyle/>
        <a:p>
          <a:endParaRPr lang="fr-FR" sz="1200"/>
        </a:p>
      </dgm:t>
    </dgm:pt>
    <dgm:pt modelId="{D71A99E9-9574-442D-A8CA-B21062B246A6}" type="sibTrans" cxnId="{C66094AE-62B6-4AC2-AD90-6DDD41DB0420}">
      <dgm:prSet/>
      <dgm:spPr/>
      <dgm:t>
        <a:bodyPr/>
        <a:lstStyle/>
        <a:p>
          <a:endParaRPr lang="fr-FR" sz="1200"/>
        </a:p>
      </dgm:t>
    </dgm:pt>
    <dgm:pt modelId="{6FAE786F-AC75-4C08-AB21-821A5A2DCB78}">
      <dgm:prSet phldrT="[Texte]" custT="1"/>
      <dgm:spPr>
        <a:solidFill>
          <a:schemeClr val="accent6">
            <a:lumMod val="20000"/>
            <a:lumOff val="80000"/>
          </a:schemeClr>
        </a:solidFill>
      </dgm:spPr>
      <dgm:t>
        <a:bodyPr/>
        <a:lstStyle/>
        <a:p>
          <a:r>
            <a:rPr lang="fr-FR" sz="1200" dirty="0">
              <a:hlinkClick xmlns:r="http://schemas.openxmlformats.org/officeDocument/2006/relationships" r:id="rId2" action="ppaction://hlinksldjump"/>
            </a:rPr>
            <a:t>II. C. texte</a:t>
          </a:r>
          <a:endParaRPr lang="fr-FR" sz="1200" dirty="0"/>
        </a:p>
      </dgm:t>
    </dgm:pt>
    <dgm:pt modelId="{995DA614-9380-4BB6-AF59-3DCB142B5F48}" type="parTrans" cxnId="{999FA33F-C5F2-4496-9223-5605050F10AE}">
      <dgm:prSet/>
      <dgm:spPr/>
      <dgm:t>
        <a:bodyPr/>
        <a:lstStyle/>
        <a:p>
          <a:endParaRPr lang="fr-FR" sz="1200"/>
        </a:p>
      </dgm:t>
    </dgm:pt>
    <dgm:pt modelId="{EB9486F7-414A-4ECD-8706-C58E89D3C254}" type="sibTrans" cxnId="{999FA33F-C5F2-4496-9223-5605050F10AE}">
      <dgm:prSet/>
      <dgm:spPr/>
      <dgm:t>
        <a:bodyPr/>
        <a:lstStyle/>
        <a:p>
          <a:endParaRPr lang="fr-FR" sz="1200"/>
        </a:p>
      </dgm:t>
    </dgm:pt>
    <dgm:pt modelId="{85EC93E8-032B-44C3-96BD-D8FC2CDF2A04}">
      <dgm:prSet phldrT="[Texte]" custT="1"/>
      <dgm:spPr>
        <a:solidFill>
          <a:srgbClr val="FFC000"/>
        </a:solidFill>
      </dgm:spPr>
      <dgm:t>
        <a:bodyPr/>
        <a:lstStyle/>
        <a:p>
          <a:r>
            <a:rPr lang="fr-FR" sz="1200" dirty="0">
              <a:hlinkClick xmlns:r="http://schemas.openxmlformats.org/officeDocument/2006/relationships" r:id="rId3" action="ppaction://hlinksldjump"/>
            </a:rPr>
            <a:t>IV. Gr: qté définie</a:t>
          </a:r>
          <a:endParaRPr lang="fr-FR" sz="1200" dirty="0"/>
        </a:p>
      </dgm:t>
    </dgm:pt>
    <dgm:pt modelId="{B0ED8357-9422-40D9-916C-E231BBDB607E}" type="parTrans" cxnId="{0A00E1CB-F810-44A5-A8D7-65B7092DF0AD}">
      <dgm:prSet/>
      <dgm:spPr/>
      <dgm:t>
        <a:bodyPr/>
        <a:lstStyle/>
        <a:p>
          <a:endParaRPr lang="fr-FR" sz="1200"/>
        </a:p>
      </dgm:t>
    </dgm:pt>
    <dgm:pt modelId="{9936B63E-A76D-4026-BBC4-6A1BEE9FE167}" type="sibTrans" cxnId="{0A00E1CB-F810-44A5-A8D7-65B7092DF0AD}">
      <dgm:prSet/>
      <dgm:spPr/>
      <dgm:t>
        <a:bodyPr/>
        <a:lstStyle/>
        <a:p>
          <a:endParaRPr lang="fr-FR" sz="1200"/>
        </a:p>
      </dgm:t>
    </dgm:pt>
    <dgm:pt modelId="{63BF9446-41F9-44D2-88CF-A079D597BA95}">
      <dgm:prSet phldrT="[Texte]" custT="1"/>
      <dgm:spPr>
        <a:solidFill>
          <a:schemeClr val="accent6">
            <a:lumMod val="20000"/>
            <a:lumOff val="80000"/>
          </a:schemeClr>
        </a:solidFill>
      </dgm:spPr>
      <dgm:t>
        <a:bodyPr/>
        <a:lstStyle/>
        <a:p>
          <a:r>
            <a:rPr lang="fr-FR" sz="1200" dirty="0">
              <a:hlinkClick xmlns:r="http://schemas.openxmlformats.org/officeDocument/2006/relationships" r:id="rId4" action="ppaction://hlinksldjump"/>
            </a:rPr>
            <a:t>V. Gr: qté indéfinie</a:t>
          </a:r>
          <a:endParaRPr lang="fr-FR" sz="1200" dirty="0"/>
        </a:p>
      </dgm:t>
    </dgm:pt>
    <dgm:pt modelId="{9AEBF485-80B7-4E72-B632-6D0248883F53}" type="parTrans" cxnId="{B2C73BEB-7BFC-4B9A-BF95-0C73B50EBA98}">
      <dgm:prSet/>
      <dgm:spPr/>
      <dgm:t>
        <a:bodyPr/>
        <a:lstStyle/>
        <a:p>
          <a:endParaRPr lang="fr-FR" sz="1200"/>
        </a:p>
      </dgm:t>
    </dgm:pt>
    <dgm:pt modelId="{F11C5AE7-F1F8-4B7B-AAC2-50535A342F1D}" type="sibTrans" cxnId="{B2C73BEB-7BFC-4B9A-BF95-0C73B50EBA98}">
      <dgm:prSet/>
      <dgm:spPr/>
      <dgm:t>
        <a:bodyPr/>
        <a:lstStyle/>
        <a:p>
          <a:endParaRPr lang="fr-FR" sz="1200"/>
        </a:p>
      </dgm:t>
    </dgm:pt>
    <dgm:pt modelId="{9CD13DA1-4E5F-4C46-A83B-A6876944F671}">
      <dgm:prSet phldrT="[Texte]" custT="1"/>
      <dgm:spPr>
        <a:solidFill>
          <a:schemeClr val="accent6">
            <a:lumMod val="20000"/>
            <a:lumOff val="80000"/>
          </a:schemeClr>
        </a:solidFill>
      </dgm:spPr>
      <dgm:t>
        <a:bodyPr/>
        <a:lstStyle/>
        <a:p>
          <a:r>
            <a:rPr lang="fr-FR" sz="1200" dirty="0">
              <a:hlinkClick xmlns:r="http://schemas.openxmlformats.org/officeDocument/2006/relationships" r:id="rId5" action="ppaction://hlinksldjump"/>
            </a:rPr>
            <a:t>XI. Phonétique</a:t>
          </a:r>
          <a:endParaRPr lang="fr-FR" sz="1200" dirty="0"/>
        </a:p>
      </dgm:t>
    </dgm:pt>
    <dgm:pt modelId="{A0441888-E3AF-4D12-AB92-613143FC1909}" type="parTrans" cxnId="{C85385A2-F66B-431C-B9AC-A00FB80E79EB}">
      <dgm:prSet/>
      <dgm:spPr/>
      <dgm:t>
        <a:bodyPr/>
        <a:lstStyle/>
        <a:p>
          <a:endParaRPr lang="fr-FR" sz="1200"/>
        </a:p>
      </dgm:t>
    </dgm:pt>
    <dgm:pt modelId="{1E76E48C-B58D-4209-8280-B24013EBE79B}" type="sibTrans" cxnId="{C85385A2-F66B-431C-B9AC-A00FB80E79EB}">
      <dgm:prSet/>
      <dgm:spPr/>
      <dgm:t>
        <a:bodyPr/>
        <a:lstStyle/>
        <a:p>
          <a:endParaRPr lang="fr-FR" sz="1200"/>
        </a:p>
      </dgm:t>
    </dgm:pt>
    <dgm:pt modelId="{B1C5E547-A81E-4965-963A-5969F01DE233}">
      <dgm:prSet phldrT="[Texte]" custT="1"/>
      <dgm:spPr>
        <a:solidFill>
          <a:schemeClr val="accent6">
            <a:lumMod val="20000"/>
            <a:lumOff val="80000"/>
          </a:schemeClr>
        </a:solidFill>
      </dgm:spPr>
      <dgm:t>
        <a:bodyPr/>
        <a:lstStyle/>
        <a:p>
          <a:r>
            <a:rPr lang="fr-FR" sz="1200" dirty="0">
              <a:hlinkClick xmlns:r="http://schemas.openxmlformats.org/officeDocument/2006/relationships" r:id="rId6" action="ppaction://hlinksldjump"/>
            </a:rPr>
            <a:t>XII. Production</a:t>
          </a:r>
          <a:endParaRPr lang="fr-FR" sz="1200" dirty="0"/>
        </a:p>
      </dgm:t>
    </dgm:pt>
    <dgm:pt modelId="{AE6CC7CD-9FCB-4360-8E79-DF93DAF60737}" type="parTrans" cxnId="{72738101-32A0-482A-BC85-92CF6BCE71EB}">
      <dgm:prSet/>
      <dgm:spPr/>
      <dgm:t>
        <a:bodyPr/>
        <a:lstStyle/>
        <a:p>
          <a:endParaRPr lang="fr-FR" sz="1200"/>
        </a:p>
      </dgm:t>
    </dgm:pt>
    <dgm:pt modelId="{580937A6-3062-43E0-84A4-203220A55668}" type="sibTrans" cxnId="{72738101-32A0-482A-BC85-92CF6BCE71EB}">
      <dgm:prSet/>
      <dgm:spPr/>
      <dgm:t>
        <a:bodyPr/>
        <a:lstStyle/>
        <a:p>
          <a:endParaRPr lang="fr-FR" sz="1200"/>
        </a:p>
      </dgm:t>
    </dgm:pt>
    <dgm:pt modelId="{51A4E85C-7853-4BD1-99B8-500FA732C07C}">
      <dgm:prSet phldrT="[Texte]" custT="1"/>
      <dgm:spPr>
        <a:solidFill>
          <a:schemeClr val="accent6">
            <a:lumMod val="20000"/>
            <a:lumOff val="80000"/>
          </a:schemeClr>
        </a:solidFill>
      </dgm:spPr>
      <dgm:t>
        <a:bodyPr/>
        <a:lstStyle/>
        <a:p>
          <a:r>
            <a:rPr lang="fr-FR" sz="1200" dirty="0">
              <a:hlinkClick xmlns:r="http://schemas.openxmlformats.org/officeDocument/2006/relationships" r:id="rId7" action="ppaction://hlinksldjump"/>
            </a:rPr>
            <a:t>VI. </a:t>
          </a:r>
          <a:r>
            <a:rPr lang="fr-FR" sz="1200" dirty="0" err="1">
              <a:hlinkClick xmlns:r="http://schemas.openxmlformats.org/officeDocument/2006/relationships" r:id="rId7" action="ppaction://hlinksldjump"/>
            </a:rPr>
            <a:t>Voc</a:t>
          </a:r>
          <a:r>
            <a:rPr lang="fr-FR" sz="1200" dirty="0">
              <a:hlinkClick xmlns:r="http://schemas.openxmlformats.org/officeDocument/2006/relationships" r:id="rId7" action="ppaction://hlinksldjump"/>
            </a:rPr>
            <a:t>: actions</a:t>
          </a:r>
          <a:endParaRPr lang="fr-FR" sz="1200" dirty="0"/>
        </a:p>
      </dgm:t>
    </dgm:pt>
    <dgm:pt modelId="{B7C07AFD-23D0-4ADA-AB3D-00F07F4ED878}" type="parTrans" cxnId="{AE06BB18-E8A4-4D1E-ACA5-3BC536A79940}">
      <dgm:prSet/>
      <dgm:spPr/>
      <dgm:t>
        <a:bodyPr/>
        <a:lstStyle/>
        <a:p>
          <a:endParaRPr lang="fr-FR" sz="1200"/>
        </a:p>
      </dgm:t>
    </dgm:pt>
    <dgm:pt modelId="{1D2E3503-D81D-4ED0-BBED-9752F01DDB36}" type="sibTrans" cxnId="{AE06BB18-E8A4-4D1E-ACA5-3BC536A79940}">
      <dgm:prSet/>
      <dgm:spPr/>
      <dgm:t>
        <a:bodyPr/>
        <a:lstStyle/>
        <a:p>
          <a:endParaRPr lang="fr-FR" sz="1200"/>
        </a:p>
      </dgm:t>
    </dgm:pt>
    <dgm:pt modelId="{2473E0C6-F091-45D1-92DF-C3495EF1C401}">
      <dgm:prSet phldrT="[Texte]" custT="1"/>
      <dgm:spPr>
        <a:solidFill>
          <a:schemeClr val="accent6">
            <a:lumMod val="20000"/>
            <a:lumOff val="80000"/>
          </a:schemeClr>
        </a:solidFill>
      </dgm:spPr>
      <dgm:t>
        <a:bodyPr/>
        <a:lstStyle/>
        <a:p>
          <a:r>
            <a:rPr lang="fr-FR" sz="1200" dirty="0">
              <a:hlinkClick xmlns:r="http://schemas.openxmlformats.org/officeDocument/2006/relationships" r:id="rId8" action="ppaction://hlinksldjump"/>
            </a:rPr>
            <a:t>VII. Gr: COD</a:t>
          </a:r>
          <a:endParaRPr lang="fr-FR" sz="1200" dirty="0"/>
        </a:p>
      </dgm:t>
    </dgm:pt>
    <dgm:pt modelId="{4433C147-A76C-4373-82A9-5E8D9C6D1838}" type="parTrans" cxnId="{2A5368FE-1C47-49B5-BBAB-3FCDB61912AD}">
      <dgm:prSet/>
      <dgm:spPr/>
      <dgm:t>
        <a:bodyPr/>
        <a:lstStyle/>
        <a:p>
          <a:endParaRPr lang="fr-FR" sz="1200"/>
        </a:p>
      </dgm:t>
    </dgm:pt>
    <dgm:pt modelId="{180EAE69-2C01-4311-B9E4-412DA1BB2F8A}" type="sibTrans" cxnId="{2A5368FE-1C47-49B5-BBAB-3FCDB61912AD}">
      <dgm:prSet/>
      <dgm:spPr/>
      <dgm:t>
        <a:bodyPr/>
        <a:lstStyle/>
        <a:p>
          <a:endParaRPr lang="fr-FR" sz="1200"/>
        </a:p>
      </dgm:t>
    </dgm:pt>
    <dgm:pt modelId="{F6F74AEF-BB45-45DA-85BB-D022F832901F}">
      <dgm:prSet phldrT="[Texte]" custT="1"/>
      <dgm:spPr>
        <a:solidFill>
          <a:schemeClr val="accent6">
            <a:lumMod val="20000"/>
            <a:lumOff val="80000"/>
          </a:schemeClr>
        </a:solidFill>
      </dgm:spPr>
      <dgm:t>
        <a:bodyPr/>
        <a:lstStyle/>
        <a:p>
          <a:r>
            <a:rPr lang="fr-FR" sz="1200" dirty="0">
              <a:hlinkClick xmlns:r="http://schemas.openxmlformats.org/officeDocument/2006/relationships" r:id="rId9" action="ppaction://hlinksldjump"/>
            </a:rPr>
            <a:t>VIII. Gr: prés. progressif</a:t>
          </a:r>
          <a:endParaRPr lang="fr-FR" sz="1200" dirty="0"/>
        </a:p>
      </dgm:t>
    </dgm:pt>
    <dgm:pt modelId="{31D343A9-D0AF-42AA-80A0-2F8A29E1D15C}" type="parTrans" cxnId="{5B7573AD-785D-4B55-A230-E32D87EAB77C}">
      <dgm:prSet/>
      <dgm:spPr/>
      <dgm:t>
        <a:bodyPr/>
        <a:lstStyle/>
        <a:p>
          <a:endParaRPr lang="fr-FR" sz="1200"/>
        </a:p>
      </dgm:t>
    </dgm:pt>
    <dgm:pt modelId="{0A7681B3-6438-4331-95BA-32E8E2E65E7D}" type="sibTrans" cxnId="{5B7573AD-785D-4B55-A230-E32D87EAB77C}">
      <dgm:prSet/>
      <dgm:spPr/>
      <dgm:t>
        <a:bodyPr/>
        <a:lstStyle/>
        <a:p>
          <a:endParaRPr lang="fr-FR" sz="1200"/>
        </a:p>
      </dgm:t>
    </dgm:pt>
    <dgm:pt modelId="{936D745D-CA20-4C08-BC30-D08A12E607A8}">
      <dgm:prSet phldrT="[Texte]" custT="1"/>
      <dgm:spPr>
        <a:solidFill>
          <a:schemeClr val="accent6">
            <a:lumMod val="20000"/>
            <a:lumOff val="80000"/>
          </a:schemeClr>
        </a:solidFill>
      </dgm:spPr>
      <dgm:t>
        <a:bodyPr/>
        <a:lstStyle/>
        <a:p>
          <a:r>
            <a:rPr lang="fr-FR" sz="1200" dirty="0">
              <a:hlinkClick xmlns:r="http://schemas.openxmlformats.org/officeDocument/2006/relationships" r:id="rId10" action="ppaction://hlinksldjump"/>
            </a:rPr>
            <a:t>IX. </a:t>
          </a:r>
          <a:r>
            <a:rPr lang="fr-FR" sz="1200" dirty="0" err="1">
              <a:hlinkClick xmlns:r="http://schemas.openxmlformats.org/officeDocument/2006/relationships" r:id="rId10" action="ppaction://hlinksldjump"/>
            </a:rPr>
            <a:t>Voc</a:t>
          </a:r>
          <a:r>
            <a:rPr lang="fr-FR" sz="1200" dirty="0">
              <a:hlinkClick xmlns:r="http://schemas.openxmlformats.org/officeDocument/2006/relationships" r:id="rId10" action="ppaction://hlinksldjump"/>
            </a:rPr>
            <a:t>: connecteurs</a:t>
          </a:r>
          <a:endParaRPr lang="fr-FR" sz="1200" dirty="0"/>
        </a:p>
      </dgm:t>
    </dgm:pt>
    <dgm:pt modelId="{5794BC60-2566-4E8B-AF41-932DE9E3CF09}" type="parTrans" cxnId="{EDF810CE-15C3-42DD-BF0A-6F360788C8CC}">
      <dgm:prSet/>
      <dgm:spPr/>
      <dgm:t>
        <a:bodyPr/>
        <a:lstStyle/>
        <a:p>
          <a:endParaRPr lang="fr-FR" sz="1200"/>
        </a:p>
      </dgm:t>
    </dgm:pt>
    <dgm:pt modelId="{3F89783E-1958-4D73-9E9D-4ADDC3DE43EC}" type="sibTrans" cxnId="{EDF810CE-15C3-42DD-BF0A-6F360788C8CC}">
      <dgm:prSet/>
      <dgm:spPr/>
      <dgm:t>
        <a:bodyPr/>
        <a:lstStyle/>
        <a:p>
          <a:endParaRPr lang="fr-FR" sz="1200"/>
        </a:p>
      </dgm:t>
    </dgm:pt>
    <dgm:pt modelId="{0D8A07CC-95B6-4EA0-829E-D9B8D030864E}">
      <dgm:prSet phldrT="[Texte]" custT="1"/>
      <dgm:spPr>
        <a:solidFill>
          <a:schemeClr val="accent6">
            <a:lumMod val="20000"/>
            <a:lumOff val="80000"/>
          </a:schemeClr>
        </a:solidFill>
      </dgm:spPr>
      <dgm:t>
        <a:bodyPr/>
        <a:lstStyle/>
        <a:p>
          <a:r>
            <a:rPr lang="fr-FR" sz="1200" dirty="0">
              <a:hlinkClick xmlns:r="http://schemas.openxmlformats.org/officeDocument/2006/relationships" r:id="rId11" action="ppaction://hlinksldjump"/>
            </a:rPr>
            <a:t>X. </a:t>
          </a:r>
          <a:r>
            <a:rPr lang="fr-FR" sz="1200" dirty="0" err="1">
              <a:hlinkClick xmlns:r="http://schemas.openxmlformats.org/officeDocument/2006/relationships" r:id="rId11" action="ppaction://hlinksldjump"/>
            </a:rPr>
            <a:t>Voc</a:t>
          </a:r>
          <a:r>
            <a:rPr lang="fr-FR" sz="1200" dirty="0">
              <a:hlinkClick xmlns:r="http://schemas.openxmlformats.org/officeDocument/2006/relationships" r:id="rId11" action="ppaction://hlinksldjump"/>
            </a:rPr>
            <a:t>: opinion</a:t>
          </a:r>
          <a:endParaRPr lang="fr-FR" sz="1200" dirty="0"/>
        </a:p>
      </dgm:t>
    </dgm:pt>
    <dgm:pt modelId="{D1EA18D4-45E8-453B-9846-F7DB3EB607EC}" type="parTrans" cxnId="{D7169B87-9B7A-456D-8969-26D2699B1861}">
      <dgm:prSet/>
      <dgm:spPr/>
      <dgm:t>
        <a:bodyPr/>
        <a:lstStyle/>
        <a:p>
          <a:endParaRPr lang="fr-FR" sz="1200"/>
        </a:p>
      </dgm:t>
    </dgm:pt>
    <dgm:pt modelId="{922F579C-F95D-45B9-8EB7-32A2FB74BB9F}" type="sibTrans" cxnId="{D7169B87-9B7A-456D-8969-26D2699B1861}">
      <dgm:prSet/>
      <dgm:spPr/>
      <dgm:t>
        <a:bodyPr/>
        <a:lstStyle/>
        <a:p>
          <a:endParaRPr lang="fr-FR" sz="1200"/>
        </a:p>
      </dgm:t>
    </dgm:pt>
    <dgm:pt modelId="{1C4AA4B7-634C-4CBA-8066-E03FD66C6830}">
      <dgm:prSet phldrT="[Texte]" custT="1"/>
      <dgm:spPr>
        <a:solidFill>
          <a:schemeClr val="accent6">
            <a:lumMod val="20000"/>
            <a:lumOff val="80000"/>
          </a:schemeClr>
        </a:solidFill>
      </dgm:spPr>
      <dgm:t>
        <a:bodyPr/>
        <a:lstStyle/>
        <a:p>
          <a:r>
            <a:rPr lang="fr-FR" sz="1200" dirty="0">
              <a:hlinkClick xmlns:r="http://schemas.openxmlformats.org/officeDocument/2006/relationships" r:id="rId12" action="ppaction://hlinksldjump"/>
            </a:rPr>
            <a:t>III. </a:t>
          </a:r>
          <a:r>
            <a:rPr lang="fr-FR" sz="1200" dirty="0" err="1">
              <a:hlinkClick xmlns:r="http://schemas.openxmlformats.org/officeDocument/2006/relationships" r:id="rId12" action="ppaction://hlinksldjump"/>
            </a:rPr>
            <a:t>Voc</a:t>
          </a:r>
          <a:r>
            <a:rPr lang="fr-FR" sz="1200" dirty="0">
              <a:hlinkClick xmlns:r="http://schemas.openxmlformats.org/officeDocument/2006/relationships" r:id="rId12" action="ppaction://hlinksldjump"/>
            </a:rPr>
            <a:t>: aliments</a:t>
          </a:r>
          <a:endParaRPr lang="fr-FR" sz="1200" dirty="0"/>
        </a:p>
      </dgm:t>
    </dgm:pt>
    <dgm:pt modelId="{F9360B63-235F-4C4F-913A-0129822BD193}" type="parTrans" cxnId="{7C96E37D-2221-4703-9830-2485111A4943}">
      <dgm:prSet/>
      <dgm:spPr/>
      <dgm:t>
        <a:bodyPr/>
        <a:lstStyle/>
        <a:p>
          <a:endParaRPr lang="fr-FR" sz="1200"/>
        </a:p>
      </dgm:t>
    </dgm:pt>
    <dgm:pt modelId="{31BB5B69-4B99-4D7D-8A85-CD53BEB64987}" type="sibTrans" cxnId="{7C96E37D-2221-4703-9830-2485111A4943}">
      <dgm:prSet/>
      <dgm:spPr/>
      <dgm:t>
        <a:bodyPr/>
        <a:lstStyle/>
        <a:p>
          <a:endParaRPr lang="fr-FR" sz="12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12">
        <dgm:presLayoutVars>
          <dgm:bulletEnabled val="1"/>
        </dgm:presLayoutVars>
      </dgm:prSet>
      <dgm:spPr/>
    </dgm:pt>
    <dgm:pt modelId="{4F894FE4-D206-41C8-AF7E-2F059EF7A497}" type="pres">
      <dgm:prSet presAssocID="{D71A99E9-9574-442D-A8CA-B21062B246A6}" presName="parSpace" presStyleCnt="0"/>
      <dgm:spPr/>
    </dgm:pt>
    <dgm:pt modelId="{2F548C05-5D23-47B9-9153-0D08392EF497}" type="pres">
      <dgm:prSet presAssocID="{6FAE786F-AC75-4C08-AB21-821A5A2DCB78}" presName="parTxOnly" presStyleLbl="node1" presStyleIdx="1" presStyleCnt="12">
        <dgm:presLayoutVars>
          <dgm:bulletEnabled val="1"/>
        </dgm:presLayoutVars>
      </dgm:prSet>
      <dgm:spPr/>
    </dgm:pt>
    <dgm:pt modelId="{2641F55C-7678-4F0E-9F26-07FCA1D57FDD}" type="pres">
      <dgm:prSet presAssocID="{EB9486F7-414A-4ECD-8706-C58E89D3C254}" presName="parSpace" presStyleCnt="0"/>
      <dgm:spPr/>
    </dgm:pt>
    <dgm:pt modelId="{07D5B92C-B88D-4097-96C2-28859F65CA7F}" type="pres">
      <dgm:prSet presAssocID="{1C4AA4B7-634C-4CBA-8066-E03FD66C6830}" presName="parTxOnly" presStyleLbl="node1" presStyleIdx="2" presStyleCnt="12">
        <dgm:presLayoutVars>
          <dgm:bulletEnabled val="1"/>
        </dgm:presLayoutVars>
      </dgm:prSet>
      <dgm:spPr/>
    </dgm:pt>
    <dgm:pt modelId="{149AD83A-B175-422B-8511-AB5D0AE3C71B}" type="pres">
      <dgm:prSet presAssocID="{31BB5B69-4B99-4D7D-8A85-CD53BEB64987}" presName="parSpace" presStyleCnt="0"/>
      <dgm:spPr/>
    </dgm:pt>
    <dgm:pt modelId="{0BF32CFA-15F8-41C4-A152-C55FC3476C2D}" type="pres">
      <dgm:prSet presAssocID="{85EC93E8-032B-44C3-96BD-D8FC2CDF2A04}" presName="parTxOnly" presStyleLbl="node1" presStyleIdx="3" presStyleCnt="1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12">
        <dgm:presLayoutVars>
          <dgm:bulletEnabled val="1"/>
        </dgm:presLayoutVars>
      </dgm:prSet>
      <dgm:spPr/>
    </dgm:pt>
    <dgm:pt modelId="{25A1145E-2788-45FB-97B7-F8C4089C4654}" type="pres">
      <dgm:prSet presAssocID="{F11C5AE7-F1F8-4B7B-AAC2-50535A342F1D}" presName="parSpace" presStyleCnt="0"/>
      <dgm:spPr/>
    </dgm:pt>
    <dgm:pt modelId="{9FAE840A-45EF-4838-804D-7D38725257B5}" type="pres">
      <dgm:prSet presAssocID="{51A4E85C-7853-4BD1-99B8-500FA732C07C}" presName="parTxOnly" presStyleLbl="node1" presStyleIdx="5" presStyleCnt="12">
        <dgm:presLayoutVars>
          <dgm:bulletEnabled val="1"/>
        </dgm:presLayoutVars>
      </dgm:prSet>
      <dgm:spPr/>
    </dgm:pt>
    <dgm:pt modelId="{BBB638DF-FC3D-4C30-895A-940F06B6343E}" type="pres">
      <dgm:prSet presAssocID="{1D2E3503-D81D-4ED0-BBED-9752F01DDB36}" presName="parSpace" presStyleCnt="0"/>
      <dgm:spPr/>
    </dgm:pt>
    <dgm:pt modelId="{2CC4FF6B-995D-4E35-BB3F-77D64CD4A0D0}" type="pres">
      <dgm:prSet presAssocID="{2473E0C6-F091-45D1-92DF-C3495EF1C401}" presName="parTxOnly" presStyleLbl="node1" presStyleIdx="6" presStyleCnt="12">
        <dgm:presLayoutVars>
          <dgm:bulletEnabled val="1"/>
        </dgm:presLayoutVars>
      </dgm:prSet>
      <dgm:spPr/>
    </dgm:pt>
    <dgm:pt modelId="{1B769117-C156-4328-97A8-A790DE76E5F3}" type="pres">
      <dgm:prSet presAssocID="{180EAE69-2C01-4311-B9E4-412DA1BB2F8A}" presName="parSpace" presStyleCnt="0"/>
      <dgm:spPr/>
    </dgm:pt>
    <dgm:pt modelId="{E0020522-8D25-4C40-9ABB-B5A802558AAC}" type="pres">
      <dgm:prSet presAssocID="{F6F74AEF-BB45-45DA-85BB-D022F832901F}" presName="parTxOnly" presStyleLbl="node1" presStyleIdx="7" presStyleCnt="12">
        <dgm:presLayoutVars>
          <dgm:bulletEnabled val="1"/>
        </dgm:presLayoutVars>
      </dgm:prSet>
      <dgm:spPr/>
    </dgm:pt>
    <dgm:pt modelId="{8CF0E4F3-6CAB-4DF7-8127-F071599528CD}" type="pres">
      <dgm:prSet presAssocID="{0A7681B3-6438-4331-95BA-32E8E2E65E7D}" presName="parSpace" presStyleCnt="0"/>
      <dgm:spPr/>
    </dgm:pt>
    <dgm:pt modelId="{6EE9DACF-3558-46D5-AD94-BB48E49F1489}" type="pres">
      <dgm:prSet presAssocID="{936D745D-CA20-4C08-BC30-D08A12E607A8}" presName="parTxOnly" presStyleLbl="node1" presStyleIdx="8" presStyleCnt="12">
        <dgm:presLayoutVars>
          <dgm:bulletEnabled val="1"/>
        </dgm:presLayoutVars>
      </dgm:prSet>
      <dgm:spPr/>
    </dgm:pt>
    <dgm:pt modelId="{32911B46-F97F-4525-AD59-CFE95FFB94FB}" type="pres">
      <dgm:prSet presAssocID="{3F89783E-1958-4D73-9E9D-4ADDC3DE43EC}" presName="parSpace" presStyleCnt="0"/>
      <dgm:spPr/>
    </dgm:pt>
    <dgm:pt modelId="{B5879791-AD02-494D-9D78-6C22396A75B7}" type="pres">
      <dgm:prSet presAssocID="{0D8A07CC-95B6-4EA0-829E-D9B8D030864E}" presName="parTxOnly" presStyleLbl="node1" presStyleIdx="9" presStyleCnt="12">
        <dgm:presLayoutVars>
          <dgm:bulletEnabled val="1"/>
        </dgm:presLayoutVars>
      </dgm:prSet>
      <dgm:spPr/>
    </dgm:pt>
    <dgm:pt modelId="{58A52110-D620-4823-A6FA-E8FA09D67D59}" type="pres">
      <dgm:prSet presAssocID="{922F579C-F95D-45B9-8EB7-32A2FB74BB9F}" presName="parSpace" presStyleCnt="0"/>
      <dgm:spPr/>
    </dgm:pt>
    <dgm:pt modelId="{92430BDE-7174-4B03-866C-936903DF07F9}" type="pres">
      <dgm:prSet presAssocID="{9CD13DA1-4E5F-4C46-A83B-A6876944F671}" presName="parTxOnly" presStyleLbl="node1" presStyleIdx="10" presStyleCnt="12">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11" presStyleCnt="12">
        <dgm:presLayoutVars>
          <dgm:bulletEnabled val="1"/>
        </dgm:presLayoutVars>
      </dgm:prSet>
      <dgm:spPr/>
    </dgm:pt>
  </dgm:ptLst>
  <dgm:cxnLst>
    <dgm:cxn modelId="{72738101-32A0-482A-BC85-92CF6BCE71EB}" srcId="{70A282F3-4515-4856-B2C0-86AA77246B51}" destId="{B1C5E547-A81E-4965-963A-5969F01DE233}" srcOrd="11" destOrd="0" parTransId="{AE6CC7CD-9FCB-4360-8E79-DF93DAF60737}" sibTransId="{580937A6-3062-43E0-84A4-203220A55668}"/>
    <dgm:cxn modelId="{BC1FA509-B3C6-4E15-9D7F-18D053E21C90}" type="presOf" srcId="{0D8A07CC-95B6-4EA0-829E-D9B8D030864E}" destId="{B5879791-AD02-494D-9D78-6C22396A75B7}" srcOrd="0" destOrd="0" presId="urn:microsoft.com/office/officeart/2005/8/layout/hChevron3"/>
    <dgm:cxn modelId="{8256F109-2CE8-4062-ACC0-DBE387B5E892}" type="presOf" srcId="{70A282F3-4515-4856-B2C0-86AA77246B51}" destId="{776A1F8C-5C31-4691-9C2B-A7F8DF456F32}" srcOrd="0" destOrd="0" presId="urn:microsoft.com/office/officeart/2005/8/layout/hChevron3"/>
    <dgm:cxn modelId="{738C1013-B35C-45FD-A84F-246877F9D9FE}" type="presOf" srcId="{936D745D-CA20-4C08-BC30-D08A12E607A8}" destId="{6EE9DACF-3558-46D5-AD94-BB48E49F1489}" srcOrd="0" destOrd="0" presId="urn:microsoft.com/office/officeart/2005/8/layout/hChevron3"/>
    <dgm:cxn modelId="{AE06BB18-E8A4-4D1E-ACA5-3BC536A79940}" srcId="{70A282F3-4515-4856-B2C0-86AA77246B51}" destId="{51A4E85C-7853-4BD1-99B8-500FA732C07C}" srcOrd="5" destOrd="0" parTransId="{B7C07AFD-23D0-4ADA-AB3D-00F07F4ED878}" sibTransId="{1D2E3503-D81D-4ED0-BBED-9752F01DDB36}"/>
    <dgm:cxn modelId="{E8BBB22B-7300-4868-A083-1104E6BD099B}" type="presOf" srcId="{71854ADA-8CB0-41DE-A023-09C1AF968FE5}" destId="{10216DF6-6500-4360-8168-79C8E29168F6}" srcOrd="0" destOrd="0" presId="urn:microsoft.com/office/officeart/2005/8/layout/hChevron3"/>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1"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0C3B4C51-DA37-44EB-8B1A-A227097089DF}" type="presOf" srcId="{51A4E85C-7853-4BD1-99B8-500FA732C07C}" destId="{9FAE840A-45EF-4838-804D-7D38725257B5}" srcOrd="0" destOrd="0" presId="urn:microsoft.com/office/officeart/2005/8/layout/hChevron3"/>
    <dgm:cxn modelId="{7C96E37D-2221-4703-9830-2485111A4943}" srcId="{70A282F3-4515-4856-B2C0-86AA77246B51}" destId="{1C4AA4B7-634C-4CBA-8066-E03FD66C6830}" srcOrd="2" destOrd="0" parTransId="{F9360B63-235F-4C4F-913A-0129822BD193}" sibTransId="{31BB5B69-4B99-4D7D-8A85-CD53BEB64987}"/>
    <dgm:cxn modelId="{7003787F-7B8C-4EAA-87AB-559D63E64850}" type="presOf" srcId="{2473E0C6-F091-45D1-92DF-C3495EF1C401}" destId="{2CC4FF6B-995D-4E35-BB3F-77D64CD4A0D0}" srcOrd="0" destOrd="0" presId="urn:microsoft.com/office/officeart/2005/8/layout/hChevron3"/>
    <dgm:cxn modelId="{D7169B87-9B7A-456D-8969-26D2699B1861}" srcId="{70A282F3-4515-4856-B2C0-86AA77246B51}" destId="{0D8A07CC-95B6-4EA0-829E-D9B8D030864E}" srcOrd="9" destOrd="0" parTransId="{D1EA18D4-45E8-453B-9846-F7DB3EB607EC}" sibTransId="{922F579C-F95D-45B9-8EB7-32A2FB74BB9F}"/>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10" destOrd="0" parTransId="{A0441888-E3AF-4D12-AB92-613143FC1909}" sibTransId="{1E76E48C-B58D-4209-8280-B24013EBE79B}"/>
    <dgm:cxn modelId="{5B7573AD-785D-4B55-A230-E32D87EAB77C}" srcId="{70A282F3-4515-4856-B2C0-86AA77246B51}" destId="{F6F74AEF-BB45-45DA-85BB-D022F832901F}" srcOrd="7" destOrd="0" parTransId="{31D343A9-D0AF-42AA-80A0-2F8A29E1D15C}" sibTransId="{0A7681B3-6438-4331-95BA-32E8E2E65E7D}"/>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EDF810CE-15C3-42DD-BF0A-6F360788C8CC}" srcId="{70A282F3-4515-4856-B2C0-86AA77246B51}" destId="{936D745D-CA20-4C08-BC30-D08A12E607A8}" srcOrd="8" destOrd="0" parTransId="{5794BC60-2566-4E8B-AF41-932DE9E3CF09}" sibTransId="{3F89783E-1958-4D73-9E9D-4ADDC3DE43EC}"/>
    <dgm:cxn modelId="{2469B8E2-A478-42E2-AA81-10AD3E8626D6}" type="presOf" srcId="{F6F74AEF-BB45-45DA-85BB-D022F832901F}" destId="{E0020522-8D25-4C40-9ABB-B5A802558AAC}"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9587E1F6-0EDF-4079-BE46-C5E4EDAD7C76}" type="presOf" srcId="{1C4AA4B7-634C-4CBA-8066-E03FD66C6830}" destId="{07D5B92C-B88D-4097-96C2-28859F65CA7F}" srcOrd="0" destOrd="0" presId="urn:microsoft.com/office/officeart/2005/8/layout/hChevron3"/>
    <dgm:cxn modelId="{2A5368FE-1C47-49B5-BBAB-3FCDB61912AD}" srcId="{70A282F3-4515-4856-B2C0-86AA77246B51}" destId="{2473E0C6-F091-45D1-92DF-C3495EF1C401}" srcOrd="6" destOrd="0" parTransId="{4433C147-A76C-4373-82A9-5E8D9C6D1838}" sibTransId="{180EAE69-2C01-4311-B9E4-412DA1BB2F8A}"/>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23E8F3E0-0D4E-44EC-A5D5-384FB891694A}" type="presParOf" srcId="{776A1F8C-5C31-4691-9C2B-A7F8DF456F32}" destId="{2F548C05-5D23-47B9-9153-0D08392EF497}" srcOrd="2" destOrd="0" presId="urn:microsoft.com/office/officeart/2005/8/layout/hChevron3"/>
    <dgm:cxn modelId="{6B743A57-743D-4B08-99B0-997F146DC9E6}" type="presParOf" srcId="{776A1F8C-5C31-4691-9C2B-A7F8DF456F32}" destId="{2641F55C-7678-4F0E-9F26-07FCA1D57FDD}" srcOrd="3" destOrd="0" presId="urn:microsoft.com/office/officeart/2005/8/layout/hChevron3"/>
    <dgm:cxn modelId="{DC205062-3D57-485B-A4A3-88E08CF67B73}" type="presParOf" srcId="{776A1F8C-5C31-4691-9C2B-A7F8DF456F32}" destId="{07D5B92C-B88D-4097-96C2-28859F65CA7F}" srcOrd="4" destOrd="0" presId="urn:microsoft.com/office/officeart/2005/8/layout/hChevron3"/>
    <dgm:cxn modelId="{564C1AF4-A875-4033-AC0C-3A982FD8735B}" type="presParOf" srcId="{776A1F8C-5C31-4691-9C2B-A7F8DF456F32}" destId="{149AD83A-B175-422B-8511-AB5D0AE3C71B}"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2A60B205-ECBC-4A54-8744-FD5CBA466B06}" type="presParOf" srcId="{776A1F8C-5C31-4691-9C2B-A7F8DF456F32}" destId="{9FAE840A-45EF-4838-804D-7D38725257B5}" srcOrd="10" destOrd="0" presId="urn:microsoft.com/office/officeart/2005/8/layout/hChevron3"/>
    <dgm:cxn modelId="{43B5F5F6-6381-4D48-B856-1AB4A62ACFE7}" type="presParOf" srcId="{776A1F8C-5C31-4691-9C2B-A7F8DF456F32}" destId="{BBB638DF-FC3D-4C30-895A-940F06B6343E}" srcOrd="11" destOrd="0" presId="urn:microsoft.com/office/officeart/2005/8/layout/hChevron3"/>
    <dgm:cxn modelId="{3459719D-6CFD-462C-B8D1-15E16C375775}" type="presParOf" srcId="{776A1F8C-5C31-4691-9C2B-A7F8DF456F32}" destId="{2CC4FF6B-995D-4E35-BB3F-77D64CD4A0D0}" srcOrd="12" destOrd="0" presId="urn:microsoft.com/office/officeart/2005/8/layout/hChevron3"/>
    <dgm:cxn modelId="{9BEB9B76-D675-43EF-8776-EF1C3FA58311}" type="presParOf" srcId="{776A1F8C-5C31-4691-9C2B-A7F8DF456F32}" destId="{1B769117-C156-4328-97A8-A790DE76E5F3}" srcOrd="13" destOrd="0" presId="urn:microsoft.com/office/officeart/2005/8/layout/hChevron3"/>
    <dgm:cxn modelId="{3A64E952-699F-4EC7-9C53-12B304A1AC65}" type="presParOf" srcId="{776A1F8C-5C31-4691-9C2B-A7F8DF456F32}" destId="{E0020522-8D25-4C40-9ABB-B5A802558AAC}" srcOrd="14" destOrd="0" presId="urn:microsoft.com/office/officeart/2005/8/layout/hChevron3"/>
    <dgm:cxn modelId="{7C42AB26-C2B4-4645-A7A3-40E0E203DE4E}" type="presParOf" srcId="{776A1F8C-5C31-4691-9C2B-A7F8DF456F32}" destId="{8CF0E4F3-6CAB-4DF7-8127-F071599528CD}" srcOrd="15" destOrd="0" presId="urn:microsoft.com/office/officeart/2005/8/layout/hChevron3"/>
    <dgm:cxn modelId="{D9A9EFE4-1844-4005-8BED-2FB2A5DC5673}" type="presParOf" srcId="{776A1F8C-5C31-4691-9C2B-A7F8DF456F32}" destId="{6EE9DACF-3558-46D5-AD94-BB48E49F1489}" srcOrd="16" destOrd="0" presId="urn:microsoft.com/office/officeart/2005/8/layout/hChevron3"/>
    <dgm:cxn modelId="{DDC766BE-4A32-4C0C-825B-A9815018E346}" type="presParOf" srcId="{776A1F8C-5C31-4691-9C2B-A7F8DF456F32}" destId="{32911B46-F97F-4525-AD59-CFE95FFB94FB}" srcOrd="17" destOrd="0" presId="urn:microsoft.com/office/officeart/2005/8/layout/hChevron3"/>
    <dgm:cxn modelId="{50FEB9A3-6A5E-493F-B5D2-A491D2B86465}" type="presParOf" srcId="{776A1F8C-5C31-4691-9C2B-A7F8DF456F32}" destId="{B5879791-AD02-494D-9D78-6C22396A75B7}" srcOrd="18" destOrd="0" presId="urn:microsoft.com/office/officeart/2005/8/layout/hChevron3"/>
    <dgm:cxn modelId="{0534FCC8-F103-4C46-8CA6-2E6FE1A79070}" type="presParOf" srcId="{776A1F8C-5C31-4691-9C2B-A7F8DF456F32}" destId="{58A52110-D620-4823-A6FA-E8FA09D67D59}" srcOrd="19" destOrd="0" presId="urn:microsoft.com/office/officeart/2005/8/layout/hChevron3"/>
    <dgm:cxn modelId="{FA103E51-2275-407D-9C53-E55B4CF21AE3}" type="presParOf" srcId="{776A1F8C-5C31-4691-9C2B-A7F8DF456F32}" destId="{92430BDE-7174-4B03-866C-936903DF07F9}" srcOrd="20" destOrd="0" presId="urn:microsoft.com/office/officeart/2005/8/layout/hChevron3"/>
    <dgm:cxn modelId="{F31D3BCB-2AFA-458D-96BF-227456F0A622}" type="presParOf" srcId="{776A1F8C-5C31-4691-9C2B-A7F8DF456F32}" destId="{67BB3DEC-BE6B-4F48-94DF-D5CCA4276827}" srcOrd="21" destOrd="0" presId="urn:microsoft.com/office/officeart/2005/8/layout/hChevron3"/>
    <dgm:cxn modelId="{E192B9E4-C8EF-43DC-BA11-78FD917000E5}" type="presParOf" srcId="{776A1F8C-5C31-4691-9C2B-A7F8DF456F32}" destId="{2CB68F4E-D058-4ECE-8D28-436B2D71DCC9}" srcOrd="22"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rgbClr val="FFC000"/>
        </a:solidFill>
      </dgm:spPr>
      <dgm:t>
        <a:bodyPr/>
        <a:lstStyle/>
        <a:p>
          <a:r>
            <a:rPr lang="fr-FR" sz="1200" dirty="0">
              <a:hlinkClick xmlns:r="http://schemas.openxmlformats.org/officeDocument/2006/relationships" r:id="rId1" action="ppaction://hlinksldjump"/>
            </a:rPr>
            <a:t>I. Starter</a:t>
          </a:r>
          <a:endParaRPr lang="fr-FR" sz="1200" dirty="0"/>
        </a:p>
      </dgm:t>
    </dgm:pt>
    <dgm:pt modelId="{C735A598-7BAA-4198-B3DB-B75AF76A8085}" type="parTrans" cxnId="{C66094AE-62B6-4AC2-AD90-6DDD41DB0420}">
      <dgm:prSet/>
      <dgm:spPr/>
      <dgm:t>
        <a:bodyPr/>
        <a:lstStyle/>
        <a:p>
          <a:endParaRPr lang="fr-FR" sz="1200"/>
        </a:p>
      </dgm:t>
    </dgm:pt>
    <dgm:pt modelId="{D71A99E9-9574-442D-A8CA-B21062B246A6}" type="sibTrans" cxnId="{C66094AE-62B6-4AC2-AD90-6DDD41DB0420}">
      <dgm:prSet/>
      <dgm:spPr/>
      <dgm:t>
        <a:bodyPr/>
        <a:lstStyle/>
        <a:p>
          <a:endParaRPr lang="fr-FR" sz="1200"/>
        </a:p>
      </dgm:t>
    </dgm:pt>
    <dgm:pt modelId="{6FAE786F-AC75-4C08-AB21-821A5A2DCB78}">
      <dgm:prSet phldrT="[Texte]" custT="1"/>
      <dgm:spPr>
        <a:solidFill>
          <a:schemeClr val="accent6">
            <a:lumMod val="20000"/>
            <a:lumOff val="80000"/>
          </a:schemeClr>
        </a:solidFill>
      </dgm:spPr>
      <dgm:t>
        <a:bodyPr/>
        <a:lstStyle/>
        <a:p>
          <a:r>
            <a:rPr lang="fr-FR" sz="1200" dirty="0">
              <a:hlinkClick xmlns:r="http://schemas.openxmlformats.org/officeDocument/2006/relationships" r:id="rId2" action="ppaction://hlinksldjump"/>
            </a:rPr>
            <a:t>II. C. texte</a:t>
          </a:r>
          <a:endParaRPr lang="fr-FR" sz="1200" dirty="0"/>
        </a:p>
      </dgm:t>
    </dgm:pt>
    <dgm:pt modelId="{995DA614-9380-4BB6-AF59-3DCB142B5F48}" type="parTrans" cxnId="{999FA33F-C5F2-4496-9223-5605050F10AE}">
      <dgm:prSet/>
      <dgm:spPr/>
      <dgm:t>
        <a:bodyPr/>
        <a:lstStyle/>
        <a:p>
          <a:endParaRPr lang="fr-FR" sz="1200"/>
        </a:p>
      </dgm:t>
    </dgm:pt>
    <dgm:pt modelId="{EB9486F7-414A-4ECD-8706-C58E89D3C254}" type="sibTrans" cxnId="{999FA33F-C5F2-4496-9223-5605050F10AE}">
      <dgm:prSet/>
      <dgm:spPr/>
      <dgm:t>
        <a:bodyPr/>
        <a:lstStyle/>
        <a:p>
          <a:endParaRPr lang="fr-FR" sz="1200"/>
        </a:p>
      </dgm:t>
    </dgm:pt>
    <dgm:pt modelId="{85EC93E8-032B-44C3-96BD-D8FC2CDF2A04}">
      <dgm:prSet phldrT="[Texte]" custT="1"/>
      <dgm:spPr>
        <a:solidFill>
          <a:schemeClr val="accent6">
            <a:lumMod val="20000"/>
            <a:lumOff val="80000"/>
          </a:schemeClr>
        </a:solidFill>
      </dgm:spPr>
      <dgm:t>
        <a:bodyPr/>
        <a:lstStyle/>
        <a:p>
          <a:r>
            <a:rPr lang="fr-FR" sz="1200" dirty="0">
              <a:hlinkClick xmlns:r="http://schemas.openxmlformats.org/officeDocument/2006/relationships" r:id="rId3" action="ppaction://hlinksldjump"/>
            </a:rPr>
            <a:t>IV. Gr: qté définie</a:t>
          </a:r>
          <a:endParaRPr lang="fr-FR" sz="1200" dirty="0"/>
        </a:p>
      </dgm:t>
    </dgm:pt>
    <dgm:pt modelId="{B0ED8357-9422-40D9-916C-E231BBDB607E}" type="parTrans" cxnId="{0A00E1CB-F810-44A5-A8D7-65B7092DF0AD}">
      <dgm:prSet/>
      <dgm:spPr/>
      <dgm:t>
        <a:bodyPr/>
        <a:lstStyle/>
        <a:p>
          <a:endParaRPr lang="fr-FR" sz="1200"/>
        </a:p>
      </dgm:t>
    </dgm:pt>
    <dgm:pt modelId="{9936B63E-A76D-4026-BBC4-6A1BEE9FE167}" type="sibTrans" cxnId="{0A00E1CB-F810-44A5-A8D7-65B7092DF0AD}">
      <dgm:prSet/>
      <dgm:spPr/>
      <dgm:t>
        <a:bodyPr/>
        <a:lstStyle/>
        <a:p>
          <a:endParaRPr lang="fr-FR" sz="1200"/>
        </a:p>
      </dgm:t>
    </dgm:pt>
    <dgm:pt modelId="{63BF9446-41F9-44D2-88CF-A079D597BA95}">
      <dgm:prSet phldrT="[Texte]" custT="1"/>
      <dgm:spPr>
        <a:solidFill>
          <a:schemeClr val="accent6">
            <a:lumMod val="20000"/>
            <a:lumOff val="80000"/>
          </a:schemeClr>
        </a:solidFill>
      </dgm:spPr>
      <dgm:t>
        <a:bodyPr/>
        <a:lstStyle/>
        <a:p>
          <a:r>
            <a:rPr lang="fr-FR" sz="1200" dirty="0">
              <a:hlinkClick xmlns:r="http://schemas.openxmlformats.org/officeDocument/2006/relationships" r:id="rId4" action="ppaction://hlinksldjump"/>
            </a:rPr>
            <a:t>V. Gr: qté indéfinie</a:t>
          </a:r>
          <a:endParaRPr lang="fr-FR" sz="1200" dirty="0"/>
        </a:p>
      </dgm:t>
    </dgm:pt>
    <dgm:pt modelId="{9AEBF485-80B7-4E72-B632-6D0248883F53}" type="parTrans" cxnId="{B2C73BEB-7BFC-4B9A-BF95-0C73B50EBA98}">
      <dgm:prSet/>
      <dgm:spPr/>
      <dgm:t>
        <a:bodyPr/>
        <a:lstStyle/>
        <a:p>
          <a:endParaRPr lang="fr-FR" sz="1200"/>
        </a:p>
      </dgm:t>
    </dgm:pt>
    <dgm:pt modelId="{F11C5AE7-F1F8-4B7B-AAC2-50535A342F1D}" type="sibTrans" cxnId="{B2C73BEB-7BFC-4B9A-BF95-0C73B50EBA98}">
      <dgm:prSet/>
      <dgm:spPr/>
      <dgm:t>
        <a:bodyPr/>
        <a:lstStyle/>
        <a:p>
          <a:endParaRPr lang="fr-FR" sz="1200"/>
        </a:p>
      </dgm:t>
    </dgm:pt>
    <dgm:pt modelId="{9CD13DA1-4E5F-4C46-A83B-A6876944F671}">
      <dgm:prSet phldrT="[Texte]" custT="1"/>
      <dgm:spPr>
        <a:solidFill>
          <a:schemeClr val="accent6">
            <a:lumMod val="20000"/>
            <a:lumOff val="80000"/>
          </a:schemeClr>
        </a:solidFill>
      </dgm:spPr>
      <dgm:t>
        <a:bodyPr/>
        <a:lstStyle/>
        <a:p>
          <a:r>
            <a:rPr lang="fr-FR" sz="1200" dirty="0">
              <a:hlinkClick xmlns:r="http://schemas.openxmlformats.org/officeDocument/2006/relationships" r:id="rId5" action="ppaction://hlinksldjump"/>
            </a:rPr>
            <a:t>XI. Phonétique</a:t>
          </a:r>
          <a:endParaRPr lang="fr-FR" sz="1200" dirty="0"/>
        </a:p>
      </dgm:t>
    </dgm:pt>
    <dgm:pt modelId="{A0441888-E3AF-4D12-AB92-613143FC1909}" type="parTrans" cxnId="{C85385A2-F66B-431C-B9AC-A00FB80E79EB}">
      <dgm:prSet/>
      <dgm:spPr/>
      <dgm:t>
        <a:bodyPr/>
        <a:lstStyle/>
        <a:p>
          <a:endParaRPr lang="fr-FR" sz="1200"/>
        </a:p>
      </dgm:t>
    </dgm:pt>
    <dgm:pt modelId="{1E76E48C-B58D-4209-8280-B24013EBE79B}" type="sibTrans" cxnId="{C85385A2-F66B-431C-B9AC-A00FB80E79EB}">
      <dgm:prSet/>
      <dgm:spPr/>
      <dgm:t>
        <a:bodyPr/>
        <a:lstStyle/>
        <a:p>
          <a:endParaRPr lang="fr-FR" sz="1200"/>
        </a:p>
      </dgm:t>
    </dgm:pt>
    <dgm:pt modelId="{B1C5E547-A81E-4965-963A-5969F01DE233}">
      <dgm:prSet phldrT="[Texte]" custT="1"/>
      <dgm:spPr>
        <a:solidFill>
          <a:schemeClr val="accent6">
            <a:lumMod val="20000"/>
            <a:lumOff val="80000"/>
          </a:schemeClr>
        </a:solidFill>
      </dgm:spPr>
      <dgm:t>
        <a:bodyPr/>
        <a:lstStyle/>
        <a:p>
          <a:r>
            <a:rPr lang="fr-FR" sz="1200" dirty="0">
              <a:hlinkClick xmlns:r="http://schemas.openxmlformats.org/officeDocument/2006/relationships" r:id="rId6" action="ppaction://hlinksldjump"/>
            </a:rPr>
            <a:t>XII. Production</a:t>
          </a:r>
          <a:endParaRPr lang="fr-FR" sz="1200" dirty="0"/>
        </a:p>
      </dgm:t>
    </dgm:pt>
    <dgm:pt modelId="{AE6CC7CD-9FCB-4360-8E79-DF93DAF60737}" type="parTrans" cxnId="{72738101-32A0-482A-BC85-92CF6BCE71EB}">
      <dgm:prSet/>
      <dgm:spPr/>
      <dgm:t>
        <a:bodyPr/>
        <a:lstStyle/>
        <a:p>
          <a:endParaRPr lang="fr-FR" sz="1200"/>
        </a:p>
      </dgm:t>
    </dgm:pt>
    <dgm:pt modelId="{580937A6-3062-43E0-84A4-203220A55668}" type="sibTrans" cxnId="{72738101-32A0-482A-BC85-92CF6BCE71EB}">
      <dgm:prSet/>
      <dgm:spPr/>
      <dgm:t>
        <a:bodyPr/>
        <a:lstStyle/>
        <a:p>
          <a:endParaRPr lang="fr-FR" sz="1200"/>
        </a:p>
      </dgm:t>
    </dgm:pt>
    <dgm:pt modelId="{51A4E85C-7853-4BD1-99B8-500FA732C07C}">
      <dgm:prSet phldrT="[Texte]" custT="1"/>
      <dgm:spPr>
        <a:solidFill>
          <a:schemeClr val="accent6">
            <a:lumMod val="20000"/>
            <a:lumOff val="80000"/>
          </a:schemeClr>
        </a:solidFill>
      </dgm:spPr>
      <dgm:t>
        <a:bodyPr/>
        <a:lstStyle/>
        <a:p>
          <a:r>
            <a:rPr lang="fr-FR" sz="1200" dirty="0">
              <a:hlinkClick xmlns:r="http://schemas.openxmlformats.org/officeDocument/2006/relationships" r:id="rId7" action="ppaction://hlinksldjump"/>
            </a:rPr>
            <a:t>VI. </a:t>
          </a:r>
          <a:r>
            <a:rPr lang="fr-FR" sz="1200" dirty="0" err="1">
              <a:hlinkClick xmlns:r="http://schemas.openxmlformats.org/officeDocument/2006/relationships" r:id="rId7" action="ppaction://hlinksldjump"/>
            </a:rPr>
            <a:t>Voc</a:t>
          </a:r>
          <a:r>
            <a:rPr lang="fr-FR" sz="1200" dirty="0">
              <a:hlinkClick xmlns:r="http://schemas.openxmlformats.org/officeDocument/2006/relationships" r:id="rId7" action="ppaction://hlinksldjump"/>
            </a:rPr>
            <a:t>: actions</a:t>
          </a:r>
          <a:endParaRPr lang="fr-FR" sz="1200" dirty="0"/>
        </a:p>
      </dgm:t>
    </dgm:pt>
    <dgm:pt modelId="{B7C07AFD-23D0-4ADA-AB3D-00F07F4ED878}" type="parTrans" cxnId="{AE06BB18-E8A4-4D1E-ACA5-3BC536A79940}">
      <dgm:prSet/>
      <dgm:spPr/>
      <dgm:t>
        <a:bodyPr/>
        <a:lstStyle/>
        <a:p>
          <a:endParaRPr lang="fr-FR" sz="1200"/>
        </a:p>
      </dgm:t>
    </dgm:pt>
    <dgm:pt modelId="{1D2E3503-D81D-4ED0-BBED-9752F01DDB36}" type="sibTrans" cxnId="{AE06BB18-E8A4-4D1E-ACA5-3BC536A79940}">
      <dgm:prSet/>
      <dgm:spPr/>
      <dgm:t>
        <a:bodyPr/>
        <a:lstStyle/>
        <a:p>
          <a:endParaRPr lang="fr-FR" sz="1200"/>
        </a:p>
      </dgm:t>
    </dgm:pt>
    <dgm:pt modelId="{2473E0C6-F091-45D1-92DF-C3495EF1C401}">
      <dgm:prSet phldrT="[Texte]" custT="1"/>
      <dgm:spPr>
        <a:solidFill>
          <a:schemeClr val="accent6">
            <a:lumMod val="20000"/>
            <a:lumOff val="80000"/>
          </a:schemeClr>
        </a:solidFill>
      </dgm:spPr>
      <dgm:t>
        <a:bodyPr/>
        <a:lstStyle/>
        <a:p>
          <a:r>
            <a:rPr lang="fr-FR" sz="1200" dirty="0">
              <a:hlinkClick xmlns:r="http://schemas.openxmlformats.org/officeDocument/2006/relationships" r:id="rId8" action="ppaction://hlinksldjump"/>
            </a:rPr>
            <a:t>VII. Gr: COD</a:t>
          </a:r>
          <a:endParaRPr lang="fr-FR" sz="1200" dirty="0"/>
        </a:p>
      </dgm:t>
    </dgm:pt>
    <dgm:pt modelId="{4433C147-A76C-4373-82A9-5E8D9C6D1838}" type="parTrans" cxnId="{2A5368FE-1C47-49B5-BBAB-3FCDB61912AD}">
      <dgm:prSet/>
      <dgm:spPr/>
      <dgm:t>
        <a:bodyPr/>
        <a:lstStyle/>
        <a:p>
          <a:endParaRPr lang="fr-FR" sz="1200"/>
        </a:p>
      </dgm:t>
    </dgm:pt>
    <dgm:pt modelId="{180EAE69-2C01-4311-B9E4-412DA1BB2F8A}" type="sibTrans" cxnId="{2A5368FE-1C47-49B5-BBAB-3FCDB61912AD}">
      <dgm:prSet/>
      <dgm:spPr/>
      <dgm:t>
        <a:bodyPr/>
        <a:lstStyle/>
        <a:p>
          <a:endParaRPr lang="fr-FR" sz="1200"/>
        </a:p>
      </dgm:t>
    </dgm:pt>
    <dgm:pt modelId="{F6F74AEF-BB45-45DA-85BB-D022F832901F}">
      <dgm:prSet phldrT="[Texte]" custT="1"/>
      <dgm:spPr>
        <a:solidFill>
          <a:schemeClr val="accent6">
            <a:lumMod val="20000"/>
            <a:lumOff val="80000"/>
          </a:schemeClr>
        </a:solidFill>
      </dgm:spPr>
      <dgm:t>
        <a:bodyPr/>
        <a:lstStyle/>
        <a:p>
          <a:r>
            <a:rPr lang="fr-FR" sz="1200" dirty="0">
              <a:hlinkClick xmlns:r="http://schemas.openxmlformats.org/officeDocument/2006/relationships" r:id="rId9" action="ppaction://hlinksldjump"/>
            </a:rPr>
            <a:t>VIII. Gr: prés. progressif</a:t>
          </a:r>
          <a:endParaRPr lang="fr-FR" sz="1200" dirty="0"/>
        </a:p>
      </dgm:t>
    </dgm:pt>
    <dgm:pt modelId="{31D343A9-D0AF-42AA-80A0-2F8A29E1D15C}" type="parTrans" cxnId="{5B7573AD-785D-4B55-A230-E32D87EAB77C}">
      <dgm:prSet/>
      <dgm:spPr/>
      <dgm:t>
        <a:bodyPr/>
        <a:lstStyle/>
        <a:p>
          <a:endParaRPr lang="fr-FR" sz="1200"/>
        </a:p>
      </dgm:t>
    </dgm:pt>
    <dgm:pt modelId="{0A7681B3-6438-4331-95BA-32E8E2E65E7D}" type="sibTrans" cxnId="{5B7573AD-785D-4B55-A230-E32D87EAB77C}">
      <dgm:prSet/>
      <dgm:spPr/>
      <dgm:t>
        <a:bodyPr/>
        <a:lstStyle/>
        <a:p>
          <a:endParaRPr lang="fr-FR" sz="1200"/>
        </a:p>
      </dgm:t>
    </dgm:pt>
    <dgm:pt modelId="{936D745D-CA20-4C08-BC30-D08A12E607A8}">
      <dgm:prSet phldrT="[Texte]" custT="1"/>
      <dgm:spPr>
        <a:solidFill>
          <a:schemeClr val="accent6">
            <a:lumMod val="20000"/>
            <a:lumOff val="80000"/>
          </a:schemeClr>
        </a:solidFill>
      </dgm:spPr>
      <dgm:t>
        <a:bodyPr/>
        <a:lstStyle/>
        <a:p>
          <a:r>
            <a:rPr lang="fr-FR" sz="1200" dirty="0">
              <a:hlinkClick xmlns:r="http://schemas.openxmlformats.org/officeDocument/2006/relationships" r:id="rId10" action="ppaction://hlinksldjump"/>
            </a:rPr>
            <a:t>IX. </a:t>
          </a:r>
          <a:r>
            <a:rPr lang="fr-FR" sz="1200" dirty="0" err="1">
              <a:hlinkClick xmlns:r="http://schemas.openxmlformats.org/officeDocument/2006/relationships" r:id="rId10" action="ppaction://hlinksldjump"/>
            </a:rPr>
            <a:t>Voc</a:t>
          </a:r>
          <a:r>
            <a:rPr lang="fr-FR" sz="1200" dirty="0">
              <a:hlinkClick xmlns:r="http://schemas.openxmlformats.org/officeDocument/2006/relationships" r:id="rId10" action="ppaction://hlinksldjump"/>
            </a:rPr>
            <a:t>: connecteurs</a:t>
          </a:r>
          <a:endParaRPr lang="fr-FR" sz="1200" dirty="0"/>
        </a:p>
      </dgm:t>
    </dgm:pt>
    <dgm:pt modelId="{5794BC60-2566-4E8B-AF41-932DE9E3CF09}" type="parTrans" cxnId="{EDF810CE-15C3-42DD-BF0A-6F360788C8CC}">
      <dgm:prSet/>
      <dgm:spPr/>
      <dgm:t>
        <a:bodyPr/>
        <a:lstStyle/>
        <a:p>
          <a:endParaRPr lang="fr-FR" sz="1200"/>
        </a:p>
      </dgm:t>
    </dgm:pt>
    <dgm:pt modelId="{3F89783E-1958-4D73-9E9D-4ADDC3DE43EC}" type="sibTrans" cxnId="{EDF810CE-15C3-42DD-BF0A-6F360788C8CC}">
      <dgm:prSet/>
      <dgm:spPr/>
      <dgm:t>
        <a:bodyPr/>
        <a:lstStyle/>
        <a:p>
          <a:endParaRPr lang="fr-FR" sz="1200"/>
        </a:p>
      </dgm:t>
    </dgm:pt>
    <dgm:pt modelId="{0D8A07CC-95B6-4EA0-829E-D9B8D030864E}">
      <dgm:prSet phldrT="[Texte]" custT="1"/>
      <dgm:spPr>
        <a:solidFill>
          <a:schemeClr val="accent6">
            <a:lumMod val="20000"/>
            <a:lumOff val="80000"/>
          </a:schemeClr>
        </a:solidFill>
      </dgm:spPr>
      <dgm:t>
        <a:bodyPr/>
        <a:lstStyle/>
        <a:p>
          <a:r>
            <a:rPr lang="fr-FR" sz="1200" dirty="0">
              <a:hlinkClick xmlns:r="http://schemas.openxmlformats.org/officeDocument/2006/relationships" r:id="rId11" action="ppaction://hlinksldjump"/>
            </a:rPr>
            <a:t>X. </a:t>
          </a:r>
          <a:r>
            <a:rPr lang="fr-FR" sz="1200" dirty="0" err="1">
              <a:hlinkClick xmlns:r="http://schemas.openxmlformats.org/officeDocument/2006/relationships" r:id="rId11" action="ppaction://hlinksldjump"/>
            </a:rPr>
            <a:t>Voc</a:t>
          </a:r>
          <a:r>
            <a:rPr lang="fr-FR" sz="1200" dirty="0">
              <a:hlinkClick xmlns:r="http://schemas.openxmlformats.org/officeDocument/2006/relationships" r:id="rId11" action="ppaction://hlinksldjump"/>
            </a:rPr>
            <a:t>: opinion</a:t>
          </a:r>
          <a:endParaRPr lang="fr-FR" sz="1200" dirty="0"/>
        </a:p>
      </dgm:t>
    </dgm:pt>
    <dgm:pt modelId="{D1EA18D4-45E8-453B-9846-F7DB3EB607EC}" type="parTrans" cxnId="{D7169B87-9B7A-456D-8969-26D2699B1861}">
      <dgm:prSet/>
      <dgm:spPr/>
      <dgm:t>
        <a:bodyPr/>
        <a:lstStyle/>
        <a:p>
          <a:endParaRPr lang="fr-FR" sz="1200"/>
        </a:p>
      </dgm:t>
    </dgm:pt>
    <dgm:pt modelId="{922F579C-F95D-45B9-8EB7-32A2FB74BB9F}" type="sibTrans" cxnId="{D7169B87-9B7A-456D-8969-26D2699B1861}">
      <dgm:prSet/>
      <dgm:spPr/>
      <dgm:t>
        <a:bodyPr/>
        <a:lstStyle/>
        <a:p>
          <a:endParaRPr lang="fr-FR" sz="1200"/>
        </a:p>
      </dgm:t>
    </dgm:pt>
    <dgm:pt modelId="{1C4AA4B7-634C-4CBA-8066-E03FD66C6830}">
      <dgm:prSet phldrT="[Texte]" custT="1"/>
      <dgm:spPr>
        <a:solidFill>
          <a:schemeClr val="accent6">
            <a:lumMod val="20000"/>
            <a:lumOff val="80000"/>
          </a:schemeClr>
        </a:solidFill>
      </dgm:spPr>
      <dgm:t>
        <a:bodyPr/>
        <a:lstStyle/>
        <a:p>
          <a:r>
            <a:rPr lang="fr-FR" sz="1200" dirty="0">
              <a:hlinkClick xmlns:r="http://schemas.openxmlformats.org/officeDocument/2006/relationships" r:id="rId12" action="ppaction://hlinksldjump"/>
            </a:rPr>
            <a:t>III. </a:t>
          </a:r>
          <a:r>
            <a:rPr lang="fr-FR" sz="1200" dirty="0" err="1">
              <a:hlinkClick xmlns:r="http://schemas.openxmlformats.org/officeDocument/2006/relationships" r:id="rId12" action="ppaction://hlinksldjump"/>
            </a:rPr>
            <a:t>Voc</a:t>
          </a:r>
          <a:r>
            <a:rPr lang="fr-FR" sz="1200" dirty="0">
              <a:hlinkClick xmlns:r="http://schemas.openxmlformats.org/officeDocument/2006/relationships" r:id="rId12" action="ppaction://hlinksldjump"/>
            </a:rPr>
            <a:t>: aliments</a:t>
          </a:r>
          <a:endParaRPr lang="fr-FR" sz="1200" dirty="0"/>
        </a:p>
      </dgm:t>
    </dgm:pt>
    <dgm:pt modelId="{F9360B63-235F-4C4F-913A-0129822BD193}" type="parTrans" cxnId="{7C96E37D-2221-4703-9830-2485111A4943}">
      <dgm:prSet/>
      <dgm:spPr/>
      <dgm:t>
        <a:bodyPr/>
        <a:lstStyle/>
        <a:p>
          <a:endParaRPr lang="fr-FR" sz="1200"/>
        </a:p>
      </dgm:t>
    </dgm:pt>
    <dgm:pt modelId="{31BB5B69-4B99-4D7D-8A85-CD53BEB64987}" type="sibTrans" cxnId="{7C96E37D-2221-4703-9830-2485111A4943}">
      <dgm:prSet/>
      <dgm:spPr/>
      <dgm:t>
        <a:bodyPr/>
        <a:lstStyle/>
        <a:p>
          <a:endParaRPr lang="fr-FR" sz="12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12">
        <dgm:presLayoutVars>
          <dgm:bulletEnabled val="1"/>
        </dgm:presLayoutVars>
      </dgm:prSet>
      <dgm:spPr/>
    </dgm:pt>
    <dgm:pt modelId="{4F894FE4-D206-41C8-AF7E-2F059EF7A497}" type="pres">
      <dgm:prSet presAssocID="{D71A99E9-9574-442D-A8CA-B21062B246A6}" presName="parSpace" presStyleCnt="0"/>
      <dgm:spPr/>
    </dgm:pt>
    <dgm:pt modelId="{2F548C05-5D23-47B9-9153-0D08392EF497}" type="pres">
      <dgm:prSet presAssocID="{6FAE786F-AC75-4C08-AB21-821A5A2DCB78}" presName="parTxOnly" presStyleLbl="node1" presStyleIdx="1" presStyleCnt="12">
        <dgm:presLayoutVars>
          <dgm:bulletEnabled val="1"/>
        </dgm:presLayoutVars>
      </dgm:prSet>
      <dgm:spPr/>
    </dgm:pt>
    <dgm:pt modelId="{2641F55C-7678-4F0E-9F26-07FCA1D57FDD}" type="pres">
      <dgm:prSet presAssocID="{EB9486F7-414A-4ECD-8706-C58E89D3C254}" presName="parSpace" presStyleCnt="0"/>
      <dgm:spPr/>
    </dgm:pt>
    <dgm:pt modelId="{07D5B92C-B88D-4097-96C2-28859F65CA7F}" type="pres">
      <dgm:prSet presAssocID="{1C4AA4B7-634C-4CBA-8066-E03FD66C6830}" presName="parTxOnly" presStyleLbl="node1" presStyleIdx="2" presStyleCnt="12">
        <dgm:presLayoutVars>
          <dgm:bulletEnabled val="1"/>
        </dgm:presLayoutVars>
      </dgm:prSet>
      <dgm:spPr/>
    </dgm:pt>
    <dgm:pt modelId="{149AD83A-B175-422B-8511-AB5D0AE3C71B}" type="pres">
      <dgm:prSet presAssocID="{31BB5B69-4B99-4D7D-8A85-CD53BEB64987}" presName="parSpace" presStyleCnt="0"/>
      <dgm:spPr/>
    </dgm:pt>
    <dgm:pt modelId="{0BF32CFA-15F8-41C4-A152-C55FC3476C2D}" type="pres">
      <dgm:prSet presAssocID="{85EC93E8-032B-44C3-96BD-D8FC2CDF2A04}" presName="parTxOnly" presStyleLbl="node1" presStyleIdx="3" presStyleCnt="1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12">
        <dgm:presLayoutVars>
          <dgm:bulletEnabled val="1"/>
        </dgm:presLayoutVars>
      </dgm:prSet>
      <dgm:spPr/>
    </dgm:pt>
    <dgm:pt modelId="{25A1145E-2788-45FB-97B7-F8C4089C4654}" type="pres">
      <dgm:prSet presAssocID="{F11C5AE7-F1F8-4B7B-AAC2-50535A342F1D}" presName="parSpace" presStyleCnt="0"/>
      <dgm:spPr/>
    </dgm:pt>
    <dgm:pt modelId="{9FAE840A-45EF-4838-804D-7D38725257B5}" type="pres">
      <dgm:prSet presAssocID="{51A4E85C-7853-4BD1-99B8-500FA732C07C}" presName="parTxOnly" presStyleLbl="node1" presStyleIdx="5" presStyleCnt="12">
        <dgm:presLayoutVars>
          <dgm:bulletEnabled val="1"/>
        </dgm:presLayoutVars>
      </dgm:prSet>
      <dgm:spPr/>
    </dgm:pt>
    <dgm:pt modelId="{BBB638DF-FC3D-4C30-895A-940F06B6343E}" type="pres">
      <dgm:prSet presAssocID="{1D2E3503-D81D-4ED0-BBED-9752F01DDB36}" presName="parSpace" presStyleCnt="0"/>
      <dgm:spPr/>
    </dgm:pt>
    <dgm:pt modelId="{2CC4FF6B-995D-4E35-BB3F-77D64CD4A0D0}" type="pres">
      <dgm:prSet presAssocID="{2473E0C6-F091-45D1-92DF-C3495EF1C401}" presName="parTxOnly" presStyleLbl="node1" presStyleIdx="6" presStyleCnt="12">
        <dgm:presLayoutVars>
          <dgm:bulletEnabled val="1"/>
        </dgm:presLayoutVars>
      </dgm:prSet>
      <dgm:spPr/>
    </dgm:pt>
    <dgm:pt modelId="{1B769117-C156-4328-97A8-A790DE76E5F3}" type="pres">
      <dgm:prSet presAssocID="{180EAE69-2C01-4311-B9E4-412DA1BB2F8A}" presName="parSpace" presStyleCnt="0"/>
      <dgm:spPr/>
    </dgm:pt>
    <dgm:pt modelId="{E0020522-8D25-4C40-9ABB-B5A802558AAC}" type="pres">
      <dgm:prSet presAssocID="{F6F74AEF-BB45-45DA-85BB-D022F832901F}" presName="parTxOnly" presStyleLbl="node1" presStyleIdx="7" presStyleCnt="12">
        <dgm:presLayoutVars>
          <dgm:bulletEnabled val="1"/>
        </dgm:presLayoutVars>
      </dgm:prSet>
      <dgm:spPr/>
    </dgm:pt>
    <dgm:pt modelId="{8CF0E4F3-6CAB-4DF7-8127-F071599528CD}" type="pres">
      <dgm:prSet presAssocID="{0A7681B3-6438-4331-95BA-32E8E2E65E7D}" presName="parSpace" presStyleCnt="0"/>
      <dgm:spPr/>
    </dgm:pt>
    <dgm:pt modelId="{6EE9DACF-3558-46D5-AD94-BB48E49F1489}" type="pres">
      <dgm:prSet presAssocID="{936D745D-CA20-4C08-BC30-D08A12E607A8}" presName="parTxOnly" presStyleLbl="node1" presStyleIdx="8" presStyleCnt="12">
        <dgm:presLayoutVars>
          <dgm:bulletEnabled val="1"/>
        </dgm:presLayoutVars>
      </dgm:prSet>
      <dgm:spPr/>
    </dgm:pt>
    <dgm:pt modelId="{32911B46-F97F-4525-AD59-CFE95FFB94FB}" type="pres">
      <dgm:prSet presAssocID="{3F89783E-1958-4D73-9E9D-4ADDC3DE43EC}" presName="parSpace" presStyleCnt="0"/>
      <dgm:spPr/>
    </dgm:pt>
    <dgm:pt modelId="{B5879791-AD02-494D-9D78-6C22396A75B7}" type="pres">
      <dgm:prSet presAssocID="{0D8A07CC-95B6-4EA0-829E-D9B8D030864E}" presName="parTxOnly" presStyleLbl="node1" presStyleIdx="9" presStyleCnt="12">
        <dgm:presLayoutVars>
          <dgm:bulletEnabled val="1"/>
        </dgm:presLayoutVars>
      </dgm:prSet>
      <dgm:spPr/>
    </dgm:pt>
    <dgm:pt modelId="{58A52110-D620-4823-A6FA-E8FA09D67D59}" type="pres">
      <dgm:prSet presAssocID="{922F579C-F95D-45B9-8EB7-32A2FB74BB9F}" presName="parSpace" presStyleCnt="0"/>
      <dgm:spPr/>
    </dgm:pt>
    <dgm:pt modelId="{92430BDE-7174-4B03-866C-936903DF07F9}" type="pres">
      <dgm:prSet presAssocID="{9CD13DA1-4E5F-4C46-A83B-A6876944F671}" presName="parTxOnly" presStyleLbl="node1" presStyleIdx="10" presStyleCnt="12">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11" presStyleCnt="12">
        <dgm:presLayoutVars>
          <dgm:bulletEnabled val="1"/>
        </dgm:presLayoutVars>
      </dgm:prSet>
      <dgm:spPr/>
    </dgm:pt>
  </dgm:ptLst>
  <dgm:cxnLst>
    <dgm:cxn modelId="{72738101-32A0-482A-BC85-92CF6BCE71EB}" srcId="{70A282F3-4515-4856-B2C0-86AA77246B51}" destId="{B1C5E547-A81E-4965-963A-5969F01DE233}" srcOrd="11" destOrd="0" parTransId="{AE6CC7CD-9FCB-4360-8E79-DF93DAF60737}" sibTransId="{580937A6-3062-43E0-84A4-203220A55668}"/>
    <dgm:cxn modelId="{BC1FA509-B3C6-4E15-9D7F-18D053E21C90}" type="presOf" srcId="{0D8A07CC-95B6-4EA0-829E-D9B8D030864E}" destId="{B5879791-AD02-494D-9D78-6C22396A75B7}" srcOrd="0" destOrd="0" presId="urn:microsoft.com/office/officeart/2005/8/layout/hChevron3"/>
    <dgm:cxn modelId="{8256F109-2CE8-4062-ACC0-DBE387B5E892}" type="presOf" srcId="{70A282F3-4515-4856-B2C0-86AA77246B51}" destId="{776A1F8C-5C31-4691-9C2B-A7F8DF456F32}" srcOrd="0" destOrd="0" presId="urn:microsoft.com/office/officeart/2005/8/layout/hChevron3"/>
    <dgm:cxn modelId="{738C1013-B35C-45FD-A84F-246877F9D9FE}" type="presOf" srcId="{936D745D-CA20-4C08-BC30-D08A12E607A8}" destId="{6EE9DACF-3558-46D5-AD94-BB48E49F1489}" srcOrd="0" destOrd="0" presId="urn:microsoft.com/office/officeart/2005/8/layout/hChevron3"/>
    <dgm:cxn modelId="{AE06BB18-E8A4-4D1E-ACA5-3BC536A79940}" srcId="{70A282F3-4515-4856-B2C0-86AA77246B51}" destId="{51A4E85C-7853-4BD1-99B8-500FA732C07C}" srcOrd="5" destOrd="0" parTransId="{B7C07AFD-23D0-4ADA-AB3D-00F07F4ED878}" sibTransId="{1D2E3503-D81D-4ED0-BBED-9752F01DDB36}"/>
    <dgm:cxn modelId="{E8BBB22B-7300-4868-A083-1104E6BD099B}" type="presOf" srcId="{71854ADA-8CB0-41DE-A023-09C1AF968FE5}" destId="{10216DF6-6500-4360-8168-79C8E29168F6}" srcOrd="0" destOrd="0" presId="urn:microsoft.com/office/officeart/2005/8/layout/hChevron3"/>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1"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0C3B4C51-DA37-44EB-8B1A-A227097089DF}" type="presOf" srcId="{51A4E85C-7853-4BD1-99B8-500FA732C07C}" destId="{9FAE840A-45EF-4838-804D-7D38725257B5}" srcOrd="0" destOrd="0" presId="urn:microsoft.com/office/officeart/2005/8/layout/hChevron3"/>
    <dgm:cxn modelId="{7C96E37D-2221-4703-9830-2485111A4943}" srcId="{70A282F3-4515-4856-B2C0-86AA77246B51}" destId="{1C4AA4B7-634C-4CBA-8066-E03FD66C6830}" srcOrd="2" destOrd="0" parTransId="{F9360B63-235F-4C4F-913A-0129822BD193}" sibTransId="{31BB5B69-4B99-4D7D-8A85-CD53BEB64987}"/>
    <dgm:cxn modelId="{7003787F-7B8C-4EAA-87AB-559D63E64850}" type="presOf" srcId="{2473E0C6-F091-45D1-92DF-C3495EF1C401}" destId="{2CC4FF6B-995D-4E35-BB3F-77D64CD4A0D0}" srcOrd="0" destOrd="0" presId="urn:microsoft.com/office/officeart/2005/8/layout/hChevron3"/>
    <dgm:cxn modelId="{D7169B87-9B7A-456D-8969-26D2699B1861}" srcId="{70A282F3-4515-4856-B2C0-86AA77246B51}" destId="{0D8A07CC-95B6-4EA0-829E-D9B8D030864E}" srcOrd="9" destOrd="0" parTransId="{D1EA18D4-45E8-453B-9846-F7DB3EB607EC}" sibTransId="{922F579C-F95D-45B9-8EB7-32A2FB74BB9F}"/>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10" destOrd="0" parTransId="{A0441888-E3AF-4D12-AB92-613143FC1909}" sibTransId="{1E76E48C-B58D-4209-8280-B24013EBE79B}"/>
    <dgm:cxn modelId="{5B7573AD-785D-4B55-A230-E32D87EAB77C}" srcId="{70A282F3-4515-4856-B2C0-86AA77246B51}" destId="{F6F74AEF-BB45-45DA-85BB-D022F832901F}" srcOrd="7" destOrd="0" parTransId="{31D343A9-D0AF-42AA-80A0-2F8A29E1D15C}" sibTransId="{0A7681B3-6438-4331-95BA-32E8E2E65E7D}"/>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EDF810CE-15C3-42DD-BF0A-6F360788C8CC}" srcId="{70A282F3-4515-4856-B2C0-86AA77246B51}" destId="{936D745D-CA20-4C08-BC30-D08A12E607A8}" srcOrd="8" destOrd="0" parTransId="{5794BC60-2566-4E8B-AF41-932DE9E3CF09}" sibTransId="{3F89783E-1958-4D73-9E9D-4ADDC3DE43EC}"/>
    <dgm:cxn modelId="{2469B8E2-A478-42E2-AA81-10AD3E8626D6}" type="presOf" srcId="{F6F74AEF-BB45-45DA-85BB-D022F832901F}" destId="{E0020522-8D25-4C40-9ABB-B5A802558AAC}"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9587E1F6-0EDF-4079-BE46-C5E4EDAD7C76}" type="presOf" srcId="{1C4AA4B7-634C-4CBA-8066-E03FD66C6830}" destId="{07D5B92C-B88D-4097-96C2-28859F65CA7F}" srcOrd="0" destOrd="0" presId="urn:microsoft.com/office/officeart/2005/8/layout/hChevron3"/>
    <dgm:cxn modelId="{2A5368FE-1C47-49B5-BBAB-3FCDB61912AD}" srcId="{70A282F3-4515-4856-B2C0-86AA77246B51}" destId="{2473E0C6-F091-45D1-92DF-C3495EF1C401}" srcOrd="6" destOrd="0" parTransId="{4433C147-A76C-4373-82A9-5E8D9C6D1838}" sibTransId="{180EAE69-2C01-4311-B9E4-412DA1BB2F8A}"/>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23E8F3E0-0D4E-44EC-A5D5-384FB891694A}" type="presParOf" srcId="{776A1F8C-5C31-4691-9C2B-A7F8DF456F32}" destId="{2F548C05-5D23-47B9-9153-0D08392EF497}" srcOrd="2" destOrd="0" presId="urn:microsoft.com/office/officeart/2005/8/layout/hChevron3"/>
    <dgm:cxn modelId="{6B743A57-743D-4B08-99B0-997F146DC9E6}" type="presParOf" srcId="{776A1F8C-5C31-4691-9C2B-A7F8DF456F32}" destId="{2641F55C-7678-4F0E-9F26-07FCA1D57FDD}" srcOrd="3" destOrd="0" presId="urn:microsoft.com/office/officeart/2005/8/layout/hChevron3"/>
    <dgm:cxn modelId="{DC205062-3D57-485B-A4A3-88E08CF67B73}" type="presParOf" srcId="{776A1F8C-5C31-4691-9C2B-A7F8DF456F32}" destId="{07D5B92C-B88D-4097-96C2-28859F65CA7F}" srcOrd="4" destOrd="0" presId="urn:microsoft.com/office/officeart/2005/8/layout/hChevron3"/>
    <dgm:cxn modelId="{564C1AF4-A875-4033-AC0C-3A982FD8735B}" type="presParOf" srcId="{776A1F8C-5C31-4691-9C2B-A7F8DF456F32}" destId="{149AD83A-B175-422B-8511-AB5D0AE3C71B}"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2A60B205-ECBC-4A54-8744-FD5CBA466B06}" type="presParOf" srcId="{776A1F8C-5C31-4691-9C2B-A7F8DF456F32}" destId="{9FAE840A-45EF-4838-804D-7D38725257B5}" srcOrd="10" destOrd="0" presId="urn:microsoft.com/office/officeart/2005/8/layout/hChevron3"/>
    <dgm:cxn modelId="{43B5F5F6-6381-4D48-B856-1AB4A62ACFE7}" type="presParOf" srcId="{776A1F8C-5C31-4691-9C2B-A7F8DF456F32}" destId="{BBB638DF-FC3D-4C30-895A-940F06B6343E}" srcOrd="11" destOrd="0" presId="urn:microsoft.com/office/officeart/2005/8/layout/hChevron3"/>
    <dgm:cxn modelId="{3459719D-6CFD-462C-B8D1-15E16C375775}" type="presParOf" srcId="{776A1F8C-5C31-4691-9C2B-A7F8DF456F32}" destId="{2CC4FF6B-995D-4E35-BB3F-77D64CD4A0D0}" srcOrd="12" destOrd="0" presId="urn:microsoft.com/office/officeart/2005/8/layout/hChevron3"/>
    <dgm:cxn modelId="{9BEB9B76-D675-43EF-8776-EF1C3FA58311}" type="presParOf" srcId="{776A1F8C-5C31-4691-9C2B-A7F8DF456F32}" destId="{1B769117-C156-4328-97A8-A790DE76E5F3}" srcOrd="13" destOrd="0" presId="urn:microsoft.com/office/officeart/2005/8/layout/hChevron3"/>
    <dgm:cxn modelId="{3A64E952-699F-4EC7-9C53-12B304A1AC65}" type="presParOf" srcId="{776A1F8C-5C31-4691-9C2B-A7F8DF456F32}" destId="{E0020522-8D25-4C40-9ABB-B5A802558AAC}" srcOrd="14" destOrd="0" presId="urn:microsoft.com/office/officeart/2005/8/layout/hChevron3"/>
    <dgm:cxn modelId="{7C42AB26-C2B4-4645-A7A3-40E0E203DE4E}" type="presParOf" srcId="{776A1F8C-5C31-4691-9C2B-A7F8DF456F32}" destId="{8CF0E4F3-6CAB-4DF7-8127-F071599528CD}" srcOrd="15" destOrd="0" presId="urn:microsoft.com/office/officeart/2005/8/layout/hChevron3"/>
    <dgm:cxn modelId="{D9A9EFE4-1844-4005-8BED-2FB2A5DC5673}" type="presParOf" srcId="{776A1F8C-5C31-4691-9C2B-A7F8DF456F32}" destId="{6EE9DACF-3558-46D5-AD94-BB48E49F1489}" srcOrd="16" destOrd="0" presId="urn:microsoft.com/office/officeart/2005/8/layout/hChevron3"/>
    <dgm:cxn modelId="{DDC766BE-4A32-4C0C-825B-A9815018E346}" type="presParOf" srcId="{776A1F8C-5C31-4691-9C2B-A7F8DF456F32}" destId="{32911B46-F97F-4525-AD59-CFE95FFB94FB}" srcOrd="17" destOrd="0" presId="urn:microsoft.com/office/officeart/2005/8/layout/hChevron3"/>
    <dgm:cxn modelId="{50FEB9A3-6A5E-493F-B5D2-A491D2B86465}" type="presParOf" srcId="{776A1F8C-5C31-4691-9C2B-A7F8DF456F32}" destId="{B5879791-AD02-494D-9D78-6C22396A75B7}" srcOrd="18" destOrd="0" presId="urn:microsoft.com/office/officeart/2005/8/layout/hChevron3"/>
    <dgm:cxn modelId="{0534FCC8-F103-4C46-8CA6-2E6FE1A79070}" type="presParOf" srcId="{776A1F8C-5C31-4691-9C2B-A7F8DF456F32}" destId="{58A52110-D620-4823-A6FA-E8FA09D67D59}" srcOrd="19" destOrd="0" presId="urn:microsoft.com/office/officeart/2005/8/layout/hChevron3"/>
    <dgm:cxn modelId="{FA103E51-2275-407D-9C53-E55B4CF21AE3}" type="presParOf" srcId="{776A1F8C-5C31-4691-9C2B-A7F8DF456F32}" destId="{92430BDE-7174-4B03-866C-936903DF07F9}" srcOrd="20" destOrd="0" presId="urn:microsoft.com/office/officeart/2005/8/layout/hChevron3"/>
    <dgm:cxn modelId="{F31D3BCB-2AFA-458D-96BF-227456F0A622}" type="presParOf" srcId="{776A1F8C-5C31-4691-9C2B-A7F8DF456F32}" destId="{67BB3DEC-BE6B-4F48-94DF-D5CCA4276827}" srcOrd="21" destOrd="0" presId="urn:microsoft.com/office/officeart/2005/8/layout/hChevron3"/>
    <dgm:cxn modelId="{E192B9E4-C8EF-43DC-BA11-78FD917000E5}" type="presParOf" srcId="{776A1F8C-5C31-4691-9C2B-A7F8DF456F32}" destId="{2CB68F4E-D058-4ECE-8D28-436B2D71DCC9}" srcOrd="22" destOrd="0" presId="urn:microsoft.com/office/officeart/2005/8/layout/hChevron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200" dirty="0">
              <a:hlinkClick xmlns:r="http://schemas.openxmlformats.org/officeDocument/2006/relationships" r:id="rId1" action="ppaction://hlinksldjump"/>
            </a:rPr>
            <a:t>I. Starter</a:t>
          </a:r>
          <a:endParaRPr lang="fr-FR" sz="1200" dirty="0"/>
        </a:p>
      </dgm:t>
    </dgm:pt>
    <dgm:pt modelId="{C735A598-7BAA-4198-B3DB-B75AF76A8085}" type="parTrans" cxnId="{C66094AE-62B6-4AC2-AD90-6DDD41DB0420}">
      <dgm:prSet/>
      <dgm:spPr/>
      <dgm:t>
        <a:bodyPr/>
        <a:lstStyle/>
        <a:p>
          <a:endParaRPr lang="fr-FR" sz="1200"/>
        </a:p>
      </dgm:t>
    </dgm:pt>
    <dgm:pt modelId="{D71A99E9-9574-442D-A8CA-B21062B246A6}" type="sibTrans" cxnId="{C66094AE-62B6-4AC2-AD90-6DDD41DB0420}">
      <dgm:prSet/>
      <dgm:spPr/>
      <dgm:t>
        <a:bodyPr/>
        <a:lstStyle/>
        <a:p>
          <a:endParaRPr lang="fr-FR" sz="1200"/>
        </a:p>
      </dgm:t>
    </dgm:pt>
    <dgm:pt modelId="{6FAE786F-AC75-4C08-AB21-821A5A2DCB78}">
      <dgm:prSet phldrT="[Texte]" custT="1"/>
      <dgm:spPr>
        <a:solidFill>
          <a:schemeClr val="accent6">
            <a:lumMod val="20000"/>
            <a:lumOff val="80000"/>
          </a:schemeClr>
        </a:solidFill>
      </dgm:spPr>
      <dgm:t>
        <a:bodyPr/>
        <a:lstStyle/>
        <a:p>
          <a:r>
            <a:rPr lang="fr-FR" sz="1200" dirty="0">
              <a:hlinkClick xmlns:r="http://schemas.openxmlformats.org/officeDocument/2006/relationships" r:id="rId2" action="ppaction://hlinksldjump"/>
            </a:rPr>
            <a:t>II. C. texte</a:t>
          </a:r>
          <a:endParaRPr lang="fr-FR" sz="1200" dirty="0"/>
        </a:p>
      </dgm:t>
    </dgm:pt>
    <dgm:pt modelId="{995DA614-9380-4BB6-AF59-3DCB142B5F48}" type="parTrans" cxnId="{999FA33F-C5F2-4496-9223-5605050F10AE}">
      <dgm:prSet/>
      <dgm:spPr/>
      <dgm:t>
        <a:bodyPr/>
        <a:lstStyle/>
        <a:p>
          <a:endParaRPr lang="fr-FR" sz="1200"/>
        </a:p>
      </dgm:t>
    </dgm:pt>
    <dgm:pt modelId="{EB9486F7-414A-4ECD-8706-C58E89D3C254}" type="sibTrans" cxnId="{999FA33F-C5F2-4496-9223-5605050F10AE}">
      <dgm:prSet/>
      <dgm:spPr/>
      <dgm:t>
        <a:bodyPr/>
        <a:lstStyle/>
        <a:p>
          <a:endParaRPr lang="fr-FR" sz="1200"/>
        </a:p>
      </dgm:t>
    </dgm:pt>
    <dgm:pt modelId="{85EC93E8-032B-44C3-96BD-D8FC2CDF2A04}">
      <dgm:prSet phldrT="[Texte]" custT="1"/>
      <dgm:spPr>
        <a:solidFill>
          <a:srgbClr val="FFC000"/>
        </a:solidFill>
      </dgm:spPr>
      <dgm:t>
        <a:bodyPr/>
        <a:lstStyle/>
        <a:p>
          <a:r>
            <a:rPr lang="fr-FR" sz="1200" dirty="0">
              <a:hlinkClick xmlns:r="http://schemas.openxmlformats.org/officeDocument/2006/relationships" r:id="rId3" action="ppaction://hlinksldjump"/>
            </a:rPr>
            <a:t>IV. Gr: qté définie</a:t>
          </a:r>
          <a:endParaRPr lang="fr-FR" sz="1200" dirty="0"/>
        </a:p>
      </dgm:t>
    </dgm:pt>
    <dgm:pt modelId="{B0ED8357-9422-40D9-916C-E231BBDB607E}" type="parTrans" cxnId="{0A00E1CB-F810-44A5-A8D7-65B7092DF0AD}">
      <dgm:prSet/>
      <dgm:spPr/>
      <dgm:t>
        <a:bodyPr/>
        <a:lstStyle/>
        <a:p>
          <a:endParaRPr lang="fr-FR" sz="1200"/>
        </a:p>
      </dgm:t>
    </dgm:pt>
    <dgm:pt modelId="{9936B63E-A76D-4026-BBC4-6A1BEE9FE167}" type="sibTrans" cxnId="{0A00E1CB-F810-44A5-A8D7-65B7092DF0AD}">
      <dgm:prSet/>
      <dgm:spPr/>
      <dgm:t>
        <a:bodyPr/>
        <a:lstStyle/>
        <a:p>
          <a:endParaRPr lang="fr-FR" sz="1200"/>
        </a:p>
      </dgm:t>
    </dgm:pt>
    <dgm:pt modelId="{63BF9446-41F9-44D2-88CF-A079D597BA95}">
      <dgm:prSet phldrT="[Texte]" custT="1"/>
      <dgm:spPr>
        <a:solidFill>
          <a:schemeClr val="accent6">
            <a:lumMod val="20000"/>
            <a:lumOff val="80000"/>
          </a:schemeClr>
        </a:solidFill>
      </dgm:spPr>
      <dgm:t>
        <a:bodyPr/>
        <a:lstStyle/>
        <a:p>
          <a:r>
            <a:rPr lang="fr-FR" sz="1200" dirty="0">
              <a:hlinkClick xmlns:r="http://schemas.openxmlformats.org/officeDocument/2006/relationships" r:id="rId4" action="ppaction://hlinksldjump"/>
            </a:rPr>
            <a:t>V. Gr: qté indéfinie</a:t>
          </a:r>
          <a:endParaRPr lang="fr-FR" sz="1200" dirty="0"/>
        </a:p>
      </dgm:t>
    </dgm:pt>
    <dgm:pt modelId="{9AEBF485-80B7-4E72-B632-6D0248883F53}" type="parTrans" cxnId="{B2C73BEB-7BFC-4B9A-BF95-0C73B50EBA98}">
      <dgm:prSet/>
      <dgm:spPr/>
      <dgm:t>
        <a:bodyPr/>
        <a:lstStyle/>
        <a:p>
          <a:endParaRPr lang="fr-FR" sz="1200"/>
        </a:p>
      </dgm:t>
    </dgm:pt>
    <dgm:pt modelId="{F11C5AE7-F1F8-4B7B-AAC2-50535A342F1D}" type="sibTrans" cxnId="{B2C73BEB-7BFC-4B9A-BF95-0C73B50EBA98}">
      <dgm:prSet/>
      <dgm:spPr/>
      <dgm:t>
        <a:bodyPr/>
        <a:lstStyle/>
        <a:p>
          <a:endParaRPr lang="fr-FR" sz="1200"/>
        </a:p>
      </dgm:t>
    </dgm:pt>
    <dgm:pt modelId="{9CD13DA1-4E5F-4C46-A83B-A6876944F671}">
      <dgm:prSet phldrT="[Texte]" custT="1"/>
      <dgm:spPr>
        <a:solidFill>
          <a:schemeClr val="accent6">
            <a:lumMod val="20000"/>
            <a:lumOff val="80000"/>
          </a:schemeClr>
        </a:solidFill>
      </dgm:spPr>
      <dgm:t>
        <a:bodyPr/>
        <a:lstStyle/>
        <a:p>
          <a:r>
            <a:rPr lang="fr-FR" sz="1200" dirty="0">
              <a:hlinkClick xmlns:r="http://schemas.openxmlformats.org/officeDocument/2006/relationships" r:id="rId5" action="ppaction://hlinksldjump"/>
            </a:rPr>
            <a:t>XI. Phonétique</a:t>
          </a:r>
          <a:endParaRPr lang="fr-FR" sz="1200" dirty="0"/>
        </a:p>
      </dgm:t>
    </dgm:pt>
    <dgm:pt modelId="{A0441888-E3AF-4D12-AB92-613143FC1909}" type="parTrans" cxnId="{C85385A2-F66B-431C-B9AC-A00FB80E79EB}">
      <dgm:prSet/>
      <dgm:spPr/>
      <dgm:t>
        <a:bodyPr/>
        <a:lstStyle/>
        <a:p>
          <a:endParaRPr lang="fr-FR" sz="1200"/>
        </a:p>
      </dgm:t>
    </dgm:pt>
    <dgm:pt modelId="{1E76E48C-B58D-4209-8280-B24013EBE79B}" type="sibTrans" cxnId="{C85385A2-F66B-431C-B9AC-A00FB80E79EB}">
      <dgm:prSet/>
      <dgm:spPr/>
      <dgm:t>
        <a:bodyPr/>
        <a:lstStyle/>
        <a:p>
          <a:endParaRPr lang="fr-FR" sz="1200"/>
        </a:p>
      </dgm:t>
    </dgm:pt>
    <dgm:pt modelId="{B1C5E547-A81E-4965-963A-5969F01DE233}">
      <dgm:prSet phldrT="[Texte]" custT="1"/>
      <dgm:spPr>
        <a:solidFill>
          <a:schemeClr val="accent6">
            <a:lumMod val="20000"/>
            <a:lumOff val="80000"/>
          </a:schemeClr>
        </a:solidFill>
      </dgm:spPr>
      <dgm:t>
        <a:bodyPr/>
        <a:lstStyle/>
        <a:p>
          <a:r>
            <a:rPr lang="fr-FR" sz="1200" dirty="0">
              <a:hlinkClick xmlns:r="http://schemas.openxmlformats.org/officeDocument/2006/relationships" r:id="rId6" action="ppaction://hlinksldjump"/>
            </a:rPr>
            <a:t>XII. Production</a:t>
          </a:r>
          <a:endParaRPr lang="fr-FR" sz="1200" dirty="0"/>
        </a:p>
      </dgm:t>
    </dgm:pt>
    <dgm:pt modelId="{AE6CC7CD-9FCB-4360-8E79-DF93DAF60737}" type="parTrans" cxnId="{72738101-32A0-482A-BC85-92CF6BCE71EB}">
      <dgm:prSet/>
      <dgm:spPr/>
      <dgm:t>
        <a:bodyPr/>
        <a:lstStyle/>
        <a:p>
          <a:endParaRPr lang="fr-FR" sz="1200"/>
        </a:p>
      </dgm:t>
    </dgm:pt>
    <dgm:pt modelId="{580937A6-3062-43E0-84A4-203220A55668}" type="sibTrans" cxnId="{72738101-32A0-482A-BC85-92CF6BCE71EB}">
      <dgm:prSet/>
      <dgm:spPr/>
      <dgm:t>
        <a:bodyPr/>
        <a:lstStyle/>
        <a:p>
          <a:endParaRPr lang="fr-FR" sz="1200"/>
        </a:p>
      </dgm:t>
    </dgm:pt>
    <dgm:pt modelId="{51A4E85C-7853-4BD1-99B8-500FA732C07C}">
      <dgm:prSet phldrT="[Texte]" custT="1"/>
      <dgm:spPr>
        <a:solidFill>
          <a:schemeClr val="accent6">
            <a:lumMod val="20000"/>
            <a:lumOff val="80000"/>
          </a:schemeClr>
        </a:solidFill>
      </dgm:spPr>
      <dgm:t>
        <a:bodyPr/>
        <a:lstStyle/>
        <a:p>
          <a:r>
            <a:rPr lang="fr-FR" sz="1200" dirty="0">
              <a:hlinkClick xmlns:r="http://schemas.openxmlformats.org/officeDocument/2006/relationships" r:id="rId7" action="ppaction://hlinksldjump"/>
            </a:rPr>
            <a:t>VI. </a:t>
          </a:r>
          <a:r>
            <a:rPr lang="fr-FR" sz="1200" dirty="0" err="1">
              <a:hlinkClick xmlns:r="http://schemas.openxmlformats.org/officeDocument/2006/relationships" r:id="rId7" action="ppaction://hlinksldjump"/>
            </a:rPr>
            <a:t>Voc</a:t>
          </a:r>
          <a:r>
            <a:rPr lang="fr-FR" sz="1200" dirty="0">
              <a:hlinkClick xmlns:r="http://schemas.openxmlformats.org/officeDocument/2006/relationships" r:id="rId7" action="ppaction://hlinksldjump"/>
            </a:rPr>
            <a:t>: actions</a:t>
          </a:r>
          <a:endParaRPr lang="fr-FR" sz="1200" dirty="0"/>
        </a:p>
      </dgm:t>
    </dgm:pt>
    <dgm:pt modelId="{B7C07AFD-23D0-4ADA-AB3D-00F07F4ED878}" type="parTrans" cxnId="{AE06BB18-E8A4-4D1E-ACA5-3BC536A79940}">
      <dgm:prSet/>
      <dgm:spPr/>
      <dgm:t>
        <a:bodyPr/>
        <a:lstStyle/>
        <a:p>
          <a:endParaRPr lang="fr-FR" sz="1200"/>
        </a:p>
      </dgm:t>
    </dgm:pt>
    <dgm:pt modelId="{1D2E3503-D81D-4ED0-BBED-9752F01DDB36}" type="sibTrans" cxnId="{AE06BB18-E8A4-4D1E-ACA5-3BC536A79940}">
      <dgm:prSet/>
      <dgm:spPr/>
      <dgm:t>
        <a:bodyPr/>
        <a:lstStyle/>
        <a:p>
          <a:endParaRPr lang="fr-FR" sz="1200"/>
        </a:p>
      </dgm:t>
    </dgm:pt>
    <dgm:pt modelId="{2473E0C6-F091-45D1-92DF-C3495EF1C401}">
      <dgm:prSet phldrT="[Texte]" custT="1"/>
      <dgm:spPr>
        <a:solidFill>
          <a:schemeClr val="accent6">
            <a:lumMod val="20000"/>
            <a:lumOff val="80000"/>
          </a:schemeClr>
        </a:solidFill>
      </dgm:spPr>
      <dgm:t>
        <a:bodyPr/>
        <a:lstStyle/>
        <a:p>
          <a:r>
            <a:rPr lang="fr-FR" sz="1200" dirty="0">
              <a:hlinkClick xmlns:r="http://schemas.openxmlformats.org/officeDocument/2006/relationships" r:id="rId8" action="ppaction://hlinksldjump"/>
            </a:rPr>
            <a:t>VII. Gr: COD</a:t>
          </a:r>
          <a:endParaRPr lang="fr-FR" sz="1200" dirty="0"/>
        </a:p>
      </dgm:t>
    </dgm:pt>
    <dgm:pt modelId="{4433C147-A76C-4373-82A9-5E8D9C6D1838}" type="parTrans" cxnId="{2A5368FE-1C47-49B5-BBAB-3FCDB61912AD}">
      <dgm:prSet/>
      <dgm:spPr/>
      <dgm:t>
        <a:bodyPr/>
        <a:lstStyle/>
        <a:p>
          <a:endParaRPr lang="fr-FR" sz="1200"/>
        </a:p>
      </dgm:t>
    </dgm:pt>
    <dgm:pt modelId="{180EAE69-2C01-4311-B9E4-412DA1BB2F8A}" type="sibTrans" cxnId="{2A5368FE-1C47-49B5-BBAB-3FCDB61912AD}">
      <dgm:prSet/>
      <dgm:spPr/>
      <dgm:t>
        <a:bodyPr/>
        <a:lstStyle/>
        <a:p>
          <a:endParaRPr lang="fr-FR" sz="1200"/>
        </a:p>
      </dgm:t>
    </dgm:pt>
    <dgm:pt modelId="{F6F74AEF-BB45-45DA-85BB-D022F832901F}">
      <dgm:prSet phldrT="[Texte]" custT="1"/>
      <dgm:spPr>
        <a:solidFill>
          <a:schemeClr val="accent6">
            <a:lumMod val="20000"/>
            <a:lumOff val="80000"/>
          </a:schemeClr>
        </a:solidFill>
      </dgm:spPr>
      <dgm:t>
        <a:bodyPr/>
        <a:lstStyle/>
        <a:p>
          <a:r>
            <a:rPr lang="fr-FR" sz="1200" dirty="0">
              <a:hlinkClick xmlns:r="http://schemas.openxmlformats.org/officeDocument/2006/relationships" r:id="rId9" action="ppaction://hlinksldjump"/>
            </a:rPr>
            <a:t>VIII. Gr: prés. progressif</a:t>
          </a:r>
          <a:endParaRPr lang="fr-FR" sz="1200" dirty="0"/>
        </a:p>
      </dgm:t>
    </dgm:pt>
    <dgm:pt modelId="{31D343A9-D0AF-42AA-80A0-2F8A29E1D15C}" type="parTrans" cxnId="{5B7573AD-785D-4B55-A230-E32D87EAB77C}">
      <dgm:prSet/>
      <dgm:spPr/>
      <dgm:t>
        <a:bodyPr/>
        <a:lstStyle/>
        <a:p>
          <a:endParaRPr lang="fr-FR" sz="1200"/>
        </a:p>
      </dgm:t>
    </dgm:pt>
    <dgm:pt modelId="{0A7681B3-6438-4331-95BA-32E8E2E65E7D}" type="sibTrans" cxnId="{5B7573AD-785D-4B55-A230-E32D87EAB77C}">
      <dgm:prSet/>
      <dgm:spPr/>
      <dgm:t>
        <a:bodyPr/>
        <a:lstStyle/>
        <a:p>
          <a:endParaRPr lang="fr-FR" sz="1200"/>
        </a:p>
      </dgm:t>
    </dgm:pt>
    <dgm:pt modelId="{936D745D-CA20-4C08-BC30-D08A12E607A8}">
      <dgm:prSet phldrT="[Texte]" custT="1"/>
      <dgm:spPr>
        <a:solidFill>
          <a:schemeClr val="accent6">
            <a:lumMod val="20000"/>
            <a:lumOff val="80000"/>
          </a:schemeClr>
        </a:solidFill>
      </dgm:spPr>
      <dgm:t>
        <a:bodyPr/>
        <a:lstStyle/>
        <a:p>
          <a:r>
            <a:rPr lang="fr-FR" sz="1200" dirty="0">
              <a:hlinkClick xmlns:r="http://schemas.openxmlformats.org/officeDocument/2006/relationships" r:id="rId10" action="ppaction://hlinksldjump"/>
            </a:rPr>
            <a:t>IX. </a:t>
          </a:r>
          <a:r>
            <a:rPr lang="fr-FR" sz="1200" dirty="0" err="1">
              <a:hlinkClick xmlns:r="http://schemas.openxmlformats.org/officeDocument/2006/relationships" r:id="rId10" action="ppaction://hlinksldjump"/>
            </a:rPr>
            <a:t>Voc</a:t>
          </a:r>
          <a:r>
            <a:rPr lang="fr-FR" sz="1200" dirty="0">
              <a:hlinkClick xmlns:r="http://schemas.openxmlformats.org/officeDocument/2006/relationships" r:id="rId10" action="ppaction://hlinksldjump"/>
            </a:rPr>
            <a:t>: connecteurs</a:t>
          </a:r>
          <a:endParaRPr lang="fr-FR" sz="1200" dirty="0"/>
        </a:p>
      </dgm:t>
    </dgm:pt>
    <dgm:pt modelId="{5794BC60-2566-4E8B-AF41-932DE9E3CF09}" type="parTrans" cxnId="{EDF810CE-15C3-42DD-BF0A-6F360788C8CC}">
      <dgm:prSet/>
      <dgm:spPr/>
      <dgm:t>
        <a:bodyPr/>
        <a:lstStyle/>
        <a:p>
          <a:endParaRPr lang="fr-FR" sz="1200"/>
        </a:p>
      </dgm:t>
    </dgm:pt>
    <dgm:pt modelId="{3F89783E-1958-4D73-9E9D-4ADDC3DE43EC}" type="sibTrans" cxnId="{EDF810CE-15C3-42DD-BF0A-6F360788C8CC}">
      <dgm:prSet/>
      <dgm:spPr/>
      <dgm:t>
        <a:bodyPr/>
        <a:lstStyle/>
        <a:p>
          <a:endParaRPr lang="fr-FR" sz="1200"/>
        </a:p>
      </dgm:t>
    </dgm:pt>
    <dgm:pt modelId="{0D8A07CC-95B6-4EA0-829E-D9B8D030864E}">
      <dgm:prSet phldrT="[Texte]" custT="1"/>
      <dgm:spPr>
        <a:solidFill>
          <a:schemeClr val="accent6">
            <a:lumMod val="20000"/>
            <a:lumOff val="80000"/>
          </a:schemeClr>
        </a:solidFill>
      </dgm:spPr>
      <dgm:t>
        <a:bodyPr/>
        <a:lstStyle/>
        <a:p>
          <a:r>
            <a:rPr lang="fr-FR" sz="1200" dirty="0">
              <a:hlinkClick xmlns:r="http://schemas.openxmlformats.org/officeDocument/2006/relationships" r:id="rId11" action="ppaction://hlinksldjump"/>
            </a:rPr>
            <a:t>X. </a:t>
          </a:r>
          <a:r>
            <a:rPr lang="fr-FR" sz="1200" dirty="0" err="1">
              <a:hlinkClick xmlns:r="http://schemas.openxmlformats.org/officeDocument/2006/relationships" r:id="rId11" action="ppaction://hlinksldjump"/>
            </a:rPr>
            <a:t>Voc</a:t>
          </a:r>
          <a:r>
            <a:rPr lang="fr-FR" sz="1200" dirty="0">
              <a:hlinkClick xmlns:r="http://schemas.openxmlformats.org/officeDocument/2006/relationships" r:id="rId11" action="ppaction://hlinksldjump"/>
            </a:rPr>
            <a:t>: opinion</a:t>
          </a:r>
          <a:endParaRPr lang="fr-FR" sz="1200" dirty="0"/>
        </a:p>
      </dgm:t>
    </dgm:pt>
    <dgm:pt modelId="{D1EA18D4-45E8-453B-9846-F7DB3EB607EC}" type="parTrans" cxnId="{D7169B87-9B7A-456D-8969-26D2699B1861}">
      <dgm:prSet/>
      <dgm:spPr/>
      <dgm:t>
        <a:bodyPr/>
        <a:lstStyle/>
        <a:p>
          <a:endParaRPr lang="fr-FR" sz="1200"/>
        </a:p>
      </dgm:t>
    </dgm:pt>
    <dgm:pt modelId="{922F579C-F95D-45B9-8EB7-32A2FB74BB9F}" type="sibTrans" cxnId="{D7169B87-9B7A-456D-8969-26D2699B1861}">
      <dgm:prSet/>
      <dgm:spPr/>
      <dgm:t>
        <a:bodyPr/>
        <a:lstStyle/>
        <a:p>
          <a:endParaRPr lang="fr-FR" sz="1200"/>
        </a:p>
      </dgm:t>
    </dgm:pt>
    <dgm:pt modelId="{1C4AA4B7-634C-4CBA-8066-E03FD66C6830}">
      <dgm:prSet phldrT="[Texte]" custT="1"/>
      <dgm:spPr>
        <a:solidFill>
          <a:schemeClr val="accent6">
            <a:lumMod val="20000"/>
            <a:lumOff val="80000"/>
          </a:schemeClr>
        </a:solidFill>
      </dgm:spPr>
      <dgm:t>
        <a:bodyPr/>
        <a:lstStyle/>
        <a:p>
          <a:r>
            <a:rPr lang="fr-FR" sz="1200" dirty="0">
              <a:hlinkClick xmlns:r="http://schemas.openxmlformats.org/officeDocument/2006/relationships" r:id="rId12" action="ppaction://hlinksldjump"/>
            </a:rPr>
            <a:t>III. </a:t>
          </a:r>
          <a:r>
            <a:rPr lang="fr-FR" sz="1200" dirty="0" err="1">
              <a:hlinkClick xmlns:r="http://schemas.openxmlformats.org/officeDocument/2006/relationships" r:id="rId12" action="ppaction://hlinksldjump"/>
            </a:rPr>
            <a:t>Voc</a:t>
          </a:r>
          <a:r>
            <a:rPr lang="fr-FR" sz="1200" dirty="0">
              <a:hlinkClick xmlns:r="http://schemas.openxmlformats.org/officeDocument/2006/relationships" r:id="rId12" action="ppaction://hlinksldjump"/>
            </a:rPr>
            <a:t>: aliments</a:t>
          </a:r>
          <a:endParaRPr lang="fr-FR" sz="1200" dirty="0"/>
        </a:p>
      </dgm:t>
    </dgm:pt>
    <dgm:pt modelId="{F9360B63-235F-4C4F-913A-0129822BD193}" type="parTrans" cxnId="{7C96E37D-2221-4703-9830-2485111A4943}">
      <dgm:prSet/>
      <dgm:spPr/>
      <dgm:t>
        <a:bodyPr/>
        <a:lstStyle/>
        <a:p>
          <a:endParaRPr lang="fr-FR" sz="1200"/>
        </a:p>
      </dgm:t>
    </dgm:pt>
    <dgm:pt modelId="{31BB5B69-4B99-4D7D-8A85-CD53BEB64987}" type="sibTrans" cxnId="{7C96E37D-2221-4703-9830-2485111A4943}">
      <dgm:prSet/>
      <dgm:spPr/>
      <dgm:t>
        <a:bodyPr/>
        <a:lstStyle/>
        <a:p>
          <a:endParaRPr lang="fr-FR" sz="12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12">
        <dgm:presLayoutVars>
          <dgm:bulletEnabled val="1"/>
        </dgm:presLayoutVars>
      </dgm:prSet>
      <dgm:spPr/>
    </dgm:pt>
    <dgm:pt modelId="{4F894FE4-D206-41C8-AF7E-2F059EF7A497}" type="pres">
      <dgm:prSet presAssocID="{D71A99E9-9574-442D-A8CA-B21062B246A6}" presName="parSpace" presStyleCnt="0"/>
      <dgm:spPr/>
    </dgm:pt>
    <dgm:pt modelId="{2F548C05-5D23-47B9-9153-0D08392EF497}" type="pres">
      <dgm:prSet presAssocID="{6FAE786F-AC75-4C08-AB21-821A5A2DCB78}" presName="parTxOnly" presStyleLbl="node1" presStyleIdx="1" presStyleCnt="12">
        <dgm:presLayoutVars>
          <dgm:bulletEnabled val="1"/>
        </dgm:presLayoutVars>
      </dgm:prSet>
      <dgm:spPr/>
    </dgm:pt>
    <dgm:pt modelId="{2641F55C-7678-4F0E-9F26-07FCA1D57FDD}" type="pres">
      <dgm:prSet presAssocID="{EB9486F7-414A-4ECD-8706-C58E89D3C254}" presName="parSpace" presStyleCnt="0"/>
      <dgm:spPr/>
    </dgm:pt>
    <dgm:pt modelId="{07D5B92C-B88D-4097-96C2-28859F65CA7F}" type="pres">
      <dgm:prSet presAssocID="{1C4AA4B7-634C-4CBA-8066-E03FD66C6830}" presName="parTxOnly" presStyleLbl="node1" presStyleIdx="2" presStyleCnt="12">
        <dgm:presLayoutVars>
          <dgm:bulletEnabled val="1"/>
        </dgm:presLayoutVars>
      </dgm:prSet>
      <dgm:spPr/>
    </dgm:pt>
    <dgm:pt modelId="{149AD83A-B175-422B-8511-AB5D0AE3C71B}" type="pres">
      <dgm:prSet presAssocID="{31BB5B69-4B99-4D7D-8A85-CD53BEB64987}" presName="parSpace" presStyleCnt="0"/>
      <dgm:spPr/>
    </dgm:pt>
    <dgm:pt modelId="{0BF32CFA-15F8-41C4-A152-C55FC3476C2D}" type="pres">
      <dgm:prSet presAssocID="{85EC93E8-032B-44C3-96BD-D8FC2CDF2A04}" presName="parTxOnly" presStyleLbl="node1" presStyleIdx="3" presStyleCnt="1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12">
        <dgm:presLayoutVars>
          <dgm:bulletEnabled val="1"/>
        </dgm:presLayoutVars>
      </dgm:prSet>
      <dgm:spPr/>
    </dgm:pt>
    <dgm:pt modelId="{25A1145E-2788-45FB-97B7-F8C4089C4654}" type="pres">
      <dgm:prSet presAssocID="{F11C5AE7-F1F8-4B7B-AAC2-50535A342F1D}" presName="parSpace" presStyleCnt="0"/>
      <dgm:spPr/>
    </dgm:pt>
    <dgm:pt modelId="{9FAE840A-45EF-4838-804D-7D38725257B5}" type="pres">
      <dgm:prSet presAssocID="{51A4E85C-7853-4BD1-99B8-500FA732C07C}" presName="parTxOnly" presStyleLbl="node1" presStyleIdx="5" presStyleCnt="12">
        <dgm:presLayoutVars>
          <dgm:bulletEnabled val="1"/>
        </dgm:presLayoutVars>
      </dgm:prSet>
      <dgm:spPr/>
    </dgm:pt>
    <dgm:pt modelId="{BBB638DF-FC3D-4C30-895A-940F06B6343E}" type="pres">
      <dgm:prSet presAssocID="{1D2E3503-D81D-4ED0-BBED-9752F01DDB36}" presName="parSpace" presStyleCnt="0"/>
      <dgm:spPr/>
    </dgm:pt>
    <dgm:pt modelId="{2CC4FF6B-995D-4E35-BB3F-77D64CD4A0D0}" type="pres">
      <dgm:prSet presAssocID="{2473E0C6-F091-45D1-92DF-C3495EF1C401}" presName="parTxOnly" presStyleLbl="node1" presStyleIdx="6" presStyleCnt="12">
        <dgm:presLayoutVars>
          <dgm:bulletEnabled val="1"/>
        </dgm:presLayoutVars>
      </dgm:prSet>
      <dgm:spPr/>
    </dgm:pt>
    <dgm:pt modelId="{1B769117-C156-4328-97A8-A790DE76E5F3}" type="pres">
      <dgm:prSet presAssocID="{180EAE69-2C01-4311-B9E4-412DA1BB2F8A}" presName="parSpace" presStyleCnt="0"/>
      <dgm:spPr/>
    </dgm:pt>
    <dgm:pt modelId="{E0020522-8D25-4C40-9ABB-B5A802558AAC}" type="pres">
      <dgm:prSet presAssocID="{F6F74AEF-BB45-45DA-85BB-D022F832901F}" presName="parTxOnly" presStyleLbl="node1" presStyleIdx="7" presStyleCnt="12">
        <dgm:presLayoutVars>
          <dgm:bulletEnabled val="1"/>
        </dgm:presLayoutVars>
      </dgm:prSet>
      <dgm:spPr/>
    </dgm:pt>
    <dgm:pt modelId="{8CF0E4F3-6CAB-4DF7-8127-F071599528CD}" type="pres">
      <dgm:prSet presAssocID="{0A7681B3-6438-4331-95BA-32E8E2E65E7D}" presName="parSpace" presStyleCnt="0"/>
      <dgm:spPr/>
    </dgm:pt>
    <dgm:pt modelId="{6EE9DACF-3558-46D5-AD94-BB48E49F1489}" type="pres">
      <dgm:prSet presAssocID="{936D745D-CA20-4C08-BC30-D08A12E607A8}" presName="parTxOnly" presStyleLbl="node1" presStyleIdx="8" presStyleCnt="12">
        <dgm:presLayoutVars>
          <dgm:bulletEnabled val="1"/>
        </dgm:presLayoutVars>
      </dgm:prSet>
      <dgm:spPr/>
    </dgm:pt>
    <dgm:pt modelId="{32911B46-F97F-4525-AD59-CFE95FFB94FB}" type="pres">
      <dgm:prSet presAssocID="{3F89783E-1958-4D73-9E9D-4ADDC3DE43EC}" presName="parSpace" presStyleCnt="0"/>
      <dgm:spPr/>
    </dgm:pt>
    <dgm:pt modelId="{B5879791-AD02-494D-9D78-6C22396A75B7}" type="pres">
      <dgm:prSet presAssocID="{0D8A07CC-95B6-4EA0-829E-D9B8D030864E}" presName="parTxOnly" presStyleLbl="node1" presStyleIdx="9" presStyleCnt="12">
        <dgm:presLayoutVars>
          <dgm:bulletEnabled val="1"/>
        </dgm:presLayoutVars>
      </dgm:prSet>
      <dgm:spPr/>
    </dgm:pt>
    <dgm:pt modelId="{58A52110-D620-4823-A6FA-E8FA09D67D59}" type="pres">
      <dgm:prSet presAssocID="{922F579C-F95D-45B9-8EB7-32A2FB74BB9F}" presName="parSpace" presStyleCnt="0"/>
      <dgm:spPr/>
    </dgm:pt>
    <dgm:pt modelId="{92430BDE-7174-4B03-866C-936903DF07F9}" type="pres">
      <dgm:prSet presAssocID="{9CD13DA1-4E5F-4C46-A83B-A6876944F671}" presName="parTxOnly" presStyleLbl="node1" presStyleIdx="10" presStyleCnt="12">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11" presStyleCnt="12">
        <dgm:presLayoutVars>
          <dgm:bulletEnabled val="1"/>
        </dgm:presLayoutVars>
      </dgm:prSet>
      <dgm:spPr/>
    </dgm:pt>
  </dgm:ptLst>
  <dgm:cxnLst>
    <dgm:cxn modelId="{72738101-32A0-482A-BC85-92CF6BCE71EB}" srcId="{70A282F3-4515-4856-B2C0-86AA77246B51}" destId="{B1C5E547-A81E-4965-963A-5969F01DE233}" srcOrd="11" destOrd="0" parTransId="{AE6CC7CD-9FCB-4360-8E79-DF93DAF60737}" sibTransId="{580937A6-3062-43E0-84A4-203220A55668}"/>
    <dgm:cxn modelId="{BC1FA509-B3C6-4E15-9D7F-18D053E21C90}" type="presOf" srcId="{0D8A07CC-95B6-4EA0-829E-D9B8D030864E}" destId="{B5879791-AD02-494D-9D78-6C22396A75B7}" srcOrd="0" destOrd="0" presId="urn:microsoft.com/office/officeart/2005/8/layout/hChevron3"/>
    <dgm:cxn modelId="{8256F109-2CE8-4062-ACC0-DBE387B5E892}" type="presOf" srcId="{70A282F3-4515-4856-B2C0-86AA77246B51}" destId="{776A1F8C-5C31-4691-9C2B-A7F8DF456F32}" srcOrd="0" destOrd="0" presId="urn:microsoft.com/office/officeart/2005/8/layout/hChevron3"/>
    <dgm:cxn modelId="{738C1013-B35C-45FD-A84F-246877F9D9FE}" type="presOf" srcId="{936D745D-CA20-4C08-BC30-D08A12E607A8}" destId="{6EE9DACF-3558-46D5-AD94-BB48E49F1489}" srcOrd="0" destOrd="0" presId="urn:microsoft.com/office/officeart/2005/8/layout/hChevron3"/>
    <dgm:cxn modelId="{AE06BB18-E8A4-4D1E-ACA5-3BC536A79940}" srcId="{70A282F3-4515-4856-B2C0-86AA77246B51}" destId="{51A4E85C-7853-4BD1-99B8-500FA732C07C}" srcOrd="5" destOrd="0" parTransId="{B7C07AFD-23D0-4ADA-AB3D-00F07F4ED878}" sibTransId="{1D2E3503-D81D-4ED0-BBED-9752F01DDB36}"/>
    <dgm:cxn modelId="{E8BBB22B-7300-4868-A083-1104E6BD099B}" type="presOf" srcId="{71854ADA-8CB0-41DE-A023-09C1AF968FE5}" destId="{10216DF6-6500-4360-8168-79C8E29168F6}" srcOrd="0" destOrd="0" presId="urn:microsoft.com/office/officeart/2005/8/layout/hChevron3"/>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1"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0C3B4C51-DA37-44EB-8B1A-A227097089DF}" type="presOf" srcId="{51A4E85C-7853-4BD1-99B8-500FA732C07C}" destId="{9FAE840A-45EF-4838-804D-7D38725257B5}" srcOrd="0" destOrd="0" presId="urn:microsoft.com/office/officeart/2005/8/layout/hChevron3"/>
    <dgm:cxn modelId="{7C96E37D-2221-4703-9830-2485111A4943}" srcId="{70A282F3-4515-4856-B2C0-86AA77246B51}" destId="{1C4AA4B7-634C-4CBA-8066-E03FD66C6830}" srcOrd="2" destOrd="0" parTransId="{F9360B63-235F-4C4F-913A-0129822BD193}" sibTransId="{31BB5B69-4B99-4D7D-8A85-CD53BEB64987}"/>
    <dgm:cxn modelId="{7003787F-7B8C-4EAA-87AB-559D63E64850}" type="presOf" srcId="{2473E0C6-F091-45D1-92DF-C3495EF1C401}" destId="{2CC4FF6B-995D-4E35-BB3F-77D64CD4A0D0}" srcOrd="0" destOrd="0" presId="urn:microsoft.com/office/officeart/2005/8/layout/hChevron3"/>
    <dgm:cxn modelId="{D7169B87-9B7A-456D-8969-26D2699B1861}" srcId="{70A282F3-4515-4856-B2C0-86AA77246B51}" destId="{0D8A07CC-95B6-4EA0-829E-D9B8D030864E}" srcOrd="9" destOrd="0" parTransId="{D1EA18D4-45E8-453B-9846-F7DB3EB607EC}" sibTransId="{922F579C-F95D-45B9-8EB7-32A2FB74BB9F}"/>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10" destOrd="0" parTransId="{A0441888-E3AF-4D12-AB92-613143FC1909}" sibTransId="{1E76E48C-B58D-4209-8280-B24013EBE79B}"/>
    <dgm:cxn modelId="{5B7573AD-785D-4B55-A230-E32D87EAB77C}" srcId="{70A282F3-4515-4856-B2C0-86AA77246B51}" destId="{F6F74AEF-BB45-45DA-85BB-D022F832901F}" srcOrd="7" destOrd="0" parTransId="{31D343A9-D0AF-42AA-80A0-2F8A29E1D15C}" sibTransId="{0A7681B3-6438-4331-95BA-32E8E2E65E7D}"/>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EDF810CE-15C3-42DD-BF0A-6F360788C8CC}" srcId="{70A282F3-4515-4856-B2C0-86AA77246B51}" destId="{936D745D-CA20-4C08-BC30-D08A12E607A8}" srcOrd="8" destOrd="0" parTransId="{5794BC60-2566-4E8B-AF41-932DE9E3CF09}" sibTransId="{3F89783E-1958-4D73-9E9D-4ADDC3DE43EC}"/>
    <dgm:cxn modelId="{2469B8E2-A478-42E2-AA81-10AD3E8626D6}" type="presOf" srcId="{F6F74AEF-BB45-45DA-85BB-D022F832901F}" destId="{E0020522-8D25-4C40-9ABB-B5A802558AAC}"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9587E1F6-0EDF-4079-BE46-C5E4EDAD7C76}" type="presOf" srcId="{1C4AA4B7-634C-4CBA-8066-E03FD66C6830}" destId="{07D5B92C-B88D-4097-96C2-28859F65CA7F}" srcOrd="0" destOrd="0" presId="urn:microsoft.com/office/officeart/2005/8/layout/hChevron3"/>
    <dgm:cxn modelId="{2A5368FE-1C47-49B5-BBAB-3FCDB61912AD}" srcId="{70A282F3-4515-4856-B2C0-86AA77246B51}" destId="{2473E0C6-F091-45D1-92DF-C3495EF1C401}" srcOrd="6" destOrd="0" parTransId="{4433C147-A76C-4373-82A9-5E8D9C6D1838}" sibTransId="{180EAE69-2C01-4311-B9E4-412DA1BB2F8A}"/>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23E8F3E0-0D4E-44EC-A5D5-384FB891694A}" type="presParOf" srcId="{776A1F8C-5C31-4691-9C2B-A7F8DF456F32}" destId="{2F548C05-5D23-47B9-9153-0D08392EF497}" srcOrd="2" destOrd="0" presId="urn:microsoft.com/office/officeart/2005/8/layout/hChevron3"/>
    <dgm:cxn modelId="{6B743A57-743D-4B08-99B0-997F146DC9E6}" type="presParOf" srcId="{776A1F8C-5C31-4691-9C2B-A7F8DF456F32}" destId="{2641F55C-7678-4F0E-9F26-07FCA1D57FDD}" srcOrd="3" destOrd="0" presId="urn:microsoft.com/office/officeart/2005/8/layout/hChevron3"/>
    <dgm:cxn modelId="{DC205062-3D57-485B-A4A3-88E08CF67B73}" type="presParOf" srcId="{776A1F8C-5C31-4691-9C2B-A7F8DF456F32}" destId="{07D5B92C-B88D-4097-96C2-28859F65CA7F}" srcOrd="4" destOrd="0" presId="urn:microsoft.com/office/officeart/2005/8/layout/hChevron3"/>
    <dgm:cxn modelId="{564C1AF4-A875-4033-AC0C-3A982FD8735B}" type="presParOf" srcId="{776A1F8C-5C31-4691-9C2B-A7F8DF456F32}" destId="{149AD83A-B175-422B-8511-AB5D0AE3C71B}"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2A60B205-ECBC-4A54-8744-FD5CBA466B06}" type="presParOf" srcId="{776A1F8C-5C31-4691-9C2B-A7F8DF456F32}" destId="{9FAE840A-45EF-4838-804D-7D38725257B5}" srcOrd="10" destOrd="0" presId="urn:microsoft.com/office/officeart/2005/8/layout/hChevron3"/>
    <dgm:cxn modelId="{43B5F5F6-6381-4D48-B856-1AB4A62ACFE7}" type="presParOf" srcId="{776A1F8C-5C31-4691-9C2B-A7F8DF456F32}" destId="{BBB638DF-FC3D-4C30-895A-940F06B6343E}" srcOrd="11" destOrd="0" presId="urn:microsoft.com/office/officeart/2005/8/layout/hChevron3"/>
    <dgm:cxn modelId="{3459719D-6CFD-462C-B8D1-15E16C375775}" type="presParOf" srcId="{776A1F8C-5C31-4691-9C2B-A7F8DF456F32}" destId="{2CC4FF6B-995D-4E35-BB3F-77D64CD4A0D0}" srcOrd="12" destOrd="0" presId="urn:microsoft.com/office/officeart/2005/8/layout/hChevron3"/>
    <dgm:cxn modelId="{9BEB9B76-D675-43EF-8776-EF1C3FA58311}" type="presParOf" srcId="{776A1F8C-5C31-4691-9C2B-A7F8DF456F32}" destId="{1B769117-C156-4328-97A8-A790DE76E5F3}" srcOrd="13" destOrd="0" presId="urn:microsoft.com/office/officeart/2005/8/layout/hChevron3"/>
    <dgm:cxn modelId="{3A64E952-699F-4EC7-9C53-12B304A1AC65}" type="presParOf" srcId="{776A1F8C-5C31-4691-9C2B-A7F8DF456F32}" destId="{E0020522-8D25-4C40-9ABB-B5A802558AAC}" srcOrd="14" destOrd="0" presId="urn:microsoft.com/office/officeart/2005/8/layout/hChevron3"/>
    <dgm:cxn modelId="{7C42AB26-C2B4-4645-A7A3-40E0E203DE4E}" type="presParOf" srcId="{776A1F8C-5C31-4691-9C2B-A7F8DF456F32}" destId="{8CF0E4F3-6CAB-4DF7-8127-F071599528CD}" srcOrd="15" destOrd="0" presId="urn:microsoft.com/office/officeart/2005/8/layout/hChevron3"/>
    <dgm:cxn modelId="{D9A9EFE4-1844-4005-8BED-2FB2A5DC5673}" type="presParOf" srcId="{776A1F8C-5C31-4691-9C2B-A7F8DF456F32}" destId="{6EE9DACF-3558-46D5-AD94-BB48E49F1489}" srcOrd="16" destOrd="0" presId="urn:microsoft.com/office/officeart/2005/8/layout/hChevron3"/>
    <dgm:cxn modelId="{DDC766BE-4A32-4C0C-825B-A9815018E346}" type="presParOf" srcId="{776A1F8C-5C31-4691-9C2B-A7F8DF456F32}" destId="{32911B46-F97F-4525-AD59-CFE95FFB94FB}" srcOrd="17" destOrd="0" presId="urn:microsoft.com/office/officeart/2005/8/layout/hChevron3"/>
    <dgm:cxn modelId="{50FEB9A3-6A5E-493F-B5D2-A491D2B86465}" type="presParOf" srcId="{776A1F8C-5C31-4691-9C2B-A7F8DF456F32}" destId="{B5879791-AD02-494D-9D78-6C22396A75B7}" srcOrd="18" destOrd="0" presId="urn:microsoft.com/office/officeart/2005/8/layout/hChevron3"/>
    <dgm:cxn modelId="{0534FCC8-F103-4C46-8CA6-2E6FE1A79070}" type="presParOf" srcId="{776A1F8C-5C31-4691-9C2B-A7F8DF456F32}" destId="{58A52110-D620-4823-A6FA-E8FA09D67D59}" srcOrd="19" destOrd="0" presId="urn:microsoft.com/office/officeart/2005/8/layout/hChevron3"/>
    <dgm:cxn modelId="{FA103E51-2275-407D-9C53-E55B4CF21AE3}" type="presParOf" srcId="{776A1F8C-5C31-4691-9C2B-A7F8DF456F32}" destId="{92430BDE-7174-4B03-866C-936903DF07F9}" srcOrd="20" destOrd="0" presId="urn:microsoft.com/office/officeart/2005/8/layout/hChevron3"/>
    <dgm:cxn modelId="{F31D3BCB-2AFA-458D-96BF-227456F0A622}" type="presParOf" srcId="{776A1F8C-5C31-4691-9C2B-A7F8DF456F32}" destId="{67BB3DEC-BE6B-4F48-94DF-D5CCA4276827}" srcOrd="21" destOrd="0" presId="urn:microsoft.com/office/officeart/2005/8/layout/hChevron3"/>
    <dgm:cxn modelId="{E192B9E4-C8EF-43DC-BA11-78FD917000E5}" type="presParOf" srcId="{776A1F8C-5C31-4691-9C2B-A7F8DF456F32}" destId="{2CB68F4E-D058-4ECE-8D28-436B2D71DCC9}" srcOrd="22"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200" dirty="0">
              <a:hlinkClick xmlns:r="http://schemas.openxmlformats.org/officeDocument/2006/relationships" r:id="rId1" action="ppaction://hlinksldjump"/>
            </a:rPr>
            <a:t>I. Starter</a:t>
          </a:r>
          <a:endParaRPr lang="fr-FR" sz="1200" dirty="0"/>
        </a:p>
      </dgm:t>
    </dgm:pt>
    <dgm:pt modelId="{C735A598-7BAA-4198-B3DB-B75AF76A8085}" type="parTrans" cxnId="{C66094AE-62B6-4AC2-AD90-6DDD41DB0420}">
      <dgm:prSet/>
      <dgm:spPr/>
      <dgm:t>
        <a:bodyPr/>
        <a:lstStyle/>
        <a:p>
          <a:endParaRPr lang="fr-FR" sz="1200"/>
        </a:p>
      </dgm:t>
    </dgm:pt>
    <dgm:pt modelId="{D71A99E9-9574-442D-A8CA-B21062B246A6}" type="sibTrans" cxnId="{C66094AE-62B6-4AC2-AD90-6DDD41DB0420}">
      <dgm:prSet/>
      <dgm:spPr/>
      <dgm:t>
        <a:bodyPr/>
        <a:lstStyle/>
        <a:p>
          <a:endParaRPr lang="fr-FR" sz="1200"/>
        </a:p>
      </dgm:t>
    </dgm:pt>
    <dgm:pt modelId="{6FAE786F-AC75-4C08-AB21-821A5A2DCB78}">
      <dgm:prSet phldrT="[Texte]" custT="1"/>
      <dgm:spPr>
        <a:solidFill>
          <a:schemeClr val="accent6">
            <a:lumMod val="20000"/>
            <a:lumOff val="80000"/>
          </a:schemeClr>
        </a:solidFill>
      </dgm:spPr>
      <dgm:t>
        <a:bodyPr/>
        <a:lstStyle/>
        <a:p>
          <a:r>
            <a:rPr lang="fr-FR" sz="1200" dirty="0">
              <a:hlinkClick xmlns:r="http://schemas.openxmlformats.org/officeDocument/2006/relationships" r:id="rId2" action="ppaction://hlinksldjump"/>
            </a:rPr>
            <a:t>II. C. texte</a:t>
          </a:r>
          <a:endParaRPr lang="fr-FR" sz="1200" dirty="0"/>
        </a:p>
      </dgm:t>
    </dgm:pt>
    <dgm:pt modelId="{995DA614-9380-4BB6-AF59-3DCB142B5F48}" type="parTrans" cxnId="{999FA33F-C5F2-4496-9223-5605050F10AE}">
      <dgm:prSet/>
      <dgm:spPr/>
      <dgm:t>
        <a:bodyPr/>
        <a:lstStyle/>
        <a:p>
          <a:endParaRPr lang="fr-FR" sz="1200"/>
        </a:p>
      </dgm:t>
    </dgm:pt>
    <dgm:pt modelId="{EB9486F7-414A-4ECD-8706-C58E89D3C254}" type="sibTrans" cxnId="{999FA33F-C5F2-4496-9223-5605050F10AE}">
      <dgm:prSet/>
      <dgm:spPr/>
      <dgm:t>
        <a:bodyPr/>
        <a:lstStyle/>
        <a:p>
          <a:endParaRPr lang="fr-FR" sz="1200"/>
        </a:p>
      </dgm:t>
    </dgm:pt>
    <dgm:pt modelId="{85EC93E8-032B-44C3-96BD-D8FC2CDF2A04}">
      <dgm:prSet phldrT="[Texte]" custT="1"/>
      <dgm:spPr>
        <a:solidFill>
          <a:srgbClr val="FFC000"/>
        </a:solidFill>
      </dgm:spPr>
      <dgm:t>
        <a:bodyPr/>
        <a:lstStyle/>
        <a:p>
          <a:r>
            <a:rPr lang="fr-FR" sz="1200" dirty="0">
              <a:hlinkClick xmlns:r="http://schemas.openxmlformats.org/officeDocument/2006/relationships" r:id="rId3" action="ppaction://hlinksldjump"/>
            </a:rPr>
            <a:t>IV. Gr: qté définie</a:t>
          </a:r>
          <a:endParaRPr lang="fr-FR" sz="1200" dirty="0"/>
        </a:p>
      </dgm:t>
    </dgm:pt>
    <dgm:pt modelId="{B0ED8357-9422-40D9-916C-E231BBDB607E}" type="parTrans" cxnId="{0A00E1CB-F810-44A5-A8D7-65B7092DF0AD}">
      <dgm:prSet/>
      <dgm:spPr/>
      <dgm:t>
        <a:bodyPr/>
        <a:lstStyle/>
        <a:p>
          <a:endParaRPr lang="fr-FR" sz="1200"/>
        </a:p>
      </dgm:t>
    </dgm:pt>
    <dgm:pt modelId="{9936B63E-A76D-4026-BBC4-6A1BEE9FE167}" type="sibTrans" cxnId="{0A00E1CB-F810-44A5-A8D7-65B7092DF0AD}">
      <dgm:prSet/>
      <dgm:spPr/>
      <dgm:t>
        <a:bodyPr/>
        <a:lstStyle/>
        <a:p>
          <a:endParaRPr lang="fr-FR" sz="1200"/>
        </a:p>
      </dgm:t>
    </dgm:pt>
    <dgm:pt modelId="{63BF9446-41F9-44D2-88CF-A079D597BA95}">
      <dgm:prSet phldrT="[Texte]" custT="1"/>
      <dgm:spPr>
        <a:solidFill>
          <a:schemeClr val="accent6">
            <a:lumMod val="20000"/>
            <a:lumOff val="80000"/>
          </a:schemeClr>
        </a:solidFill>
      </dgm:spPr>
      <dgm:t>
        <a:bodyPr/>
        <a:lstStyle/>
        <a:p>
          <a:r>
            <a:rPr lang="fr-FR" sz="1200" dirty="0">
              <a:hlinkClick xmlns:r="http://schemas.openxmlformats.org/officeDocument/2006/relationships" r:id="rId4" action="ppaction://hlinksldjump"/>
            </a:rPr>
            <a:t>V. Gr: qté indéfinie</a:t>
          </a:r>
          <a:endParaRPr lang="fr-FR" sz="1200" dirty="0"/>
        </a:p>
      </dgm:t>
    </dgm:pt>
    <dgm:pt modelId="{9AEBF485-80B7-4E72-B632-6D0248883F53}" type="parTrans" cxnId="{B2C73BEB-7BFC-4B9A-BF95-0C73B50EBA98}">
      <dgm:prSet/>
      <dgm:spPr/>
      <dgm:t>
        <a:bodyPr/>
        <a:lstStyle/>
        <a:p>
          <a:endParaRPr lang="fr-FR" sz="1200"/>
        </a:p>
      </dgm:t>
    </dgm:pt>
    <dgm:pt modelId="{F11C5AE7-F1F8-4B7B-AAC2-50535A342F1D}" type="sibTrans" cxnId="{B2C73BEB-7BFC-4B9A-BF95-0C73B50EBA98}">
      <dgm:prSet/>
      <dgm:spPr/>
      <dgm:t>
        <a:bodyPr/>
        <a:lstStyle/>
        <a:p>
          <a:endParaRPr lang="fr-FR" sz="1200"/>
        </a:p>
      </dgm:t>
    </dgm:pt>
    <dgm:pt modelId="{9CD13DA1-4E5F-4C46-A83B-A6876944F671}">
      <dgm:prSet phldrT="[Texte]" custT="1"/>
      <dgm:spPr>
        <a:solidFill>
          <a:schemeClr val="accent6">
            <a:lumMod val="20000"/>
            <a:lumOff val="80000"/>
          </a:schemeClr>
        </a:solidFill>
      </dgm:spPr>
      <dgm:t>
        <a:bodyPr/>
        <a:lstStyle/>
        <a:p>
          <a:r>
            <a:rPr lang="fr-FR" sz="1200" dirty="0">
              <a:hlinkClick xmlns:r="http://schemas.openxmlformats.org/officeDocument/2006/relationships" r:id="rId5" action="ppaction://hlinksldjump"/>
            </a:rPr>
            <a:t>XI. Phonétique</a:t>
          </a:r>
          <a:endParaRPr lang="fr-FR" sz="1200" dirty="0"/>
        </a:p>
      </dgm:t>
    </dgm:pt>
    <dgm:pt modelId="{A0441888-E3AF-4D12-AB92-613143FC1909}" type="parTrans" cxnId="{C85385A2-F66B-431C-B9AC-A00FB80E79EB}">
      <dgm:prSet/>
      <dgm:spPr/>
      <dgm:t>
        <a:bodyPr/>
        <a:lstStyle/>
        <a:p>
          <a:endParaRPr lang="fr-FR" sz="1200"/>
        </a:p>
      </dgm:t>
    </dgm:pt>
    <dgm:pt modelId="{1E76E48C-B58D-4209-8280-B24013EBE79B}" type="sibTrans" cxnId="{C85385A2-F66B-431C-B9AC-A00FB80E79EB}">
      <dgm:prSet/>
      <dgm:spPr/>
      <dgm:t>
        <a:bodyPr/>
        <a:lstStyle/>
        <a:p>
          <a:endParaRPr lang="fr-FR" sz="1200"/>
        </a:p>
      </dgm:t>
    </dgm:pt>
    <dgm:pt modelId="{B1C5E547-A81E-4965-963A-5969F01DE233}">
      <dgm:prSet phldrT="[Texte]" custT="1"/>
      <dgm:spPr>
        <a:solidFill>
          <a:schemeClr val="accent6">
            <a:lumMod val="20000"/>
            <a:lumOff val="80000"/>
          </a:schemeClr>
        </a:solidFill>
      </dgm:spPr>
      <dgm:t>
        <a:bodyPr/>
        <a:lstStyle/>
        <a:p>
          <a:r>
            <a:rPr lang="fr-FR" sz="1200" dirty="0">
              <a:hlinkClick xmlns:r="http://schemas.openxmlformats.org/officeDocument/2006/relationships" r:id="rId6" action="ppaction://hlinksldjump"/>
            </a:rPr>
            <a:t>XII. Production</a:t>
          </a:r>
          <a:endParaRPr lang="fr-FR" sz="1200" dirty="0"/>
        </a:p>
      </dgm:t>
    </dgm:pt>
    <dgm:pt modelId="{AE6CC7CD-9FCB-4360-8E79-DF93DAF60737}" type="parTrans" cxnId="{72738101-32A0-482A-BC85-92CF6BCE71EB}">
      <dgm:prSet/>
      <dgm:spPr/>
      <dgm:t>
        <a:bodyPr/>
        <a:lstStyle/>
        <a:p>
          <a:endParaRPr lang="fr-FR" sz="1200"/>
        </a:p>
      </dgm:t>
    </dgm:pt>
    <dgm:pt modelId="{580937A6-3062-43E0-84A4-203220A55668}" type="sibTrans" cxnId="{72738101-32A0-482A-BC85-92CF6BCE71EB}">
      <dgm:prSet/>
      <dgm:spPr/>
      <dgm:t>
        <a:bodyPr/>
        <a:lstStyle/>
        <a:p>
          <a:endParaRPr lang="fr-FR" sz="1200"/>
        </a:p>
      </dgm:t>
    </dgm:pt>
    <dgm:pt modelId="{51A4E85C-7853-4BD1-99B8-500FA732C07C}">
      <dgm:prSet phldrT="[Texte]" custT="1"/>
      <dgm:spPr>
        <a:solidFill>
          <a:schemeClr val="accent6">
            <a:lumMod val="20000"/>
            <a:lumOff val="80000"/>
          </a:schemeClr>
        </a:solidFill>
      </dgm:spPr>
      <dgm:t>
        <a:bodyPr/>
        <a:lstStyle/>
        <a:p>
          <a:r>
            <a:rPr lang="fr-FR" sz="1200" dirty="0">
              <a:hlinkClick xmlns:r="http://schemas.openxmlformats.org/officeDocument/2006/relationships" r:id="rId7" action="ppaction://hlinksldjump"/>
            </a:rPr>
            <a:t>VI. </a:t>
          </a:r>
          <a:r>
            <a:rPr lang="fr-FR" sz="1200" dirty="0" err="1">
              <a:hlinkClick xmlns:r="http://schemas.openxmlformats.org/officeDocument/2006/relationships" r:id="rId7" action="ppaction://hlinksldjump"/>
            </a:rPr>
            <a:t>Voc</a:t>
          </a:r>
          <a:r>
            <a:rPr lang="fr-FR" sz="1200" dirty="0">
              <a:hlinkClick xmlns:r="http://schemas.openxmlformats.org/officeDocument/2006/relationships" r:id="rId7" action="ppaction://hlinksldjump"/>
            </a:rPr>
            <a:t>: actions</a:t>
          </a:r>
          <a:endParaRPr lang="fr-FR" sz="1200" dirty="0"/>
        </a:p>
      </dgm:t>
    </dgm:pt>
    <dgm:pt modelId="{B7C07AFD-23D0-4ADA-AB3D-00F07F4ED878}" type="parTrans" cxnId="{AE06BB18-E8A4-4D1E-ACA5-3BC536A79940}">
      <dgm:prSet/>
      <dgm:spPr/>
      <dgm:t>
        <a:bodyPr/>
        <a:lstStyle/>
        <a:p>
          <a:endParaRPr lang="fr-FR" sz="1200"/>
        </a:p>
      </dgm:t>
    </dgm:pt>
    <dgm:pt modelId="{1D2E3503-D81D-4ED0-BBED-9752F01DDB36}" type="sibTrans" cxnId="{AE06BB18-E8A4-4D1E-ACA5-3BC536A79940}">
      <dgm:prSet/>
      <dgm:spPr/>
      <dgm:t>
        <a:bodyPr/>
        <a:lstStyle/>
        <a:p>
          <a:endParaRPr lang="fr-FR" sz="1200"/>
        </a:p>
      </dgm:t>
    </dgm:pt>
    <dgm:pt modelId="{2473E0C6-F091-45D1-92DF-C3495EF1C401}">
      <dgm:prSet phldrT="[Texte]" custT="1"/>
      <dgm:spPr>
        <a:solidFill>
          <a:schemeClr val="accent6">
            <a:lumMod val="20000"/>
            <a:lumOff val="80000"/>
          </a:schemeClr>
        </a:solidFill>
      </dgm:spPr>
      <dgm:t>
        <a:bodyPr/>
        <a:lstStyle/>
        <a:p>
          <a:r>
            <a:rPr lang="fr-FR" sz="1200" dirty="0">
              <a:hlinkClick xmlns:r="http://schemas.openxmlformats.org/officeDocument/2006/relationships" r:id="rId8" action="ppaction://hlinksldjump"/>
            </a:rPr>
            <a:t>VII. Gr: COD</a:t>
          </a:r>
          <a:endParaRPr lang="fr-FR" sz="1200" dirty="0"/>
        </a:p>
      </dgm:t>
    </dgm:pt>
    <dgm:pt modelId="{4433C147-A76C-4373-82A9-5E8D9C6D1838}" type="parTrans" cxnId="{2A5368FE-1C47-49B5-BBAB-3FCDB61912AD}">
      <dgm:prSet/>
      <dgm:spPr/>
      <dgm:t>
        <a:bodyPr/>
        <a:lstStyle/>
        <a:p>
          <a:endParaRPr lang="fr-FR" sz="1200"/>
        </a:p>
      </dgm:t>
    </dgm:pt>
    <dgm:pt modelId="{180EAE69-2C01-4311-B9E4-412DA1BB2F8A}" type="sibTrans" cxnId="{2A5368FE-1C47-49B5-BBAB-3FCDB61912AD}">
      <dgm:prSet/>
      <dgm:spPr/>
      <dgm:t>
        <a:bodyPr/>
        <a:lstStyle/>
        <a:p>
          <a:endParaRPr lang="fr-FR" sz="1200"/>
        </a:p>
      </dgm:t>
    </dgm:pt>
    <dgm:pt modelId="{F6F74AEF-BB45-45DA-85BB-D022F832901F}">
      <dgm:prSet phldrT="[Texte]" custT="1"/>
      <dgm:spPr>
        <a:solidFill>
          <a:schemeClr val="accent6">
            <a:lumMod val="20000"/>
            <a:lumOff val="80000"/>
          </a:schemeClr>
        </a:solidFill>
      </dgm:spPr>
      <dgm:t>
        <a:bodyPr/>
        <a:lstStyle/>
        <a:p>
          <a:r>
            <a:rPr lang="fr-FR" sz="1200" dirty="0">
              <a:hlinkClick xmlns:r="http://schemas.openxmlformats.org/officeDocument/2006/relationships" r:id="rId9" action="ppaction://hlinksldjump"/>
            </a:rPr>
            <a:t>VIII. Gr: prés. progressif</a:t>
          </a:r>
          <a:endParaRPr lang="fr-FR" sz="1200" dirty="0"/>
        </a:p>
      </dgm:t>
    </dgm:pt>
    <dgm:pt modelId="{31D343A9-D0AF-42AA-80A0-2F8A29E1D15C}" type="parTrans" cxnId="{5B7573AD-785D-4B55-A230-E32D87EAB77C}">
      <dgm:prSet/>
      <dgm:spPr/>
      <dgm:t>
        <a:bodyPr/>
        <a:lstStyle/>
        <a:p>
          <a:endParaRPr lang="fr-FR" sz="1200"/>
        </a:p>
      </dgm:t>
    </dgm:pt>
    <dgm:pt modelId="{0A7681B3-6438-4331-95BA-32E8E2E65E7D}" type="sibTrans" cxnId="{5B7573AD-785D-4B55-A230-E32D87EAB77C}">
      <dgm:prSet/>
      <dgm:spPr/>
      <dgm:t>
        <a:bodyPr/>
        <a:lstStyle/>
        <a:p>
          <a:endParaRPr lang="fr-FR" sz="1200"/>
        </a:p>
      </dgm:t>
    </dgm:pt>
    <dgm:pt modelId="{936D745D-CA20-4C08-BC30-D08A12E607A8}">
      <dgm:prSet phldrT="[Texte]" custT="1"/>
      <dgm:spPr>
        <a:solidFill>
          <a:schemeClr val="accent6">
            <a:lumMod val="20000"/>
            <a:lumOff val="80000"/>
          </a:schemeClr>
        </a:solidFill>
      </dgm:spPr>
      <dgm:t>
        <a:bodyPr/>
        <a:lstStyle/>
        <a:p>
          <a:r>
            <a:rPr lang="fr-FR" sz="1200" dirty="0">
              <a:hlinkClick xmlns:r="http://schemas.openxmlformats.org/officeDocument/2006/relationships" r:id="rId10" action="ppaction://hlinksldjump"/>
            </a:rPr>
            <a:t>IX. </a:t>
          </a:r>
          <a:r>
            <a:rPr lang="fr-FR" sz="1200" dirty="0" err="1">
              <a:hlinkClick xmlns:r="http://schemas.openxmlformats.org/officeDocument/2006/relationships" r:id="rId10" action="ppaction://hlinksldjump"/>
            </a:rPr>
            <a:t>Voc</a:t>
          </a:r>
          <a:r>
            <a:rPr lang="fr-FR" sz="1200" dirty="0">
              <a:hlinkClick xmlns:r="http://schemas.openxmlformats.org/officeDocument/2006/relationships" r:id="rId10" action="ppaction://hlinksldjump"/>
            </a:rPr>
            <a:t>: connecteurs</a:t>
          </a:r>
          <a:endParaRPr lang="fr-FR" sz="1200" dirty="0"/>
        </a:p>
      </dgm:t>
    </dgm:pt>
    <dgm:pt modelId="{5794BC60-2566-4E8B-AF41-932DE9E3CF09}" type="parTrans" cxnId="{EDF810CE-15C3-42DD-BF0A-6F360788C8CC}">
      <dgm:prSet/>
      <dgm:spPr/>
      <dgm:t>
        <a:bodyPr/>
        <a:lstStyle/>
        <a:p>
          <a:endParaRPr lang="fr-FR" sz="1200"/>
        </a:p>
      </dgm:t>
    </dgm:pt>
    <dgm:pt modelId="{3F89783E-1958-4D73-9E9D-4ADDC3DE43EC}" type="sibTrans" cxnId="{EDF810CE-15C3-42DD-BF0A-6F360788C8CC}">
      <dgm:prSet/>
      <dgm:spPr/>
      <dgm:t>
        <a:bodyPr/>
        <a:lstStyle/>
        <a:p>
          <a:endParaRPr lang="fr-FR" sz="1200"/>
        </a:p>
      </dgm:t>
    </dgm:pt>
    <dgm:pt modelId="{0D8A07CC-95B6-4EA0-829E-D9B8D030864E}">
      <dgm:prSet phldrT="[Texte]" custT="1"/>
      <dgm:spPr>
        <a:solidFill>
          <a:schemeClr val="accent6">
            <a:lumMod val="20000"/>
            <a:lumOff val="80000"/>
          </a:schemeClr>
        </a:solidFill>
      </dgm:spPr>
      <dgm:t>
        <a:bodyPr/>
        <a:lstStyle/>
        <a:p>
          <a:r>
            <a:rPr lang="fr-FR" sz="1200" dirty="0">
              <a:hlinkClick xmlns:r="http://schemas.openxmlformats.org/officeDocument/2006/relationships" r:id="rId11" action="ppaction://hlinksldjump"/>
            </a:rPr>
            <a:t>X. </a:t>
          </a:r>
          <a:r>
            <a:rPr lang="fr-FR" sz="1200" dirty="0" err="1">
              <a:hlinkClick xmlns:r="http://schemas.openxmlformats.org/officeDocument/2006/relationships" r:id="rId11" action="ppaction://hlinksldjump"/>
            </a:rPr>
            <a:t>Voc</a:t>
          </a:r>
          <a:r>
            <a:rPr lang="fr-FR" sz="1200" dirty="0">
              <a:hlinkClick xmlns:r="http://schemas.openxmlformats.org/officeDocument/2006/relationships" r:id="rId11" action="ppaction://hlinksldjump"/>
            </a:rPr>
            <a:t>: opinion</a:t>
          </a:r>
          <a:endParaRPr lang="fr-FR" sz="1200" dirty="0"/>
        </a:p>
      </dgm:t>
    </dgm:pt>
    <dgm:pt modelId="{D1EA18D4-45E8-453B-9846-F7DB3EB607EC}" type="parTrans" cxnId="{D7169B87-9B7A-456D-8969-26D2699B1861}">
      <dgm:prSet/>
      <dgm:spPr/>
      <dgm:t>
        <a:bodyPr/>
        <a:lstStyle/>
        <a:p>
          <a:endParaRPr lang="fr-FR" sz="1200"/>
        </a:p>
      </dgm:t>
    </dgm:pt>
    <dgm:pt modelId="{922F579C-F95D-45B9-8EB7-32A2FB74BB9F}" type="sibTrans" cxnId="{D7169B87-9B7A-456D-8969-26D2699B1861}">
      <dgm:prSet/>
      <dgm:spPr/>
      <dgm:t>
        <a:bodyPr/>
        <a:lstStyle/>
        <a:p>
          <a:endParaRPr lang="fr-FR" sz="1200"/>
        </a:p>
      </dgm:t>
    </dgm:pt>
    <dgm:pt modelId="{1C4AA4B7-634C-4CBA-8066-E03FD66C6830}">
      <dgm:prSet phldrT="[Texte]" custT="1"/>
      <dgm:spPr>
        <a:solidFill>
          <a:schemeClr val="accent6">
            <a:lumMod val="20000"/>
            <a:lumOff val="80000"/>
          </a:schemeClr>
        </a:solidFill>
      </dgm:spPr>
      <dgm:t>
        <a:bodyPr/>
        <a:lstStyle/>
        <a:p>
          <a:r>
            <a:rPr lang="fr-FR" sz="1200" dirty="0">
              <a:hlinkClick xmlns:r="http://schemas.openxmlformats.org/officeDocument/2006/relationships" r:id="rId12" action="ppaction://hlinksldjump"/>
            </a:rPr>
            <a:t>III. </a:t>
          </a:r>
          <a:r>
            <a:rPr lang="fr-FR" sz="1200" dirty="0" err="1">
              <a:hlinkClick xmlns:r="http://schemas.openxmlformats.org/officeDocument/2006/relationships" r:id="rId12" action="ppaction://hlinksldjump"/>
            </a:rPr>
            <a:t>Voc</a:t>
          </a:r>
          <a:r>
            <a:rPr lang="fr-FR" sz="1200" dirty="0">
              <a:hlinkClick xmlns:r="http://schemas.openxmlformats.org/officeDocument/2006/relationships" r:id="rId12" action="ppaction://hlinksldjump"/>
            </a:rPr>
            <a:t>: aliments</a:t>
          </a:r>
          <a:endParaRPr lang="fr-FR" sz="1200" dirty="0"/>
        </a:p>
      </dgm:t>
    </dgm:pt>
    <dgm:pt modelId="{F9360B63-235F-4C4F-913A-0129822BD193}" type="parTrans" cxnId="{7C96E37D-2221-4703-9830-2485111A4943}">
      <dgm:prSet/>
      <dgm:spPr/>
      <dgm:t>
        <a:bodyPr/>
        <a:lstStyle/>
        <a:p>
          <a:endParaRPr lang="fr-FR" sz="1200"/>
        </a:p>
      </dgm:t>
    </dgm:pt>
    <dgm:pt modelId="{31BB5B69-4B99-4D7D-8A85-CD53BEB64987}" type="sibTrans" cxnId="{7C96E37D-2221-4703-9830-2485111A4943}">
      <dgm:prSet/>
      <dgm:spPr/>
      <dgm:t>
        <a:bodyPr/>
        <a:lstStyle/>
        <a:p>
          <a:endParaRPr lang="fr-FR" sz="12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12">
        <dgm:presLayoutVars>
          <dgm:bulletEnabled val="1"/>
        </dgm:presLayoutVars>
      </dgm:prSet>
      <dgm:spPr/>
    </dgm:pt>
    <dgm:pt modelId="{4F894FE4-D206-41C8-AF7E-2F059EF7A497}" type="pres">
      <dgm:prSet presAssocID="{D71A99E9-9574-442D-A8CA-B21062B246A6}" presName="parSpace" presStyleCnt="0"/>
      <dgm:spPr/>
    </dgm:pt>
    <dgm:pt modelId="{2F548C05-5D23-47B9-9153-0D08392EF497}" type="pres">
      <dgm:prSet presAssocID="{6FAE786F-AC75-4C08-AB21-821A5A2DCB78}" presName="parTxOnly" presStyleLbl="node1" presStyleIdx="1" presStyleCnt="12">
        <dgm:presLayoutVars>
          <dgm:bulletEnabled val="1"/>
        </dgm:presLayoutVars>
      </dgm:prSet>
      <dgm:spPr/>
    </dgm:pt>
    <dgm:pt modelId="{2641F55C-7678-4F0E-9F26-07FCA1D57FDD}" type="pres">
      <dgm:prSet presAssocID="{EB9486F7-414A-4ECD-8706-C58E89D3C254}" presName="parSpace" presStyleCnt="0"/>
      <dgm:spPr/>
    </dgm:pt>
    <dgm:pt modelId="{07D5B92C-B88D-4097-96C2-28859F65CA7F}" type="pres">
      <dgm:prSet presAssocID="{1C4AA4B7-634C-4CBA-8066-E03FD66C6830}" presName="parTxOnly" presStyleLbl="node1" presStyleIdx="2" presStyleCnt="12">
        <dgm:presLayoutVars>
          <dgm:bulletEnabled val="1"/>
        </dgm:presLayoutVars>
      </dgm:prSet>
      <dgm:spPr/>
    </dgm:pt>
    <dgm:pt modelId="{149AD83A-B175-422B-8511-AB5D0AE3C71B}" type="pres">
      <dgm:prSet presAssocID="{31BB5B69-4B99-4D7D-8A85-CD53BEB64987}" presName="parSpace" presStyleCnt="0"/>
      <dgm:spPr/>
    </dgm:pt>
    <dgm:pt modelId="{0BF32CFA-15F8-41C4-A152-C55FC3476C2D}" type="pres">
      <dgm:prSet presAssocID="{85EC93E8-032B-44C3-96BD-D8FC2CDF2A04}" presName="parTxOnly" presStyleLbl="node1" presStyleIdx="3" presStyleCnt="1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12">
        <dgm:presLayoutVars>
          <dgm:bulletEnabled val="1"/>
        </dgm:presLayoutVars>
      </dgm:prSet>
      <dgm:spPr/>
    </dgm:pt>
    <dgm:pt modelId="{25A1145E-2788-45FB-97B7-F8C4089C4654}" type="pres">
      <dgm:prSet presAssocID="{F11C5AE7-F1F8-4B7B-AAC2-50535A342F1D}" presName="parSpace" presStyleCnt="0"/>
      <dgm:spPr/>
    </dgm:pt>
    <dgm:pt modelId="{9FAE840A-45EF-4838-804D-7D38725257B5}" type="pres">
      <dgm:prSet presAssocID="{51A4E85C-7853-4BD1-99B8-500FA732C07C}" presName="parTxOnly" presStyleLbl="node1" presStyleIdx="5" presStyleCnt="12">
        <dgm:presLayoutVars>
          <dgm:bulletEnabled val="1"/>
        </dgm:presLayoutVars>
      </dgm:prSet>
      <dgm:spPr/>
    </dgm:pt>
    <dgm:pt modelId="{BBB638DF-FC3D-4C30-895A-940F06B6343E}" type="pres">
      <dgm:prSet presAssocID="{1D2E3503-D81D-4ED0-BBED-9752F01DDB36}" presName="parSpace" presStyleCnt="0"/>
      <dgm:spPr/>
    </dgm:pt>
    <dgm:pt modelId="{2CC4FF6B-995D-4E35-BB3F-77D64CD4A0D0}" type="pres">
      <dgm:prSet presAssocID="{2473E0C6-F091-45D1-92DF-C3495EF1C401}" presName="parTxOnly" presStyleLbl="node1" presStyleIdx="6" presStyleCnt="12">
        <dgm:presLayoutVars>
          <dgm:bulletEnabled val="1"/>
        </dgm:presLayoutVars>
      </dgm:prSet>
      <dgm:spPr/>
    </dgm:pt>
    <dgm:pt modelId="{1B769117-C156-4328-97A8-A790DE76E5F3}" type="pres">
      <dgm:prSet presAssocID="{180EAE69-2C01-4311-B9E4-412DA1BB2F8A}" presName="parSpace" presStyleCnt="0"/>
      <dgm:spPr/>
    </dgm:pt>
    <dgm:pt modelId="{E0020522-8D25-4C40-9ABB-B5A802558AAC}" type="pres">
      <dgm:prSet presAssocID="{F6F74AEF-BB45-45DA-85BB-D022F832901F}" presName="parTxOnly" presStyleLbl="node1" presStyleIdx="7" presStyleCnt="12">
        <dgm:presLayoutVars>
          <dgm:bulletEnabled val="1"/>
        </dgm:presLayoutVars>
      </dgm:prSet>
      <dgm:spPr/>
    </dgm:pt>
    <dgm:pt modelId="{8CF0E4F3-6CAB-4DF7-8127-F071599528CD}" type="pres">
      <dgm:prSet presAssocID="{0A7681B3-6438-4331-95BA-32E8E2E65E7D}" presName="parSpace" presStyleCnt="0"/>
      <dgm:spPr/>
    </dgm:pt>
    <dgm:pt modelId="{6EE9DACF-3558-46D5-AD94-BB48E49F1489}" type="pres">
      <dgm:prSet presAssocID="{936D745D-CA20-4C08-BC30-D08A12E607A8}" presName="parTxOnly" presStyleLbl="node1" presStyleIdx="8" presStyleCnt="12">
        <dgm:presLayoutVars>
          <dgm:bulletEnabled val="1"/>
        </dgm:presLayoutVars>
      </dgm:prSet>
      <dgm:spPr/>
    </dgm:pt>
    <dgm:pt modelId="{32911B46-F97F-4525-AD59-CFE95FFB94FB}" type="pres">
      <dgm:prSet presAssocID="{3F89783E-1958-4D73-9E9D-4ADDC3DE43EC}" presName="parSpace" presStyleCnt="0"/>
      <dgm:spPr/>
    </dgm:pt>
    <dgm:pt modelId="{B5879791-AD02-494D-9D78-6C22396A75B7}" type="pres">
      <dgm:prSet presAssocID="{0D8A07CC-95B6-4EA0-829E-D9B8D030864E}" presName="parTxOnly" presStyleLbl="node1" presStyleIdx="9" presStyleCnt="12">
        <dgm:presLayoutVars>
          <dgm:bulletEnabled val="1"/>
        </dgm:presLayoutVars>
      </dgm:prSet>
      <dgm:spPr/>
    </dgm:pt>
    <dgm:pt modelId="{58A52110-D620-4823-A6FA-E8FA09D67D59}" type="pres">
      <dgm:prSet presAssocID="{922F579C-F95D-45B9-8EB7-32A2FB74BB9F}" presName="parSpace" presStyleCnt="0"/>
      <dgm:spPr/>
    </dgm:pt>
    <dgm:pt modelId="{92430BDE-7174-4B03-866C-936903DF07F9}" type="pres">
      <dgm:prSet presAssocID="{9CD13DA1-4E5F-4C46-A83B-A6876944F671}" presName="parTxOnly" presStyleLbl="node1" presStyleIdx="10" presStyleCnt="12">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11" presStyleCnt="12">
        <dgm:presLayoutVars>
          <dgm:bulletEnabled val="1"/>
        </dgm:presLayoutVars>
      </dgm:prSet>
      <dgm:spPr/>
    </dgm:pt>
  </dgm:ptLst>
  <dgm:cxnLst>
    <dgm:cxn modelId="{72738101-32A0-482A-BC85-92CF6BCE71EB}" srcId="{70A282F3-4515-4856-B2C0-86AA77246B51}" destId="{B1C5E547-A81E-4965-963A-5969F01DE233}" srcOrd="11" destOrd="0" parTransId="{AE6CC7CD-9FCB-4360-8E79-DF93DAF60737}" sibTransId="{580937A6-3062-43E0-84A4-203220A55668}"/>
    <dgm:cxn modelId="{BC1FA509-B3C6-4E15-9D7F-18D053E21C90}" type="presOf" srcId="{0D8A07CC-95B6-4EA0-829E-D9B8D030864E}" destId="{B5879791-AD02-494D-9D78-6C22396A75B7}" srcOrd="0" destOrd="0" presId="urn:microsoft.com/office/officeart/2005/8/layout/hChevron3"/>
    <dgm:cxn modelId="{8256F109-2CE8-4062-ACC0-DBE387B5E892}" type="presOf" srcId="{70A282F3-4515-4856-B2C0-86AA77246B51}" destId="{776A1F8C-5C31-4691-9C2B-A7F8DF456F32}" srcOrd="0" destOrd="0" presId="urn:microsoft.com/office/officeart/2005/8/layout/hChevron3"/>
    <dgm:cxn modelId="{738C1013-B35C-45FD-A84F-246877F9D9FE}" type="presOf" srcId="{936D745D-CA20-4C08-BC30-D08A12E607A8}" destId="{6EE9DACF-3558-46D5-AD94-BB48E49F1489}" srcOrd="0" destOrd="0" presId="urn:microsoft.com/office/officeart/2005/8/layout/hChevron3"/>
    <dgm:cxn modelId="{AE06BB18-E8A4-4D1E-ACA5-3BC536A79940}" srcId="{70A282F3-4515-4856-B2C0-86AA77246B51}" destId="{51A4E85C-7853-4BD1-99B8-500FA732C07C}" srcOrd="5" destOrd="0" parTransId="{B7C07AFD-23D0-4ADA-AB3D-00F07F4ED878}" sibTransId="{1D2E3503-D81D-4ED0-BBED-9752F01DDB36}"/>
    <dgm:cxn modelId="{E8BBB22B-7300-4868-A083-1104E6BD099B}" type="presOf" srcId="{71854ADA-8CB0-41DE-A023-09C1AF968FE5}" destId="{10216DF6-6500-4360-8168-79C8E29168F6}" srcOrd="0" destOrd="0" presId="urn:microsoft.com/office/officeart/2005/8/layout/hChevron3"/>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1"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0C3B4C51-DA37-44EB-8B1A-A227097089DF}" type="presOf" srcId="{51A4E85C-7853-4BD1-99B8-500FA732C07C}" destId="{9FAE840A-45EF-4838-804D-7D38725257B5}" srcOrd="0" destOrd="0" presId="urn:microsoft.com/office/officeart/2005/8/layout/hChevron3"/>
    <dgm:cxn modelId="{7C96E37D-2221-4703-9830-2485111A4943}" srcId="{70A282F3-4515-4856-B2C0-86AA77246B51}" destId="{1C4AA4B7-634C-4CBA-8066-E03FD66C6830}" srcOrd="2" destOrd="0" parTransId="{F9360B63-235F-4C4F-913A-0129822BD193}" sibTransId="{31BB5B69-4B99-4D7D-8A85-CD53BEB64987}"/>
    <dgm:cxn modelId="{7003787F-7B8C-4EAA-87AB-559D63E64850}" type="presOf" srcId="{2473E0C6-F091-45D1-92DF-C3495EF1C401}" destId="{2CC4FF6B-995D-4E35-BB3F-77D64CD4A0D0}" srcOrd="0" destOrd="0" presId="urn:microsoft.com/office/officeart/2005/8/layout/hChevron3"/>
    <dgm:cxn modelId="{D7169B87-9B7A-456D-8969-26D2699B1861}" srcId="{70A282F3-4515-4856-B2C0-86AA77246B51}" destId="{0D8A07CC-95B6-4EA0-829E-D9B8D030864E}" srcOrd="9" destOrd="0" parTransId="{D1EA18D4-45E8-453B-9846-F7DB3EB607EC}" sibTransId="{922F579C-F95D-45B9-8EB7-32A2FB74BB9F}"/>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10" destOrd="0" parTransId="{A0441888-E3AF-4D12-AB92-613143FC1909}" sibTransId="{1E76E48C-B58D-4209-8280-B24013EBE79B}"/>
    <dgm:cxn modelId="{5B7573AD-785D-4B55-A230-E32D87EAB77C}" srcId="{70A282F3-4515-4856-B2C0-86AA77246B51}" destId="{F6F74AEF-BB45-45DA-85BB-D022F832901F}" srcOrd="7" destOrd="0" parTransId="{31D343A9-D0AF-42AA-80A0-2F8A29E1D15C}" sibTransId="{0A7681B3-6438-4331-95BA-32E8E2E65E7D}"/>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EDF810CE-15C3-42DD-BF0A-6F360788C8CC}" srcId="{70A282F3-4515-4856-B2C0-86AA77246B51}" destId="{936D745D-CA20-4C08-BC30-D08A12E607A8}" srcOrd="8" destOrd="0" parTransId="{5794BC60-2566-4E8B-AF41-932DE9E3CF09}" sibTransId="{3F89783E-1958-4D73-9E9D-4ADDC3DE43EC}"/>
    <dgm:cxn modelId="{2469B8E2-A478-42E2-AA81-10AD3E8626D6}" type="presOf" srcId="{F6F74AEF-BB45-45DA-85BB-D022F832901F}" destId="{E0020522-8D25-4C40-9ABB-B5A802558AAC}"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9587E1F6-0EDF-4079-BE46-C5E4EDAD7C76}" type="presOf" srcId="{1C4AA4B7-634C-4CBA-8066-E03FD66C6830}" destId="{07D5B92C-B88D-4097-96C2-28859F65CA7F}" srcOrd="0" destOrd="0" presId="urn:microsoft.com/office/officeart/2005/8/layout/hChevron3"/>
    <dgm:cxn modelId="{2A5368FE-1C47-49B5-BBAB-3FCDB61912AD}" srcId="{70A282F3-4515-4856-B2C0-86AA77246B51}" destId="{2473E0C6-F091-45D1-92DF-C3495EF1C401}" srcOrd="6" destOrd="0" parTransId="{4433C147-A76C-4373-82A9-5E8D9C6D1838}" sibTransId="{180EAE69-2C01-4311-B9E4-412DA1BB2F8A}"/>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23E8F3E0-0D4E-44EC-A5D5-384FB891694A}" type="presParOf" srcId="{776A1F8C-5C31-4691-9C2B-A7F8DF456F32}" destId="{2F548C05-5D23-47B9-9153-0D08392EF497}" srcOrd="2" destOrd="0" presId="urn:microsoft.com/office/officeart/2005/8/layout/hChevron3"/>
    <dgm:cxn modelId="{6B743A57-743D-4B08-99B0-997F146DC9E6}" type="presParOf" srcId="{776A1F8C-5C31-4691-9C2B-A7F8DF456F32}" destId="{2641F55C-7678-4F0E-9F26-07FCA1D57FDD}" srcOrd="3" destOrd="0" presId="urn:microsoft.com/office/officeart/2005/8/layout/hChevron3"/>
    <dgm:cxn modelId="{DC205062-3D57-485B-A4A3-88E08CF67B73}" type="presParOf" srcId="{776A1F8C-5C31-4691-9C2B-A7F8DF456F32}" destId="{07D5B92C-B88D-4097-96C2-28859F65CA7F}" srcOrd="4" destOrd="0" presId="urn:microsoft.com/office/officeart/2005/8/layout/hChevron3"/>
    <dgm:cxn modelId="{564C1AF4-A875-4033-AC0C-3A982FD8735B}" type="presParOf" srcId="{776A1F8C-5C31-4691-9C2B-A7F8DF456F32}" destId="{149AD83A-B175-422B-8511-AB5D0AE3C71B}"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2A60B205-ECBC-4A54-8744-FD5CBA466B06}" type="presParOf" srcId="{776A1F8C-5C31-4691-9C2B-A7F8DF456F32}" destId="{9FAE840A-45EF-4838-804D-7D38725257B5}" srcOrd="10" destOrd="0" presId="urn:microsoft.com/office/officeart/2005/8/layout/hChevron3"/>
    <dgm:cxn modelId="{43B5F5F6-6381-4D48-B856-1AB4A62ACFE7}" type="presParOf" srcId="{776A1F8C-5C31-4691-9C2B-A7F8DF456F32}" destId="{BBB638DF-FC3D-4C30-895A-940F06B6343E}" srcOrd="11" destOrd="0" presId="urn:microsoft.com/office/officeart/2005/8/layout/hChevron3"/>
    <dgm:cxn modelId="{3459719D-6CFD-462C-B8D1-15E16C375775}" type="presParOf" srcId="{776A1F8C-5C31-4691-9C2B-A7F8DF456F32}" destId="{2CC4FF6B-995D-4E35-BB3F-77D64CD4A0D0}" srcOrd="12" destOrd="0" presId="urn:microsoft.com/office/officeart/2005/8/layout/hChevron3"/>
    <dgm:cxn modelId="{9BEB9B76-D675-43EF-8776-EF1C3FA58311}" type="presParOf" srcId="{776A1F8C-5C31-4691-9C2B-A7F8DF456F32}" destId="{1B769117-C156-4328-97A8-A790DE76E5F3}" srcOrd="13" destOrd="0" presId="urn:microsoft.com/office/officeart/2005/8/layout/hChevron3"/>
    <dgm:cxn modelId="{3A64E952-699F-4EC7-9C53-12B304A1AC65}" type="presParOf" srcId="{776A1F8C-5C31-4691-9C2B-A7F8DF456F32}" destId="{E0020522-8D25-4C40-9ABB-B5A802558AAC}" srcOrd="14" destOrd="0" presId="urn:microsoft.com/office/officeart/2005/8/layout/hChevron3"/>
    <dgm:cxn modelId="{7C42AB26-C2B4-4645-A7A3-40E0E203DE4E}" type="presParOf" srcId="{776A1F8C-5C31-4691-9C2B-A7F8DF456F32}" destId="{8CF0E4F3-6CAB-4DF7-8127-F071599528CD}" srcOrd="15" destOrd="0" presId="urn:microsoft.com/office/officeart/2005/8/layout/hChevron3"/>
    <dgm:cxn modelId="{D9A9EFE4-1844-4005-8BED-2FB2A5DC5673}" type="presParOf" srcId="{776A1F8C-5C31-4691-9C2B-A7F8DF456F32}" destId="{6EE9DACF-3558-46D5-AD94-BB48E49F1489}" srcOrd="16" destOrd="0" presId="urn:microsoft.com/office/officeart/2005/8/layout/hChevron3"/>
    <dgm:cxn modelId="{DDC766BE-4A32-4C0C-825B-A9815018E346}" type="presParOf" srcId="{776A1F8C-5C31-4691-9C2B-A7F8DF456F32}" destId="{32911B46-F97F-4525-AD59-CFE95FFB94FB}" srcOrd="17" destOrd="0" presId="urn:microsoft.com/office/officeart/2005/8/layout/hChevron3"/>
    <dgm:cxn modelId="{50FEB9A3-6A5E-493F-B5D2-A491D2B86465}" type="presParOf" srcId="{776A1F8C-5C31-4691-9C2B-A7F8DF456F32}" destId="{B5879791-AD02-494D-9D78-6C22396A75B7}" srcOrd="18" destOrd="0" presId="urn:microsoft.com/office/officeart/2005/8/layout/hChevron3"/>
    <dgm:cxn modelId="{0534FCC8-F103-4C46-8CA6-2E6FE1A79070}" type="presParOf" srcId="{776A1F8C-5C31-4691-9C2B-A7F8DF456F32}" destId="{58A52110-D620-4823-A6FA-E8FA09D67D59}" srcOrd="19" destOrd="0" presId="urn:microsoft.com/office/officeart/2005/8/layout/hChevron3"/>
    <dgm:cxn modelId="{FA103E51-2275-407D-9C53-E55B4CF21AE3}" type="presParOf" srcId="{776A1F8C-5C31-4691-9C2B-A7F8DF456F32}" destId="{92430BDE-7174-4B03-866C-936903DF07F9}" srcOrd="20" destOrd="0" presId="urn:microsoft.com/office/officeart/2005/8/layout/hChevron3"/>
    <dgm:cxn modelId="{F31D3BCB-2AFA-458D-96BF-227456F0A622}" type="presParOf" srcId="{776A1F8C-5C31-4691-9C2B-A7F8DF456F32}" destId="{67BB3DEC-BE6B-4F48-94DF-D5CCA4276827}" srcOrd="21" destOrd="0" presId="urn:microsoft.com/office/officeart/2005/8/layout/hChevron3"/>
    <dgm:cxn modelId="{E192B9E4-C8EF-43DC-BA11-78FD917000E5}" type="presParOf" srcId="{776A1F8C-5C31-4691-9C2B-A7F8DF456F32}" destId="{2CB68F4E-D058-4ECE-8D28-436B2D71DCC9}" srcOrd="22"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200" dirty="0">
              <a:hlinkClick xmlns:r="http://schemas.openxmlformats.org/officeDocument/2006/relationships" r:id="rId1" action="ppaction://hlinksldjump"/>
            </a:rPr>
            <a:t>I. Starter</a:t>
          </a:r>
          <a:endParaRPr lang="fr-FR" sz="1200" dirty="0"/>
        </a:p>
      </dgm:t>
    </dgm:pt>
    <dgm:pt modelId="{C735A598-7BAA-4198-B3DB-B75AF76A8085}" type="parTrans" cxnId="{C66094AE-62B6-4AC2-AD90-6DDD41DB0420}">
      <dgm:prSet/>
      <dgm:spPr/>
      <dgm:t>
        <a:bodyPr/>
        <a:lstStyle/>
        <a:p>
          <a:endParaRPr lang="fr-FR" sz="1200"/>
        </a:p>
      </dgm:t>
    </dgm:pt>
    <dgm:pt modelId="{D71A99E9-9574-442D-A8CA-B21062B246A6}" type="sibTrans" cxnId="{C66094AE-62B6-4AC2-AD90-6DDD41DB0420}">
      <dgm:prSet/>
      <dgm:spPr/>
      <dgm:t>
        <a:bodyPr/>
        <a:lstStyle/>
        <a:p>
          <a:endParaRPr lang="fr-FR" sz="1200"/>
        </a:p>
      </dgm:t>
    </dgm:pt>
    <dgm:pt modelId="{6FAE786F-AC75-4C08-AB21-821A5A2DCB78}">
      <dgm:prSet phldrT="[Texte]" custT="1"/>
      <dgm:spPr>
        <a:solidFill>
          <a:schemeClr val="accent6">
            <a:lumMod val="20000"/>
            <a:lumOff val="80000"/>
          </a:schemeClr>
        </a:solidFill>
      </dgm:spPr>
      <dgm:t>
        <a:bodyPr/>
        <a:lstStyle/>
        <a:p>
          <a:r>
            <a:rPr lang="fr-FR" sz="1200" dirty="0">
              <a:hlinkClick xmlns:r="http://schemas.openxmlformats.org/officeDocument/2006/relationships" r:id="rId2" action="ppaction://hlinksldjump"/>
            </a:rPr>
            <a:t>II. C. texte</a:t>
          </a:r>
          <a:endParaRPr lang="fr-FR" sz="1200" dirty="0"/>
        </a:p>
      </dgm:t>
    </dgm:pt>
    <dgm:pt modelId="{995DA614-9380-4BB6-AF59-3DCB142B5F48}" type="parTrans" cxnId="{999FA33F-C5F2-4496-9223-5605050F10AE}">
      <dgm:prSet/>
      <dgm:spPr/>
      <dgm:t>
        <a:bodyPr/>
        <a:lstStyle/>
        <a:p>
          <a:endParaRPr lang="fr-FR" sz="1200"/>
        </a:p>
      </dgm:t>
    </dgm:pt>
    <dgm:pt modelId="{EB9486F7-414A-4ECD-8706-C58E89D3C254}" type="sibTrans" cxnId="{999FA33F-C5F2-4496-9223-5605050F10AE}">
      <dgm:prSet/>
      <dgm:spPr/>
      <dgm:t>
        <a:bodyPr/>
        <a:lstStyle/>
        <a:p>
          <a:endParaRPr lang="fr-FR" sz="1200"/>
        </a:p>
      </dgm:t>
    </dgm:pt>
    <dgm:pt modelId="{85EC93E8-032B-44C3-96BD-D8FC2CDF2A04}">
      <dgm:prSet phldrT="[Texte]" custT="1"/>
      <dgm:spPr>
        <a:solidFill>
          <a:srgbClr val="FFC000"/>
        </a:solidFill>
      </dgm:spPr>
      <dgm:t>
        <a:bodyPr/>
        <a:lstStyle/>
        <a:p>
          <a:r>
            <a:rPr lang="fr-FR" sz="1200" dirty="0">
              <a:hlinkClick xmlns:r="http://schemas.openxmlformats.org/officeDocument/2006/relationships" r:id="rId3" action="ppaction://hlinksldjump"/>
            </a:rPr>
            <a:t>IV. Gr: qté définie</a:t>
          </a:r>
          <a:endParaRPr lang="fr-FR" sz="1200" dirty="0"/>
        </a:p>
      </dgm:t>
    </dgm:pt>
    <dgm:pt modelId="{B0ED8357-9422-40D9-916C-E231BBDB607E}" type="parTrans" cxnId="{0A00E1CB-F810-44A5-A8D7-65B7092DF0AD}">
      <dgm:prSet/>
      <dgm:spPr/>
      <dgm:t>
        <a:bodyPr/>
        <a:lstStyle/>
        <a:p>
          <a:endParaRPr lang="fr-FR" sz="1200"/>
        </a:p>
      </dgm:t>
    </dgm:pt>
    <dgm:pt modelId="{9936B63E-A76D-4026-BBC4-6A1BEE9FE167}" type="sibTrans" cxnId="{0A00E1CB-F810-44A5-A8D7-65B7092DF0AD}">
      <dgm:prSet/>
      <dgm:spPr/>
      <dgm:t>
        <a:bodyPr/>
        <a:lstStyle/>
        <a:p>
          <a:endParaRPr lang="fr-FR" sz="1200"/>
        </a:p>
      </dgm:t>
    </dgm:pt>
    <dgm:pt modelId="{63BF9446-41F9-44D2-88CF-A079D597BA95}">
      <dgm:prSet phldrT="[Texte]" custT="1"/>
      <dgm:spPr>
        <a:solidFill>
          <a:schemeClr val="accent6">
            <a:lumMod val="20000"/>
            <a:lumOff val="80000"/>
          </a:schemeClr>
        </a:solidFill>
      </dgm:spPr>
      <dgm:t>
        <a:bodyPr/>
        <a:lstStyle/>
        <a:p>
          <a:r>
            <a:rPr lang="fr-FR" sz="1200" dirty="0">
              <a:hlinkClick xmlns:r="http://schemas.openxmlformats.org/officeDocument/2006/relationships" r:id="rId4" action="ppaction://hlinksldjump"/>
            </a:rPr>
            <a:t>V. Gr: qté indéfinie</a:t>
          </a:r>
          <a:endParaRPr lang="fr-FR" sz="1200" dirty="0"/>
        </a:p>
      </dgm:t>
    </dgm:pt>
    <dgm:pt modelId="{9AEBF485-80B7-4E72-B632-6D0248883F53}" type="parTrans" cxnId="{B2C73BEB-7BFC-4B9A-BF95-0C73B50EBA98}">
      <dgm:prSet/>
      <dgm:spPr/>
      <dgm:t>
        <a:bodyPr/>
        <a:lstStyle/>
        <a:p>
          <a:endParaRPr lang="fr-FR" sz="1200"/>
        </a:p>
      </dgm:t>
    </dgm:pt>
    <dgm:pt modelId="{F11C5AE7-F1F8-4B7B-AAC2-50535A342F1D}" type="sibTrans" cxnId="{B2C73BEB-7BFC-4B9A-BF95-0C73B50EBA98}">
      <dgm:prSet/>
      <dgm:spPr/>
      <dgm:t>
        <a:bodyPr/>
        <a:lstStyle/>
        <a:p>
          <a:endParaRPr lang="fr-FR" sz="1200"/>
        </a:p>
      </dgm:t>
    </dgm:pt>
    <dgm:pt modelId="{9CD13DA1-4E5F-4C46-A83B-A6876944F671}">
      <dgm:prSet phldrT="[Texte]" custT="1"/>
      <dgm:spPr>
        <a:solidFill>
          <a:schemeClr val="accent6">
            <a:lumMod val="20000"/>
            <a:lumOff val="80000"/>
          </a:schemeClr>
        </a:solidFill>
      </dgm:spPr>
      <dgm:t>
        <a:bodyPr/>
        <a:lstStyle/>
        <a:p>
          <a:r>
            <a:rPr lang="fr-FR" sz="1200" dirty="0">
              <a:hlinkClick xmlns:r="http://schemas.openxmlformats.org/officeDocument/2006/relationships" r:id="rId5" action="ppaction://hlinksldjump"/>
            </a:rPr>
            <a:t>XI. Phonétique</a:t>
          </a:r>
          <a:endParaRPr lang="fr-FR" sz="1200" dirty="0"/>
        </a:p>
      </dgm:t>
    </dgm:pt>
    <dgm:pt modelId="{A0441888-E3AF-4D12-AB92-613143FC1909}" type="parTrans" cxnId="{C85385A2-F66B-431C-B9AC-A00FB80E79EB}">
      <dgm:prSet/>
      <dgm:spPr/>
      <dgm:t>
        <a:bodyPr/>
        <a:lstStyle/>
        <a:p>
          <a:endParaRPr lang="fr-FR" sz="1200"/>
        </a:p>
      </dgm:t>
    </dgm:pt>
    <dgm:pt modelId="{1E76E48C-B58D-4209-8280-B24013EBE79B}" type="sibTrans" cxnId="{C85385A2-F66B-431C-B9AC-A00FB80E79EB}">
      <dgm:prSet/>
      <dgm:spPr/>
      <dgm:t>
        <a:bodyPr/>
        <a:lstStyle/>
        <a:p>
          <a:endParaRPr lang="fr-FR" sz="1200"/>
        </a:p>
      </dgm:t>
    </dgm:pt>
    <dgm:pt modelId="{B1C5E547-A81E-4965-963A-5969F01DE233}">
      <dgm:prSet phldrT="[Texte]" custT="1"/>
      <dgm:spPr>
        <a:solidFill>
          <a:schemeClr val="accent6">
            <a:lumMod val="20000"/>
            <a:lumOff val="80000"/>
          </a:schemeClr>
        </a:solidFill>
      </dgm:spPr>
      <dgm:t>
        <a:bodyPr/>
        <a:lstStyle/>
        <a:p>
          <a:r>
            <a:rPr lang="fr-FR" sz="1200" dirty="0">
              <a:hlinkClick xmlns:r="http://schemas.openxmlformats.org/officeDocument/2006/relationships" r:id="rId6" action="ppaction://hlinksldjump"/>
            </a:rPr>
            <a:t>XII. Production</a:t>
          </a:r>
          <a:endParaRPr lang="fr-FR" sz="1200" dirty="0"/>
        </a:p>
      </dgm:t>
    </dgm:pt>
    <dgm:pt modelId="{AE6CC7CD-9FCB-4360-8E79-DF93DAF60737}" type="parTrans" cxnId="{72738101-32A0-482A-BC85-92CF6BCE71EB}">
      <dgm:prSet/>
      <dgm:spPr/>
      <dgm:t>
        <a:bodyPr/>
        <a:lstStyle/>
        <a:p>
          <a:endParaRPr lang="fr-FR" sz="1200"/>
        </a:p>
      </dgm:t>
    </dgm:pt>
    <dgm:pt modelId="{580937A6-3062-43E0-84A4-203220A55668}" type="sibTrans" cxnId="{72738101-32A0-482A-BC85-92CF6BCE71EB}">
      <dgm:prSet/>
      <dgm:spPr/>
      <dgm:t>
        <a:bodyPr/>
        <a:lstStyle/>
        <a:p>
          <a:endParaRPr lang="fr-FR" sz="1200"/>
        </a:p>
      </dgm:t>
    </dgm:pt>
    <dgm:pt modelId="{51A4E85C-7853-4BD1-99B8-500FA732C07C}">
      <dgm:prSet phldrT="[Texte]" custT="1"/>
      <dgm:spPr>
        <a:solidFill>
          <a:schemeClr val="accent6">
            <a:lumMod val="20000"/>
            <a:lumOff val="80000"/>
          </a:schemeClr>
        </a:solidFill>
      </dgm:spPr>
      <dgm:t>
        <a:bodyPr/>
        <a:lstStyle/>
        <a:p>
          <a:r>
            <a:rPr lang="fr-FR" sz="1200" dirty="0">
              <a:hlinkClick xmlns:r="http://schemas.openxmlformats.org/officeDocument/2006/relationships" r:id="rId7" action="ppaction://hlinksldjump"/>
            </a:rPr>
            <a:t>VI. </a:t>
          </a:r>
          <a:r>
            <a:rPr lang="fr-FR" sz="1200" dirty="0" err="1">
              <a:hlinkClick xmlns:r="http://schemas.openxmlformats.org/officeDocument/2006/relationships" r:id="rId7" action="ppaction://hlinksldjump"/>
            </a:rPr>
            <a:t>Voc</a:t>
          </a:r>
          <a:r>
            <a:rPr lang="fr-FR" sz="1200" dirty="0">
              <a:hlinkClick xmlns:r="http://schemas.openxmlformats.org/officeDocument/2006/relationships" r:id="rId7" action="ppaction://hlinksldjump"/>
            </a:rPr>
            <a:t>: actions</a:t>
          </a:r>
          <a:endParaRPr lang="fr-FR" sz="1200" dirty="0"/>
        </a:p>
      </dgm:t>
    </dgm:pt>
    <dgm:pt modelId="{B7C07AFD-23D0-4ADA-AB3D-00F07F4ED878}" type="parTrans" cxnId="{AE06BB18-E8A4-4D1E-ACA5-3BC536A79940}">
      <dgm:prSet/>
      <dgm:spPr/>
      <dgm:t>
        <a:bodyPr/>
        <a:lstStyle/>
        <a:p>
          <a:endParaRPr lang="fr-FR" sz="1200"/>
        </a:p>
      </dgm:t>
    </dgm:pt>
    <dgm:pt modelId="{1D2E3503-D81D-4ED0-BBED-9752F01DDB36}" type="sibTrans" cxnId="{AE06BB18-E8A4-4D1E-ACA5-3BC536A79940}">
      <dgm:prSet/>
      <dgm:spPr/>
      <dgm:t>
        <a:bodyPr/>
        <a:lstStyle/>
        <a:p>
          <a:endParaRPr lang="fr-FR" sz="1200"/>
        </a:p>
      </dgm:t>
    </dgm:pt>
    <dgm:pt modelId="{2473E0C6-F091-45D1-92DF-C3495EF1C401}">
      <dgm:prSet phldrT="[Texte]" custT="1"/>
      <dgm:spPr>
        <a:solidFill>
          <a:schemeClr val="accent6">
            <a:lumMod val="20000"/>
            <a:lumOff val="80000"/>
          </a:schemeClr>
        </a:solidFill>
      </dgm:spPr>
      <dgm:t>
        <a:bodyPr/>
        <a:lstStyle/>
        <a:p>
          <a:r>
            <a:rPr lang="fr-FR" sz="1200" dirty="0">
              <a:hlinkClick xmlns:r="http://schemas.openxmlformats.org/officeDocument/2006/relationships" r:id="rId8" action="ppaction://hlinksldjump"/>
            </a:rPr>
            <a:t>VII. Gr: COD</a:t>
          </a:r>
          <a:endParaRPr lang="fr-FR" sz="1200" dirty="0"/>
        </a:p>
      </dgm:t>
    </dgm:pt>
    <dgm:pt modelId="{4433C147-A76C-4373-82A9-5E8D9C6D1838}" type="parTrans" cxnId="{2A5368FE-1C47-49B5-BBAB-3FCDB61912AD}">
      <dgm:prSet/>
      <dgm:spPr/>
      <dgm:t>
        <a:bodyPr/>
        <a:lstStyle/>
        <a:p>
          <a:endParaRPr lang="fr-FR" sz="1200"/>
        </a:p>
      </dgm:t>
    </dgm:pt>
    <dgm:pt modelId="{180EAE69-2C01-4311-B9E4-412DA1BB2F8A}" type="sibTrans" cxnId="{2A5368FE-1C47-49B5-BBAB-3FCDB61912AD}">
      <dgm:prSet/>
      <dgm:spPr/>
      <dgm:t>
        <a:bodyPr/>
        <a:lstStyle/>
        <a:p>
          <a:endParaRPr lang="fr-FR" sz="1200"/>
        </a:p>
      </dgm:t>
    </dgm:pt>
    <dgm:pt modelId="{F6F74AEF-BB45-45DA-85BB-D022F832901F}">
      <dgm:prSet phldrT="[Texte]" custT="1"/>
      <dgm:spPr>
        <a:solidFill>
          <a:schemeClr val="accent6">
            <a:lumMod val="20000"/>
            <a:lumOff val="80000"/>
          </a:schemeClr>
        </a:solidFill>
      </dgm:spPr>
      <dgm:t>
        <a:bodyPr/>
        <a:lstStyle/>
        <a:p>
          <a:r>
            <a:rPr lang="fr-FR" sz="1200" dirty="0">
              <a:hlinkClick xmlns:r="http://schemas.openxmlformats.org/officeDocument/2006/relationships" r:id="rId9" action="ppaction://hlinksldjump"/>
            </a:rPr>
            <a:t>VIII. Gr: prés. progressif</a:t>
          </a:r>
          <a:endParaRPr lang="fr-FR" sz="1200" dirty="0"/>
        </a:p>
      </dgm:t>
    </dgm:pt>
    <dgm:pt modelId="{31D343A9-D0AF-42AA-80A0-2F8A29E1D15C}" type="parTrans" cxnId="{5B7573AD-785D-4B55-A230-E32D87EAB77C}">
      <dgm:prSet/>
      <dgm:spPr/>
      <dgm:t>
        <a:bodyPr/>
        <a:lstStyle/>
        <a:p>
          <a:endParaRPr lang="fr-FR" sz="1200"/>
        </a:p>
      </dgm:t>
    </dgm:pt>
    <dgm:pt modelId="{0A7681B3-6438-4331-95BA-32E8E2E65E7D}" type="sibTrans" cxnId="{5B7573AD-785D-4B55-A230-E32D87EAB77C}">
      <dgm:prSet/>
      <dgm:spPr/>
      <dgm:t>
        <a:bodyPr/>
        <a:lstStyle/>
        <a:p>
          <a:endParaRPr lang="fr-FR" sz="1200"/>
        </a:p>
      </dgm:t>
    </dgm:pt>
    <dgm:pt modelId="{936D745D-CA20-4C08-BC30-D08A12E607A8}">
      <dgm:prSet phldrT="[Texte]" custT="1"/>
      <dgm:spPr>
        <a:solidFill>
          <a:schemeClr val="accent6">
            <a:lumMod val="20000"/>
            <a:lumOff val="80000"/>
          </a:schemeClr>
        </a:solidFill>
      </dgm:spPr>
      <dgm:t>
        <a:bodyPr/>
        <a:lstStyle/>
        <a:p>
          <a:r>
            <a:rPr lang="fr-FR" sz="1200" dirty="0">
              <a:hlinkClick xmlns:r="http://schemas.openxmlformats.org/officeDocument/2006/relationships" r:id="rId10" action="ppaction://hlinksldjump"/>
            </a:rPr>
            <a:t>IX. </a:t>
          </a:r>
          <a:r>
            <a:rPr lang="fr-FR" sz="1200" dirty="0" err="1">
              <a:hlinkClick xmlns:r="http://schemas.openxmlformats.org/officeDocument/2006/relationships" r:id="rId10" action="ppaction://hlinksldjump"/>
            </a:rPr>
            <a:t>Voc</a:t>
          </a:r>
          <a:r>
            <a:rPr lang="fr-FR" sz="1200" dirty="0">
              <a:hlinkClick xmlns:r="http://schemas.openxmlformats.org/officeDocument/2006/relationships" r:id="rId10" action="ppaction://hlinksldjump"/>
            </a:rPr>
            <a:t>: connecteurs</a:t>
          </a:r>
          <a:endParaRPr lang="fr-FR" sz="1200" dirty="0"/>
        </a:p>
      </dgm:t>
    </dgm:pt>
    <dgm:pt modelId="{5794BC60-2566-4E8B-AF41-932DE9E3CF09}" type="parTrans" cxnId="{EDF810CE-15C3-42DD-BF0A-6F360788C8CC}">
      <dgm:prSet/>
      <dgm:spPr/>
      <dgm:t>
        <a:bodyPr/>
        <a:lstStyle/>
        <a:p>
          <a:endParaRPr lang="fr-FR" sz="1200"/>
        </a:p>
      </dgm:t>
    </dgm:pt>
    <dgm:pt modelId="{3F89783E-1958-4D73-9E9D-4ADDC3DE43EC}" type="sibTrans" cxnId="{EDF810CE-15C3-42DD-BF0A-6F360788C8CC}">
      <dgm:prSet/>
      <dgm:spPr/>
      <dgm:t>
        <a:bodyPr/>
        <a:lstStyle/>
        <a:p>
          <a:endParaRPr lang="fr-FR" sz="1200"/>
        </a:p>
      </dgm:t>
    </dgm:pt>
    <dgm:pt modelId="{0D8A07CC-95B6-4EA0-829E-D9B8D030864E}">
      <dgm:prSet phldrT="[Texte]" custT="1"/>
      <dgm:spPr>
        <a:solidFill>
          <a:schemeClr val="accent6">
            <a:lumMod val="20000"/>
            <a:lumOff val="80000"/>
          </a:schemeClr>
        </a:solidFill>
      </dgm:spPr>
      <dgm:t>
        <a:bodyPr/>
        <a:lstStyle/>
        <a:p>
          <a:r>
            <a:rPr lang="fr-FR" sz="1200" dirty="0">
              <a:hlinkClick xmlns:r="http://schemas.openxmlformats.org/officeDocument/2006/relationships" r:id="rId11" action="ppaction://hlinksldjump"/>
            </a:rPr>
            <a:t>X. </a:t>
          </a:r>
          <a:r>
            <a:rPr lang="fr-FR" sz="1200" dirty="0" err="1">
              <a:hlinkClick xmlns:r="http://schemas.openxmlformats.org/officeDocument/2006/relationships" r:id="rId11" action="ppaction://hlinksldjump"/>
            </a:rPr>
            <a:t>Voc</a:t>
          </a:r>
          <a:r>
            <a:rPr lang="fr-FR" sz="1200" dirty="0">
              <a:hlinkClick xmlns:r="http://schemas.openxmlformats.org/officeDocument/2006/relationships" r:id="rId11" action="ppaction://hlinksldjump"/>
            </a:rPr>
            <a:t>: opinion</a:t>
          </a:r>
          <a:endParaRPr lang="fr-FR" sz="1200" dirty="0"/>
        </a:p>
      </dgm:t>
    </dgm:pt>
    <dgm:pt modelId="{D1EA18D4-45E8-453B-9846-F7DB3EB607EC}" type="parTrans" cxnId="{D7169B87-9B7A-456D-8969-26D2699B1861}">
      <dgm:prSet/>
      <dgm:spPr/>
      <dgm:t>
        <a:bodyPr/>
        <a:lstStyle/>
        <a:p>
          <a:endParaRPr lang="fr-FR" sz="1200"/>
        </a:p>
      </dgm:t>
    </dgm:pt>
    <dgm:pt modelId="{922F579C-F95D-45B9-8EB7-32A2FB74BB9F}" type="sibTrans" cxnId="{D7169B87-9B7A-456D-8969-26D2699B1861}">
      <dgm:prSet/>
      <dgm:spPr/>
      <dgm:t>
        <a:bodyPr/>
        <a:lstStyle/>
        <a:p>
          <a:endParaRPr lang="fr-FR" sz="1200"/>
        </a:p>
      </dgm:t>
    </dgm:pt>
    <dgm:pt modelId="{1C4AA4B7-634C-4CBA-8066-E03FD66C6830}">
      <dgm:prSet phldrT="[Texte]" custT="1"/>
      <dgm:spPr>
        <a:solidFill>
          <a:schemeClr val="accent6">
            <a:lumMod val="20000"/>
            <a:lumOff val="80000"/>
          </a:schemeClr>
        </a:solidFill>
      </dgm:spPr>
      <dgm:t>
        <a:bodyPr/>
        <a:lstStyle/>
        <a:p>
          <a:r>
            <a:rPr lang="fr-FR" sz="1200" dirty="0">
              <a:hlinkClick xmlns:r="http://schemas.openxmlformats.org/officeDocument/2006/relationships" r:id="rId12" action="ppaction://hlinksldjump"/>
            </a:rPr>
            <a:t>III. </a:t>
          </a:r>
          <a:r>
            <a:rPr lang="fr-FR" sz="1200" dirty="0" err="1">
              <a:hlinkClick xmlns:r="http://schemas.openxmlformats.org/officeDocument/2006/relationships" r:id="rId12" action="ppaction://hlinksldjump"/>
            </a:rPr>
            <a:t>Voc</a:t>
          </a:r>
          <a:r>
            <a:rPr lang="fr-FR" sz="1200" dirty="0">
              <a:hlinkClick xmlns:r="http://schemas.openxmlformats.org/officeDocument/2006/relationships" r:id="rId12" action="ppaction://hlinksldjump"/>
            </a:rPr>
            <a:t>: aliments</a:t>
          </a:r>
          <a:endParaRPr lang="fr-FR" sz="1200" dirty="0"/>
        </a:p>
      </dgm:t>
    </dgm:pt>
    <dgm:pt modelId="{F9360B63-235F-4C4F-913A-0129822BD193}" type="parTrans" cxnId="{7C96E37D-2221-4703-9830-2485111A4943}">
      <dgm:prSet/>
      <dgm:spPr/>
      <dgm:t>
        <a:bodyPr/>
        <a:lstStyle/>
        <a:p>
          <a:endParaRPr lang="fr-FR" sz="1200"/>
        </a:p>
      </dgm:t>
    </dgm:pt>
    <dgm:pt modelId="{31BB5B69-4B99-4D7D-8A85-CD53BEB64987}" type="sibTrans" cxnId="{7C96E37D-2221-4703-9830-2485111A4943}">
      <dgm:prSet/>
      <dgm:spPr/>
      <dgm:t>
        <a:bodyPr/>
        <a:lstStyle/>
        <a:p>
          <a:endParaRPr lang="fr-FR" sz="12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12">
        <dgm:presLayoutVars>
          <dgm:bulletEnabled val="1"/>
        </dgm:presLayoutVars>
      </dgm:prSet>
      <dgm:spPr/>
    </dgm:pt>
    <dgm:pt modelId="{4F894FE4-D206-41C8-AF7E-2F059EF7A497}" type="pres">
      <dgm:prSet presAssocID="{D71A99E9-9574-442D-A8CA-B21062B246A6}" presName="parSpace" presStyleCnt="0"/>
      <dgm:spPr/>
    </dgm:pt>
    <dgm:pt modelId="{2F548C05-5D23-47B9-9153-0D08392EF497}" type="pres">
      <dgm:prSet presAssocID="{6FAE786F-AC75-4C08-AB21-821A5A2DCB78}" presName="parTxOnly" presStyleLbl="node1" presStyleIdx="1" presStyleCnt="12">
        <dgm:presLayoutVars>
          <dgm:bulletEnabled val="1"/>
        </dgm:presLayoutVars>
      </dgm:prSet>
      <dgm:spPr/>
    </dgm:pt>
    <dgm:pt modelId="{2641F55C-7678-4F0E-9F26-07FCA1D57FDD}" type="pres">
      <dgm:prSet presAssocID="{EB9486F7-414A-4ECD-8706-C58E89D3C254}" presName="parSpace" presStyleCnt="0"/>
      <dgm:spPr/>
    </dgm:pt>
    <dgm:pt modelId="{07D5B92C-B88D-4097-96C2-28859F65CA7F}" type="pres">
      <dgm:prSet presAssocID="{1C4AA4B7-634C-4CBA-8066-E03FD66C6830}" presName="parTxOnly" presStyleLbl="node1" presStyleIdx="2" presStyleCnt="12">
        <dgm:presLayoutVars>
          <dgm:bulletEnabled val="1"/>
        </dgm:presLayoutVars>
      </dgm:prSet>
      <dgm:spPr/>
    </dgm:pt>
    <dgm:pt modelId="{149AD83A-B175-422B-8511-AB5D0AE3C71B}" type="pres">
      <dgm:prSet presAssocID="{31BB5B69-4B99-4D7D-8A85-CD53BEB64987}" presName="parSpace" presStyleCnt="0"/>
      <dgm:spPr/>
    </dgm:pt>
    <dgm:pt modelId="{0BF32CFA-15F8-41C4-A152-C55FC3476C2D}" type="pres">
      <dgm:prSet presAssocID="{85EC93E8-032B-44C3-96BD-D8FC2CDF2A04}" presName="parTxOnly" presStyleLbl="node1" presStyleIdx="3" presStyleCnt="1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12">
        <dgm:presLayoutVars>
          <dgm:bulletEnabled val="1"/>
        </dgm:presLayoutVars>
      </dgm:prSet>
      <dgm:spPr/>
    </dgm:pt>
    <dgm:pt modelId="{25A1145E-2788-45FB-97B7-F8C4089C4654}" type="pres">
      <dgm:prSet presAssocID="{F11C5AE7-F1F8-4B7B-AAC2-50535A342F1D}" presName="parSpace" presStyleCnt="0"/>
      <dgm:spPr/>
    </dgm:pt>
    <dgm:pt modelId="{9FAE840A-45EF-4838-804D-7D38725257B5}" type="pres">
      <dgm:prSet presAssocID="{51A4E85C-7853-4BD1-99B8-500FA732C07C}" presName="parTxOnly" presStyleLbl="node1" presStyleIdx="5" presStyleCnt="12">
        <dgm:presLayoutVars>
          <dgm:bulletEnabled val="1"/>
        </dgm:presLayoutVars>
      </dgm:prSet>
      <dgm:spPr/>
    </dgm:pt>
    <dgm:pt modelId="{BBB638DF-FC3D-4C30-895A-940F06B6343E}" type="pres">
      <dgm:prSet presAssocID="{1D2E3503-D81D-4ED0-BBED-9752F01DDB36}" presName="parSpace" presStyleCnt="0"/>
      <dgm:spPr/>
    </dgm:pt>
    <dgm:pt modelId="{2CC4FF6B-995D-4E35-BB3F-77D64CD4A0D0}" type="pres">
      <dgm:prSet presAssocID="{2473E0C6-F091-45D1-92DF-C3495EF1C401}" presName="parTxOnly" presStyleLbl="node1" presStyleIdx="6" presStyleCnt="12">
        <dgm:presLayoutVars>
          <dgm:bulletEnabled val="1"/>
        </dgm:presLayoutVars>
      </dgm:prSet>
      <dgm:spPr/>
    </dgm:pt>
    <dgm:pt modelId="{1B769117-C156-4328-97A8-A790DE76E5F3}" type="pres">
      <dgm:prSet presAssocID="{180EAE69-2C01-4311-B9E4-412DA1BB2F8A}" presName="parSpace" presStyleCnt="0"/>
      <dgm:spPr/>
    </dgm:pt>
    <dgm:pt modelId="{E0020522-8D25-4C40-9ABB-B5A802558AAC}" type="pres">
      <dgm:prSet presAssocID="{F6F74AEF-BB45-45DA-85BB-D022F832901F}" presName="parTxOnly" presStyleLbl="node1" presStyleIdx="7" presStyleCnt="12">
        <dgm:presLayoutVars>
          <dgm:bulletEnabled val="1"/>
        </dgm:presLayoutVars>
      </dgm:prSet>
      <dgm:spPr/>
    </dgm:pt>
    <dgm:pt modelId="{8CF0E4F3-6CAB-4DF7-8127-F071599528CD}" type="pres">
      <dgm:prSet presAssocID="{0A7681B3-6438-4331-95BA-32E8E2E65E7D}" presName="parSpace" presStyleCnt="0"/>
      <dgm:spPr/>
    </dgm:pt>
    <dgm:pt modelId="{6EE9DACF-3558-46D5-AD94-BB48E49F1489}" type="pres">
      <dgm:prSet presAssocID="{936D745D-CA20-4C08-BC30-D08A12E607A8}" presName="parTxOnly" presStyleLbl="node1" presStyleIdx="8" presStyleCnt="12">
        <dgm:presLayoutVars>
          <dgm:bulletEnabled val="1"/>
        </dgm:presLayoutVars>
      </dgm:prSet>
      <dgm:spPr/>
    </dgm:pt>
    <dgm:pt modelId="{32911B46-F97F-4525-AD59-CFE95FFB94FB}" type="pres">
      <dgm:prSet presAssocID="{3F89783E-1958-4D73-9E9D-4ADDC3DE43EC}" presName="parSpace" presStyleCnt="0"/>
      <dgm:spPr/>
    </dgm:pt>
    <dgm:pt modelId="{B5879791-AD02-494D-9D78-6C22396A75B7}" type="pres">
      <dgm:prSet presAssocID="{0D8A07CC-95B6-4EA0-829E-D9B8D030864E}" presName="parTxOnly" presStyleLbl="node1" presStyleIdx="9" presStyleCnt="12">
        <dgm:presLayoutVars>
          <dgm:bulletEnabled val="1"/>
        </dgm:presLayoutVars>
      </dgm:prSet>
      <dgm:spPr/>
    </dgm:pt>
    <dgm:pt modelId="{58A52110-D620-4823-A6FA-E8FA09D67D59}" type="pres">
      <dgm:prSet presAssocID="{922F579C-F95D-45B9-8EB7-32A2FB74BB9F}" presName="parSpace" presStyleCnt="0"/>
      <dgm:spPr/>
    </dgm:pt>
    <dgm:pt modelId="{92430BDE-7174-4B03-866C-936903DF07F9}" type="pres">
      <dgm:prSet presAssocID="{9CD13DA1-4E5F-4C46-A83B-A6876944F671}" presName="parTxOnly" presStyleLbl="node1" presStyleIdx="10" presStyleCnt="12">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11" presStyleCnt="12">
        <dgm:presLayoutVars>
          <dgm:bulletEnabled val="1"/>
        </dgm:presLayoutVars>
      </dgm:prSet>
      <dgm:spPr/>
    </dgm:pt>
  </dgm:ptLst>
  <dgm:cxnLst>
    <dgm:cxn modelId="{72738101-32A0-482A-BC85-92CF6BCE71EB}" srcId="{70A282F3-4515-4856-B2C0-86AA77246B51}" destId="{B1C5E547-A81E-4965-963A-5969F01DE233}" srcOrd="11" destOrd="0" parTransId="{AE6CC7CD-9FCB-4360-8E79-DF93DAF60737}" sibTransId="{580937A6-3062-43E0-84A4-203220A55668}"/>
    <dgm:cxn modelId="{BC1FA509-B3C6-4E15-9D7F-18D053E21C90}" type="presOf" srcId="{0D8A07CC-95B6-4EA0-829E-D9B8D030864E}" destId="{B5879791-AD02-494D-9D78-6C22396A75B7}" srcOrd="0" destOrd="0" presId="urn:microsoft.com/office/officeart/2005/8/layout/hChevron3"/>
    <dgm:cxn modelId="{8256F109-2CE8-4062-ACC0-DBE387B5E892}" type="presOf" srcId="{70A282F3-4515-4856-B2C0-86AA77246B51}" destId="{776A1F8C-5C31-4691-9C2B-A7F8DF456F32}" srcOrd="0" destOrd="0" presId="urn:microsoft.com/office/officeart/2005/8/layout/hChevron3"/>
    <dgm:cxn modelId="{738C1013-B35C-45FD-A84F-246877F9D9FE}" type="presOf" srcId="{936D745D-CA20-4C08-BC30-D08A12E607A8}" destId="{6EE9DACF-3558-46D5-AD94-BB48E49F1489}" srcOrd="0" destOrd="0" presId="urn:microsoft.com/office/officeart/2005/8/layout/hChevron3"/>
    <dgm:cxn modelId="{AE06BB18-E8A4-4D1E-ACA5-3BC536A79940}" srcId="{70A282F3-4515-4856-B2C0-86AA77246B51}" destId="{51A4E85C-7853-4BD1-99B8-500FA732C07C}" srcOrd="5" destOrd="0" parTransId="{B7C07AFD-23D0-4ADA-AB3D-00F07F4ED878}" sibTransId="{1D2E3503-D81D-4ED0-BBED-9752F01DDB36}"/>
    <dgm:cxn modelId="{E8BBB22B-7300-4868-A083-1104E6BD099B}" type="presOf" srcId="{71854ADA-8CB0-41DE-A023-09C1AF968FE5}" destId="{10216DF6-6500-4360-8168-79C8E29168F6}" srcOrd="0" destOrd="0" presId="urn:microsoft.com/office/officeart/2005/8/layout/hChevron3"/>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1"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0C3B4C51-DA37-44EB-8B1A-A227097089DF}" type="presOf" srcId="{51A4E85C-7853-4BD1-99B8-500FA732C07C}" destId="{9FAE840A-45EF-4838-804D-7D38725257B5}" srcOrd="0" destOrd="0" presId="urn:microsoft.com/office/officeart/2005/8/layout/hChevron3"/>
    <dgm:cxn modelId="{7C96E37D-2221-4703-9830-2485111A4943}" srcId="{70A282F3-4515-4856-B2C0-86AA77246B51}" destId="{1C4AA4B7-634C-4CBA-8066-E03FD66C6830}" srcOrd="2" destOrd="0" parTransId="{F9360B63-235F-4C4F-913A-0129822BD193}" sibTransId="{31BB5B69-4B99-4D7D-8A85-CD53BEB64987}"/>
    <dgm:cxn modelId="{7003787F-7B8C-4EAA-87AB-559D63E64850}" type="presOf" srcId="{2473E0C6-F091-45D1-92DF-C3495EF1C401}" destId="{2CC4FF6B-995D-4E35-BB3F-77D64CD4A0D0}" srcOrd="0" destOrd="0" presId="urn:microsoft.com/office/officeart/2005/8/layout/hChevron3"/>
    <dgm:cxn modelId="{D7169B87-9B7A-456D-8969-26D2699B1861}" srcId="{70A282F3-4515-4856-B2C0-86AA77246B51}" destId="{0D8A07CC-95B6-4EA0-829E-D9B8D030864E}" srcOrd="9" destOrd="0" parTransId="{D1EA18D4-45E8-453B-9846-F7DB3EB607EC}" sibTransId="{922F579C-F95D-45B9-8EB7-32A2FB74BB9F}"/>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10" destOrd="0" parTransId="{A0441888-E3AF-4D12-AB92-613143FC1909}" sibTransId="{1E76E48C-B58D-4209-8280-B24013EBE79B}"/>
    <dgm:cxn modelId="{5B7573AD-785D-4B55-A230-E32D87EAB77C}" srcId="{70A282F3-4515-4856-B2C0-86AA77246B51}" destId="{F6F74AEF-BB45-45DA-85BB-D022F832901F}" srcOrd="7" destOrd="0" parTransId="{31D343A9-D0AF-42AA-80A0-2F8A29E1D15C}" sibTransId="{0A7681B3-6438-4331-95BA-32E8E2E65E7D}"/>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EDF810CE-15C3-42DD-BF0A-6F360788C8CC}" srcId="{70A282F3-4515-4856-B2C0-86AA77246B51}" destId="{936D745D-CA20-4C08-BC30-D08A12E607A8}" srcOrd="8" destOrd="0" parTransId="{5794BC60-2566-4E8B-AF41-932DE9E3CF09}" sibTransId="{3F89783E-1958-4D73-9E9D-4ADDC3DE43EC}"/>
    <dgm:cxn modelId="{2469B8E2-A478-42E2-AA81-10AD3E8626D6}" type="presOf" srcId="{F6F74AEF-BB45-45DA-85BB-D022F832901F}" destId="{E0020522-8D25-4C40-9ABB-B5A802558AAC}"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9587E1F6-0EDF-4079-BE46-C5E4EDAD7C76}" type="presOf" srcId="{1C4AA4B7-634C-4CBA-8066-E03FD66C6830}" destId="{07D5B92C-B88D-4097-96C2-28859F65CA7F}" srcOrd="0" destOrd="0" presId="urn:microsoft.com/office/officeart/2005/8/layout/hChevron3"/>
    <dgm:cxn modelId="{2A5368FE-1C47-49B5-BBAB-3FCDB61912AD}" srcId="{70A282F3-4515-4856-B2C0-86AA77246B51}" destId="{2473E0C6-F091-45D1-92DF-C3495EF1C401}" srcOrd="6" destOrd="0" parTransId="{4433C147-A76C-4373-82A9-5E8D9C6D1838}" sibTransId="{180EAE69-2C01-4311-B9E4-412DA1BB2F8A}"/>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23E8F3E0-0D4E-44EC-A5D5-384FB891694A}" type="presParOf" srcId="{776A1F8C-5C31-4691-9C2B-A7F8DF456F32}" destId="{2F548C05-5D23-47B9-9153-0D08392EF497}" srcOrd="2" destOrd="0" presId="urn:microsoft.com/office/officeart/2005/8/layout/hChevron3"/>
    <dgm:cxn modelId="{6B743A57-743D-4B08-99B0-997F146DC9E6}" type="presParOf" srcId="{776A1F8C-5C31-4691-9C2B-A7F8DF456F32}" destId="{2641F55C-7678-4F0E-9F26-07FCA1D57FDD}" srcOrd="3" destOrd="0" presId="urn:microsoft.com/office/officeart/2005/8/layout/hChevron3"/>
    <dgm:cxn modelId="{DC205062-3D57-485B-A4A3-88E08CF67B73}" type="presParOf" srcId="{776A1F8C-5C31-4691-9C2B-A7F8DF456F32}" destId="{07D5B92C-B88D-4097-96C2-28859F65CA7F}" srcOrd="4" destOrd="0" presId="urn:microsoft.com/office/officeart/2005/8/layout/hChevron3"/>
    <dgm:cxn modelId="{564C1AF4-A875-4033-AC0C-3A982FD8735B}" type="presParOf" srcId="{776A1F8C-5C31-4691-9C2B-A7F8DF456F32}" destId="{149AD83A-B175-422B-8511-AB5D0AE3C71B}"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2A60B205-ECBC-4A54-8744-FD5CBA466B06}" type="presParOf" srcId="{776A1F8C-5C31-4691-9C2B-A7F8DF456F32}" destId="{9FAE840A-45EF-4838-804D-7D38725257B5}" srcOrd="10" destOrd="0" presId="urn:microsoft.com/office/officeart/2005/8/layout/hChevron3"/>
    <dgm:cxn modelId="{43B5F5F6-6381-4D48-B856-1AB4A62ACFE7}" type="presParOf" srcId="{776A1F8C-5C31-4691-9C2B-A7F8DF456F32}" destId="{BBB638DF-FC3D-4C30-895A-940F06B6343E}" srcOrd="11" destOrd="0" presId="urn:microsoft.com/office/officeart/2005/8/layout/hChevron3"/>
    <dgm:cxn modelId="{3459719D-6CFD-462C-B8D1-15E16C375775}" type="presParOf" srcId="{776A1F8C-5C31-4691-9C2B-A7F8DF456F32}" destId="{2CC4FF6B-995D-4E35-BB3F-77D64CD4A0D0}" srcOrd="12" destOrd="0" presId="urn:microsoft.com/office/officeart/2005/8/layout/hChevron3"/>
    <dgm:cxn modelId="{9BEB9B76-D675-43EF-8776-EF1C3FA58311}" type="presParOf" srcId="{776A1F8C-5C31-4691-9C2B-A7F8DF456F32}" destId="{1B769117-C156-4328-97A8-A790DE76E5F3}" srcOrd="13" destOrd="0" presId="urn:microsoft.com/office/officeart/2005/8/layout/hChevron3"/>
    <dgm:cxn modelId="{3A64E952-699F-4EC7-9C53-12B304A1AC65}" type="presParOf" srcId="{776A1F8C-5C31-4691-9C2B-A7F8DF456F32}" destId="{E0020522-8D25-4C40-9ABB-B5A802558AAC}" srcOrd="14" destOrd="0" presId="urn:microsoft.com/office/officeart/2005/8/layout/hChevron3"/>
    <dgm:cxn modelId="{7C42AB26-C2B4-4645-A7A3-40E0E203DE4E}" type="presParOf" srcId="{776A1F8C-5C31-4691-9C2B-A7F8DF456F32}" destId="{8CF0E4F3-6CAB-4DF7-8127-F071599528CD}" srcOrd="15" destOrd="0" presId="urn:microsoft.com/office/officeart/2005/8/layout/hChevron3"/>
    <dgm:cxn modelId="{D9A9EFE4-1844-4005-8BED-2FB2A5DC5673}" type="presParOf" srcId="{776A1F8C-5C31-4691-9C2B-A7F8DF456F32}" destId="{6EE9DACF-3558-46D5-AD94-BB48E49F1489}" srcOrd="16" destOrd="0" presId="urn:microsoft.com/office/officeart/2005/8/layout/hChevron3"/>
    <dgm:cxn modelId="{DDC766BE-4A32-4C0C-825B-A9815018E346}" type="presParOf" srcId="{776A1F8C-5C31-4691-9C2B-A7F8DF456F32}" destId="{32911B46-F97F-4525-AD59-CFE95FFB94FB}" srcOrd="17" destOrd="0" presId="urn:microsoft.com/office/officeart/2005/8/layout/hChevron3"/>
    <dgm:cxn modelId="{50FEB9A3-6A5E-493F-B5D2-A491D2B86465}" type="presParOf" srcId="{776A1F8C-5C31-4691-9C2B-A7F8DF456F32}" destId="{B5879791-AD02-494D-9D78-6C22396A75B7}" srcOrd="18" destOrd="0" presId="urn:microsoft.com/office/officeart/2005/8/layout/hChevron3"/>
    <dgm:cxn modelId="{0534FCC8-F103-4C46-8CA6-2E6FE1A79070}" type="presParOf" srcId="{776A1F8C-5C31-4691-9C2B-A7F8DF456F32}" destId="{58A52110-D620-4823-A6FA-E8FA09D67D59}" srcOrd="19" destOrd="0" presId="urn:microsoft.com/office/officeart/2005/8/layout/hChevron3"/>
    <dgm:cxn modelId="{FA103E51-2275-407D-9C53-E55B4CF21AE3}" type="presParOf" srcId="{776A1F8C-5C31-4691-9C2B-A7F8DF456F32}" destId="{92430BDE-7174-4B03-866C-936903DF07F9}" srcOrd="20" destOrd="0" presId="urn:microsoft.com/office/officeart/2005/8/layout/hChevron3"/>
    <dgm:cxn modelId="{F31D3BCB-2AFA-458D-96BF-227456F0A622}" type="presParOf" srcId="{776A1F8C-5C31-4691-9C2B-A7F8DF456F32}" destId="{67BB3DEC-BE6B-4F48-94DF-D5CCA4276827}" srcOrd="21" destOrd="0" presId="urn:microsoft.com/office/officeart/2005/8/layout/hChevron3"/>
    <dgm:cxn modelId="{E192B9E4-C8EF-43DC-BA11-78FD917000E5}" type="presParOf" srcId="{776A1F8C-5C31-4691-9C2B-A7F8DF456F32}" destId="{2CB68F4E-D058-4ECE-8D28-436B2D71DCC9}" srcOrd="22"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200" dirty="0">
              <a:hlinkClick xmlns:r="http://schemas.openxmlformats.org/officeDocument/2006/relationships" r:id="rId1" action="ppaction://hlinksldjump"/>
            </a:rPr>
            <a:t>I. Starter</a:t>
          </a:r>
          <a:endParaRPr lang="fr-FR" sz="1200" dirty="0"/>
        </a:p>
      </dgm:t>
    </dgm:pt>
    <dgm:pt modelId="{C735A598-7BAA-4198-B3DB-B75AF76A8085}" type="parTrans" cxnId="{C66094AE-62B6-4AC2-AD90-6DDD41DB0420}">
      <dgm:prSet/>
      <dgm:spPr/>
      <dgm:t>
        <a:bodyPr/>
        <a:lstStyle/>
        <a:p>
          <a:endParaRPr lang="fr-FR" sz="1200"/>
        </a:p>
      </dgm:t>
    </dgm:pt>
    <dgm:pt modelId="{D71A99E9-9574-442D-A8CA-B21062B246A6}" type="sibTrans" cxnId="{C66094AE-62B6-4AC2-AD90-6DDD41DB0420}">
      <dgm:prSet/>
      <dgm:spPr/>
      <dgm:t>
        <a:bodyPr/>
        <a:lstStyle/>
        <a:p>
          <a:endParaRPr lang="fr-FR" sz="1200"/>
        </a:p>
      </dgm:t>
    </dgm:pt>
    <dgm:pt modelId="{6FAE786F-AC75-4C08-AB21-821A5A2DCB78}">
      <dgm:prSet phldrT="[Texte]" custT="1"/>
      <dgm:spPr>
        <a:solidFill>
          <a:schemeClr val="accent6">
            <a:lumMod val="20000"/>
            <a:lumOff val="80000"/>
          </a:schemeClr>
        </a:solidFill>
      </dgm:spPr>
      <dgm:t>
        <a:bodyPr/>
        <a:lstStyle/>
        <a:p>
          <a:r>
            <a:rPr lang="fr-FR" sz="1200" dirty="0">
              <a:hlinkClick xmlns:r="http://schemas.openxmlformats.org/officeDocument/2006/relationships" r:id="rId2" action="ppaction://hlinksldjump"/>
            </a:rPr>
            <a:t>II. C. texte</a:t>
          </a:r>
          <a:endParaRPr lang="fr-FR" sz="1200" dirty="0"/>
        </a:p>
      </dgm:t>
    </dgm:pt>
    <dgm:pt modelId="{995DA614-9380-4BB6-AF59-3DCB142B5F48}" type="parTrans" cxnId="{999FA33F-C5F2-4496-9223-5605050F10AE}">
      <dgm:prSet/>
      <dgm:spPr/>
      <dgm:t>
        <a:bodyPr/>
        <a:lstStyle/>
        <a:p>
          <a:endParaRPr lang="fr-FR" sz="1200"/>
        </a:p>
      </dgm:t>
    </dgm:pt>
    <dgm:pt modelId="{EB9486F7-414A-4ECD-8706-C58E89D3C254}" type="sibTrans" cxnId="{999FA33F-C5F2-4496-9223-5605050F10AE}">
      <dgm:prSet/>
      <dgm:spPr/>
      <dgm:t>
        <a:bodyPr/>
        <a:lstStyle/>
        <a:p>
          <a:endParaRPr lang="fr-FR" sz="1200"/>
        </a:p>
      </dgm:t>
    </dgm:pt>
    <dgm:pt modelId="{85EC93E8-032B-44C3-96BD-D8FC2CDF2A04}">
      <dgm:prSet phldrT="[Texte]" custT="1"/>
      <dgm:spPr>
        <a:solidFill>
          <a:srgbClr val="FFC000"/>
        </a:solidFill>
      </dgm:spPr>
      <dgm:t>
        <a:bodyPr/>
        <a:lstStyle/>
        <a:p>
          <a:r>
            <a:rPr lang="fr-FR" sz="1200" dirty="0">
              <a:hlinkClick xmlns:r="http://schemas.openxmlformats.org/officeDocument/2006/relationships" r:id="rId3" action="ppaction://hlinksldjump"/>
            </a:rPr>
            <a:t>IV. Gr: qté définie</a:t>
          </a:r>
          <a:endParaRPr lang="fr-FR" sz="1200" dirty="0"/>
        </a:p>
      </dgm:t>
    </dgm:pt>
    <dgm:pt modelId="{B0ED8357-9422-40D9-916C-E231BBDB607E}" type="parTrans" cxnId="{0A00E1CB-F810-44A5-A8D7-65B7092DF0AD}">
      <dgm:prSet/>
      <dgm:spPr/>
      <dgm:t>
        <a:bodyPr/>
        <a:lstStyle/>
        <a:p>
          <a:endParaRPr lang="fr-FR" sz="1200"/>
        </a:p>
      </dgm:t>
    </dgm:pt>
    <dgm:pt modelId="{9936B63E-A76D-4026-BBC4-6A1BEE9FE167}" type="sibTrans" cxnId="{0A00E1CB-F810-44A5-A8D7-65B7092DF0AD}">
      <dgm:prSet/>
      <dgm:spPr/>
      <dgm:t>
        <a:bodyPr/>
        <a:lstStyle/>
        <a:p>
          <a:endParaRPr lang="fr-FR" sz="1200"/>
        </a:p>
      </dgm:t>
    </dgm:pt>
    <dgm:pt modelId="{63BF9446-41F9-44D2-88CF-A079D597BA95}">
      <dgm:prSet phldrT="[Texte]" custT="1"/>
      <dgm:spPr>
        <a:solidFill>
          <a:schemeClr val="accent6">
            <a:lumMod val="20000"/>
            <a:lumOff val="80000"/>
          </a:schemeClr>
        </a:solidFill>
      </dgm:spPr>
      <dgm:t>
        <a:bodyPr/>
        <a:lstStyle/>
        <a:p>
          <a:r>
            <a:rPr lang="fr-FR" sz="1200" dirty="0">
              <a:hlinkClick xmlns:r="http://schemas.openxmlformats.org/officeDocument/2006/relationships" r:id="rId4" action="ppaction://hlinksldjump"/>
            </a:rPr>
            <a:t>V. Gr: qté indéfinie</a:t>
          </a:r>
          <a:endParaRPr lang="fr-FR" sz="1200" dirty="0"/>
        </a:p>
      </dgm:t>
    </dgm:pt>
    <dgm:pt modelId="{9AEBF485-80B7-4E72-B632-6D0248883F53}" type="parTrans" cxnId="{B2C73BEB-7BFC-4B9A-BF95-0C73B50EBA98}">
      <dgm:prSet/>
      <dgm:spPr/>
      <dgm:t>
        <a:bodyPr/>
        <a:lstStyle/>
        <a:p>
          <a:endParaRPr lang="fr-FR" sz="1200"/>
        </a:p>
      </dgm:t>
    </dgm:pt>
    <dgm:pt modelId="{F11C5AE7-F1F8-4B7B-AAC2-50535A342F1D}" type="sibTrans" cxnId="{B2C73BEB-7BFC-4B9A-BF95-0C73B50EBA98}">
      <dgm:prSet/>
      <dgm:spPr/>
      <dgm:t>
        <a:bodyPr/>
        <a:lstStyle/>
        <a:p>
          <a:endParaRPr lang="fr-FR" sz="1200"/>
        </a:p>
      </dgm:t>
    </dgm:pt>
    <dgm:pt modelId="{9CD13DA1-4E5F-4C46-A83B-A6876944F671}">
      <dgm:prSet phldrT="[Texte]" custT="1"/>
      <dgm:spPr>
        <a:solidFill>
          <a:schemeClr val="accent6">
            <a:lumMod val="20000"/>
            <a:lumOff val="80000"/>
          </a:schemeClr>
        </a:solidFill>
      </dgm:spPr>
      <dgm:t>
        <a:bodyPr/>
        <a:lstStyle/>
        <a:p>
          <a:r>
            <a:rPr lang="fr-FR" sz="1200" dirty="0">
              <a:hlinkClick xmlns:r="http://schemas.openxmlformats.org/officeDocument/2006/relationships" r:id="rId5" action="ppaction://hlinksldjump"/>
            </a:rPr>
            <a:t>XI. Phonétique</a:t>
          </a:r>
          <a:endParaRPr lang="fr-FR" sz="1200" dirty="0"/>
        </a:p>
      </dgm:t>
    </dgm:pt>
    <dgm:pt modelId="{A0441888-E3AF-4D12-AB92-613143FC1909}" type="parTrans" cxnId="{C85385A2-F66B-431C-B9AC-A00FB80E79EB}">
      <dgm:prSet/>
      <dgm:spPr/>
      <dgm:t>
        <a:bodyPr/>
        <a:lstStyle/>
        <a:p>
          <a:endParaRPr lang="fr-FR" sz="1200"/>
        </a:p>
      </dgm:t>
    </dgm:pt>
    <dgm:pt modelId="{1E76E48C-B58D-4209-8280-B24013EBE79B}" type="sibTrans" cxnId="{C85385A2-F66B-431C-B9AC-A00FB80E79EB}">
      <dgm:prSet/>
      <dgm:spPr/>
      <dgm:t>
        <a:bodyPr/>
        <a:lstStyle/>
        <a:p>
          <a:endParaRPr lang="fr-FR" sz="1200"/>
        </a:p>
      </dgm:t>
    </dgm:pt>
    <dgm:pt modelId="{B1C5E547-A81E-4965-963A-5969F01DE233}">
      <dgm:prSet phldrT="[Texte]" custT="1"/>
      <dgm:spPr>
        <a:solidFill>
          <a:schemeClr val="accent6">
            <a:lumMod val="20000"/>
            <a:lumOff val="80000"/>
          </a:schemeClr>
        </a:solidFill>
      </dgm:spPr>
      <dgm:t>
        <a:bodyPr/>
        <a:lstStyle/>
        <a:p>
          <a:r>
            <a:rPr lang="fr-FR" sz="1200" dirty="0">
              <a:hlinkClick xmlns:r="http://schemas.openxmlformats.org/officeDocument/2006/relationships" r:id="rId6" action="ppaction://hlinksldjump"/>
            </a:rPr>
            <a:t>XII. Production</a:t>
          </a:r>
          <a:endParaRPr lang="fr-FR" sz="1200" dirty="0"/>
        </a:p>
      </dgm:t>
    </dgm:pt>
    <dgm:pt modelId="{AE6CC7CD-9FCB-4360-8E79-DF93DAF60737}" type="parTrans" cxnId="{72738101-32A0-482A-BC85-92CF6BCE71EB}">
      <dgm:prSet/>
      <dgm:spPr/>
      <dgm:t>
        <a:bodyPr/>
        <a:lstStyle/>
        <a:p>
          <a:endParaRPr lang="fr-FR" sz="1200"/>
        </a:p>
      </dgm:t>
    </dgm:pt>
    <dgm:pt modelId="{580937A6-3062-43E0-84A4-203220A55668}" type="sibTrans" cxnId="{72738101-32A0-482A-BC85-92CF6BCE71EB}">
      <dgm:prSet/>
      <dgm:spPr/>
      <dgm:t>
        <a:bodyPr/>
        <a:lstStyle/>
        <a:p>
          <a:endParaRPr lang="fr-FR" sz="1200"/>
        </a:p>
      </dgm:t>
    </dgm:pt>
    <dgm:pt modelId="{51A4E85C-7853-4BD1-99B8-500FA732C07C}">
      <dgm:prSet phldrT="[Texte]" custT="1"/>
      <dgm:spPr>
        <a:solidFill>
          <a:schemeClr val="accent6">
            <a:lumMod val="20000"/>
            <a:lumOff val="80000"/>
          </a:schemeClr>
        </a:solidFill>
      </dgm:spPr>
      <dgm:t>
        <a:bodyPr/>
        <a:lstStyle/>
        <a:p>
          <a:r>
            <a:rPr lang="fr-FR" sz="1200" dirty="0">
              <a:hlinkClick xmlns:r="http://schemas.openxmlformats.org/officeDocument/2006/relationships" r:id="rId7" action="ppaction://hlinksldjump"/>
            </a:rPr>
            <a:t>VI. </a:t>
          </a:r>
          <a:r>
            <a:rPr lang="fr-FR" sz="1200" dirty="0" err="1">
              <a:hlinkClick xmlns:r="http://schemas.openxmlformats.org/officeDocument/2006/relationships" r:id="rId7" action="ppaction://hlinksldjump"/>
            </a:rPr>
            <a:t>Voc</a:t>
          </a:r>
          <a:r>
            <a:rPr lang="fr-FR" sz="1200" dirty="0">
              <a:hlinkClick xmlns:r="http://schemas.openxmlformats.org/officeDocument/2006/relationships" r:id="rId7" action="ppaction://hlinksldjump"/>
            </a:rPr>
            <a:t>: actions</a:t>
          </a:r>
          <a:endParaRPr lang="fr-FR" sz="1200" dirty="0"/>
        </a:p>
      </dgm:t>
    </dgm:pt>
    <dgm:pt modelId="{B7C07AFD-23D0-4ADA-AB3D-00F07F4ED878}" type="parTrans" cxnId="{AE06BB18-E8A4-4D1E-ACA5-3BC536A79940}">
      <dgm:prSet/>
      <dgm:spPr/>
      <dgm:t>
        <a:bodyPr/>
        <a:lstStyle/>
        <a:p>
          <a:endParaRPr lang="fr-FR" sz="1200"/>
        </a:p>
      </dgm:t>
    </dgm:pt>
    <dgm:pt modelId="{1D2E3503-D81D-4ED0-BBED-9752F01DDB36}" type="sibTrans" cxnId="{AE06BB18-E8A4-4D1E-ACA5-3BC536A79940}">
      <dgm:prSet/>
      <dgm:spPr/>
      <dgm:t>
        <a:bodyPr/>
        <a:lstStyle/>
        <a:p>
          <a:endParaRPr lang="fr-FR" sz="1200"/>
        </a:p>
      </dgm:t>
    </dgm:pt>
    <dgm:pt modelId="{2473E0C6-F091-45D1-92DF-C3495EF1C401}">
      <dgm:prSet phldrT="[Texte]" custT="1"/>
      <dgm:spPr>
        <a:solidFill>
          <a:schemeClr val="accent6">
            <a:lumMod val="20000"/>
            <a:lumOff val="80000"/>
          </a:schemeClr>
        </a:solidFill>
      </dgm:spPr>
      <dgm:t>
        <a:bodyPr/>
        <a:lstStyle/>
        <a:p>
          <a:r>
            <a:rPr lang="fr-FR" sz="1200" dirty="0">
              <a:hlinkClick xmlns:r="http://schemas.openxmlformats.org/officeDocument/2006/relationships" r:id="rId8" action="ppaction://hlinksldjump"/>
            </a:rPr>
            <a:t>VII. Gr: COD</a:t>
          </a:r>
          <a:endParaRPr lang="fr-FR" sz="1200" dirty="0"/>
        </a:p>
      </dgm:t>
    </dgm:pt>
    <dgm:pt modelId="{4433C147-A76C-4373-82A9-5E8D9C6D1838}" type="parTrans" cxnId="{2A5368FE-1C47-49B5-BBAB-3FCDB61912AD}">
      <dgm:prSet/>
      <dgm:spPr/>
      <dgm:t>
        <a:bodyPr/>
        <a:lstStyle/>
        <a:p>
          <a:endParaRPr lang="fr-FR" sz="1200"/>
        </a:p>
      </dgm:t>
    </dgm:pt>
    <dgm:pt modelId="{180EAE69-2C01-4311-B9E4-412DA1BB2F8A}" type="sibTrans" cxnId="{2A5368FE-1C47-49B5-BBAB-3FCDB61912AD}">
      <dgm:prSet/>
      <dgm:spPr/>
      <dgm:t>
        <a:bodyPr/>
        <a:lstStyle/>
        <a:p>
          <a:endParaRPr lang="fr-FR" sz="1200"/>
        </a:p>
      </dgm:t>
    </dgm:pt>
    <dgm:pt modelId="{F6F74AEF-BB45-45DA-85BB-D022F832901F}">
      <dgm:prSet phldrT="[Texte]" custT="1"/>
      <dgm:spPr>
        <a:solidFill>
          <a:schemeClr val="accent6">
            <a:lumMod val="20000"/>
            <a:lumOff val="80000"/>
          </a:schemeClr>
        </a:solidFill>
      </dgm:spPr>
      <dgm:t>
        <a:bodyPr/>
        <a:lstStyle/>
        <a:p>
          <a:r>
            <a:rPr lang="fr-FR" sz="1200" dirty="0">
              <a:hlinkClick xmlns:r="http://schemas.openxmlformats.org/officeDocument/2006/relationships" r:id="rId9" action="ppaction://hlinksldjump"/>
            </a:rPr>
            <a:t>VIII. Gr: prés. progressif</a:t>
          </a:r>
          <a:endParaRPr lang="fr-FR" sz="1200" dirty="0"/>
        </a:p>
      </dgm:t>
    </dgm:pt>
    <dgm:pt modelId="{31D343A9-D0AF-42AA-80A0-2F8A29E1D15C}" type="parTrans" cxnId="{5B7573AD-785D-4B55-A230-E32D87EAB77C}">
      <dgm:prSet/>
      <dgm:spPr/>
      <dgm:t>
        <a:bodyPr/>
        <a:lstStyle/>
        <a:p>
          <a:endParaRPr lang="fr-FR" sz="1200"/>
        </a:p>
      </dgm:t>
    </dgm:pt>
    <dgm:pt modelId="{0A7681B3-6438-4331-95BA-32E8E2E65E7D}" type="sibTrans" cxnId="{5B7573AD-785D-4B55-A230-E32D87EAB77C}">
      <dgm:prSet/>
      <dgm:spPr/>
      <dgm:t>
        <a:bodyPr/>
        <a:lstStyle/>
        <a:p>
          <a:endParaRPr lang="fr-FR" sz="1200"/>
        </a:p>
      </dgm:t>
    </dgm:pt>
    <dgm:pt modelId="{936D745D-CA20-4C08-BC30-D08A12E607A8}">
      <dgm:prSet phldrT="[Texte]" custT="1"/>
      <dgm:spPr>
        <a:solidFill>
          <a:schemeClr val="accent6">
            <a:lumMod val="20000"/>
            <a:lumOff val="80000"/>
          </a:schemeClr>
        </a:solidFill>
      </dgm:spPr>
      <dgm:t>
        <a:bodyPr/>
        <a:lstStyle/>
        <a:p>
          <a:r>
            <a:rPr lang="fr-FR" sz="1200" dirty="0">
              <a:hlinkClick xmlns:r="http://schemas.openxmlformats.org/officeDocument/2006/relationships" r:id="rId10" action="ppaction://hlinksldjump"/>
            </a:rPr>
            <a:t>IX. </a:t>
          </a:r>
          <a:r>
            <a:rPr lang="fr-FR" sz="1200" dirty="0" err="1">
              <a:hlinkClick xmlns:r="http://schemas.openxmlformats.org/officeDocument/2006/relationships" r:id="rId10" action="ppaction://hlinksldjump"/>
            </a:rPr>
            <a:t>Voc</a:t>
          </a:r>
          <a:r>
            <a:rPr lang="fr-FR" sz="1200" dirty="0">
              <a:hlinkClick xmlns:r="http://schemas.openxmlformats.org/officeDocument/2006/relationships" r:id="rId10" action="ppaction://hlinksldjump"/>
            </a:rPr>
            <a:t>: connecteurs</a:t>
          </a:r>
          <a:endParaRPr lang="fr-FR" sz="1200" dirty="0"/>
        </a:p>
      </dgm:t>
    </dgm:pt>
    <dgm:pt modelId="{5794BC60-2566-4E8B-AF41-932DE9E3CF09}" type="parTrans" cxnId="{EDF810CE-15C3-42DD-BF0A-6F360788C8CC}">
      <dgm:prSet/>
      <dgm:spPr/>
      <dgm:t>
        <a:bodyPr/>
        <a:lstStyle/>
        <a:p>
          <a:endParaRPr lang="fr-FR" sz="1200"/>
        </a:p>
      </dgm:t>
    </dgm:pt>
    <dgm:pt modelId="{3F89783E-1958-4D73-9E9D-4ADDC3DE43EC}" type="sibTrans" cxnId="{EDF810CE-15C3-42DD-BF0A-6F360788C8CC}">
      <dgm:prSet/>
      <dgm:spPr/>
      <dgm:t>
        <a:bodyPr/>
        <a:lstStyle/>
        <a:p>
          <a:endParaRPr lang="fr-FR" sz="1200"/>
        </a:p>
      </dgm:t>
    </dgm:pt>
    <dgm:pt modelId="{0D8A07CC-95B6-4EA0-829E-D9B8D030864E}">
      <dgm:prSet phldrT="[Texte]" custT="1"/>
      <dgm:spPr>
        <a:solidFill>
          <a:schemeClr val="accent6">
            <a:lumMod val="20000"/>
            <a:lumOff val="80000"/>
          </a:schemeClr>
        </a:solidFill>
      </dgm:spPr>
      <dgm:t>
        <a:bodyPr/>
        <a:lstStyle/>
        <a:p>
          <a:r>
            <a:rPr lang="fr-FR" sz="1200" dirty="0">
              <a:hlinkClick xmlns:r="http://schemas.openxmlformats.org/officeDocument/2006/relationships" r:id="rId11" action="ppaction://hlinksldjump"/>
            </a:rPr>
            <a:t>X. </a:t>
          </a:r>
          <a:r>
            <a:rPr lang="fr-FR" sz="1200" dirty="0" err="1">
              <a:hlinkClick xmlns:r="http://schemas.openxmlformats.org/officeDocument/2006/relationships" r:id="rId11" action="ppaction://hlinksldjump"/>
            </a:rPr>
            <a:t>Voc</a:t>
          </a:r>
          <a:r>
            <a:rPr lang="fr-FR" sz="1200" dirty="0">
              <a:hlinkClick xmlns:r="http://schemas.openxmlformats.org/officeDocument/2006/relationships" r:id="rId11" action="ppaction://hlinksldjump"/>
            </a:rPr>
            <a:t>: opinion</a:t>
          </a:r>
          <a:endParaRPr lang="fr-FR" sz="1200" dirty="0"/>
        </a:p>
      </dgm:t>
    </dgm:pt>
    <dgm:pt modelId="{D1EA18D4-45E8-453B-9846-F7DB3EB607EC}" type="parTrans" cxnId="{D7169B87-9B7A-456D-8969-26D2699B1861}">
      <dgm:prSet/>
      <dgm:spPr/>
      <dgm:t>
        <a:bodyPr/>
        <a:lstStyle/>
        <a:p>
          <a:endParaRPr lang="fr-FR" sz="1200"/>
        </a:p>
      </dgm:t>
    </dgm:pt>
    <dgm:pt modelId="{922F579C-F95D-45B9-8EB7-32A2FB74BB9F}" type="sibTrans" cxnId="{D7169B87-9B7A-456D-8969-26D2699B1861}">
      <dgm:prSet/>
      <dgm:spPr/>
      <dgm:t>
        <a:bodyPr/>
        <a:lstStyle/>
        <a:p>
          <a:endParaRPr lang="fr-FR" sz="1200"/>
        </a:p>
      </dgm:t>
    </dgm:pt>
    <dgm:pt modelId="{1C4AA4B7-634C-4CBA-8066-E03FD66C6830}">
      <dgm:prSet phldrT="[Texte]" custT="1"/>
      <dgm:spPr>
        <a:solidFill>
          <a:schemeClr val="accent6">
            <a:lumMod val="20000"/>
            <a:lumOff val="80000"/>
          </a:schemeClr>
        </a:solidFill>
      </dgm:spPr>
      <dgm:t>
        <a:bodyPr/>
        <a:lstStyle/>
        <a:p>
          <a:r>
            <a:rPr lang="fr-FR" sz="1200" dirty="0">
              <a:hlinkClick xmlns:r="http://schemas.openxmlformats.org/officeDocument/2006/relationships" r:id="rId12" action="ppaction://hlinksldjump"/>
            </a:rPr>
            <a:t>III. </a:t>
          </a:r>
          <a:r>
            <a:rPr lang="fr-FR" sz="1200" dirty="0" err="1">
              <a:hlinkClick xmlns:r="http://schemas.openxmlformats.org/officeDocument/2006/relationships" r:id="rId12" action="ppaction://hlinksldjump"/>
            </a:rPr>
            <a:t>Voc</a:t>
          </a:r>
          <a:r>
            <a:rPr lang="fr-FR" sz="1200" dirty="0">
              <a:hlinkClick xmlns:r="http://schemas.openxmlformats.org/officeDocument/2006/relationships" r:id="rId12" action="ppaction://hlinksldjump"/>
            </a:rPr>
            <a:t>: aliments</a:t>
          </a:r>
          <a:endParaRPr lang="fr-FR" sz="1200" dirty="0"/>
        </a:p>
      </dgm:t>
    </dgm:pt>
    <dgm:pt modelId="{F9360B63-235F-4C4F-913A-0129822BD193}" type="parTrans" cxnId="{7C96E37D-2221-4703-9830-2485111A4943}">
      <dgm:prSet/>
      <dgm:spPr/>
      <dgm:t>
        <a:bodyPr/>
        <a:lstStyle/>
        <a:p>
          <a:endParaRPr lang="fr-FR" sz="1200"/>
        </a:p>
      </dgm:t>
    </dgm:pt>
    <dgm:pt modelId="{31BB5B69-4B99-4D7D-8A85-CD53BEB64987}" type="sibTrans" cxnId="{7C96E37D-2221-4703-9830-2485111A4943}">
      <dgm:prSet/>
      <dgm:spPr/>
      <dgm:t>
        <a:bodyPr/>
        <a:lstStyle/>
        <a:p>
          <a:endParaRPr lang="fr-FR" sz="12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12">
        <dgm:presLayoutVars>
          <dgm:bulletEnabled val="1"/>
        </dgm:presLayoutVars>
      </dgm:prSet>
      <dgm:spPr/>
    </dgm:pt>
    <dgm:pt modelId="{4F894FE4-D206-41C8-AF7E-2F059EF7A497}" type="pres">
      <dgm:prSet presAssocID="{D71A99E9-9574-442D-A8CA-B21062B246A6}" presName="parSpace" presStyleCnt="0"/>
      <dgm:spPr/>
    </dgm:pt>
    <dgm:pt modelId="{2F548C05-5D23-47B9-9153-0D08392EF497}" type="pres">
      <dgm:prSet presAssocID="{6FAE786F-AC75-4C08-AB21-821A5A2DCB78}" presName="parTxOnly" presStyleLbl="node1" presStyleIdx="1" presStyleCnt="12">
        <dgm:presLayoutVars>
          <dgm:bulletEnabled val="1"/>
        </dgm:presLayoutVars>
      </dgm:prSet>
      <dgm:spPr/>
    </dgm:pt>
    <dgm:pt modelId="{2641F55C-7678-4F0E-9F26-07FCA1D57FDD}" type="pres">
      <dgm:prSet presAssocID="{EB9486F7-414A-4ECD-8706-C58E89D3C254}" presName="parSpace" presStyleCnt="0"/>
      <dgm:spPr/>
    </dgm:pt>
    <dgm:pt modelId="{07D5B92C-B88D-4097-96C2-28859F65CA7F}" type="pres">
      <dgm:prSet presAssocID="{1C4AA4B7-634C-4CBA-8066-E03FD66C6830}" presName="parTxOnly" presStyleLbl="node1" presStyleIdx="2" presStyleCnt="12">
        <dgm:presLayoutVars>
          <dgm:bulletEnabled val="1"/>
        </dgm:presLayoutVars>
      </dgm:prSet>
      <dgm:spPr/>
    </dgm:pt>
    <dgm:pt modelId="{149AD83A-B175-422B-8511-AB5D0AE3C71B}" type="pres">
      <dgm:prSet presAssocID="{31BB5B69-4B99-4D7D-8A85-CD53BEB64987}" presName="parSpace" presStyleCnt="0"/>
      <dgm:spPr/>
    </dgm:pt>
    <dgm:pt modelId="{0BF32CFA-15F8-41C4-A152-C55FC3476C2D}" type="pres">
      <dgm:prSet presAssocID="{85EC93E8-032B-44C3-96BD-D8FC2CDF2A04}" presName="parTxOnly" presStyleLbl="node1" presStyleIdx="3" presStyleCnt="1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12">
        <dgm:presLayoutVars>
          <dgm:bulletEnabled val="1"/>
        </dgm:presLayoutVars>
      </dgm:prSet>
      <dgm:spPr/>
    </dgm:pt>
    <dgm:pt modelId="{25A1145E-2788-45FB-97B7-F8C4089C4654}" type="pres">
      <dgm:prSet presAssocID="{F11C5AE7-F1F8-4B7B-AAC2-50535A342F1D}" presName="parSpace" presStyleCnt="0"/>
      <dgm:spPr/>
    </dgm:pt>
    <dgm:pt modelId="{9FAE840A-45EF-4838-804D-7D38725257B5}" type="pres">
      <dgm:prSet presAssocID="{51A4E85C-7853-4BD1-99B8-500FA732C07C}" presName="parTxOnly" presStyleLbl="node1" presStyleIdx="5" presStyleCnt="12">
        <dgm:presLayoutVars>
          <dgm:bulletEnabled val="1"/>
        </dgm:presLayoutVars>
      </dgm:prSet>
      <dgm:spPr/>
    </dgm:pt>
    <dgm:pt modelId="{BBB638DF-FC3D-4C30-895A-940F06B6343E}" type="pres">
      <dgm:prSet presAssocID="{1D2E3503-D81D-4ED0-BBED-9752F01DDB36}" presName="parSpace" presStyleCnt="0"/>
      <dgm:spPr/>
    </dgm:pt>
    <dgm:pt modelId="{2CC4FF6B-995D-4E35-BB3F-77D64CD4A0D0}" type="pres">
      <dgm:prSet presAssocID="{2473E0C6-F091-45D1-92DF-C3495EF1C401}" presName="parTxOnly" presStyleLbl="node1" presStyleIdx="6" presStyleCnt="12">
        <dgm:presLayoutVars>
          <dgm:bulletEnabled val="1"/>
        </dgm:presLayoutVars>
      </dgm:prSet>
      <dgm:spPr/>
    </dgm:pt>
    <dgm:pt modelId="{1B769117-C156-4328-97A8-A790DE76E5F3}" type="pres">
      <dgm:prSet presAssocID="{180EAE69-2C01-4311-B9E4-412DA1BB2F8A}" presName="parSpace" presStyleCnt="0"/>
      <dgm:spPr/>
    </dgm:pt>
    <dgm:pt modelId="{E0020522-8D25-4C40-9ABB-B5A802558AAC}" type="pres">
      <dgm:prSet presAssocID="{F6F74AEF-BB45-45DA-85BB-D022F832901F}" presName="parTxOnly" presStyleLbl="node1" presStyleIdx="7" presStyleCnt="12">
        <dgm:presLayoutVars>
          <dgm:bulletEnabled val="1"/>
        </dgm:presLayoutVars>
      </dgm:prSet>
      <dgm:spPr/>
    </dgm:pt>
    <dgm:pt modelId="{8CF0E4F3-6CAB-4DF7-8127-F071599528CD}" type="pres">
      <dgm:prSet presAssocID="{0A7681B3-6438-4331-95BA-32E8E2E65E7D}" presName="parSpace" presStyleCnt="0"/>
      <dgm:spPr/>
    </dgm:pt>
    <dgm:pt modelId="{6EE9DACF-3558-46D5-AD94-BB48E49F1489}" type="pres">
      <dgm:prSet presAssocID="{936D745D-CA20-4C08-BC30-D08A12E607A8}" presName="parTxOnly" presStyleLbl="node1" presStyleIdx="8" presStyleCnt="12">
        <dgm:presLayoutVars>
          <dgm:bulletEnabled val="1"/>
        </dgm:presLayoutVars>
      </dgm:prSet>
      <dgm:spPr/>
    </dgm:pt>
    <dgm:pt modelId="{32911B46-F97F-4525-AD59-CFE95FFB94FB}" type="pres">
      <dgm:prSet presAssocID="{3F89783E-1958-4D73-9E9D-4ADDC3DE43EC}" presName="parSpace" presStyleCnt="0"/>
      <dgm:spPr/>
    </dgm:pt>
    <dgm:pt modelId="{B5879791-AD02-494D-9D78-6C22396A75B7}" type="pres">
      <dgm:prSet presAssocID="{0D8A07CC-95B6-4EA0-829E-D9B8D030864E}" presName="parTxOnly" presStyleLbl="node1" presStyleIdx="9" presStyleCnt="12">
        <dgm:presLayoutVars>
          <dgm:bulletEnabled val="1"/>
        </dgm:presLayoutVars>
      </dgm:prSet>
      <dgm:spPr/>
    </dgm:pt>
    <dgm:pt modelId="{58A52110-D620-4823-A6FA-E8FA09D67D59}" type="pres">
      <dgm:prSet presAssocID="{922F579C-F95D-45B9-8EB7-32A2FB74BB9F}" presName="parSpace" presStyleCnt="0"/>
      <dgm:spPr/>
    </dgm:pt>
    <dgm:pt modelId="{92430BDE-7174-4B03-866C-936903DF07F9}" type="pres">
      <dgm:prSet presAssocID="{9CD13DA1-4E5F-4C46-A83B-A6876944F671}" presName="parTxOnly" presStyleLbl="node1" presStyleIdx="10" presStyleCnt="12">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11" presStyleCnt="12">
        <dgm:presLayoutVars>
          <dgm:bulletEnabled val="1"/>
        </dgm:presLayoutVars>
      </dgm:prSet>
      <dgm:spPr/>
    </dgm:pt>
  </dgm:ptLst>
  <dgm:cxnLst>
    <dgm:cxn modelId="{72738101-32A0-482A-BC85-92CF6BCE71EB}" srcId="{70A282F3-4515-4856-B2C0-86AA77246B51}" destId="{B1C5E547-A81E-4965-963A-5969F01DE233}" srcOrd="11" destOrd="0" parTransId="{AE6CC7CD-9FCB-4360-8E79-DF93DAF60737}" sibTransId="{580937A6-3062-43E0-84A4-203220A55668}"/>
    <dgm:cxn modelId="{BC1FA509-B3C6-4E15-9D7F-18D053E21C90}" type="presOf" srcId="{0D8A07CC-95B6-4EA0-829E-D9B8D030864E}" destId="{B5879791-AD02-494D-9D78-6C22396A75B7}" srcOrd="0" destOrd="0" presId="urn:microsoft.com/office/officeart/2005/8/layout/hChevron3"/>
    <dgm:cxn modelId="{8256F109-2CE8-4062-ACC0-DBE387B5E892}" type="presOf" srcId="{70A282F3-4515-4856-B2C0-86AA77246B51}" destId="{776A1F8C-5C31-4691-9C2B-A7F8DF456F32}" srcOrd="0" destOrd="0" presId="urn:microsoft.com/office/officeart/2005/8/layout/hChevron3"/>
    <dgm:cxn modelId="{738C1013-B35C-45FD-A84F-246877F9D9FE}" type="presOf" srcId="{936D745D-CA20-4C08-BC30-D08A12E607A8}" destId="{6EE9DACF-3558-46D5-AD94-BB48E49F1489}" srcOrd="0" destOrd="0" presId="urn:microsoft.com/office/officeart/2005/8/layout/hChevron3"/>
    <dgm:cxn modelId="{AE06BB18-E8A4-4D1E-ACA5-3BC536A79940}" srcId="{70A282F3-4515-4856-B2C0-86AA77246B51}" destId="{51A4E85C-7853-4BD1-99B8-500FA732C07C}" srcOrd="5" destOrd="0" parTransId="{B7C07AFD-23D0-4ADA-AB3D-00F07F4ED878}" sibTransId="{1D2E3503-D81D-4ED0-BBED-9752F01DDB36}"/>
    <dgm:cxn modelId="{E8BBB22B-7300-4868-A083-1104E6BD099B}" type="presOf" srcId="{71854ADA-8CB0-41DE-A023-09C1AF968FE5}" destId="{10216DF6-6500-4360-8168-79C8E29168F6}" srcOrd="0" destOrd="0" presId="urn:microsoft.com/office/officeart/2005/8/layout/hChevron3"/>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1"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0C3B4C51-DA37-44EB-8B1A-A227097089DF}" type="presOf" srcId="{51A4E85C-7853-4BD1-99B8-500FA732C07C}" destId="{9FAE840A-45EF-4838-804D-7D38725257B5}" srcOrd="0" destOrd="0" presId="urn:microsoft.com/office/officeart/2005/8/layout/hChevron3"/>
    <dgm:cxn modelId="{7C96E37D-2221-4703-9830-2485111A4943}" srcId="{70A282F3-4515-4856-B2C0-86AA77246B51}" destId="{1C4AA4B7-634C-4CBA-8066-E03FD66C6830}" srcOrd="2" destOrd="0" parTransId="{F9360B63-235F-4C4F-913A-0129822BD193}" sibTransId="{31BB5B69-4B99-4D7D-8A85-CD53BEB64987}"/>
    <dgm:cxn modelId="{7003787F-7B8C-4EAA-87AB-559D63E64850}" type="presOf" srcId="{2473E0C6-F091-45D1-92DF-C3495EF1C401}" destId="{2CC4FF6B-995D-4E35-BB3F-77D64CD4A0D0}" srcOrd="0" destOrd="0" presId="urn:microsoft.com/office/officeart/2005/8/layout/hChevron3"/>
    <dgm:cxn modelId="{D7169B87-9B7A-456D-8969-26D2699B1861}" srcId="{70A282F3-4515-4856-B2C0-86AA77246B51}" destId="{0D8A07CC-95B6-4EA0-829E-D9B8D030864E}" srcOrd="9" destOrd="0" parTransId="{D1EA18D4-45E8-453B-9846-F7DB3EB607EC}" sibTransId="{922F579C-F95D-45B9-8EB7-32A2FB74BB9F}"/>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10" destOrd="0" parTransId="{A0441888-E3AF-4D12-AB92-613143FC1909}" sibTransId="{1E76E48C-B58D-4209-8280-B24013EBE79B}"/>
    <dgm:cxn modelId="{5B7573AD-785D-4B55-A230-E32D87EAB77C}" srcId="{70A282F3-4515-4856-B2C0-86AA77246B51}" destId="{F6F74AEF-BB45-45DA-85BB-D022F832901F}" srcOrd="7" destOrd="0" parTransId="{31D343A9-D0AF-42AA-80A0-2F8A29E1D15C}" sibTransId="{0A7681B3-6438-4331-95BA-32E8E2E65E7D}"/>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EDF810CE-15C3-42DD-BF0A-6F360788C8CC}" srcId="{70A282F3-4515-4856-B2C0-86AA77246B51}" destId="{936D745D-CA20-4C08-BC30-D08A12E607A8}" srcOrd="8" destOrd="0" parTransId="{5794BC60-2566-4E8B-AF41-932DE9E3CF09}" sibTransId="{3F89783E-1958-4D73-9E9D-4ADDC3DE43EC}"/>
    <dgm:cxn modelId="{2469B8E2-A478-42E2-AA81-10AD3E8626D6}" type="presOf" srcId="{F6F74AEF-BB45-45DA-85BB-D022F832901F}" destId="{E0020522-8D25-4C40-9ABB-B5A802558AAC}"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9587E1F6-0EDF-4079-BE46-C5E4EDAD7C76}" type="presOf" srcId="{1C4AA4B7-634C-4CBA-8066-E03FD66C6830}" destId="{07D5B92C-B88D-4097-96C2-28859F65CA7F}" srcOrd="0" destOrd="0" presId="urn:microsoft.com/office/officeart/2005/8/layout/hChevron3"/>
    <dgm:cxn modelId="{2A5368FE-1C47-49B5-BBAB-3FCDB61912AD}" srcId="{70A282F3-4515-4856-B2C0-86AA77246B51}" destId="{2473E0C6-F091-45D1-92DF-C3495EF1C401}" srcOrd="6" destOrd="0" parTransId="{4433C147-A76C-4373-82A9-5E8D9C6D1838}" sibTransId="{180EAE69-2C01-4311-B9E4-412DA1BB2F8A}"/>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23E8F3E0-0D4E-44EC-A5D5-384FB891694A}" type="presParOf" srcId="{776A1F8C-5C31-4691-9C2B-A7F8DF456F32}" destId="{2F548C05-5D23-47B9-9153-0D08392EF497}" srcOrd="2" destOrd="0" presId="urn:microsoft.com/office/officeart/2005/8/layout/hChevron3"/>
    <dgm:cxn modelId="{6B743A57-743D-4B08-99B0-997F146DC9E6}" type="presParOf" srcId="{776A1F8C-5C31-4691-9C2B-A7F8DF456F32}" destId="{2641F55C-7678-4F0E-9F26-07FCA1D57FDD}" srcOrd="3" destOrd="0" presId="urn:microsoft.com/office/officeart/2005/8/layout/hChevron3"/>
    <dgm:cxn modelId="{DC205062-3D57-485B-A4A3-88E08CF67B73}" type="presParOf" srcId="{776A1F8C-5C31-4691-9C2B-A7F8DF456F32}" destId="{07D5B92C-B88D-4097-96C2-28859F65CA7F}" srcOrd="4" destOrd="0" presId="urn:microsoft.com/office/officeart/2005/8/layout/hChevron3"/>
    <dgm:cxn modelId="{564C1AF4-A875-4033-AC0C-3A982FD8735B}" type="presParOf" srcId="{776A1F8C-5C31-4691-9C2B-A7F8DF456F32}" destId="{149AD83A-B175-422B-8511-AB5D0AE3C71B}"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2A60B205-ECBC-4A54-8744-FD5CBA466B06}" type="presParOf" srcId="{776A1F8C-5C31-4691-9C2B-A7F8DF456F32}" destId="{9FAE840A-45EF-4838-804D-7D38725257B5}" srcOrd="10" destOrd="0" presId="urn:microsoft.com/office/officeart/2005/8/layout/hChevron3"/>
    <dgm:cxn modelId="{43B5F5F6-6381-4D48-B856-1AB4A62ACFE7}" type="presParOf" srcId="{776A1F8C-5C31-4691-9C2B-A7F8DF456F32}" destId="{BBB638DF-FC3D-4C30-895A-940F06B6343E}" srcOrd="11" destOrd="0" presId="urn:microsoft.com/office/officeart/2005/8/layout/hChevron3"/>
    <dgm:cxn modelId="{3459719D-6CFD-462C-B8D1-15E16C375775}" type="presParOf" srcId="{776A1F8C-5C31-4691-9C2B-A7F8DF456F32}" destId="{2CC4FF6B-995D-4E35-BB3F-77D64CD4A0D0}" srcOrd="12" destOrd="0" presId="urn:microsoft.com/office/officeart/2005/8/layout/hChevron3"/>
    <dgm:cxn modelId="{9BEB9B76-D675-43EF-8776-EF1C3FA58311}" type="presParOf" srcId="{776A1F8C-5C31-4691-9C2B-A7F8DF456F32}" destId="{1B769117-C156-4328-97A8-A790DE76E5F3}" srcOrd="13" destOrd="0" presId="urn:microsoft.com/office/officeart/2005/8/layout/hChevron3"/>
    <dgm:cxn modelId="{3A64E952-699F-4EC7-9C53-12B304A1AC65}" type="presParOf" srcId="{776A1F8C-5C31-4691-9C2B-A7F8DF456F32}" destId="{E0020522-8D25-4C40-9ABB-B5A802558AAC}" srcOrd="14" destOrd="0" presId="urn:microsoft.com/office/officeart/2005/8/layout/hChevron3"/>
    <dgm:cxn modelId="{7C42AB26-C2B4-4645-A7A3-40E0E203DE4E}" type="presParOf" srcId="{776A1F8C-5C31-4691-9C2B-A7F8DF456F32}" destId="{8CF0E4F3-6CAB-4DF7-8127-F071599528CD}" srcOrd="15" destOrd="0" presId="urn:microsoft.com/office/officeart/2005/8/layout/hChevron3"/>
    <dgm:cxn modelId="{D9A9EFE4-1844-4005-8BED-2FB2A5DC5673}" type="presParOf" srcId="{776A1F8C-5C31-4691-9C2B-A7F8DF456F32}" destId="{6EE9DACF-3558-46D5-AD94-BB48E49F1489}" srcOrd="16" destOrd="0" presId="urn:microsoft.com/office/officeart/2005/8/layout/hChevron3"/>
    <dgm:cxn modelId="{DDC766BE-4A32-4C0C-825B-A9815018E346}" type="presParOf" srcId="{776A1F8C-5C31-4691-9C2B-A7F8DF456F32}" destId="{32911B46-F97F-4525-AD59-CFE95FFB94FB}" srcOrd="17" destOrd="0" presId="urn:microsoft.com/office/officeart/2005/8/layout/hChevron3"/>
    <dgm:cxn modelId="{50FEB9A3-6A5E-493F-B5D2-A491D2B86465}" type="presParOf" srcId="{776A1F8C-5C31-4691-9C2B-A7F8DF456F32}" destId="{B5879791-AD02-494D-9D78-6C22396A75B7}" srcOrd="18" destOrd="0" presId="urn:microsoft.com/office/officeart/2005/8/layout/hChevron3"/>
    <dgm:cxn modelId="{0534FCC8-F103-4C46-8CA6-2E6FE1A79070}" type="presParOf" srcId="{776A1F8C-5C31-4691-9C2B-A7F8DF456F32}" destId="{58A52110-D620-4823-A6FA-E8FA09D67D59}" srcOrd="19" destOrd="0" presId="urn:microsoft.com/office/officeart/2005/8/layout/hChevron3"/>
    <dgm:cxn modelId="{FA103E51-2275-407D-9C53-E55B4CF21AE3}" type="presParOf" srcId="{776A1F8C-5C31-4691-9C2B-A7F8DF456F32}" destId="{92430BDE-7174-4B03-866C-936903DF07F9}" srcOrd="20" destOrd="0" presId="urn:microsoft.com/office/officeart/2005/8/layout/hChevron3"/>
    <dgm:cxn modelId="{F31D3BCB-2AFA-458D-96BF-227456F0A622}" type="presParOf" srcId="{776A1F8C-5C31-4691-9C2B-A7F8DF456F32}" destId="{67BB3DEC-BE6B-4F48-94DF-D5CCA4276827}" srcOrd="21" destOrd="0" presId="urn:microsoft.com/office/officeart/2005/8/layout/hChevron3"/>
    <dgm:cxn modelId="{E192B9E4-C8EF-43DC-BA11-78FD917000E5}" type="presParOf" srcId="{776A1F8C-5C31-4691-9C2B-A7F8DF456F32}" destId="{2CB68F4E-D058-4ECE-8D28-436B2D71DCC9}" srcOrd="22"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200" dirty="0">
              <a:hlinkClick xmlns:r="http://schemas.openxmlformats.org/officeDocument/2006/relationships" r:id="rId1" action="ppaction://hlinksldjump"/>
            </a:rPr>
            <a:t>I. Starter</a:t>
          </a:r>
          <a:endParaRPr lang="fr-FR" sz="1200" dirty="0"/>
        </a:p>
      </dgm:t>
    </dgm:pt>
    <dgm:pt modelId="{C735A598-7BAA-4198-B3DB-B75AF76A8085}" type="parTrans" cxnId="{C66094AE-62B6-4AC2-AD90-6DDD41DB0420}">
      <dgm:prSet/>
      <dgm:spPr/>
      <dgm:t>
        <a:bodyPr/>
        <a:lstStyle/>
        <a:p>
          <a:endParaRPr lang="fr-FR" sz="1200"/>
        </a:p>
      </dgm:t>
    </dgm:pt>
    <dgm:pt modelId="{D71A99E9-9574-442D-A8CA-B21062B246A6}" type="sibTrans" cxnId="{C66094AE-62B6-4AC2-AD90-6DDD41DB0420}">
      <dgm:prSet/>
      <dgm:spPr/>
      <dgm:t>
        <a:bodyPr/>
        <a:lstStyle/>
        <a:p>
          <a:endParaRPr lang="fr-FR" sz="1200"/>
        </a:p>
      </dgm:t>
    </dgm:pt>
    <dgm:pt modelId="{6FAE786F-AC75-4C08-AB21-821A5A2DCB78}">
      <dgm:prSet phldrT="[Texte]" custT="1"/>
      <dgm:spPr>
        <a:solidFill>
          <a:schemeClr val="accent6">
            <a:lumMod val="20000"/>
            <a:lumOff val="80000"/>
          </a:schemeClr>
        </a:solidFill>
      </dgm:spPr>
      <dgm:t>
        <a:bodyPr/>
        <a:lstStyle/>
        <a:p>
          <a:r>
            <a:rPr lang="fr-FR" sz="1200" dirty="0">
              <a:hlinkClick xmlns:r="http://schemas.openxmlformats.org/officeDocument/2006/relationships" r:id="rId2" action="ppaction://hlinksldjump"/>
            </a:rPr>
            <a:t>II. C. texte</a:t>
          </a:r>
          <a:endParaRPr lang="fr-FR" sz="1200" dirty="0"/>
        </a:p>
      </dgm:t>
    </dgm:pt>
    <dgm:pt modelId="{995DA614-9380-4BB6-AF59-3DCB142B5F48}" type="parTrans" cxnId="{999FA33F-C5F2-4496-9223-5605050F10AE}">
      <dgm:prSet/>
      <dgm:spPr/>
      <dgm:t>
        <a:bodyPr/>
        <a:lstStyle/>
        <a:p>
          <a:endParaRPr lang="fr-FR" sz="1200"/>
        </a:p>
      </dgm:t>
    </dgm:pt>
    <dgm:pt modelId="{EB9486F7-414A-4ECD-8706-C58E89D3C254}" type="sibTrans" cxnId="{999FA33F-C5F2-4496-9223-5605050F10AE}">
      <dgm:prSet/>
      <dgm:spPr/>
      <dgm:t>
        <a:bodyPr/>
        <a:lstStyle/>
        <a:p>
          <a:endParaRPr lang="fr-FR" sz="1200"/>
        </a:p>
      </dgm:t>
    </dgm:pt>
    <dgm:pt modelId="{85EC93E8-032B-44C3-96BD-D8FC2CDF2A04}">
      <dgm:prSet phldrT="[Texte]" custT="1"/>
      <dgm:spPr>
        <a:solidFill>
          <a:srgbClr val="FFC000"/>
        </a:solidFill>
      </dgm:spPr>
      <dgm:t>
        <a:bodyPr/>
        <a:lstStyle/>
        <a:p>
          <a:r>
            <a:rPr lang="fr-FR" sz="1200" dirty="0">
              <a:hlinkClick xmlns:r="http://schemas.openxmlformats.org/officeDocument/2006/relationships" r:id="rId3" action="ppaction://hlinksldjump"/>
            </a:rPr>
            <a:t>IV. Gr: qté définie</a:t>
          </a:r>
          <a:endParaRPr lang="fr-FR" sz="1200" dirty="0"/>
        </a:p>
      </dgm:t>
    </dgm:pt>
    <dgm:pt modelId="{B0ED8357-9422-40D9-916C-E231BBDB607E}" type="parTrans" cxnId="{0A00E1CB-F810-44A5-A8D7-65B7092DF0AD}">
      <dgm:prSet/>
      <dgm:spPr/>
      <dgm:t>
        <a:bodyPr/>
        <a:lstStyle/>
        <a:p>
          <a:endParaRPr lang="fr-FR" sz="1200"/>
        </a:p>
      </dgm:t>
    </dgm:pt>
    <dgm:pt modelId="{9936B63E-A76D-4026-BBC4-6A1BEE9FE167}" type="sibTrans" cxnId="{0A00E1CB-F810-44A5-A8D7-65B7092DF0AD}">
      <dgm:prSet/>
      <dgm:spPr/>
      <dgm:t>
        <a:bodyPr/>
        <a:lstStyle/>
        <a:p>
          <a:endParaRPr lang="fr-FR" sz="1200"/>
        </a:p>
      </dgm:t>
    </dgm:pt>
    <dgm:pt modelId="{63BF9446-41F9-44D2-88CF-A079D597BA95}">
      <dgm:prSet phldrT="[Texte]" custT="1"/>
      <dgm:spPr>
        <a:solidFill>
          <a:schemeClr val="accent6">
            <a:lumMod val="20000"/>
            <a:lumOff val="80000"/>
          </a:schemeClr>
        </a:solidFill>
      </dgm:spPr>
      <dgm:t>
        <a:bodyPr/>
        <a:lstStyle/>
        <a:p>
          <a:r>
            <a:rPr lang="fr-FR" sz="1200" dirty="0">
              <a:hlinkClick xmlns:r="http://schemas.openxmlformats.org/officeDocument/2006/relationships" r:id="rId4" action="ppaction://hlinksldjump"/>
            </a:rPr>
            <a:t>V. Gr: qté indéfinie</a:t>
          </a:r>
          <a:endParaRPr lang="fr-FR" sz="1200" dirty="0"/>
        </a:p>
      </dgm:t>
    </dgm:pt>
    <dgm:pt modelId="{9AEBF485-80B7-4E72-B632-6D0248883F53}" type="parTrans" cxnId="{B2C73BEB-7BFC-4B9A-BF95-0C73B50EBA98}">
      <dgm:prSet/>
      <dgm:spPr/>
      <dgm:t>
        <a:bodyPr/>
        <a:lstStyle/>
        <a:p>
          <a:endParaRPr lang="fr-FR" sz="1200"/>
        </a:p>
      </dgm:t>
    </dgm:pt>
    <dgm:pt modelId="{F11C5AE7-F1F8-4B7B-AAC2-50535A342F1D}" type="sibTrans" cxnId="{B2C73BEB-7BFC-4B9A-BF95-0C73B50EBA98}">
      <dgm:prSet/>
      <dgm:spPr/>
      <dgm:t>
        <a:bodyPr/>
        <a:lstStyle/>
        <a:p>
          <a:endParaRPr lang="fr-FR" sz="1200"/>
        </a:p>
      </dgm:t>
    </dgm:pt>
    <dgm:pt modelId="{9CD13DA1-4E5F-4C46-A83B-A6876944F671}">
      <dgm:prSet phldrT="[Texte]" custT="1"/>
      <dgm:spPr>
        <a:solidFill>
          <a:schemeClr val="accent6">
            <a:lumMod val="20000"/>
            <a:lumOff val="80000"/>
          </a:schemeClr>
        </a:solidFill>
      </dgm:spPr>
      <dgm:t>
        <a:bodyPr/>
        <a:lstStyle/>
        <a:p>
          <a:r>
            <a:rPr lang="fr-FR" sz="1200" dirty="0">
              <a:hlinkClick xmlns:r="http://schemas.openxmlformats.org/officeDocument/2006/relationships" r:id="rId5" action="ppaction://hlinksldjump"/>
            </a:rPr>
            <a:t>XI. Phonétique</a:t>
          </a:r>
          <a:endParaRPr lang="fr-FR" sz="1200" dirty="0"/>
        </a:p>
      </dgm:t>
    </dgm:pt>
    <dgm:pt modelId="{A0441888-E3AF-4D12-AB92-613143FC1909}" type="parTrans" cxnId="{C85385A2-F66B-431C-B9AC-A00FB80E79EB}">
      <dgm:prSet/>
      <dgm:spPr/>
      <dgm:t>
        <a:bodyPr/>
        <a:lstStyle/>
        <a:p>
          <a:endParaRPr lang="fr-FR" sz="1200"/>
        </a:p>
      </dgm:t>
    </dgm:pt>
    <dgm:pt modelId="{1E76E48C-B58D-4209-8280-B24013EBE79B}" type="sibTrans" cxnId="{C85385A2-F66B-431C-B9AC-A00FB80E79EB}">
      <dgm:prSet/>
      <dgm:spPr/>
      <dgm:t>
        <a:bodyPr/>
        <a:lstStyle/>
        <a:p>
          <a:endParaRPr lang="fr-FR" sz="1200"/>
        </a:p>
      </dgm:t>
    </dgm:pt>
    <dgm:pt modelId="{B1C5E547-A81E-4965-963A-5969F01DE233}">
      <dgm:prSet phldrT="[Texte]" custT="1"/>
      <dgm:spPr>
        <a:solidFill>
          <a:schemeClr val="accent6">
            <a:lumMod val="20000"/>
            <a:lumOff val="80000"/>
          </a:schemeClr>
        </a:solidFill>
      </dgm:spPr>
      <dgm:t>
        <a:bodyPr/>
        <a:lstStyle/>
        <a:p>
          <a:r>
            <a:rPr lang="fr-FR" sz="1200" dirty="0">
              <a:hlinkClick xmlns:r="http://schemas.openxmlformats.org/officeDocument/2006/relationships" r:id="rId6" action="ppaction://hlinksldjump"/>
            </a:rPr>
            <a:t>XII. Production</a:t>
          </a:r>
          <a:endParaRPr lang="fr-FR" sz="1200" dirty="0"/>
        </a:p>
      </dgm:t>
    </dgm:pt>
    <dgm:pt modelId="{AE6CC7CD-9FCB-4360-8E79-DF93DAF60737}" type="parTrans" cxnId="{72738101-32A0-482A-BC85-92CF6BCE71EB}">
      <dgm:prSet/>
      <dgm:spPr/>
      <dgm:t>
        <a:bodyPr/>
        <a:lstStyle/>
        <a:p>
          <a:endParaRPr lang="fr-FR" sz="1200"/>
        </a:p>
      </dgm:t>
    </dgm:pt>
    <dgm:pt modelId="{580937A6-3062-43E0-84A4-203220A55668}" type="sibTrans" cxnId="{72738101-32A0-482A-BC85-92CF6BCE71EB}">
      <dgm:prSet/>
      <dgm:spPr/>
      <dgm:t>
        <a:bodyPr/>
        <a:lstStyle/>
        <a:p>
          <a:endParaRPr lang="fr-FR" sz="1200"/>
        </a:p>
      </dgm:t>
    </dgm:pt>
    <dgm:pt modelId="{51A4E85C-7853-4BD1-99B8-500FA732C07C}">
      <dgm:prSet phldrT="[Texte]" custT="1"/>
      <dgm:spPr>
        <a:solidFill>
          <a:schemeClr val="accent6">
            <a:lumMod val="20000"/>
            <a:lumOff val="80000"/>
          </a:schemeClr>
        </a:solidFill>
      </dgm:spPr>
      <dgm:t>
        <a:bodyPr/>
        <a:lstStyle/>
        <a:p>
          <a:r>
            <a:rPr lang="fr-FR" sz="1200" dirty="0">
              <a:hlinkClick xmlns:r="http://schemas.openxmlformats.org/officeDocument/2006/relationships" r:id="rId7" action="ppaction://hlinksldjump"/>
            </a:rPr>
            <a:t>VI. </a:t>
          </a:r>
          <a:r>
            <a:rPr lang="fr-FR" sz="1200" dirty="0" err="1">
              <a:hlinkClick xmlns:r="http://schemas.openxmlformats.org/officeDocument/2006/relationships" r:id="rId7" action="ppaction://hlinksldjump"/>
            </a:rPr>
            <a:t>Voc</a:t>
          </a:r>
          <a:r>
            <a:rPr lang="fr-FR" sz="1200" dirty="0">
              <a:hlinkClick xmlns:r="http://schemas.openxmlformats.org/officeDocument/2006/relationships" r:id="rId7" action="ppaction://hlinksldjump"/>
            </a:rPr>
            <a:t>: actions</a:t>
          </a:r>
          <a:endParaRPr lang="fr-FR" sz="1200" dirty="0"/>
        </a:p>
      </dgm:t>
    </dgm:pt>
    <dgm:pt modelId="{B7C07AFD-23D0-4ADA-AB3D-00F07F4ED878}" type="parTrans" cxnId="{AE06BB18-E8A4-4D1E-ACA5-3BC536A79940}">
      <dgm:prSet/>
      <dgm:spPr/>
      <dgm:t>
        <a:bodyPr/>
        <a:lstStyle/>
        <a:p>
          <a:endParaRPr lang="fr-FR" sz="1200"/>
        </a:p>
      </dgm:t>
    </dgm:pt>
    <dgm:pt modelId="{1D2E3503-D81D-4ED0-BBED-9752F01DDB36}" type="sibTrans" cxnId="{AE06BB18-E8A4-4D1E-ACA5-3BC536A79940}">
      <dgm:prSet/>
      <dgm:spPr/>
      <dgm:t>
        <a:bodyPr/>
        <a:lstStyle/>
        <a:p>
          <a:endParaRPr lang="fr-FR" sz="1200"/>
        </a:p>
      </dgm:t>
    </dgm:pt>
    <dgm:pt modelId="{2473E0C6-F091-45D1-92DF-C3495EF1C401}">
      <dgm:prSet phldrT="[Texte]" custT="1"/>
      <dgm:spPr>
        <a:solidFill>
          <a:schemeClr val="accent6">
            <a:lumMod val="20000"/>
            <a:lumOff val="80000"/>
          </a:schemeClr>
        </a:solidFill>
      </dgm:spPr>
      <dgm:t>
        <a:bodyPr/>
        <a:lstStyle/>
        <a:p>
          <a:r>
            <a:rPr lang="fr-FR" sz="1200" dirty="0">
              <a:hlinkClick xmlns:r="http://schemas.openxmlformats.org/officeDocument/2006/relationships" r:id="rId8" action="ppaction://hlinksldjump"/>
            </a:rPr>
            <a:t>VII. Gr: COD</a:t>
          </a:r>
          <a:endParaRPr lang="fr-FR" sz="1200" dirty="0"/>
        </a:p>
      </dgm:t>
    </dgm:pt>
    <dgm:pt modelId="{4433C147-A76C-4373-82A9-5E8D9C6D1838}" type="parTrans" cxnId="{2A5368FE-1C47-49B5-BBAB-3FCDB61912AD}">
      <dgm:prSet/>
      <dgm:spPr/>
      <dgm:t>
        <a:bodyPr/>
        <a:lstStyle/>
        <a:p>
          <a:endParaRPr lang="fr-FR" sz="1200"/>
        </a:p>
      </dgm:t>
    </dgm:pt>
    <dgm:pt modelId="{180EAE69-2C01-4311-B9E4-412DA1BB2F8A}" type="sibTrans" cxnId="{2A5368FE-1C47-49B5-BBAB-3FCDB61912AD}">
      <dgm:prSet/>
      <dgm:spPr/>
      <dgm:t>
        <a:bodyPr/>
        <a:lstStyle/>
        <a:p>
          <a:endParaRPr lang="fr-FR" sz="1200"/>
        </a:p>
      </dgm:t>
    </dgm:pt>
    <dgm:pt modelId="{F6F74AEF-BB45-45DA-85BB-D022F832901F}">
      <dgm:prSet phldrT="[Texte]" custT="1"/>
      <dgm:spPr>
        <a:solidFill>
          <a:schemeClr val="accent6">
            <a:lumMod val="20000"/>
            <a:lumOff val="80000"/>
          </a:schemeClr>
        </a:solidFill>
      </dgm:spPr>
      <dgm:t>
        <a:bodyPr/>
        <a:lstStyle/>
        <a:p>
          <a:r>
            <a:rPr lang="fr-FR" sz="1200" dirty="0">
              <a:hlinkClick xmlns:r="http://schemas.openxmlformats.org/officeDocument/2006/relationships" r:id="rId9" action="ppaction://hlinksldjump"/>
            </a:rPr>
            <a:t>VIII. Gr: prés. progressif</a:t>
          </a:r>
          <a:endParaRPr lang="fr-FR" sz="1200" dirty="0"/>
        </a:p>
      </dgm:t>
    </dgm:pt>
    <dgm:pt modelId="{31D343A9-D0AF-42AA-80A0-2F8A29E1D15C}" type="parTrans" cxnId="{5B7573AD-785D-4B55-A230-E32D87EAB77C}">
      <dgm:prSet/>
      <dgm:spPr/>
      <dgm:t>
        <a:bodyPr/>
        <a:lstStyle/>
        <a:p>
          <a:endParaRPr lang="fr-FR" sz="1200"/>
        </a:p>
      </dgm:t>
    </dgm:pt>
    <dgm:pt modelId="{0A7681B3-6438-4331-95BA-32E8E2E65E7D}" type="sibTrans" cxnId="{5B7573AD-785D-4B55-A230-E32D87EAB77C}">
      <dgm:prSet/>
      <dgm:spPr/>
      <dgm:t>
        <a:bodyPr/>
        <a:lstStyle/>
        <a:p>
          <a:endParaRPr lang="fr-FR" sz="1200"/>
        </a:p>
      </dgm:t>
    </dgm:pt>
    <dgm:pt modelId="{936D745D-CA20-4C08-BC30-D08A12E607A8}">
      <dgm:prSet phldrT="[Texte]" custT="1"/>
      <dgm:spPr>
        <a:solidFill>
          <a:schemeClr val="accent6">
            <a:lumMod val="20000"/>
            <a:lumOff val="80000"/>
          </a:schemeClr>
        </a:solidFill>
      </dgm:spPr>
      <dgm:t>
        <a:bodyPr/>
        <a:lstStyle/>
        <a:p>
          <a:r>
            <a:rPr lang="fr-FR" sz="1200" dirty="0">
              <a:hlinkClick xmlns:r="http://schemas.openxmlformats.org/officeDocument/2006/relationships" r:id="rId10" action="ppaction://hlinksldjump"/>
            </a:rPr>
            <a:t>IX. </a:t>
          </a:r>
          <a:r>
            <a:rPr lang="fr-FR" sz="1200" dirty="0" err="1">
              <a:hlinkClick xmlns:r="http://schemas.openxmlformats.org/officeDocument/2006/relationships" r:id="rId10" action="ppaction://hlinksldjump"/>
            </a:rPr>
            <a:t>Voc</a:t>
          </a:r>
          <a:r>
            <a:rPr lang="fr-FR" sz="1200" dirty="0">
              <a:hlinkClick xmlns:r="http://schemas.openxmlformats.org/officeDocument/2006/relationships" r:id="rId10" action="ppaction://hlinksldjump"/>
            </a:rPr>
            <a:t>: connecteurs</a:t>
          </a:r>
          <a:endParaRPr lang="fr-FR" sz="1200" dirty="0"/>
        </a:p>
      </dgm:t>
    </dgm:pt>
    <dgm:pt modelId="{5794BC60-2566-4E8B-AF41-932DE9E3CF09}" type="parTrans" cxnId="{EDF810CE-15C3-42DD-BF0A-6F360788C8CC}">
      <dgm:prSet/>
      <dgm:spPr/>
      <dgm:t>
        <a:bodyPr/>
        <a:lstStyle/>
        <a:p>
          <a:endParaRPr lang="fr-FR" sz="1200"/>
        </a:p>
      </dgm:t>
    </dgm:pt>
    <dgm:pt modelId="{3F89783E-1958-4D73-9E9D-4ADDC3DE43EC}" type="sibTrans" cxnId="{EDF810CE-15C3-42DD-BF0A-6F360788C8CC}">
      <dgm:prSet/>
      <dgm:spPr/>
      <dgm:t>
        <a:bodyPr/>
        <a:lstStyle/>
        <a:p>
          <a:endParaRPr lang="fr-FR" sz="1200"/>
        </a:p>
      </dgm:t>
    </dgm:pt>
    <dgm:pt modelId="{0D8A07CC-95B6-4EA0-829E-D9B8D030864E}">
      <dgm:prSet phldrT="[Texte]" custT="1"/>
      <dgm:spPr>
        <a:solidFill>
          <a:schemeClr val="accent6">
            <a:lumMod val="20000"/>
            <a:lumOff val="80000"/>
          </a:schemeClr>
        </a:solidFill>
      </dgm:spPr>
      <dgm:t>
        <a:bodyPr/>
        <a:lstStyle/>
        <a:p>
          <a:r>
            <a:rPr lang="fr-FR" sz="1200" dirty="0">
              <a:hlinkClick xmlns:r="http://schemas.openxmlformats.org/officeDocument/2006/relationships" r:id="rId11" action="ppaction://hlinksldjump"/>
            </a:rPr>
            <a:t>X. </a:t>
          </a:r>
          <a:r>
            <a:rPr lang="fr-FR" sz="1200" dirty="0" err="1">
              <a:hlinkClick xmlns:r="http://schemas.openxmlformats.org/officeDocument/2006/relationships" r:id="rId11" action="ppaction://hlinksldjump"/>
            </a:rPr>
            <a:t>Voc</a:t>
          </a:r>
          <a:r>
            <a:rPr lang="fr-FR" sz="1200" dirty="0">
              <a:hlinkClick xmlns:r="http://schemas.openxmlformats.org/officeDocument/2006/relationships" r:id="rId11" action="ppaction://hlinksldjump"/>
            </a:rPr>
            <a:t>: opinion</a:t>
          </a:r>
          <a:endParaRPr lang="fr-FR" sz="1200" dirty="0"/>
        </a:p>
      </dgm:t>
    </dgm:pt>
    <dgm:pt modelId="{D1EA18D4-45E8-453B-9846-F7DB3EB607EC}" type="parTrans" cxnId="{D7169B87-9B7A-456D-8969-26D2699B1861}">
      <dgm:prSet/>
      <dgm:spPr/>
      <dgm:t>
        <a:bodyPr/>
        <a:lstStyle/>
        <a:p>
          <a:endParaRPr lang="fr-FR" sz="1200"/>
        </a:p>
      </dgm:t>
    </dgm:pt>
    <dgm:pt modelId="{922F579C-F95D-45B9-8EB7-32A2FB74BB9F}" type="sibTrans" cxnId="{D7169B87-9B7A-456D-8969-26D2699B1861}">
      <dgm:prSet/>
      <dgm:spPr/>
      <dgm:t>
        <a:bodyPr/>
        <a:lstStyle/>
        <a:p>
          <a:endParaRPr lang="fr-FR" sz="1200"/>
        </a:p>
      </dgm:t>
    </dgm:pt>
    <dgm:pt modelId="{1C4AA4B7-634C-4CBA-8066-E03FD66C6830}">
      <dgm:prSet phldrT="[Texte]" custT="1"/>
      <dgm:spPr>
        <a:solidFill>
          <a:schemeClr val="accent6">
            <a:lumMod val="20000"/>
            <a:lumOff val="80000"/>
          </a:schemeClr>
        </a:solidFill>
      </dgm:spPr>
      <dgm:t>
        <a:bodyPr/>
        <a:lstStyle/>
        <a:p>
          <a:r>
            <a:rPr lang="fr-FR" sz="1200" dirty="0">
              <a:hlinkClick xmlns:r="http://schemas.openxmlformats.org/officeDocument/2006/relationships" r:id="rId12" action="ppaction://hlinksldjump"/>
            </a:rPr>
            <a:t>III. </a:t>
          </a:r>
          <a:r>
            <a:rPr lang="fr-FR" sz="1200" dirty="0" err="1">
              <a:hlinkClick xmlns:r="http://schemas.openxmlformats.org/officeDocument/2006/relationships" r:id="rId12" action="ppaction://hlinksldjump"/>
            </a:rPr>
            <a:t>Voc</a:t>
          </a:r>
          <a:r>
            <a:rPr lang="fr-FR" sz="1200" dirty="0">
              <a:hlinkClick xmlns:r="http://schemas.openxmlformats.org/officeDocument/2006/relationships" r:id="rId12" action="ppaction://hlinksldjump"/>
            </a:rPr>
            <a:t>: aliments</a:t>
          </a:r>
          <a:endParaRPr lang="fr-FR" sz="1200" dirty="0"/>
        </a:p>
      </dgm:t>
    </dgm:pt>
    <dgm:pt modelId="{F9360B63-235F-4C4F-913A-0129822BD193}" type="parTrans" cxnId="{7C96E37D-2221-4703-9830-2485111A4943}">
      <dgm:prSet/>
      <dgm:spPr/>
      <dgm:t>
        <a:bodyPr/>
        <a:lstStyle/>
        <a:p>
          <a:endParaRPr lang="fr-FR" sz="1200"/>
        </a:p>
      </dgm:t>
    </dgm:pt>
    <dgm:pt modelId="{31BB5B69-4B99-4D7D-8A85-CD53BEB64987}" type="sibTrans" cxnId="{7C96E37D-2221-4703-9830-2485111A4943}">
      <dgm:prSet/>
      <dgm:spPr/>
      <dgm:t>
        <a:bodyPr/>
        <a:lstStyle/>
        <a:p>
          <a:endParaRPr lang="fr-FR" sz="12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12">
        <dgm:presLayoutVars>
          <dgm:bulletEnabled val="1"/>
        </dgm:presLayoutVars>
      </dgm:prSet>
      <dgm:spPr/>
    </dgm:pt>
    <dgm:pt modelId="{4F894FE4-D206-41C8-AF7E-2F059EF7A497}" type="pres">
      <dgm:prSet presAssocID="{D71A99E9-9574-442D-A8CA-B21062B246A6}" presName="parSpace" presStyleCnt="0"/>
      <dgm:spPr/>
    </dgm:pt>
    <dgm:pt modelId="{2F548C05-5D23-47B9-9153-0D08392EF497}" type="pres">
      <dgm:prSet presAssocID="{6FAE786F-AC75-4C08-AB21-821A5A2DCB78}" presName="parTxOnly" presStyleLbl="node1" presStyleIdx="1" presStyleCnt="12">
        <dgm:presLayoutVars>
          <dgm:bulletEnabled val="1"/>
        </dgm:presLayoutVars>
      </dgm:prSet>
      <dgm:spPr/>
    </dgm:pt>
    <dgm:pt modelId="{2641F55C-7678-4F0E-9F26-07FCA1D57FDD}" type="pres">
      <dgm:prSet presAssocID="{EB9486F7-414A-4ECD-8706-C58E89D3C254}" presName="parSpace" presStyleCnt="0"/>
      <dgm:spPr/>
    </dgm:pt>
    <dgm:pt modelId="{07D5B92C-B88D-4097-96C2-28859F65CA7F}" type="pres">
      <dgm:prSet presAssocID="{1C4AA4B7-634C-4CBA-8066-E03FD66C6830}" presName="parTxOnly" presStyleLbl="node1" presStyleIdx="2" presStyleCnt="12">
        <dgm:presLayoutVars>
          <dgm:bulletEnabled val="1"/>
        </dgm:presLayoutVars>
      </dgm:prSet>
      <dgm:spPr/>
    </dgm:pt>
    <dgm:pt modelId="{149AD83A-B175-422B-8511-AB5D0AE3C71B}" type="pres">
      <dgm:prSet presAssocID="{31BB5B69-4B99-4D7D-8A85-CD53BEB64987}" presName="parSpace" presStyleCnt="0"/>
      <dgm:spPr/>
    </dgm:pt>
    <dgm:pt modelId="{0BF32CFA-15F8-41C4-A152-C55FC3476C2D}" type="pres">
      <dgm:prSet presAssocID="{85EC93E8-032B-44C3-96BD-D8FC2CDF2A04}" presName="parTxOnly" presStyleLbl="node1" presStyleIdx="3" presStyleCnt="1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12">
        <dgm:presLayoutVars>
          <dgm:bulletEnabled val="1"/>
        </dgm:presLayoutVars>
      </dgm:prSet>
      <dgm:spPr/>
    </dgm:pt>
    <dgm:pt modelId="{25A1145E-2788-45FB-97B7-F8C4089C4654}" type="pres">
      <dgm:prSet presAssocID="{F11C5AE7-F1F8-4B7B-AAC2-50535A342F1D}" presName="parSpace" presStyleCnt="0"/>
      <dgm:spPr/>
    </dgm:pt>
    <dgm:pt modelId="{9FAE840A-45EF-4838-804D-7D38725257B5}" type="pres">
      <dgm:prSet presAssocID="{51A4E85C-7853-4BD1-99B8-500FA732C07C}" presName="parTxOnly" presStyleLbl="node1" presStyleIdx="5" presStyleCnt="12">
        <dgm:presLayoutVars>
          <dgm:bulletEnabled val="1"/>
        </dgm:presLayoutVars>
      </dgm:prSet>
      <dgm:spPr/>
    </dgm:pt>
    <dgm:pt modelId="{BBB638DF-FC3D-4C30-895A-940F06B6343E}" type="pres">
      <dgm:prSet presAssocID="{1D2E3503-D81D-4ED0-BBED-9752F01DDB36}" presName="parSpace" presStyleCnt="0"/>
      <dgm:spPr/>
    </dgm:pt>
    <dgm:pt modelId="{2CC4FF6B-995D-4E35-BB3F-77D64CD4A0D0}" type="pres">
      <dgm:prSet presAssocID="{2473E0C6-F091-45D1-92DF-C3495EF1C401}" presName="parTxOnly" presStyleLbl="node1" presStyleIdx="6" presStyleCnt="12">
        <dgm:presLayoutVars>
          <dgm:bulletEnabled val="1"/>
        </dgm:presLayoutVars>
      </dgm:prSet>
      <dgm:spPr/>
    </dgm:pt>
    <dgm:pt modelId="{1B769117-C156-4328-97A8-A790DE76E5F3}" type="pres">
      <dgm:prSet presAssocID="{180EAE69-2C01-4311-B9E4-412DA1BB2F8A}" presName="parSpace" presStyleCnt="0"/>
      <dgm:spPr/>
    </dgm:pt>
    <dgm:pt modelId="{E0020522-8D25-4C40-9ABB-B5A802558AAC}" type="pres">
      <dgm:prSet presAssocID="{F6F74AEF-BB45-45DA-85BB-D022F832901F}" presName="parTxOnly" presStyleLbl="node1" presStyleIdx="7" presStyleCnt="12">
        <dgm:presLayoutVars>
          <dgm:bulletEnabled val="1"/>
        </dgm:presLayoutVars>
      </dgm:prSet>
      <dgm:spPr/>
    </dgm:pt>
    <dgm:pt modelId="{8CF0E4F3-6CAB-4DF7-8127-F071599528CD}" type="pres">
      <dgm:prSet presAssocID="{0A7681B3-6438-4331-95BA-32E8E2E65E7D}" presName="parSpace" presStyleCnt="0"/>
      <dgm:spPr/>
    </dgm:pt>
    <dgm:pt modelId="{6EE9DACF-3558-46D5-AD94-BB48E49F1489}" type="pres">
      <dgm:prSet presAssocID="{936D745D-CA20-4C08-BC30-D08A12E607A8}" presName="parTxOnly" presStyleLbl="node1" presStyleIdx="8" presStyleCnt="12">
        <dgm:presLayoutVars>
          <dgm:bulletEnabled val="1"/>
        </dgm:presLayoutVars>
      </dgm:prSet>
      <dgm:spPr/>
    </dgm:pt>
    <dgm:pt modelId="{32911B46-F97F-4525-AD59-CFE95FFB94FB}" type="pres">
      <dgm:prSet presAssocID="{3F89783E-1958-4D73-9E9D-4ADDC3DE43EC}" presName="parSpace" presStyleCnt="0"/>
      <dgm:spPr/>
    </dgm:pt>
    <dgm:pt modelId="{B5879791-AD02-494D-9D78-6C22396A75B7}" type="pres">
      <dgm:prSet presAssocID="{0D8A07CC-95B6-4EA0-829E-D9B8D030864E}" presName="parTxOnly" presStyleLbl="node1" presStyleIdx="9" presStyleCnt="12">
        <dgm:presLayoutVars>
          <dgm:bulletEnabled val="1"/>
        </dgm:presLayoutVars>
      </dgm:prSet>
      <dgm:spPr/>
    </dgm:pt>
    <dgm:pt modelId="{58A52110-D620-4823-A6FA-E8FA09D67D59}" type="pres">
      <dgm:prSet presAssocID="{922F579C-F95D-45B9-8EB7-32A2FB74BB9F}" presName="parSpace" presStyleCnt="0"/>
      <dgm:spPr/>
    </dgm:pt>
    <dgm:pt modelId="{92430BDE-7174-4B03-866C-936903DF07F9}" type="pres">
      <dgm:prSet presAssocID="{9CD13DA1-4E5F-4C46-A83B-A6876944F671}" presName="parTxOnly" presStyleLbl="node1" presStyleIdx="10" presStyleCnt="12">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11" presStyleCnt="12">
        <dgm:presLayoutVars>
          <dgm:bulletEnabled val="1"/>
        </dgm:presLayoutVars>
      </dgm:prSet>
      <dgm:spPr/>
    </dgm:pt>
  </dgm:ptLst>
  <dgm:cxnLst>
    <dgm:cxn modelId="{72738101-32A0-482A-BC85-92CF6BCE71EB}" srcId="{70A282F3-4515-4856-B2C0-86AA77246B51}" destId="{B1C5E547-A81E-4965-963A-5969F01DE233}" srcOrd="11" destOrd="0" parTransId="{AE6CC7CD-9FCB-4360-8E79-DF93DAF60737}" sibTransId="{580937A6-3062-43E0-84A4-203220A55668}"/>
    <dgm:cxn modelId="{BC1FA509-B3C6-4E15-9D7F-18D053E21C90}" type="presOf" srcId="{0D8A07CC-95B6-4EA0-829E-D9B8D030864E}" destId="{B5879791-AD02-494D-9D78-6C22396A75B7}" srcOrd="0" destOrd="0" presId="urn:microsoft.com/office/officeart/2005/8/layout/hChevron3"/>
    <dgm:cxn modelId="{8256F109-2CE8-4062-ACC0-DBE387B5E892}" type="presOf" srcId="{70A282F3-4515-4856-B2C0-86AA77246B51}" destId="{776A1F8C-5C31-4691-9C2B-A7F8DF456F32}" srcOrd="0" destOrd="0" presId="urn:microsoft.com/office/officeart/2005/8/layout/hChevron3"/>
    <dgm:cxn modelId="{738C1013-B35C-45FD-A84F-246877F9D9FE}" type="presOf" srcId="{936D745D-CA20-4C08-BC30-D08A12E607A8}" destId="{6EE9DACF-3558-46D5-AD94-BB48E49F1489}" srcOrd="0" destOrd="0" presId="urn:microsoft.com/office/officeart/2005/8/layout/hChevron3"/>
    <dgm:cxn modelId="{AE06BB18-E8A4-4D1E-ACA5-3BC536A79940}" srcId="{70A282F3-4515-4856-B2C0-86AA77246B51}" destId="{51A4E85C-7853-4BD1-99B8-500FA732C07C}" srcOrd="5" destOrd="0" parTransId="{B7C07AFD-23D0-4ADA-AB3D-00F07F4ED878}" sibTransId="{1D2E3503-D81D-4ED0-BBED-9752F01DDB36}"/>
    <dgm:cxn modelId="{E8BBB22B-7300-4868-A083-1104E6BD099B}" type="presOf" srcId="{71854ADA-8CB0-41DE-A023-09C1AF968FE5}" destId="{10216DF6-6500-4360-8168-79C8E29168F6}" srcOrd="0" destOrd="0" presId="urn:microsoft.com/office/officeart/2005/8/layout/hChevron3"/>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1"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0C3B4C51-DA37-44EB-8B1A-A227097089DF}" type="presOf" srcId="{51A4E85C-7853-4BD1-99B8-500FA732C07C}" destId="{9FAE840A-45EF-4838-804D-7D38725257B5}" srcOrd="0" destOrd="0" presId="urn:microsoft.com/office/officeart/2005/8/layout/hChevron3"/>
    <dgm:cxn modelId="{7C96E37D-2221-4703-9830-2485111A4943}" srcId="{70A282F3-4515-4856-B2C0-86AA77246B51}" destId="{1C4AA4B7-634C-4CBA-8066-E03FD66C6830}" srcOrd="2" destOrd="0" parTransId="{F9360B63-235F-4C4F-913A-0129822BD193}" sibTransId="{31BB5B69-4B99-4D7D-8A85-CD53BEB64987}"/>
    <dgm:cxn modelId="{7003787F-7B8C-4EAA-87AB-559D63E64850}" type="presOf" srcId="{2473E0C6-F091-45D1-92DF-C3495EF1C401}" destId="{2CC4FF6B-995D-4E35-BB3F-77D64CD4A0D0}" srcOrd="0" destOrd="0" presId="urn:microsoft.com/office/officeart/2005/8/layout/hChevron3"/>
    <dgm:cxn modelId="{D7169B87-9B7A-456D-8969-26D2699B1861}" srcId="{70A282F3-4515-4856-B2C0-86AA77246B51}" destId="{0D8A07CC-95B6-4EA0-829E-D9B8D030864E}" srcOrd="9" destOrd="0" parTransId="{D1EA18D4-45E8-453B-9846-F7DB3EB607EC}" sibTransId="{922F579C-F95D-45B9-8EB7-32A2FB74BB9F}"/>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10" destOrd="0" parTransId="{A0441888-E3AF-4D12-AB92-613143FC1909}" sibTransId="{1E76E48C-B58D-4209-8280-B24013EBE79B}"/>
    <dgm:cxn modelId="{5B7573AD-785D-4B55-A230-E32D87EAB77C}" srcId="{70A282F3-4515-4856-B2C0-86AA77246B51}" destId="{F6F74AEF-BB45-45DA-85BB-D022F832901F}" srcOrd="7" destOrd="0" parTransId="{31D343A9-D0AF-42AA-80A0-2F8A29E1D15C}" sibTransId="{0A7681B3-6438-4331-95BA-32E8E2E65E7D}"/>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EDF810CE-15C3-42DD-BF0A-6F360788C8CC}" srcId="{70A282F3-4515-4856-B2C0-86AA77246B51}" destId="{936D745D-CA20-4C08-BC30-D08A12E607A8}" srcOrd="8" destOrd="0" parTransId="{5794BC60-2566-4E8B-AF41-932DE9E3CF09}" sibTransId="{3F89783E-1958-4D73-9E9D-4ADDC3DE43EC}"/>
    <dgm:cxn modelId="{2469B8E2-A478-42E2-AA81-10AD3E8626D6}" type="presOf" srcId="{F6F74AEF-BB45-45DA-85BB-D022F832901F}" destId="{E0020522-8D25-4C40-9ABB-B5A802558AAC}"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9587E1F6-0EDF-4079-BE46-C5E4EDAD7C76}" type="presOf" srcId="{1C4AA4B7-634C-4CBA-8066-E03FD66C6830}" destId="{07D5B92C-B88D-4097-96C2-28859F65CA7F}" srcOrd="0" destOrd="0" presId="urn:microsoft.com/office/officeart/2005/8/layout/hChevron3"/>
    <dgm:cxn modelId="{2A5368FE-1C47-49B5-BBAB-3FCDB61912AD}" srcId="{70A282F3-4515-4856-B2C0-86AA77246B51}" destId="{2473E0C6-F091-45D1-92DF-C3495EF1C401}" srcOrd="6" destOrd="0" parTransId="{4433C147-A76C-4373-82A9-5E8D9C6D1838}" sibTransId="{180EAE69-2C01-4311-B9E4-412DA1BB2F8A}"/>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23E8F3E0-0D4E-44EC-A5D5-384FB891694A}" type="presParOf" srcId="{776A1F8C-5C31-4691-9C2B-A7F8DF456F32}" destId="{2F548C05-5D23-47B9-9153-0D08392EF497}" srcOrd="2" destOrd="0" presId="urn:microsoft.com/office/officeart/2005/8/layout/hChevron3"/>
    <dgm:cxn modelId="{6B743A57-743D-4B08-99B0-997F146DC9E6}" type="presParOf" srcId="{776A1F8C-5C31-4691-9C2B-A7F8DF456F32}" destId="{2641F55C-7678-4F0E-9F26-07FCA1D57FDD}" srcOrd="3" destOrd="0" presId="urn:microsoft.com/office/officeart/2005/8/layout/hChevron3"/>
    <dgm:cxn modelId="{DC205062-3D57-485B-A4A3-88E08CF67B73}" type="presParOf" srcId="{776A1F8C-5C31-4691-9C2B-A7F8DF456F32}" destId="{07D5B92C-B88D-4097-96C2-28859F65CA7F}" srcOrd="4" destOrd="0" presId="urn:microsoft.com/office/officeart/2005/8/layout/hChevron3"/>
    <dgm:cxn modelId="{564C1AF4-A875-4033-AC0C-3A982FD8735B}" type="presParOf" srcId="{776A1F8C-5C31-4691-9C2B-A7F8DF456F32}" destId="{149AD83A-B175-422B-8511-AB5D0AE3C71B}"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2A60B205-ECBC-4A54-8744-FD5CBA466B06}" type="presParOf" srcId="{776A1F8C-5C31-4691-9C2B-A7F8DF456F32}" destId="{9FAE840A-45EF-4838-804D-7D38725257B5}" srcOrd="10" destOrd="0" presId="urn:microsoft.com/office/officeart/2005/8/layout/hChevron3"/>
    <dgm:cxn modelId="{43B5F5F6-6381-4D48-B856-1AB4A62ACFE7}" type="presParOf" srcId="{776A1F8C-5C31-4691-9C2B-A7F8DF456F32}" destId="{BBB638DF-FC3D-4C30-895A-940F06B6343E}" srcOrd="11" destOrd="0" presId="urn:microsoft.com/office/officeart/2005/8/layout/hChevron3"/>
    <dgm:cxn modelId="{3459719D-6CFD-462C-B8D1-15E16C375775}" type="presParOf" srcId="{776A1F8C-5C31-4691-9C2B-A7F8DF456F32}" destId="{2CC4FF6B-995D-4E35-BB3F-77D64CD4A0D0}" srcOrd="12" destOrd="0" presId="urn:microsoft.com/office/officeart/2005/8/layout/hChevron3"/>
    <dgm:cxn modelId="{9BEB9B76-D675-43EF-8776-EF1C3FA58311}" type="presParOf" srcId="{776A1F8C-5C31-4691-9C2B-A7F8DF456F32}" destId="{1B769117-C156-4328-97A8-A790DE76E5F3}" srcOrd="13" destOrd="0" presId="urn:microsoft.com/office/officeart/2005/8/layout/hChevron3"/>
    <dgm:cxn modelId="{3A64E952-699F-4EC7-9C53-12B304A1AC65}" type="presParOf" srcId="{776A1F8C-5C31-4691-9C2B-A7F8DF456F32}" destId="{E0020522-8D25-4C40-9ABB-B5A802558AAC}" srcOrd="14" destOrd="0" presId="urn:microsoft.com/office/officeart/2005/8/layout/hChevron3"/>
    <dgm:cxn modelId="{7C42AB26-C2B4-4645-A7A3-40E0E203DE4E}" type="presParOf" srcId="{776A1F8C-5C31-4691-9C2B-A7F8DF456F32}" destId="{8CF0E4F3-6CAB-4DF7-8127-F071599528CD}" srcOrd="15" destOrd="0" presId="urn:microsoft.com/office/officeart/2005/8/layout/hChevron3"/>
    <dgm:cxn modelId="{D9A9EFE4-1844-4005-8BED-2FB2A5DC5673}" type="presParOf" srcId="{776A1F8C-5C31-4691-9C2B-A7F8DF456F32}" destId="{6EE9DACF-3558-46D5-AD94-BB48E49F1489}" srcOrd="16" destOrd="0" presId="urn:microsoft.com/office/officeart/2005/8/layout/hChevron3"/>
    <dgm:cxn modelId="{DDC766BE-4A32-4C0C-825B-A9815018E346}" type="presParOf" srcId="{776A1F8C-5C31-4691-9C2B-A7F8DF456F32}" destId="{32911B46-F97F-4525-AD59-CFE95FFB94FB}" srcOrd="17" destOrd="0" presId="urn:microsoft.com/office/officeart/2005/8/layout/hChevron3"/>
    <dgm:cxn modelId="{50FEB9A3-6A5E-493F-B5D2-A491D2B86465}" type="presParOf" srcId="{776A1F8C-5C31-4691-9C2B-A7F8DF456F32}" destId="{B5879791-AD02-494D-9D78-6C22396A75B7}" srcOrd="18" destOrd="0" presId="urn:microsoft.com/office/officeart/2005/8/layout/hChevron3"/>
    <dgm:cxn modelId="{0534FCC8-F103-4C46-8CA6-2E6FE1A79070}" type="presParOf" srcId="{776A1F8C-5C31-4691-9C2B-A7F8DF456F32}" destId="{58A52110-D620-4823-A6FA-E8FA09D67D59}" srcOrd="19" destOrd="0" presId="urn:microsoft.com/office/officeart/2005/8/layout/hChevron3"/>
    <dgm:cxn modelId="{FA103E51-2275-407D-9C53-E55B4CF21AE3}" type="presParOf" srcId="{776A1F8C-5C31-4691-9C2B-A7F8DF456F32}" destId="{92430BDE-7174-4B03-866C-936903DF07F9}" srcOrd="20" destOrd="0" presId="urn:microsoft.com/office/officeart/2005/8/layout/hChevron3"/>
    <dgm:cxn modelId="{F31D3BCB-2AFA-458D-96BF-227456F0A622}" type="presParOf" srcId="{776A1F8C-5C31-4691-9C2B-A7F8DF456F32}" destId="{67BB3DEC-BE6B-4F48-94DF-D5CCA4276827}" srcOrd="21" destOrd="0" presId="urn:microsoft.com/office/officeart/2005/8/layout/hChevron3"/>
    <dgm:cxn modelId="{E192B9E4-C8EF-43DC-BA11-78FD917000E5}" type="presParOf" srcId="{776A1F8C-5C31-4691-9C2B-A7F8DF456F32}" destId="{2CB68F4E-D058-4ECE-8D28-436B2D71DCC9}" srcOrd="22"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200" dirty="0">
              <a:hlinkClick xmlns:r="http://schemas.openxmlformats.org/officeDocument/2006/relationships" r:id="rId1" action="ppaction://hlinksldjump"/>
            </a:rPr>
            <a:t>I. Starter</a:t>
          </a:r>
          <a:endParaRPr lang="fr-FR" sz="1200" dirty="0"/>
        </a:p>
      </dgm:t>
    </dgm:pt>
    <dgm:pt modelId="{C735A598-7BAA-4198-B3DB-B75AF76A8085}" type="parTrans" cxnId="{C66094AE-62B6-4AC2-AD90-6DDD41DB0420}">
      <dgm:prSet/>
      <dgm:spPr/>
      <dgm:t>
        <a:bodyPr/>
        <a:lstStyle/>
        <a:p>
          <a:endParaRPr lang="fr-FR" sz="1200"/>
        </a:p>
      </dgm:t>
    </dgm:pt>
    <dgm:pt modelId="{D71A99E9-9574-442D-A8CA-B21062B246A6}" type="sibTrans" cxnId="{C66094AE-62B6-4AC2-AD90-6DDD41DB0420}">
      <dgm:prSet/>
      <dgm:spPr/>
      <dgm:t>
        <a:bodyPr/>
        <a:lstStyle/>
        <a:p>
          <a:endParaRPr lang="fr-FR" sz="1200"/>
        </a:p>
      </dgm:t>
    </dgm:pt>
    <dgm:pt modelId="{6FAE786F-AC75-4C08-AB21-821A5A2DCB78}">
      <dgm:prSet phldrT="[Texte]" custT="1"/>
      <dgm:spPr>
        <a:solidFill>
          <a:schemeClr val="accent6">
            <a:lumMod val="20000"/>
            <a:lumOff val="80000"/>
          </a:schemeClr>
        </a:solidFill>
      </dgm:spPr>
      <dgm:t>
        <a:bodyPr/>
        <a:lstStyle/>
        <a:p>
          <a:r>
            <a:rPr lang="fr-FR" sz="1200" dirty="0">
              <a:hlinkClick xmlns:r="http://schemas.openxmlformats.org/officeDocument/2006/relationships" r:id="rId2" action="ppaction://hlinksldjump"/>
            </a:rPr>
            <a:t>II. C. texte</a:t>
          </a:r>
          <a:endParaRPr lang="fr-FR" sz="1200" dirty="0"/>
        </a:p>
      </dgm:t>
    </dgm:pt>
    <dgm:pt modelId="{995DA614-9380-4BB6-AF59-3DCB142B5F48}" type="parTrans" cxnId="{999FA33F-C5F2-4496-9223-5605050F10AE}">
      <dgm:prSet/>
      <dgm:spPr/>
      <dgm:t>
        <a:bodyPr/>
        <a:lstStyle/>
        <a:p>
          <a:endParaRPr lang="fr-FR" sz="1200"/>
        </a:p>
      </dgm:t>
    </dgm:pt>
    <dgm:pt modelId="{EB9486F7-414A-4ECD-8706-C58E89D3C254}" type="sibTrans" cxnId="{999FA33F-C5F2-4496-9223-5605050F10AE}">
      <dgm:prSet/>
      <dgm:spPr/>
      <dgm:t>
        <a:bodyPr/>
        <a:lstStyle/>
        <a:p>
          <a:endParaRPr lang="fr-FR" sz="1200"/>
        </a:p>
      </dgm:t>
    </dgm:pt>
    <dgm:pt modelId="{85EC93E8-032B-44C3-96BD-D8FC2CDF2A04}">
      <dgm:prSet phldrT="[Texte]" custT="1"/>
      <dgm:spPr>
        <a:solidFill>
          <a:srgbClr val="FFC000"/>
        </a:solidFill>
      </dgm:spPr>
      <dgm:t>
        <a:bodyPr/>
        <a:lstStyle/>
        <a:p>
          <a:r>
            <a:rPr lang="fr-FR" sz="1200" dirty="0">
              <a:hlinkClick xmlns:r="http://schemas.openxmlformats.org/officeDocument/2006/relationships" r:id="rId3" action="ppaction://hlinksldjump"/>
            </a:rPr>
            <a:t>IV. Gr: qté définie</a:t>
          </a:r>
          <a:endParaRPr lang="fr-FR" sz="1200" dirty="0"/>
        </a:p>
      </dgm:t>
    </dgm:pt>
    <dgm:pt modelId="{B0ED8357-9422-40D9-916C-E231BBDB607E}" type="parTrans" cxnId="{0A00E1CB-F810-44A5-A8D7-65B7092DF0AD}">
      <dgm:prSet/>
      <dgm:spPr/>
      <dgm:t>
        <a:bodyPr/>
        <a:lstStyle/>
        <a:p>
          <a:endParaRPr lang="fr-FR" sz="1200"/>
        </a:p>
      </dgm:t>
    </dgm:pt>
    <dgm:pt modelId="{9936B63E-A76D-4026-BBC4-6A1BEE9FE167}" type="sibTrans" cxnId="{0A00E1CB-F810-44A5-A8D7-65B7092DF0AD}">
      <dgm:prSet/>
      <dgm:spPr/>
      <dgm:t>
        <a:bodyPr/>
        <a:lstStyle/>
        <a:p>
          <a:endParaRPr lang="fr-FR" sz="1200"/>
        </a:p>
      </dgm:t>
    </dgm:pt>
    <dgm:pt modelId="{63BF9446-41F9-44D2-88CF-A079D597BA95}">
      <dgm:prSet phldrT="[Texte]" custT="1"/>
      <dgm:spPr>
        <a:solidFill>
          <a:schemeClr val="accent6">
            <a:lumMod val="20000"/>
            <a:lumOff val="80000"/>
          </a:schemeClr>
        </a:solidFill>
      </dgm:spPr>
      <dgm:t>
        <a:bodyPr/>
        <a:lstStyle/>
        <a:p>
          <a:r>
            <a:rPr lang="fr-FR" sz="1200" dirty="0">
              <a:hlinkClick xmlns:r="http://schemas.openxmlformats.org/officeDocument/2006/relationships" r:id="rId4" action="ppaction://hlinksldjump"/>
            </a:rPr>
            <a:t>V. Gr: qté indéfinie</a:t>
          </a:r>
          <a:endParaRPr lang="fr-FR" sz="1200" dirty="0"/>
        </a:p>
      </dgm:t>
    </dgm:pt>
    <dgm:pt modelId="{9AEBF485-80B7-4E72-B632-6D0248883F53}" type="parTrans" cxnId="{B2C73BEB-7BFC-4B9A-BF95-0C73B50EBA98}">
      <dgm:prSet/>
      <dgm:spPr/>
      <dgm:t>
        <a:bodyPr/>
        <a:lstStyle/>
        <a:p>
          <a:endParaRPr lang="fr-FR" sz="1200"/>
        </a:p>
      </dgm:t>
    </dgm:pt>
    <dgm:pt modelId="{F11C5AE7-F1F8-4B7B-AAC2-50535A342F1D}" type="sibTrans" cxnId="{B2C73BEB-7BFC-4B9A-BF95-0C73B50EBA98}">
      <dgm:prSet/>
      <dgm:spPr/>
      <dgm:t>
        <a:bodyPr/>
        <a:lstStyle/>
        <a:p>
          <a:endParaRPr lang="fr-FR" sz="1200"/>
        </a:p>
      </dgm:t>
    </dgm:pt>
    <dgm:pt modelId="{9CD13DA1-4E5F-4C46-A83B-A6876944F671}">
      <dgm:prSet phldrT="[Texte]" custT="1"/>
      <dgm:spPr>
        <a:solidFill>
          <a:schemeClr val="accent6">
            <a:lumMod val="20000"/>
            <a:lumOff val="80000"/>
          </a:schemeClr>
        </a:solidFill>
      </dgm:spPr>
      <dgm:t>
        <a:bodyPr/>
        <a:lstStyle/>
        <a:p>
          <a:r>
            <a:rPr lang="fr-FR" sz="1200" dirty="0">
              <a:hlinkClick xmlns:r="http://schemas.openxmlformats.org/officeDocument/2006/relationships" r:id="rId5" action="ppaction://hlinksldjump"/>
            </a:rPr>
            <a:t>XI. Phonétique</a:t>
          </a:r>
          <a:endParaRPr lang="fr-FR" sz="1200" dirty="0"/>
        </a:p>
      </dgm:t>
    </dgm:pt>
    <dgm:pt modelId="{A0441888-E3AF-4D12-AB92-613143FC1909}" type="parTrans" cxnId="{C85385A2-F66B-431C-B9AC-A00FB80E79EB}">
      <dgm:prSet/>
      <dgm:spPr/>
      <dgm:t>
        <a:bodyPr/>
        <a:lstStyle/>
        <a:p>
          <a:endParaRPr lang="fr-FR" sz="1200"/>
        </a:p>
      </dgm:t>
    </dgm:pt>
    <dgm:pt modelId="{1E76E48C-B58D-4209-8280-B24013EBE79B}" type="sibTrans" cxnId="{C85385A2-F66B-431C-B9AC-A00FB80E79EB}">
      <dgm:prSet/>
      <dgm:spPr/>
      <dgm:t>
        <a:bodyPr/>
        <a:lstStyle/>
        <a:p>
          <a:endParaRPr lang="fr-FR" sz="1200"/>
        </a:p>
      </dgm:t>
    </dgm:pt>
    <dgm:pt modelId="{B1C5E547-A81E-4965-963A-5969F01DE233}">
      <dgm:prSet phldrT="[Texte]" custT="1"/>
      <dgm:spPr>
        <a:solidFill>
          <a:schemeClr val="accent6">
            <a:lumMod val="20000"/>
            <a:lumOff val="80000"/>
          </a:schemeClr>
        </a:solidFill>
      </dgm:spPr>
      <dgm:t>
        <a:bodyPr/>
        <a:lstStyle/>
        <a:p>
          <a:r>
            <a:rPr lang="fr-FR" sz="1200" dirty="0">
              <a:hlinkClick xmlns:r="http://schemas.openxmlformats.org/officeDocument/2006/relationships" r:id="rId6" action="ppaction://hlinksldjump"/>
            </a:rPr>
            <a:t>XII. Production</a:t>
          </a:r>
          <a:endParaRPr lang="fr-FR" sz="1200" dirty="0"/>
        </a:p>
      </dgm:t>
    </dgm:pt>
    <dgm:pt modelId="{AE6CC7CD-9FCB-4360-8E79-DF93DAF60737}" type="parTrans" cxnId="{72738101-32A0-482A-BC85-92CF6BCE71EB}">
      <dgm:prSet/>
      <dgm:spPr/>
      <dgm:t>
        <a:bodyPr/>
        <a:lstStyle/>
        <a:p>
          <a:endParaRPr lang="fr-FR" sz="1200"/>
        </a:p>
      </dgm:t>
    </dgm:pt>
    <dgm:pt modelId="{580937A6-3062-43E0-84A4-203220A55668}" type="sibTrans" cxnId="{72738101-32A0-482A-BC85-92CF6BCE71EB}">
      <dgm:prSet/>
      <dgm:spPr/>
      <dgm:t>
        <a:bodyPr/>
        <a:lstStyle/>
        <a:p>
          <a:endParaRPr lang="fr-FR" sz="1200"/>
        </a:p>
      </dgm:t>
    </dgm:pt>
    <dgm:pt modelId="{51A4E85C-7853-4BD1-99B8-500FA732C07C}">
      <dgm:prSet phldrT="[Texte]" custT="1"/>
      <dgm:spPr>
        <a:solidFill>
          <a:schemeClr val="accent6">
            <a:lumMod val="20000"/>
            <a:lumOff val="80000"/>
          </a:schemeClr>
        </a:solidFill>
      </dgm:spPr>
      <dgm:t>
        <a:bodyPr/>
        <a:lstStyle/>
        <a:p>
          <a:r>
            <a:rPr lang="fr-FR" sz="1200" dirty="0">
              <a:hlinkClick xmlns:r="http://schemas.openxmlformats.org/officeDocument/2006/relationships" r:id="rId7" action="ppaction://hlinksldjump"/>
            </a:rPr>
            <a:t>VI. </a:t>
          </a:r>
          <a:r>
            <a:rPr lang="fr-FR" sz="1200" dirty="0" err="1">
              <a:hlinkClick xmlns:r="http://schemas.openxmlformats.org/officeDocument/2006/relationships" r:id="rId7" action="ppaction://hlinksldjump"/>
            </a:rPr>
            <a:t>Voc</a:t>
          </a:r>
          <a:r>
            <a:rPr lang="fr-FR" sz="1200" dirty="0">
              <a:hlinkClick xmlns:r="http://schemas.openxmlformats.org/officeDocument/2006/relationships" r:id="rId7" action="ppaction://hlinksldjump"/>
            </a:rPr>
            <a:t>: actions</a:t>
          </a:r>
          <a:endParaRPr lang="fr-FR" sz="1200" dirty="0"/>
        </a:p>
      </dgm:t>
    </dgm:pt>
    <dgm:pt modelId="{B7C07AFD-23D0-4ADA-AB3D-00F07F4ED878}" type="parTrans" cxnId="{AE06BB18-E8A4-4D1E-ACA5-3BC536A79940}">
      <dgm:prSet/>
      <dgm:spPr/>
      <dgm:t>
        <a:bodyPr/>
        <a:lstStyle/>
        <a:p>
          <a:endParaRPr lang="fr-FR" sz="1200"/>
        </a:p>
      </dgm:t>
    </dgm:pt>
    <dgm:pt modelId="{1D2E3503-D81D-4ED0-BBED-9752F01DDB36}" type="sibTrans" cxnId="{AE06BB18-E8A4-4D1E-ACA5-3BC536A79940}">
      <dgm:prSet/>
      <dgm:spPr/>
      <dgm:t>
        <a:bodyPr/>
        <a:lstStyle/>
        <a:p>
          <a:endParaRPr lang="fr-FR" sz="1200"/>
        </a:p>
      </dgm:t>
    </dgm:pt>
    <dgm:pt modelId="{2473E0C6-F091-45D1-92DF-C3495EF1C401}">
      <dgm:prSet phldrT="[Texte]" custT="1"/>
      <dgm:spPr>
        <a:solidFill>
          <a:schemeClr val="accent6">
            <a:lumMod val="20000"/>
            <a:lumOff val="80000"/>
          </a:schemeClr>
        </a:solidFill>
      </dgm:spPr>
      <dgm:t>
        <a:bodyPr/>
        <a:lstStyle/>
        <a:p>
          <a:r>
            <a:rPr lang="fr-FR" sz="1200" dirty="0">
              <a:hlinkClick xmlns:r="http://schemas.openxmlformats.org/officeDocument/2006/relationships" r:id="rId8" action="ppaction://hlinksldjump"/>
            </a:rPr>
            <a:t>VII. Gr: COD</a:t>
          </a:r>
          <a:endParaRPr lang="fr-FR" sz="1200" dirty="0"/>
        </a:p>
      </dgm:t>
    </dgm:pt>
    <dgm:pt modelId="{4433C147-A76C-4373-82A9-5E8D9C6D1838}" type="parTrans" cxnId="{2A5368FE-1C47-49B5-BBAB-3FCDB61912AD}">
      <dgm:prSet/>
      <dgm:spPr/>
      <dgm:t>
        <a:bodyPr/>
        <a:lstStyle/>
        <a:p>
          <a:endParaRPr lang="fr-FR" sz="1200"/>
        </a:p>
      </dgm:t>
    </dgm:pt>
    <dgm:pt modelId="{180EAE69-2C01-4311-B9E4-412DA1BB2F8A}" type="sibTrans" cxnId="{2A5368FE-1C47-49B5-BBAB-3FCDB61912AD}">
      <dgm:prSet/>
      <dgm:spPr/>
      <dgm:t>
        <a:bodyPr/>
        <a:lstStyle/>
        <a:p>
          <a:endParaRPr lang="fr-FR" sz="1200"/>
        </a:p>
      </dgm:t>
    </dgm:pt>
    <dgm:pt modelId="{F6F74AEF-BB45-45DA-85BB-D022F832901F}">
      <dgm:prSet phldrT="[Texte]" custT="1"/>
      <dgm:spPr>
        <a:solidFill>
          <a:schemeClr val="accent6">
            <a:lumMod val="20000"/>
            <a:lumOff val="80000"/>
          </a:schemeClr>
        </a:solidFill>
      </dgm:spPr>
      <dgm:t>
        <a:bodyPr/>
        <a:lstStyle/>
        <a:p>
          <a:r>
            <a:rPr lang="fr-FR" sz="1200" dirty="0">
              <a:hlinkClick xmlns:r="http://schemas.openxmlformats.org/officeDocument/2006/relationships" r:id="rId9" action="ppaction://hlinksldjump"/>
            </a:rPr>
            <a:t>VIII. Gr: prés. progressif</a:t>
          </a:r>
          <a:endParaRPr lang="fr-FR" sz="1200" dirty="0"/>
        </a:p>
      </dgm:t>
    </dgm:pt>
    <dgm:pt modelId="{31D343A9-D0AF-42AA-80A0-2F8A29E1D15C}" type="parTrans" cxnId="{5B7573AD-785D-4B55-A230-E32D87EAB77C}">
      <dgm:prSet/>
      <dgm:spPr/>
      <dgm:t>
        <a:bodyPr/>
        <a:lstStyle/>
        <a:p>
          <a:endParaRPr lang="fr-FR" sz="1200"/>
        </a:p>
      </dgm:t>
    </dgm:pt>
    <dgm:pt modelId="{0A7681B3-6438-4331-95BA-32E8E2E65E7D}" type="sibTrans" cxnId="{5B7573AD-785D-4B55-A230-E32D87EAB77C}">
      <dgm:prSet/>
      <dgm:spPr/>
      <dgm:t>
        <a:bodyPr/>
        <a:lstStyle/>
        <a:p>
          <a:endParaRPr lang="fr-FR" sz="1200"/>
        </a:p>
      </dgm:t>
    </dgm:pt>
    <dgm:pt modelId="{936D745D-CA20-4C08-BC30-D08A12E607A8}">
      <dgm:prSet phldrT="[Texte]" custT="1"/>
      <dgm:spPr>
        <a:solidFill>
          <a:schemeClr val="accent6">
            <a:lumMod val="20000"/>
            <a:lumOff val="80000"/>
          </a:schemeClr>
        </a:solidFill>
      </dgm:spPr>
      <dgm:t>
        <a:bodyPr/>
        <a:lstStyle/>
        <a:p>
          <a:r>
            <a:rPr lang="fr-FR" sz="1200" dirty="0">
              <a:hlinkClick xmlns:r="http://schemas.openxmlformats.org/officeDocument/2006/relationships" r:id="rId10" action="ppaction://hlinksldjump"/>
            </a:rPr>
            <a:t>IX. </a:t>
          </a:r>
          <a:r>
            <a:rPr lang="fr-FR" sz="1200" dirty="0" err="1">
              <a:hlinkClick xmlns:r="http://schemas.openxmlformats.org/officeDocument/2006/relationships" r:id="rId10" action="ppaction://hlinksldjump"/>
            </a:rPr>
            <a:t>Voc</a:t>
          </a:r>
          <a:r>
            <a:rPr lang="fr-FR" sz="1200" dirty="0">
              <a:hlinkClick xmlns:r="http://schemas.openxmlformats.org/officeDocument/2006/relationships" r:id="rId10" action="ppaction://hlinksldjump"/>
            </a:rPr>
            <a:t>: connecteurs</a:t>
          </a:r>
          <a:endParaRPr lang="fr-FR" sz="1200" dirty="0"/>
        </a:p>
      </dgm:t>
    </dgm:pt>
    <dgm:pt modelId="{5794BC60-2566-4E8B-AF41-932DE9E3CF09}" type="parTrans" cxnId="{EDF810CE-15C3-42DD-BF0A-6F360788C8CC}">
      <dgm:prSet/>
      <dgm:spPr/>
      <dgm:t>
        <a:bodyPr/>
        <a:lstStyle/>
        <a:p>
          <a:endParaRPr lang="fr-FR" sz="1200"/>
        </a:p>
      </dgm:t>
    </dgm:pt>
    <dgm:pt modelId="{3F89783E-1958-4D73-9E9D-4ADDC3DE43EC}" type="sibTrans" cxnId="{EDF810CE-15C3-42DD-BF0A-6F360788C8CC}">
      <dgm:prSet/>
      <dgm:spPr/>
      <dgm:t>
        <a:bodyPr/>
        <a:lstStyle/>
        <a:p>
          <a:endParaRPr lang="fr-FR" sz="1200"/>
        </a:p>
      </dgm:t>
    </dgm:pt>
    <dgm:pt modelId="{0D8A07CC-95B6-4EA0-829E-D9B8D030864E}">
      <dgm:prSet phldrT="[Texte]" custT="1"/>
      <dgm:spPr>
        <a:solidFill>
          <a:schemeClr val="accent6">
            <a:lumMod val="20000"/>
            <a:lumOff val="80000"/>
          </a:schemeClr>
        </a:solidFill>
      </dgm:spPr>
      <dgm:t>
        <a:bodyPr/>
        <a:lstStyle/>
        <a:p>
          <a:r>
            <a:rPr lang="fr-FR" sz="1200" dirty="0">
              <a:hlinkClick xmlns:r="http://schemas.openxmlformats.org/officeDocument/2006/relationships" r:id="rId11" action="ppaction://hlinksldjump"/>
            </a:rPr>
            <a:t>X. </a:t>
          </a:r>
          <a:r>
            <a:rPr lang="fr-FR" sz="1200" dirty="0" err="1">
              <a:hlinkClick xmlns:r="http://schemas.openxmlformats.org/officeDocument/2006/relationships" r:id="rId11" action="ppaction://hlinksldjump"/>
            </a:rPr>
            <a:t>Voc</a:t>
          </a:r>
          <a:r>
            <a:rPr lang="fr-FR" sz="1200" dirty="0">
              <a:hlinkClick xmlns:r="http://schemas.openxmlformats.org/officeDocument/2006/relationships" r:id="rId11" action="ppaction://hlinksldjump"/>
            </a:rPr>
            <a:t>: opinion</a:t>
          </a:r>
          <a:endParaRPr lang="fr-FR" sz="1200" dirty="0"/>
        </a:p>
      </dgm:t>
    </dgm:pt>
    <dgm:pt modelId="{D1EA18D4-45E8-453B-9846-F7DB3EB607EC}" type="parTrans" cxnId="{D7169B87-9B7A-456D-8969-26D2699B1861}">
      <dgm:prSet/>
      <dgm:spPr/>
      <dgm:t>
        <a:bodyPr/>
        <a:lstStyle/>
        <a:p>
          <a:endParaRPr lang="fr-FR" sz="1200"/>
        </a:p>
      </dgm:t>
    </dgm:pt>
    <dgm:pt modelId="{922F579C-F95D-45B9-8EB7-32A2FB74BB9F}" type="sibTrans" cxnId="{D7169B87-9B7A-456D-8969-26D2699B1861}">
      <dgm:prSet/>
      <dgm:spPr/>
      <dgm:t>
        <a:bodyPr/>
        <a:lstStyle/>
        <a:p>
          <a:endParaRPr lang="fr-FR" sz="1200"/>
        </a:p>
      </dgm:t>
    </dgm:pt>
    <dgm:pt modelId="{1C4AA4B7-634C-4CBA-8066-E03FD66C6830}">
      <dgm:prSet phldrT="[Texte]" custT="1"/>
      <dgm:spPr>
        <a:solidFill>
          <a:schemeClr val="accent6">
            <a:lumMod val="20000"/>
            <a:lumOff val="80000"/>
          </a:schemeClr>
        </a:solidFill>
      </dgm:spPr>
      <dgm:t>
        <a:bodyPr/>
        <a:lstStyle/>
        <a:p>
          <a:r>
            <a:rPr lang="fr-FR" sz="1200" dirty="0">
              <a:hlinkClick xmlns:r="http://schemas.openxmlformats.org/officeDocument/2006/relationships" r:id="rId12" action="ppaction://hlinksldjump"/>
            </a:rPr>
            <a:t>III. </a:t>
          </a:r>
          <a:r>
            <a:rPr lang="fr-FR" sz="1200" dirty="0" err="1">
              <a:hlinkClick xmlns:r="http://schemas.openxmlformats.org/officeDocument/2006/relationships" r:id="rId12" action="ppaction://hlinksldjump"/>
            </a:rPr>
            <a:t>Voc</a:t>
          </a:r>
          <a:r>
            <a:rPr lang="fr-FR" sz="1200" dirty="0">
              <a:hlinkClick xmlns:r="http://schemas.openxmlformats.org/officeDocument/2006/relationships" r:id="rId12" action="ppaction://hlinksldjump"/>
            </a:rPr>
            <a:t>: aliments</a:t>
          </a:r>
          <a:endParaRPr lang="fr-FR" sz="1200" dirty="0"/>
        </a:p>
      </dgm:t>
    </dgm:pt>
    <dgm:pt modelId="{F9360B63-235F-4C4F-913A-0129822BD193}" type="parTrans" cxnId="{7C96E37D-2221-4703-9830-2485111A4943}">
      <dgm:prSet/>
      <dgm:spPr/>
      <dgm:t>
        <a:bodyPr/>
        <a:lstStyle/>
        <a:p>
          <a:endParaRPr lang="fr-FR" sz="1200"/>
        </a:p>
      </dgm:t>
    </dgm:pt>
    <dgm:pt modelId="{31BB5B69-4B99-4D7D-8A85-CD53BEB64987}" type="sibTrans" cxnId="{7C96E37D-2221-4703-9830-2485111A4943}">
      <dgm:prSet/>
      <dgm:spPr/>
      <dgm:t>
        <a:bodyPr/>
        <a:lstStyle/>
        <a:p>
          <a:endParaRPr lang="fr-FR" sz="12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12">
        <dgm:presLayoutVars>
          <dgm:bulletEnabled val="1"/>
        </dgm:presLayoutVars>
      </dgm:prSet>
      <dgm:spPr/>
    </dgm:pt>
    <dgm:pt modelId="{4F894FE4-D206-41C8-AF7E-2F059EF7A497}" type="pres">
      <dgm:prSet presAssocID="{D71A99E9-9574-442D-A8CA-B21062B246A6}" presName="parSpace" presStyleCnt="0"/>
      <dgm:spPr/>
    </dgm:pt>
    <dgm:pt modelId="{2F548C05-5D23-47B9-9153-0D08392EF497}" type="pres">
      <dgm:prSet presAssocID="{6FAE786F-AC75-4C08-AB21-821A5A2DCB78}" presName="parTxOnly" presStyleLbl="node1" presStyleIdx="1" presStyleCnt="12">
        <dgm:presLayoutVars>
          <dgm:bulletEnabled val="1"/>
        </dgm:presLayoutVars>
      </dgm:prSet>
      <dgm:spPr/>
    </dgm:pt>
    <dgm:pt modelId="{2641F55C-7678-4F0E-9F26-07FCA1D57FDD}" type="pres">
      <dgm:prSet presAssocID="{EB9486F7-414A-4ECD-8706-C58E89D3C254}" presName="parSpace" presStyleCnt="0"/>
      <dgm:spPr/>
    </dgm:pt>
    <dgm:pt modelId="{07D5B92C-B88D-4097-96C2-28859F65CA7F}" type="pres">
      <dgm:prSet presAssocID="{1C4AA4B7-634C-4CBA-8066-E03FD66C6830}" presName="parTxOnly" presStyleLbl="node1" presStyleIdx="2" presStyleCnt="12">
        <dgm:presLayoutVars>
          <dgm:bulletEnabled val="1"/>
        </dgm:presLayoutVars>
      </dgm:prSet>
      <dgm:spPr/>
    </dgm:pt>
    <dgm:pt modelId="{149AD83A-B175-422B-8511-AB5D0AE3C71B}" type="pres">
      <dgm:prSet presAssocID="{31BB5B69-4B99-4D7D-8A85-CD53BEB64987}" presName="parSpace" presStyleCnt="0"/>
      <dgm:spPr/>
    </dgm:pt>
    <dgm:pt modelId="{0BF32CFA-15F8-41C4-A152-C55FC3476C2D}" type="pres">
      <dgm:prSet presAssocID="{85EC93E8-032B-44C3-96BD-D8FC2CDF2A04}" presName="parTxOnly" presStyleLbl="node1" presStyleIdx="3" presStyleCnt="1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12">
        <dgm:presLayoutVars>
          <dgm:bulletEnabled val="1"/>
        </dgm:presLayoutVars>
      </dgm:prSet>
      <dgm:spPr/>
    </dgm:pt>
    <dgm:pt modelId="{25A1145E-2788-45FB-97B7-F8C4089C4654}" type="pres">
      <dgm:prSet presAssocID="{F11C5AE7-F1F8-4B7B-AAC2-50535A342F1D}" presName="parSpace" presStyleCnt="0"/>
      <dgm:spPr/>
    </dgm:pt>
    <dgm:pt modelId="{9FAE840A-45EF-4838-804D-7D38725257B5}" type="pres">
      <dgm:prSet presAssocID="{51A4E85C-7853-4BD1-99B8-500FA732C07C}" presName="parTxOnly" presStyleLbl="node1" presStyleIdx="5" presStyleCnt="12">
        <dgm:presLayoutVars>
          <dgm:bulletEnabled val="1"/>
        </dgm:presLayoutVars>
      </dgm:prSet>
      <dgm:spPr/>
    </dgm:pt>
    <dgm:pt modelId="{BBB638DF-FC3D-4C30-895A-940F06B6343E}" type="pres">
      <dgm:prSet presAssocID="{1D2E3503-D81D-4ED0-BBED-9752F01DDB36}" presName="parSpace" presStyleCnt="0"/>
      <dgm:spPr/>
    </dgm:pt>
    <dgm:pt modelId="{2CC4FF6B-995D-4E35-BB3F-77D64CD4A0D0}" type="pres">
      <dgm:prSet presAssocID="{2473E0C6-F091-45D1-92DF-C3495EF1C401}" presName="parTxOnly" presStyleLbl="node1" presStyleIdx="6" presStyleCnt="12">
        <dgm:presLayoutVars>
          <dgm:bulletEnabled val="1"/>
        </dgm:presLayoutVars>
      </dgm:prSet>
      <dgm:spPr/>
    </dgm:pt>
    <dgm:pt modelId="{1B769117-C156-4328-97A8-A790DE76E5F3}" type="pres">
      <dgm:prSet presAssocID="{180EAE69-2C01-4311-B9E4-412DA1BB2F8A}" presName="parSpace" presStyleCnt="0"/>
      <dgm:spPr/>
    </dgm:pt>
    <dgm:pt modelId="{E0020522-8D25-4C40-9ABB-B5A802558AAC}" type="pres">
      <dgm:prSet presAssocID="{F6F74AEF-BB45-45DA-85BB-D022F832901F}" presName="parTxOnly" presStyleLbl="node1" presStyleIdx="7" presStyleCnt="12">
        <dgm:presLayoutVars>
          <dgm:bulletEnabled val="1"/>
        </dgm:presLayoutVars>
      </dgm:prSet>
      <dgm:spPr/>
    </dgm:pt>
    <dgm:pt modelId="{8CF0E4F3-6CAB-4DF7-8127-F071599528CD}" type="pres">
      <dgm:prSet presAssocID="{0A7681B3-6438-4331-95BA-32E8E2E65E7D}" presName="parSpace" presStyleCnt="0"/>
      <dgm:spPr/>
    </dgm:pt>
    <dgm:pt modelId="{6EE9DACF-3558-46D5-AD94-BB48E49F1489}" type="pres">
      <dgm:prSet presAssocID="{936D745D-CA20-4C08-BC30-D08A12E607A8}" presName="parTxOnly" presStyleLbl="node1" presStyleIdx="8" presStyleCnt="12">
        <dgm:presLayoutVars>
          <dgm:bulletEnabled val="1"/>
        </dgm:presLayoutVars>
      </dgm:prSet>
      <dgm:spPr/>
    </dgm:pt>
    <dgm:pt modelId="{32911B46-F97F-4525-AD59-CFE95FFB94FB}" type="pres">
      <dgm:prSet presAssocID="{3F89783E-1958-4D73-9E9D-4ADDC3DE43EC}" presName="parSpace" presStyleCnt="0"/>
      <dgm:spPr/>
    </dgm:pt>
    <dgm:pt modelId="{B5879791-AD02-494D-9D78-6C22396A75B7}" type="pres">
      <dgm:prSet presAssocID="{0D8A07CC-95B6-4EA0-829E-D9B8D030864E}" presName="parTxOnly" presStyleLbl="node1" presStyleIdx="9" presStyleCnt="12">
        <dgm:presLayoutVars>
          <dgm:bulletEnabled val="1"/>
        </dgm:presLayoutVars>
      </dgm:prSet>
      <dgm:spPr/>
    </dgm:pt>
    <dgm:pt modelId="{58A52110-D620-4823-A6FA-E8FA09D67D59}" type="pres">
      <dgm:prSet presAssocID="{922F579C-F95D-45B9-8EB7-32A2FB74BB9F}" presName="parSpace" presStyleCnt="0"/>
      <dgm:spPr/>
    </dgm:pt>
    <dgm:pt modelId="{92430BDE-7174-4B03-866C-936903DF07F9}" type="pres">
      <dgm:prSet presAssocID="{9CD13DA1-4E5F-4C46-A83B-A6876944F671}" presName="parTxOnly" presStyleLbl="node1" presStyleIdx="10" presStyleCnt="12">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11" presStyleCnt="12">
        <dgm:presLayoutVars>
          <dgm:bulletEnabled val="1"/>
        </dgm:presLayoutVars>
      </dgm:prSet>
      <dgm:spPr/>
    </dgm:pt>
  </dgm:ptLst>
  <dgm:cxnLst>
    <dgm:cxn modelId="{72738101-32A0-482A-BC85-92CF6BCE71EB}" srcId="{70A282F3-4515-4856-B2C0-86AA77246B51}" destId="{B1C5E547-A81E-4965-963A-5969F01DE233}" srcOrd="11" destOrd="0" parTransId="{AE6CC7CD-9FCB-4360-8E79-DF93DAF60737}" sibTransId="{580937A6-3062-43E0-84A4-203220A55668}"/>
    <dgm:cxn modelId="{BC1FA509-B3C6-4E15-9D7F-18D053E21C90}" type="presOf" srcId="{0D8A07CC-95B6-4EA0-829E-D9B8D030864E}" destId="{B5879791-AD02-494D-9D78-6C22396A75B7}" srcOrd="0" destOrd="0" presId="urn:microsoft.com/office/officeart/2005/8/layout/hChevron3"/>
    <dgm:cxn modelId="{8256F109-2CE8-4062-ACC0-DBE387B5E892}" type="presOf" srcId="{70A282F3-4515-4856-B2C0-86AA77246B51}" destId="{776A1F8C-5C31-4691-9C2B-A7F8DF456F32}" srcOrd="0" destOrd="0" presId="urn:microsoft.com/office/officeart/2005/8/layout/hChevron3"/>
    <dgm:cxn modelId="{738C1013-B35C-45FD-A84F-246877F9D9FE}" type="presOf" srcId="{936D745D-CA20-4C08-BC30-D08A12E607A8}" destId="{6EE9DACF-3558-46D5-AD94-BB48E49F1489}" srcOrd="0" destOrd="0" presId="urn:microsoft.com/office/officeart/2005/8/layout/hChevron3"/>
    <dgm:cxn modelId="{AE06BB18-E8A4-4D1E-ACA5-3BC536A79940}" srcId="{70A282F3-4515-4856-B2C0-86AA77246B51}" destId="{51A4E85C-7853-4BD1-99B8-500FA732C07C}" srcOrd="5" destOrd="0" parTransId="{B7C07AFD-23D0-4ADA-AB3D-00F07F4ED878}" sibTransId="{1D2E3503-D81D-4ED0-BBED-9752F01DDB36}"/>
    <dgm:cxn modelId="{E8BBB22B-7300-4868-A083-1104E6BD099B}" type="presOf" srcId="{71854ADA-8CB0-41DE-A023-09C1AF968FE5}" destId="{10216DF6-6500-4360-8168-79C8E29168F6}" srcOrd="0" destOrd="0" presId="urn:microsoft.com/office/officeart/2005/8/layout/hChevron3"/>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1"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0C3B4C51-DA37-44EB-8B1A-A227097089DF}" type="presOf" srcId="{51A4E85C-7853-4BD1-99B8-500FA732C07C}" destId="{9FAE840A-45EF-4838-804D-7D38725257B5}" srcOrd="0" destOrd="0" presId="urn:microsoft.com/office/officeart/2005/8/layout/hChevron3"/>
    <dgm:cxn modelId="{7C96E37D-2221-4703-9830-2485111A4943}" srcId="{70A282F3-4515-4856-B2C0-86AA77246B51}" destId="{1C4AA4B7-634C-4CBA-8066-E03FD66C6830}" srcOrd="2" destOrd="0" parTransId="{F9360B63-235F-4C4F-913A-0129822BD193}" sibTransId="{31BB5B69-4B99-4D7D-8A85-CD53BEB64987}"/>
    <dgm:cxn modelId="{7003787F-7B8C-4EAA-87AB-559D63E64850}" type="presOf" srcId="{2473E0C6-F091-45D1-92DF-C3495EF1C401}" destId="{2CC4FF6B-995D-4E35-BB3F-77D64CD4A0D0}" srcOrd="0" destOrd="0" presId="urn:microsoft.com/office/officeart/2005/8/layout/hChevron3"/>
    <dgm:cxn modelId="{D7169B87-9B7A-456D-8969-26D2699B1861}" srcId="{70A282F3-4515-4856-B2C0-86AA77246B51}" destId="{0D8A07CC-95B6-4EA0-829E-D9B8D030864E}" srcOrd="9" destOrd="0" parTransId="{D1EA18D4-45E8-453B-9846-F7DB3EB607EC}" sibTransId="{922F579C-F95D-45B9-8EB7-32A2FB74BB9F}"/>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10" destOrd="0" parTransId="{A0441888-E3AF-4D12-AB92-613143FC1909}" sibTransId="{1E76E48C-B58D-4209-8280-B24013EBE79B}"/>
    <dgm:cxn modelId="{5B7573AD-785D-4B55-A230-E32D87EAB77C}" srcId="{70A282F3-4515-4856-B2C0-86AA77246B51}" destId="{F6F74AEF-BB45-45DA-85BB-D022F832901F}" srcOrd="7" destOrd="0" parTransId="{31D343A9-D0AF-42AA-80A0-2F8A29E1D15C}" sibTransId="{0A7681B3-6438-4331-95BA-32E8E2E65E7D}"/>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EDF810CE-15C3-42DD-BF0A-6F360788C8CC}" srcId="{70A282F3-4515-4856-B2C0-86AA77246B51}" destId="{936D745D-CA20-4C08-BC30-D08A12E607A8}" srcOrd="8" destOrd="0" parTransId="{5794BC60-2566-4E8B-AF41-932DE9E3CF09}" sibTransId="{3F89783E-1958-4D73-9E9D-4ADDC3DE43EC}"/>
    <dgm:cxn modelId="{2469B8E2-A478-42E2-AA81-10AD3E8626D6}" type="presOf" srcId="{F6F74AEF-BB45-45DA-85BB-D022F832901F}" destId="{E0020522-8D25-4C40-9ABB-B5A802558AAC}"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9587E1F6-0EDF-4079-BE46-C5E4EDAD7C76}" type="presOf" srcId="{1C4AA4B7-634C-4CBA-8066-E03FD66C6830}" destId="{07D5B92C-B88D-4097-96C2-28859F65CA7F}" srcOrd="0" destOrd="0" presId="urn:microsoft.com/office/officeart/2005/8/layout/hChevron3"/>
    <dgm:cxn modelId="{2A5368FE-1C47-49B5-BBAB-3FCDB61912AD}" srcId="{70A282F3-4515-4856-B2C0-86AA77246B51}" destId="{2473E0C6-F091-45D1-92DF-C3495EF1C401}" srcOrd="6" destOrd="0" parTransId="{4433C147-A76C-4373-82A9-5E8D9C6D1838}" sibTransId="{180EAE69-2C01-4311-B9E4-412DA1BB2F8A}"/>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23E8F3E0-0D4E-44EC-A5D5-384FB891694A}" type="presParOf" srcId="{776A1F8C-5C31-4691-9C2B-A7F8DF456F32}" destId="{2F548C05-5D23-47B9-9153-0D08392EF497}" srcOrd="2" destOrd="0" presId="urn:microsoft.com/office/officeart/2005/8/layout/hChevron3"/>
    <dgm:cxn modelId="{6B743A57-743D-4B08-99B0-997F146DC9E6}" type="presParOf" srcId="{776A1F8C-5C31-4691-9C2B-A7F8DF456F32}" destId="{2641F55C-7678-4F0E-9F26-07FCA1D57FDD}" srcOrd="3" destOrd="0" presId="urn:microsoft.com/office/officeart/2005/8/layout/hChevron3"/>
    <dgm:cxn modelId="{DC205062-3D57-485B-A4A3-88E08CF67B73}" type="presParOf" srcId="{776A1F8C-5C31-4691-9C2B-A7F8DF456F32}" destId="{07D5B92C-B88D-4097-96C2-28859F65CA7F}" srcOrd="4" destOrd="0" presId="urn:microsoft.com/office/officeart/2005/8/layout/hChevron3"/>
    <dgm:cxn modelId="{564C1AF4-A875-4033-AC0C-3A982FD8735B}" type="presParOf" srcId="{776A1F8C-5C31-4691-9C2B-A7F8DF456F32}" destId="{149AD83A-B175-422B-8511-AB5D0AE3C71B}"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2A60B205-ECBC-4A54-8744-FD5CBA466B06}" type="presParOf" srcId="{776A1F8C-5C31-4691-9C2B-A7F8DF456F32}" destId="{9FAE840A-45EF-4838-804D-7D38725257B5}" srcOrd="10" destOrd="0" presId="urn:microsoft.com/office/officeart/2005/8/layout/hChevron3"/>
    <dgm:cxn modelId="{43B5F5F6-6381-4D48-B856-1AB4A62ACFE7}" type="presParOf" srcId="{776A1F8C-5C31-4691-9C2B-A7F8DF456F32}" destId="{BBB638DF-FC3D-4C30-895A-940F06B6343E}" srcOrd="11" destOrd="0" presId="urn:microsoft.com/office/officeart/2005/8/layout/hChevron3"/>
    <dgm:cxn modelId="{3459719D-6CFD-462C-B8D1-15E16C375775}" type="presParOf" srcId="{776A1F8C-5C31-4691-9C2B-A7F8DF456F32}" destId="{2CC4FF6B-995D-4E35-BB3F-77D64CD4A0D0}" srcOrd="12" destOrd="0" presId="urn:microsoft.com/office/officeart/2005/8/layout/hChevron3"/>
    <dgm:cxn modelId="{9BEB9B76-D675-43EF-8776-EF1C3FA58311}" type="presParOf" srcId="{776A1F8C-5C31-4691-9C2B-A7F8DF456F32}" destId="{1B769117-C156-4328-97A8-A790DE76E5F3}" srcOrd="13" destOrd="0" presId="urn:microsoft.com/office/officeart/2005/8/layout/hChevron3"/>
    <dgm:cxn modelId="{3A64E952-699F-4EC7-9C53-12B304A1AC65}" type="presParOf" srcId="{776A1F8C-5C31-4691-9C2B-A7F8DF456F32}" destId="{E0020522-8D25-4C40-9ABB-B5A802558AAC}" srcOrd="14" destOrd="0" presId="urn:microsoft.com/office/officeart/2005/8/layout/hChevron3"/>
    <dgm:cxn modelId="{7C42AB26-C2B4-4645-A7A3-40E0E203DE4E}" type="presParOf" srcId="{776A1F8C-5C31-4691-9C2B-A7F8DF456F32}" destId="{8CF0E4F3-6CAB-4DF7-8127-F071599528CD}" srcOrd="15" destOrd="0" presId="urn:microsoft.com/office/officeart/2005/8/layout/hChevron3"/>
    <dgm:cxn modelId="{D9A9EFE4-1844-4005-8BED-2FB2A5DC5673}" type="presParOf" srcId="{776A1F8C-5C31-4691-9C2B-A7F8DF456F32}" destId="{6EE9DACF-3558-46D5-AD94-BB48E49F1489}" srcOrd="16" destOrd="0" presId="urn:microsoft.com/office/officeart/2005/8/layout/hChevron3"/>
    <dgm:cxn modelId="{DDC766BE-4A32-4C0C-825B-A9815018E346}" type="presParOf" srcId="{776A1F8C-5C31-4691-9C2B-A7F8DF456F32}" destId="{32911B46-F97F-4525-AD59-CFE95FFB94FB}" srcOrd="17" destOrd="0" presId="urn:microsoft.com/office/officeart/2005/8/layout/hChevron3"/>
    <dgm:cxn modelId="{50FEB9A3-6A5E-493F-B5D2-A491D2B86465}" type="presParOf" srcId="{776A1F8C-5C31-4691-9C2B-A7F8DF456F32}" destId="{B5879791-AD02-494D-9D78-6C22396A75B7}" srcOrd="18" destOrd="0" presId="urn:microsoft.com/office/officeart/2005/8/layout/hChevron3"/>
    <dgm:cxn modelId="{0534FCC8-F103-4C46-8CA6-2E6FE1A79070}" type="presParOf" srcId="{776A1F8C-5C31-4691-9C2B-A7F8DF456F32}" destId="{58A52110-D620-4823-A6FA-E8FA09D67D59}" srcOrd="19" destOrd="0" presId="urn:microsoft.com/office/officeart/2005/8/layout/hChevron3"/>
    <dgm:cxn modelId="{FA103E51-2275-407D-9C53-E55B4CF21AE3}" type="presParOf" srcId="{776A1F8C-5C31-4691-9C2B-A7F8DF456F32}" destId="{92430BDE-7174-4B03-866C-936903DF07F9}" srcOrd="20" destOrd="0" presId="urn:microsoft.com/office/officeart/2005/8/layout/hChevron3"/>
    <dgm:cxn modelId="{F31D3BCB-2AFA-458D-96BF-227456F0A622}" type="presParOf" srcId="{776A1F8C-5C31-4691-9C2B-A7F8DF456F32}" destId="{67BB3DEC-BE6B-4F48-94DF-D5CCA4276827}" srcOrd="21" destOrd="0" presId="urn:microsoft.com/office/officeart/2005/8/layout/hChevron3"/>
    <dgm:cxn modelId="{E192B9E4-C8EF-43DC-BA11-78FD917000E5}" type="presParOf" srcId="{776A1F8C-5C31-4691-9C2B-A7F8DF456F32}" destId="{2CB68F4E-D058-4ECE-8D28-436B2D71DCC9}" srcOrd="22"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6.xml><?xml version="1.0" encoding="utf-8"?>
<dgm:dataModel xmlns:dgm="http://schemas.openxmlformats.org/drawingml/2006/diagram" xmlns:a="http://schemas.openxmlformats.org/drawingml/2006/main">
  <dgm:ptLst>
    <dgm:pt modelId="{CF9055CF-8DEB-4A02-949A-DE72B6AC5D37}" type="doc">
      <dgm:prSet loTypeId="urn:microsoft.com/office/officeart/2005/8/layout/hList7" loCatId="list" qsTypeId="urn:microsoft.com/office/officeart/2005/8/quickstyle/3d3" qsCatId="3D" csTypeId="urn:microsoft.com/office/officeart/2005/8/colors/colorful1" csCatId="colorful" phldr="1"/>
      <dgm:spPr/>
      <dgm:t>
        <a:bodyPr rtlCol="0"/>
        <a:lstStyle/>
        <a:p>
          <a:pPr rtl="0"/>
          <a:endParaRPr lang="en-US"/>
        </a:p>
      </dgm:t>
    </dgm:pt>
    <dgm:pt modelId="{6D0E5D9F-7263-4526-A227-51301233F549}">
      <dgm:prSet phldrT="[Text]" custT="1"/>
      <dgm:spPr/>
      <dgm:t>
        <a:bodyPr rtlCol="0" anchor="t"/>
        <a:lstStyle/>
        <a:p>
          <a:pPr rtl="0"/>
          <a:r>
            <a:rPr lang="fr-FR" sz="1800" b="1" noProof="0" dirty="0"/>
            <a:t>Grammaire</a:t>
          </a:r>
        </a:p>
        <a:p>
          <a:pPr rtl="0"/>
          <a:r>
            <a:rPr lang="fr-FR" sz="1800" b="0" noProof="0" dirty="0"/>
            <a:t>- La quantité (</a:t>
          </a:r>
          <a:r>
            <a:rPr lang="fr-FR" sz="1800" b="0" noProof="0" dirty="0">
              <a:solidFill>
                <a:schemeClr val="bg1"/>
              </a:solidFill>
            </a:rPr>
            <a:t>définie</a:t>
          </a:r>
          <a:r>
            <a:rPr lang="fr-FR" sz="1800" b="0" noProof="0" dirty="0"/>
            <a:t>/</a:t>
          </a:r>
          <a:r>
            <a:rPr lang="fr-FR" sz="1800" b="1" noProof="0" dirty="0">
              <a:solidFill>
                <a:srgbClr val="FF0000"/>
              </a:solidFill>
            </a:rPr>
            <a:t>indéfinie</a:t>
          </a:r>
          <a:r>
            <a:rPr lang="fr-FR" sz="1800" b="0" noProof="0" dirty="0"/>
            <a:t>)</a:t>
          </a:r>
        </a:p>
        <a:p>
          <a:pPr rtl="0"/>
          <a:r>
            <a:rPr lang="fr-FR" sz="1800" b="0" noProof="0" dirty="0"/>
            <a:t>- Les pronoms compléments</a:t>
          </a:r>
        </a:p>
        <a:p>
          <a:pPr rtl="0"/>
          <a:r>
            <a:rPr lang="fr-FR" sz="1800" b="0" noProof="0" dirty="0"/>
            <a:t>- Le présent progressif</a:t>
          </a:r>
        </a:p>
        <a:p>
          <a:pPr rtl="0"/>
          <a:r>
            <a:rPr lang="fr-FR" sz="1800" b="0" noProof="0" dirty="0"/>
            <a:t>- La chronologie</a:t>
          </a:r>
        </a:p>
      </dgm:t>
    </dgm:pt>
    <dgm:pt modelId="{23416D07-25F8-426C-BC65-639E6BCF4D6D}" type="parTrans" cxnId="{C8C462C6-33A3-4E8B-91FE-36DBE92F1C4A}">
      <dgm:prSet/>
      <dgm:spPr/>
      <dgm:t>
        <a:bodyPr rtlCol="0"/>
        <a:lstStyle/>
        <a:p>
          <a:pPr rtl="0"/>
          <a:endParaRPr lang="en-US" sz="1600"/>
        </a:p>
      </dgm:t>
    </dgm:pt>
    <dgm:pt modelId="{DE289E29-1989-4D8E-8AA6-F030105B3F13}" type="sibTrans" cxnId="{C8C462C6-33A3-4E8B-91FE-36DBE92F1C4A}">
      <dgm:prSet/>
      <dgm:spPr/>
      <dgm:t>
        <a:bodyPr rtlCol="0"/>
        <a:lstStyle/>
        <a:p>
          <a:pPr rtl="0"/>
          <a:endParaRPr lang="en-US" sz="1600"/>
        </a:p>
      </dgm:t>
    </dgm:pt>
    <dgm:pt modelId="{716DBFC6-5D6F-4FC4-AB0B-4D2A46DAE80E}">
      <dgm:prSet phldrT="[Text]" custT="1"/>
      <dgm:spPr/>
      <dgm:t>
        <a:bodyPr rtlCol="0" anchor="t"/>
        <a:lstStyle/>
        <a:p>
          <a:pPr rtl="0"/>
          <a:r>
            <a:rPr lang="fr-FR" sz="1800" b="1" noProof="0" dirty="0"/>
            <a:t>Culture</a:t>
          </a:r>
        </a:p>
        <a:p>
          <a:pPr rtl="0"/>
          <a:r>
            <a:rPr lang="fr-FR" sz="1800" b="0" strike="sngStrike" noProof="0" dirty="0"/>
            <a:t>- Les recettes les plus populaires en France</a:t>
          </a:r>
        </a:p>
      </dgm:t>
    </dgm:pt>
    <dgm:pt modelId="{06FD4F2E-96C4-4C8C-9EE1-C7DA79F35950}" type="parTrans" cxnId="{91B7240F-DBC6-4A24-AA0E-962D15CED421}">
      <dgm:prSet/>
      <dgm:spPr/>
      <dgm:t>
        <a:bodyPr/>
        <a:lstStyle/>
        <a:p>
          <a:endParaRPr lang="fr-FR" sz="1600"/>
        </a:p>
      </dgm:t>
    </dgm:pt>
    <dgm:pt modelId="{C9D3AD42-8578-4DC8-9E32-87642AA7F4BA}" type="sibTrans" cxnId="{91B7240F-DBC6-4A24-AA0E-962D15CED421}">
      <dgm:prSet/>
      <dgm:spPr/>
      <dgm:t>
        <a:bodyPr/>
        <a:lstStyle/>
        <a:p>
          <a:endParaRPr lang="fr-FR" sz="1600"/>
        </a:p>
      </dgm:t>
    </dgm:pt>
    <dgm:pt modelId="{B664F99F-53AA-47D9-8E4A-86CBE4805C81}">
      <dgm:prSet phldrT="[Text]" custT="1"/>
      <dgm:spPr/>
      <dgm:t>
        <a:bodyPr rtlCol="0" anchor="t"/>
        <a:lstStyle/>
        <a:p>
          <a:pPr rtl="0"/>
          <a:r>
            <a:rPr lang="fr-FR" sz="1800" b="1" noProof="0" dirty="0"/>
            <a:t>Vocabulaire</a:t>
          </a:r>
        </a:p>
        <a:p>
          <a:pPr rtl="0"/>
          <a:r>
            <a:rPr lang="fr-FR" sz="1800" b="0" strike="sngStrike" noProof="0" dirty="0"/>
            <a:t>- Les aliments</a:t>
          </a:r>
        </a:p>
        <a:p>
          <a:pPr rtl="0"/>
          <a:r>
            <a:rPr lang="fr-FR" sz="1800" b="0" noProof="0" dirty="0"/>
            <a:t>- Les actions en cuisine</a:t>
          </a:r>
        </a:p>
        <a:p>
          <a:pPr rtl="0"/>
          <a:r>
            <a:rPr lang="fr-FR" sz="1800" b="0" strike="noStrike" noProof="0" dirty="0"/>
            <a:t>- Donner une opinion</a:t>
          </a:r>
          <a:endParaRPr lang="fr-FR" sz="1800" b="0" noProof="0" dirty="0"/>
        </a:p>
      </dgm:t>
    </dgm:pt>
    <dgm:pt modelId="{72E343FC-93CE-4BCC-A013-3F0625C409B4}" type="parTrans" cxnId="{D032A8F9-B3F6-41AE-9A86-0FD0A3885069}">
      <dgm:prSet/>
      <dgm:spPr/>
      <dgm:t>
        <a:bodyPr/>
        <a:lstStyle/>
        <a:p>
          <a:endParaRPr lang="fr-FR" sz="1600"/>
        </a:p>
      </dgm:t>
    </dgm:pt>
    <dgm:pt modelId="{F68BA60D-5816-494C-90A0-90AD886A7A01}" type="sibTrans" cxnId="{D032A8F9-B3F6-41AE-9A86-0FD0A3885069}">
      <dgm:prSet/>
      <dgm:spPr/>
      <dgm:t>
        <a:bodyPr/>
        <a:lstStyle/>
        <a:p>
          <a:endParaRPr lang="fr-FR" sz="1600"/>
        </a:p>
      </dgm:t>
    </dgm:pt>
    <dgm:pt modelId="{F93B8BD0-64EE-45F2-9302-B7D61CE00635}" type="pres">
      <dgm:prSet presAssocID="{CF9055CF-8DEB-4A02-949A-DE72B6AC5D37}" presName="Name0" presStyleCnt="0">
        <dgm:presLayoutVars>
          <dgm:dir/>
          <dgm:resizeHandles val="exact"/>
        </dgm:presLayoutVars>
      </dgm:prSet>
      <dgm:spPr/>
    </dgm:pt>
    <dgm:pt modelId="{D3EE7165-49A2-4209-A007-09C882F50B45}" type="pres">
      <dgm:prSet presAssocID="{CF9055CF-8DEB-4A02-949A-DE72B6AC5D37}" presName="fgShape" presStyleLbl="fgShp" presStyleIdx="0" presStyleCnt="1" custScaleX="100596" custScaleY="1714" custLinFactY="300000" custLinFactNeighborX="-83" custLinFactNeighborY="380218"/>
      <dgm:spPr/>
    </dgm:pt>
    <dgm:pt modelId="{B37A3B9D-AF7C-4B9A-A656-1DA10EA46A9C}" type="pres">
      <dgm:prSet presAssocID="{CF9055CF-8DEB-4A02-949A-DE72B6AC5D37}" presName="linComp" presStyleCnt="0"/>
      <dgm:spPr/>
    </dgm:pt>
    <dgm:pt modelId="{126DE8B4-F2DC-4E7B-B02E-DAE8B417F81B}" type="pres">
      <dgm:prSet presAssocID="{B664F99F-53AA-47D9-8E4A-86CBE4805C81}" presName="compNode" presStyleCnt="0"/>
      <dgm:spPr/>
    </dgm:pt>
    <dgm:pt modelId="{52859561-4C40-474F-B39B-EAFCBBA049A0}" type="pres">
      <dgm:prSet presAssocID="{B664F99F-53AA-47D9-8E4A-86CBE4805C81}" presName="bkgdShape" presStyleLbl="node1" presStyleIdx="0" presStyleCnt="3"/>
      <dgm:spPr/>
    </dgm:pt>
    <dgm:pt modelId="{B76FA7E4-59BE-411D-B27B-C4189E79F869}" type="pres">
      <dgm:prSet presAssocID="{B664F99F-53AA-47D9-8E4A-86CBE4805C81}" presName="nodeTx" presStyleLbl="node1" presStyleIdx="0" presStyleCnt="3">
        <dgm:presLayoutVars>
          <dgm:bulletEnabled val="1"/>
        </dgm:presLayoutVars>
      </dgm:prSet>
      <dgm:spPr/>
    </dgm:pt>
    <dgm:pt modelId="{474A2939-9CF2-4F95-991C-9DB54DA54C18}" type="pres">
      <dgm:prSet presAssocID="{B664F99F-53AA-47D9-8E4A-86CBE4805C81}" presName="invisiNode" presStyleLbl="node1" presStyleIdx="0" presStyleCnt="3"/>
      <dgm:spPr/>
    </dgm:pt>
    <dgm:pt modelId="{279DFE09-28EE-48A2-B192-FFEC93ADF17D}" type="pres">
      <dgm:prSet presAssocID="{B664F99F-53AA-47D9-8E4A-86CBE4805C81}" presName="imagNode" presStyleLbl="fgImgPlace1" presStyleIdx="0" presStyleCnt="3"/>
      <dgm:spPr>
        <a:blipFill>
          <a:blip xmlns:r="http://schemas.openxmlformats.org/officeDocument/2006/relationships" r:embed="rId1"/>
          <a:srcRect/>
          <a:stretch>
            <a:fillRect t="-4000" b="-4000"/>
          </a:stretch>
        </a:blipFill>
      </dgm:spPr>
    </dgm:pt>
    <dgm:pt modelId="{20D0C550-AEA5-4EC4-A438-DF0167760347}" type="pres">
      <dgm:prSet presAssocID="{F68BA60D-5816-494C-90A0-90AD886A7A01}" presName="sibTrans" presStyleLbl="sibTrans2D1" presStyleIdx="0" presStyleCnt="0"/>
      <dgm:spPr/>
    </dgm:pt>
    <dgm:pt modelId="{8B404916-6027-47BE-BDE1-9F74EAF7C193}" type="pres">
      <dgm:prSet presAssocID="{6D0E5D9F-7263-4526-A227-51301233F549}" presName="compNode" presStyleCnt="0"/>
      <dgm:spPr/>
    </dgm:pt>
    <dgm:pt modelId="{DB1E9EF9-0CB9-46C8-B218-BE1DCDA76ADC}" type="pres">
      <dgm:prSet presAssocID="{6D0E5D9F-7263-4526-A227-51301233F549}" presName="bkgdShape" presStyleLbl="node1" presStyleIdx="1" presStyleCnt="3" custLinFactNeighborY="256"/>
      <dgm:spPr/>
    </dgm:pt>
    <dgm:pt modelId="{49DC33B3-1E99-49A5-8AB6-AE522BB3D80F}" type="pres">
      <dgm:prSet presAssocID="{6D0E5D9F-7263-4526-A227-51301233F549}" presName="nodeTx" presStyleLbl="node1" presStyleIdx="1" presStyleCnt="3">
        <dgm:presLayoutVars>
          <dgm:bulletEnabled val="1"/>
        </dgm:presLayoutVars>
      </dgm:prSet>
      <dgm:spPr/>
    </dgm:pt>
    <dgm:pt modelId="{01C772CB-2A18-4E2E-A33C-999C5E7B417E}" type="pres">
      <dgm:prSet presAssocID="{6D0E5D9F-7263-4526-A227-51301233F549}" presName="invisiNode" presStyleLbl="node1" presStyleIdx="1" presStyleCnt="3"/>
      <dgm:spPr/>
    </dgm:pt>
    <dgm:pt modelId="{112E1D68-647B-46C7-AF2C-FF0A84DB584F}" type="pres">
      <dgm:prSet presAssocID="{6D0E5D9F-7263-4526-A227-51301233F549}" presName="imagNode" presStyleLbl="fgImgPlace1" presStyleIdx="1" presStyleCnt="3" custLinFactNeighborX="-861" custLinFactNeighborY="8494"/>
      <dgm:spPr>
        <a:blipFill>
          <a:blip xmlns:r="http://schemas.openxmlformats.org/officeDocument/2006/relationships" r:embed="rId2"/>
          <a:srcRect/>
          <a:stretch>
            <a:fillRect l="-26000" r="-26000"/>
          </a:stretch>
        </a:blipFill>
      </dgm:spPr>
    </dgm:pt>
    <dgm:pt modelId="{1A3424F7-9B52-4420-9065-92474B71804C}" type="pres">
      <dgm:prSet presAssocID="{DE289E29-1989-4D8E-8AA6-F030105B3F13}" presName="sibTrans" presStyleLbl="sibTrans2D1" presStyleIdx="0" presStyleCnt="0"/>
      <dgm:spPr/>
    </dgm:pt>
    <dgm:pt modelId="{796BBF0E-2433-4E42-B2AF-DEC93C0517DE}" type="pres">
      <dgm:prSet presAssocID="{716DBFC6-5D6F-4FC4-AB0B-4D2A46DAE80E}" presName="compNode" presStyleCnt="0"/>
      <dgm:spPr/>
    </dgm:pt>
    <dgm:pt modelId="{B763F694-AEA6-4A82-AF9F-266D99C859B4}" type="pres">
      <dgm:prSet presAssocID="{716DBFC6-5D6F-4FC4-AB0B-4D2A46DAE80E}" presName="bkgdShape" presStyleLbl="node1" presStyleIdx="2" presStyleCnt="3"/>
      <dgm:spPr/>
    </dgm:pt>
    <dgm:pt modelId="{61272491-44A4-4B8F-AE66-9D0A3C224618}" type="pres">
      <dgm:prSet presAssocID="{716DBFC6-5D6F-4FC4-AB0B-4D2A46DAE80E}" presName="nodeTx" presStyleLbl="node1" presStyleIdx="2" presStyleCnt="3">
        <dgm:presLayoutVars>
          <dgm:bulletEnabled val="1"/>
        </dgm:presLayoutVars>
      </dgm:prSet>
      <dgm:spPr/>
    </dgm:pt>
    <dgm:pt modelId="{78CD55C1-7AE2-48E0-826C-4FEA54C241DC}" type="pres">
      <dgm:prSet presAssocID="{716DBFC6-5D6F-4FC4-AB0B-4D2A46DAE80E}" presName="invisiNode" presStyleLbl="node1" presStyleIdx="2" presStyleCnt="3"/>
      <dgm:spPr/>
    </dgm:pt>
    <dgm:pt modelId="{6D76E5FF-7D2E-406A-B668-9F0EAFB414C8}" type="pres">
      <dgm:prSet presAssocID="{716DBFC6-5D6F-4FC4-AB0B-4D2A46DAE80E}" presName="imagNode" presStyleLbl="fgImgPlace1" presStyleIdx="2" presStyleCnt="3"/>
      <dgm:spPr>
        <a:blipFill>
          <a:blip xmlns:r="http://schemas.openxmlformats.org/officeDocument/2006/relationships" r:embed="rId3"/>
          <a:srcRect/>
          <a:stretch>
            <a:fillRect/>
          </a:stretch>
        </a:blipFill>
      </dgm:spPr>
    </dgm:pt>
  </dgm:ptLst>
  <dgm:cxnLst>
    <dgm:cxn modelId="{B2723C05-C5D8-4835-AB74-1C0F77494E28}" type="presOf" srcId="{B664F99F-53AA-47D9-8E4A-86CBE4805C81}" destId="{B76FA7E4-59BE-411D-B27B-C4189E79F869}" srcOrd="1" destOrd="0" presId="urn:microsoft.com/office/officeart/2005/8/layout/hList7"/>
    <dgm:cxn modelId="{5A38F80C-5631-4A0F-A88E-ED83E8801F11}" type="presOf" srcId="{716DBFC6-5D6F-4FC4-AB0B-4D2A46DAE80E}" destId="{B763F694-AEA6-4A82-AF9F-266D99C859B4}" srcOrd="0" destOrd="0" presId="urn:microsoft.com/office/officeart/2005/8/layout/hList7"/>
    <dgm:cxn modelId="{91B7240F-DBC6-4A24-AA0E-962D15CED421}" srcId="{CF9055CF-8DEB-4A02-949A-DE72B6AC5D37}" destId="{716DBFC6-5D6F-4FC4-AB0B-4D2A46DAE80E}" srcOrd="2" destOrd="0" parTransId="{06FD4F2E-96C4-4C8C-9EE1-C7DA79F35950}" sibTransId="{C9D3AD42-8578-4DC8-9E32-87642AA7F4BA}"/>
    <dgm:cxn modelId="{99DCD91F-48F0-4E97-A133-AF0F4606954A}" type="presOf" srcId="{6D0E5D9F-7263-4526-A227-51301233F549}" destId="{DB1E9EF9-0CB9-46C8-B218-BE1DCDA76ADC}" srcOrd="0" destOrd="0" presId="urn:microsoft.com/office/officeart/2005/8/layout/hList7"/>
    <dgm:cxn modelId="{382B6D4B-5B70-420B-B172-477F8DA772D1}" type="presOf" srcId="{B664F99F-53AA-47D9-8E4A-86CBE4805C81}" destId="{52859561-4C40-474F-B39B-EAFCBBA049A0}" srcOrd="0" destOrd="0" presId="urn:microsoft.com/office/officeart/2005/8/layout/hList7"/>
    <dgm:cxn modelId="{22C1026F-3BFD-461A-B2FE-4E6C343FBEB6}" type="presOf" srcId="{F68BA60D-5816-494C-90A0-90AD886A7A01}" destId="{20D0C550-AEA5-4EC4-A438-DF0167760347}" srcOrd="0" destOrd="0" presId="urn:microsoft.com/office/officeart/2005/8/layout/hList7"/>
    <dgm:cxn modelId="{C8C462C6-33A3-4E8B-91FE-36DBE92F1C4A}" srcId="{CF9055CF-8DEB-4A02-949A-DE72B6AC5D37}" destId="{6D0E5D9F-7263-4526-A227-51301233F549}" srcOrd="1" destOrd="0" parTransId="{23416D07-25F8-426C-BC65-639E6BCF4D6D}" sibTransId="{DE289E29-1989-4D8E-8AA6-F030105B3F13}"/>
    <dgm:cxn modelId="{623124CF-8B0A-48EE-B866-67DE964130D6}" type="presOf" srcId="{CF9055CF-8DEB-4A02-949A-DE72B6AC5D37}" destId="{F93B8BD0-64EE-45F2-9302-B7D61CE00635}" srcOrd="0" destOrd="0" presId="urn:microsoft.com/office/officeart/2005/8/layout/hList7"/>
    <dgm:cxn modelId="{17D8D3D9-CC64-4D01-A641-FCB8003203E7}" type="presOf" srcId="{DE289E29-1989-4D8E-8AA6-F030105B3F13}" destId="{1A3424F7-9B52-4420-9065-92474B71804C}" srcOrd="0" destOrd="0" presId="urn:microsoft.com/office/officeart/2005/8/layout/hList7"/>
    <dgm:cxn modelId="{78A918EE-B063-4F62-A1F8-DEBC73C1C4EB}" type="presOf" srcId="{6D0E5D9F-7263-4526-A227-51301233F549}" destId="{49DC33B3-1E99-49A5-8AB6-AE522BB3D80F}" srcOrd="1" destOrd="0" presId="urn:microsoft.com/office/officeart/2005/8/layout/hList7"/>
    <dgm:cxn modelId="{D032A8F9-B3F6-41AE-9A86-0FD0A3885069}" srcId="{CF9055CF-8DEB-4A02-949A-DE72B6AC5D37}" destId="{B664F99F-53AA-47D9-8E4A-86CBE4805C81}" srcOrd="0" destOrd="0" parTransId="{72E343FC-93CE-4BCC-A013-3F0625C409B4}" sibTransId="{F68BA60D-5816-494C-90A0-90AD886A7A01}"/>
    <dgm:cxn modelId="{B04308FD-E106-416D-804D-4D7CFCCFD060}" type="presOf" srcId="{716DBFC6-5D6F-4FC4-AB0B-4D2A46DAE80E}" destId="{61272491-44A4-4B8F-AE66-9D0A3C224618}" srcOrd="1" destOrd="0" presId="urn:microsoft.com/office/officeart/2005/8/layout/hList7"/>
    <dgm:cxn modelId="{7499FD69-9598-4784-B60C-3C838065B8C0}" type="presParOf" srcId="{F93B8BD0-64EE-45F2-9302-B7D61CE00635}" destId="{D3EE7165-49A2-4209-A007-09C882F50B45}" srcOrd="0" destOrd="0" presId="urn:microsoft.com/office/officeart/2005/8/layout/hList7"/>
    <dgm:cxn modelId="{F326CF36-CDF2-44E5-9916-A18F7CD48618}" type="presParOf" srcId="{F93B8BD0-64EE-45F2-9302-B7D61CE00635}" destId="{B37A3B9D-AF7C-4B9A-A656-1DA10EA46A9C}" srcOrd="1" destOrd="0" presId="urn:microsoft.com/office/officeart/2005/8/layout/hList7"/>
    <dgm:cxn modelId="{A46ED573-C725-4FB6-9DE2-9E85F688879A}" type="presParOf" srcId="{B37A3B9D-AF7C-4B9A-A656-1DA10EA46A9C}" destId="{126DE8B4-F2DC-4E7B-B02E-DAE8B417F81B}" srcOrd="0" destOrd="0" presId="urn:microsoft.com/office/officeart/2005/8/layout/hList7"/>
    <dgm:cxn modelId="{FE463143-ED6F-426B-8CF5-EC5AD08B2CC3}" type="presParOf" srcId="{126DE8B4-F2DC-4E7B-B02E-DAE8B417F81B}" destId="{52859561-4C40-474F-B39B-EAFCBBA049A0}" srcOrd="0" destOrd="0" presId="urn:microsoft.com/office/officeart/2005/8/layout/hList7"/>
    <dgm:cxn modelId="{5EF713E5-EEC5-4465-ABC6-38830169DFC5}" type="presParOf" srcId="{126DE8B4-F2DC-4E7B-B02E-DAE8B417F81B}" destId="{B76FA7E4-59BE-411D-B27B-C4189E79F869}" srcOrd="1" destOrd="0" presId="urn:microsoft.com/office/officeart/2005/8/layout/hList7"/>
    <dgm:cxn modelId="{8B3E462F-AAC1-44CA-A23A-DBD973B5BDC8}" type="presParOf" srcId="{126DE8B4-F2DC-4E7B-B02E-DAE8B417F81B}" destId="{474A2939-9CF2-4F95-991C-9DB54DA54C18}" srcOrd="2" destOrd="0" presId="urn:microsoft.com/office/officeart/2005/8/layout/hList7"/>
    <dgm:cxn modelId="{55E1FF7D-7A5A-4002-9CE7-215A86A43848}" type="presParOf" srcId="{126DE8B4-F2DC-4E7B-B02E-DAE8B417F81B}" destId="{279DFE09-28EE-48A2-B192-FFEC93ADF17D}" srcOrd="3" destOrd="0" presId="urn:microsoft.com/office/officeart/2005/8/layout/hList7"/>
    <dgm:cxn modelId="{D1B91948-3EB5-4A98-BD86-F8777AFD26A1}" type="presParOf" srcId="{B37A3B9D-AF7C-4B9A-A656-1DA10EA46A9C}" destId="{20D0C550-AEA5-4EC4-A438-DF0167760347}" srcOrd="1" destOrd="0" presId="urn:microsoft.com/office/officeart/2005/8/layout/hList7"/>
    <dgm:cxn modelId="{85D611AA-BF64-4567-AEFD-1A452A1CF91B}" type="presParOf" srcId="{B37A3B9D-AF7C-4B9A-A656-1DA10EA46A9C}" destId="{8B404916-6027-47BE-BDE1-9F74EAF7C193}" srcOrd="2" destOrd="0" presId="urn:microsoft.com/office/officeart/2005/8/layout/hList7"/>
    <dgm:cxn modelId="{EA65AF5B-BE4C-4EA4-AB3B-494529F74987}" type="presParOf" srcId="{8B404916-6027-47BE-BDE1-9F74EAF7C193}" destId="{DB1E9EF9-0CB9-46C8-B218-BE1DCDA76ADC}" srcOrd="0" destOrd="0" presId="urn:microsoft.com/office/officeart/2005/8/layout/hList7"/>
    <dgm:cxn modelId="{0E7578E7-5307-4CE4-A801-B569FEEAC64A}" type="presParOf" srcId="{8B404916-6027-47BE-BDE1-9F74EAF7C193}" destId="{49DC33B3-1E99-49A5-8AB6-AE522BB3D80F}" srcOrd="1" destOrd="0" presId="urn:microsoft.com/office/officeart/2005/8/layout/hList7"/>
    <dgm:cxn modelId="{8EF61CA8-8895-47FD-807F-B2D075E08D18}" type="presParOf" srcId="{8B404916-6027-47BE-BDE1-9F74EAF7C193}" destId="{01C772CB-2A18-4E2E-A33C-999C5E7B417E}" srcOrd="2" destOrd="0" presId="urn:microsoft.com/office/officeart/2005/8/layout/hList7"/>
    <dgm:cxn modelId="{08FEA6FB-7436-4437-B93D-63B749A0D807}" type="presParOf" srcId="{8B404916-6027-47BE-BDE1-9F74EAF7C193}" destId="{112E1D68-647B-46C7-AF2C-FF0A84DB584F}" srcOrd="3" destOrd="0" presId="urn:microsoft.com/office/officeart/2005/8/layout/hList7"/>
    <dgm:cxn modelId="{1AADD07B-99C4-4807-B2D2-687EFFB4A481}" type="presParOf" srcId="{B37A3B9D-AF7C-4B9A-A656-1DA10EA46A9C}" destId="{1A3424F7-9B52-4420-9065-92474B71804C}" srcOrd="3" destOrd="0" presId="urn:microsoft.com/office/officeart/2005/8/layout/hList7"/>
    <dgm:cxn modelId="{E072F03A-C4DB-492F-986C-A74A9093F5E6}" type="presParOf" srcId="{B37A3B9D-AF7C-4B9A-A656-1DA10EA46A9C}" destId="{796BBF0E-2433-4E42-B2AF-DEC93C0517DE}" srcOrd="4" destOrd="0" presId="urn:microsoft.com/office/officeart/2005/8/layout/hList7"/>
    <dgm:cxn modelId="{F993B5E4-0EFB-4000-9394-F21DEFA6498C}" type="presParOf" srcId="{796BBF0E-2433-4E42-B2AF-DEC93C0517DE}" destId="{B763F694-AEA6-4A82-AF9F-266D99C859B4}" srcOrd="0" destOrd="0" presId="urn:microsoft.com/office/officeart/2005/8/layout/hList7"/>
    <dgm:cxn modelId="{E7C3B3E6-6FBE-4BC2-8C25-5311B20D27D2}" type="presParOf" srcId="{796BBF0E-2433-4E42-B2AF-DEC93C0517DE}" destId="{61272491-44A4-4B8F-AE66-9D0A3C224618}" srcOrd="1" destOrd="0" presId="urn:microsoft.com/office/officeart/2005/8/layout/hList7"/>
    <dgm:cxn modelId="{D567D226-0A60-43E0-A3BD-86391E6BDC35}" type="presParOf" srcId="{796BBF0E-2433-4E42-B2AF-DEC93C0517DE}" destId="{78CD55C1-7AE2-48E0-826C-4FEA54C241DC}" srcOrd="2" destOrd="0" presId="urn:microsoft.com/office/officeart/2005/8/layout/hList7"/>
    <dgm:cxn modelId="{187A524A-0375-4CE5-B2DB-E3B4DD3D38F9}" type="presParOf" srcId="{796BBF0E-2433-4E42-B2AF-DEC93C0517DE}" destId="{6D76E5FF-7D2E-406A-B668-9F0EAFB414C8}"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7.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200" dirty="0">
              <a:hlinkClick xmlns:r="http://schemas.openxmlformats.org/officeDocument/2006/relationships" r:id="rId1" action="ppaction://hlinksldjump"/>
            </a:rPr>
            <a:t>I. Starter</a:t>
          </a:r>
          <a:endParaRPr lang="fr-FR" sz="1200" dirty="0"/>
        </a:p>
      </dgm:t>
    </dgm:pt>
    <dgm:pt modelId="{C735A598-7BAA-4198-B3DB-B75AF76A8085}" type="parTrans" cxnId="{C66094AE-62B6-4AC2-AD90-6DDD41DB0420}">
      <dgm:prSet/>
      <dgm:spPr/>
      <dgm:t>
        <a:bodyPr/>
        <a:lstStyle/>
        <a:p>
          <a:endParaRPr lang="fr-FR" sz="1200"/>
        </a:p>
      </dgm:t>
    </dgm:pt>
    <dgm:pt modelId="{D71A99E9-9574-442D-A8CA-B21062B246A6}" type="sibTrans" cxnId="{C66094AE-62B6-4AC2-AD90-6DDD41DB0420}">
      <dgm:prSet/>
      <dgm:spPr/>
      <dgm:t>
        <a:bodyPr/>
        <a:lstStyle/>
        <a:p>
          <a:endParaRPr lang="fr-FR" sz="1200"/>
        </a:p>
      </dgm:t>
    </dgm:pt>
    <dgm:pt modelId="{6FAE786F-AC75-4C08-AB21-821A5A2DCB78}">
      <dgm:prSet phldrT="[Texte]" custT="1"/>
      <dgm:spPr>
        <a:solidFill>
          <a:schemeClr val="accent6">
            <a:lumMod val="20000"/>
            <a:lumOff val="80000"/>
          </a:schemeClr>
        </a:solidFill>
      </dgm:spPr>
      <dgm:t>
        <a:bodyPr/>
        <a:lstStyle/>
        <a:p>
          <a:r>
            <a:rPr lang="fr-FR" sz="1200" dirty="0">
              <a:hlinkClick xmlns:r="http://schemas.openxmlformats.org/officeDocument/2006/relationships" r:id="rId2" action="ppaction://hlinksldjump"/>
            </a:rPr>
            <a:t>II. C. texte</a:t>
          </a:r>
          <a:endParaRPr lang="fr-FR" sz="1200" dirty="0"/>
        </a:p>
      </dgm:t>
    </dgm:pt>
    <dgm:pt modelId="{995DA614-9380-4BB6-AF59-3DCB142B5F48}" type="parTrans" cxnId="{999FA33F-C5F2-4496-9223-5605050F10AE}">
      <dgm:prSet/>
      <dgm:spPr/>
      <dgm:t>
        <a:bodyPr/>
        <a:lstStyle/>
        <a:p>
          <a:endParaRPr lang="fr-FR" sz="1200"/>
        </a:p>
      </dgm:t>
    </dgm:pt>
    <dgm:pt modelId="{EB9486F7-414A-4ECD-8706-C58E89D3C254}" type="sibTrans" cxnId="{999FA33F-C5F2-4496-9223-5605050F10AE}">
      <dgm:prSet/>
      <dgm:spPr/>
      <dgm:t>
        <a:bodyPr/>
        <a:lstStyle/>
        <a:p>
          <a:endParaRPr lang="fr-FR" sz="1200"/>
        </a:p>
      </dgm:t>
    </dgm:pt>
    <dgm:pt modelId="{85EC93E8-032B-44C3-96BD-D8FC2CDF2A04}">
      <dgm:prSet phldrT="[Texte]" custT="1"/>
      <dgm:spPr>
        <a:solidFill>
          <a:schemeClr val="accent6">
            <a:lumMod val="20000"/>
            <a:lumOff val="80000"/>
          </a:schemeClr>
        </a:solidFill>
      </dgm:spPr>
      <dgm:t>
        <a:bodyPr/>
        <a:lstStyle/>
        <a:p>
          <a:r>
            <a:rPr lang="fr-FR" sz="1200" dirty="0">
              <a:hlinkClick xmlns:r="http://schemas.openxmlformats.org/officeDocument/2006/relationships" r:id="rId3" action="ppaction://hlinksldjump"/>
            </a:rPr>
            <a:t>IV. Gr: qté définie</a:t>
          </a:r>
          <a:endParaRPr lang="fr-FR" sz="1200" dirty="0"/>
        </a:p>
      </dgm:t>
    </dgm:pt>
    <dgm:pt modelId="{B0ED8357-9422-40D9-916C-E231BBDB607E}" type="parTrans" cxnId="{0A00E1CB-F810-44A5-A8D7-65B7092DF0AD}">
      <dgm:prSet/>
      <dgm:spPr/>
      <dgm:t>
        <a:bodyPr/>
        <a:lstStyle/>
        <a:p>
          <a:endParaRPr lang="fr-FR" sz="1200"/>
        </a:p>
      </dgm:t>
    </dgm:pt>
    <dgm:pt modelId="{9936B63E-A76D-4026-BBC4-6A1BEE9FE167}" type="sibTrans" cxnId="{0A00E1CB-F810-44A5-A8D7-65B7092DF0AD}">
      <dgm:prSet/>
      <dgm:spPr/>
      <dgm:t>
        <a:bodyPr/>
        <a:lstStyle/>
        <a:p>
          <a:endParaRPr lang="fr-FR" sz="1200"/>
        </a:p>
      </dgm:t>
    </dgm:pt>
    <dgm:pt modelId="{63BF9446-41F9-44D2-88CF-A079D597BA95}">
      <dgm:prSet phldrT="[Texte]" custT="1"/>
      <dgm:spPr>
        <a:solidFill>
          <a:srgbClr val="FFC000"/>
        </a:solidFill>
      </dgm:spPr>
      <dgm:t>
        <a:bodyPr/>
        <a:lstStyle/>
        <a:p>
          <a:r>
            <a:rPr lang="fr-FR" sz="1200" dirty="0">
              <a:hlinkClick xmlns:r="http://schemas.openxmlformats.org/officeDocument/2006/relationships" r:id="rId4" action="ppaction://hlinksldjump"/>
            </a:rPr>
            <a:t>V. Gr: qté indéfinie</a:t>
          </a:r>
          <a:endParaRPr lang="fr-FR" sz="1200" dirty="0"/>
        </a:p>
      </dgm:t>
    </dgm:pt>
    <dgm:pt modelId="{9AEBF485-80B7-4E72-B632-6D0248883F53}" type="parTrans" cxnId="{B2C73BEB-7BFC-4B9A-BF95-0C73B50EBA98}">
      <dgm:prSet/>
      <dgm:spPr/>
      <dgm:t>
        <a:bodyPr/>
        <a:lstStyle/>
        <a:p>
          <a:endParaRPr lang="fr-FR" sz="1200"/>
        </a:p>
      </dgm:t>
    </dgm:pt>
    <dgm:pt modelId="{F11C5AE7-F1F8-4B7B-AAC2-50535A342F1D}" type="sibTrans" cxnId="{B2C73BEB-7BFC-4B9A-BF95-0C73B50EBA98}">
      <dgm:prSet/>
      <dgm:spPr/>
      <dgm:t>
        <a:bodyPr/>
        <a:lstStyle/>
        <a:p>
          <a:endParaRPr lang="fr-FR" sz="1200"/>
        </a:p>
      </dgm:t>
    </dgm:pt>
    <dgm:pt modelId="{9CD13DA1-4E5F-4C46-A83B-A6876944F671}">
      <dgm:prSet phldrT="[Texte]" custT="1"/>
      <dgm:spPr>
        <a:solidFill>
          <a:schemeClr val="accent6">
            <a:lumMod val="20000"/>
            <a:lumOff val="80000"/>
          </a:schemeClr>
        </a:solidFill>
      </dgm:spPr>
      <dgm:t>
        <a:bodyPr/>
        <a:lstStyle/>
        <a:p>
          <a:r>
            <a:rPr lang="fr-FR" sz="1200" dirty="0">
              <a:hlinkClick xmlns:r="http://schemas.openxmlformats.org/officeDocument/2006/relationships" r:id="rId5" action="ppaction://hlinksldjump"/>
            </a:rPr>
            <a:t>XI. Phonétique</a:t>
          </a:r>
          <a:endParaRPr lang="fr-FR" sz="1200" dirty="0"/>
        </a:p>
      </dgm:t>
    </dgm:pt>
    <dgm:pt modelId="{A0441888-E3AF-4D12-AB92-613143FC1909}" type="parTrans" cxnId="{C85385A2-F66B-431C-B9AC-A00FB80E79EB}">
      <dgm:prSet/>
      <dgm:spPr/>
      <dgm:t>
        <a:bodyPr/>
        <a:lstStyle/>
        <a:p>
          <a:endParaRPr lang="fr-FR" sz="1200"/>
        </a:p>
      </dgm:t>
    </dgm:pt>
    <dgm:pt modelId="{1E76E48C-B58D-4209-8280-B24013EBE79B}" type="sibTrans" cxnId="{C85385A2-F66B-431C-B9AC-A00FB80E79EB}">
      <dgm:prSet/>
      <dgm:spPr/>
      <dgm:t>
        <a:bodyPr/>
        <a:lstStyle/>
        <a:p>
          <a:endParaRPr lang="fr-FR" sz="1200"/>
        </a:p>
      </dgm:t>
    </dgm:pt>
    <dgm:pt modelId="{B1C5E547-A81E-4965-963A-5969F01DE233}">
      <dgm:prSet phldrT="[Texte]" custT="1"/>
      <dgm:spPr>
        <a:solidFill>
          <a:schemeClr val="accent6">
            <a:lumMod val="20000"/>
            <a:lumOff val="80000"/>
          </a:schemeClr>
        </a:solidFill>
      </dgm:spPr>
      <dgm:t>
        <a:bodyPr/>
        <a:lstStyle/>
        <a:p>
          <a:r>
            <a:rPr lang="fr-FR" sz="1200" dirty="0">
              <a:hlinkClick xmlns:r="http://schemas.openxmlformats.org/officeDocument/2006/relationships" r:id="rId6" action="ppaction://hlinksldjump"/>
            </a:rPr>
            <a:t>XII. Production</a:t>
          </a:r>
          <a:endParaRPr lang="fr-FR" sz="1200" dirty="0"/>
        </a:p>
      </dgm:t>
    </dgm:pt>
    <dgm:pt modelId="{AE6CC7CD-9FCB-4360-8E79-DF93DAF60737}" type="parTrans" cxnId="{72738101-32A0-482A-BC85-92CF6BCE71EB}">
      <dgm:prSet/>
      <dgm:spPr/>
      <dgm:t>
        <a:bodyPr/>
        <a:lstStyle/>
        <a:p>
          <a:endParaRPr lang="fr-FR" sz="1200"/>
        </a:p>
      </dgm:t>
    </dgm:pt>
    <dgm:pt modelId="{580937A6-3062-43E0-84A4-203220A55668}" type="sibTrans" cxnId="{72738101-32A0-482A-BC85-92CF6BCE71EB}">
      <dgm:prSet/>
      <dgm:spPr/>
      <dgm:t>
        <a:bodyPr/>
        <a:lstStyle/>
        <a:p>
          <a:endParaRPr lang="fr-FR" sz="1200"/>
        </a:p>
      </dgm:t>
    </dgm:pt>
    <dgm:pt modelId="{51A4E85C-7853-4BD1-99B8-500FA732C07C}">
      <dgm:prSet phldrT="[Texte]" custT="1"/>
      <dgm:spPr>
        <a:solidFill>
          <a:schemeClr val="accent6">
            <a:lumMod val="20000"/>
            <a:lumOff val="80000"/>
          </a:schemeClr>
        </a:solidFill>
      </dgm:spPr>
      <dgm:t>
        <a:bodyPr/>
        <a:lstStyle/>
        <a:p>
          <a:r>
            <a:rPr lang="fr-FR" sz="1200" dirty="0">
              <a:hlinkClick xmlns:r="http://schemas.openxmlformats.org/officeDocument/2006/relationships" r:id="rId7" action="ppaction://hlinksldjump"/>
            </a:rPr>
            <a:t>VI. </a:t>
          </a:r>
          <a:r>
            <a:rPr lang="fr-FR" sz="1200" dirty="0" err="1">
              <a:hlinkClick xmlns:r="http://schemas.openxmlformats.org/officeDocument/2006/relationships" r:id="rId7" action="ppaction://hlinksldjump"/>
            </a:rPr>
            <a:t>Voc</a:t>
          </a:r>
          <a:r>
            <a:rPr lang="fr-FR" sz="1200" dirty="0">
              <a:hlinkClick xmlns:r="http://schemas.openxmlformats.org/officeDocument/2006/relationships" r:id="rId7" action="ppaction://hlinksldjump"/>
            </a:rPr>
            <a:t>: actions</a:t>
          </a:r>
          <a:endParaRPr lang="fr-FR" sz="1200" dirty="0"/>
        </a:p>
      </dgm:t>
    </dgm:pt>
    <dgm:pt modelId="{B7C07AFD-23D0-4ADA-AB3D-00F07F4ED878}" type="parTrans" cxnId="{AE06BB18-E8A4-4D1E-ACA5-3BC536A79940}">
      <dgm:prSet/>
      <dgm:spPr/>
      <dgm:t>
        <a:bodyPr/>
        <a:lstStyle/>
        <a:p>
          <a:endParaRPr lang="fr-FR" sz="1200"/>
        </a:p>
      </dgm:t>
    </dgm:pt>
    <dgm:pt modelId="{1D2E3503-D81D-4ED0-BBED-9752F01DDB36}" type="sibTrans" cxnId="{AE06BB18-E8A4-4D1E-ACA5-3BC536A79940}">
      <dgm:prSet/>
      <dgm:spPr/>
      <dgm:t>
        <a:bodyPr/>
        <a:lstStyle/>
        <a:p>
          <a:endParaRPr lang="fr-FR" sz="1200"/>
        </a:p>
      </dgm:t>
    </dgm:pt>
    <dgm:pt modelId="{2473E0C6-F091-45D1-92DF-C3495EF1C401}">
      <dgm:prSet phldrT="[Texte]" custT="1"/>
      <dgm:spPr>
        <a:solidFill>
          <a:schemeClr val="accent6">
            <a:lumMod val="20000"/>
            <a:lumOff val="80000"/>
          </a:schemeClr>
        </a:solidFill>
      </dgm:spPr>
      <dgm:t>
        <a:bodyPr/>
        <a:lstStyle/>
        <a:p>
          <a:r>
            <a:rPr lang="fr-FR" sz="1200" dirty="0">
              <a:hlinkClick xmlns:r="http://schemas.openxmlformats.org/officeDocument/2006/relationships" r:id="rId8" action="ppaction://hlinksldjump"/>
            </a:rPr>
            <a:t>VII. Gr: COD</a:t>
          </a:r>
          <a:endParaRPr lang="fr-FR" sz="1200" dirty="0"/>
        </a:p>
      </dgm:t>
    </dgm:pt>
    <dgm:pt modelId="{4433C147-A76C-4373-82A9-5E8D9C6D1838}" type="parTrans" cxnId="{2A5368FE-1C47-49B5-BBAB-3FCDB61912AD}">
      <dgm:prSet/>
      <dgm:spPr/>
      <dgm:t>
        <a:bodyPr/>
        <a:lstStyle/>
        <a:p>
          <a:endParaRPr lang="fr-FR" sz="1200"/>
        </a:p>
      </dgm:t>
    </dgm:pt>
    <dgm:pt modelId="{180EAE69-2C01-4311-B9E4-412DA1BB2F8A}" type="sibTrans" cxnId="{2A5368FE-1C47-49B5-BBAB-3FCDB61912AD}">
      <dgm:prSet/>
      <dgm:spPr/>
      <dgm:t>
        <a:bodyPr/>
        <a:lstStyle/>
        <a:p>
          <a:endParaRPr lang="fr-FR" sz="1200"/>
        </a:p>
      </dgm:t>
    </dgm:pt>
    <dgm:pt modelId="{F6F74AEF-BB45-45DA-85BB-D022F832901F}">
      <dgm:prSet phldrT="[Texte]" custT="1"/>
      <dgm:spPr>
        <a:solidFill>
          <a:schemeClr val="accent6">
            <a:lumMod val="20000"/>
            <a:lumOff val="80000"/>
          </a:schemeClr>
        </a:solidFill>
      </dgm:spPr>
      <dgm:t>
        <a:bodyPr/>
        <a:lstStyle/>
        <a:p>
          <a:r>
            <a:rPr lang="fr-FR" sz="1200" dirty="0">
              <a:hlinkClick xmlns:r="http://schemas.openxmlformats.org/officeDocument/2006/relationships" r:id="rId9" action="ppaction://hlinksldjump"/>
            </a:rPr>
            <a:t>VIII. Gr: prés. progressif</a:t>
          </a:r>
          <a:endParaRPr lang="fr-FR" sz="1200" dirty="0"/>
        </a:p>
      </dgm:t>
    </dgm:pt>
    <dgm:pt modelId="{31D343A9-D0AF-42AA-80A0-2F8A29E1D15C}" type="parTrans" cxnId="{5B7573AD-785D-4B55-A230-E32D87EAB77C}">
      <dgm:prSet/>
      <dgm:spPr/>
      <dgm:t>
        <a:bodyPr/>
        <a:lstStyle/>
        <a:p>
          <a:endParaRPr lang="fr-FR" sz="1200"/>
        </a:p>
      </dgm:t>
    </dgm:pt>
    <dgm:pt modelId="{0A7681B3-6438-4331-95BA-32E8E2E65E7D}" type="sibTrans" cxnId="{5B7573AD-785D-4B55-A230-E32D87EAB77C}">
      <dgm:prSet/>
      <dgm:spPr/>
      <dgm:t>
        <a:bodyPr/>
        <a:lstStyle/>
        <a:p>
          <a:endParaRPr lang="fr-FR" sz="1200"/>
        </a:p>
      </dgm:t>
    </dgm:pt>
    <dgm:pt modelId="{936D745D-CA20-4C08-BC30-D08A12E607A8}">
      <dgm:prSet phldrT="[Texte]" custT="1"/>
      <dgm:spPr>
        <a:solidFill>
          <a:schemeClr val="accent6">
            <a:lumMod val="20000"/>
            <a:lumOff val="80000"/>
          </a:schemeClr>
        </a:solidFill>
      </dgm:spPr>
      <dgm:t>
        <a:bodyPr/>
        <a:lstStyle/>
        <a:p>
          <a:r>
            <a:rPr lang="fr-FR" sz="1200" dirty="0">
              <a:hlinkClick xmlns:r="http://schemas.openxmlformats.org/officeDocument/2006/relationships" r:id="rId10" action="ppaction://hlinksldjump"/>
            </a:rPr>
            <a:t>IX. </a:t>
          </a:r>
          <a:r>
            <a:rPr lang="fr-FR" sz="1200" dirty="0" err="1">
              <a:hlinkClick xmlns:r="http://schemas.openxmlformats.org/officeDocument/2006/relationships" r:id="rId10" action="ppaction://hlinksldjump"/>
            </a:rPr>
            <a:t>Voc</a:t>
          </a:r>
          <a:r>
            <a:rPr lang="fr-FR" sz="1200" dirty="0">
              <a:hlinkClick xmlns:r="http://schemas.openxmlformats.org/officeDocument/2006/relationships" r:id="rId10" action="ppaction://hlinksldjump"/>
            </a:rPr>
            <a:t>: connecteurs</a:t>
          </a:r>
          <a:endParaRPr lang="fr-FR" sz="1200" dirty="0"/>
        </a:p>
      </dgm:t>
    </dgm:pt>
    <dgm:pt modelId="{5794BC60-2566-4E8B-AF41-932DE9E3CF09}" type="parTrans" cxnId="{EDF810CE-15C3-42DD-BF0A-6F360788C8CC}">
      <dgm:prSet/>
      <dgm:spPr/>
      <dgm:t>
        <a:bodyPr/>
        <a:lstStyle/>
        <a:p>
          <a:endParaRPr lang="fr-FR" sz="1200"/>
        </a:p>
      </dgm:t>
    </dgm:pt>
    <dgm:pt modelId="{3F89783E-1958-4D73-9E9D-4ADDC3DE43EC}" type="sibTrans" cxnId="{EDF810CE-15C3-42DD-BF0A-6F360788C8CC}">
      <dgm:prSet/>
      <dgm:spPr/>
      <dgm:t>
        <a:bodyPr/>
        <a:lstStyle/>
        <a:p>
          <a:endParaRPr lang="fr-FR" sz="1200"/>
        </a:p>
      </dgm:t>
    </dgm:pt>
    <dgm:pt modelId="{0D8A07CC-95B6-4EA0-829E-D9B8D030864E}">
      <dgm:prSet phldrT="[Texte]" custT="1"/>
      <dgm:spPr>
        <a:solidFill>
          <a:schemeClr val="accent6">
            <a:lumMod val="20000"/>
            <a:lumOff val="80000"/>
          </a:schemeClr>
        </a:solidFill>
      </dgm:spPr>
      <dgm:t>
        <a:bodyPr/>
        <a:lstStyle/>
        <a:p>
          <a:r>
            <a:rPr lang="fr-FR" sz="1200" dirty="0">
              <a:hlinkClick xmlns:r="http://schemas.openxmlformats.org/officeDocument/2006/relationships" r:id="rId11" action="ppaction://hlinksldjump"/>
            </a:rPr>
            <a:t>X. </a:t>
          </a:r>
          <a:r>
            <a:rPr lang="fr-FR" sz="1200" dirty="0" err="1">
              <a:hlinkClick xmlns:r="http://schemas.openxmlformats.org/officeDocument/2006/relationships" r:id="rId11" action="ppaction://hlinksldjump"/>
            </a:rPr>
            <a:t>Voc</a:t>
          </a:r>
          <a:r>
            <a:rPr lang="fr-FR" sz="1200" dirty="0">
              <a:hlinkClick xmlns:r="http://schemas.openxmlformats.org/officeDocument/2006/relationships" r:id="rId11" action="ppaction://hlinksldjump"/>
            </a:rPr>
            <a:t>: opinion</a:t>
          </a:r>
          <a:endParaRPr lang="fr-FR" sz="1200" dirty="0"/>
        </a:p>
      </dgm:t>
    </dgm:pt>
    <dgm:pt modelId="{D1EA18D4-45E8-453B-9846-F7DB3EB607EC}" type="parTrans" cxnId="{D7169B87-9B7A-456D-8969-26D2699B1861}">
      <dgm:prSet/>
      <dgm:spPr/>
      <dgm:t>
        <a:bodyPr/>
        <a:lstStyle/>
        <a:p>
          <a:endParaRPr lang="fr-FR" sz="1200"/>
        </a:p>
      </dgm:t>
    </dgm:pt>
    <dgm:pt modelId="{922F579C-F95D-45B9-8EB7-32A2FB74BB9F}" type="sibTrans" cxnId="{D7169B87-9B7A-456D-8969-26D2699B1861}">
      <dgm:prSet/>
      <dgm:spPr/>
      <dgm:t>
        <a:bodyPr/>
        <a:lstStyle/>
        <a:p>
          <a:endParaRPr lang="fr-FR" sz="1200"/>
        </a:p>
      </dgm:t>
    </dgm:pt>
    <dgm:pt modelId="{1C4AA4B7-634C-4CBA-8066-E03FD66C6830}">
      <dgm:prSet phldrT="[Texte]" custT="1"/>
      <dgm:spPr>
        <a:solidFill>
          <a:schemeClr val="accent6">
            <a:lumMod val="20000"/>
            <a:lumOff val="80000"/>
          </a:schemeClr>
        </a:solidFill>
      </dgm:spPr>
      <dgm:t>
        <a:bodyPr/>
        <a:lstStyle/>
        <a:p>
          <a:r>
            <a:rPr lang="fr-FR" sz="1200" dirty="0">
              <a:hlinkClick xmlns:r="http://schemas.openxmlformats.org/officeDocument/2006/relationships" r:id="rId12" action="ppaction://hlinksldjump"/>
            </a:rPr>
            <a:t>III. </a:t>
          </a:r>
          <a:r>
            <a:rPr lang="fr-FR" sz="1200" dirty="0" err="1">
              <a:hlinkClick xmlns:r="http://schemas.openxmlformats.org/officeDocument/2006/relationships" r:id="rId12" action="ppaction://hlinksldjump"/>
            </a:rPr>
            <a:t>Voc</a:t>
          </a:r>
          <a:r>
            <a:rPr lang="fr-FR" sz="1200" dirty="0">
              <a:hlinkClick xmlns:r="http://schemas.openxmlformats.org/officeDocument/2006/relationships" r:id="rId12" action="ppaction://hlinksldjump"/>
            </a:rPr>
            <a:t>: aliments</a:t>
          </a:r>
          <a:endParaRPr lang="fr-FR" sz="1200" dirty="0"/>
        </a:p>
      </dgm:t>
    </dgm:pt>
    <dgm:pt modelId="{F9360B63-235F-4C4F-913A-0129822BD193}" type="parTrans" cxnId="{7C96E37D-2221-4703-9830-2485111A4943}">
      <dgm:prSet/>
      <dgm:spPr/>
      <dgm:t>
        <a:bodyPr/>
        <a:lstStyle/>
        <a:p>
          <a:endParaRPr lang="fr-FR" sz="1200"/>
        </a:p>
      </dgm:t>
    </dgm:pt>
    <dgm:pt modelId="{31BB5B69-4B99-4D7D-8A85-CD53BEB64987}" type="sibTrans" cxnId="{7C96E37D-2221-4703-9830-2485111A4943}">
      <dgm:prSet/>
      <dgm:spPr/>
      <dgm:t>
        <a:bodyPr/>
        <a:lstStyle/>
        <a:p>
          <a:endParaRPr lang="fr-FR" sz="12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12">
        <dgm:presLayoutVars>
          <dgm:bulletEnabled val="1"/>
        </dgm:presLayoutVars>
      </dgm:prSet>
      <dgm:spPr/>
    </dgm:pt>
    <dgm:pt modelId="{4F894FE4-D206-41C8-AF7E-2F059EF7A497}" type="pres">
      <dgm:prSet presAssocID="{D71A99E9-9574-442D-A8CA-B21062B246A6}" presName="parSpace" presStyleCnt="0"/>
      <dgm:spPr/>
    </dgm:pt>
    <dgm:pt modelId="{2F548C05-5D23-47B9-9153-0D08392EF497}" type="pres">
      <dgm:prSet presAssocID="{6FAE786F-AC75-4C08-AB21-821A5A2DCB78}" presName="parTxOnly" presStyleLbl="node1" presStyleIdx="1" presStyleCnt="12">
        <dgm:presLayoutVars>
          <dgm:bulletEnabled val="1"/>
        </dgm:presLayoutVars>
      </dgm:prSet>
      <dgm:spPr/>
    </dgm:pt>
    <dgm:pt modelId="{2641F55C-7678-4F0E-9F26-07FCA1D57FDD}" type="pres">
      <dgm:prSet presAssocID="{EB9486F7-414A-4ECD-8706-C58E89D3C254}" presName="parSpace" presStyleCnt="0"/>
      <dgm:spPr/>
    </dgm:pt>
    <dgm:pt modelId="{07D5B92C-B88D-4097-96C2-28859F65CA7F}" type="pres">
      <dgm:prSet presAssocID="{1C4AA4B7-634C-4CBA-8066-E03FD66C6830}" presName="parTxOnly" presStyleLbl="node1" presStyleIdx="2" presStyleCnt="12">
        <dgm:presLayoutVars>
          <dgm:bulletEnabled val="1"/>
        </dgm:presLayoutVars>
      </dgm:prSet>
      <dgm:spPr/>
    </dgm:pt>
    <dgm:pt modelId="{149AD83A-B175-422B-8511-AB5D0AE3C71B}" type="pres">
      <dgm:prSet presAssocID="{31BB5B69-4B99-4D7D-8A85-CD53BEB64987}" presName="parSpace" presStyleCnt="0"/>
      <dgm:spPr/>
    </dgm:pt>
    <dgm:pt modelId="{0BF32CFA-15F8-41C4-A152-C55FC3476C2D}" type="pres">
      <dgm:prSet presAssocID="{85EC93E8-032B-44C3-96BD-D8FC2CDF2A04}" presName="parTxOnly" presStyleLbl="node1" presStyleIdx="3" presStyleCnt="1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12">
        <dgm:presLayoutVars>
          <dgm:bulletEnabled val="1"/>
        </dgm:presLayoutVars>
      </dgm:prSet>
      <dgm:spPr/>
    </dgm:pt>
    <dgm:pt modelId="{25A1145E-2788-45FB-97B7-F8C4089C4654}" type="pres">
      <dgm:prSet presAssocID="{F11C5AE7-F1F8-4B7B-AAC2-50535A342F1D}" presName="parSpace" presStyleCnt="0"/>
      <dgm:spPr/>
    </dgm:pt>
    <dgm:pt modelId="{9FAE840A-45EF-4838-804D-7D38725257B5}" type="pres">
      <dgm:prSet presAssocID="{51A4E85C-7853-4BD1-99B8-500FA732C07C}" presName="parTxOnly" presStyleLbl="node1" presStyleIdx="5" presStyleCnt="12">
        <dgm:presLayoutVars>
          <dgm:bulletEnabled val="1"/>
        </dgm:presLayoutVars>
      </dgm:prSet>
      <dgm:spPr/>
    </dgm:pt>
    <dgm:pt modelId="{BBB638DF-FC3D-4C30-895A-940F06B6343E}" type="pres">
      <dgm:prSet presAssocID="{1D2E3503-D81D-4ED0-BBED-9752F01DDB36}" presName="parSpace" presStyleCnt="0"/>
      <dgm:spPr/>
    </dgm:pt>
    <dgm:pt modelId="{2CC4FF6B-995D-4E35-BB3F-77D64CD4A0D0}" type="pres">
      <dgm:prSet presAssocID="{2473E0C6-F091-45D1-92DF-C3495EF1C401}" presName="parTxOnly" presStyleLbl="node1" presStyleIdx="6" presStyleCnt="12">
        <dgm:presLayoutVars>
          <dgm:bulletEnabled val="1"/>
        </dgm:presLayoutVars>
      </dgm:prSet>
      <dgm:spPr/>
    </dgm:pt>
    <dgm:pt modelId="{1B769117-C156-4328-97A8-A790DE76E5F3}" type="pres">
      <dgm:prSet presAssocID="{180EAE69-2C01-4311-B9E4-412DA1BB2F8A}" presName="parSpace" presStyleCnt="0"/>
      <dgm:spPr/>
    </dgm:pt>
    <dgm:pt modelId="{E0020522-8D25-4C40-9ABB-B5A802558AAC}" type="pres">
      <dgm:prSet presAssocID="{F6F74AEF-BB45-45DA-85BB-D022F832901F}" presName="parTxOnly" presStyleLbl="node1" presStyleIdx="7" presStyleCnt="12">
        <dgm:presLayoutVars>
          <dgm:bulletEnabled val="1"/>
        </dgm:presLayoutVars>
      </dgm:prSet>
      <dgm:spPr/>
    </dgm:pt>
    <dgm:pt modelId="{8CF0E4F3-6CAB-4DF7-8127-F071599528CD}" type="pres">
      <dgm:prSet presAssocID="{0A7681B3-6438-4331-95BA-32E8E2E65E7D}" presName="parSpace" presStyleCnt="0"/>
      <dgm:spPr/>
    </dgm:pt>
    <dgm:pt modelId="{6EE9DACF-3558-46D5-AD94-BB48E49F1489}" type="pres">
      <dgm:prSet presAssocID="{936D745D-CA20-4C08-BC30-D08A12E607A8}" presName="parTxOnly" presStyleLbl="node1" presStyleIdx="8" presStyleCnt="12">
        <dgm:presLayoutVars>
          <dgm:bulletEnabled val="1"/>
        </dgm:presLayoutVars>
      </dgm:prSet>
      <dgm:spPr/>
    </dgm:pt>
    <dgm:pt modelId="{32911B46-F97F-4525-AD59-CFE95FFB94FB}" type="pres">
      <dgm:prSet presAssocID="{3F89783E-1958-4D73-9E9D-4ADDC3DE43EC}" presName="parSpace" presStyleCnt="0"/>
      <dgm:spPr/>
    </dgm:pt>
    <dgm:pt modelId="{B5879791-AD02-494D-9D78-6C22396A75B7}" type="pres">
      <dgm:prSet presAssocID="{0D8A07CC-95B6-4EA0-829E-D9B8D030864E}" presName="parTxOnly" presStyleLbl="node1" presStyleIdx="9" presStyleCnt="12">
        <dgm:presLayoutVars>
          <dgm:bulletEnabled val="1"/>
        </dgm:presLayoutVars>
      </dgm:prSet>
      <dgm:spPr/>
    </dgm:pt>
    <dgm:pt modelId="{58A52110-D620-4823-A6FA-E8FA09D67D59}" type="pres">
      <dgm:prSet presAssocID="{922F579C-F95D-45B9-8EB7-32A2FB74BB9F}" presName="parSpace" presStyleCnt="0"/>
      <dgm:spPr/>
    </dgm:pt>
    <dgm:pt modelId="{92430BDE-7174-4B03-866C-936903DF07F9}" type="pres">
      <dgm:prSet presAssocID="{9CD13DA1-4E5F-4C46-A83B-A6876944F671}" presName="parTxOnly" presStyleLbl="node1" presStyleIdx="10" presStyleCnt="12">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11" presStyleCnt="12">
        <dgm:presLayoutVars>
          <dgm:bulletEnabled val="1"/>
        </dgm:presLayoutVars>
      </dgm:prSet>
      <dgm:spPr/>
    </dgm:pt>
  </dgm:ptLst>
  <dgm:cxnLst>
    <dgm:cxn modelId="{72738101-32A0-482A-BC85-92CF6BCE71EB}" srcId="{70A282F3-4515-4856-B2C0-86AA77246B51}" destId="{B1C5E547-A81E-4965-963A-5969F01DE233}" srcOrd="11" destOrd="0" parTransId="{AE6CC7CD-9FCB-4360-8E79-DF93DAF60737}" sibTransId="{580937A6-3062-43E0-84A4-203220A55668}"/>
    <dgm:cxn modelId="{BC1FA509-B3C6-4E15-9D7F-18D053E21C90}" type="presOf" srcId="{0D8A07CC-95B6-4EA0-829E-D9B8D030864E}" destId="{B5879791-AD02-494D-9D78-6C22396A75B7}" srcOrd="0" destOrd="0" presId="urn:microsoft.com/office/officeart/2005/8/layout/hChevron3"/>
    <dgm:cxn modelId="{8256F109-2CE8-4062-ACC0-DBE387B5E892}" type="presOf" srcId="{70A282F3-4515-4856-B2C0-86AA77246B51}" destId="{776A1F8C-5C31-4691-9C2B-A7F8DF456F32}" srcOrd="0" destOrd="0" presId="urn:microsoft.com/office/officeart/2005/8/layout/hChevron3"/>
    <dgm:cxn modelId="{738C1013-B35C-45FD-A84F-246877F9D9FE}" type="presOf" srcId="{936D745D-CA20-4C08-BC30-D08A12E607A8}" destId="{6EE9DACF-3558-46D5-AD94-BB48E49F1489}" srcOrd="0" destOrd="0" presId="urn:microsoft.com/office/officeart/2005/8/layout/hChevron3"/>
    <dgm:cxn modelId="{AE06BB18-E8A4-4D1E-ACA5-3BC536A79940}" srcId="{70A282F3-4515-4856-B2C0-86AA77246B51}" destId="{51A4E85C-7853-4BD1-99B8-500FA732C07C}" srcOrd="5" destOrd="0" parTransId="{B7C07AFD-23D0-4ADA-AB3D-00F07F4ED878}" sibTransId="{1D2E3503-D81D-4ED0-BBED-9752F01DDB36}"/>
    <dgm:cxn modelId="{E8BBB22B-7300-4868-A083-1104E6BD099B}" type="presOf" srcId="{71854ADA-8CB0-41DE-A023-09C1AF968FE5}" destId="{10216DF6-6500-4360-8168-79C8E29168F6}" srcOrd="0" destOrd="0" presId="urn:microsoft.com/office/officeart/2005/8/layout/hChevron3"/>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1"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0C3B4C51-DA37-44EB-8B1A-A227097089DF}" type="presOf" srcId="{51A4E85C-7853-4BD1-99B8-500FA732C07C}" destId="{9FAE840A-45EF-4838-804D-7D38725257B5}" srcOrd="0" destOrd="0" presId="urn:microsoft.com/office/officeart/2005/8/layout/hChevron3"/>
    <dgm:cxn modelId="{7C96E37D-2221-4703-9830-2485111A4943}" srcId="{70A282F3-4515-4856-B2C0-86AA77246B51}" destId="{1C4AA4B7-634C-4CBA-8066-E03FD66C6830}" srcOrd="2" destOrd="0" parTransId="{F9360B63-235F-4C4F-913A-0129822BD193}" sibTransId="{31BB5B69-4B99-4D7D-8A85-CD53BEB64987}"/>
    <dgm:cxn modelId="{7003787F-7B8C-4EAA-87AB-559D63E64850}" type="presOf" srcId="{2473E0C6-F091-45D1-92DF-C3495EF1C401}" destId="{2CC4FF6B-995D-4E35-BB3F-77D64CD4A0D0}" srcOrd="0" destOrd="0" presId="urn:microsoft.com/office/officeart/2005/8/layout/hChevron3"/>
    <dgm:cxn modelId="{D7169B87-9B7A-456D-8969-26D2699B1861}" srcId="{70A282F3-4515-4856-B2C0-86AA77246B51}" destId="{0D8A07CC-95B6-4EA0-829E-D9B8D030864E}" srcOrd="9" destOrd="0" parTransId="{D1EA18D4-45E8-453B-9846-F7DB3EB607EC}" sibTransId="{922F579C-F95D-45B9-8EB7-32A2FB74BB9F}"/>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10" destOrd="0" parTransId="{A0441888-E3AF-4D12-AB92-613143FC1909}" sibTransId="{1E76E48C-B58D-4209-8280-B24013EBE79B}"/>
    <dgm:cxn modelId="{5B7573AD-785D-4B55-A230-E32D87EAB77C}" srcId="{70A282F3-4515-4856-B2C0-86AA77246B51}" destId="{F6F74AEF-BB45-45DA-85BB-D022F832901F}" srcOrd="7" destOrd="0" parTransId="{31D343A9-D0AF-42AA-80A0-2F8A29E1D15C}" sibTransId="{0A7681B3-6438-4331-95BA-32E8E2E65E7D}"/>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EDF810CE-15C3-42DD-BF0A-6F360788C8CC}" srcId="{70A282F3-4515-4856-B2C0-86AA77246B51}" destId="{936D745D-CA20-4C08-BC30-D08A12E607A8}" srcOrd="8" destOrd="0" parTransId="{5794BC60-2566-4E8B-AF41-932DE9E3CF09}" sibTransId="{3F89783E-1958-4D73-9E9D-4ADDC3DE43EC}"/>
    <dgm:cxn modelId="{2469B8E2-A478-42E2-AA81-10AD3E8626D6}" type="presOf" srcId="{F6F74AEF-BB45-45DA-85BB-D022F832901F}" destId="{E0020522-8D25-4C40-9ABB-B5A802558AAC}"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9587E1F6-0EDF-4079-BE46-C5E4EDAD7C76}" type="presOf" srcId="{1C4AA4B7-634C-4CBA-8066-E03FD66C6830}" destId="{07D5B92C-B88D-4097-96C2-28859F65CA7F}" srcOrd="0" destOrd="0" presId="urn:microsoft.com/office/officeart/2005/8/layout/hChevron3"/>
    <dgm:cxn modelId="{2A5368FE-1C47-49B5-BBAB-3FCDB61912AD}" srcId="{70A282F3-4515-4856-B2C0-86AA77246B51}" destId="{2473E0C6-F091-45D1-92DF-C3495EF1C401}" srcOrd="6" destOrd="0" parTransId="{4433C147-A76C-4373-82A9-5E8D9C6D1838}" sibTransId="{180EAE69-2C01-4311-B9E4-412DA1BB2F8A}"/>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23E8F3E0-0D4E-44EC-A5D5-384FB891694A}" type="presParOf" srcId="{776A1F8C-5C31-4691-9C2B-A7F8DF456F32}" destId="{2F548C05-5D23-47B9-9153-0D08392EF497}" srcOrd="2" destOrd="0" presId="urn:microsoft.com/office/officeart/2005/8/layout/hChevron3"/>
    <dgm:cxn modelId="{6B743A57-743D-4B08-99B0-997F146DC9E6}" type="presParOf" srcId="{776A1F8C-5C31-4691-9C2B-A7F8DF456F32}" destId="{2641F55C-7678-4F0E-9F26-07FCA1D57FDD}" srcOrd="3" destOrd="0" presId="urn:microsoft.com/office/officeart/2005/8/layout/hChevron3"/>
    <dgm:cxn modelId="{DC205062-3D57-485B-A4A3-88E08CF67B73}" type="presParOf" srcId="{776A1F8C-5C31-4691-9C2B-A7F8DF456F32}" destId="{07D5B92C-B88D-4097-96C2-28859F65CA7F}" srcOrd="4" destOrd="0" presId="urn:microsoft.com/office/officeart/2005/8/layout/hChevron3"/>
    <dgm:cxn modelId="{564C1AF4-A875-4033-AC0C-3A982FD8735B}" type="presParOf" srcId="{776A1F8C-5C31-4691-9C2B-A7F8DF456F32}" destId="{149AD83A-B175-422B-8511-AB5D0AE3C71B}"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2A60B205-ECBC-4A54-8744-FD5CBA466B06}" type="presParOf" srcId="{776A1F8C-5C31-4691-9C2B-A7F8DF456F32}" destId="{9FAE840A-45EF-4838-804D-7D38725257B5}" srcOrd="10" destOrd="0" presId="urn:microsoft.com/office/officeart/2005/8/layout/hChevron3"/>
    <dgm:cxn modelId="{43B5F5F6-6381-4D48-B856-1AB4A62ACFE7}" type="presParOf" srcId="{776A1F8C-5C31-4691-9C2B-A7F8DF456F32}" destId="{BBB638DF-FC3D-4C30-895A-940F06B6343E}" srcOrd="11" destOrd="0" presId="urn:microsoft.com/office/officeart/2005/8/layout/hChevron3"/>
    <dgm:cxn modelId="{3459719D-6CFD-462C-B8D1-15E16C375775}" type="presParOf" srcId="{776A1F8C-5C31-4691-9C2B-A7F8DF456F32}" destId="{2CC4FF6B-995D-4E35-BB3F-77D64CD4A0D0}" srcOrd="12" destOrd="0" presId="urn:microsoft.com/office/officeart/2005/8/layout/hChevron3"/>
    <dgm:cxn modelId="{9BEB9B76-D675-43EF-8776-EF1C3FA58311}" type="presParOf" srcId="{776A1F8C-5C31-4691-9C2B-A7F8DF456F32}" destId="{1B769117-C156-4328-97A8-A790DE76E5F3}" srcOrd="13" destOrd="0" presId="urn:microsoft.com/office/officeart/2005/8/layout/hChevron3"/>
    <dgm:cxn modelId="{3A64E952-699F-4EC7-9C53-12B304A1AC65}" type="presParOf" srcId="{776A1F8C-5C31-4691-9C2B-A7F8DF456F32}" destId="{E0020522-8D25-4C40-9ABB-B5A802558AAC}" srcOrd="14" destOrd="0" presId="urn:microsoft.com/office/officeart/2005/8/layout/hChevron3"/>
    <dgm:cxn modelId="{7C42AB26-C2B4-4645-A7A3-40E0E203DE4E}" type="presParOf" srcId="{776A1F8C-5C31-4691-9C2B-A7F8DF456F32}" destId="{8CF0E4F3-6CAB-4DF7-8127-F071599528CD}" srcOrd="15" destOrd="0" presId="urn:microsoft.com/office/officeart/2005/8/layout/hChevron3"/>
    <dgm:cxn modelId="{D9A9EFE4-1844-4005-8BED-2FB2A5DC5673}" type="presParOf" srcId="{776A1F8C-5C31-4691-9C2B-A7F8DF456F32}" destId="{6EE9DACF-3558-46D5-AD94-BB48E49F1489}" srcOrd="16" destOrd="0" presId="urn:microsoft.com/office/officeart/2005/8/layout/hChevron3"/>
    <dgm:cxn modelId="{DDC766BE-4A32-4C0C-825B-A9815018E346}" type="presParOf" srcId="{776A1F8C-5C31-4691-9C2B-A7F8DF456F32}" destId="{32911B46-F97F-4525-AD59-CFE95FFB94FB}" srcOrd="17" destOrd="0" presId="urn:microsoft.com/office/officeart/2005/8/layout/hChevron3"/>
    <dgm:cxn modelId="{50FEB9A3-6A5E-493F-B5D2-A491D2B86465}" type="presParOf" srcId="{776A1F8C-5C31-4691-9C2B-A7F8DF456F32}" destId="{B5879791-AD02-494D-9D78-6C22396A75B7}" srcOrd="18" destOrd="0" presId="urn:microsoft.com/office/officeart/2005/8/layout/hChevron3"/>
    <dgm:cxn modelId="{0534FCC8-F103-4C46-8CA6-2E6FE1A79070}" type="presParOf" srcId="{776A1F8C-5C31-4691-9C2B-A7F8DF456F32}" destId="{58A52110-D620-4823-A6FA-E8FA09D67D59}" srcOrd="19" destOrd="0" presId="urn:microsoft.com/office/officeart/2005/8/layout/hChevron3"/>
    <dgm:cxn modelId="{FA103E51-2275-407D-9C53-E55B4CF21AE3}" type="presParOf" srcId="{776A1F8C-5C31-4691-9C2B-A7F8DF456F32}" destId="{92430BDE-7174-4B03-866C-936903DF07F9}" srcOrd="20" destOrd="0" presId="urn:microsoft.com/office/officeart/2005/8/layout/hChevron3"/>
    <dgm:cxn modelId="{F31D3BCB-2AFA-458D-96BF-227456F0A622}" type="presParOf" srcId="{776A1F8C-5C31-4691-9C2B-A7F8DF456F32}" destId="{67BB3DEC-BE6B-4F48-94DF-D5CCA4276827}" srcOrd="21" destOrd="0" presId="urn:microsoft.com/office/officeart/2005/8/layout/hChevron3"/>
    <dgm:cxn modelId="{E192B9E4-C8EF-43DC-BA11-78FD917000E5}" type="presParOf" srcId="{776A1F8C-5C31-4691-9C2B-A7F8DF456F32}" destId="{2CB68F4E-D058-4ECE-8D28-436B2D71DCC9}" srcOrd="22" destOrd="0" presId="urn:microsoft.com/office/officeart/2005/8/layout/hChevron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8.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200" dirty="0">
              <a:hlinkClick xmlns:r="http://schemas.openxmlformats.org/officeDocument/2006/relationships" r:id="rId1" action="ppaction://hlinksldjump"/>
            </a:rPr>
            <a:t>I. Starter</a:t>
          </a:r>
          <a:endParaRPr lang="fr-FR" sz="1200" dirty="0"/>
        </a:p>
      </dgm:t>
    </dgm:pt>
    <dgm:pt modelId="{C735A598-7BAA-4198-B3DB-B75AF76A8085}" type="parTrans" cxnId="{C66094AE-62B6-4AC2-AD90-6DDD41DB0420}">
      <dgm:prSet/>
      <dgm:spPr/>
      <dgm:t>
        <a:bodyPr/>
        <a:lstStyle/>
        <a:p>
          <a:endParaRPr lang="fr-FR" sz="1200"/>
        </a:p>
      </dgm:t>
    </dgm:pt>
    <dgm:pt modelId="{D71A99E9-9574-442D-A8CA-B21062B246A6}" type="sibTrans" cxnId="{C66094AE-62B6-4AC2-AD90-6DDD41DB0420}">
      <dgm:prSet/>
      <dgm:spPr/>
      <dgm:t>
        <a:bodyPr/>
        <a:lstStyle/>
        <a:p>
          <a:endParaRPr lang="fr-FR" sz="1200"/>
        </a:p>
      </dgm:t>
    </dgm:pt>
    <dgm:pt modelId="{6FAE786F-AC75-4C08-AB21-821A5A2DCB78}">
      <dgm:prSet phldrT="[Texte]" custT="1"/>
      <dgm:spPr>
        <a:solidFill>
          <a:schemeClr val="accent6">
            <a:lumMod val="20000"/>
            <a:lumOff val="80000"/>
          </a:schemeClr>
        </a:solidFill>
      </dgm:spPr>
      <dgm:t>
        <a:bodyPr/>
        <a:lstStyle/>
        <a:p>
          <a:r>
            <a:rPr lang="fr-FR" sz="1200" dirty="0">
              <a:hlinkClick xmlns:r="http://schemas.openxmlformats.org/officeDocument/2006/relationships" r:id="rId2" action="ppaction://hlinksldjump"/>
            </a:rPr>
            <a:t>II. C. texte</a:t>
          </a:r>
          <a:endParaRPr lang="fr-FR" sz="1200" dirty="0"/>
        </a:p>
      </dgm:t>
    </dgm:pt>
    <dgm:pt modelId="{995DA614-9380-4BB6-AF59-3DCB142B5F48}" type="parTrans" cxnId="{999FA33F-C5F2-4496-9223-5605050F10AE}">
      <dgm:prSet/>
      <dgm:spPr/>
      <dgm:t>
        <a:bodyPr/>
        <a:lstStyle/>
        <a:p>
          <a:endParaRPr lang="fr-FR" sz="1200"/>
        </a:p>
      </dgm:t>
    </dgm:pt>
    <dgm:pt modelId="{EB9486F7-414A-4ECD-8706-C58E89D3C254}" type="sibTrans" cxnId="{999FA33F-C5F2-4496-9223-5605050F10AE}">
      <dgm:prSet/>
      <dgm:spPr/>
      <dgm:t>
        <a:bodyPr/>
        <a:lstStyle/>
        <a:p>
          <a:endParaRPr lang="fr-FR" sz="1200"/>
        </a:p>
      </dgm:t>
    </dgm:pt>
    <dgm:pt modelId="{85EC93E8-032B-44C3-96BD-D8FC2CDF2A04}">
      <dgm:prSet phldrT="[Texte]" custT="1"/>
      <dgm:spPr>
        <a:solidFill>
          <a:schemeClr val="accent6">
            <a:lumMod val="20000"/>
            <a:lumOff val="80000"/>
          </a:schemeClr>
        </a:solidFill>
      </dgm:spPr>
      <dgm:t>
        <a:bodyPr/>
        <a:lstStyle/>
        <a:p>
          <a:r>
            <a:rPr lang="fr-FR" sz="1200" dirty="0">
              <a:hlinkClick xmlns:r="http://schemas.openxmlformats.org/officeDocument/2006/relationships" r:id="rId3" action="ppaction://hlinksldjump"/>
            </a:rPr>
            <a:t>IV. Gr: qté définie</a:t>
          </a:r>
          <a:endParaRPr lang="fr-FR" sz="1200" dirty="0"/>
        </a:p>
      </dgm:t>
    </dgm:pt>
    <dgm:pt modelId="{B0ED8357-9422-40D9-916C-E231BBDB607E}" type="parTrans" cxnId="{0A00E1CB-F810-44A5-A8D7-65B7092DF0AD}">
      <dgm:prSet/>
      <dgm:spPr/>
      <dgm:t>
        <a:bodyPr/>
        <a:lstStyle/>
        <a:p>
          <a:endParaRPr lang="fr-FR" sz="1200"/>
        </a:p>
      </dgm:t>
    </dgm:pt>
    <dgm:pt modelId="{9936B63E-A76D-4026-BBC4-6A1BEE9FE167}" type="sibTrans" cxnId="{0A00E1CB-F810-44A5-A8D7-65B7092DF0AD}">
      <dgm:prSet/>
      <dgm:spPr/>
      <dgm:t>
        <a:bodyPr/>
        <a:lstStyle/>
        <a:p>
          <a:endParaRPr lang="fr-FR" sz="1200"/>
        </a:p>
      </dgm:t>
    </dgm:pt>
    <dgm:pt modelId="{63BF9446-41F9-44D2-88CF-A079D597BA95}">
      <dgm:prSet phldrT="[Texte]" custT="1"/>
      <dgm:spPr>
        <a:solidFill>
          <a:srgbClr val="FFC000"/>
        </a:solidFill>
      </dgm:spPr>
      <dgm:t>
        <a:bodyPr/>
        <a:lstStyle/>
        <a:p>
          <a:r>
            <a:rPr lang="fr-FR" sz="1200" dirty="0">
              <a:hlinkClick xmlns:r="http://schemas.openxmlformats.org/officeDocument/2006/relationships" r:id="rId4" action="ppaction://hlinksldjump"/>
            </a:rPr>
            <a:t>V. Gr: qté indéfinie</a:t>
          </a:r>
          <a:endParaRPr lang="fr-FR" sz="1200" dirty="0"/>
        </a:p>
      </dgm:t>
    </dgm:pt>
    <dgm:pt modelId="{9AEBF485-80B7-4E72-B632-6D0248883F53}" type="parTrans" cxnId="{B2C73BEB-7BFC-4B9A-BF95-0C73B50EBA98}">
      <dgm:prSet/>
      <dgm:spPr/>
      <dgm:t>
        <a:bodyPr/>
        <a:lstStyle/>
        <a:p>
          <a:endParaRPr lang="fr-FR" sz="1200"/>
        </a:p>
      </dgm:t>
    </dgm:pt>
    <dgm:pt modelId="{F11C5AE7-F1F8-4B7B-AAC2-50535A342F1D}" type="sibTrans" cxnId="{B2C73BEB-7BFC-4B9A-BF95-0C73B50EBA98}">
      <dgm:prSet/>
      <dgm:spPr/>
      <dgm:t>
        <a:bodyPr/>
        <a:lstStyle/>
        <a:p>
          <a:endParaRPr lang="fr-FR" sz="1200"/>
        </a:p>
      </dgm:t>
    </dgm:pt>
    <dgm:pt modelId="{9CD13DA1-4E5F-4C46-A83B-A6876944F671}">
      <dgm:prSet phldrT="[Texte]" custT="1"/>
      <dgm:spPr>
        <a:solidFill>
          <a:schemeClr val="accent6">
            <a:lumMod val="20000"/>
            <a:lumOff val="80000"/>
          </a:schemeClr>
        </a:solidFill>
      </dgm:spPr>
      <dgm:t>
        <a:bodyPr/>
        <a:lstStyle/>
        <a:p>
          <a:r>
            <a:rPr lang="fr-FR" sz="1200" dirty="0">
              <a:hlinkClick xmlns:r="http://schemas.openxmlformats.org/officeDocument/2006/relationships" r:id="rId5" action="ppaction://hlinksldjump"/>
            </a:rPr>
            <a:t>XI. Phonétique</a:t>
          </a:r>
          <a:endParaRPr lang="fr-FR" sz="1200" dirty="0"/>
        </a:p>
      </dgm:t>
    </dgm:pt>
    <dgm:pt modelId="{A0441888-E3AF-4D12-AB92-613143FC1909}" type="parTrans" cxnId="{C85385A2-F66B-431C-B9AC-A00FB80E79EB}">
      <dgm:prSet/>
      <dgm:spPr/>
      <dgm:t>
        <a:bodyPr/>
        <a:lstStyle/>
        <a:p>
          <a:endParaRPr lang="fr-FR" sz="1200"/>
        </a:p>
      </dgm:t>
    </dgm:pt>
    <dgm:pt modelId="{1E76E48C-B58D-4209-8280-B24013EBE79B}" type="sibTrans" cxnId="{C85385A2-F66B-431C-B9AC-A00FB80E79EB}">
      <dgm:prSet/>
      <dgm:spPr/>
      <dgm:t>
        <a:bodyPr/>
        <a:lstStyle/>
        <a:p>
          <a:endParaRPr lang="fr-FR" sz="1200"/>
        </a:p>
      </dgm:t>
    </dgm:pt>
    <dgm:pt modelId="{B1C5E547-A81E-4965-963A-5969F01DE233}">
      <dgm:prSet phldrT="[Texte]" custT="1"/>
      <dgm:spPr>
        <a:solidFill>
          <a:schemeClr val="accent6">
            <a:lumMod val="20000"/>
            <a:lumOff val="80000"/>
          </a:schemeClr>
        </a:solidFill>
      </dgm:spPr>
      <dgm:t>
        <a:bodyPr/>
        <a:lstStyle/>
        <a:p>
          <a:r>
            <a:rPr lang="fr-FR" sz="1200" dirty="0">
              <a:hlinkClick xmlns:r="http://schemas.openxmlformats.org/officeDocument/2006/relationships" r:id="rId6" action="ppaction://hlinksldjump"/>
            </a:rPr>
            <a:t>XII. Production</a:t>
          </a:r>
          <a:endParaRPr lang="fr-FR" sz="1200" dirty="0"/>
        </a:p>
      </dgm:t>
    </dgm:pt>
    <dgm:pt modelId="{AE6CC7CD-9FCB-4360-8E79-DF93DAF60737}" type="parTrans" cxnId="{72738101-32A0-482A-BC85-92CF6BCE71EB}">
      <dgm:prSet/>
      <dgm:spPr/>
      <dgm:t>
        <a:bodyPr/>
        <a:lstStyle/>
        <a:p>
          <a:endParaRPr lang="fr-FR" sz="1200"/>
        </a:p>
      </dgm:t>
    </dgm:pt>
    <dgm:pt modelId="{580937A6-3062-43E0-84A4-203220A55668}" type="sibTrans" cxnId="{72738101-32A0-482A-BC85-92CF6BCE71EB}">
      <dgm:prSet/>
      <dgm:spPr/>
      <dgm:t>
        <a:bodyPr/>
        <a:lstStyle/>
        <a:p>
          <a:endParaRPr lang="fr-FR" sz="1200"/>
        </a:p>
      </dgm:t>
    </dgm:pt>
    <dgm:pt modelId="{51A4E85C-7853-4BD1-99B8-500FA732C07C}">
      <dgm:prSet phldrT="[Texte]" custT="1"/>
      <dgm:spPr>
        <a:solidFill>
          <a:schemeClr val="accent6">
            <a:lumMod val="20000"/>
            <a:lumOff val="80000"/>
          </a:schemeClr>
        </a:solidFill>
      </dgm:spPr>
      <dgm:t>
        <a:bodyPr/>
        <a:lstStyle/>
        <a:p>
          <a:r>
            <a:rPr lang="fr-FR" sz="1200" dirty="0">
              <a:hlinkClick xmlns:r="http://schemas.openxmlformats.org/officeDocument/2006/relationships" r:id="rId7" action="ppaction://hlinksldjump"/>
            </a:rPr>
            <a:t>VI. </a:t>
          </a:r>
          <a:r>
            <a:rPr lang="fr-FR" sz="1200" dirty="0" err="1">
              <a:hlinkClick xmlns:r="http://schemas.openxmlformats.org/officeDocument/2006/relationships" r:id="rId7" action="ppaction://hlinksldjump"/>
            </a:rPr>
            <a:t>Voc</a:t>
          </a:r>
          <a:r>
            <a:rPr lang="fr-FR" sz="1200" dirty="0">
              <a:hlinkClick xmlns:r="http://schemas.openxmlformats.org/officeDocument/2006/relationships" r:id="rId7" action="ppaction://hlinksldjump"/>
            </a:rPr>
            <a:t>: actions</a:t>
          </a:r>
          <a:endParaRPr lang="fr-FR" sz="1200" dirty="0"/>
        </a:p>
      </dgm:t>
    </dgm:pt>
    <dgm:pt modelId="{B7C07AFD-23D0-4ADA-AB3D-00F07F4ED878}" type="parTrans" cxnId="{AE06BB18-E8A4-4D1E-ACA5-3BC536A79940}">
      <dgm:prSet/>
      <dgm:spPr/>
      <dgm:t>
        <a:bodyPr/>
        <a:lstStyle/>
        <a:p>
          <a:endParaRPr lang="fr-FR" sz="1200"/>
        </a:p>
      </dgm:t>
    </dgm:pt>
    <dgm:pt modelId="{1D2E3503-D81D-4ED0-BBED-9752F01DDB36}" type="sibTrans" cxnId="{AE06BB18-E8A4-4D1E-ACA5-3BC536A79940}">
      <dgm:prSet/>
      <dgm:spPr/>
      <dgm:t>
        <a:bodyPr/>
        <a:lstStyle/>
        <a:p>
          <a:endParaRPr lang="fr-FR" sz="1200"/>
        </a:p>
      </dgm:t>
    </dgm:pt>
    <dgm:pt modelId="{2473E0C6-F091-45D1-92DF-C3495EF1C401}">
      <dgm:prSet phldrT="[Texte]" custT="1"/>
      <dgm:spPr>
        <a:solidFill>
          <a:schemeClr val="accent6">
            <a:lumMod val="20000"/>
            <a:lumOff val="80000"/>
          </a:schemeClr>
        </a:solidFill>
      </dgm:spPr>
      <dgm:t>
        <a:bodyPr/>
        <a:lstStyle/>
        <a:p>
          <a:r>
            <a:rPr lang="fr-FR" sz="1200" dirty="0">
              <a:hlinkClick xmlns:r="http://schemas.openxmlformats.org/officeDocument/2006/relationships" r:id="rId8" action="ppaction://hlinksldjump"/>
            </a:rPr>
            <a:t>VII. Gr: COD</a:t>
          </a:r>
          <a:endParaRPr lang="fr-FR" sz="1200" dirty="0"/>
        </a:p>
      </dgm:t>
    </dgm:pt>
    <dgm:pt modelId="{4433C147-A76C-4373-82A9-5E8D9C6D1838}" type="parTrans" cxnId="{2A5368FE-1C47-49B5-BBAB-3FCDB61912AD}">
      <dgm:prSet/>
      <dgm:spPr/>
      <dgm:t>
        <a:bodyPr/>
        <a:lstStyle/>
        <a:p>
          <a:endParaRPr lang="fr-FR" sz="1200"/>
        </a:p>
      </dgm:t>
    </dgm:pt>
    <dgm:pt modelId="{180EAE69-2C01-4311-B9E4-412DA1BB2F8A}" type="sibTrans" cxnId="{2A5368FE-1C47-49B5-BBAB-3FCDB61912AD}">
      <dgm:prSet/>
      <dgm:spPr/>
      <dgm:t>
        <a:bodyPr/>
        <a:lstStyle/>
        <a:p>
          <a:endParaRPr lang="fr-FR" sz="1200"/>
        </a:p>
      </dgm:t>
    </dgm:pt>
    <dgm:pt modelId="{F6F74AEF-BB45-45DA-85BB-D022F832901F}">
      <dgm:prSet phldrT="[Texte]" custT="1"/>
      <dgm:spPr>
        <a:solidFill>
          <a:schemeClr val="accent6">
            <a:lumMod val="20000"/>
            <a:lumOff val="80000"/>
          </a:schemeClr>
        </a:solidFill>
      </dgm:spPr>
      <dgm:t>
        <a:bodyPr/>
        <a:lstStyle/>
        <a:p>
          <a:r>
            <a:rPr lang="fr-FR" sz="1200" dirty="0">
              <a:hlinkClick xmlns:r="http://schemas.openxmlformats.org/officeDocument/2006/relationships" r:id="rId9" action="ppaction://hlinksldjump"/>
            </a:rPr>
            <a:t>VIII. Gr: prés. progressif</a:t>
          </a:r>
          <a:endParaRPr lang="fr-FR" sz="1200" dirty="0"/>
        </a:p>
      </dgm:t>
    </dgm:pt>
    <dgm:pt modelId="{31D343A9-D0AF-42AA-80A0-2F8A29E1D15C}" type="parTrans" cxnId="{5B7573AD-785D-4B55-A230-E32D87EAB77C}">
      <dgm:prSet/>
      <dgm:spPr/>
      <dgm:t>
        <a:bodyPr/>
        <a:lstStyle/>
        <a:p>
          <a:endParaRPr lang="fr-FR" sz="1200"/>
        </a:p>
      </dgm:t>
    </dgm:pt>
    <dgm:pt modelId="{0A7681B3-6438-4331-95BA-32E8E2E65E7D}" type="sibTrans" cxnId="{5B7573AD-785D-4B55-A230-E32D87EAB77C}">
      <dgm:prSet/>
      <dgm:spPr/>
      <dgm:t>
        <a:bodyPr/>
        <a:lstStyle/>
        <a:p>
          <a:endParaRPr lang="fr-FR" sz="1200"/>
        </a:p>
      </dgm:t>
    </dgm:pt>
    <dgm:pt modelId="{936D745D-CA20-4C08-BC30-D08A12E607A8}">
      <dgm:prSet phldrT="[Texte]" custT="1"/>
      <dgm:spPr>
        <a:solidFill>
          <a:schemeClr val="accent6">
            <a:lumMod val="20000"/>
            <a:lumOff val="80000"/>
          </a:schemeClr>
        </a:solidFill>
      </dgm:spPr>
      <dgm:t>
        <a:bodyPr/>
        <a:lstStyle/>
        <a:p>
          <a:r>
            <a:rPr lang="fr-FR" sz="1200" dirty="0">
              <a:hlinkClick xmlns:r="http://schemas.openxmlformats.org/officeDocument/2006/relationships" r:id="rId10" action="ppaction://hlinksldjump"/>
            </a:rPr>
            <a:t>IX. </a:t>
          </a:r>
          <a:r>
            <a:rPr lang="fr-FR" sz="1200" dirty="0" err="1">
              <a:hlinkClick xmlns:r="http://schemas.openxmlformats.org/officeDocument/2006/relationships" r:id="rId10" action="ppaction://hlinksldjump"/>
            </a:rPr>
            <a:t>Voc</a:t>
          </a:r>
          <a:r>
            <a:rPr lang="fr-FR" sz="1200" dirty="0">
              <a:hlinkClick xmlns:r="http://schemas.openxmlformats.org/officeDocument/2006/relationships" r:id="rId10" action="ppaction://hlinksldjump"/>
            </a:rPr>
            <a:t>: connecteurs</a:t>
          </a:r>
          <a:endParaRPr lang="fr-FR" sz="1200" dirty="0"/>
        </a:p>
      </dgm:t>
    </dgm:pt>
    <dgm:pt modelId="{5794BC60-2566-4E8B-AF41-932DE9E3CF09}" type="parTrans" cxnId="{EDF810CE-15C3-42DD-BF0A-6F360788C8CC}">
      <dgm:prSet/>
      <dgm:spPr/>
      <dgm:t>
        <a:bodyPr/>
        <a:lstStyle/>
        <a:p>
          <a:endParaRPr lang="fr-FR" sz="1200"/>
        </a:p>
      </dgm:t>
    </dgm:pt>
    <dgm:pt modelId="{3F89783E-1958-4D73-9E9D-4ADDC3DE43EC}" type="sibTrans" cxnId="{EDF810CE-15C3-42DD-BF0A-6F360788C8CC}">
      <dgm:prSet/>
      <dgm:spPr/>
      <dgm:t>
        <a:bodyPr/>
        <a:lstStyle/>
        <a:p>
          <a:endParaRPr lang="fr-FR" sz="1200"/>
        </a:p>
      </dgm:t>
    </dgm:pt>
    <dgm:pt modelId="{0D8A07CC-95B6-4EA0-829E-D9B8D030864E}">
      <dgm:prSet phldrT="[Texte]" custT="1"/>
      <dgm:spPr>
        <a:solidFill>
          <a:schemeClr val="accent6">
            <a:lumMod val="20000"/>
            <a:lumOff val="80000"/>
          </a:schemeClr>
        </a:solidFill>
      </dgm:spPr>
      <dgm:t>
        <a:bodyPr/>
        <a:lstStyle/>
        <a:p>
          <a:r>
            <a:rPr lang="fr-FR" sz="1200" dirty="0">
              <a:hlinkClick xmlns:r="http://schemas.openxmlformats.org/officeDocument/2006/relationships" r:id="rId11" action="ppaction://hlinksldjump"/>
            </a:rPr>
            <a:t>X. </a:t>
          </a:r>
          <a:r>
            <a:rPr lang="fr-FR" sz="1200" dirty="0" err="1">
              <a:hlinkClick xmlns:r="http://schemas.openxmlformats.org/officeDocument/2006/relationships" r:id="rId11" action="ppaction://hlinksldjump"/>
            </a:rPr>
            <a:t>Voc</a:t>
          </a:r>
          <a:r>
            <a:rPr lang="fr-FR" sz="1200" dirty="0">
              <a:hlinkClick xmlns:r="http://schemas.openxmlformats.org/officeDocument/2006/relationships" r:id="rId11" action="ppaction://hlinksldjump"/>
            </a:rPr>
            <a:t>: opinion</a:t>
          </a:r>
          <a:endParaRPr lang="fr-FR" sz="1200" dirty="0"/>
        </a:p>
      </dgm:t>
    </dgm:pt>
    <dgm:pt modelId="{D1EA18D4-45E8-453B-9846-F7DB3EB607EC}" type="parTrans" cxnId="{D7169B87-9B7A-456D-8969-26D2699B1861}">
      <dgm:prSet/>
      <dgm:spPr/>
      <dgm:t>
        <a:bodyPr/>
        <a:lstStyle/>
        <a:p>
          <a:endParaRPr lang="fr-FR" sz="1200"/>
        </a:p>
      </dgm:t>
    </dgm:pt>
    <dgm:pt modelId="{922F579C-F95D-45B9-8EB7-32A2FB74BB9F}" type="sibTrans" cxnId="{D7169B87-9B7A-456D-8969-26D2699B1861}">
      <dgm:prSet/>
      <dgm:spPr/>
      <dgm:t>
        <a:bodyPr/>
        <a:lstStyle/>
        <a:p>
          <a:endParaRPr lang="fr-FR" sz="1200"/>
        </a:p>
      </dgm:t>
    </dgm:pt>
    <dgm:pt modelId="{1C4AA4B7-634C-4CBA-8066-E03FD66C6830}">
      <dgm:prSet phldrT="[Texte]" custT="1"/>
      <dgm:spPr>
        <a:solidFill>
          <a:schemeClr val="accent6">
            <a:lumMod val="20000"/>
            <a:lumOff val="80000"/>
          </a:schemeClr>
        </a:solidFill>
      </dgm:spPr>
      <dgm:t>
        <a:bodyPr/>
        <a:lstStyle/>
        <a:p>
          <a:r>
            <a:rPr lang="fr-FR" sz="1200" dirty="0">
              <a:hlinkClick xmlns:r="http://schemas.openxmlformats.org/officeDocument/2006/relationships" r:id="rId12" action="ppaction://hlinksldjump"/>
            </a:rPr>
            <a:t>III. </a:t>
          </a:r>
          <a:r>
            <a:rPr lang="fr-FR" sz="1200" dirty="0" err="1">
              <a:hlinkClick xmlns:r="http://schemas.openxmlformats.org/officeDocument/2006/relationships" r:id="rId12" action="ppaction://hlinksldjump"/>
            </a:rPr>
            <a:t>Voc</a:t>
          </a:r>
          <a:r>
            <a:rPr lang="fr-FR" sz="1200" dirty="0">
              <a:hlinkClick xmlns:r="http://schemas.openxmlformats.org/officeDocument/2006/relationships" r:id="rId12" action="ppaction://hlinksldjump"/>
            </a:rPr>
            <a:t>: aliments</a:t>
          </a:r>
          <a:endParaRPr lang="fr-FR" sz="1200" dirty="0"/>
        </a:p>
      </dgm:t>
    </dgm:pt>
    <dgm:pt modelId="{F9360B63-235F-4C4F-913A-0129822BD193}" type="parTrans" cxnId="{7C96E37D-2221-4703-9830-2485111A4943}">
      <dgm:prSet/>
      <dgm:spPr/>
      <dgm:t>
        <a:bodyPr/>
        <a:lstStyle/>
        <a:p>
          <a:endParaRPr lang="fr-FR" sz="1200"/>
        </a:p>
      </dgm:t>
    </dgm:pt>
    <dgm:pt modelId="{31BB5B69-4B99-4D7D-8A85-CD53BEB64987}" type="sibTrans" cxnId="{7C96E37D-2221-4703-9830-2485111A4943}">
      <dgm:prSet/>
      <dgm:spPr/>
      <dgm:t>
        <a:bodyPr/>
        <a:lstStyle/>
        <a:p>
          <a:endParaRPr lang="fr-FR" sz="12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12">
        <dgm:presLayoutVars>
          <dgm:bulletEnabled val="1"/>
        </dgm:presLayoutVars>
      </dgm:prSet>
      <dgm:spPr/>
    </dgm:pt>
    <dgm:pt modelId="{4F894FE4-D206-41C8-AF7E-2F059EF7A497}" type="pres">
      <dgm:prSet presAssocID="{D71A99E9-9574-442D-A8CA-B21062B246A6}" presName="parSpace" presStyleCnt="0"/>
      <dgm:spPr/>
    </dgm:pt>
    <dgm:pt modelId="{2F548C05-5D23-47B9-9153-0D08392EF497}" type="pres">
      <dgm:prSet presAssocID="{6FAE786F-AC75-4C08-AB21-821A5A2DCB78}" presName="parTxOnly" presStyleLbl="node1" presStyleIdx="1" presStyleCnt="12">
        <dgm:presLayoutVars>
          <dgm:bulletEnabled val="1"/>
        </dgm:presLayoutVars>
      </dgm:prSet>
      <dgm:spPr/>
    </dgm:pt>
    <dgm:pt modelId="{2641F55C-7678-4F0E-9F26-07FCA1D57FDD}" type="pres">
      <dgm:prSet presAssocID="{EB9486F7-414A-4ECD-8706-C58E89D3C254}" presName="parSpace" presStyleCnt="0"/>
      <dgm:spPr/>
    </dgm:pt>
    <dgm:pt modelId="{07D5B92C-B88D-4097-96C2-28859F65CA7F}" type="pres">
      <dgm:prSet presAssocID="{1C4AA4B7-634C-4CBA-8066-E03FD66C6830}" presName="parTxOnly" presStyleLbl="node1" presStyleIdx="2" presStyleCnt="12">
        <dgm:presLayoutVars>
          <dgm:bulletEnabled val="1"/>
        </dgm:presLayoutVars>
      </dgm:prSet>
      <dgm:spPr/>
    </dgm:pt>
    <dgm:pt modelId="{149AD83A-B175-422B-8511-AB5D0AE3C71B}" type="pres">
      <dgm:prSet presAssocID="{31BB5B69-4B99-4D7D-8A85-CD53BEB64987}" presName="parSpace" presStyleCnt="0"/>
      <dgm:spPr/>
    </dgm:pt>
    <dgm:pt modelId="{0BF32CFA-15F8-41C4-A152-C55FC3476C2D}" type="pres">
      <dgm:prSet presAssocID="{85EC93E8-032B-44C3-96BD-D8FC2CDF2A04}" presName="parTxOnly" presStyleLbl="node1" presStyleIdx="3" presStyleCnt="1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12">
        <dgm:presLayoutVars>
          <dgm:bulletEnabled val="1"/>
        </dgm:presLayoutVars>
      </dgm:prSet>
      <dgm:spPr/>
    </dgm:pt>
    <dgm:pt modelId="{25A1145E-2788-45FB-97B7-F8C4089C4654}" type="pres">
      <dgm:prSet presAssocID="{F11C5AE7-F1F8-4B7B-AAC2-50535A342F1D}" presName="parSpace" presStyleCnt="0"/>
      <dgm:spPr/>
    </dgm:pt>
    <dgm:pt modelId="{9FAE840A-45EF-4838-804D-7D38725257B5}" type="pres">
      <dgm:prSet presAssocID="{51A4E85C-7853-4BD1-99B8-500FA732C07C}" presName="parTxOnly" presStyleLbl="node1" presStyleIdx="5" presStyleCnt="12">
        <dgm:presLayoutVars>
          <dgm:bulletEnabled val="1"/>
        </dgm:presLayoutVars>
      </dgm:prSet>
      <dgm:spPr/>
    </dgm:pt>
    <dgm:pt modelId="{BBB638DF-FC3D-4C30-895A-940F06B6343E}" type="pres">
      <dgm:prSet presAssocID="{1D2E3503-D81D-4ED0-BBED-9752F01DDB36}" presName="parSpace" presStyleCnt="0"/>
      <dgm:spPr/>
    </dgm:pt>
    <dgm:pt modelId="{2CC4FF6B-995D-4E35-BB3F-77D64CD4A0D0}" type="pres">
      <dgm:prSet presAssocID="{2473E0C6-F091-45D1-92DF-C3495EF1C401}" presName="parTxOnly" presStyleLbl="node1" presStyleIdx="6" presStyleCnt="12">
        <dgm:presLayoutVars>
          <dgm:bulletEnabled val="1"/>
        </dgm:presLayoutVars>
      </dgm:prSet>
      <dgm:spPr/>
    </dgm:pt>
    <dgm:pt modelId="{1B769117-C156-4328-97A8-A790DE76E5F3}" type="pres">
      <dgm:prSet presAssocID="{180EAE69-2C01-4311-B9E4-412DA1BB2F8A}" presName="parSpace" presStyleCnt="0"/>
      <dgm:spPr/>
    </dgm:pt>
    <dgm:pt modelId="{E0020522-8D25-4C40-9ABB-B5A802558AAC}" type="pres">
      <dgm:prSet presAssocID="{F6F74AEF-BB45-45DA-85BB-D022F832901F}" presName="parTxOnly" presStyleLbl="node1" presStyleIdx="7" presStyleCnt="12">
        <dgm:presLayoutVars>
          <dgm:bulletEnabled val="1"/>
        </dgm:presLayoutVars>
      </dgm:prSet>
      <dgm:spPr/>
    </dgm:pt>
    <dgm:pt modelId="{8CF0E4F3-6CAB-4DF7-8127-F071599528CD}" type="pres">
      <dgm:prSet presAssocID="{0A7681B3-6438-4331-95BA-32E8E2E65E7D}" presName="parSpace" presStyleCnt="0"/>
      <dgm:spPr/>
    </dgm:pt>
    <dgm:pt modelId="{6EE9DACF-3558-46D5-AD94-BB48E49F1489}" type="pres">
      <dgm:prSet presAssocID="{936D745D-CA20-4C08-BC30-D08A12E607A8}" presName="parTxOnly" presStyleLbl="node1" presStyleIdx="8" presStyleCnt="12">
        <dgm:presLayoutVars>
          <dgm:bulletEnabled val="1"/>
        </dgm:presLayoutVars>
      </dgm:prSet>
      <dgm:spPr/>
    </dgm:pt>
    <dgm:pt modelId="{32911B46-F97F-4525-AD59-CFE95FFB94FB}" type="pres">
      <dgm:prSet presAssocID="{3F89783E-1958-4D73-9E9D-4ADDC3DE43EC}" presName="parSpace" presStyleCnt="0"/>
      <dgm:spPr/>
    </dgm:pt>
    <dgm:pt modelId="{B5879791-AD02-494D-9D78-6C22396A75B7}" type="pres">
      <dgm:prSet presAssocID="{0D8A07CC-95B6-4EA0-829E-D9B8D030864E}" presName="parTxOnly" presStyleLbl="node1" presStyleIdx="9" presStyleCnt="12">
        <dgm:presLayoutVars>
          <dgm:bulletEnabled val="1"/>
        </dgm:presLayoutVars>
      </dgm:prSet>
      <dgm:spPr/>
    </dgm:pt>
    <dgm:pt modelId="{58A52110-D620-4823-A6FA-E8FA09D67D59}" type="pres">
      <dgm:prSet presAssocID="{922F579C-F95D-45B9-8EB7-32A2FB74BB9F}" presName="parSpace" presStyleCnt="0"/>
      <dgm:spPr/>
    </dgm:pt>
    <dgm:pt modelId="{92430BDE-7174-4B03-866C-936903DF07F9}" type="pres">
      <dgm:prSet presAssocID="{9CD13DA1-4E5F-4C46-A83B-A6876944F671}" presName="parTxOnly" presStyleLbl="node1" presStyleIdx="10" presStyleCnt="12">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11" presStyleCnt="12">
        <dgm:presLayoutVars>
          <dgm:bulletEnabled val="1"/>
        </dgm:presLayoutVars>
      </dgm:prSet>
      <dgm:spPr/>
    </dgm:pt>
  </dgm:ptLst>
  <dgm:cxnLst>
    <dgm:cxn modelId="{72738101-32A0-482A-BC85-92CF6BCE71EB}" srcId="{70A282F3-4515-4856-B2C0-86AA77246B51}" destId="{B1C5E547-A81E-4965-963A-5969F01DE233}" srcOrd="11" destOrd="0" parTransId="{AE6CC7CD-9FCB-4360-8E79-DF93DAF60737}" sibTransId="{580937A6-3062-43E0-84A4-203220A55668}"/>
    <dgm:cxn modelId="{BC1FA509-B3C6-4E15-9D7F-18D053E21C90}" type="presOf" srcId="{0D8A07CC-95B6-4EA0-829E-D9B8D030864E}" destId="{B5879791-AD02-494D-9D78-6C22396A75B7}" srcOrd="0" destOrd="0" presId="urn:microsoft.com/office/officeart/2005/8/layout/hChevron3"/>
    <dgm:cxn modelId="{8256F109-2CE8-4062-ACC0-DBE387B5E892}" type="presOf" srcId="{70A282F3-4515-4856-B2C0-86AA77246B51}" destId="{776A1F8C-5C31-4691-9C2B-A7F8DF456F32}" srcOrd="0" destOrd="0" presId="urn:microsoft.com/office/officeart/2005/8/layout/hChevron3"/>
    <dgm:cxn modelId="{738C1013-B35C-45FD-A84F-246877F9D9FE}" type="presOf" srcId="{936D745D-CA20-4C08-BC30-D08A12E607A8}" destId="{6EE9DACF-3558-46D5-AD94-BB48E49F1489}" srcOrd="0" destOrd="0" presId="urn:microsoft.com/office/officeart/2005/8/layout/hChevron3"/>
    <dgm:cxn modelId="{AE06BB18-E8A4-4D1E-ACA5-3BC536A79940}" srcId="{70A282F3-4515-4856-B2C0-86AA77246B51}" destId="{51A4E85C-7853-4BD1-99B8-500FA732C07C}" srcOrd="5" destOrd="0" parTransId="{B7C07AFD-23D0-4ADA-AB3D-00F07F4ED878}" sibTransId="{1D2E3503-D81D-4ED0-BBED-9752F01DDB36}"/>
    <dgm:cxn modelId="{E8BBB22B-7300-4868-A083-1104E6BD099B}" type="presOf" srcId="{71854ADA-8CB0-41DE-A023-09C1AF968FE5}" destId="{10216DF6-6500-4360-8168-79C8E29168F6}" srcOrd="0" destOrd="0" presId="urn:microsoft.com/office/officeart/2005/8/layout/hChevron3"/>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1"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0C3B4C51-DA37-44EB-8B1A-A227097089DF}" type="presOf" srcId="{51A4E85C-7853-4BD1-99B8-500FA732C07C}" destId="{9FAE840A-45EF-4838-804D-7D38725257B5}" srcOrd="0" destOrd="0" presId="urn:microsoft.com/office/officeart/2005/8/layout/hChevron3"/>
    <dgm:cxn modelId="{7C96E37D-2221-4703-9830-2485111A4943}" srcId="{70A282F3-4515-4856-B2C0-86AA77246B51}" destId="{1C4AA4B7-634C-4CBA-8066-E03FD66C6830}" srcOrd="2" destOrd="0" parTransId="{F9360B63-235F-4C4F-913A-0129822BD193}" sibTransId="{31BB5B69-4B99-4D7D-8A85-CD53BEB64987}"/>
    <dgm:cxn modelId="{7003787F-7B8C-4EAA-87AB-559D63E64850}" type="presOf" srcId="{2473E0C6-F091-45D1-92DF-C3495EF1C401}" destId="{2CC4FF6B-995D-4E35-BB3F-77D64CD4A0D0}" srcOrd="0" destOrd="0" presId="urn:microsoft.com/office/officeart/2005/8/layout/hChevron3"/>
    <dgm:cxn modelId="{D7169B87-9B7A-456D-8969-26D2699B1861}" srcId="{70A282F3-4515-4856-B2C0-86AA77246B51}" destId="{0D8A07CC-95B6-4EA0-829E-D9B8D030864E}" srcOrd="9" destOrd="0" parTransId="{D1EA18D4-45E8-453B-9846-F7DB3EB607EC}" sibTransId="{922F579C-F95D-45B9-8EB7-32A2FB74BB9F}"/>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10" destOrd="0" parTransId="{A0441888-E3AF-4D12-AB92-613143FC1909}" sibTransId="{1E76E48C-B58D-4209-8280-B24013EBE79B}"/>
    <dgm:cxn modelId="{5B7573AD-785D-4B55-A230-E32D87EAB77C}" srcId="{70A282F3-4515-4856-B2C0-86AA77246B51}" destId="{F6F74AEF-BB45-45DA-85BB-D022F832901F}" srcOrd="7" destOrd="0" parTransId="{31D343A9-D0AF-42AA-80A0-2F8A29E1D15C}" sibTransId="{0A7681B3-6438-4331-95BA-32E8E2E65E7D}"/>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EDF810CE-15C3-42DD-BF0A-6F360788C8CC}" srcId="{70A282F3-4515-4856-B2C0-86AA77246B51}" destId="{936D745D-CA20-4C08-BC30-D08A12E607A8}" srcOrd="8" destOrd="0" parTransId="{5794BC60-2566-4E8B-AF41-932DE9E3CF09}" sibTransId="{3F89783E-1958-4D73-9E9D-4ADDC3DE43EC}"/>
    <dgm:cxn modelId="{2469B8E2-A478-42E2-AA81-10AD3E8626D6}" type="presOf" srcId="{F6F74AEF-BB45-45DA-85BB-D022F832901F}" destId="{E0020522-8D25-4C40-9ABB-B5A802558AAC}"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9587E1F6-0EDF-4079-BE46-C5E4EDAD7C76}" type="presOf" srcId="{1C4AA4B7-634C-4CBA-8066-E03FD66C6830}" destId="{07D5B92C-B88D-4097-96C2-28859F65CA7F}" srcOrd="0" destOrd="0" presId="urn:microsoft.com/office/officeart/2005/8/layout/hChevron3"/>
    <dgm:cxn modelId="{2A5368FE-1C47-49B5-BBAB-3FCDB61912AD}" srcId="{70A282F3-4515-4856-B2C0-86AA77246B51}" destId="{2473E0C6-F091-45D1-92DF-C3495EF1C401}" srcOrd="6" destOrd="0" parTransId="{4433C147-A76C-4373-82A9-5E8D9C6D1838}" sibTransId="{180EAE69-2C01-4311-B9E4-412DA1BB2F8A}"/>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23E8F3E0-0D4E-44EC-A5D5-384FB891694A}" type="presParOf" srcId="{776A1F8C-5C31-4691-9C2B-A7F8DF456F32}" destId="{2F548C05-5D23-47B9-9153-0D08392EF497}" srcOrd="2" destOrd="0" presId="urn:microsoft.com/office/officeart/2005/8/layout/hChevron3"/>
    <dgm:cxn modelId="{6B743A57-743D-4B08-99B0-997F146DC9E6}" type="presParOf" srcId="{776A1F8C-5C31-4691-9C2B-A7F8DF456F32}" destId="{2641F55C-7678-4F0E-9F26-07FCA1D57FDD}" srcOrd="3" destOrd="0" presId="urn:microsoft.com/office/officeart/2005/8/layout/hChevron3"/>
    <dgm:cxn modelId="{DC205062-3D57-485B-A4A3-88E08CF67B73}" type="presParOf" srcId="{776A1F8C-5C31-4691-9C2B-A7F8DF456F32}" destId="{07D5B92C-B88D-4097-96C2-28859F65CA7F}" srcOrd="4" destOrd="0" presId="urn:microsoft.com/office/officeart/2005/8/layout/hChevron3"/>
    <dgm:cxn modelId="{564C1AF4-A875-4033-AC0C-3A982FD8735B}" type="presParOf" srcId="{776A1F8C-5C31-4691-9C2B-A7F8DF456F32}" destId="{149AD83A-B175-422B-8511-AB5D0AE3C71B}"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2A60B205-ECBC-4A54-8744-FD5CBA466B06}" type="presParOf" srcId="{776A1F8C-5C31-4691-9C2B-A7F8DF456F32}" destId="{9FAE840A-45EF-4838-804D-7D38725257B5}" srcOrd="10" destOrd="0" presId="urn:microsoft.com/office/officeart/2005/8/layout/hChevron3"/>
    <dgm:cxn modelId="{43B5F5F6-6381-4D48-B856-1AB4A62ACFE7}" type="presParOf" srcId="{776A1F8C-5C31-4691-9C2B-A7F8DF456F32}" destId="{BBB638DF-FC3D-4C30-895A-940F06B6343E}" srcOrd="11" destOrd="0" presId="urn:microsoft.com/office/officeart/2005/8/layout/hChevron3"/>
    <dgm:cxn modelId="{3459719D-6CFD-462C-B8D1-15E16C375775}" type="presParOf" srcId="{776A1F8C-5C31-4691-9C2B-A7F8DF456F32}" destId="{2CC4FF6B-995D-4E35-BB3F-77D64CD4A0D0}" srcOrd="12" destOrd="0" presId="urn:microsoft.com/office/officeart/2005/8/layout/hChevron3"/>
    <dgm:cxn modelId="{9BEB9B76-D675-43EF-8776-EF1C3FA58311}" type="presParOf" srcId="{776A1F8C-5C31-4691-9C2B-A7F8DF456F32}" destId="{1B769117-C156-4328-97A8-A790DE76E5F3}" srcOrd="13" destOrd="0" presId="urn:microsoft.com/office/officeart/2005/8/layout/hChevron3"/>
    <dgm:cxn modelId="{3A64E952-699F-4EC7-9C53-12B304A1AC65}" type="presParOf" srcId="{776A1F8C-5C31-4691-9C2B-A7F8DF456F32}" destId="{E0020522-8D25-4C40-9ABB-B5A802558AAC}" srcOrd="14" destOrd="0" presId="urn:microsoft.com/office/officeart/2005/8/layout/hChevron3"/>
    <dgm:cxn modelId="{7C42AB26-C2B4-4645-A7A3-40E0E203DE4E}" type="presParOf" srcId="{776A1F8C-5C31-4691-9C2B-A7F8DF456F32}" destId="{8CF0E4F3-6CAB-4DF7-8127-F071599528CD}" srcOrd="15" destOrd="0" presId="urn:microsoft.com/office/officeart/2005/8/layout/hChevron3"/>
    <dgm:cxn modelId="{D9A9EFE4-1844-4005-8BED-2FB2A5DC5673}" type="presParOf" srcId="{776A1F8C-5C31-4691-9C2B-A7F8DF456F32}" destId="{6EE9DACF-3558-46D5-AD94-BB48E49F1489}" srcOrd="16" destOrd="0" presId="urn:microsoft.com/office/officeart/2005/8/layout/hChevron3"/>
    <dgm:cxn modelId="{DDC766BE-4A32-4C0C-825B-A9815018E346}" type="presParOf" srcId="{776A1F8C-5C31-4691-9C2B-A7F8DF456F32}" destId="{32911B46-F97F-4525-AD59-CFE95FFB94FB}" srcOrd="17" destOrd="0" presId="urn:microsoft.com/office/officeart/2005/8/layout/hChevron3"/>
    <dgm:cxn modelId="{50FEB9A3-6A5E-493F-B5D2-A491D2B86465}" type="presParOf" srcId="{776A1F8C-5C31-4691-9C2B-A7F8DF456F32}" destId="{B5879791-AD02-494D-9D78-6C22396A75B7}" srcOrd="18" destOrd="0" presId="urn:microsoft.com/office/officeart/2005/8/layout/hChevron3"/>
    <dgm:cxn modelId="{0534FCC8-F103-4C46-8CA6-2E6FE1A79070}" type="presParOf" srcId="{776A1F8C-5C31-4691-9C2B-A7F8DF456F32}" destId="{58A52110-D620-4823-A6FA-E8FA09D67D59}" srcOrd="19" destOrd="0" presId="urn:microsoft.com/office/officeart/2005/8/layout/hChevron3"/>
    <dgm:cxn modelId="{FA103E51-2275-407D-9C53-E55B4CF21AE3}" type="presParOf" srcId="{776A1F8C-5C31-4691-9C2B-A7F8DF456F32}" destId="{92430BDE-7174-4B03-866C-936903DF07F9}" srcOrd="20" destOrd="0" presId="urn:microsoft.com/office/officeart/2005/8/layout/hChevron3"/>
    <dgm:cxn modelId="{F31D3BCB-2AFA-458D-96BF-227456F0A622}" type="presParOf" srcId="{776A1F8C-5C31-4691-9C2B-A7F8DF456F32}" destId="{67BB3DEC-BE6B-4F48-94DF-D5CCA4276827}" srcOrd="21" destOrd="0" presId="urn:microsoft.com/office/officeart/2005/8/layout/hChevron3"/>
    <dgm:cxn modelId="{E192B9E4-C8EF-43DC-BA11-78FD917000E5}" type="presParOf" srcId="{776A1F8C-5C31-4691-9C2B-A7F8DF456F32}" destId="{2CB68F4E-D058-4ECE-8D28-436B2D71DCC9}" srcOrd="22"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9.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200" dirty="0">
              <a:hlinkClick xmlns:r="http://schemas.openxmlformats.org/officeDocument/2006/relationships" r:id="rId1" action="ppaction://hlinksldjump"/>
            </a:rPr>
            <a:t>I. Starter</a:t>
          </a:r>
          <a:endParaRPr lang="fr-FR" sz="1200" dirty="0"/>
        </a:p>
      </dgm:t>
    </dgm:pt>
    <dgm:pt modelId="{C735A598-7BAA-4198-B3DB-B75AF76A8085}" type="parTrans" cxnId="{C66094AE-62B6-4AC2-AD90-6DDD41DB0420}">
      <dgm:prSet/>
      <dgm:spPr/>
      <dgm:t>
        <a:bodyPr/>
        <a:lstStyle/>
        <a:p>
          <a:endParaRPr lang="fr-FR" sz="1200"/>
        </a:p>
      </dgm:t>
    </dgm:pt>
    <dgm:pt modelId="{D71A99E9-9574-442D-A8CA-B21062B246A6}" type="sibTrans" cxnId="{C66094AE-62B6-4AC2-AD90-6DDD41DB0420}">
      <dgm:prSet/>
      <dgm:spPr/>
      <dgm:t>
        <a:bodyPr/>
        <a:lstStyle/>
        <a:p>
          <a:endParaRPr lang="fr-FR" sz="1200"/>
        </a:p>
      </dgm:t>
    </dgm:pt>
    <dgm:pt modelId="{6FAE786F-AC75-4C08-AB21-821A5A2DCB78}">
      <dgm:prSet phldrT="[Texte]" custT="1"/>
      <dgm:spPr>
        <a:solidFill>
          <a:schemeClr val="accent6">
            <a:lumMod val="20000"/>
            <a:lumOff val="80000"/>
          </a:schemeClr>
        </a:solidFill>
      </dgm:spPr>
      <dgm:t>
        <a:bodyPr/>
        <a:lstStyle/>
        <a:p>
          <a:r>
            <a:rPr lang="fr-FR" sz="1200" dirty="0">
              <a:hlinkClick xmlns:r="http://schemas.openxmlformats.org/officeDocument/2006/relationships" r:id="rId2" action="ppaction://hlinksldjump"/>
            </a:rPr>
            <a:t>II. C. texte</a:t>
          </a:r>
          <a:endParaRPr lang="fr-FR" sz="1200" dirty="0"/>
        </a:p>
      </dgm:t>
    </dgm:pt>
    <dgm:pt modelId="{995DA614-9380-4BB6-AF59-3DCB142B5F48}" type="parTrans" cxnId="{999FA33F-C5F2-4496-9223-5605050F10AE}">
      <dgm:prSet/>
      <dgm:spPr/>
      <dgm:t>
        <a:bodyPr/>
        <a:lstStyle/>
        <a:p>
          <a:endParaRPr lang="fr-FR" sz="1200"/>
        </a:p>
      </dgm:t>
    </dgm:pt>
    <dgm:pt modelId="{EB9486F7-414A-4ECD-8706-C58E89D3C254}" type="sibTrans" cxnId="{999FA33F-C5F2-4496-9223-5605050F10AE}">
      <dgm:prSet/>
      <dgm:spPr/>
      <dgm:t>
        <a:bodyPr/>
        <a:lstStyle/>
        <a:p>
          <a:endParaRPr lang="fr-FR" sz="1200"/>
        </a:p>
      </dgm:t>
    </dgm:pt>
    <dgm:pt modelId="{85EC93E8-032B-44C3-96BD-D8FC2CDF2A04}">
      <dgm:prSet phldrT="[Texte]" custT="1"/>
      <dgm:spPr>
        <a:solidFill>
          <a:schemeClr val="accent6">
            <a:lumMod val="20000"/>
            <a:lumOff val="80000"/>
          </a:schemeClr>
        </a:solidFill>
      </dgm:spPr>
      <dgm:t>
        <a:bodyPr/>
        <a:lstStyle/>
        <a:p>
          <a:r>
            <a:rPr lang="fr-FR" sz="1200" dirty="0">
              <a:hlinkClick xmlns:r="http://schemas.openxmlformats.org/officeDocument/2006/relationships" r:id="rId3" action="ppaction://hlinksldjump"/>
            </a:rPr>
            <a:t>IV. Gr: qté définie</a:t>
          </a:r>
          <a:endParaRPr lang="fr-FR" sz="1200" dirty="0"/>
        </a:p>
      </dgm:t>
    </dgm:pt>
    <dgm:pt modelId="{B0ED8357-9422-40D9-916C-E231BBDB607E}" type="parTrans" cxnId="{0A00E1CB-F810-44A5-A8D7-65B7092DF0AD}">
      <dgm:prSet/>
      <dgm:spPr/>
      <dgm:t>
        <a:bodyPr/>
        <a:lstStyle/>
        <a:p>
          <a:endParaRPr lang="fr-FR" sz="1200"/>
        </a:p>
      </dgm:t>
    </dgm:pt>
    <dgm:pt modelId="{9936B63E-A76D-4026-BBC4-6A1BEE9FE167}" type="sibTrans" cxnId="{0A00E1CB-F810-44A5-A8D7-65B7092DF0AD}">
      <dgm:prSet/>
      <dgm:spPr/>
      <dgm:t>
        <a:bodyPr/>
        <a:lstStyle/>
        <a:p>
          <a:endParaRPr lang="fr-FR" sz="1200"/>
        </a:p>
      </dgm:t>
    </dgm:pt>
    <dgm:pt modelId="{63BF9446-41F9-44D2-88CF-A079D597BA95}">
      <dgm:prSet phldrT="[Texte]" custT="1"/>
      <dgm:spPr>
        <a:solidFill>
          <a:srgbClr val="FFC000"/>
        </a:solidFill>
      </dgm:spPr>
      <dgm:t>
        <a:bodyPr/>
        <a:lstStyle/>
        <a:p>
          <a:r>
            <a:rPr lang="fr-FR" sz="1200" dirty="0">
              <a:hlinkClick xmlns:r="http://schemas.openxmlformats.org/officeDocument/2006/relationships" r:id="rId4" action="ppaction://hlinksldjump"/>
            </a:rPr>
            <a:t>V. Gr: qté indéfinie</a:t>
          </a:r>
          <a:endParaRPr lang="fr-FR" sz="1200" dirty="0"/>
        </a:p>
      </dgm:t>
    </dgm:pt>
    <dgm:pt modelId="{9AEBF485-80B7-4E72-B632-6D0248883F53}" type="parTrans" cxnId="{B2C73BEB-7BFC-4B9A-BF95-0C73B50EBA98}">
      <dgm:prSet/>
      <dgm:spPr/>
      <dgm:t>
        <a:bodyPr/>
        <a:lstStyle/>
        <a:p>
          <a:endParaRPr lang="fr-FR" sz="1200"/>
        </a:p>
      </dgm:t>
    </dgm:pt>
    <dgm:pt modelId="{F11C5AE7-F1F8-4B7B-AAC2-50535A342F1D}" type="sibTrans" cxnId="{B2C73BEB-7BFC-4B9A-BF95-0C73B50EBA98}">
      <dgm:prSet/>
      <dgm:spPr/>
      <dgm:t>
        <a:bodyPr/>
        <a:lstStyle/>
        <a:p>
          <a:endParaRPr lang="fr-FR" sz="1200"/>
        </a:p>
      </dgm:t>
    </dgm:pt>
    <dgm:pt modelId="{9CD13DA1-4E5F-4C46-A83B-A6876944F671}">
      <dgm:prSet phldrT="[Texte]" custT="1"/>
      <dgm:spPr>
        <a:solidFill>
          <a:schemeClr val="accent6">
            <a:lumMod val="20000"/>
            <a:lumOff val="80000"/>
          </a:schemeClr>
        </a:solidFill>
      </dgm:spPr>
      <dgm:t>
        <a:bodyPr/>
        <a:lstStyle/>
        <a:p>
          <a:r>
            <a:rPr lang="fr-FR" sz="1200" dirty="0">
              <a:hlinkClick xmlns:r="http://schemas.openxmlformats.org/officeDocument/2006/relationships" r:id="rId5" action="ppaction://hlinksldjump"/>
            </a:rPr>
            <a:t>XI. Phonétique</a:t>
          </a:r>
          <a:endParaRPr lang="fr-FR" sz="1200" dirty="0"/>
        </a:p>
      </dgm:t>
    </dgm:pt>
    <dgm:pt modelId="{A0441888-E3AF-4D12-AB92-613143FC1909}" type="parTrans" cxnId="{C85385A2-F66B-431C-B9AC-A00FB80E79EB}">
      <dgm:prSet/>
      <dgm:spPr/>
      <dgm:t>
        <a:bodyPr/>
        <a:lstStyle/>
        <a:p>
          <a:endParaRPr lang="fr-FR" sz="1200"/>
        </a:p>
      </dgm:t>
    </dgm:pt>
    <dgm:pt modelId="{1E76E48C-B58D-4209-8280-B24013EBE79B}" type="sibTrans" cxnId="{C85385A2-F66B-431C-B9AC-A00FB80E79EB}">
      <dgm:prSet/>
      <dgm:spPr/>
      <dgm:t>
        <a:bodyPr/>
        <a:lstStyle/>
        <a:p>
          <a:endParaRPr lang="fr-FR" sz="1200"/>
        </a:p>
      </dgm:t>
    </dgm:pt>
    <dgm:pt modelId="{B1C5E547-A81E-4965-963A-5969F01DE233}">
      <dgm:prSet phldrT="[Texte]" custT="1"/>
      <dgm:spPr>
        <a:solidFill>
          <a:schemeClr val="accent6">
            <a:lumMod val="20000"/>
            <a:lumOff val="80000"/>
          </a:schemeClr>
        </a:solidFill>
      </dgm:spPr>
      <dgm:t>
        <a:bodyPr/>
        <a:lstStyle/>
        <a:p>
          <a:r>
            <a:rPr lang="fr-FR" sz="1200" dirty="0">
              <a:hlinkClick xmlns:r="http://schemas.openxmlformats.org/officeDocument/2006/relationships" r:id="rId6" action="ppaction://hlinksldjump"/>
            </a:rPr>
            <a:t>XII. Production</a:t>
          </a:r>
          <a:endParaRPr lang="fr-FR" sz="1200" dirty="0"/>
        </a:p>
      </dgm:t>
    </dgm:pt>
    <dgm:pt modelId="{AE6CC7CD-9FCB-4360-8E79-DF93DAF60737}" type="parTrans" cxnId="{72738101-32A0-482A-BC85-92CF6BCE71EB}">
      <dgm:prSet/>
      <dgm:spPr/>
      <dgm:t>
        <a:bodyPr/>
        <a:lstStyle/>
        <a:p>
          <a:endParaRPr lang="fr-FR" sz="1200"/>
        </a:p>
      </dgm:t>
    </dgm:pt>
    <dgm:pt modelId="{580937A6-3062-43E0-84A4-203220A55668}" type="sibTrans" cxnId="{72738101-32A0-482A-BC85-92CF6BCE71EB}">
      <dgm:prSet/>
      <dgm:spPr/>
      <dgm:t>
        <a:bodyPr/>
        <a:lstStyle/>
        <a:p>
          <a:endParaRPr lang="fr-FR" sz="1200"/>
        </a:p>
      </dgm:t>
    </dgm:pt>
    <dgm:pt modelId="{51A4E85C-7853-4BD1-99B8-500FA732C07C}">
      <dgm:prSet phldrT="[Texte]" custT="1"/>
      <dgm:spPr>
        <a:solidFill>
          <a:schemeClr val="accent6">
            <a:lumMod val="20000"/>
            <a:lumOff val="80000"/>
          </a:schemeClr>
        </a:solidFill>
      </dgm:spPr>
      <dgm:t>
        <a:bodyPr/>
        <a:lstStyle/>
        <a:p>
          <a:r>
            <a:rPr lang="fr-FR" sz="1200" dirty="0">
              <a:hlinkClick xmlns:r="http://schemas.openxmlformats.org/officeDocument/2006/relationships" r:id="rId7" action="ppaction://hlinksldjump"/>
            </a:rPr>
            <a:t>VI. </a:t>
          </a:r>
          <a:r>
            <a:rPr lang="fr-FR" sz="1200" dirty="0" err="1">
              <a:hlinkClick xmlns:r="http://schemas.openxmlformats.org/officeDocument/2006/relationships" r:id="rId7" action="ppaction://hlinksldjump"/>
            </a:rPr>
            <a:t>Voc</a:t>
          </a:r>
          <a:r>
            <a:rPr lang="fr-FR" sz="1200" dirty="0">
              <a:hlinkClick xmlns:r="http://schemas.openxmlformats.org/officeDocument/2006/relationships" r:id="rId7" action="ppaction://hlinksldjump"/>
            </a:rPr>
            <a:t>: actions</a:t>
          </a:r>
          <a:endParaRPr lang="fr-FR" sz="1200" dirty="0"/>
        </a:p>
      </dgm:t>
    </dgm:pt>
    <dgm:pt modelId="{B7C07AFD-23D0-4ADA-AB3D-00F07F4ED878}" type="parTrans" cxnId="{AE06BB18-E8A4-4D1E-ACA5-3BC536A79940}">
      <dgm:prSet/>
      <dgm:spPr/>
      <dgm:t>
        <a:bodyPr/>
        <a:lstStyle/>
        <a:p>
          <a:endParaRPr lang="fr-FR" sz="1200"/>
        </a:p>
      </dgm:t>
    </dgm:pt>
    <dgm:pt modelId="{1D2E3503-D81D-4ED0-BBED-9752F01DDB36}" type="sibTrans" cxnId="{AE06BB18-E8A4-4D1E-ACA5-3BC536A79940}">
      <dgm:prSet/>
      <dgm:spPr/>
      <dgm:t>
        <a:bodyPr/>
        <a:lstStyle/>
        <a:p>
          <a:endParaRPr lang="fr-FR" sz="1200"/>
        </a:p>
      </dgm:t>
    </dgm:pt>
    <dgm:pt modelId="{2473E0C6-F091-45D1-92DF-C3495EF1C401}">
      <dgm:prSet phldrT="[Texte]" custT="1"/>
      <dgm:spPr>
        <a:solidFill>
          <a:schemeClr val="accent6">
            <a:lumMod val="20000"/>
            <a:lumOff val="80000"/>
          </a:schemeClr>
        </a:solidFill>
      </dgm:spPr>
      <dgm:t>
        <a:bodyPr/>
        <a:lstStyle/>
        <a:p>
          <a:r>
            <a:rPr lang="fr-FR" sz="1200" dirty="0">
              <a:hlinkClick xmlns:r="http://schemas.openxmlformats.org/officeDocument/2006/relationships" r:id="rId8" action="ppaction://hlinksldjump"/>
            </a:rPr>
            <a:t>VII. Gr: COD</a:t>
          </a:r>
          <a:endParaRPr lang="fr-FR" sz="1200" dirty="0"/>
        </a:p>
      </dgm:t>
    </dgm:pt>
    <dgm:pt modelId="{4433C147-A76C-4373-82A9-5E8D9C6D1838}" type="parTrans" cxnId="{2A5368FE-1C47-49B5-BBAB-3FCDB61912AD}">
      <dgm:prSet/>
      <dgm:spPr/>
      <dgm:t>
        <a:bodyPr/>
        <a:lstStyle/>
        <a:p>
          <a:endParaRPr lang="fr-FR" sz="1200"/>
        </a:p>
      </dgm:t>
    </dgm:pt>
    <dgm:pt modelId="{180EAE69-2C01-4311-B9E4-412DA1BB2F8A}" type="sibTrans" cxnId="{2A5368FE-1C47-49B5-BBAB-3FCDB61912AD}">
      <dgm:prSet/>
      <dgm:spPr/>
      <dgm:t>
        <a:bodyPr/>
        <a:lstStyle/>
        <a:p>
          <a:endParaRPr lang="fr-FR" sz="1200"/>
        </a:p>
      </dgm:t>
    </dgm:pt>
    <dgm:pt modelId="{F6F74AEF-BB45-45DA-85BB-D022F832901F}">
      <dgm:prSet phldrT="[Texte]" custT="1"/>
      <dgm:spPr>
        <a:solidFill>
          <a:schemeClr val="accent6">
            <a:lumMod val="20000"/>
            <a:lumOff val="80000"/>
          </a:schemeClr>
        </a:solidFill>
      </dgm:spPr>
      <dgm:t>
        <a:bodyPr/>
        <a:lstStyle/>
        <a:p>
          <a:r>
            <a:rPr lang="fr-FR" sz="1200" dirty="0">
              <a:hlinkClick xmlns:r="http://schemas.openxmlformats.org/officeDocument/2006/relationships" r:id="rId9" action="ppaction://hlinksldjump"/>
            </a:rPr>
            <a:t>VIII. Gr: prés. progressif</a:t>
          </a:r>
          <a:endParaRPr lang="fr-FR" sz="1200" dirty="0"/>
        </a:p>
      </dgm:t>
    </dgm:pt>
    <dgm:pt modelId="{31D343A9-D0AF-42AA-80A0-2F8A29E1D15C}" type="parTrans" cxnId="{5B7573AD-785D-4B55-A230-E32D87EAB77C}">
      <dgm:prSet/>
      <dgm:spPr/>
      <dgm:t>
        <a:bodyPr/>
        <a:lstStyle/>
        <a:p>
          <a:endParaRPr lang="fr-FR" sz="1200"/>
        </a:p>
      </dgm:t>
    </dgm:pt>
    <dgm:pt modelId="{0A7681B3-6438-4331-95BA-32E8E2E65E7D}" type="sibTrans" cxnId="{5B7573AD-785D-4B55-A230-E32D87EAB77C}">
      <dgm:prSet/>
      <dgm:spPr/>
      <dgm:t>
        <a:bodyPr/>
        <a:lstStyle/>
        <a:p>
          <a:endParaRPr lang="fr-FR" sz="1200"/>
        </a:p>
      </dgm:t>
    </dgm:pt>
    <dgm:pt modelId="{936D745D-CA20-4C08-BC30-D08A12E607A8}">
      <dgm:prSet phldrT="[Texte]" custT="1"/>
      <dgm:spPr>
        <a:solidFill>
          <a:schemeClr val="accent6">
            <a:lumMod val="20000"/>
            <a:lumOff val="80000"/>
          </a:schemeClr>
        </a:solidFill>
      </dgm:spPr>
      <dgm:t>
        <a:bodyPr/>
        <a:lstStyle/>
        <a:p>
          <a:r>
            <a:rPr lang="fr-FR" sz="1200" dirty="0">
              <a:hlinkClick xmlns:r="http://schemas.openxmlformats.org/officeDocument/2006/relationships" r:id="rId10" action="ppaction://hlinksldjump"/>
            </a:rPr>
            <a:t>IX. </a:t>
          </a:r>
          <a:r>
            <a:rPr lang="fr-FR" sz="1200" dirty="0" err="1">
              <a:hlinkClick xmlns:r="http://schemas.openxmlformats.org/officeDocument/2006/relationships" r:id="rId10" action="ppaction://hlinksldjump"/>
            </a:rPr>
            <a:t>Voc</a:t>
          </a:r>
          <a:r>
            <a:rPr lang="fr-FR" sz="1200" dirty="0">
              <a:hlinkClick xmlns:r="http://schemas.openxmlformats.org/officeDocument/2006/relationships" r:id="rId10" action="ppaction://hlinksldjump"/>
            </a:rPr>
            <a:t>: connecteurs</a:t>
          </a:r>
          <a:endParaRPr lang="fr-FR" sz="1200" dirty="0"/>
        </a:p>
      </dgm:t>
    </dgm:pt>
    <dgm:pt modelId="{5794BC60-2566-4E8B-AF41-932DE9E3CF09}" type="parTrans" cxnId="{EDF810CE-15C3-42DD-BF0A-6F360788C8CC}">
      <dgm:prSet/>
      <dgm:spPr/>
      <dgm:t>
        <a:bodyPr/>
        <a:lstStyle/>
        <a:p>
          <a:endParaRPr lang="fr-FR" sz="1200"/>
        </a:p>
      </dgm:t>
    </dgm:pt>
    <dgm:pt modelId="{3F89783E-1958-4D73-9E9D-4ADDC3DE43EC}" type="sibTrans" cxnId="{EDF810CE-15C3-42DD-BF0A-6F360788C8CC}">
      <dgm:prSet/>
      <dgm:spPr/>
      <dgm:t>
        <a:bodyPr/>
        <a:lstStyle/>
        <a:p>
          <a:endParaRPr lang="fr-FR" sz="1200"/>
        </a:p>
      </dgm:t>
    </dgm:pt>
    <dgm:pt modelId="{0D8A07CC-95B6-4EA0-829E-D9B8D030864E}">
      <dgm:prSet phldrT="[Texte]" custT="1"/>
      <dgm:spPr>
        <a:solidFill>
          <a:schemeClr val="accent6">
            <a:lumMod val="20000"/>
            <a:lumOff val="80000"/>
          </a:schemeClr>
        </a:solidFill>
      </dgm:spPr>
      <dgm:t>
        <a:bodyPr/>
        <a:lstStyle/>
        <a:p>
          <a:r>
            <a:rPr lang="fr-FR" sz="1200" dirty="0">
              <a:hlinkClick xmlns:r="http://schemas.openxmlformats.org/officeDocument/2006/relationships" r:id="rId11" action="ppaction://hlinksldjump"/>
            </a:rPr>
            <a:t>X. </a:t>
          </a:r>
          <a:r>
            <a:rPr lang="fr-FR" sz="1200" dirty="0" err="1">
              <a:hlinkClick xmlns:r="http://schemas.openxmlformats.org/officeDocument/2006/relationships" r:id="rId11" action="ppaction://hlinksldjump"/>
            </a:rPr>
            <a:t>Voc</a:t>
          </a:r>
          <a:r>
            <a:rPr lang="fr-FR" sz="1200" dirty="0">
              <a:hlinkClick xmlns:r="http://schemas.openxmlformats.org/officeDocument/2006/relationships" r:id="rId11" action="ppaction://hlinksldjump"/>
            </a:rPr>
            <a:t>: opinion</a:t>
          </a:r>
          <a:endParaRPr lang="fr-FR" sz="1200" dirty="0"/>
        </a:p>
      </dgm:t>
    </dgm:pt>
    <dgm:pt modelId="{D1EA18D4-45E8-453B-9846-F7DB3EB607EC}" type="parTrans" cxnId="{D7169B87-9B7A-456D-8969-26D2699B1861}">
      <dgm:prSet/>
      <dgm:spPr/>
      <dgm:t>
        <a:bodyPr/>
        <a:lstStyle/>
        <a:p>
          <a:endParaRPr lang="fr-FR" sz="1200"/>
        </a:p>
      </dgm:t>
    </dgm:pt>
    <dgm:pt modelId="{922F579C-F95D-45B9-8EB7-32A2FB74BB9F}" type="sibTrans" cxnId="{D7169B87-9B7A-456D-8969-26D2699B1861}">
      <dgm:prSet/>
      <dgm:spPr/>
      <dgm:t>
        <a:bodyPr/>
        <a:lstStyle/>
        <a:p>
          <a:endParaRPr lang="fr-FR" sz="1200"/>
        </a:p>
      </dgm:t>
    </dgm:pt>
    <dgm:pt modelId="{1C4AA4B7-634C-4CBA-8066-E03FD66C6830}">
      <dgm:prSet phldrT="[Texte]" custT="1"/>
      <dgm:spPr>
        <a:solidFill>
          <a:schemeClr val="accent6">
            <a:lumMod val="20000"/>
            <a:lumOff val="80000"/>
          </a:schemeClr>
        </a:solidFill>
      </dgm:spPr>
      <dgm:t>
        <a:bodyPr/>
        <a:lstStyle/>
        <a:p>
          <a:r>
            <a:rPr lang="fr-FR" sz="1200" dirty="0">
              <a:hlinkClick xmlns:r="http://schemas.openxmlformats.org/officeDocument/2006/relationships" r:id="rId12" action="ppaction://hlinksldjump"/>
            </a:rPr>
            <a:t>III. </a:t>
          </a:r>
          <a:r>
            <a:rPr lang="fr-FR" sz="1200" dirty="0" err="1">
              <a:hlinkClick xmlns:r="http://schemas.openxmlformats.org/officeDocument/2006/relationships" r:id="rId12" action="ppaction://hlinksldjump"/>
            </a:rPr>
            <a:t>Voc</a:t>
          </a:r>
          <a:r>
            <a:rPr lang="fr-FR" sz="1200" dirty="0">
              <a:hlinkClick xmlns:r="http://schemas.openxmlformats.org/officeDocument/2006/relationships" r:id="rId12" action="ppaction://hlinksldjump"/>
            </a:rPr>
            <a:t>: aliments</a:t>
          </a:r>
          <a:endParaRPr lang="fr-FR" sz="1200" dirty="0"/>
        </a:p>
      </dgm:t>
    </dgm:pt>
    <dgm:pt modelId="{F9360B63-235F-4C4F-913A-0129822BD193}" type="parTrans" cxnId="{7C96E37D-2221-4703-9830-2485111A4943}">
      <dgm:prSet/>
      <dgm:spPr/>
      <dgm:t>
        <a:bodyPr/>
        <a:lstStyle/>
        <a:p>
          <a:endParaRPr lang="fr-FR" sz="1200"/>
        </a:p>
      </dgm:t>
    </dgm:pt>
    <dgm:pt modelId="{31BB5B69-4B99-4D7D-8A85-CD53BEB64987}" type="sibTrans" cxnId="{7C96E37D-2221-4703-9830-2485111A4943}">
      <dgm:prSet/>
      <dgm:spPr/>
      <dgm:t>
        <a:bodyPr/>
        <a:lstStyle/>
        <a:p>
          <a:endParaRPr lang="fr-FR" sz="12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12">
        <dgm:presLayoutVars>
          <dgm:bulletEnabled val="1"/>
        </dgm:presLayoutVars>
      </dgm:prSet>
      <dgm:spPr/>
    </dgm:pt>
    <dgm:pt modelId="{4F894FE4-D206-41C8-AF7E-2F059EF7A497}" type="pres">
      <dgm:prSet presAssocID="{D71A99E9-9574-442D-A8CA-B21062B246A6}" presName="parSpace" presStyleCnt="0"/>
      <dgm:spPr/>
    </dgm:pt>
    <dgm:pt modelId="{2F548C05-5D23-47B9-9153-0D08392EF497}" type="pres">
      <dgm:prSet presAssocID="{6FAE786F-AC75-4C08-AB21-821A5A2DCB78}" presName="parTxOnly" presStyleLbl="node1" presStyleIdx="1" presStyleCnt="12">
        <dgm:presLayoutVars>
          <dgm:bulletEnabled val="1"/>
        </dgm:presLayoutVars>
      </dgm:prSet>
      <dgm:spPr/>
    </dgm:pt>
    <dgm:pt modelId="{2641F55C-7678-4F0E-9F26-07FCA1D57FDD}" type="pres">
      <dgm:prSet presAssocID="{EB9486F7-414A-4ECD-8706-C58E89D3C254}" presName="parSpace" presStyleCnt="0"/>
      <dgm:spPr/>
    </dgm:pt>
    <dgm:pt modelId="{07D5B92C-B88D-4097-96C2-28859F65CA7F}" type="pres">
      <dgm:prSet presAssocID="{1C4AA4B7-634C-4CBA-8066-E03FD66C6830}" presName="parTxOnly" presStyleLbl="node1" presStyleIdx="2" presStyleCnt="12">
        <dgm:presLayoutVars>
          <dgm:bulletEnabled val="1"/>
        </dgm:presLayoutVars>
      </dgm:prSet>
      <dgm:spPr/>
    </dgm:pt>
    <dgm:pt modelId="{149AD83A-B175-422B-8511-AB5D0AE3C71B}" type="pres">
      <dgm:prSet presAssocID="{31BB5B69-4B99-4D7D-8A85-CD53BEB64987}" presName="parSpace" presStyleCnt="0"/>
      <dgm:spPr/>
    </dgm:pt>
    <dgm:pt modelId="{0BF32CFA-15F8-41C4-A152-C55FC3476C2D}" type="pres">
      <dgm:prSet presAssocID="{85EC93E8-032B-44C3-96BD-D8FC2CDF2A04}" presName="parTxOnly" presStyleLbl="node1" presStyleIdx="3" presStyleCnt="1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12">
        <dgm:presLayoutVars>
          <dgm:bulletEnabled val="1"/>
        </dgm:presLayoutVars>
      </dgm:prSet>
      <dgm:spPr/>
    </dgm:pt>
    <dgm:pt modelId="{25A1145E-2788-45FB-97B7-F8C4089C4654}" type="pres">
      <dgm:prSet presAssocID="{F11C5AE7-F1F8-4B7B-AAC2-50535A342F1D}" presName="parSpace" presStyleCnt="0"/>
      <dgm:spPr/>
    </dgm:pt>
    <dgm:pt modelId="{9FAE840A-45EF-4838-804D-7D38725257B5}" type="pres">
      <dgm:prSet presAssocID="{51A4E85C-7853-4BD1-99B8-500FA732C07C}" presName="parTxOnly" presStyleLbl="node1" presStyleIdx="5" presStyleCnt="12">
        <dgm:presLayoutVars>
          <dgm:bulletEnabled val="1"/>
        </dgm:presLayoutVars>
      </dgm:prSet>
      <dgm:spPr/>
    </dgm:pt>
    <dgm:pt modelId="{BBB638DF-FC3D-4C30-895A-940F06B6343E}" type="pres">
      <dgm:prSet presAssocID="{1D2E3503-D81D-4ED0-BBED-9752F01DDB36}" presName="parSpace" presStyleCnt="0"/>
      <dgm:spPr/>
    </dgm:pt>
    <dgm:pt modelId="{2CC4FF6B-995D-4E35-BB3F-77D64CD4A0D0}" type="pres">
      <dgm:prSet presAssocID="{2473E0C6-F091-45D1-92DF-C3495EF1C401}" presName="parTxOnly" presStyleLbl="node1" presStyleIdx="6" presStyleCnt="12">
        <dgm:presLayoutVars>
          <dgm:bulletEnabled val="1"/>
        </dgm:presLayoutVars>
      </dgm:prSet>
      <dgm:spPr/>
    </dgm:pt>
    <dgm:pt modelId="{1B769117-C156-4328-97A8-A790DE76E5F3}" type="pres">
      <dgm:prSet presAssocID="{180EAE69-2C01-4311-B9E4-412DA1BB2F8A}" presName="parSpace" presStyleCnt="0"/>
      <dgm:spPr/>
    </dgm:pt>
    <dgm:pt modelId="{E0020522-8D25-4C40-9ABB-B5A802558AAC}" type="pres">
      <dgm:prSet presAssocID="{F6F74AEF-BB45-45DA-85BB-D022F832901F}" presName="parTxOnly" presStyleLbl="node1" presStyleIdx="7" presStyleCnt="12">
        <dgm:presLayoutVars>
          <dgm:bulletEnabled val="1"/>
        </dgm:presLayoutVars>
      </dgm:prSet>
      <dgm:spPr/>
    </dgm:pt>
    <dgm:pt modelId="{8CF0E4F3-6CAB-4DF7-8127-F071599528CD}" type="pres">
      <dgm:prSet presAssocID="{0A7681B3-6438-4331-95BA-32E8E2E65E7D}" presName="parSpace" presStyleCnt="0"/>
      <dgm:spPr/>
    </dgm:pt>
    <dgm:pt modelId="{6EE9DACF-3558-46D5-AD94-BB48E49F1489}" type="pres">
      <dgm:prSet presAssocID="{936D745D-CA20-4C08-BC30-D08A12E607A8}" presName="parTxOnly" presStyleLbl="node1" presStyleIdx="8" presStyleCnt="12">
        <dgm:presLayoutVars>
          <dgm:bulletEnabled val="1"/>
        </dgm:presLayoutVars>
      </dgm:prSet>
      <dgm:spPr/>
    </dgm:pt>
    <dgm:pt modelId="{32911B46-F97F-4525-AD59-CFE95FFB94FB}" type="pres">
      <dgm:prSet presAssocID="{3F89783E-1958-4D73-9E9D-4ADDC3DE43EC}" presName="parSpace" presStyleCnt="0"/>
      <dgm:spPr/>
    </dgm:pt>
    <dgm:pt modelId="{B5879791-AD02-494D-9D78-6C22396A75B7}" type="pres">
      <dgm:prSet presAssocID="{0D8A07CC-95B6-4EA0-829E-D9B8D030864E}" presName="parTxOnly" presStyleLbl="node1" presStyleIdx="9" presStyleCnt="12">
        <dgm:presLayoutVars>
          <dgm:bulletEnabled val="1"/>
        </dgm:presLayoutVars>
      </dgm:prSet>
      <dgm:spPr/>
    </dgm:pt>
    <dgm:pt modelId="{58A52110-D620-4823-A6FA-E8FA09D67D59}" type="pres">
      <dgm:prSet presAssocID="{922F579C-F95D-45B9-8EB7-32A2FB74BB9F}" presName="parSpace" presStyleCnt="0"/>
      <dgm:spPr/>
    </dgm:pt>
    <dgm:pt modelId="{92430BDE-7174-4B03-866C-936903DF07F9}" type="pres">
      <dgm:prSet presAssocID="{9CD13DA1-4E5F-4C46-A83B-A6876944F671}" presName="parTxOnly" presStyleLbl="node1" presStyleIdx="10" presStyleCnt="12">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11" presStyleCnt="12">
        <dgm:presLayoutVars>
          <dgm:bulletEnabled val="1"/>
        </dgm:presLayoutVars>
      </dgm:prSet>
      <dgm:spPr/>
    </dgm:pt>
  </dgm:ptLst>
  <dgm:cxnLst>
    <dgm:cxn modelId="{72738101-32A0-482A-BC85-92CF6BCE71EB}" srcId="{70A282F3-4515-4856-B2C0-86AA77246B51}" destId="{B1C5E547-A81E-4965-963A-5969F01DE233}" srcOrd="11" destOrd="0" parTransId="{AE6CC7CD-9FCB-4360-8E79-DF93DAF60737}" sibTransId="{580937A6-3062-43E0-84A4-203220A55668}"/>
    <dgm:cxn modelId="{BC1FA509-B3C6-4E15-9D7F-18D053E21C90}" type="presOf" srcId="{0D8A07CC-95B6-4EA0-829E-D9B8D030864E}" destId="{B5879791-AD02-494D-9D78-6C22396A75B7}" srcOrd="0" destOrd="0" presId="urn:microsoft.com/office/officeart/2005/8/layout/hChevron3"/>
    <dgm:cxn modelId="{8256F109-2CE8-4062-ACC0-DBE387B5E892}" type="presOf" srcId="{70A282F3-4515-4856-B2C0-86AA77246B51}" destId="{776A1F8C-5C31-4691-9C2B-A7F8DF456F32}" srcOrd="0" destOrd="0" presId="urn:microsoft.com/office/officeart/2005/8/layout/hChevron3"/>
    <dgm:cxn modelId="{738C1013-B35C-45FD-A84F-246877F9D9FE}" type="presOf" srcId="{936D745D-CA20-4C08-BC30-D08A12E607A8}" destId="{6EE9DACF-3558-46D5-AD94-BB48E49F1489}" srcOrd="0" destOrd="0" presId="urn:microsoft.com/office/officeart/2005/8/layout/hChevron3"/>
    <dgm:cxn modelId="{AE06BB18-E8A4-4D1E-ACA5-3BC536A79940}" srcId="{70A282F3-4515-4856-B2C0-86AA77246B51}" destId="{51A4E85C-7853-4BD1-99B8-500FA732C07C}" srcOrd="5" destOrd="0" parTransId="{B7C07AFD-23D0-4ADA-AB3D-00F07F4ED878}" sibTransId="{1D2E3503-D81D-4ED0-BBED-9752F01DDB36}"/>
    <dgm:cxn modelId="{E8BBB22B-7300-4868-A083-1104E6BD099B}" type="presOf" srcId="{71854ADA-8CB0-41DE-A023-09C1AF968FE5}" destId="{10216DF6-6500-4360-8168-79C8E29168F6}" srcOrd="0" destOrd="0" presId="urn:microsoft.com/office/officeart/2005/8/layout/hChevron3"/>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1"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0C3B4C51-DA37-44EB-8B1A-A227097089DF}" type="presOf" srcId="{51A4E85C-7853-4BD1-99B8-500FA732C07C}" destId="{9FAE840A-45EF-4838-804D-7D38725257B5}" srcOrd="0" destOrd="0" presId="urn:microsoft.com/office/officeart/2005/8/layout/hChevron3"/>
    <dgm:cxn modelId="{7C96E37D-2221-4703-9830-2485111A4943}" srcId="{70A282F3-4515-4856-B2C0-86AA77246B51}" destId="{1C4AA4B7-634C-4CBA-8066-E03FD66C6830}" srcOrd="2" destOrd="0" parTransId="{F9360B63-235F-4C4F-913A-0129822BD193}" sibTransId="{31BB5B69-4B99-4D7D-8A85-CD53BEB64987}"/>
    <dgm:cxn modelId="{7003787F-7B8C-4EAA-87AB-559D63E64850}" type="presOf" srcId="{2473E0C6-F091-45D1-92DF-C3495EF1C401}" destId="{2CC4FF6B-995D-4E35-BB3F-77D64CD4A0D0}" srcOrd="0" destOrd="0" presId="urn:microsoft.com/office/officeart/2005/8/layout/hChevron3"/>
    <dgm:cxn modelId="{D7169B87-9B7A-456D-8969-26D2699B1861}" srcId="{70A282F3-4515-4856-B2C0-86AA77246B51}" destId="{0D8A07CC-95B6-4EA0-829E-D9B8D030864E}" srcOrd="9" destOrd="0" parTransId="{D1EA18D4-45E8-453B-9846-F7DB3EB607EC}" sibTransId="{922F579C-F95D-45B9-8EB7-32A2FB74BB9F}"/>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10" destOrd="0" parTransId="{A0441888-E3AF-4D12-AB92-613143FC1909}" sibTransId="{1E76E48C-B58D-4209-8280-B24013EBE79B}"/>
    <dgm:cxn modelId="{5B7573AD-785D-4B55-A230-E32D87EAB77C}" srcId="{70A282F3-4515-4856-B2C0-86AA77246B51}" destId="{F6F74AEF-BB45-45DA-85BB-D022F832901F}" srcOrd="7" destOrd="0" parTransId="{31D343A9-D0AF-42AA-80A0-2F8A29E1D15C}" sibTransId="{0A7681B3-6438-4331-95BA-32E8E2E65E7D}"/>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EDF810CE-15C3-42DD-BF0A-6F360788C8CC}" srcId="{70A282F3-4515-4856-B2C0-86AA77246B51}" destId="{936D745D-CA20-4C08-BC30-D08A12E607A8}" srcOrd="8" destOrd="0" parTransId="{5794BC60-2566-4E8B-AF41-932DE9E3CF09}" sibTransId="{3F89783E-1958-4D73-9E9D-4ADDC3DE43EC}"/>
    <dgm:cxn modelId="{2469B8E2-A478-42E2-AA81-10AD3E8626D6}" type="presOf" srcId="{F6F74AEF-BB45-45DA-85BB-D022F832901F}" destId="{E0020522-8D25-4C40-9ABB-B5A802558AAC}"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9587E1F6-0EDF-4079-BE46-C5E4EDAD7C76}" type="presOf" srcId="{1C4AA4B7-634C-4CBA-8066-E03FD66C6830}" destId="{07D5B92C-B88D-4097-96C2-28859F65CA7F}" srcOrd="0" destOrd="0" presId="urn:microsoft.com/office/officeart/2005/8/layout/hChevron3"/>
    <dgm:cxn modelId="{2A5368FE-1C47-49B5-BBAB-3FCDB61912AD}" srcId="{70A282F3-4515-4856-B2C0-86AA77246B51}" destId="{2473E0C6-F091-45D1-92DF-C3495EF1C401}" srcOrd="6" destOrd="0" parTransId="{4433C147-A76C-4373-82A9-5E8D9C6D1838}" sibTransId="{180EAE69-2C01-4311-B9E4-412DA1BB2F8A}"/>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23E8F3E0-0D4E-44EC-A5D5-384FB891694A}" type="presParOf" srcId="{776A1F8C-5C31-4691-9C2B-A7F8DF456F32}" destId="{2F548C05-5D23-47B9-9153-0D08392EF497}" srcOrd="2" destOrd="0" presId="urn:microsoft.com/office/officeart/2005/8/layout/hChevron3"/>
    <dgm:cxn modelId="{6B743A57-743D-4B08-99B0-997F146DC9E6}" type="presParOf" srcId="{776A1F8C-5C31-4691-9C2B-A7F8DF456F32}" destId="{2641F55C-7678-4F0E-9F26-07FCA1D57FDD}" srcOrd="3" destOrd="0" presId="urn:microsoft.com/office/officeart/2005/8/layout/hChevron3"/>
    <dgm:cxn modelId="{DC205062-3D57-485B-A4A3-88E08CF67B73}" type="presParOf" srcId="{776A1F8C-5C31-4691-9C2B-A7F8DF456F32}" destId="{07D5B92C-B88D-4097-96C2-28859F65CA7F}" srcOrd="4" destOrd="0" presId="urn:microsoft.com/office/officeart/2005/8/layout/hChevron3"/>
    <dgm:cxn modelId="{564C1AF4-A875-4033-AC0C-3A982FD8735B}" type="presParOf" srcId="{776A1F8C-5C31-4691-9C2B-A7F8DF456F32}" destId="{149AD83A-B175-422B-8511-AB5D0AE3C71B}"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2A60B205-ECBC-4A54-8744-FD5CBA466B06}" type="presParOf" srcId="{776A1F8C-5C31-4691-9C2B-A7F8DF456F32}" destId="{9FAE840A-45EF-4838-804D-7D38725257B5}" srcOrd="10" destOrd="0" presId="urn:microsoft.com/office/officeart/2005/8/layout/hChevron3"/>
    <dgm:cxn modelId="{43B5F5F6-6381-4D48-B856-1AB4A62ACFE7}" type="presParOf" srcId="{776A1F8C-5C31-4691-9C2B-A7F8DF456F32}" destId="{BBB638DF-FC3D-4C30-895A-940F06B6343E}" srcOrd="11" destOrd="0" presId="urn:microsoft.com/office/officeart/2005/8/layout/hChevron3"/>
    <dgm:cxn modelId="{3459719D-6CFD-462C-B8D1-15E16C375775}" type="presParOf" srcId="{776A1F8C-5C31-4691-9C2B-A7F8DF456F32}" destId="{2CC4FF6B-995D-4E35-BB3F-77D64CD4A0D0}" srcOrd="12" destOrd="0" presId="urn:microsoft.com/office/officeart/2005/8/layout/hChevron3"/>
    <dgm:cxn modelId="{9BEB9B76-D675-43EF-8776-EF1C3FA58311}" type="presParOf" srcId="{776A1F8C-5C31-4691-9C2B-A7F8DF456F32}" destId="{1B769117-C156-4328-97A8-A790DE76E5F3}" srcOrd="13" destOrd="0" presId="urn:microsoft.com/office/officeart/2005/8/layout/hChevron3"/>
    <dgm:cxn modelId="{3A64E952-699F-4EC7-9C53-12B304A1AC65}" type="presParOf" srcId="{776A1F8C-5C31-4691-9C2B-A7F8DF456F32}" destId="{E0020522-8D25-4C40-9ABB-B5A802558AAC}" srcOrd="14" destOrd="0" presId="urn:microsoft.com/office/officeart/2005/8/layout/hChevron3"/>
    <dgm:cxn modelId="{7C42AB26-C2B4-4645-A7A3-40E0E203DE4E}" type="presParOf" srcId="{776A1F8C-5C31-4691-9C2B-A7F8DF456F32}" destId="{8CF0E4F3-6CAB-4DF7-8127-F071599528CD}" srcOrd="15" destOrd="0" presId="urn:microsoft.com/office/officeart/2005/8/layout/hChevron3"/>
    <dgm:cxn modelId="{D9A9EFE4-1844-4005-8BED-2FB2A5DC5673}" type="presParOf" srcId="{776A1F8C-5C31-4691-9C2B-A7F8DF456F32}" destId="{6EE9DACF-3558-46D5-AD94-BB48E49F1489}" srcOrd="16" destOrd="0" presId="urn:microsoft.com/office/officeart/2005/8/layout/hChevron3"/>
    <dgm:cxn modelId="{DDC766BE-4A32-4C0C-825B-A9815018E346}" type="presParOf" srcId="{776A1F8C-5C31-4691-9C2B-A7F8DF456F32}" destId="{32911B46-F97F-4525-AD59-CFE95FFB94FB}" srcOrd="17" destOrd="0" presId="urn:microsoft.com/office/officeart/2005/8/layout/hChevron3"/>
    <dgm:cxn modelId="{50FEB9A3-6A5E-493F-B5D2-A491D2B86465}" type="presParOf" srcId="{776A1F8C-5C31-4691-9C2B-A7F8DF456F32}" destId="{B5879791-AD02-494D-9D78-6C22396A75B7}" srcOrd="18" destOrd="0" presId="urn:microsoft.com/office/officeart/2005/8/layout/hChevron3"/>
    <dgm:cxn modelId="{0534FCC8-F103-4C46-8CA6-2E6FE1A79070}" type="presParOf" srcId="{776A1F8C-5C31-4691-9C2B-A7F8DF456F32}" destId="{58A52110-D620-4823-A6FA-E8FA09D67D59}" srcOrd="19" destOrd="0" presId="urn:microsoft.com/office/officeart/2005/8/layout/hChevron3"/>
    <dgm:cxn modelId="{FA103E51-2275-407D-9C53-E55B4CF21AE3}" type="presParOf" srcId="{776A1F8C-5C31-4691-9C2B-A7F8DF456F32}" destId="{92430BDE-7174-4B03-866C-936903DF07F9}" srcOrd="20" destOrd="0" presId="urn:microsoft.com/office/officeart/2005/8/layout/hChevron3"/>
    <dgm:cxn modelId="{F31D3BCB-2AFA-458D-96BF-227456F0A622}" type="presParOf" srcId="{776A1F8C-5C31-4691-9C2B-A7F8DF456F32}" destId="{67BB3DEC-BE6B-4F48-94DF-D5CCA4276827}" srcOrd="21" destOrd="0" presId="urn:microsoft.com/office/officeart/2005/8/layout/hChevron3"/>
    <dgm:cxn modelId="{E192B9E4-C8EF-43DC-BA11-78FD917000E5}" type="presParOf" srcId="{776A1F8C-5C31-4691-9C2B-A7F8DF456F32}" destId="{2CB68F4E-D058-4ECE-8D28-436B2D71DCC9}" srcOrd="22"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rgbClr val="FFC000"/>
        </a:solidFill>
      </dgm:spPr>
      <dgm:t>
        <a:bodyPr/>
        <a:lstStyle/>
        <a:p>
          <a:r>
            <a:rPr lang="fr-FR" sz="1200" dirty="0">
              <a:hlinkClick xmlns:r="http://schemas.openxmlformats.org/officeDocument/2006/relationships" r:id="rId1" action="ppaction://hlinksldjump"/>
            </a:rPr>
            <a:t>I. Starter</a:t>
          </a:r>
          <a:endParaRPr lang="fr-FR" sz="1200" dirty="0"/>
        </a:p>
      </dgm:t>
    </dgm:pt>
    <dgm:pt modelId="{C735A598-7BAA-4198-B3DB-B75AF76A8085}" type="parTrans" cxnId="{C66094AE-62B6-4AC2-AD90-6DDD41DB0420}">
      <dgm:prSet/>
      <dgm:spPr/>
      <dgm:t>
        <a:bodyPr/>
        <a:lstStyle/>
        <a:p>
          <a:endParaRPr lang="fr-FR" sz="1200"/>
        </a:p>
      </dgm:t>
    </dgm:pt>
    <dgm:pt modelId="{D71A99E9-9574-442D-A8CA-B21062B246A6}" type="sibTrans" cxnId="{C66094AE-62B6-4AC2-AD90-6DDD41DB0420}">
      <dgm:prSet/>
      <dgm:spPr/>
      <dgm:t>
        <a:bodyPr/>
        <a:lstStyle/>
        <a:p>
          <a:endParaRPr lang="fr-FR" sz="1200"/>
        </a:p>
      </dgm:t>
    </dgm:pt>
    <dgm:pt modelId="{6FAE786F-AC75-4C08-AB21-821A5A2DCB78}">
      <dgm:prSet phldrT="[Texte]" custT="1"/>
      <dgm:spPr>
        <a:solidFill>
          <a:schemeClr val="accent6">
            <a:lumMod val="20000"/>
            <a:lumOff val="80000"/>
          </a:schemeClr>
        </a:solidFill>
      </dgm:spPr>
      <dgm:t>
        <a:bodyPr/>
        <a:lstStyle/>
        <a:p>
          <a:r>
            <a:rPr lang="fr-FR" sz="1200" dirty="0">
              <a:hlinkClick xmlns:r="http://schemas.openxmlformats.org/officeDocument/2006/relationships" r:id="rId2" action="ppaction://hlinksldjump"/>
            </a:rPr>
            <a:t>II. C. texte</a:t>
          </a:r>
          <a:endParaRPr lang="fr-FR" sz="1200" dirty="0"/>
        </a:p>
      </dgm:t>
    </dgm:pt>
    <dgm:pt modelId="{995DA614-9380-4BB6-AF59-3DCB142B5F48}" type="parTrans" cxnId="{999FA33F-C5F2-4496-9223-5605050F10AE}">
      <dgm:prSet/>
      <dgm:spPr/>
      <dgm:t>
        <a:bodyPr/>
        <a:lstStyle/>
        <a:p>
          <a:endParaRPr lang="fr-FR" sz="1200"/>
        </a:p>
      </dgm:t>
    </dgm:pt>
    <dgm:pt modelId="{EB9486F7-414A-4ECD-8706-C58E89D3C254}" type="sibTrans" cxnId="{999FA33F-C5F2-4496-9223-5605050F10AE}">
      <dgm:prSet/>
      <dgm:spPr/>
      <dgm:t>
        <a:bodyPr/>
        <a:lstStyle/>
        <a:p>
          <a:endParaRPr lang="fr-FR" sz="1200"/>
        </a:p>
      </dgm:t>
    </dgm:pt>
    <dgm:pt modelId="{85EC93E8-032B-44C3-96BD-D8FC2CDF2A04}">
      <dgm:prSet phldrT="[Texte]" custT="1"/>
      <dgm:spPr>
        <a:solidFill>
          <a:schemeClr val="accent6">
            <a:lumMod val="20000"/>
            <a:lumOff val="80000"/>
          </a:schemeClr>
        </a:solidFill>
      </dgm:spPr>
      <dgm:t>
        <a:bodyPr/>
        <a:lstStyle/>
        <a:p>
          <a:r>
            <a:rPr lang="fr-FR" sz="1200" dirty="0">
              <a:hlinkClick xmlns:r="http://schemas.openxmlformats.org/officeDocument/2006/relationships" r:id="rId3" action="ppaction://hlinksldjump"/>
            </a:rPr>
            <a:t>IV. Gr: qté définie</a:t>
          </a:r>
          <a:endParaRPr lang="fr-FR" sz="1200" dirty="0"/>
        </a:p>
      </dgm:t>
    </dgm:pt>
    <dgm:pt modelId="{B0ED8357-9422-40D9-916C-E231BBDB607E}" type="parTrans" cxnId="{0A00E1CB-F810-44A5-A8D7-65B7092DF0AD}">
      <dgm:prSet/>
      <dgm:spPr/>
      <dgm:t>
        <a:bodyPr/>
        <a:lstStyle/>
        <a:p>
          <a:endParaRPr lang="fr-FR" sz="1200"/>
        </a:p>
      </dgm:t>
    </dgm:pt>
    <dgm:pt modelId="{9936B63E-A76D-4026-BBC4-6A1BEE9FE167}" type="sibTrans" cxnId="{0A00E1CB-F810-44A5-A8D7-65B7092DF0AD}">
      <dgm:prSet/>
      <dgm:spPr/>
      <dgm:t>
        <a:bodyPr/>
        <a:lstStyle/>
        <a:p>
          <a:endParaRPr lang="fr-FR" sz="1200"/>
        </a:p>
      </dgm:t>
    </dgm:pt>
    <dgm:pt modelId="{63BF9446-41F9-44D2-88CF-A079D597BA95}">
      <dgm:prSet phldrT="[Texte]" custT="1"/>
      <dgm:spPr>
        <a:solidFill>
          <a:schemeClr val="accent6">
            <a:lumMod val="20000"/>
            <a:lumOff val="80000"/>
          </a:schemeClr>
        </a:solidFill>
      </dgm:spPr>
      <dgm:t>
        <a:bodyPr/>
        <a:lstStyle/>
        <a:p>
          <a:r>
            <a:rPr lang="fr-FR" sz="1200" dirty="0">
              <a:hlinkClick xmlns:r="http://schemas.openxmlformats.org/officeDocument/2006/relationships" r:id="rId4" action="ppaction://hlinksldjump"/>
            </a:rPr>
            <a:t>V. Gr: qté indéfinie</a:t>
          </a:r>
          <a:endParaRPr lang="fr-FR" sz="1200" dirty="0"/>
        </a:p>
      </dgm:t>
    </dgm:pt>
    <dgm:pt modelId="{9AEBF485-80B7-4E72-B632-6D0248883F53}" type="parTrans" cxnId="{B2C73BEB-7BFC-4B9A-BF95-0C73B50EBA98}">
      <dgm:prSet/>
      <dgm:spPr/>
      <dgm:t>
        <a:bodyPr/>
        <a:lstStyle/>
        <a:p>
          <a:endParaRPr lang="fr-FR" sz="1200"/>
        </a:p>
      </dgm:t>
    </dgm:pt>
    <dgm:pt modelId="{F11C5AE7-F1F8-4B7B-AAC2-50535A342F1D}" type="sibTrans" cxnId="{B2C73BEB-7BFC-4B9A-BF95-0C73B50EBA98}">
      <dgm:prSet/>
      <dgm:spPr/>
      <dgm:t>
        <a:bodyPr/>
        <a:lstStyle/>
        <a:p>
          <a:endParaRPr lang="fr-FR" sz="1200"/>
        </a:p>
      </dgm:t>
    </dgm:pt>
    <dgm:pt modelId="{9CD13DA1-4E5F-4C46-A83B-A6876944F671}">
      <dgm:prSet phldrT="[Texte]" custT="1"/>
      <dgm:spPr>
        <a:solidFill>
          <a:schemeClr val="accent6">
            <a:lumMod val="20000"/>
            <a:lumOff val="80000"/>
          </a:schemeClr>
        </a:solidFill>
      </dgm:spPr>
      <dgm:t>
        <a:bodyPr/>
        <a:lstStyle/>
        <a:p>
          <a:r>
            <a:rPr lang="fr-FR" sz="1200" dirty="0">
              <a:hlinkClick xmlns:r="http://schemas.openxmlformats.org/officeDocument/2006/relationships" r:id="rId5" action="ppaction://hlinksldjump"/>
            </a:rPr>
            <a:t>XI. Phonétique</a:t>
          </a:r>
          <a:endParaRPr lang="fr-FR" sz="1200" dirty="0"/>
        </a:p>
      </dgm:t>
    </dgm:pt>
    <dgm:pt modelId="{A0441888-E3AF-4D12-AB92-613143FC1909}" type="parTrans" cxnId="{C85385A2-F66B-431C-B9AC-A00FB80E79EB}">
      <dgm:prSet/>
      <dgm:spPr/>
      <dgm:t>
        <a:bodyPr/>
        <a:lstStyle/>
        <a:p>
          <a:endParaRPr lang="fr-FR" sz="1200"/>
        </a:p>
      </dgm:t>
    </dgm:pt>
    <dgm:pt modelId="{1E76E48C-B58D-4209-8280-B24013EBE79B}" type="sibTrans" cxnId="{C85385A2-F66B-431C-B9AC-A00FB80E79EB}">
      <dgm:prSet/>
      <dgm:spPr/>
      <dgm:t>
        <a:bodyPr/>
        <a:lstStyle/>
        <a:p>
          <a:endParaRPr lang="fr-FR" sz="1200"/>
        </a:p>
      </dgm:t>
    </dgm:pt>
    <dgm:pt modelId="{B1C5E547-A81E-4965-963A-5969F01DE233}">
      <dgm:prSet phldrT="[Texte]" custT="1"/>
      <dgm:spPr>
        <a:solidFill>
          <a:schemeClr val="accent6">
            <a:lumMod val="20000"/>
            <a:lumOff val="80000"/>
          </a:schemeClr>
        </a:solidFill>
      </dgm:spPr>
      <dgm:t>
        <a:bodyPr/>
        <a:lstStyle/>
        <a:p>
          <a:r>
            <a:rPr lang="fr-FR" sz="1200" dirty="0">
              <a:hlinkClick xmlns:r="http://schemas.openxmlformats.org/officeDocument/2006/relationships" r:id="rId6" action="ppaction://hlinksldjump"/>
            </a:rPr>
            <a:t>XII. Production</a:t>
          </a:r>
          <a:endParaRPr lang="fr-FR" sz="1200" dirty="0"/>
        </a:p>
      </dgm:t>
    </dgm:pt>
    <dgm:pt modelId="{AE6CC7CD-9FCB-4360-8E79-DF93DAF60737}" type="parTrans" cxnId="{72738101-32A0-482A-BC85-92CF6BCE71EB}">
      <dgm:prSet/>
      <dgm:spPr/>
      <dgm:t>
        <a:bodyPr/>
        <a:lstStyle/>
        <a:p>
          <a:endParaRPr lang="fr-FR" sz="1200"/>
        </a:p>
      </dgm:t>
    </dgm:pt>
    <dgm:pt modelId="{580937A6-3062-43E0-84A4-203220A55668}" type="sibTrans" cxnId="{72738101-32A0-482A-BC85-92CF6BCE71EB}">
      <dgm:prSet/>
      <dgm:spPr/>
      <dgm:t>
        <a:bodyPr/>
        <a:lstStyle/>
        <a:p>
          <a:endParaRPr lang="fr-FR" sz="1200"/>
        </a:p>
      </dgm:t>
    </dgm:pt>
    <dgm:pt modelId="{51A4E85C-7853-4BD1-99B8-500FA732C07C}">
      <dgm:prSet phldrT="[Texte]" custT="1"/>
      <dgm:spPr>
        <a:solidFill>
          <a:schemeClr val="accent6">
            <a:lumMod val="20000"/>
            <a:lumOff val="80000"/>
          </a:schemeClr>
        </a:solidFill>
      </dgm:spPr>
      <dgm:t>
        <a:bodyPr/>
        <a:lstStyle/>
        <a:p>
          <a:r>
            <a:rPr lang="fr-FR" sz="1200" dirty="0">
              <a:hlinkClick xmlns:r="http://schemas.openxmlformats.org/officeDocument/2006/relationships" r:id="rId7" action="ppaction://hlinksldjump"/>
            </a:rPr>
            <a:t>VI. </a:t>
          </a:r>
          <a:r>
            <a:rPr lang="fr-FR" sz="1200" dirty="0" err="1">
              <a:hlinkClick xmlns:r="http://schemas.openxmlformats.org/officeDocument/2006/relationships" r:id="rId7" action="ppaction://hlinksldjump"/>
            </a:rPr>
            <a:t>Voc</a:t>
          </a:r>
          <a:r>
            <a:rPr lang="fr-FR" sz="1200" dirty="0">
              <a:hlinkClick xmlns:r="http://schemas.openxmlformats.org/officeDocument/2006/relationships" r:id="rId7" action="ppaction://hlinksldjump"/>
            </a:rPr>
            <a:t>: actions</a:t>
          </a:r>
          <a:endParaRPr lang="fr-FR" sz="1200" dirty="0"/>
        </a:p>
      </dgm:t>
    </dgm:pt>
    <dgm:pt modelId="{B7C07AFD-23D0-4ADA-AB3D-00F07F4ED878}" type="parTrans" cxnId="{AE06BB18-E8A4-4D1E-ACA5-3BC536A79940}">
      <dgm:prSet/>
      <dgm:spPr/>
      <dgm:t>
        <a:bodyPr/>
        <a:lstStyle/>
        <a:p>
          <a:endParaRPr lang="fr-FR" sz="1200"/>
        </a:p>
      </dgm:t>
    </dgm:pt>
    <dgm:pt modelId="{1D2E3503-D81D-4ED0-BBED-9752F01DDB36}" type="sibTrans" cxnId="{AE06BB18-E8A4-4D1E-ACA5-3BC536A79940}">
      <dgm:prSet/>
      <dgm:spPr/>
      <dgm:t>
        <a:bodyPr/>
        <a:lstStyle/>
        <a:p>
          <a:endParaRPr lang="fr-FR" sz="1200"/>
        </a:p>
      </dgm:t>
    </dgm:pt>
    <dgm:pt modelId="{2473E0C6-F091-45D1-92DF-C3495EF1C401}">
      <dgm:prSet phldrT="[Texte]" custT="1"/>
      <dgm:spPr>
        <a:solidFill>
          <a:schemeClr val="accent6">
            <a:lumMod val="20000"/>
            <a:lumOff val="80000"/>
          </a:schemeClr>
        </a:solidFill>
      </dgm:spPr>
      <dgm:t>
        <a:bodyPr/>
        <a:lstStyle/>
        <a:p>
          <a:r>
            <a:rPr lang="fr-FR" sz="1200" dirty="0">
              <a:hlinkClick xmlns:r="http://schemas.openxmlformats.org/officeDocument/2006/relationships" r:id="rId8" action="ppaction://hlinksldjump"/>
            </a:rPr>
            <a:t>VII. Gr: COD</a:t>
          </a:r>
          <a:endParaRPr lang="fr-FR" sz="1200" dirty="0"/>
        </a:p>
      </dgm:t>
    </dgm:pt>
    <dgm:pt modelId="{4433C147-A76C-4373-82A9-5E8D9C6D1838}" type="parTrans" cxnId="{2A5368FE-1C47-49B5-BBAB-3FCDB61912AD}">
      <dgm:prSet/>
      <dgm:spPr/>
      <dgm:t>
        <a:bodyPr/>
        <a:lstStyle/>
        <a:p>
          <a:endParaRPr lang="fr-FR" sz="1200"/>
        </a:p>
      </dgm:t>
    </dgm:pt>
    <dgm:pt modelId="{180EAE69-2C01-4311-B9E4-412DA1BB2F8A}" type="sibTrans" cxnId="{2A5368FE-1C47-49B5-BBAB-3FCDB61912AD}">
      <dgm:prSet/>
      <dgm:spPr/>
      <dgm:t>
        <a:bodyPr/>
        <a:lstStyle/>
        <a:p>
          <a:endParaRPr lang="fr-FR" sz="1200"/>
        </a:p>
      </dgm:t>
    </dgm:pt>
    <dgm:pt modelId="{F6F74AEF-BB45-45DA-85BB-D022F832901F}">
      <dgm:prSet phldrT="[Texte]" custT="1"/>
      <dgm:spPr>
        <a:solidFill>
          <a:schemeClr val="accent6">
            <a:lumMod val="20000"/>
            <a:lumOff val="80000"/>
          </a:schemeClr>
        </a:solidFill>
      </dgm:spPr>
      <dgm:t>
        <a:bodyPr/>
        <a:lstStyle/>
        <a:p>
          <a:r>
            <a:rPr lang="fr-FR" sz="1200" dirty="0">
              <a:hlinkClick xmlns:r="http://schemas.openxmlformats.org/officeDocument/2006/relationships" r:id="rId9" action="ppaction://hlinksldjump"/>
            </a:rPr>
            <a:t>VIII. Gr: prés. progressif</a:t>
          </a:r>
          <a:endParaRPr lang="fr-FR" sz="1200" dirty="0"/>
        </a:p>
      </dgm:t>
    </dgm:pt>
    <dgm:pt modelId="{31D343A9-D0AF-42AA-80A0-2F8A29E1D15C}" type="parTrans" cxnId="{5B7573AD-785D-4B55-A230-E32D87EAB77C}">
      <dgm:prSet/>
      <dgm:spPr/>
      <dgm:t>
        <a:bodyPr/>
        <a:lstStyle/>
        <a:p>
          <a:endParaRPr lang="fr-FR" sz="1200"/>
        </a:p>
      </dgm:t>
    </dgm:pt>
    <dgm:pt modelId="{0A7681B3-6438-4331-95BA-32E8E2E65E7D}" type="sibTrans" cxnId="{5B7573AD-785D-4B55-A230-E32D87EAB77C}">
      <dgm:prSet/>
      <dgm:spPr/>
      <dgm:t>
        <a:bodyPr/>
        <a:lstStyle/>
        <a:p>
          <a:endParaRPr lang="fr-FR" sz="1200"/>
        </a:p>
      </dgm:t>
    </dgm:pt>
    <dgm:pt modelId="{936D745D-CA20-4C08-BC30-D08A12E607A8}">
      <dgm:prSet phldrT="[Texte]" custT="1"/>
      <dgm:spPr>
        <a:solidFill>
          <a:schemeClr val="accent6">
            <a:lumMod val="20000"/>
            <a:lumOff val="80000"/>
          </a:schemeClr>
        </a:solidFill>
      </dgm:spPr>
      <dgm:t>
        <a:bodyPr/>
        <a:lstStyle/>
        <a:p>
          <a:r>
            <a:rPr lang="fr-FR" sz="1200" dirty="0">
              <a:hlinkClick xmlns:r="http://schemas.openxmlformats.org/officeDocument/2006/relationships" r:id="rId10" action="ppaction://hlinksldjump"/>
            </a:rPr>
            <a:t>IX. </a:t>
          </a:r>
          <a:r>
            <a:rPr lang="fr-FR" sz="1200" dirty="0" err="1">
              <a:hlinkClick xmlns:r="http://schemas.openxmlformats.org/officeDocument/2006/relationships" r:id="rId10" action="ppaction://hlinksldjump"/>
            </a:rPr>
            <a:t>Voc</a:t>
          </a:r>
          <a:r>
            <a:rPr lang="fr-FR" sz="1200" dirty="0">
              <a:hlinkClick xmlns:r="http://schemas.openxmlformats.org/officeDocument/2006/relationships" r:id="rId10" action="ppaction://hlinksldjump"/>
            </a:rPr>
            <a:t>: connecteurs</a:t>
          </a:r>
          <a:endParaRPr lang="fr-FR" sz="1200" dirty="0"/>
        </a:p>
      </dgm:t>
    </dgm:pt>
    <dgm:pt modelId="{5794BC60-2566-4E8B-AF41-932DE9E3CF09}" type="parTrans" cxnId="{EDF810CE-15C3-42DD-BF0A-6F360788C8CC}">
      <dgm:prSet/>
      <dgm:spPr/>
      <dgm:t>
        <a:bodyPr/>
        <a:lstStyle/>
        <a:p>
          <a:endParaRPr lang="fr-FR" sz="1200"/>
        </a:p>
      </dgm:t>
    </dgm:pt>
    <dgm:pt modelId="{3F89783E-1958-4D73-9E9D-4ADDC3DE43EC}" type="sibTrans" cxnId="{EDF810CE-15C3-42DD-BF0A-6F360788C8CC}">
      <dgm:prSet/>
      <dgm:spPr/>
      <dgm:t>
        <a:bodyPr/>
        <a:lstStyle/>
        <a:p>
          <a:endParaRPr lang="fr-FR" sz="1200"/>
        </a:p>
      </dgm:t>
    </dgm:pt>
    <dgm:pt modelId="{0D8A07CC-95B6-4EA0-829E-D9B8D030864E}">
      <dgm:prSet phldrT="[Texte]" custT="1"/>
      <dgm:spPr>
        <a:solidFill>
          <a:schemeClr val="accent6">
            <a:lumMod val="20000"/>
            <a:lumOff val="80000"/>
          </a:schemeClr>
        </a:solidFill>
      </dgm:spPr>
      <dgm:t>
        <a:bodyPr/>
        <a:lstStyle/>
        <a:p>
          <a:r>
            <a:rPr lang="fr-FR" sz="1200" dirty="0">
              <a:hlinkClick xmlns:r="http://schemas.openxmlformats.org/officeDocument/2006/relationships" r:id="rId11" action="ppaction://hlinksldjump"/>
            </a:rPr>
            <a:t>X. </a:t>
          </a:r>
          <a:r>
            <a:rPr lang="fr-FR" sz="1200" dirty="0" err="1">
              <a:hlinkClick xmlns:r="http://schemas.openxmlformats.org/officeDocument/2006/relationships" r:id="rId11" action="ppaction://hlinksldjump"/>
            </a:rPr>
            <a:t>Voc</a:t>
          </a:r>
          <a:r>
            <a:rPr lang="fr-FR" sz="1200" dirty="0">
              <a:hlinkClick xmlns:r="http://schemas.openxmlformats.org/officeDocument/2006/relationships" r:id="rId11" action="ppaction://hlinksldjump"/>
            </a:rPr>
            <a:t>: opinion</a:t>
          </a:r>
          <a:endParaRPr lang="fr-FR" sz="1200" dirty="0"/>
        </a:p>
      </dgm:t>
    </dgm:pt>
    <dgm:pt modelId="{D1EA18D4-45E8-453B-9846-F7DB3EB607EC}" type="parTrans" cxnId="{D7169B87-9B7A-456D-8969-26D2699B1861}">
      <dgm:prSet/>
      <dgm:spPr/>
      <dgm:t>
        <a:bodyPr/>
        <a:lstStyle/>
        <a:p>
          <a:endParaRPr lang="fr-FR" sz="1200"/>
        </a:p>
      </dgm:t>
    </dgm:pt>
    <dgm:pt modelId="{922F579C-F95D-45B9-8EB7-32A2FB74BB9F}" type="sibTrans" cxnId="{D7169B87-9B7A-456D-8969-26D2699B1861}">
      <dgm:prSet/>
      <dgm:spPr/>
      <dgm:t>
        <a:bodyPr/>
        <a:lstStyle/>
        <a:p>
          <a:endParaRPr lang="fr-FR" sz="1200"/>
        </a:p>
      </dgm:t>
    </dgm:pt>
    <dgm:pt modelId="{1C4AA4B7-634C-4CBA-8066-E03FD66C6830}">
      <dgm:prSet phldrT="[Texte]" custT="1"/>
      <dgm:spPr>
        <a:solidFill>
          <a:schemeClr val="accent6">
            <a:lumMod val="20000"/>
            <a:lumOff val="80000"/>
          </a:schemeClr>
        </a:solidFill>
      </dgm:spPr>
      <dgm:t>
        <a:bodyPr/>
        <a:lstStyle/>
        <a:p>
          <a:r>
            <a:rPr lang="fr-FR" sz="1200" dirty="0">
              <a:hlinkClick xmlns:r="http://schemas.openxmlformats.org/officeDocument/2006/relationships" r:id="rId12" action="ppaction://hlinksldjump"/>
            </a:rPr>
            <a:t>III. </a:t>
          </a:r>
          <a:r>
            <a:rPr lang="fr-FR" sz="1200" dirty="0" err="1">
              <a:hlinkClick xmlns:r="http://schemas.openxmlformats.org/officeDocument/2006/relationships" r:id="rId12" action="ppaction://hlinksldjump"/>
            </a:rPr>
            <a:t>Voc</a:t>
          </a:r>
          <a:r>
            <a:rPr lang="fr-FR" sz="1200" dirty="0">
              <a:hlinkClick xmlns:r="http://schemas.openxmlformats.org/officeDocument/2006/relationships" r:id="rId12" action="ppaction://hlinksldjump"/>
            </a:rPr>
            <a:t>: aliments</a:t>
          </a:r>
          <a:endParaRPr lang="fr-FR" sz="1200" dirty="0"/>
        </a:p>
      </dgm:t>
    </dgm:pt>
    <dgm:pt modelId="{F9360B63-235F-4C4F-913A-0129822BD193}" type="parTrans" cxnId="{7C96E37D-2221-4703-9830-2485111A4943}">
      <dgm:prSet/>
      <dgm:spPr/>
      <dgm:t>
        <a:bodyPr/>
        <a:lstStyle/>
        <a:p>
          <a:endParaRPr lang="fr-FR" sz="1200"/>
        </a:p>
      </dgm:t>
    </dgm:pt>
    <dgm:pt modelId="{31BB5B69-4B99-4D7D-8A85-CD53BEB64987}" type="sibTrans" cxnId="{7C96E37D-2221-4703-9830-2485111A4943}">
      <dgm:prSet/>
      <dgm:spPr/>
      <dgm:t>
        <a:bodyPr/>
        <a:lstStyle/>
        <a:p>
          <a:endParaRPr lang="fr-FR" sz="12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12">
        <dgm:presLayoutVars>
          <dgm:bulletEnabled val="1"/>
        </dgm:presLayoutVars>
      </dgm:prSet>
      <dgm:spPr/>
    </dgm:pt>
    <dgm:pt modelId="{4F894FE4-D206-41C8-AF7E-2F059EF7A497}" type="pres">
      <dgm:prSet presAssocID="{D71A99E9-9574-442D-A8CA-B21062B246A6}" presName="parSpace" presStyleCnt="0"/>
      <dgm:spPr/>
    </dgm:pt>
    <dgm:pt modelId="{2F548C05-5D23-47B9-9153-0D08392EF497}" type="pres">
      <dgm:prSet presAssocID="{6FAE786F-AC75-4C08-AB21-821A5A2DCB78}" presName="parTxOnly" presStyleLbl="node1" presStyleIdx="1" presStyleCnt="12">
        <dgm:presLayoutVars>
          <dgm:bulletEnabled val="1"/>
        </dgm:presLayoutVars>
      </dgm:prSet>
      <dgm:spPr/>
    </dgm:pt>
    <dgm:pt modelId="{2641F55C-7678-4F0E-9F26-07FCA1D57FDD}" type="pres">
      <dgm:prSet presAssocID="{EB9486F7-414A-4ECD-8706-C58E89D3C254}" presName="parSpace" presStyleCnt="0"/>
      <dgm:spPr/>
    </dgm:pt>
    <dgm:pt modelId="{07D5B92C-B88D-4097-96C2-28859F65CA7F}" type="pres">
      <dgm:prSet presAssocID="{1C4AA4B7-634C-4CBA-8066-E03FD66C6830}" presName="parTxOnly" presStyleLbl="node1" presStyleIdx="2" presStyleCnt="12">
        <dgm:presLayoutVars>
          <dgm:bulletEnabled val="1"/>
        </dgm:presLayoutVars>
      </dgm:prSet>
      <dgm:spPr/>
    </dgm:pt>
    <dgm:pt modelId="{149AD83A-B175-422B-8511-AB5D0AE3C71B}" type="pres">
      <dgm:prSet presAssocID="{31BB5B69-4B99-4D7D-8A85-CD53BEB64987}" presName="parSpace" presStyleCnt="0"/>
      <dgm:spPr/>
    </dgm:pt>
    <dgm:pt modelId="{0BF32CFA-15F8-41C4-A152-C55FC3476C2D}" type="pres">
      <dgm:prSet presAssocID="{85EC93E8-032B-44C3-96BD-D8FC2CDF2A04}" presName="parTxOnly" presStyleLbl="node1" presStyleIdx="3" presStyleCnt="1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12">
        <dgm:presLayoutVars>
          <dgm:bulletEnabled val="1"/>
        </dgm:presLayoutVars>
      </dgm:prSet>
      <dgm:spPr/>
    </dgm:pt>
    <dgm:pt modelId="{25A1145E-2788-45FB-97B7-F8C4089C4654}" type="pres">
      <dgm:prSet presAssocID="{F11C5AE7-F1F8-4B7B-AAC2-50535A342F1D}" presName="parSpace" presStyleCnt="0"/>
      <dgm:spPr/>
    </dgm:pt>
    <dgm:pt modelId="{9FAE840A-45EF-4838-804D-7D38725257B5}" type="pres">
      <dgm:prSet presAssocID="{51A4E85C-7853-4BD1-99B8-500FA732C07C}" presName="parTxOnly" presStyleLbl="node1" presStyleIdx="5" presStyleCnt="12">
        <dgm:presLayoutVars>
          <dgm:bulletEnabled val="1"/>
        </dgm:presLayoutVars>
      </dgm:prSet>
      <dgm:spPr/>
    </dgm:pt>
    <dgm:pt modelId="{BBB638DF-FC3D-4C30-895A-940F06B6343E}" type="pres">
      <dgm:prSet presAssocID="{1D2E3503-D81D-4ED0-BBED-9752F01DDB36}" presName="parSpace" presStyleCnt="0"/>
      <dgm:spPr/>
    </dgm:pt>
    <dgm:pt modelId="{2CC4FF6B-995D-4E35-BB3F-77D64CD4A0D0}" type="pres">
      <dgm:prSet presAssocID="{2473E0C6-F091-45D1-92DF-C3495EF1C401}" presName="parTxOnly" presStyleLbl="node1" presStyleIdx="6" presStyleCnt="12">
        <dgm:presLayoutVars>
          <dgm:bulletEnabled val="1"/>
        </dgm:presLayoutVars>
      </dgm:prSet>
      <dgm:spPr/>
    </dgm:pt>
    <dgm:pt modelId="{1B769117-C156-4328-97A8-A790DE76E5F3}" type="pres">
      <dgm:prSet presAssocID="{180EAE69-2C01-4311-B9E4-412DA1BB2F8A}" presName="parSpace" presStyleCnt="0"/>
      <dgm:spPr/>
    </dgm:pt>
    <dgm:pt modelId="{E0020522-8D25-4C40-9ABB-B5A802558AAC}" type="pres">
      <dgm:prSet presAssocID="{F6F74AEF-BB45-45DA-85BB-D022F832901F}" presName="parTxOnly" presStyleLbl="node1" presStyleIdx="7" presStyleCnt="12">
        <dgm:presLayoutVars>
          <dgm:bulletEnabled val="1"/>
        </dgm:presLayoutVars>
      </dgm:prSet>
      <dgm:spPr/>
    </dgm:pt>
    <dgm:pt modelId="{8CF0E4F3-6CAB-4DF7-8127-F071599528CD}" type="pres">
      <dgm:prSet presAssocID="{0A7681B3-6438-4331-95BA-32E8E2E65E7D}" presName="parSpace" presStyleCnt="0"/>
      <dgm:spPr/>
    </dgm:pt>
    <dgm:pt modelId="{6EE9DACF-3558-46D5-AD94-BB48E49F1489}" type="pres">
      <dgm:prSet presAssocID="{936D745D-CA20-4C08-BC30-D08A12E607A8}" presName="parTxOnly" presStyleLbl="node1" presStyleIdx="8" presStyleCnt="12">
        <dgm:presLayoutVars>
          <dgm:bulletEnabled val="1"/>
        </dgm:presLayoutVars>
      </dgm:prSet>
      <dgm:spPr/>
    </dgm:pt>
    <dgm:pt modelId="{32911B46-F97F-4525-AD59-CFE95FFB94FB}" type="pres">
      <dgm:prSet presAssocID="{3F89783E-1958-4D73-9E9D-4ADDC3DE43EC}" presName="parSpace" presStyleCnt="0"/>
      <dgm:spPr/>
    </dgm:pt>
    <dgm:pt modelId="{B5879791-AD02-494D-9D78-6C22396A75B7}" type="pres">
      <dgm:prSet presAssocID="{0D8A07CC-95B6-4EA0-829E-D9B8D030864E}" presName="parTxOnly" presStyleLbl="node1" presStyleIdx="9" presStyleCnt="12">
        <dgm:presLayoutVars>
          <dgm:bulletEnabled val="1"/>
        </dgm:presLayoutVars>
      </dgm:prSet>
      <dgm:spPr/>
    </dgm:pt>
    <dgm:pt modelId="{58A52110-D620-4823-A6FA-E8FA09D67D59}" type="pres">
      <dgm:prSet presAssocID="{922F579C-F95D-45B9-8EB7-32A2FB74BB9F}" presName="parSpace" presStyleCnt="0"/>
      <dgm:spPr/>
    </dgm:pt>
    <dgm:pt modelId="{92430BDE-7174-4B03-866C-936903DF07F9}" type="pres">
      <dgm:prSet presAssocID="{9CD13DA1-4E5F-4C46-A83B-A6876944F671}" presName="parTxOnly" presStyleLbl="node1" presStyleIdx="10" presStyleCnt="12">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11" presStyleCnt="12">
        <dgm:presLayoutVars>
          <dgm:bulletEnabled val="1"/>
        </dgm:presLayoutVars>
      </dgm:prSet>
      <dgm:spPr/>
    </dgm:pt>
  </dgm:ptLst>
  <dgm:cxnLst>
    <dgm:cxn modelId="{72738101-32A0-482A-BC85-92CF6BCE71EB}" srcId="{70A282F3-4515-4856-B2C0-86AA77246B51}" destId="{B1C5E547-A81E-4965-963A-5969F01DE233}" srcOrd="11" destOrd="0" parTransId="{AE6CC7CD-9FCB-4360-8E79-DF93DAF60737}" sibTransId="{580937A6-3062-43E0-84A4-203220A55668}"/>
    <dgm:cxn modelId="{BC1FA509-B3C6-4E15-9D7F-18D053E21C90}" type="presOf" srcId="{0D8A07CC-95B6-4EA0-829E-D9B8D030864E}" destId="{B5879791-AD02-494D-9D78-6C22396A75B7}" srcOrd="0" destOrd="0" presId="urn:microsoft.com/office/officeart/2005/8/layout/hChevron3"/>
    <dgm:cxn modelId="{8256F109-2CE8-4062-ACC0-DBE387B5E892}" type="presOf" srcId="{70A282F3-4515-4856-B2C0-86AA77246B51}" destId="{776A1F8C-5C31-4691-9C2B-A7F8DF456F32}" srcOrd="0" destOrd="0" presId="urn:microsoft.com/office/officeart/2005/8/layout/hChevron3"/>
    <dgm:cxn modelId="{738C1013-B35C-45FD-A84F-246877F9D9FE}" type="presOf" srcId="{936D745D-CA20-4C08-BC30-D08A12E607A8}" destId="{6EE9DACF-3558-46D5-AD94-BB48E49F1489}" srcOrd="0" destOrd="0" presId="urn:microsoft.com/office/officeart/2005/8/layout/hChevron3"/>
    <dgm:cxn modelId="{AE06BB18-E8A4-4D1E-ACA5-3BC536A79940}" srcId="{70A282F3-4515-4856-B2C0-86AA77246B51}" destId="{51A4E85C-7853-4BD1-99B8-500FA732C07C}" srcOrd="5" destOrd="0" parTransId="{B7C07AFD-23D0-4ADA-AB3D-00F07F4ED878}" sibTransId="{1D2E3503-D81D-4ED0-BBED-9752F01DDB36}"/>
    <dgm:cxn modelId="{E8BBB22B-7300-4868-A083-1104E6BD099B}" type="presOf" srcId="{71854ADA-8CB0-41DE-A023-09C1AF968FE5}" destId="{10216DF6-6500-4360-8168-79C8E29168F6}" srcOrd="0" destOrd="0" presId="urn:microsoft.com/office/officeart/2005/8/layout/hChevron3"/>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1"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0C3B4C51-DA37-44EB-8B1A-A227097089DF}" type="presOf" srcId="{51A4E85C-7853-4BD1-99B8-500FA732C07C}" destId="{9FAE840A-45EF-4838-804D-7D38725257B5}" srcOrd="0" destOrd="0" presId="urn:microsoft.com/office/officeart/2005/8/layout/hChevron3"/>
    <dgm:cxn modelId="{7C96E37D-2221-4703-9830-2485111A4943}" srcId="{70A282F3-4515-4856-B2C0-86AA77246B51}" destId="{1C4AA4B7-634C-4CBA-8066-E03FD66C6830}" srcOrd="2" destOrd="0" parTransId="{F9360B63-235F-4C4F-913A-0129822BD193}" sibTransId="{31BB5B69-4B99-4D7D-8A85-CD53BEB64987}"/>
    <dgm:cxn modelId="{7003787F-7B8C-4EAA-87AB-559D63E64850}" type="presOf" srcId="{2473E0C6-F091-45D1-92DF-C3495EF1C401}" destId="{2CC4FF6B-995D-4E35-BB3F-77D64CD4A0D0}" srcOrd="0" destOrd="0" presId="urn:microsoft.com/office/officeart/2005/8/layout/hChevron3"/>
    <dgm:cxn modelId="{D7169B87-9B7A-456D-8969-26D2699B1861}" srcId="{70A282F3-4515-4856-B2C0-86AA77246B51}" destId="{0D8A07CC-95B6-4EA0-829E-D9B8D030864E}" srcOrd="9" destOrd="0" parTransId="{D1EA18D4-45E8-453B-9846-F7DB3EB607EC}" sibTransId="{922F579C-F95D-45B9-8EB7-32A2FB74BB9F}"/>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10" destOrd="0" parTransId="{A0441888-E3AF-4D12-AB92-613143FC1909}" sibTransId="{1E76E48C-B58D-4209-8280-B24013EBE79B}"/>
    <dgm:cxn modelId="{5B7573AD-785D-4B55-A230-E32D87EAB77C}" srcId="{70A282F3-4515-4856-B2C0-86AA77246B51}" destId="{F6F74AEF-BB45-45DA-85BB-D022F832901F}" srcOrd="7" destOrd="0" parTransId="{31D343A9-D0AF-42AA-80A0-2F8A29E1D15C}" sibTransId="{0A7681B3-6438-4331-95BA-32E8E2E65E7D}"/>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EDF810CE-15C3-42DD-BF0A-6F360788C8CC}" srcId="{70A282F3-4515-4856-B2C0-86AA77246B51}" destId="{936D745D-CA20-4C08-BC30-D08A12E607A8}" srcOrd="8" destOrd="0" parTransId="{5794BC60-2566-4E8B-AF41-932DE9E3CF09}" sibTransId="{3F89783E-1958-4D73-9E9D-4ADDC3DE43EC}"/>
    <dgm:cxn modelId="{2469B8E2-A478-42E2-AA81-10AD3E8626D6}" type="presOf" srcId="{F6F74AEF-BB45-45DA-85BB-D022F832901F}" destId="{E0020522-8D25-4C40-9ABB-B5A802558AAC}"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9587E1F6-0EDF-4079-BE46-C5E4EDAD7C76}" type="presOf" srcId="{1C4AA4B7-634C-4CBA-8066-E03FD66C6830}" destId="{07D5B92C-B88D-4097-96C2-28859F65CA7F}" srcOrd="0" destOrd="0" presId="urn:microsoft.com/office/officeart/2005/8/layout/hChevron3"/>
    <dgm:cxn modelId="{2A5368FE-1C47-49B5-BBAB-3FCDB61912AD}" srcId="{70A282F3-4515-4856-B2C0-86AA77246B51}" destId="{2473E0C6-F091-45D1-92DF-C3495EF1C401}" srcOrd="6" destOrd="0" parTransId="{4433C147-A76C-4373-82A9-5E8D9C6D1838}" sibTransId="{180EAE69-2C01-4311-B9E4-412DA1BB2F8A}"/>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23E8F3E0-0D4E-44EC-A5D5-384FB891694A}" type="presParOf" srcId="{776A1F8C-5C31-4691-9C2B-A7F8DF456F32}" destId="{2F548C05-5D23-47B9-9153-0D08392EF497}" srcOrd="2" destOrd="0" presId="urn:microsoft.com/office/officeart/2005/8/layout/hChevron3"/>
    <dgm:cxn modelId="{6B743A57-743D-4B08-99B0-997F146DC9E6}" type="presParOf" srcId="{776A1F8C-5C31-4691-9C2B-A7F8DF456F32}" destId="{2641F55C-7678-4F0E-9F26-07FCA1D57FDD}" srcOrd="3" destOrd="0" presId="urn:microsoft.com/office/officeart/2005/8/layout/hChevron3"/>
    <dgm:cxn modelId="{DC205062-3D57-485B-A4A3-88E08CF67B73}" type="presParOf" srcId="{776A1F8C-5C31-4691-9C2B-A7F8DF456F32}" destId="{07D5B92C-B88D-4097-96C2-28859F65CA7F}" srcOrd="4" destOrd="0" presId="urn:microsoft.com/office/officeart/2005/8/layout/hChevron3"/>
    <dgm:cxn modelId="{564C1AF4-A875-4033-AC0C-3A982FD8735B}" type="presParOf" srcId="{776A1F8C-5C31-4691-9C2B-A7F8DF456F32}" destId="{149AD83A-B175-422B-8511-AB5D0AE3C71B}"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2A60B205-ECBC-4A54-8744-FD5CBA466B06}" type="presParOf" srcId="{776A1F8C-5C31-4691-9C2B-A7F8DF456F32}" destId="{9FAE840A-45EF-4838-804D-7D38725257B5}" srcOrd="10" destOrd="0" presId="urn:microsoft.com/office/officeart/2005/8/layout/hChevron3"/>
    <dgm:cxn modelId="{43B5F5F6-6381-4D48-B856-1AB4A62ACFE7}" type="presParOf" srcId="{776A1F8C-5C31-4691-9C2B-A7F8DF456F32}" destId="{BBB638DF-FC3D-4C30-895A-940F06B6343E}" srcOrd="11" destOrd="0" presId="urn:microsoft.com/office/officeart/2005/8/layout/hChevron3"/>
    <dgm:cxn modelId="{3459719D-6CFD-462C-B8D1-15E16C375775}" type="presParOf" srcId="{776A1F8C-5C31-4691-9C2B-A7F8DF456F32}" destId="{2CC4FF6B-995D-4E35-BB3F-77D64CD4A0D0}" srcOrd="12" destOrd="0" presId="urn:microsoft.com/office/officeart/2005/8/layout/hChevron3"/>
    <dgm:cxn modelId="{9BEB9B76-D675-43EF-8776-EF1C3FA58311}" type="presParOf" srcId="{776A1F8C-5C31-4691-9C2B-A7F8DF456F32}" destId="{1B769117-C156-4328-97A8-A790DE76E5F3}" srcOrd="13" destOrd="0" presId="urn:microsoft.com/office/officeart/2005/8/layout/hChevron3"/>
    <dgm:cxn modelId="{3A64E952-699F-4EC7-9C53-12B304A1AC65}" type="presParOf" srcId="{776A1F8C-5C31-4691-9C2B-A7F8DF456F32}" destId="{E0020522-8D25-4C40-9ABB-B5A802558AAC}" srcOrd="14" destOrd="0" presId="urn:microsoft.com/office/officeart/2005/8/layout/hChevron3"/>
    <dgm:cxn modelId="{7C42AB26-C2B4-4645-A7A3-40E0E203DE4E}" type="presParOf" srcId="{776A1F8C-5C31-4691-9C2B-A7F8DF456F32}" destId="{8CF0E4F3-6CAB-4DF7-8127-F071599528CD}" srcOrd="15" destOrd="0" presId="urn:microsoft.com/office/officeart/2005/8/layout/hChevron3"/>
    <dgm:cxn modelId="{D9A9EFE4-1844-4005-8BED-2FB2A5DC5673}" type="presParOf" srcId="{776A1F8C-5C31-4691-9C2B-A7F8DF456F32}" destId="{6EE9DACF-3558-46D5-AD94-BB48E49F1489}" srcOrd="16" destOrd="0" presId="urn:microsoft.com/office/officeart/2005/8/layout/hChevron3"/>
    <dgm:cxn modelId="{DDC766BE-4A32-4C0C-825B-A9815018E346}" type="presParOf" srcId="{776A1F8C-5C31-4691-9C2B-A7F8DF456F32}" destId="{32911B46-F97F-4525-AD59-CFE95FFB94FB}" srcOrd="17" destOrd="0" presId="urn:microsoft.com/office/officeart/2005/8/layout/hChevron3"/>
    <dgm:cxn modelId="{50FEB9A3-6A5E-493F-B5D2-A491D2B86465}" type="presParOf" srcId="{776A1F8C-5C31-4691-9C2B-A7F8DF456F32}" destId="{B5879791-AD02-494D-9D78-6C22396A75B7}" srcOrd="18" destOrd="0" presId="urn:microsoft.com/office/officeart/2005/8/layout/hChevron3"/>
    <dgm:cxn modelId="{0534FCC8-F103-4C46-8CA6-2E6FE1A79070}" type="presParOf" srcId="{776A1F8C-5C31-4691-9C2B-A7F8DF456F32}" destId="{58A52110-D620-4823-A6FA-E8FA09D67D59}" srcOrd="19" destOrd="0" presId="urn:microsoft.com/office/officeart/2005/8/layout/hChevron3"/>
    <dgm:cxn modelId="{FA103E51-2275-407D-9C53-E55B4CF21AE3}" type="presParOf" srcId="{776A1F8C-5C31-4691-9C2B-A7F8DF456F32}" destId="{92430BDE-7174-4B03-866C-936903DF07F9}" srcOrd="20" destOrd="0" presId="urn:microsoft.com/office/officeart/2005/8/layout/hChevron3"/>
    <dgm:cxn modelId="{F31D3BCB-2AFA-458D-96BF-227456F0A622}" type="presParOf" srcId="{776A1F8C-5C31-4691-9C2B-A7F8DF456F32}" destId="{67BB3DEC-BE6B-4F48-94DF-D5CCA4276827}" srcOrd="21" destOrd="0" presId="urn:microsoft.com/office/officeart/2005/8/layout/hChevron3"/>
    <dgm:cxn modelId="{E192B9E4-C8EF-43DC-BA11-78FD917000E5}" type="presParOf" srcId="{776A1F8C-5C31-4691-9C2B-A7F8DF456F32}" destId="{2CB68F4E-D058-4ECE-8D28-436B2D71DCC9}" srcOrd="22"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0.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200" dirty="0">
              <a:hlinkClick xmlns:r="http://schemas.openxmlformats.org/officeDocument/2006/relationships" r:id="rId1" action="ppaction://hlinksldjump"/>
            </a:rPr>
            <a:t>I. Starter</a:t>
          </a:r>
          <a:endParaRPr lang="fr-FR" sz="1200" dirty="0"/>
        </a:p>
      </dgm:t>
    </dgm:pt>
    <dgm:pt modelId="{C735A598-7BAA-4198-B3DB-B75AF76A8085}" type="parTrans" cxnId="{C66094AE-62B6-4AC2-AD90-6DDD41DB0420}">
      <dgm:prSet/>
      <dgm:spPr/>
      <dgm:t>
        <a:bodyPr/>
        <a:lstStyle/>
        <a:p>
          <a:endParaRPr lang="fr-FR" sz="1200"/>
        </a:p>
      </dgm:t>
    </dgm:pt>
    <dgm:pt modelId="{D71A99E9-9574-442D-A8CA-B21062B246A6}" type="sibTrans" cxnId="{C66094AE-62B6-4AC2-AD90-6DDD41DB0420}">
      <dgm:prSet/>
      <dgm:spPr/>
      <dgm:t>
        <a:bodyPr/>
        <a:lstStyle/>
        <a:p>
          <a:endParaRPr lang="fr-FR" sz="1200"/>
        </a:p>
      </dgm:t>
    </dgm:pt>
    <dgm:pt modelId="{6FAE786F-AC75-4C08-AB21-821A5A2DCB78}">
      <dgm:prSet phldrT="[Texte]" custT="1"/>
      <dgm:spPr>
        <a:solidFill>
          <a:schemeClr val="accent6">
            <a:lumMod val="20000"/>
            <a:lumOff val="80000"/>
          </a:schemeClr>
        </a:solidFill>
      </dgm:spPr>
      <dgm:t>
        <a:bodyPr/>
        <a:lstStyle/>
        <a:p>
          <a:r>
            <a:rPr lang="fr-FR" sz="1200" dirty="0">
              <a:hlinkClick xmlns:r="http://schemas.openxmlformats.org/officeDocument/2006/relationships" r:id="rId2" action="ppaction://hlinksldjump"/>
            </a:rPr>
            <a:t>II. C. texte</a:t>
          </a:r>
          <a:endParaRPr lang="fr-FR" sz="1200" dirty="0"/>
        </a:p>
      </dgm:t>
    </dgm:pt>
    <dgm:pt modelId="{995DA614-9380-4BB6-AF59-3DCB142B5F48}" type="parTrans" cxnId="{999FA33F-C5F2-4496-9223-5605050F10AE}">
      <dgm:prSet/>
      <dgm:spPr/>
      <dgm:t>
        <a:bodyPr/>
        <a:lstStyle/>
        <a:p>
          <a:endParaRPr lang="fr-FR" sz="1200"/>
        </a:p>
      </dgm:t>
    </dgm:pt>
    <dgm:pt modelId="{EB9486F7-414A-4ECD-8706-C58E89D3C254}" type="sibTrans" cxnId="{999FA33F-C5F2-4496-9223-5605050F10AE}">
      <dgm:prSet/>
      <dgm:spPr/>
      <dgm:t>
        <a:bodyPr/>
        <a:lstStyle/>
        <a:p>
          <a:endParaRPr lang="fr-FR" sz="1200"/>
        </a:p>
      </dgm:t>
    </dgm:pt>
    <dgm:pt modelId="{85EC93E8-032B-44C3-96BD-D8FC2CDF2A04}">
      <dgm:prSet phldrT="[Texte]" custT="1"/>
      <dgm:spPr>
        <a:solidFill>
          <a:schemeClr val="accent6">
            <a:lumMod val="20000"/>
            <a:lumOff val="80000"/>
          </a:schemeClr>
        </a:solidFill>
      </dgm:spPr>
      <dgm:t>
        <a:bodyPr/>
        <a:lstStyle/>
        <a:p>
          <a:r>
            <a:rPr lang="fr-FR" sz="1200" dirty="0">
              <a:hlinkClick xmlns:r="http://schemas.openxmlformats.org/officeDocument/2006/relationships" r:id="rId3" action="ppaction://hlinksldjump"/>
            </a:rPr>
            <a:t>IV. Gr: qté définie</a:t>
          </a:r>
          <a:endParaRPr lang="fr-FR" sz="1200" dirty="0"/>
        </a:p>
      </dgm:t>
    </dgm:pt>
    <dgm:pt modelId="{B0ED8357-9422-40D9-916C-E231BBDB607E}" type="parTrans" cxnId="{0A00E1CB-F810-44A5-A8D7-65B7092DF0AD}">
      <dgm:prSet/>
      <dgm:spPr/>
      <dgm:t>
        <a:bodyPr/>
        <a:lstStyle/>
        <a:p>
          <a:endParaRPr lang="fr-FR" sz="1200"/>
        </a:p>
      </dgm:t>
    </dgm:pt>
    <dgm:pt modelId="{9936B63E-A76D-4026-BBC4-6A1BEE9FE167}" type="sibTrans" cxnId="{0A00E1CB-F810-44A5-A8D7-65B7092DF0AD}">
      <dgm:prSet/>
      <dgm:spPr/>
      <dgm:t>
        <a:bodyPr/>
        <a:lstStyle/>
        <a:p>
          <a:endParaRPr lang="fr-FR" sz="1200"/>
        </a:p>
      </dgm:t>
    </dgm:pt>
    <dgm:pt modelId="{63BF9446-41F9-44D2-88CF-A079D597BA95}">
      <dgm:prSet phldrT="[Texte]" custT="1"/>
      <dgm:spPr>
        <a:solidFill>
          <a:srgbClr val="FFC000"/>
        </a:solidFill>
      </dgm:spPr>
      <dgm:t>
        <a:bodyPr/>
        <a:lstStyle/>
        <a:p>
          <a:r>
            <a:rPr lang="fr-FR" sz="1200" dirty="0">
              <a:hlinkClick xmlns:r="http://schemas.openxmlformats.org/officeDocument/2006/relationships" r:id="rId4" action="ppaction://hlinksldjump"/>
            </a:rPr>
            <a:t>V. Gr: qté indéfinie</a:t>
          </a:r>
          <a:endParaRPr lang="fr-FR" sz="1200" dirty="0"/>
        </a:p>
      </dgm:t>
    </dgm:pt>
    <dgm:pt modelId="{9AEBF485-80B7-4E72-B632-6D0248883F53}" type="parTrans" cxnId="{B2C73BEB-7BFC-4B9A-BF95-0C73B50EBA98}">
      <dgm:prSet/>
      <dgm:spPr/>
      <dgm:t>
        <a:bodyPr/>
        <a:lstStyle/>
        <a:p>
          <a:endParaRPr lang="fr-FR" sz="1200"/>
        </a:p>
      </dgm:t>
    </dgm:pt>
    <dgm:pt modelId="{F11C5AE7-F1F8-4B7B-AAC2-50535A342F1D}" type="sibTrans" cxnId="{B2C73BEB-7BFC-4B9A-BF95-0C73B50EBA98}">
      <dgm:prSet/>
      <dgm:spPr/>
      <dgm:t>
        <a:bodyPr/>
        <a:lstStyle/>
        <a:p>
          <a:endParaRPr lang="fr-FR" sz="1200"/>
        </a:p>
      </dgm:t>
    </dgm:pt>
    <dgm:pt modelId="{9CD13DA1-4E5F-4C46-A83B-A6876944F671}">
      <dgm:prSet phldrT="[Texte]" custT="1"/>
      <dgm:spPr>
        <a:solidFill>
          <a:schemeClr val="accent6">
            <a:lumMod val="20000"/>
            <a:lumOff val="80000"/>
          </a:schemeClr>
        </a:solidFill>
      </dgm:spPr>
      <dgm:t>
        <a:bodyPr/>
        <a:lstStyle/>
        <a:p>
          <a:r>
            <a:rPr lang="fr-FR" sz="1200" dirty="0">
              <a:hlinkClick xmlns:r="http://schemas.openxmlformats.org/officeDocument/2006/relationships" r:id="rId5" action="ppaction://hlinksldjump"/>
            </a:rPr>
            <a:t>XI. Phonétique</a:t>
          </a:r>
          <a:endParaRPr lang="fr-FR" sz="1200" dirty="0"/>
        </a:p>
      </dgm:t>
    </dgm:pt>
    <dgm:pt modelId="{A0441888-E3AF-4D12-AB92-613143FC1909}" type="parTrans" cxnId="{C85385A2-F66B-431C-B9AC-A00FB80E79EB}">
      <dgm:prSet/>
      <dgm:spPr/>
      <dgm:t>
        <a:bodyPr/>
        <a:lstStyle/>
        <a:p>
          <a:endParaRPr lang="fr-FR" sz="1200"/>
        </a:p>
      </dgm:t>
    </dgm:pt>
    <dgm:pt modelId="{1E76E48C-B58D-4209-8280-B24013EBE79B}" type="sibTrans" cxnId="{C85385A2-F66B-431C-B9AC-A00FB80E79EB}">
      <dgm:prSet/>
      <dgm:spPr/>
      <dgm:t>
        <a:bodyPr/>
        <a:lstStyle/>
        <a:p>
          <a:endParaRPr lang="fr-FR" sz="1200"/>
        </a:p>
      </dgm:t>
    </dgm:pt>
    <dgm:pt modelId="{B1C5E547-A81E-4965-963A-5969F01DE233}">
      <dgm:prSet phldrT="[Texte]" custT="1"/>
      <dgm:spPr>
        <a:solidFill>
          <a:schemeClr val="accent6">
            <a:lumMod val="20000"/>
            <a:lumOff val="80000"/>
          </a:schemeClr>
        </a:solidFill>
      </dgm:spPr>
      <dgm:t>
        <a:bodyPr/>
        <a:lstStyle/>
        <a:p>
          <a:r>
            <a:rPr lang="fr-FR" sz="1200" dirty="0">
              <a:hlinkClick xmlns:r="http://schemas.openxmlformats.org/officeDocument/2006/relationships" r:id="rId6" action="ppaction://hlinksldjump"/>
            </a:rPr>
            <a:t>XII. Production</a:t>
          </a:r>
          <a:endParaRPr lang="fr-FR" sz="1200" dirty="0"/>
        </a:p>
      </dgm:t>
    </dgm:pt>
    <dgm:pt modelId="{AE6CC7CD-9FCB-4360-8E79-DF93DAF60737}" type="parTrans" cxnId="{72738101-32A0-482A-BC85-92CF6BCE71EB}">
      <dgm:prSet/>
      <dgm:spPr/>
      <dgm:t>
        <a:bodyPr/>
        <a:lstStyle/>
        <a:p>
          <a:endParaRPr lang="fr-FR" sz="1200"/>
        </a:p>
      </dgm:t>
    </dgm:pt>
    <dgm:pt modelId="{580937A6-3062-43E0-84A4-203220A55668}" type="sibTrans" cxnId="{72738101-32A0-482A-BC85-92CF6BCE71EB}">
      <dgm:prSet/>
      <dgm:spPr/>
      <dgm:t>
        <a:bodyPr/>
        <a:lstStyle/>
        <a:p>
          <a:endParaRPr lang="fr-FR" sz="1200"/>
        </a:p>
      </dgm:t>
    </dgm:pt>
    <dgm:pt modelId="{51A4E85C-7853-4BD1-99B8-500FA732C07C}">
      <dgm:prSet phldrT="[Texte]" custT="1"/>
      <dgm:spPr>
        <a:solidFill>
          <a:schemeClr val="accent6">
            <a:lumMod val="20000"/>
            <a:lumOff val="80000"/>
          </a:schemeClr>
        </a:solidFill>
      </dgm:spPr>
      <dgm:t>
        <a:bodyPr/>
        <a:lstStyle/>
        <a:p>
          <a:r>
            <a:rPr lang="fr-FR" sz="1200" dirty="0">
              <a:hlinkClick xmlns:r="http://schemas.openxmlformats.org/officeDocument/2006/relationships" r:id="rId7" action="ppaction://hlinksldjump"/>
            </a:rPr>
            <a:t>VI. </a:t>
          </a:r>
          <a:r>
            <a:rPr lang="fr-FR" sz="1200" dirty="0" err="1">
              <a:hlinkClick xmlns:r="http://schemas.openxmlformats.org/officeDocument/2006/relationships" r:id="rId7" action="ppaction://hlinksldjump"/>
            </a:rPr>
            <a:t>Voc</a:t>
          </a:r>
          <a:r>
            <a:rPr lang="fr-FR" sz="1200" dirty="0">
              <a:hlinkClick xmlns:r="http://schemas.openxmlformats.org/officeDocument/2006/relationships" r:id="rId7" action="ppaction://hlinksldjump"/>
            </a:rPr>
            <a:t>: actions</a:t>
          </a:r>
          <a:endParaRPr lang="fr-FR" sz="1200" dirty="0"/>
        </a:p>
      </dgm:t>
    </dgm:pt>
    <dgm:pt modelId="{B7C07AFD-23D0-4ADA-AB3D-00F07F4ED878}" type="parTrans" cxnId="{AE06BB18-E8A4-4D1E-ACA5-3BC536A79940}">
      <dgm:prSet/>
      <dgm:spPr/>
      <dgm:t>
        <a:bodyPr/>
        <a:lstStyle/>
        <a:p>
          <a:endParaRPr lang="fr-FR" sz="1200"/>
        </a:p>
      </dgm:t>
    </dgm:pt>
    <dgm:pt modelId="{1D2E3503-D81D-4ED0-BBED-9752F01DDB36}" type="sibTrans" cxnId="{AE06BB18-E8A4-4D1E-ACA5-3BC536A79940}">
      <dgm:prSet/>
      <dgm:spPr/>
      <dgm:t>
        <a:bodyPr/>
        <a:lstStyle/>
        <a:p>
          <a:endParaRPr lang="fr-FR" sz="1200"/>
        </a:p>
      </dgm:t>
    </dgm:pt>
    <dgm:pt modelId="{2473E0C6-F091-45D1-92DF-C3495EF1C401}">
      <dgm:prSet phldrT="[Texte]" custT="1"/>
      <dgm:spPr>
        <a:solidFill>
          <a:schemeClr val="accent6">
            <a:lumMod val="20000"/>
            <a:lumOff val="80000"/>
          </a:schemeClr>
        </a:solidFill>
      </dgm:spPr>
      <dgm:t>
        <a:bodyPr/>
        <a:lstStyle/>
        <a:p>
          <a:r>
            <a:rPr lang="fr-FR" sz="1200" dirty="0">
              <a:hlinkClick xmlns:r="http://schemas.openxmlformats.org/officeDocument/2006/relationships" r:id="rId8" action="ppaction://hlinksldjump"/>
            </a:rPr>
            <a:t>VII. Gr: COD</a:t>
          </a:r>
          <a:endParaRPr lang="fr-FR" sz="1200" dirty="0"/>
        </a:p>
      </dgm:t>
    </dgm:pt>
    <dgm:pt modelId="{4433C147-A76C-4373-82A9-5E8D9C6D1838}" type="parTrans" cxnId="{2A5368FE-1C47-49B5-BBAB-3FCDB61912AD}">
      <dgm:prSet/>
      <dgm:spPr/>
      <dgm:t>
        <a:bodyPr/>
        <a:lstStyle/>
        <a:p>
          <a:endParaRPr lang="fr-FR" sz="1200"/>
        </a:p>
      </dgm:t>
    </dgm:pt>
    <dgm:pt modelId="{180EAE69-2C01-4311-B9E4-412DA1BB2F8A}" type="sibTrans" cxnId="{2A5368FE-1C47-49B5-BBAB-3FCDB61912AD}">
      <dgm:prSet/>
      <dgm:spPr/>
      <dgm:t>
        <a:bodyPr/>
        <a:lstStyle/>
        <a:p>
          <a:endParaRPr lang="fr-FR" sz="1200"/>
        </a:p>
      </dgm:t>
    </dgm:pt>
    <dgm:pt modelId="{F6F74AEF-BB45-45DA-85BB-D022F832901F}">
      <dgm:prSet phldrT="[Texte]" custT="1"/>
      <dgm:spPr>
        <a:solidFill>
          <a:schemeClr val="accent6">
            <a:lumMod val="20000"/>
            <a:lumOff val="80000"/>
          </a:schemeClr>
        </a:solidFill>
      </dgm:spPr>
      <dgm:t>
        <a:bodyPr/>
        <a:lstStyle/>
        <a:p>
          <a:r>
            <a:rPr lang="fr-FR" sz="1200" dirty="0">
              <a:hlinkClick xmlns:r="http://schemas.openxmlformats.org/officeDocument/2006/relationships" r:id="rId9" action="ppaction://hlinksldjump"/>
            </a:rPr>
            <a:t>VIII. Gr: prés. progressif</a:t>
          </a:r>
          <a:endParaRPr lang="fr-FR" sz="1200" dirty="0"/>
        </a:p>
      </dgm:t>
    </dgm:pt>
    <dgm:pt modelId="{31D343A9-D0AF-42AA-80A0-2F8A29E1D15C}" type="parTrans" cxnId="{5B7573AD-785D-4B55-A230-E32D87EAB77C}">
      <dgm:prSet/>
      <dgm:spPr/>
      <dgm:t>
        <a:bodyPr/>
        <a:lstStyle/>
        <a:p>
          <a:endParaRPr lang="fr-FR" sz="1200"/>
        </a:p>
      </dgm:t>
    </dgm:pt>
    <dgm:pt modelId="{0A7681B3-6438-4331-95BA-32E8E2E65E7D}" type="sibTrans" cxnId="{5B7573AD-785D-4B55-A230-E32D87EAB77C}">
      <dgm:prSet/>
      <dgm:spPr/>
      <dgm:t>
        <a:bodyPr/>
        <a:lstStyle/>
        <a:p>
          <a:endParaRPr lang="fr-FR" sz="1200"/>
        </a:p>
      </dgm:t>
    </dgm:pt>
    <dgm:pt modelId="{936D745D-CA20-4C08-BC30-D08A12E607A8}">
      <dgm:prSet phldrT="[Texte]" custT="1"/>
      <dgm:spPr>
        <a:solidFill>
          <a:schemeClr val="accent6">
            <a:lumMod val="20000"/>
            <a:lumOff val="80000"/>
          </a:schemeClr>
        </a:solidFill>
      </dgm:spPr>
      <dgm:t>
        <a:bodyPr/>
        <a:lstStyle/>
        <a:p>
          <a:r>
            <a:rPr lang="fr-FR" sz="1200" dirty="0">
              <a:hlinkClick xmlns:r="http://schemas.openxmlformats.org/officeDocument/2006/relationships" r:id="rId10" action="ppaction://hlinksldjump"/>
            </a:rPr>
            <a:t>IX. </a:t>
          </a:r>
          <a:r>
            <a:rPr lang="fr-FR" sz="1200" dirty="0" err="1">
              <a:hlinkClick xmlns:r="http://schemas.openxmlformats.org/officeDocument/2006/relationships" r:id="rId10" action="ppaction://hlinksldjump"/>
            </a:rPr>
            <a:t>Voc</a:t>
          </a:r>
          <a:r>
            <a:rPr lang="fr-FR" sz="1200" dirty="0">
              <a:hlinkClick xmlns:r="http://schemas.openxmlformats.org/officeDocument/2006/relationships" r:id="rId10" action="ppaction://hlinksldjump"/>
            </a:rPr>
            <a:t>: connecteurs</a:t>
          </a:r>
          <a:endParaRPr lang="fr-FR" sz="1200" dirty="0"/>
        </a:p>
      </dgm:t>
    </dgm:pt>
    <dgm:pt modelId="{5794BC60-2566-4E8B-AF41-932DE9E3CF09}" type="parTrans" cxnId="{EDF810CE-15C3-42DD-BF0A-6F360788C8CC}">
      <dgm:prSet/>
      <dgm:spPr/>
      <dgm:t>
        <a:bodyPr/>
        <a:lstStyle/>
        <a:p>
          <a:endParaRPr lang="fr-FR" sz="1200"/>
        </a:p>
      </dgm:t>
    </dgm:pt>
    <dgm:pt modelId="{3F89783E-1958-4D73-9E9D-4ADDC3DE43EC}" type="sibTrans" cxnId="{EDF810CE-15C3-42DD-BF0A-6F360788C8CC}">
      <dgm:prSet/>
      <dgm:spPr/>
      <dgm:t>
        <a:bodyPr/>
        <a:lstStyle/>
        <a:p>
          <a:endParaRPr lang="fr-FR" sz="1200"/>
        </a:p>
      </dgm:t>
    </dgm:pt>
    <dgm:pt modelId="{0D8A07CC-95B6-4EA0-829E-D9B8D030864E}">
      <dgm:prSet phldrT="[Texte]" custT="1"/>
      <dgm:spPr>
        <a:solidFill>
          <a:schemeClr val="accent6">
            <a:lumMod val="20000"/>
            <a:lumOff val="80000"/>
          </a:schemeClr>
        </a:solidFill>
      </dgm:spPr>
      <dgm:t>
        <a:bodyPr/>
        <a:lstStyle/>
        <a:p>
          <a:r>
            <a:rPr lang="fr-FR" sz="1200" dirty="0">
              <a:hlinkClick xmlns:r="http://schemas.openxmlformats.org/officeDocument/2006/relationships" r:id="rId11" action="ppaction://hlinksldjump"/>
            </a:rPr>
            <a:t>X. </a:t>
          </a:r>
          <a:r>
            <a:rPr lang="fr-FR" sz="1200" dirty="0" err="1">
              <a:hlinkClick xmlns:r="http://schemas.openxmlformats.org/officeDocument/2006/relationships" r:id="rId11" action="ppaction://hlinksldjump"/>
            </a:rPr>
            <a:t>Voc</a:t>
          </a:r>
          <a:r>
            <a:rPr lang="fr-FR" sz="1200" dirty="0">
              <a:hlinkClick xmlns:r="http://schemas.openxmlformats.org/officeDocument/2006/relationships" r:id="rId11" action="ppaction://hlinksldjump"/>
            </a:rPr>
            <a:t>: opinion</a:t>
          </a:r>
          <a:endParaRPr lang="fr-FR" sz="1200" dirty="0"/>
        </a:p>
      </dgm:t>
    </dgm:pt>
    <dgm:pt modelId="{D1EA18D4-45E8-453B-9846-F7DB3EB607EC}" type="parTrans" cxnId="{D7169B87-9B7A-456D-8969-26D2699B1861}">
      <dgm:prSet/>
      <dgm:spPr/>
      <dgm:t>
        <a:bodyPr/>
        <a:lstStyle/>
        <a:p>
          <a:endParaRPr lang="fr-FR" sz="1200"/>
        </a:p>
      </dgm:t>
    </dgm:pt>
    <dgm:pt modelId="{922F579C-F95D-45B9-8EB7-32A2FB74BB9F}" type="sibTrans" cxnId="{D7169B87-9B7A-456D-8969-26D2699B1861}">
      <dgm:prSet/>
      <dgm:spPr/>
      <dgm:t>
        <a:bodyPr/>
        <a:lstStyle/>
        <a:p>
          <a:endParaRPr lang="fr-FR" sz="1200"/>
        </a:p>
      </dgm:t>
    </dgm:pt>
    <dgm:pt modelId="{1C4AA4B7-634C-4CBA-8066-E03FD66C6830}">
      <dgm:prSet phldrT="[Texte]" custT="1"/>
      <dgm:spPr>
        <a:solidFill>
          <a:schemeClr val="accent6">
            <a:lumMod val="20000"/>
            <a:lumOff val="80000"/>
          </a:schemeClr>
        </a:solidFill>
      </dgm:spPr>
      <dgm:t>
        <a:bodyPr/>
        <a:lstStyle/>
        <a:p>
          <a:r>
            <a:rPr lang="fr-FR" sz="1200" dirty="0">
              <a:hlinkClick xmlns:r="http://schemas.openxmlformats.org/officeDocument/2006/relationships" r:id="rId12" action="ppaction://hlinksldjump"/>
            </a:rPr>
            <a:t>III. </a:t>
          </a:r>
          <a:r>
            <a:rPr lang="fr-FR" sz="1200" dirty="0" err="1">
              <a:hlinkClick xmlns:r="http://schemas.openxmlformats.org/officeDocument/2006/relationships" r:id="rId12" action="ppaction://hlinksldjump"/>
            </a:rPr>
            <a:t>Voc</a:t>
          </a:r>
          <a:r>
            <a:rPr lang="fr-FR" sz="1200" dirty="0">
              <a:hlinkClick xmlns:r="http://schemas.openxmlformats.org/officeDocument/2006/relationships" r:id="rId12" action="ppaction://hlinksldjump"/>
            </a:rPr>
            <a:t>: aliments</a:t>
          </a:r>
          <a:endParaRPr lang="fr-FR" sz="1200" dirty="0"/>
        </a:p>
      </dgm:t>
    </dgm:pt>
    <dgm:pt modelId="{F9360B63-235F-4C4F-913A-0129822BD193}" type="parTrans" cxnId="{7C96E37D-2221-4703-9830-2485111A4943}">
      <dgm:prSet/>
      <dgm:spPr/>
      <dgm:t>
        <a:bodyPr/>
        <a:lstStyle/>
        <a:p>
          <a:endParaRPr lang="fr-FR" sz="1200"/>
        </a:p>
      </dgm:t>
    </dgm:pt>
    <dgm:pt modelId="{31BB5B69-4B99-4D7D-8A85-CD53BEB64987}" type="sibTrans" cxnId="{7C96E37D-2221-4703-9830-2485111A4943}">
      <dgm:prSet/>
      <dgm:spPr/>
      <dgm:t>
        <a:bodyPr/>
        <a:lstStyle/>
        <a:p>
          <a:endParaRPr lang="fr-FR" sz="12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12">
        <dgm:presLayoutVars>
          <dgm:bulletEnabled val="1"/>
        </dgm:presLayoutVars>
      </dgm:prSet>
      <dgm:spPr/>
    </dgm:pt>
    <dgm:pt modelId="{4F894FE4-D206-41C8-AF7E-2F059EF7A497}" type="pres">
      <dgm:prSet presAssocID="{D71A99E9-9574-442D-A8CA-B21062B246A6}" presName="parSpace" presStyleCnt="0"/>
      <dgm:spPr/>
    </dgm:pt>
    <dgm:pt modelId="{2F548C05-5D23-47B9-9153-0D08392EF497}" type="pres">
      <dgm:prSet presAssocID="{6FAE786F-AC75-4C08-AB21-821A5A2DCB78}" presName="parTxOnly" presStyleLbl="node1" presStyleIdx="1" presStyleCnt="12">
        <dgm:presLayoutVars>
          <dgm:bulletEnabled val="1"/>
        </dgm:presLayoutVars>
      </dgm:prSet>
      <dgm:spPr/>
    </dgm:pt>
    <dgm:pt modelId="{2641F55C-7678-4F0E-9F26-07FCA1D57FDD}" type="pres">
      <dgm:prSet presAssocID="{EB9486F7-414A-4ECD-8706-C58E89D3C254}" presName="parSpace" presStyleCnt="0"/>
      <dgm:spPr/>
    </dgm:pt>
    <dgm:pt modelId="{07D5B92C-B88D-4097-96C2-28859F65CA7F}" type="pres">
      <dgm:prSet presAssocID="{1C4AA4B7-634C-4CBA-8066-E03FD66C6830}" presName="parTxOnly" presStyleLbl="node1" presStyleIdx="2" presStyleCnt="12">
        <dgm:presLayoutVars>
          <dgm:bulletEnabled val="1"/>
        </dgm:presLayoutVars>
      </dgm:prSet>
      <dgm:spPr/>
    </dgm:pt>
    <dgm:pt modelId="{149AD83A-B175-422B-8511-AB5D0AE3C71B}" type="pres">
      <dgm:prSet presAssocID="{31BB5B69-4B99-4D7D-8A85-CD53BEB64987}" presName="parSpace" presStyleCnt="0"/>
      <dgm:spPr/>
    </dgm:pt>
    <dgm:pt modelId="{0BF32CFA-15F8-41C4-A152-C55FC3476C2D}" type="pres">
      <dgm:prSet presAssocID="{85EC93E8-032B-44C3-96BD-D8FC2CDF2A04}" presName="parTxOnly" presStyleLbl="node1" presStyleIdx="3" presStyleCnt="1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12">
        <dgm:presLayoutVars>
          <dgm:bulletEnabled val="1"/>
        </dgm:presLayoutVars>
      </dgm:prSet>
      <dgm:spPr/>
    </dgm:pt>
    <dgm:pt modelId="{25A1145E-2788-45FB-97B7-F8C4089C4654}" type="pres">
      <dgm:prSet presAssocID="{F11C5AE7-F1F8-4B7B-AAC2-50535A342F1D}" presName="parSpace" presStyleCnt="0"/>
      <dgm:spPr/>
    </dgm:pt>
    <dgm:pt modelId="{9FAE840A-45EF-4838-804D-7D38725257B5}" type="pres">
      <dgm:prSet presAssocID="{51A4E85C-7853-4BD1-99B8-500FA732C07C}" presName="parTxOnly" presStyleLbl="node1" presStyleIdx="5" presStyleCnt="12">
        <dgm:presLayoutVars>
          <dgm:bulletEnabled val="1"/>
        </dgm:presLayoutVars>
      </dgm:prSet>
      <dgm:spPr/>
    </dgm:pt>
    <dgm:pt modelId="{BBB638DF-FC3D-4C30-895A-940F06B6343E}" type="pres">
      <dgm:prSet presAssocID="{1D2E3503-D81D-4ED0-BBED-9752F01DDB36}" presName="parSpace" presStyleCnt="0"/>
      <dgm:spPr/>
    </dgm:pt>
    <dgm:pt modelId="{2CC4FF6B-995D-4E35-BB3F-77D64CD4A0D0}" type="pres">
      <dgm:prSet presAssocID="{2473E0C6-F091-45D1-92DF-C3495EF1C401}" presName="parTxOnly" presStyleLbl="node1" presStyleIdx="6" presStyleCnt="12">
        <dgm:presLayoutVars>
          <dgm:bulletEnabled val="1"/>
        </dgm:presLayoutVars>
      </dgm:prSet>
      <dgm:spPr/>
    </dgm:pt>
    <dgm:pt modelId="{1B769117-C156-4328-97A8-A790DE76E5F3}" type="pres">
      <dgm:prSet presAssocID="{180EAE69-2C01-4311-B9E4-412DA1BB2F8A}" presName="parSpace" presStyleCnt="0"/>
      <dgm:spPr/>
    </dgm:pt>
    <dgm:pt modelId="{E0020522-8D25-4C40-9ABB-B5A802558AAC}" type="pres">
      <dgm:prSet presAssocID="{F6F74AEF-BB45-45DA-85BB-D022F832901F}" presName="parTxOnly" presStyleLbl="node1" presStyleIdx="7" presStyleCnt="12">
        <dgm:presLayoutVars>
          <dgm:bulletEnabled val="1"/>
        </dgm:presLayoutVars>
      </dgm:prSet>
      <dgm:spPr/>
    </dgm:pt>
    <dgm:pt modelId="{8CF0E4F3-6CAB-4DF7-8127-F071599528CD}" type="pres">
      <dgm:prSet presAssocID="{0A7681B3-6438-4331-95BA-32E8E2E65E7D}" presName="parSpace" presStyleCnt="0"/>
      <dgm:spPr/>
    </dgm:pt>
    <dgm:pt modelId="{6EE9DACF-3558-46D5-AD94-BB48E49F1489}" type="pres">
      <dgm:prSet presAssocID="{936D745D-CA20-4C08-BC30-D08A12E607A8}" presName="parTxOnly" presStyleLbl="node1" presStyleIdx="8" presStyleCnt="12">
        <dgm:presLayoutVars>
          <dgm:bulletEnabled val="1"/>
        </dgm:presLayoutVars>
      </dgm:prSet>
      <dgm:spPr/>
    </dgm:pt>
    <dgm:pt modelId="{32911B46-F97F-4525-AD59-CFE95FFB94FB}" type="pres">
      <dgm:prSet presAssocID="{3F89783E-1958-4D73-9E9D-4ADDC3DE43EC}" presName="parSpace" presStyleCnt="0"/>
      <dgm:spPr/>
    </dgm:pt>
    <dgm:pt modelId="{B5879791-AD02-494D-9D78-6C22396A75B7}" type="pres">
      <dgm:prSet presAssocID="{0D8A07CC-95B6-4EA0-829E-D9B8D030864E}" presName="parTxOnly" presStyleLbl="node1" presStyleIdx="9" presStyleCnt="12">
        <dgm:presLayoutVars>
          <dgm:bulletEnabled val="1"/>
        </dgm:presLayoutVars>
      </dgm:prSet>
      <dgm:spPr/>
    </dgm:pt>
    <dgm:pt modelId="{58A52110-D620-4823-A6FA-E8FA09D67D59}" type="pres">
      <dgm:prSet presAssocID="{922F579C-F95D-45B9-8EB7-32A2FB74BB9F}" presName="parSpace" presStyleCnt="0"/>
      <dgm:spPr/>
    </dgm:pt>
    <dgm:pt modelId="{92430BDE-7174-4B03-866C-936903DF07F9}" type="pres">
      <dgm:prSet presAssocID="{9CD13DA1-4E5F-4C46-A83B-A6876944F671}" presName="parTxOnly" presStyleLbl="node1" presStyleIdx="10" presStyleCnt="12">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11" presStyleCnt="12">
        <dgm:presLayoutVars>
          <dgm:bulletEnabled val="1"/>
        </dgm:presLayoutVars>
      </dgm:prSet>
      <dgm:spPr/>
    </dgm:pt>
  </dgm:ptLst>
  <dgm:cxnLst>
    <dgm:cxn modelId="{72738101-32A0-482A-BC85-92CF6BCE71EB}" srcId="{70A282F3-4515-4856-B2C0-86AA77246B51}" destId="{B1C5E547-A81E-4965-963A-5969F01DE233}" srcOrd="11" destOrd="0" parTransId="{AE6CC7CD-9FCB-4360-8E79-DF93DAF60737}" sibTransId="{580937A6-3062-43E0-84A4-203220A55668}"/>
    <dgm:cxn modelId="{BC1FA509-B3C6-4E15-9D7F-18D053E21C90}" type="presOf" srcId="{0D8A07CC-95B6-4EA0-829E-D9B8D030864E}" destId="{B5879791-AD02-494D-9D78-6C22396A75B7}" srcOrd="0" destOrd="0" presId="urn:microsoft.com/office/officeart/2005/8/layout/hChevron3"/>
    <dgm:cxn modelId="{8256F109-2CE8-4062-ACC0-DBE387B5E892}" type="presOf" srcId="{70A282F3-4515-4856-B2C0-86AA77246B51}" destId="{776A1F8C-5C31-4691-9C2B-A7F8DF456F32}" srcOrd="0" destOrd="0" presId="urn:microsoft.com/office/officeart/2005/8/layout/hChevron3"/>
    <dgm:cxn modelId="{738C1013-B35C-45FD-A84F-246877F9D9FE}" type="presOf" srcId="{936D745D-CA20-4C08-BC30-D08A12E607A8}" destId="{6EE9DACF-3558-46D5-AD94-BB48E49F1489}" srcOrd="0" destOrd="0" presId="urn:microsoft.com/office/officeart/2005/8/layout/hChevron3"/>
    <dgm:cxn modelId="{AE06BB18-E8A4-4D1E-ACA5-3BC536A79940}" srcId="{70A282F3-4515-4856-B2C0-86AA77246B51}" destId="{51A4E85C-7853-4BD1-99B8-500FA732C07C}" srcOrd="5" destOrd="0" parTransId="{B7C07AFD-23D0-4ADA-AB3D-00F07F4ED878}" sibTransId="{1D2E3503-D81D-4ED0-BBED-9752F01DDB36}"/>
    <dgm:cxn modelId="{E8BBB22B-7300-4868-A083-1104E6BD099B}" type="presOf" srcId="{71854ADA-8CB0-41DE-A023-09C1AF968FE5}" destId="{10216DF6-6500-4360-8168-79C8E29168F6}" srcOrd="0" destOrd="0" presId="urn:microsoft.com/office/officeart/2005/8/layout/hChevron3"/>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1"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0C3B4C51-DA37-44EB-8B1A-A227097089DF}" type="presOf" srcId="{51A4E85C-7853-4BD1-99B8-500FA732C07C}" destId="{9FAE840A-45EF-4838-804D-7D38725257B5}" srcOrd="0" destOrd="0" presId="urn:microsoft.com/office/officeart/2005/8/layout/hChevron3"/>
    <dgm:cxn modelId="{7C96E37D-2221-4703-9830-2485111A4943}" srcId="{70A282F3-4515-4856-B2C0-86AA77246B51}" destId="{1C4AA4B7-634C-4CBA-8066-E03FD66C6830}" srcOrd="2" destOrd="0" parTransId="{F9360B63-235F-4C4F-913A-0129822BD193}" sibTransId="{31BB5B69-4B99-4D7D-8A85-CD53BEB64987}"/>
    <dgm:cxn modelId="{7003787F-7B8C-4EAA-87AB-559D63E64850}" type="presOf" srcId="{2473E0C6-F091-45D1-92DF-C3495EF1C401}" destId="{2CC4FF6B-995D-4E35-BB3F-77D64CD4A0D0}" srcOrd="0" destOrd="0" presId="urn:microsoft.com/office/officeart/2005/8/layout/hChevron3"/>
    <dgm:cxn modelId="{D7169B87-9B7A-456D-8969-26D2699B1861}" srcId="{70A282F3-4515-4856-B2C0-86AA77246B51}" destId="{0D8A07CC-95B6-4EA0-829E-D9B8D030864E}" srcOrd="9" destOrd="0" parTransId="{D1EA18D4-45E8-453B-9846-F7DB3EB607EC}" sibTransId="{922F579C-F95D-45B9-8EB7-32A2FB74BB9F}"/>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10" destOrd="0" parTransId="{A0441888-E3AF-4D12-AB92-613143FC1909}" sibTransId="{1E76E48C-B58D-4209-8280-B24013EBE79B}"/>
    <dgm:cxn modelId="{5B7573AD-785D-4B55-A230-E32D87EAB77C}" srcId="{70A282F3-4515-4856-B2C0-86AA77246B51}" destId="{F6F74AEF-BB45-45DA-85BB-D022F832901F}" srcOrd="7" destOrd="0" parTransId="{31D343A9-D0AF-42AA-80A0-2F8A29E1D15C}" sibTransId="{0A7681B3-6438-4331-95BA-32E8E2E65E7D}"/>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EDF810CE-15C3-42DD-BF0A-6F360788C8CC}" srcId="{70A282F3-4515-4856-B2C0-86AA77246B51}" destId="{936D745D-CA20-4C08-BC30-D08A12E607A8}" srcOrd="8" destOrd="0" parTransId="{5794BC60-2566-4E8B-AF41-932DE9E3CF09}" sibTransId="{3F89783E-1958-4D73-9E9D-4ADDC3DE43EC}"/>
    <dgm:cxn modelId="{2469B8E2-A478-42E2-AA81-10AD3E8626D6}" type="presOf" srcId="{F6F74AEF-BB45-45DA-85BB-D022F832901F}" destId="{E0020522-8D25-4C40-9ABB-B5A802558AAC}"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9587E1F6-0EDF-4079-BE46-C5E4EDAD7C76}" type="presOf" srcId="{1C4AA4B7-634C-4CBA-8066-E03FD66C6830}" destId="{07D5B92C-B88D-4097-96C2-28859F65CA7F}" srcOrd="0" destOrd="0" presId="urn:microsoft.com/office/officeart/2005/8/layout/hChevron3"/>
    <dgm:cxn modelId="{2A5368FE-1C47-49B5-BBAB-3FCDB61912AD}" srcId="{70A282F3-4515-4856-B2C0-86AA77246B51}" destId="{2473E0C6-F091-45D1-92DF-C3495EF1C401}" srcOrd="6" destOrd="0" parTransId="{4433C147-A76C-4373-82A9-5E8D9C6D1838}" sibTransId="{180EAE69-2C01-4311-B9E4-412DA1BB2F8A}"/>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23E8F3E0-0D4E-44EC-A5D5-384FB891694A}" type="presParOf" srcId="{776A1F8C-5C31-4691-9C2B-A7F8DF456F32}" destId="{2F548C05-5D23-47B9-9153-0D08392EF497}" srcOrd="2" destOrd="0" presId="urn:microsoft.com/office/officeart/2005/8/layout/hChevron3"/>
    <dgm:cxn modelId="{6B743A57-743D-4B08-99B0-997F146DC9E6}" type="presParOf" srcId="{776A1F8C-5C31-4691-9C2B-A7F8DF456F32}" destId="{2641F55C-7678-4F0E-9F26-07FCA1D57FDD}" srcOrd="3" destOrd="0" presId="urn:microsoft.com/office/officeart/2005/8/layout/hChevron3"/>
    <dgm:cxn modelId="{DC205062-3D57-485B-A4A3-88E08CF67B73}" type="presParOf" srcId="{776A1F8C-5C31-4691-9C2B-A7F8DF456F32}" destId="{07D5B92C-B88D-4097-96C2-28859F65CA7F}" srcOrd="4" destOrd="0" presId="urn:microsoft.com/office/officeart/2005/8/layout/hChevron3"/>
    <dgm:cxn modelId="{564C1AF4-A875-4033-AC0C-3A982FD8735B}" type="presParOf" srcId="{776A1F8C-5C31-4691-9C2B-A7F8DF456F32}" destId="{149AD83A-B175-422B-8511-AB5D0AE3C71B}"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2A60B205-ECBC-4A54-8744-FD5CBA466B06}" type="presParOf" srcId="{776A1F8C-5C31-4691-9C2B-A7F8DF456F32}" destId="{9FAE840A-45EF-4838-804D-7D38725257B5}" srcOrd="10" destOrd="0" presId="urn:microsoft.com/office/officeart/2005/8/layout/hChevron3"/>
    <dgm:cxn modelId="{43B5F5F6-6381-4D48-B856-1AB4A62ACFE7}" type="presParOf" srcId="{776A1F8C-5C31-4691-9C2B-A7F8DF456F32}" destId="{BBB638DF-FC3D-4C30-895A-940F06B6343E}" srcOrd="11" destOrd="0" presId="urn:microsoft.com/office/officeart/2005/8/layout/hChevron3"/>
    <dgm:cxn modelId="{3459719D-6CFD-462C-B8D1-15E16C375775}" type="presParOf" srcId="{776A1F8C-5C31-4691-9C2B-A7F8DF456F32}" destId="{2CC4FF6B-995D-4E35-BB3F-77D64CD4A0D0}" srcOrd="12" destOrd="0" presId="urn:microsoft.com/office/officeart/2005/8/layout/hChevron3"/>
    <dgm:cxn modelId="{9BEB9B76-D675-43EF-8776-EF1C3FA58311}" type="presParOf" srcId="{776A1F8C-5C31-4691-9C2B-A7F8DF456F32}" destId="{1B769117-C156-4328-97A8-A790DE76E5F3}" srcOrd="13" destOrd="0" presId="urn:microsoft.com/office/officeart/2005/8/layout/hChevron3"/>
    <dgm:cxn modelId="{3A64E952-699F-4EC7-9C53-12B304A1AC65}" type="presParOf" srcId="{776A1F8C-5C31-4691-9C2B-A7F8DF456F32}" destId="{E0020522-8D25-4C40-9ABB-B5A802558AAC}" srcOrd="14" destOrd="0" presId="urn:microsoft.com/office/officeart/2005/8/layout/hChevron3"/>
    <dgm:cxn modelId="{7C42AB26-C2B4-4645-A7A3-40E0E203DE4E}" type="presParOf" srcId="{776A1F8C-5C31-4691-9C2B-A7F8DF456F32}" destId="{8CF0E4F3-6CAB-4DF7-8127-F071599528CD}" srcOrd="15" destOrd="0" presId="urn:microsoft.com/office/officeart/2005/8/layout/hChevron3"/>
    <dgm:cxn modelId="{D9A9EFE4-1844-4005-8BED-2FB2A5DC5673}" type="presParOf" srcId="{776A1F8C-5C31-4691-9C2B-A7F8DF456F32}" destId="{6EE9DACF-3558-46D5-AD94-BB48E49F1489}" srcOrd="16" destOrd="0" presId="urn:microsoft.com/office/officeart/2005/8/layout/hChevron3"/>
    <dgm:cxn modelId="{DDC766BE-4A32-4C0C-825B-A9815018E346}" type="presParOf" srcId="{776A1F8C-5C31-4691-9C2B-A7F8DF456F32}" destId="{32911B46-F97F-4525-AD59-CFE95FFB94FB}" srcOrd="17" destOrd="0" presId="urn:microsoft.com/office/officeart/2005/8/layout/hChevron3"/>
    <dgm:cxn modelId="{50FEB9A3-6A5E-493F-B5D2-A491D2B86465}" type="presParOf" srcId="{776A1F8C-5C31-4691-9C2B-A7F8DF456F32}" destId="{B5879791-AD02-494D-9D78-6C22396A75B7}" srcOrd="18" destOrd="0" presId="urn:microsoft.com/office/officeart/2005/8/layout/hChevron3"/>
    <dgm:cxn modelId="{0534FCC8-F103-4C46-8CA6-2E6FE1A79070}" type="presParOf" srcId="{776A1F8C-5C31-4691-9C2B-A7F8DF456F32}" destId="{58A52110-D620-4823-A6FA-E8FA09D67D59}" srcOrd="19" destOrd="0" presId="urn:microsoft.com/office/officeart/2005/8/layout/hChevron3"/>
    <dgm:cxn modelId="{FA103E51-2275-407D-9C53-E55B4CF21AE3}" type="presParOf" srcId="{776A1F8C-5C31-4691-9C2B-A7F8DF456F32}" destId="{92430BDE-7174-4B03-866C-936903DF07F9}" srcOrd="20" destOrd="0" presId="urn:microsoft.com/office/officeart/2005/8/layout/hChevron3"/>
    <dgm:cxn modelId="{F31D3BCB-2AFA-458D-96BF-227456F0A622}" type="presParOf" srcId="{776A1F8C-5C31-4691-9C2B-A7F8DF456F32}" destId="{67BB3DEC-BE6B-4F48-94DF-D5CCA4276827}" srcOrd="21" destOrd="0" presId="urn:microsoft.com/office/officeart/2005/8/layout/hChevron3"/>
    <dgm:cxn modelId="{E192B9E4-C8EF-43DC-BA11-78FD917000E5}" type="presParOf" srcId="{776A1F8C-5C31-4691-9C2B-A7F8DF456F32}" destId="{2CB68F4E-D058-4ECE-8D28-436B2D71DCC9}" srcOrd="22"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1.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200" dirty="0">
              <a:hlinkClick xmlns:r="http://schemas.openxmlformats.org/officeDocument/2006/relationships" r:id="rId1" action="ppaction://hlinksldjump"/>
            </a:rPr>
            <a:t>I. Starter</a:t>
          </a:r>
          <a:endParaRPr lang="fr-FR" sz="1200" dirty="0"/>
        </a:p>
      </dgm:t>
    </dgm:pt>
    <dgm:pt modelId="{C735A598-7BAA-4198-B3DB-B75AF76A8085}" type="parTrans" cxnId="{C66094AE-62B6-4AC2-AD90-6DDD41DB0420}">
      <dgm:prSet/>
      <dgm:spPr/>
      <dgm:t>
        <a:bodyPr/>
        <a:lstStyle/>
        <a:p>
          <a:endParaRPr lang="fr-FR" sz="1200"/>
        </a:p>
      </dgm:t>
    </dgm:pt>
    <dgm:pt modelId="{D71A99E9-9574-442D-A8CA-B21062B246A6}" type="sibTrans" cxnId="{C66094AE-62B6-4AC2-AD90-6DDD41DB0420}">
      <dgm:prSet/>
      <dgm:spPr/>
      <dgm:t>
        <a:bodyPr/>
        <a:lstStyle/>
        <a:p>
          <a:endParaRPr lang="fr-FR" sz="1200"/>
        </a:p>
      </dgm:t>
    </dgm:pt>
    <dgm:pt modelId="{6FAE786F-AC75-4C08-AB21-821A5A2DCB78}">
      <dgm:prSet phldrT="[Texte]" custT="1"/>
      <dgm:spPr>
        <a:solidFill>
          <a:schemeClr val="accent6">
            <a:lumMod val="20000"/>
            <a:lumOff val="80000"/>
          </a:schemeClr>
        </a:solidFill>
      </dgm:spPr>
      <dgm:t>
        <a:bodyPr/>
        <a:lstStyle/>
        <a:p>
          <a:r>
            <a:rPr lang="fr-FR" sz="1200" dirty="0">
              <a:hlinkClick xmlns:r="http://schemas.openxmlformats.org/officeDocument/2006/relationships" r:id="rId2" action="ppaction://hlinksldjump"/>
            </a:rPr>
            <a:t>II. C. texte</a:t>
          </a:r>
          <a:endParaRPr lang="fr-FR" sz="1200" dirty="0"/>
        </a:p>
      </dgm:t>
    </dgm:pt>
    <dgm:pt modelId="{995DA614-9380-4BB6-AF59-3DCB142B5F48}" type="parTrans" cxnId="{999FA33F-C5F2-4496-9223-5605050F10AE}">
      <dgm:prSet/>
      <dgm:spPr/>
      <dgm:t>
        <a:bodyPr/>
        <a:lstStyle/>
        <a:p>
          <a:endParaRPr lang="fr-FR" sz="1200"/>
        </a:p>
      </dgm:t>
    </dgm:pt>
    <dgm:pt modelId="{EB9486F7-414A-4ECD-8706-C58E89D3C254}" type="sibTrans" cxnId="{999FA33F-C5F2-4496-9223-5605050F10AE}">
      <dgm:prSet/>
      <dgm:spPr/>
      <dgm:t>
        <a:bodyPr/>
        <a:lstStyle/>
        <a:p>
          <a:endParaRPr lang="fr-FR" sz="1200"/>
        </a:p>
      </dgm:t>
    </dgm:pt>
    <dgm:pt modelId="{85EC93E8-032B-44C3-96BD-D8FC2CDF2A04}">
      <dgm:prSet phldrT="[Texte]" custT="1"/>
      <dgm:spPr>
        <a:solidFill>
          <a:schemeClr val="accent6">
            <a:lumMod val="20000"/>
            <a:lumOff val="80000"/>
          </a:schemeClr>
        </a:solidFill>
      </dgm:spPr>
      <dgm:t>
        <a:bodyPr/>
        <a:lstStyle/>
        <a:p>
          <a:r>
            <a:rPr lang="fr-FR" sz="1200" dirty="0">
              <a:hlinkClick xmlns:r="http://schemas.openxmlformats.org/officeDocument/2006/relationships" r:id="rId3" action="ppaction://hlinksldjump"/>
            </a:rPr>
            <a:t>IV. Gr: qté définie</a:t>
          </a:r>
          <a:endParaRPr lang="fr-FR" sz="1200" dirty="0"/>
        </a:p>
      </dgm:t>
    </dgm:pt>
    <dgm:pt modelId="{B0ED8357-9422-40D9-916C-E231BBDB607E}" type="parTrans" cxnId="{0A00E1CB-F810-44A5-A8D7-65B7092DF0AD}">
      <dgm:prSet/>
      <dgm:spPr/>
      <dgm:t>
        <a:bodyPr/>
        <a:lstStyle/>
        <a:p>
          <a:endParaRPr lang="fr-FR" sz="1200"/>
        </a:p>
      </dgm:t>
    </dgm:pt>
    <dgm:pt modelId="{9936B63E-A76D-4026-BBC4-6A1BEE9FE167}" type="sibTrans" cxnId="{0A00E1CB-F810-44A5-A8D7-65B7092DF0AD}">
      <dgm:prSet/>
      <dgm:spPr/>
      <dgm:t>
        <a:bodyPr/>
        <a:lstStyle/>
        <a:p>
          <a:endParaRPr lang="fr-FR" sz="1200"/>
        </a:p>
      </dgm:t>
    </dgm:pt>
    <dgm:pt modelId="{63BF9446-41F9-44D2-88CF-A079D597BA95}">
      <dgm:prSet phldrT="[Texte]" custT="1"/>
      <dgm:spPr>
        <a:solidFill>
          <a:srgbClr val="FFC000"/>
        </a:solidFill>
      </dgm:spPr>
      <dgm:t>
        <a:bodyPr/>
        <a:lstStyle/>
        <a:p>
          <a:r>
            <a:rPr lang="fr-FR" sz="1200" dirty="0">
              <a:hlinkClick xmlns:r="http://schemas.openxmlformats.org/officeDocument/2006/relationships" r:id="rId4" action="ppaction://hlinksldjump"/>
            </a:rPr>
            <a:t>V. Gr: qté indéfinie</a:t>
          </a:r>
          <a:endParaRPr lang="fr-FR" sz="1200" dirty="0"/>
        </a:p>
      </dgm:t>
    </dgm:pt>
    <dgm:pt modelId="{9AEBF485-80B7-4E72-B632-6D0248883F53}" type="parTrans" cxnId="{B2C73BEB-7BFC-4B9A-BF95-0C73B50EBA98}">
      <dgm:prSet/>
      <dgm:spPr/>
      <dgm:t>
        <a:bodyPr/>
        <a:lstStyle/>
        <a:p>
          <a:endParaRPr lang="fr-FR" sz="1200"/>
        </a:p>
      </dgm:t>
    </dgm:pt>
    <dgm:pt modelId="{F11C5AE7-F1F8-4B7B-AAC2-50535A342F1D}" type="sibTrans" cxnId="{B2C73BEB-7BFC-4B9A-BF95-0C73B50EBA98}">
      <dgm:prSet/>
      <dgm:spPr/>
      <dgm:t>
        <a:bodyPr/>
        <a:lstStyle/>
        <a:p>
          <a:endParaRPr lang="fr-FR" sz="1200"/>
        </a:p>
      </dgm:t>
    </dgm:pt>
    <dgm:pt modelId="{9CD13DA1-4E5F-4C46-A83B-A6876944F671}">
      <dgm:prSet phldrT="[Texte]" custT="1"/>
      <dgm:spPr>
        <a:solidFill>
          <a:schemeClr val="accent6">
            <a:lumMod val="20000"/>
            <a:lumOff val="80000"/>
          </a:schemeClr>
        </a:solidFill>
      </dgm:spPr>
      <dgm:t>
        <a:bodyPr/>
        <a:lstStyle/>
        <a:p>
          <a:r>
            <a:rPr lang="fr-FR" sz="1200" dirty="0">
              <a:hlinkClick xmlns:r="http://schemas.openxmlformats.org/officeDocument/2006/relationships" r:id="rId5" action="ppaction://hlinksldjump"/>
            </a:rPr>
            <a:t>XI. Phonétique</a:t>
          </a:r>
          <a:endParaRPr lang="fr-FR" sz="1200" dirty="0"/>
        </a:p>
      </dgm:t>
    </dgm:pt>
    <dgm:pt modelId="{A0441888-E3AF-4D12-AB92-613143FC1909}" type="parTrans" cxnId="{C85385A2-F66B-431C-B9AC-A00FB80E79EB}">
      <dgm:prSet/>
      <dgm:spPr/>
      <dgm:t>
        <a:bodyPr/>
        <a:lstStyle/>
        <a:p>
          <a:endParaRPr lang="fr-FR" sz="1200"/>
        </a:p>
      </dgm:t>
    </dgm:pt>
    <dgm:pt modelId="{1E76E48C-B58D-4209-8280-B24013EBE79B}" type="sibTrans" cxnId="{C85385A2-F66B-431C-B9AC-A00FB80E79EB}">
      <dgm:prSet/>
      <dgm:spPr/>
      <dgm:t>
        <a:bodyPr/>
        <a:lstStyle/>
        <a:p>
          <a:endParaRPr lang="fr-FR" sz="1200"/>
        </a:p>
      </dgm:t>
    </dgm:pt>
    <dgm:pt modelId="{B1C5E547-A81E-4965-963A-5969F01DE233}">
      <dgm:prSet phldrT="[Texte]" custT="1"/>
      <dgm:spPr>
        <a:solidFill>
          <a:schemeClr val="accent6">
            <a:lumMod val="20000"/>
            <a:lumOff val="80000"/>
          </a:schemeClr>
        </a:solidFill>
      </dgm:spPr>
      <dgm:t>
        <a:bodyPr/>
        <a:lstStyle/>
        <a:p>
          <a:r>
            <a:rPr lang="fr-FR" sz="1200" dirty="0">
              <a:hlinkClick xmlns:r="http://schemas.openxmlformats.org/officeDocument/2006/relationships" r:id="rId6" action="ppaction://hlinksldjump"/>
            </a:rPr>
            <a:t>XII. Production</a:t>
          </a:r>
          <a:endParaRPr lang="fr-FR" sz="1200" dirty="0"/>
        </a:p>
      </dgm:t>
    </dgm:pt>
    <dgm:pt modelId="{AE6CC7CD-9FCB-4360-8E79-DF93DAF60737}" type="parTrans" cxnId="{72738101-32A0-482A-BC85-92CF6BCE71EB}">
      <dgm:prSet/>
      <dgm:spPr/>
      <dgm:t>
        <a:bodyPr/>
        <a:lstStyle/>
        <a:p>
          <a:endParaRPr lang="fr-FR" sz="1200"/>
        </a:p>
      </dgm:t>
    </dgm:pt>
    <dgm:pt modelId="{580937A6-3062-43E0-84A4-203220A55668}" type="sibTrans" cxnId="{72738101-32A0-482A-BC85-92CF6BCE71EB}">
      <dgm:prSet/>
      <dgm:spPr/>
      <dgm:t>
        <a:bodyPr/>
        <a:lstStyle/>
        <a:p>
          <a:endParaRPr lang="fr-FR" sz="1200"/>
        </a:p>
      </dgm:t>
    </dgm:pt>
    <dgm:pt modelId="{51A4E85C-7853-4BD1-99B8-500FA732C07C}">
      <dgm:prSet phldrT="[Texte]" custT="1"/>
      <dgm:spPr>
        <a:solidFill>
          <a:schemeClr val="accent6">
            <a:lumMod val="20000"/>
            <a:lumOff val="80000"/>
          </a:schemeClr>
        </a:solidFill>
      </dgm:spPr>
      <dgm:t>
        <a:bodyPr/>
        <a:lstStyle/>
        <a:p>
          <a:r>
            <a:rPr lang="fr-FR" sz="1200" dirty="0">
              <a:hlinkClick xmlns:r="http://schemas.openxmlformats.org/officeDocument/2006/relationships" r:id="rId7" action="ppaction://hlinksldjump"/>
            </a:rPr>
            <a:t>VI. </a:t>
          </a:r>
          <a:r>
            <a:rPr lang="fr-FR" sz="1200" dirty="0" err="1">
              <a:hlinkClick xmlns:r="http://schemas.openxmlformats.org/officeDocument/2006/relationships" r:id="rId7" action="ppaction://hlinksldjump"/>
            </a:rPr>
            <a:t>Voc</a:t>
          </a:r>
          <a:r>
            <a:rPr lang="fr-FR" sz="1200" dirty="0">
              <a:hlinkClick xmlns:r="http://schemas.openxmlformats.org/officeDocument/2006/relationships" r:id="rId7" action="ppaction://hlinksldjump"/>
            </a:rPr>
            <a:t>: actions</a:t>
          </a:r>
          <a:endParaRPr lang="fr-FR" sz="1200" dirty="0"/>
        </a:p>
      </dgm:t>
    </dgm:pt>
    <dgm:pt modelId="{B7C07AFD-23D0-4ADA-AB3D-00F07F4ED878}" type="parTrans" cxnId="{AE06BB18-E8A4-4D1E-ACA5-3BC536A79940}">
      <dgm:prSet/>
      <dgm:spPr/>
      <dgm:t>
        <a:bodyPr/>
        <a:lstStyle/>
        <a:p>
          <a:endParaRPr lang="fr-FR" sz="1200"/>
        </a:p>
      </dgm:t>
    </dgm:pt>
    <dgm:pt modelId="{1D2E3503-D81D-4ED0-BBED-9752F01DDB36}" type="sibTrans" cxnId="{AE06BB18-E8A4-4D1E-ACA5-3BC536A79940}">
      <dgm:prSet/>
      <dgm:spPr/>
      <dgm:t>
        <a:bodyPr/>
        <a:lstStyle/>
        <a:p>
          <a:endParaRPr lang="fr-FR" sz="1200"/>
        </a:p>
      </dgm:t>
    </dgm:pt>
    <dgm:pt modelId="{2473E0C6-F091-45D1-92DF-C3495EF1C401}">
      <dgm:prSet phldrT="[Texte]" custT="1"/>
      <dgm:spPr>
        <a:solidFill>
          <a:schemeClr val="accent6">
            <a:lumMod val="20000"/>
            <a:lumOff val="80000"/>
          </a:schemeClr>
        </a:solidFill>
      </dgm:spPr>
      <dgm:t>
        <a:bodyPr/>
        <a:lstStyle/>
        <a:p>
          <a:r>
            <a:rPr lang="fr-FR" sz="1200" dirty="0">
              <a:hlinkClick xmlns:r="http://schemas.openxmlformats.org/officeDocument/2006/relationships" r:id="rId8" action="ppaction://hlinksldjump"/>
            </a:rPr>
            <a:t>VII. Gr: COD</a:t>
          </a:r>
          <a:endParaRPr lang="fr-FR" sz="1200" dirty="0"/>
        </a:p>
      </dgm:t>
    </dgm:pt>
    <dgm:pt modelId="{4433C147-A76C-4373-82A9-5E8D9C6D1838}" type="parTrans" cxnId="{2A5368FE-1C47-49B5-BBAB-3FCDB61912AD}">
      <dgm:prSet/>
      <dgm:spPr/>
      <dgm:t>
        <a:bodyPr/>
        <a:lstStyle/>
        <a:p>
          <a:endParaRPr lang="fr-FR" sz="1200"/>
        </a:p>
      </dgm:t>
    </dgm:pt>
    <dgm:pt modelId="{180EAE69-2C01-4311-B9E4-412DA1BB2F8A}" type="sibTrans" cxnId="{2A5368FE-1C47-49B5-BBAB-3FCDB61912AD}">
      <dgm:prSet/>
      <dgm:spPr/>
      <dgm:t>
        <a:bodyPr/>
        <a:lstStyle/>
        <a:p>
          <a:endParaRPr lang="fr-FR" sz="1200"/>
        </a:p>
      </dgm:t>
    </dgm:pt>
    <dgm:pt modelId="{F6F74AEF-BB45-45DA-85BB-D022F832901F}">
      <dgm:prSet phldrT="[Texte]" custT="1"/>
      <dgm:spPr>
        <a:solidFill>
          <a:schemeClr val="accent6">
            <a:lumMod val="20000"/>
            <a:lumOff val="80000"/>
          </a:schemeClr>
        </a:solidFill>
      </dgm:spPr>
      <dgm:t>
        <a:bodyPr/>
        <a:lstStyle/>
        <a:p>
          <a:r>
            <a:rPr lang="fr-FR" sz="1200" dirty="0">
              <a:hlinkClick xmlns:r="http://schemas.openxmlformats.org/officeDocument/2006/relationships" r:id="rId9" action="ppaction://hlinksldjump"/>
            </a:rPr>
            <a:t>VIII. Gr: prés. progressif</a:t>
          </a:r>
          <a:endParaRPr lang="fr-FR" sz="1200" dirty="0"/>
        </a:p>
      </dgm:t>
    </dgm:pt>
    <dgm:pt modelId="{31D343A9-D0AF-42AA-80A0-2F8A29E1D15C}" type="parTrans" cxnId="{5B7573AD-785D-4B55-A230-E32D87EAB77C}">
      <dgm:prSet/>
      <dgm:spPr/>
      <dgm:t>
        <a:bodyPr/>
        <a:lstStyle/>
        <a:p>
          <a:endParaRPr lang="fr-FR" sz="1200"/>
        </a:p>
      </dgm:t>
    </dgm:pt>
    <dgm:pt modelId="{0A7681B3-6438-4331-95BA-32E8E2E65E7D}" type="sibTrans" cxnId="{5B7573AD-785D-4B55-A230-E32D87EAB77C}">
      <dgm:prSet/>
      <dgm:spPr/>
      <dgm:t>
        <a:bodyPr/>
        <a:lstStyle/>
        <a:p>
          <a:endParaRPr lang="fr-FR" sz="1200"/>
        </a:p>
      </dgm:t>
    </dgm:pt>
    <dgm:pt modelId="{936D745D-CA20-4C08-BC30-D08A12E607A8}">
      <dgm:prSet phldrT="[Texte]" custT="1"/>
      <dgm:spPr>
        <a:solidFill>
          <a:schemeClr val="accent6">
            <a:lumMod val="20000"/>
            <a:lumOff val="80000"/>
          </a:schemeClr>
        </a:solidFill>
      </dgm:spPr>
      <dgm:t>
        <a:bodyPr/>
        <a:lstStyle/>
        <a:p>
          <a:r>
            <a:rPr lang="fr-FR" sz="1200" dirty="0">
              <a:hlinkClick xmlns:r="http://schemas.openxmlformats.org/officeDocument/2006/relationships" r:id="rId10" action="ppaction://hlinksldjump"/>
            </a:rPr>
            <a:t>IX. </a:t>
          </a:r>
          <a:r>
            <a:rPr lang="fr-FR" sz="1200" dirty="0" err="1">
              <a:hlinkClick xmlns:r="http://schemas.openxmlformats.org/officeDocument/2006/relationships" r:id="rId10" action="ppaction://hlinksldjump"/>
            </a:rPr>
            <a:t>Voc</a:t>
          </a:r>
          <a:r>
            <a:rPr lang="fr-FR" sz="1200" dirty="0">
              <a:hlinkClick xmlns:r="http://schemas.openxmlformats.org/officeDocument/2006/relationships" r:id="rId10" action="ppaction://hlinksldjump"/>
            </a:rPr>
            <a:t>: connecteurs</a:t>
          </a:r>
          <a:endParaRPr lang="fr-FR" sz="1200" dirty="0"/>
        </a:p>
      </dgm:t>
    </dgm:pt>
    <dgm:pt modelId="{5794BC60-2566-4E8B-AF41-932DE9E3CF09}" type="parTrans" cxnId="{EDF810CE-15C3-42DD-BF0A-6F360788C8CC}">
      <dgm:prSet/>
      <dgm:spPr/>
      <dgm:t>
        <a:bodyPr/>
        <a:lstStyle/>
        <a:p>
          <a:endParaRPr lang="fr-FR" sz="1200"/>
        </a:p>
      </dgm:t>
    </dgm:pt>
    <dgm:pt modelId="{3F89783E-1958-4D73-9E9D-4ADDC3DE43EC}" type="sibTrans" cxnId="{EDF810CE-15C3-42DD-BF0A-6F360788C8CC}">
      <dgm:prSet/>
      <dgm:spPr/>
      <dgm:t>
        <a:bodyPr/>
        <a:lstStyle/>
        <a:p>
          <a:endParaRPr lang="fr-FR" sz="1200"/>
        </a:p>
      </dgm:t>
    </dgm:pt>
    <dgm:pt modelId="{0D8A07CC-95B6-4EA0-829E-D9B8D030864E}">
      <dgm:prSet phldrT="[Texte]" custT="1"/>
      <dgm:spPr>
        <a:solidFill>
          <a:schemeClr val="accent6">
            <a:lumMod val="20000"/>
            <a:lumOff val="80000"/>
          </a:schemeClr>
        </a:solidFill>
      </dgm:spPr>
      <dgm:t>
        <a:bodyPr/>
        <a:lstStyle/>
        <a:p>
          <a:r>
            <a:rPr lang="fr-FR" sz="1200" dirty="0">
              <a:hlinkClick xmlns:r="http://schemas.openxmlformats.org/officeDocument/2006/relationships" r:id="rId11" action="ppaction://hlinksldjump"/>
            </a:rPr>
            <a:t>X. </a:t>
          </a:r>
          <a:r>
            <a:rPr lang="fr-FR" sz="1200" dirty="0" err="1">
              <a:hlinkClick xmlns:r="http://schemas.openxmlformats.org/officeDocument/2006/relationships" r:id="rId11" action="ppaction://hlinksldjump"/>
            </a:rPr>
            <a:t>Voc</a:t>
          </a:r>
          <a:r>
            <a:rPr lang="fr-FR" sz="1200" dirty="0">
              <a:hlinkClick xmlns:r="http://schemas.openxmlformats.org/officeDocument/2006/relationships" r:id="rId11" action="ppaction://hlinksldjump"/>
            </a:rPr>
            <a:t>: opinion</a:t>
          </a:r>
          <a:endParaRPr lang="fr-FR" sz="1200" dirty="0"/>
        </a:p>
      </dgm:t>
    </dgm:pt>
    <dgm:pt modelId="{D1EA18D4-45E8-453B-9846-F7DB3EB607EC}" type="parTrans" cxnId="{D7169B87-9B7A-456D-8969-26D2699B1861}">
      <dgm:prSet/>
      <dgm:spPr/>
      <dgm:t>
        <a:bodyPr/>
        <a:lstStyle/>
        <a:p>
          <a:endParaRPr lang="fr-FR" sz="1200"/>
        </a:p>
      </dgm:t>
    </dgm:pt>
    <dgm:pt modelId="{922F579C-F95D-45B9-8EB7-32A2FB74BB9F}" type="sibTrans" cxnId="{D7169B87-9B7A-456D-8969-26D2699B1861}">
      <dgm:prSet/>
      <dgm:spPr/>
      <dgm:t>
        <a:bodyPr/>
        <a:lstStyle/>
        <a:p>
          <a:endParaRPr lang="fr-FR" sz="1200"/>
        </a:p>
      </dgm:t>
    </dgm:pt>
    <dgm:pt modelId="{1C4AA4B7-634C-4CBA-8066-E03FD66C6830}">
      <dgm:prSet phldrT="[Texte]" custT="1"/>
      <dgm:spPr>
        <a:solidFill>
          <a:schemeClr val="accent6">
            <a:lumMod val="20000"/>
            <a:lumOff val="80000"/>
          </a:schemeClr>
        </a:solidFill>
      </dgm:spPr>
      <dgm:t>
        <a:bodyPr/>
        <a:lstStyle/>
        <a:p>
          <a:r>
            <a:rPr lang="fr-FR" sz="1200" dirty="0">
              <a:hlinkClick xmlns:r="http://schemas.openxmlformats.org/officeDocument/2006/relationships" r:id="rId12" action="ppaction://hlinksldjump"/>
            </a:rPr>
            <a:t>III. </a:t>
          </a:r>
          <a:r>
            <a:rPr lang="fr-FR" sz="1200" dirty="0" err="1">
              <a:hlinkClick xmlns:r="http://schemas.openxmlformats.org/officeDocument/2006/relationships" r:id="rId12" action="ppaction://hlinksldjump"/>
            </a:rPr>
            <a:t>Voc</a:t>
          </a:r>
          <a:r>
            <a:rPr lang="fr-FR" sz="1200" dirty="0">
              <a:hlinkClick xmlns:r="http://schemas.openxmlformats.org/officeDocument/2006/relationships" r:id="rId12" action="ppaction://hlinksldjump"/>
            </a:rPr>
            <a:t>: aliments</a:t>
          </a:r>
          <a:endParaRPr lang="fr-FR" sz="1200" dirty="0"/>
        </a:p>
      </dgm:t>
    </dgm:pt>
    <dgm:pt modelId="{F9360B63-235F-4C4F-913A-0129822BD193}" type="parTrans" cxnId="{7C96E37D-2221-4703-9830-2485111A4943}">
      <dgm:prSet/>
      <dgm:spPr/>
      <dgm:t>
        <a:bodyPr/>
        <a:lstStyle/>
        <a:p>
          <a:endParaRPr lang="fr-FR" sz="1200"/>
        </a:p>
      </dgm:t>
    </dgm:pt>
    <dgm:pt modelId="{31BB5B69-4B99-4D7D-8A85-CD53BEB64987}" type="sibTrans" cxnId="{7C96E37D-2221-4703-9830-2485111A4943}">
      <dgm:prSet/>
      <dgm:spPr/>
      <dgm:t>
        <a:bodyPr/>
        <a:lstStyle/>
        <a:p>
          <a:endParaRPr lang="fr-FR" sz="12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12">
        <dgm:presLayoutVars>
          <dgm:bulletEnabled val="1"/>
        </dgm:presLayoutVars>
      </dgm:prSet>
      <dgm:spPr/>
    </dgm:pt>
    <dgm:pt modelId="{4F894FE4-D206-41C8-AF7E-2F059EF7A497}" type="pres">
      <dgm:prSet presAssocID="{D71A99E9-9574-442D-A8CA-B21062B246A6}" presName="parSpace" presStyleCnt="0"/>
      <dgm:spPr/>
    </dgm:pt>
    <dgm:pt modelId="{2F548C05-5D23-47B9-9153-0D08392EF497}" type="pres">
      <dgm:prSet presAssocID="{6FAE786F-AC75-4C08-AB21-821A5A2DCB78}" presName="parTxOnly" presStyleLbl="node1" presStyleIdx="1" presStyleCnt="12">
        <dgm:presLayoutVars>
          <dgm:bulletEnabled val="1"/>
        </dgm:presLayoutVars>
      </dgm:prSet>
      <dgm:spPr/>
    </dgm:pt>
    <dgm:pt modelId="{2641F55C-7678-4F0E-9F26-07FCA1D57FDD}" type="pres">
      <dgm:prSet presAssocID="{EB9486F7-414A-4ECD-8706-C58E89D3C254}" presName="parSpace" presStyleCnt="0"/>
      <dgm:spPr/>
    </dgm:pt>
    <dgm:pt modelId="{07D5B92C-B88D-4097-96C2-28859F65CA7F}" type="pres">
      <dgm:prSet presAssocID="{1C4AA4B7-634C-4CBA-8066-E03FD66C6830}" presName="parTxOnly" presStyleLbl="node1" presStyleIdx="2" presStyleCnt="12">
        <dgm:presLayoutVars>
          <dgm:bulletEnabled val="1"/>
        </dgm:presLayoutVars>
      </dgm:prSet>
      <dgm:spPr/>
    </dgm:pt>
    <dgm:pt modelId="{149AD83A-B175-422B-8511-AB5D0AE3C71B}" type="pres">
      <dgm:prSet presAssocID="{31BB5B69-4B99-4D7D-8A85-CD53BEB64987}" presName="parSpace" presStyleCnt="0"/>
      <dgm:spPr/>
    </dgm:pt>
    <dgm:pt modelId="{0BF32CFA-15F8-41C4-A152-C55FC3476C2D}" type="pres">
      <dgm:prSet presAssocID="{85EC93E8-032B-44C3-96BD-D8FC2CDF2A04}" presName="parTxOnly" presStyleLbl="node1" presStyleIdx="3" presStyleCnt="1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12">
        <dgm:presLayoutVars>
          <dgm:bulletEnabled val="1"/>
        </dgm:presLayoutVars>
      </dgm:prSet>
      <dgm:spPr/>
    </dgm:pt>
    <dgm:pt modelId="{25A1145E-2788-45FB-97B7-F8C4089C4654}" type="pres">
      <dgm:prSet presAssocID="{F11C5AE7-F1F8-4B7B-AAC2-50535A342F1D}" presName="parSpace" presStyleCnt="0"/>
      <dgm:spPr/>
    </dgm:pt>
    <dgm:pt modelId="{9FAE840A-45EF-4838-804D-7D38725257B5}" type="pres">
      <dgm:prSet presAssocID="{51A4E85C-7853-4BD1-99B8-500FA732C07C}" presName="parTxOnly" presStyleLbl="node1" presStyleIdx="5" presStyleCnt="12">
        <dgm:presLayoutVars>
          <dgm:bulletEnabled val="1"/>
        </dgm:presLayoutVars>
      </dgm:prSet>
      <dgm:spPr/>
    </dgm:pt>
    <dgm:pt modelId="{BBB638DF-FC3D-4C30-895A-940F06B6343E}" type="pres">
      <dgm:prSet presAssocID="{1D2E3503-D81D-4ED0-BBED-9752F01DDB36}" presName="parSpace" presStyleCnt="0"/>
      <dgm:spPr/>
    </dgm:pt>
    <dgm:pt modelId="{2CC4FF6B-995D-4E35-BB3F-77D64CD4A0D0}" type="pres">
      <dgm:prSet presAssocID="{2473E0C6-F091-45D1-92DF-C3495EF1C401}" presName="parTxOnly" presStyleLbl="node1" presStyleIdx="6" presStyleCnt="12">
        <dgm:presLayoutVars>
          <dgm:bulletEnabled val="1"/>
        </dgm:presLayoutVars>
      </dgm:prSet>
      <dgm:spPr/>
    </dgm:pt>
    <dgm:pt modelId="{1B769117-C156-4328-97A8-A790DE76E5F3}" type="pres">
      <dgm:prSet presAssocID="{180EAE69-2C01-4311-B9E4-412DA1BB2F8A}" presName="parSpace" presStyleCnt="0"/>
      <dgm:spPr/>
    </dgm:pt>
    <dgm:pt modelId="{E0020522-8D25-4C40-9ABB-B5A802558AAC}" type="pres">
      <dgm:prSet presAssocID="{F6F74AEF-BB45-45DA-85BB-D022F832901F}" presName="parTxOnly" presStyleLbl="node1" presStyleIdx="7" presStyleCnt="12">
        <dgm:presLayoutVars>
          <dgm:bulletEnabled val="1"/>
        </dgm:presLayoutVars>
      </dgm:prSet>
      <dgm:spPr/>
    </dgm:pt>
    <dgm:pt modelId="{8CF0E4F3-6CAB-4DF7-8127-F071599528CD}" type="pres">
      <dgm:prSet presAssocID="{0A7681B3-6438-4331-95BA-32E8E2E65E7D}" presName="parSpace" presStyleCnt="0"/>
      <dgm:spPr/>
    </dgm:pt>
    <dgm:pt modelId="{6EE9DACF-3558-46D5-AD94-BB48E49F1489}" type="pres">
      <dgm:prSet presAssocID="{936D745D-CA20-4C08-BC30-D08A12E607A8}" presName="parTxOnly" presStyleLbl="node1" presStyleIdx="8" presStyleCnt="12">
        <dgm:presLayoutVars>
          <dgm:bulletEnabled val="1"/>
        </dgm:presLayoutVars>
      </dgm:prSet>
      <dgm:spPr/>
    </dgm:pt>
    <dgm:pt modelId="{32911B46-F97F-4525-AD59-CFE95FFB94FB}" type="pres">
      <dgm:prSet presAssocID="{3F89783E-1958-4D73-9E9D-4ADDC3DE43EC}" presName="parSpace" presStyleCnt="0"/>
      <dgm:spPr/>
    </dgm:pt>
    <dgm:pt modelId="{B5879791-AD02-494D-9D78-6C22396A75B7}" type="pres">
      <dgm:prSet presAssocID="{0D8A07CC-95B6-4EA0-829E-D9B8D030864E}" presName="parTxOnly" presStyleLbl="node1" presStyleIdx="9" presStyleCnt="12">
        <dgm:presLayoutVars>
          <dgm:bulletEnabled val="1"/>
        </dgm:presLayoutVars>
      </dgm:prSet>
      <dgm:spPr/>
    </dgm:pt>
    <dgm:pt modelId="{58A52110-D620-4823-A6FA-E8FA09D67D59}" type="pres">
      <dgm:prSet presAssocID="{922F579C-F95D-45B9-8EB7-32A2FB74BB9F}" presName="parSpace" presStyleCnt="0"/>
      <dgm:spPr/>
    </dgm:pt>
    <dgm:pt modelId="{92430BDE-7174-4B03-866C-936903DF07F9}" type="pres">
      <dgm:prSet presAssocID="{9CD13DA1-4E5F-4C46-A83B-A6876944F671}" presName="parTxOnly" presStyleLbl="node1" presStyleIdx="10" presStyleCnt="12">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11" presStyleCnt="12">
        <dgm:presLayoutVars>
          <dgm:bulletEnabled val="1"/>
        </dgm:presLayoutVars>
      </dgm:prSet>
      <dgm:spPr/>
    </dgm:pt>
  </dgm:ptLst>
  <dgm:cxnLst>
    <dgm:cxn modelId="{72738101-32A0-482A-BC85-92CF6BCE71EB}" srcId="{70A282F3-4515-4856-B2C0-86AA77246B51}" destId="{B1C5E547-A81E-4965-963A-5969F01DE233}" srcOrd="11" destOrd="0" parTransId="{AE6CC7CD-9FCB-4360-8E79-DF93DAF60737}" sibTransId="{580937A6-3062-43E0-84A4-203220A55668}"/>
    <dgm:cxn modelId="{BC1FA509-B3C6-4E15-9D7F-18D053E21C90}" type="presOf" srcId="{0D8A07CC-95B6-4EA0-829E-D9B8D030864E}" destId="{B5879791-AD02-494D-9D78-6C22396A75B7}" srcOrd="0" destOrd="0" presId="urn:microsoft.com/office/officeart/2005/8/layout/hChevron3"/>
    <dgm:cxn modelId="{8256F109-2CE8-4062-ACC0-DBE387B5E892}" type="presOf" srcId="{70A282F3-4515-4856-B2C0-86AA77246B51}" destId="{776A1F8C-5C31-4691-9C2B-A7F8DF456F32}" srcOrd="0" destOrd="0" presId="urn:microsoft.com/office/officeart/2005/8/layout/hChevron3"/>
    <dgm:cxn modelId="{738C1013-B35C-45FD-A84F-246877F9D9FE}" type="presOf" srcId="{936D745D-CA20-4C08-BC30-D08A12E607A8}" destId="{6EE9DACF-3558-46D5-AD94-BB48E49F1489}" srcOrd="0" destOrd="0" presId="urn:microsoft.com/office/officeart/2005/8/layout/hChevron3"/>
    <dgm:cxn modelId="{AE06BB18-E8A4-4D1E-ACA5-3BC536A79940}" srcId="{70A282F3-4515-4856-B2C0-86AA77246B51}" destId="{51A4E85C-7853-4BD1-99B8-500FA732C07C}" srcOrd="5" destOrd="0" parTransId="{B7C07AFD-23D0-4ADA-AB3D-00F07F4ED878}" sibTransId="{1D2E3503-D81D-4ED0-BBED-9752F01DDB36}"/>
    <dgm:cxn modelId="{E8BBB22B-7300-4868-A083-1104E6BD099B}" type="presOf" srcId="{71854ADA-8CB0-41DE-A023-09C1AF968FE5}" destId="{10216DF6-6500-4360-8168-79C8E29168F6}" srcOrd="0" destOrd="0" presId="urn:microsoft.com/office/officeart/2005/8/layout/hChevron3"/>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1"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0C3B4C51-DA37-44EB-8B1A-A227097089DF}" type="presOf" srcId="{51A4E85C-7853-4BD1-99B8-500FA732C07C}" destId="{9FAE840A-45EF-4838-804D-7D38725257B5}" srcOrd="0" destOrd="0" presId="urn:microsoft.com/office/officeart/2005/8/layout/hChevron3"/>
    <dgm:cxn modelId="{7C96E37D-2221-4703-9830-2485111A4943}" srcId="{70A282F3-4515-4856-B2C0-86AA77246B51}" destId="{1C4AA4B7-634C-4CBA-8066-E03FD66C6830}" srcOrd="2" destOrd="0" parTransId="{F9360B63-235F-4C4F-913A-0129822BD193}" sibTransId="{31BB5B69-4B99-4D7D-8A85-CD53BEB64987}"/>
    <dgm:cxn modelId="{7003787F-7B8C-4EAA-87AB-559D63E64850}" type="presOf" srcId="{2473E0C6-F091-45D1-92DF-C3495EF1C401}" destId="{2CC4FF6B-995D-4E35-BB3F-77D64CD4A0D0}" srcOrd="0" destOrd="0" presId="urn:microsoft.com/office/officeart/2005/8/layout/hChevron3"/>
    <dgm:cxn modelId="{D7169B87-9B7A-456D-8969-26D2699B1861}" srcId="{70A282F3-4515-4856-B2C0-86AA77246B51}" destId="{0D8A07CC-95B6-4EA0-829E-D9B8D030864E}" srcOrd="9" destOrd="0" parTransId="{D1EA18D4-45E8-453B-9846-F7DB3EB607EC}" sibTransId="{922F579C-F95D-45B9-8EB7-32A2FB74BB9F}"/>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10" destOrd="0" parTransId="{A0441888-E3AF-4D12-AB92-613143FC1909}" sibTransId="{1E76E48C-B58D-4209-8280-B24013EBE79B}"/>
    <dgm:cxn modelId="{5B7573AD-785D-4B55-A230-E32D87EAB77C}" srcId="{70A282F3-4515-4856-B2C0-86AA77246B51}" destId="{F6F74AEF-BB45-45DA-85BB-D022F832901F}" srcOrd="7" destOrd="0" parTransId="{31D343A9-D0AF-42AA-80A0-2F8A29E1D15C}" sibTransId="{0A7681B3-6438-4331-95BA-32E8E2E65E7D}"/>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EDF810CE-15C3-42DD-BF0A-6F360788C8CC}" srcId="{70A282F3-4515-4856-B2C0-86AA77246B51}" destId="{936D745D-CA20-4C08-BC30-D08A12E607A8}" srcOrd="8" destOrd="0" parTransId="{5794BC60-2566-4E8B-AF41-932DE9E3CF09}" sibTransId="{3F89783E-1958-4D73-9E9D-4ADDC3DE43EC}"/>
    <dgm:cxn modelId="{2469B8E2-A478-42E2-AA81-10AD3E8626D6}" type="presOf" srcId="{F6F74AEF-BB45-45DA-85BB-D022F832901F}" destId="{E0020522-8D25-4C40-9ABB-B5A802558AAC}"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9587E1F6-0EDF-4079-BE46-C5E4EDAD7C76}" type="presOf" srcId="{1C4AA4B7-634C-4CBA-8066-E03FD66C6830}" destId="{07D5B92C-B88D-4097-96C2-28859F65CA7F}" srcOrd="0" destOrd="0" presId="urn:microsoft.com/office/officeart/2005/8/layout/hChevron3"/>
    <dgm:cxn modelId="{2A5368FE-1C47-49B5-BBAB-3FCDB61912AD}" srcId="{70A282F3-4515-4856-B2C0-86AA77246B51}" destId="{2473E0C6-F091-45D1-92DF-C3495EF1C401}" srcOrd="6" destOrd="0" parTransId="{4433C147-A76C-4373-82A9-5E8D9C6D1838}" sibTransId="{180EAE69-2C01-4311-B9E4-412DA1BB2F8A}"/>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23E8F3E0-0D4E-44EC-A5D5-384FB891694A}" type="presParOf" srcId="{776A1F8C-5C31-4691-9C2B-A7F8DF456F32}" destId="{2F548C05-5D23-47B9-9153-0D08392EF497}" srcOrd="2" destOrd="0" presId="urn:microsoft.com/office/officeart/2005/8/layout/hChevron3"/>
    <dgm:cxn modelId="{6B743A57-743D-4B08-99B0-997F146DC9E6}" type="presParOf" srcId="{776A1F8C-5C31-4691-9C2B-A7F8DF456F32}" destId="{2641F55C-7678-4F0E-9F26-07FCA1D57FDD}" srcOrd="3" destOrd="0" presId="urn:microsoft.com/office/officeart/2005/8/layout/hChevron3"/>
    <dgm:cxn modelId="{DC205062-3D57-485B-A4A3-88E08CF67B73}" type="presParOf" srcId="{776A1F8C-5C31-4691-9C2B-A7F8DF456F32}" destId="{07D5B92C-B88D-4097-96C2-28859F65CA7F}" srcOrd="4" destOrd="0" presId="urn:microsoft.com/office/officeart/2005/8/layout/hChevron3"/>
    <dgm:cxn modelId="{564C1AF4-A875-4033-AC0C-3A982FD8735B}" type="presParOf" srcId="{776A1F8C-5C31-4691-9C2B-A7F8DF456F32}" destId="{149AD83A-B175-422B-8511-AB5D0AE3C71B}"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2A60B205-ECBC-4A54-8744-FD5CBA466B06}" type="presParOf" srcId="{776A1F8C-5C31-4691-9C2B-A7F8DF456F32}" destId="{9FAE840A-45EF-4838-804D-7D38725257B5}" srcOrd="10" destOrd="0" presId="urn:microsoft.com/office/officeart/2005/8/layout/hChevron3"/>
    <dgm:cxn modelId="{43B5F5F6-6381-4D48-B856-1AB4A62ACFE7}" type="presParOf" srcId="{776A1F8C-5C31-4691-9C2B-A7F8DF456F32}" destId="{BBB638DF-FC3D-4C30-895A-940F06B6343E}" srcOrd="11" destOrd="0" presId="urn:microsoft.com/office/officeart/2005/8/layout/hChevron3"/>
    <dgm:cxn modelId="{3459719D-6CFD-462C-B8D1-15E16C375775}" type="presParOf" srcId="{776A1F8C-5C31-4691-9C2B-A7F8DF456F32}" destId="{2CC4FF6B-995D-4E35-BB3F-77D64CD4A0D0}" srcOrd="12" destOrd="0" presId="urn:microsoft.com/office/officeart/2005/8/layout/hChevron3"/>
    <dgm:cxn modelId="{9BEB9B76-D675-43EF-8776-EF1C3FA58311}" type="presParOf" srcId="{776A1F8C-5C31-4691-9C2B-A7F8DF456F32}" destId="{1B769117-C156-4328-97A8-A790DE76E5F3}" srcOrd="13" destOrd="0" presId="urn:microsoft.com/office/officeart/2005/8/layout/hChevron3"/>
    <dgm:cxn modelId="{3A64E952-699F-4EC7-9C53-12B304A1AC65}" type="presParOf" srcId="{776A1F8C-5C31-4691-9C2B-A7F8DF456F32}" destId="{E0020522-8D25-4C40-9ABB-B5A802558AAC}" srcOrd="14" destOrd="0" presId="urn:microsoft.com/office/officeart/2005/8/layout/hChevron3"/>
    <dgm:cxn modelId="{7C42AB26-C2B4-4645-A7A3-40E0E203DE4E}" type="presParOf" srcId="{776A1F8C-5C31-4691-9C2B-A7F8DF456F32}" destId="{8CF0E4F3-6CAB-4DF7-8127-F071599528CD}" srcOrd="15" destOrd="0" presId="urn:microsoft.com/office/officeart/2005/8/layout/hChevron3"/>
    <dgm:cxn modelId="{D9A9EFE4-1844-4005-8BED-2FB2A5DC5673}" type="presParOf" srcId="{776A1F8C-5C31-4691-9C2B-A7F8DF456F32}" destId="{6EE9DACF-3558-46D5-AD94-BB48E49F1489}" srcOrd="16" destOrd="0" presId="urn:microsoft.com/office/officeart/2005/8/layout/hChevron3"/>
    <dgm:cxn modelId="{DDC766BE-4A32-4C0C-825B-A9815018E346}" type="presParOf" srcId="{776A1F8C-5C31-4691-9C2B-A7F8DF456F32}" destId="{32911B46-F97F-4525-AD59-CFE95FFB94FB}" srcOrd="17" destOrd="0" presId="urn:microsoft.com/office/officeart/2005/8/layout/hChevron3"/>
    <dgm:cxn modelId="{50FEB9A3-6A5E-493F-B5D2-A491D2B86465}" type="presParOf" srcId="{776A1F8C-5C31-4691-9C2B-A7F8DF456F32}" destId="{B5879791-AD02-494D-9D78-6C22396A75B7}" srcOrd="18" destOrd="0" presId="urn:microsoft.com/office/officeart/2005/8/layout/hChevron3"/>
    <dgm:cxn modelId="{0534FCC8-F103-4C46-8CA6-2E6FE1A79070}" type="presParOf" srcId="{776A1F8C-5C31-4691-9C2B-A7F8DF456F32}" destId="{58A52110-D620-4823-A6FA-E8FA09D67D59}" srcOrd="19" destOrd="0" presId="urn:microsoft.com/office/officeart/2005/8/layout/hChevron3"/>
    <dgm:cxn modelId="{FA103E51-2275-407D-9C53-E55B4CF21AE3}" type="presParOf" srcId="{776A1F8C-5C31-4691-9C2B-A7F8DF456F32}" destId="{92430BDE-7174-4B03-866C-936903DF07F9}" srcOrd="20" destOrd="0" presId="urn:microsoft.com/office/officeart/2005/8/layout/hChevron3"/>
    <dgm:cxn modelId="{F31D3BCB-2AFA-458D-96BF-227456F0A622}" type="presParOf" srcId="{776A1F8C-5C31-4691-9C2B-A7F8DF456F32}" destId="{67BB3DEC-BE6B-4F48-94DF-D5CCA4276827}" srcOrd="21" destOrd="0" presId="urn:microsoft.com/office/officeart/2005/8/layout/hChevron3"/>
    <dgm:cxn modelId="{E192B9E4-C8EF-43DC-BA11-78FD917000E5}" type="presParOf" srcId="{776A1F8C-5C31-4691-9C2B-A7F8DF456F32}" destId="{2CB68F4E-D058-4ECE-8D28-436B2D71DCC9}" srcOrd="22"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2.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200" dirty="0">
              <a:hlinkClick xmlns:r="http://schemas.openxmlformats.org/officeDocument/2006/relationships" r:id="rId1" action="ppaction://hlinksldjump"/>
            </a:rPr>
            <a:t>I. Starter</a:t>
          </a:r>
          <a:endParaRPr lang="fr-FR" sz="1200" dirty="0"/>
        </a:p>
      </dgm:t>
    </dgm:pt>
    <dgm:pt modelId="{C735A598-7BAA-4198-B3DB-B75AF76A8085}" type="parTrans" cxnId="{C66094AE-62B6-4AC2-AD90-6DDD41DB0420}">
      <dgm:prSet/>
      <dgm:spPr/>
      <dgm:t>
        <a:bodyPr/>
        <a:lstStyle/>
        <a:p>
          <a:endParaRPr lang="fr-FR" sz="1200"/>
        </a:p>
      </dgm:t>
    </dgm:pt>
    <dgm:pt modelId="{D71A99E9-9574-442D-A8CA-B21062B246A6}" type="sibTrans" cxnId="{C66094AE-62B6-4AC2-AD90-6DDD41DB0420}">
      <dgm:prSet/>
      <dgm:spPr/>
      <dgm:t>
        <a:bodyPr/>
        <a:lstStyle/>
        <a:p>
          <a:endParaRPr lang="fr-FR" sz="1200"/>
        </a:p>
      </dgm:t>
    </dgm:pt>
    <dgm:pt modelId="{6FAE786F-AC75-4C08-AB21-821A5A2DCB78}">
      <dgm:prSet phldrT="[Texte]" custT="1"/>
      <dgm:spPr>
        <a:solidFill>
          <a:schemeClr val="accent6">
            <a:lumMod val="20000"/>
            <a:lumOff val="80000"/>
          </a:schemeClr>
        </a:solidFill>
      </dgm:spPr>
      <dgm:t>
        <a:bodyPr/>
        <a:lstStyle/>
        <a:p>
          <a:r>
            <a:rPr lang="fr-FR" sz="1200" dirty="0">
              <a:hlinkClick xmlns:r="http://schemas.openxmlformats.org/officeDocument/2006/relationships" r:id="rId2" action="ppaction://hlinksldjump"/>
            </a:rPr>
            <a:t>II. C. texte</a:t>
          </a:r>
          <a:endParaRPr lang="fr-FR" sz="1200" dirty="0"/>
        </a:p>
      </dgm:t>
    </dgm:pt>
    <dgm:pt modelId="{995DA614-9380-4BB6-AF59-3DCB142B5F48}" type="parTrans" cxnId="{999FA33F-C5F2-4496-9223-5605050F10AE}">
      <dgm:prSet/>
      <dgm:spPr/>
      <dgm:t>
        <a:bodyPr/>
        <a:lstStyle/>
        <a:p>
          <a:endParaRPr lang="fr-FR" sz="1200"/>
        </a:p>
      </dgm:t>
    </dgm:pt>
    <dgm:pt modelId="{EB9486F7-414A-4ECD-8706-C58E89D3C254}" type="sibTrans" cxnId="{999FA33F-C5F2-4496-9223-5605050F10AE}">
      <dgm:prSet/>
      <dgm:spPr/>
      <dgm:t>
        <a:bodyPr/>
        <a:lstStyle/>
        <a:p>
          <a:endParaRPr lang="fr-FR" sz="1200"/>
        </a:p>
      </dgm:t>
    </dgm:pt>
    <dgm:pt modelId="{85EC93E8-032B-44C3-96BD-D8FC2CDF2A04}">
      <dgm:prSet phldrT="[Texte]" custT="1"/>
      <dgm:spPr>
        <a:solidFill>
          <a:schemeClr val="accent6">
            <a:lumMod val="20000"/>
            <a:lumOff val="80000"/>
          </a:schemeClr>
        </a:solidFill>
      </dgm:spPr>
      <dgm:t>
        <a:bodyPr/>
        <a:lstStyle/>
        <a:p>
          <a:r>
            <a:rPr lang="fr-FR" sz="1200" dirty="0">
              <a:hlinkClick xmlns:r="http://schemas.openxmlformats.org/officeDocument/2006/relationships" r:id="rId3" action="ppaction://hlinksldjump"/>
            </a:rPr>
            <a:t>IV. Gr: qté définie</a:t>
          </a:r>
          <a:endParaRPr lang="fr-FR" sz="1200" dirty="0"/>
        </a:p>
      </dgm:t>
    </dgm:pt>
    <dgm:pt modelId="{B0ED8357-9422-40D9-916C-E231BBDB607E}" type="parTrans" cxnId="{0A00E1CB-F810-44A5-A8D7-65B7092DF0AD}">
      <dgm:prSet/>
      <dgm:spPr/>
      <dgm:t>
        <a:bodyPr/>
        <a:lstStyle/>
        <a:p>
          <a:endParaRPr lang="fr-FR" sz="1200"/>
        </a:p>
      </dgm:t>
    </dgm:pt>
    <dgm:pt modelId="{9936B63E-A76D-4026-BBC4-6A1BEE9FE167}" type="sibTrans" cxnId="{0A00E1CB-F810-44A5-A8D7-65B7092DF0AD}">
      <dgm:prSet/>
      <dgm:spPr/>
      <dgm:t>
        <a:bodyPr/>
        <a:lstStyle/>
        <a:p>
          <a:endParaRPr lang="fr-FR" sz="1200"/>
        </a:p>
      </dgm:t>
    </dgm:pt>
    <dgm:pt modelId="{63BF9446-41F9-44D2-88CF-A079D597BA95}">
      <dgm:prSet phldrT="[Texte]" custT="1"/>
      <dgm:spPr>
        <a:solidFill>
          <a:srgbClr val="FFC000"/>
        </a:solidFill>
      </dgm:spPr>
      <dgm:t>
        <a:bodyPr/>
        <a:lstStyle/>
        <a:p>
          <a:r>
            <a:rPr lang="fr-FR" sz="1200" dirty="0">
              <a:hlinkClick xmlns:r="http://schemas.openxmlformats.org/officeDocument/2006/relationships" r:id="rId4" action="ppaction://hlinksldjump"/>
            </a:rPr>
            <a:t>V. Gr: qté indéfinie</a:t>
          </a:r>
          <a:endParaRPr lang="fr-FR" sz="1200" dirty="0"/>
        </a:p>
      </dgm:t>
    </dgm:pt>
    <dgm:pt modelId="{9AEBF485-80B7-4E72-B632-6D0248883F53}" type="parTrans" cxnId="{B2C73BEB-7BFC-4B9A-BF95-0C73B50EBA98}">
      <dgm:prSet/>
      <dgm:spPr/>
      <dgm:t>
        <a:bodyPr/>
        <a:lstStyle/>
        <a:p>
          <a:endParaRPr lang="fr-FR" sz="1200"/>
        </a:p>
      </dgm:t>
    </dgm:pt>
    <dgm:pt modelId="{F11C5AE7-F1F8-4B7B-AAC2-50535A342F1D}" type="sibTrans" cxnId="{B2C73BEB-7BFC-4B9A-BF95-0C73B50EBA98}">
      <dgm:prSet/>
      <dgm:spPr/>
      <dgm:t>
        <a:bodyPr/>
        <a:lstStyle/>
        <a:p>
          <a:endParaRPr lang="fr-FR" sz="1200"/>
        </a:p>
      </dgm:t>
    </dgm:pt>
    <dgm:pt modelId="{9CD13DA1-4E5F-4C46-A83B-A6876944F671}">
      <dgm:prSet phldrT="[Texte]" custT="1"/>
      <dgm:spPr>
        <a:solidFill>
          <a:schemeClr val="accent6">
            <a:lumMod val="20000"/>
            <a:lumOff val="80000"/>
          </a:schemeClr>
        </a:solidFill>
      </dgm:spPr>
      <dgm:t>
        <a:bodyPr/>
        <a:lstStyle/>
        <a:p>
          <a:r>
            <a:rPr lang="fr-FR" sz="1200" dirty="0">
              <a:hlinkClick xmlns:r="http://schemas.openxmlformats.org/officeDocument/2006/relationships" r:id="rId5" action="ppaction://hlinksldjump"/>
            </a:rPr>
            <a:t>XI. Phonétique</a:t>
          </a:r>
          <a:endParaRPr lang="fr-FR" sz="1200" dirty="0"/>
        </a:p>
      </dgm:t>
    </dgm:pt>
    <dgm:pt modelId="{A0441888-E3AF-4D12-AB92-613143FC1909}" type="parTrans" cxnId="{C85385A2-F66B-431C-B9AC-A00FB80E79EB}">
      <dgm:prSet/>
      <dgm:spPr/>
      <dgm:t>
        <a:bodyPr/>
        <a:lstStyle/>
        <a:p>
          <a:endParaRPr lang="fr-FR" sz="1200"/>
        </a:p>
      </dgm:t>
    </dgm:pt>
    <dgm:pt modelId="{1E76E48C-B58D-4209-8280-B24013EBE79B}" type="sibTrans" cxnId="{C85385A2-F66B-431C-B9AC-A00FB80E79EB}">
      <dgm:prSet/>
      <dgm:spPr/>
      <dgm:t>
        <a:bodyPr/>
        <a:lstStyle/>
        <a:p>
          <a:endParaRPr lang="fr-FR" sz="1200"/>
        </a:p>
      </dgm:t>
    </dgm:pt>
    <dgm:pt modelId="{B1C5E547-A81E-4965-963A-5969F01DE233}">
      <dgm:prSet phldrT="[Texte]" custT="1"/>
      <dgm:spPr>
        <a:solidFill>
          <a:schemeClr val="accent6">
            <a:lumMod val="20000"/>
            <a:lumOff val="80000"/>
          </a:schemeClr>
        </a:solidFill>
      </dgm:spPr>
      <dgm:t>
        <a:bodyPr/>
        <a:lstStyle/>
        <a:p>
          <a:r>
            <a:rPr lang="fr-FR" sz="1200" dirty="0">
              <a:hlinkClick xmlns:r="http://schemas.openxmlformats.org/officeDocument/2006/relationships" r:id="rId6" action="ppaction://hlinksldjump"/>
            </a:rPr>
            <a:t>XII. Production</a:t>
          </a:r>
          <a:endParaRPr lang="fr-FR" sz="1200" dirty="0"/>
        </a:p>
      </dgm:t>
    </dgm:pt>
    <dgm:pt modelId="{AE6CC7CD-9FCB-4360-8E79-DF93DAF60737}" type="parTrans" cxnId="{72738101-32A0-482A-BC85-92CF6BCE71EB}">
      <dgm:prSet/>
      <dgm:spPr/>
      <dgm:t>
        <a:bodyPr/>
        <a:lstStyle/>
        <a:p>
          <a:endParaRPr lang="fr-FR" sz="1200"/>
        </a:p>
      </dgm:t>
    </dgm:pt>
    <dgm:pt modelId="{580937A6-3062-43E0-84A4-203220A55668}" type="sibTrans" cxnId="{72738101-32A0-482A-BC85-92CF6BCE71EB}">
      <dgm:prSet/>
      <dgm:spPr/>
      <dgm:t>
        <a:bodyPr/>
        <a:lstStyle/>
        <a:p>
          <a:endParaRPr lang="fr-FR" sz="1200"/>
        </a:p>
      </dgm:t>
    </dgm:pt>
    <dgm:pt modelId="{51A4E85C-7853-4BD1-99B8-500FA732C07C}">
      <dgm:prSet phldrT="[Texte]" custT="1"/>
      <dgm:spPr>
        <a:solidFill>
          <a:schemeClr val="accent6">
            <a:lumMod val="20000"/>
            <a:lumOff val="80000"/>
          </a:schemeClr>
        </a:solidFill>
      </dgm:spPr>
      <dgm:t>
        <a:bodyPr/>
        <a:lstStyle/>
        <a:p>
          <a:r>
            <a:rPr lang="fr-FR" sz="1200" dirty="0">
              <a:hlinkClick xmlns:r="http://schemas.openxmlformats.org/officeDocument/2006/relationships" r:id="rId7" action="ppaction://hlinksldjump"/>
            </a:rPr>
            <a:t>VI. </a:t>
          </a:r>
          <a:r>
            <a:rPr lang="fr-FR" sz="1200" dirty="0" err="1">
              <a:hlinkClick xmlns:r="http://schemas.openxmlformats.org/officeDocument/2006/relationships" r:id="rId7" action="ppaction://hlinksldjump"/>
            </a:rPr>
            <a:t>Voc</a:t>
          </a:r>
          <a:r>
            <a:rPr lang="fr-FR" sz="1200" dirty="0">
              <a:hlinkClick xmlns:r="http://schemas.openxmlformats.org/officeDocument/2006/relationships" r:id="rId7" action="ppaction://hlinksldjump"/>
            </a:rPr>
            <a:t>: actions</a:t>
          </a:r>
          <a:endParaRPr lang="fr-FR" sz="1200" dirty="0"/>
        </a:p>
      </dgm:t>
    </dgm:pt>
    <dgm:pt modelId="{B7C07AFD-23D0-4ADA-AB3D-00F07F4ED878}" type="parTrans" cxnId="{AE06BB18-E8A4-4D1E-ACA5-3BC536A79940}">
      <dgm:prSet/>
      <dgm:spPr/>
      <dgm:t>
        <a:bodyPr/>
        <a:lstStyle/>
        <a:p>
          <a:endParaRPr lang="fr-FR" sz="1200"/>
        </a:p>
      </dgm:t>
    </dgm:pt>
    <dgm:pt modelId="{1D2E3503-D81D-4ED0-BBED-9752F01DDB36}" type="sibTrans" cxnId="{AE06BB18-E8A4-4D1E-ACA5-3BC536A79940}">
      <dgm:prSet/>
      <dgm:spPr/>
      <dgm:t>
        <a:bodyPr/>
        <a:lstStyle/>
        <a:p>
          <a:endParaRPr lang="fr-FR" sz="1200"/>
        </a:p>
      </dgm:t>
    </dgm:pt>
    <dgm:pt modelId="{2473E0C6-F091-45D1-92DF-C3495EF1C401}">
      <dgm:prSet phldrT="[Texte]" custT="1"/>
      <dgm:spPr>
        <a:solidFill>
          <a:schemeClr val="accent6">
            <a:lumMod val="20000"/>
            <a:lumOff val="80000"/>
          </a:schemeClr>
        </a:solidFill>
      </dgm:spPr>
      <dgm:t>
        <a:bodyPr/>
        <a:lstStyle/>
        <a:p>
          <a:r>
            <a:rPr lang="fr-FR" sz="1200" dirty="0">
              <a:hlinkClick xmlns:r="http://schemas.openxmlformats.org/officeDocument/2006/relationships" r:id="rId8" action="ppaction://hlinksldjump"/>
            </a:rPr>
            <a:t>VII. Gr: COD</a:t>
          </a:r>
          <a:endParaRPr lang="fr-FR" sz="1200" dirty="0"/>
        </a:p>
      </dgm:t>
    </dgm:pt>
    <dgm:pt modelId="{4433C147-A76C-4373-82A9-5E8D9C6D1838}" type="parTrans" cxnId="{2A5368FE-1C47-49B5-BBAB-3FCDB61912AD}">
      <dgm:prSet/>
      <dgm:spPr/>
      <dgm:t>
        <a:bodyPr/>
        <a:lstStyle/>
        <a:p>
          <a:endParaRPr lang="fr-FR" sz="1200"/>
        </a:p>
      </dgm:t>
    </dgm:pt>
    <dgm:pt modelId="{180EAE69-2C01-4311-B9E4-412DA1BB2F8A}" type="sibTrans" cxnId="{2A5368FE-1C47-49B5-BBAB-3FCDB61912AD}">
      <dgm:prSet/>
      <dgm:spPr/>
      <dgm:t>
        <a:bodyPr/>
        <a:lstStyle/>
        <a:p>
          <a:endParaRPr lang="fr-FR" sz="1200"/>
        </a:p>
      </dgm:t>
    </dgm:pt>
    <dgm:pt modelId="{F6F74AEF-BB45-45DA-85BB-D022F832901F}">
      <dgm:prSet phldrT="[Texte]" custT="1"/>
      <dgm:spPr>
        <a:solidFill>
          <a:schemeClr val="accent6">
            <a:lumMod val="20000"/>
            <a:lumOff val="80000"/>
          </a:schemeClr>
        </a:solidFill>
      </dgm:spPr>
      <dgm:t>
        <a:bodyPr/>
        <a:lstStyle/>
        <a:p>
          <a:r>
            <a:rPr lang="fr-FR" sz="1200" dirty="0">
              <a:hlinkClick xmlns:r="http://schemas.openxmlformats.org/officeDocument/2006/relationships" r:id="rId9" action="ppaction://hlinksldjump"/>
            </a:rPr>
            <a:t>VIII. Gr: prés. progressif</a:t>
          </a:r>
          <a:endParaRPr lang="fr-FR" sz="1200" dirty="0"/>
        </a:p>
      </dgm:t>
    </dgm:pt>
    <dgm:pt modelId="{31D343A9-D0AF-42AA-80A0-2F8A29E1D15C}" type="parTrans" cxnId="{5B7573AD-785D-4B55-A230-E32D87EAB77C}">
      <dgm:prSet/>
      <dgm:spPr/>
      <dgm:t>
        <a:bodyPr/>
        <a:lstStyle/>
        <a:p>
          <a:endParaRPr lang="fr-FR" sz="1200"/>
        </a:p>
      </dgm:t>
    </dgm:pt>
    <dgm:pt modelId="{0A7681B3-6438-4331-95BA-32E8E2E65E7D}" type="sibTrans" cxnId="{5B7573AD-785D-4B55-A230-E32D87EAB77C}">
      <dgm:prSet/>
      <dgm:spPr/>
      <dgm:t>
        <a:bodyPr/>
        <a:lstStyle/>
        <a:p>
          <a:endParaRPr lang="fr-FR" sz="1200"/>
        </a:p>
      </dgm:t>
    </dgm:pt>
    <dgm:pt modelId="{936D745D-CA20-4C08-BC30-D08A12E607A8}">
      <dgm:prSet phldrT="[Texte]" custT="1"/>
      <dgm:spPr>
        <a:solidFill>
          <a:schemeClr val="accent6">
            <a:lumMod val="20000"/>
            <a:lumOff val="80000"/>
          </a:schemeClr>
        </a:solidFill>
      </dgm:spPr>
      <dgm:t>
        <a:bodyPr/>
        <a:lstStyle/>
        <a:p>
          <a:r>
            <a:rPr lang="fr-FR" sz="1200" dirty="0">
              <a:hlinkClick xmlns:r="http://schemas.openxmlformats.org/officeDocument/2006/relationships" r:id="rId10" action="ppaction://hlinksldjump"/>
            </a:rPr>
            <a:t>IX. </a:t>
          </a:r>
          <a:r>
            <a:rPr lang="fr-FR" sz="1200" dirty="0" err="1">
              <a:hlinkClick xmlns:r="http://schemas.openxmlformats.org/officeDocument/2006/relationships" r:id="rId10" action="ppaction://hlinksldjump"/>
            </a:rPr>
            <a:t>Voc</a:t>
          </a:r>
          <a:r>
            <a:rPr lang="fr-FR" sz="1200" dirty="0">
              <a:hlinkClick xmlns:r="http://schemas.openxmlformats.org/officeDocument/2006/relationships" r:id="rId10" action="ppaction://hlinksldjump"/>
            </a:rPr>
            <a:t>: connecteurs</a:t>
          </a:r>
          <a:endParaRPr lang="fr-FR" sz="1200" dirty="0"/>
        </a:p>
      </dgm:t>
    </dgm:pt>
    <dgm:pt modelId="{5794BC60-2566-4E8B-AF41-932DE9E3CF09}" type="parTrans" cxnId="{EDF810CE-15C3-42DD-BF0A-6F360788C8CC}">
      <dgm:prSet/>
      <dgm:spPr/>
      <dgm:t>
        <a:bodyPr/>
        <a:lstStyle/>
        <a:p>
          <a:endParaRPr lang="fr-FR" sz="1200"/>
        </a:p>
      </dgm:t>
    </dgm:pt>
    <dgm:pt modelId="{3F89783E-1958-4D73-9E9D-4ADDC3DE43EC}" type="sibTrans" cxnId="{EDF810CE-15C3-42DD-BF0A-6F360788C8CC}">
      <dgm:prSet/>
      <dgm:spPr/>
      <dgm:t>
        <a:bodyPr/>
        <a:lstStyle/>
        <a:p>
          <a:endParaRPr lang="fr-FR" sz="1200"/>
        </a:p>
      </dgm:t>
    </dgm:pt>
    <dgm:pt modelId="{0D8A07CC-95B6-4EA0-829E-D9B8D030864E}">
      <dgm:prSet phldrT="[Texte]" custT="1"/>
      <dgm:spPr>
        <a:solidFill>
          <a:schemeClr val="accent6">
            <a:lumMod val="20000"/>
            <a:lumOff val="80000"/>
          </a:schemeClr>
        </a:solidFill>
      </dgm:spPr>
      <dgm:t>
        <a:bodyPr/>
        <a:lstStyle/>
        <a:p>
          <a:r>
            <a:rPr lang="fr-FR" sz="1200" dirty="0">
              <a:hlinkClick xmlns:r="http://schemas.openxmlformats.org/officeDocument/2006/relationships" r:id="rId11" action="ppaction://hlinksldjump"/>
            </a:rPr>
            <a:t>X. </a:t>
          </a:r>
          <a:r>
            <a:rPr lang="fr-FR" sz="1200" dirty="0" err="1">
              <a:hlinkClick xmlns:r="http://schemas.openxmlformats.org/officeDocument/2006/relationships" r:id="rId11" action="ppaction://hlinksldjump"/>
            </a:rPr>
            <a:t>Voc</a:t>
          </a:r>
          <a:r>
            <a:rPr lang="fr-FR" sz="1200" dirty="0">
              <a:hlinkClick xmlns:r="http://schemas.openxmlformats.org/officeDocument/2006/relationships" r:id="rId11" action="ppaction://hlinksldjump"/>
            </a:rPr>
            <a:t>: opinion</a:t>
          </a:r>
          <a:endParaRPr lang="fr-FR" sz="1200" dirty="0"/>
        </a:p>
      </dgm:t>
    </dgm:pt>
    <dgm:pt modelId="{D1EA18D4-45E8-453B-9846-F7DB3EB607EC}" type="parTrans" cxnId="{D7169B87-9B7A-456D-8969-26D2699B1861}">
      <dgm:prSet/>
      <dgm:spPr/>
      <dgm:t>
        <a:bodyPr/>
        <a:lstStyle/>
        <a:p>
          <a:endParaRPr lang="fr-FR" sz="1200"/>
        </a:p>
      </dgm:t>
    </dgm:pt>
    <dgm:pt modelId="{922F579C-F95D-45B9-8EB7-32A2FB74BB9F}" type="sibTrans" cxnId="{D7169B87-9B7A-456D-8969-26D2699B1861}">
      <dgm:prSet/>
      <dgm:spPr/>
      <dgm:t>
        <a:bodyPr/>
        <a:lstStyle/>
        <a:p>
          <a:endParaRPr lang="fr-FR" sz="1200"/>
        </a:p>
      </dgm:t>
    </dgm:pt>
    <dgm:pt modelId="{1C4AA4B7-634C-4CBA-8066-E03FD66C6830}">
      <dgm:prSet phldrT="[Texte]" custT="1"/>
      <dgm:spPr>
        <a:solidFill>
          <a:schemeClr val="accent6">
            <a:lumMod val="20000"/>
            <a:lumOff val="80000"/>
          </a:schemeClr>
        </a:solidFill>
      </dgm:spPr>
      <dgm:t>
        <a:bodyPr/>
        <a:lstStyle/>
        <a:p>
          <a:r>
            <a:rPr lang="fr-FR" sz="1200" dirty="0">
              <a:hlinkClick xmlns:r="http://schemas.openxmlformats.org/officeDocument/2006/relationships" r:id="rId12" action="ppaction://hlinksldjump"/>
            </a:rPr>
            <a:t>III. </a:t>
          </a:r>
          <a:r>
            <a:rPr lang="fr-FR" sz="1200" dirty="0" err="1">
              <a:hlinkClick xmlns:r="http://schemas.openxmlformats.org/officeDocument/2006/relationships" r:id="rId12" action="ppaction://hlinksldjump"/>
            </a:rPr>
            <a:t>Voc</a:t>
          </a:r>
          <a:r>
            <a:rPr lang="fr-FR" sz="1200" dirty="0">
              <a:hlinkClick xmlns:r="http://schemas.openxmlformats.org/officeDocument/2006/relationships" r:id="rId12" action="ppaction://hlinksldjump"/>
            </a:rPr>
            <a:t>: aliments</a:t>
          </a:r>
          <a:endParaRPr lang="fr-FR" sz="1200" dirty="0"/>
        </a:p>
      </dgm:t>
    </dgm:pt>
    <dgm:pt modelId="{F9360B63-235F-4C4F-913A-0129822BD193}" type="parTrans" cxnId="{7C96E37D-2221-4703-9830-2485111A4943}">
      <dgm:prSet/>
      <dgm:spPr/>
      <dgm:t>
        <a:bodyPr/>
        <a:lstStyle/>
        <a:p>
          <a:endParaRPr lang="fr-FR" sz="1200"/>
        </a:p>
      </dgm:t>
    </dgm:pt>
    <dgm:pt modelId="{31BB5B69-4B99-4D7D-8A85-CD53BEB64987}" type="sibTrans" cxnId="{7C96E37D-2221-4703-9830-2485111A4943}">
      <dgm:prSet/>
      <dgm:spPr/>
      <dgm:t>
        <a:bodyPr/>
        <a:lstStyle/>
        <a:p>
          <a:endParaRPr lang="fr-FR" sz="12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12">
        <dgm:presLayoutVars>
          <dgm:bulletEnabled val="1"/>
        </dgm:presLayoutVars>
      </dgm:prSet>
      <dgm:spPr/>
    </dgm:pt>
    <dgm:pt modelId="{4F894FE4-D206-41C8-AF7E-2F059EF7A497}" type="pres">
      <dgm:prSet presAssocID="{D71A99E9-9574-442D-A8CA-B21062B246A6}" presName="parSpace" presStyleCnt="0"/>
      <dgm:spPr/>
    </dgm:pt>
    <dgm:pt modelId="{2F548C05-5D23-47B9-9153-0D08392EF497}" type="pres">
      <dgm:prSet presAssocID="{6FAE786F-AC75-4C08-AB21-821A5A2DCB78}" presName="parTxOnly" presStyleLbl="node1" presStyleIdx="1" presStyleCnt="12">
        <dgm:presLayoutVars>
          <dgm:bulletEnabled val="1"/>
        </dgm:presLayoutVars>
      </dgm:prSet>
      <dgm:spPr/>
    </dgm:pt>
    <dgm:pt modelId="{2641F55C-7678-4F0E-9F26-07FCA1D57FDD}" type="pres">
      <dgm:prSet presAssocID="{EB9486F7-414A-4ECD-8706-C58E89D3C254}" presName="parSpace" presStyleCnt="0"/>
      <dgm:spPr/>
    </dgm:pt>
    <dgm:pt modelId="{07D5B92C-B88D-4097-96C2-28859F65CA7F}" type="pres">
      <dgm:prSet presAssocID="{1C4AA4B7-634C-4CBA-8066-E03FD66C6830}" presName="parTxOnly" presStyleLbl="node1" presStyleIdx="2" presStyleCnt="12">
        <dgm:presLayoutVars>
          <dgm:bulletEnabled val="1"/>
        </dgm:presLayoutVars>
      </dgm:prSet>
      <dgm:spPr/>
    </dgm:pt>
    <dgm:pt modelId="{149AD83A-B175-422B-8511-AB5D0AE3C71B}" type="pres">
      <dgm:prSet presAssocID="{31BB5B69-4B99-4D7D-8A85-CD53BEB64987}" presName="parSpace" presStyleCnt="0"/>
      <dgm:spPr/>
    </dgm:pt>
    <dgm:pt modelId="{0BF32CFA-15F8-41C4-A152-C55FC3476C2D}" type="pres">
      <dgm:prSet presAssocID="{85EC93E8-032B-44C3-96BD-D8FC2CDF2A04}" presName="parTxOnly" presStyleLbl="node1" presStyleIdx="3" presStyleCnt="1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12">
        <dgm:presLayoutVars>
          <dgm:bulletEnabled val="1"/>
        </dgm:presLayoutVars>
      </dgm:prSet>
      <dgm:spPr/>
    </dgm:pt>
    <dgm:pt modelId="{25A1145E-2788-45FB-97B7-F8C4089C4654}" type="pres">
      <dgm:prSet presAssocID="{F11C5AE7-F1F8-4B7B-AAC2-50535A342F1D}" presName="parSpace" presStyleCnt="0"/>
      <dgm:spPr/>
    </dgm:pt>
    <dgm:pt modelId="{9FAE840A-45EF-4838-804D-7D38725257B5}" type="pres">
      <dgm:prSet presAssocID="{51A4E85C-7853-4BD1-99B8-500FA732C07C}" presName="parTxOnly" presStyleLbl="node1" presStyleIdx="5" presStyleCnt="12">
        <dgm:presLayoutVars>
          <dgm:bulletEnabled val="1"/>
        </dgm:presLayoutVars>
      </dgm:prSet>
      <dgm:spPr/>
    </dgm:pt>
    <dgm:pt modelId="{BBB638DF-FC3D-4C30-895A-940F06B6343E}" type="pres">
      <dgm:prSet presAssocID="{1D2E3503-D81D-4ED0-BBED-9752F01DDB36}" presName="parSpace" presStyleCnt="0"/>
      <dgm:spPr/>
    </dgm:pt>
    <dgm:pt modelId="{2CC4FF6B-995D-4E35-BB3F-77D64CD4A0D0}" type="pres">
      <dgm:prSet presAssocID="{2473E0C6-F091-45D1-92DF-C3495EF1C401}" presName="parTxOnly" presStyleLbl="node1" presStyleIdx="6" presStyleCnt="12">
        <dgm:presLayoutVars>
          <dgm:bulletEnabled val="1"/>
        </dgm:presLayoutVars>
      </dgm:prSet>
      <dgm:spPr/>
    </dgm:pt>
    <dgm:pt modelId="{1B769117-C156-4328-97A8-A790DE76E5F3}" type="pres">
      <dgm:prSet presAssocID="{180EAE69-2C01-4311-B9E4-412DA1BB2F8A}" presName="parSpace" presStyleCnt="0"/>
      <dgm:spPr/>
    </dgm:pt>
    <dgm:pt modelId="{E0020522-8D25-4C40-9ABB-B5A802558AAC}" type="pres">
      <dgm:prSet presAssocID="{F6F74AEF-BB45-45DA-85BB-D022F832901F}" presName="parTxOnly" presStyleLbl="node1" presStyleIdx="7" presStyleCnt="12">
        <dgm:presLayoutVars>
          <dgm:bulletEnabled val="1"/>
        </dgm:presLayoutVars>
      </dgm:prSet>
      <dgm:spPr/>
    </dgm:pt>
    <dgm:pt modelId="{8CF0E4F3-6CAB-4DF7-8127-F071599528CD}" type="pres">
      <dgm:prSet presAssocID="{0A7681B3-6438-4331-95BA-32E8E2E65E7D}" presName="parSpace" presStyleCnt="0"/>
      <dgm:spPr/>
    </dgm:pt>
    <dgm:pt modelId="{6EE9DACF-3558-46D5-AD94-BB48E49F1489}" type="pres">
      <dgm:prSet presAssocID="{936D745D-CA20-4C08-BC30-D08A12E607A8}" presName="parTxOnly" presStyleLbl="node1" presStyleIdx="8" presStyleCnt="12">
        <dgm:presLayoutVars>
          <dgm:bulletEnabled val="1"/>
        </dgm:presLayoutVars>
      </dgm:prSet>
      <dgm:spPr/>
    </dgm:pt>
    <dgm:pt modelId="{32911B46-F97F-4525-AD59-CFE95FFB94FB}" type="pres">
      <dgm:prSet presAssocID="{3F89783E-1958-4D73-9E9D-4ADDC3DE43EC}" presName="parSpace" presStyleCnt="0"/>
      <dgm:spPr/>
    </dgm:pt>
    <dgm:pt modelId="{B5879791-AD02-494D-9D78-6C22396A75B7}" type="pres">
      <dgm:prSet presAssocID="{0D8A07CC-95B6-4EA0-829E-D9B8D030864E}" presName="parTxOnly" presStyleLbl="node1" presStyleIdx="9" presStyleCnt="12">
        <dgm:presLayoutVars>
          <dgm:bulletEnabled val="1"/>
        </dgm:presLayoutVars>
      </dgm:prSet>
      <dgm:spPr/>
    </dgm:pt>
    <dgm:pt modelId="{58A52110-D620-4823-A6FA-E8FA09D67D59}" type="pres">
      <dgm:prSet presAssocID="{922F579C-F95D-45B9-8EB7-32A2FB74BB9F}" presName="parSpace" presStyleCnt="0"/>
      <dgm:spPr/>
    </dgm:pt>
    <dgm:pt modelId="{92430BDE-7174-4B03-866C-936903DF07F9}" type="pres">
      <dgm:prSet presAssocID="{9CD13DA1-4E5F-4C46-A83B-A6876944F671}" presName="parTxOnly" presStyleLbl="node1" presStyleIdx="10" presStyleCnt="12">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11" presStyleCnt="12">
        <dgm:presLayoutVars>
          <dgm:bulletEnabled val="1"/>
        </dgm:presLayoutVars>
      </dgm:prSet>
      <dgm:spPr/>
    </dgm:pt>
  </dgm:ptLst>
  <dgm:cxnLst>
    <dgm:cxn modelId="{72738101-32A0-482A-BC85-92CF6BCE71EB}" srcId="{70A282F3-4515-4856-B2C0-86AA77246B51}" destId="{B1C5E547-A81E-4965-963A-5969F01DE233}" srcOrd="11" destOrd="0" parTransId="{AE6CC7CD-9FCB-4360-8E79-DF93DAF60737}" sibTransId="{580937A6-3062-43E0-84A4-203220A55668}"/>
    <dgm:cxn modelId="{BC1FA509-B3C6-4E15-9D7F-18D053E21C90}" type="presOf" srcId="{0D8A07CC-95B6-4EA0-829E-D9B8D030864E}" destId="{B5879791-AD02-494D-9D78-6C22396A75B7}" srcOrd="0" destOrd="0" presId="urn:microsoft.com/office/officeart/2005/8/layout/hChevron3"/>
    <dgm:cxn modelId="{8256F109-2CE8-4062-ACC0-DBE387B5E892}" type="presOf" srcId="{70A282F3-4515-4856-B2C0-86AA77246B51}" destId="{776A1F8C-5C31-4691-9C2B-A7F8DF456F32}" srcOrd="0" destOrd="0" presId="urn:microsoft.com/office/officeart/2005/8/layout/hChevron3"/>
    <dgm:cxn modelId="{738C1013-B35C-45FD-A84F-246877F9D9FE}" type="presOf" srcId="{936D745D-CA20-4C08-BC30-D08A12E607A8}" destId="{6EE9DACF-3558-46D5-AD94-BB48E49F1489}" srcOrd="0" destOrd="0" presId="urn:microsoft.com/office/officeart/2005/8/layout/hChevron3"/>
    <dgm:cxn modelId="{AE06BB18-E8A4-4D1E-ACA5-3BC536A79940}" srcId="{70A282F3-4515-4856-B2C0-86AA77246B51}" destId="{51A4E85C-7853-4BD1-99B8-500FA732C07C}" srcOrd="5" destOrd="0" parTransId="{B7C07AFD-23D0-4ADA-AB3D-00F07F4ED878}" sibTransId="{1D2E3503-D81D-4ED0-BBED-9752F01DDB36}"/>
    <dgm:cxn modelId="{E8BBB22B-7300-4868-A083-1104E6BD099B}" type="presOf" srcId="{71854ADA-8CB0-41DE-A023-09C1AF968FE5}" destId="{10216DF6-6500-4360-8168-79C8E29168F6}" srcOrd="0" destOrd="0" presId="urn:microsoft.com/office/officeart/2005/8/layout/hChevron3"/>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1"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0C3B4C51-DA37-44EB-8B1A-A227097089DF}" type="presOf" srcId="{51A4E85C-7853-4BD1-99B8-500FA732C07C}" destId="{9FAE840A-45EF-4838-804D-7D38725257B5}" srcOrd="0" destOrd="0" presId="urn:microsoft.com/office/officeart/2005/8/layout/hChevron3"/>
    <dgm:cxn modelId="{7C96E37D-2221-4703-9830-2485111A4943}" srcId="{70A282F3-4515-4856-B2C0-86AA77246B51}" destId="{1C4AA4B7-634C-4CBA-8066-E03FD66C6830}" srcOrd="2" destOrd="0" parTransId="{F9360B63-235F-4C4F-913A-0129822BD193}" sibTransId="{31BB5B69-4B99-4D7D-8A85-CD53BEB64987}"/>
    <dgm:cxn modelId="{7003787F-7B8C-4EAA-87AB-559D63E64850}" type="presOf" srcId="{2473E0C6-F091-45D1-92DF-C3495EF1C401}" destId="{2CC4FF6B-995D-4E35-BB3F-77D64CD4A0D0}" srcOrd="0" destOrd="0" presId="urn:microsoft.com/office/officeart/2005/8/layout/hChevron3"/>
    <dgm:cxn modelId="{D7169B87-9B7A-456D-8969-26D2699B1861}" srcId="{70A282F3-4515-4856-B2C0-86AA77246B51}" destId="{0D8A07CC-95B6-4EA0-829E-D9B8D030864E}" srcOrd="9" destOrd="0" parTransId="{D1EA18D4-45E8-453B-9846-F7DB3EB607EC}" sibTransId="{922F579C-F95D-45B9-8EB7-32A2FB74BB9F}"/>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10" destOrd="0" parTransId="{A0441888-E3AF-4D12-AB92-613143FC1909}" sibTransId="{1E76E48C-B58D-4209-8280-B24013EBE79B}"/>
    <dgm:cxn modelId="{5B7573AD-785D-4B55-A230-E32D87EAB77C}" srcId="{70A282F3-4515-4856-B2C0-86AA77246B51}" destId="{F6F74AEF-BB45-45DA-85BB-D022F832901F}" srcOrd="7" destOrd="0" parTransId="{31D343A9-D0AF-42AA-80A0-2F8A29E1D15C}" sibTransId="{0A7681B3-6438-4331-95BA-32E8E2E65E7D}"/>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EDF810CE-15C3-42DD-BF0A-6F360788C8CC}" srcId="{70A282F3-4515-4856-B2C0-86AA77246B51}" destId="{936D745D-CA20-4C08-BC30-D08A12E607A8}" srcOrd="8" destOrd="0" parTransId="{5794BC60-2566-4E8B-AF41-932DE9E3CF09}" sibTransId="{3F89783E-1958-4D73-9E9D-4ADDC3DE43EC}"/>
    <dgm:cxn modelId="{2469B8E2-A478-42E2-AA81-10AD3E8626D6}" type="presOf" srcId="{F6F74AEF-BB45-45DA-85BB-D022F832901F}" destId="{E0020522-8D25-4C40-9ABB-B5A802558AAC}"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9587E1F6-0EDF-4079-BE46-C5E4EDAD7C76}" type="presOf" srcId="{1C4AA4B7-634C-4CBA-8066-E03FD66C6830}" destId="{07D5B92C-B88D-4097-96C2-28859F65CA7F}" srcOrd="0" destOrd="0" presId="urn:microsoft.com/office/officeart/2005/8/layout/hChevron3"/>
    <dgm:cxn modelId="{2A5368FE-1C47-49B5-BBAB-3FCDB61912AD}" srcId="{70A282F3-4515-4856-B2C0-86AA77246B51}" destId="{2473E0C6-F091-45D1-92DF-C3495EF1C401}" srcOrd="6" destOrd="0" parTransId="{4433C147-A76C-4373-82A9-5E8D9C6D1838}" sibTransId="{180EAE69-2C01-4311-B9E4-412DA1BB2F8A}"/>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23E8F3E0-0D4E-44EC-A5D5-384FB891694A}" type="presParOf" srcId="{776A1F8C-5C31-4691-9C2B-A7F8DF456F32}" destId="{2F548C05-5D23-47B9-9153-0D08392EF497}" srcOrd="2" destOrd="0" presId="urn:microsoft.com/office/officeart/2005/8/layout/hChevron3"/>
    <dgm:cxn modelId="{6B743A57-743D-4B08-99B0-997F146DC9E6}" type="presParOf" srcId="{776A1F8C-5C31-4691-9C2B-A7F8DF456F32}" destId="{2641F55C-7678-4F0E-9F26-07FCA1D57FDD}" srcOrd="3" destOrd="0" presId="urn:microsoft.com/office/officeart/2005/8/layout/hChevron3"/>
    <dgm:cxn modelId="{DC205062-3D57-485B-A4A3-88E08CF67B73}" type="presParOf" srcId="{776A1F8C-5C31-4691-9C2B-A7F8DF456F32}" destId="{07D5B92C-B88D-4097-96C2-28859F65CA7F}" srcOrd="4" destOrd="0" presId="urn:microsoft.com/office/officeart/2005/8/layout/hChevron3"/>
    <dgm:cxn modelId="{564C1AF4-A875-4033-AC0C-3A982FD8735B}" type="presParOf" srcId="{776A1F8C-5C31-4691-9C2B-A7F8DF456F32}" destId="{149AD83A-B175-422B-8511-AB5D0AE3C71B}"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2A60B205-ECBC-4A54-8744-FD5CBA466B06}" type="presParOf" srcId="{776A1F8C-5C31-4691-9C2B-A7F8DF456F32}" destId="{9FAE840A-45EF-4838-804D-7D38725257B5}" srcOrd="10" destOrd="0" presId="urn:microsoft.com/office/officeart/2005/8/layout/hChevron3"/>
    <dgm:cxn modelId="{43B5F5F6-6381-4D48-B856-1AB4A62ACFE7}" type="presParOf" srcId="{776A1F8C-5C31-4691-9C2B-A7F8DF456F32}" destId="{BBB638DF-FC3D-4C30-895A-940F06B6343E}" srcOrd="11" destOrd="0" presId="urn:microsoft.com/office/officeart/2005/8/layout/hChevron3"/>
    <dgm:cxn modelId="{3459719D-6CFD-462C-B8D1-15E16C375775}" type="presParOf" srcId="{776A1F8C-5C31-4691-9C2B-A7F8DF456F32}" destId="{2CC4FF6B-995D-4E35-BB3F-77D64CD4A0D0}" srcOrd="12" destOrd="0" presId="urn:microsoft.com/office/officeart/2005/8/layout/hChevron3"/>
    <dgm:cxn modelId="{9BEB9B76-D675-43EF-8776-EF1C3FA58311}" type="presParOf" srcId="{776A1F8C-5C31-4691-9C2B-A7F8DF456F32}" destId="{1B769117-C156-4328-97A8-A790DE76E5F3}" srcOrd="13" destOrd="0" presId="urn:microsoft.com/office/officeart/2005/8/layout/hChevron3"/>
    <dgm:cxn modelId="{3A64E952-699F-4EC7-9C53-12B304A1AC65}" type="presParOf" srcId="{776A1F8C-5C31-4691-9C2B-A7F8DF456F32}" destId="{E0020522-8D25-4C40-9ABB-B5A802558AAC}" srcOrd="14" destOrd="0" presId="urn:microsoft.com/office/officeart/2005/8/layout/hChevron3"/>
    <dgm:cxn modelId="{7C42AB26-C2B4-4645-A7A3-40E0E203DE4E}" type="presParOf" srcId="{776A1F8C-5C31-4691-9C2B-A7F8DF456F32}" destId="{8CF0E4F3-6CAB-4DF7-8127-F071599528CD}" srcOrd="15" destOrd="0" presId="urn:microsoft.com/office/officeart/2005/8/layout/hChevron3"/>
    <dgm:cxn modelId="{D9A9EFE4-1844-4005-8BED-2FB2A5DC5673}" type="presParOf" srcId="{776A1F8C-5C31-4691-9C2B-A7F8DF456F32}" destId="{6EE9DACF-3558-46D5-AD94-BB48E49F1489}" srcOrd="16" destOrd="0" presId="urn:microsoft.com/office/officeart/2005/8/layout/hChevron3"/>
    <dgm:cxn modelId="{DDC766BE-4A32-4C0C-825B-A9815018E346}" type="presParOf" srcId="{776A1F8C-5C31-4691-9C2B-A7F8DF456F32}" destId="{32911B46-F97F-4525-AD59-CFE95FFB94FB}" srcOrd="17" destOrd="0" presId="urn:microsoft.com/office/officeart/2005/8/layout/hChevron3"/>
    <dgm:cxn modelId="{50FEB9A3-6A5E-493F-B5D2-A491D2B86465}" type="presParOf" srcId="{776A1F8C-5C31-4691-9C2B-A7F8DF456F32}" destId="{B5879791-AD02-494D-9D78-6C22396A75B7}" srcOrd="18" destOrd="0" presId="urn:microsoft.com/office/officeart/2005/8/layout/hChevron3"/>
    <dgm:cxn modelId="{0534FCC8-F103-4C46-8CA6-2E6FE1A79070}" type="presParOf" srcId="{776A1F8C-5C31-4691-9C2B-A7F8DF456F32}" destId="{58A52110-D620-4823-A6FA-E8FA09D67D59}" srcOrd="19" destOrd="0" presId="urn:microsoft.com/office/officeart/2005/8/layout/hChevron3"/>
    <dgm:cxn modelId="{FA103E51-2275-407D-9C53-E55B4CF21AE3}" type="presParOf" srcId="{776A1F8C-5C31-4691-9C2B-A7F8DF456F32}" destId="{92430BDE-7174-4B03-866C-936903DF07F9}" srcOrd="20" destOrd="0" presId="urn:microsoft.com/office/officeart/2005/8/layout/hChevron3"/>
    <dgm:cxn modelId="{F31D3BCB-2AFA-458D-96BF-227456F0A622}" type="presParOf" srcId="{776A1F8C-5C31-4691-9C2B-A7F8DF456F32}" destId="{67BB3DEC-BE6B-4F48-94DF-D5CCA4276827}" srcOrd="21" destOrd="0" presId="urn:microsoft.com/office/officeart/2005/8/layout/hChevron3"/>
    <dgm:cxn modelId="{E192B9E4-C8EF-43DC-BA11-78FD917000E5}" type="presParOf" srcId="{776A1F8C-5C31-4691-9C2B-A7F8DF456F32}" destId="{2CB68F4E-D058-4ECE-8D28-436B2D71DCC9}" srcOrd="22"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3.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200" dirty="0">
              <a:hlinkClick xmlns:r="http://schemas.openxmlformats.org/officeDocument/2006/relationships" r:id="rId1" action="ppaction://hlinksldjump"/>
            </a:rPr>
            <a:t>I. Starter</a:t>
          </a:r>
          <a:endParaRPr lang="fr-FR" sz="1200" dirty="0"/>
        </a:p>
      </dgm:t>
    </dgm:pt>
    <dgm:pt modelId="{C735A598-7BAA-4198-B3DB-B75AF76A8085}" type="parTrans" cxnId="{C66094AE-62B6-4AC2-AD90-6DDD41DB0420}">
      <dgm:prSet/>
      <dgm:spPr/>
      <dgm:t>
        <a:bodyPr/>
        <a:lstStyle/>
        <a:p>
          <a:endParaRPr lang="fr-FR" sz="1200"/>
        </a:p>
      </dgm:t>
    </dgm:pt>
    <dgm:pt modelId="{D71A99E9-9574-442D-A8CA-B21062B246A6}" type="sibTrans" cxnId="{C66094AE-62B6-4AC2-AD90-6DDD41DB0420}">
      <dgm:prSet/>
      <dgm:spPr/>
      <dgm:t>
        <a:bodyPr/>
        <a:lstStyle/>
        <a:p>
          <a:endParaRPr lang="fr-FR" sz="1200"/>
        </a:p>
      </dgm:t>
    </dgm:pt>
    <dgm:pt modelId="{6FAE786F-AC75-4C08-AB21-821A5A2DCB78}">
      <dgm:prSet phldrT="[Texte]" custT="1"/>
      <dgm:spPr>
        <a:solidFill>
          <a:schemeClr val="accent6">
            <a:lumMod val="20000"/>
            <a:lumOff val="80000"/>
          </a:schemeClr>
        </a:solidFill>
      </dgm:spPr>
      <dgm:t>
        <a:bodyPr/>
        <a:lstStyle/>
        <a:p>
          <a:r>
            <a:rPr lang="fr-FR" sz="1200" dirty="0">
              <a:hlinkClick xmlns:r="http://schemas.openxmlformats.org/officeDocument/2006/relationships" r:id="rId2" action="ppaction://hlinksldjump"/>
            </a:rPr>
            <a:t>II. C. texte</a:t>
          </a:r>
          <a:endParaRPr lang="fr-FR" sz="1200" dirty="0"/>
        </a:p>
      </dgm:t>
    </dgm:pt>
    <dgm:pt modelId="{995DA614-9380-4BB6-AF59-3DCB142B5F48}" type="parTrans" cxnId="{999FA33F-C5F2-4496-9223-5605050F10AE}">
      <dgm:prSet/>
      <dgm:spPr/>
      <dgm:t>
        <a:bodyPr/>
        <a:lstStyle/>
        <a:p>
          <a:endParaRPr lang="fr-FR" sz="1200"/>
        </a:p>
      </dgm:t>
    </dgm:pt>
    <dgm:pt modelId="{EB9486F7-414A-4ECD-8706-C58E89D3C254}" type="sibTrans" cxnId="{999FA33F-C5F2-4496-9223-5605050F10AE}">
      <dgm:prSet/>
      <dgm:spPr/>
      <dgm:t>
        <a:bodyPr/>
        <a:lstStyle/>
        <a:p>
          <a:endParaRPr lang="fr-FR" sz="1200"/>
        </a:p>
      </dgm:t>
    </dgm:pt>
    <dgm:pt modelId="{85EC93E8-032B-44C3-96BD-D8FC2CDF2A04}">
      <dgm:prSet phldrT="[Texte]" custT="1"/>
      <dgm:spPr>
        <a:solidFill>
          <a:schemeClr val="accent6">
            <a:lumMod val="20000"/>
            <a:lumOff val="80000"/>
          </a:schemeClr>
        </a:solidFill>
      </dgm:spPr>
      <dgm:t>
        <a:bodyPr/>
        <a:lstStyle/>
        <a:p>
          <a:r>
            <a:rPr lang="fr-FR" sz="1200" dirty="0">
              <a:hlinkClick xmlns:r="http://schemas.openxmlformats.org/officeDocument/2006/relationships" r:id="rId3" action="ppaction://hlinksldjump"/>
            </a:rPr>
            <a:t>IV. Gr: qté définie</a:t>
          </a:r>
          <a:endParaRPr lang="fr-FR" sz="1200" dirty="0"/>
        </a:p>
      </dgm:t>
    </dgm:pt>
    <dgm:pt modelId="{B0ED8357-9422-40D9-916C-E231BBDB607E}" type="parTrans" cxnId="{0A00E1CB-F810-44A5-A8D7-65B7092DF0AD}">
      <dgm:prSet/>
      <dgm:spPr/>
      <dgm:t>
        <a:bodyPr/>
        <a:lstStyle/>
        <a:p>
          <a:endParaRPr lang="fr-FR" sz="1200"/>
        </a:p>
      </dgm:t>
    </dgm:pt>
    <dgm:pt modelId="{9936B63E-A76D-4026-BBC4-6A1BEE9FE167}" type="sibTrans" cxnId="{0A00E1CB-F810-44A5-A8D7-65B7092DF0AD}">
      <dgm:prSet/>
      <dgm:spPr/>
      <dgm:t>
        <a:bodyPr/>
        <a:lstStyle/>
        <a:p>
          <a:endParaRPr lang="fr-FR" sz="1200"/>
        </a:p>
      </dgm:t>
    </dgm:pt>
    <dgm:pt modelId="{63BF9446-41F9-44D2-88CF-A079D597BA95}">
      <dgm:prSet phldrT="[Texte]" custT="1"/>
      <dgm:spPr>
        <a:solidFill>
          <a:srgbClr val="FFC000"/>
        </a:solidFill>
      </dgm:spPr>
      <dgm:t>
        <a:bodyPr/>
        <a:lstStyle/>
        <a:p>
          <a:r>
            <a:rPr lang="fr-FR" sz="1200" dirty="0">
              <a:hlinkClick xmlns:r="http://schemas.openxmlformats.org/officeDocument/2006/relationships" r:id="rId4" action="ppaction://hlinksldjump"/>
            </a:rPr>
            <a:t>V. Gr: qté indéfinie</a:t>
          </a:r>
          <a:endParaRPr lang="fr-FR" sz="1200" dirty="0"/>
        </a:p>
      </dgm:t>
    </dgm:pt>
    <dgm:pt modelId="{9AEBF485-80B7-4E72-B632-6D0248883F53}" type="parTrans" cxnId="{B2C73BEB-7BFC-4B9A-BF95-0C73B50EBA98}">
      <dgm:prSet/>
      <dgm:spPr/>
      <dgm:t>
        <a:bodyPr/>
        <a:lstStyle/>
        <a:p>
          <a:endParaRPr lang="fr-FR" sz="1200"/>
        </a:p>
      </dgm:t>
    </dgm:pt>
    <dgm:pt modelId="{F11C5AE7-F1F8-4B7B-AAC2-50535A342F1D}" type="sibTrans" cxnId="{B2C73BEB-7BFC-4B9A-BF95-0C73B50EBA98}">
      <dgm:prSet/>
      <dgm:spPr/>
      <dgm:t>
        <a:bodyPr/>
        <a:lstStyle/>
        <a:p>
          <a:endParaRPr lang="fr-FR" sz="1200"/>
        </a:p>
      </dgm:t>
    </dgm:pt>
    <dgm:pt modelId="{9CD13DA1-4E5F-4C46-A83B-A6876944F671}">
      <dgm:prSet phldrT="[Texte]" custT="1"/>
      <dgm:spPr>
        <a:solidFill>
          <a:schemeClr val="accent6">
            <a:lumMod val="20000"/>
            <a:lumOff val="80000"/>
          </a:schemeClr>
        </a:solidFill>
      </dgm:spPr>
      <dgm:t>
        <a:bodyPr/>
        <a:lstStyle/>
        <a:p>
          <a:r>
            <a:rPr lang="fr-FR" sz="1200" dirty="0">
              <a:hlinkClick xmlns:r="http://schemas.openxmlformats.org/officeDocument/2006/relationships" r:id="rId5" action="ppaction://hlinksldjump"/>
            </a:rPr>
            <a:t>XI. Phonétique</a:t>
          </a:r>
          <a:endParaRPr lang="fr-FR" sz="1200" dirty="0"/>
        </a:p>
      </dgm:t>
    </dgm:pt>
    <dgm:pt modelId="{A0441888-E3AF-4D12-AB92-613143FC1909}" type="parTrans" cxnId="{C85385A2-F66B-431C-B9AC-A00FB80E79EB}">
      <dgm:prSet/>
      <dgm:spPr/>
      <dgm:t>
        <a:bodyPr/>
        <a:lstStyle/>
        <a:p>
          <a:endParaRPr lang="fr-FR" sz="1200"/>
        </a:p>
      </dgm:t>
    </dgm:pt>
    <dgm:pt modelId="{1E76E48C-B58D-4209-8280-B24013EBE79B}" type="sibTrans" cxnId="{C85385A2-F66B-431C-B9AC-A00FB80E79EB}">
      <dgm:prSet/>
      <dgm:spPr/>
      <dgm:t>
        <a:bodyPr/>
        <a:lstStyle/>
        <a:p>
          <a:endParaRPr lang="fr-FR" sz="1200"/>
        </a:p>
      </dgm:t>
    </dgm:pt>
    <dgm:pt modelId="{B1C5E547-A81E-4965-963A-5969F01DE233}">
      <dgm:prSet phldrT="[Texte]" custT="1"/>
      <dgm:spPr>
        <a:solidFill>
          <a:schemeClr val="accent6">
            <a:lumMod val="20000"/>
            <a:lumOff val="80000"/>
          </a:schemeClr>
        </a:solidFill>
      </dgm:spPr>
      <dgm:t>
        <a:bodyPr/>
        <a:lstStyle/>
        <a:p>
          <a:r>
            <a:rPr lang="fr-FR" sz="1200" dirty="0">
              <a:hlinkClick xmlns:r="http://schemas.openxmlformats.org/officeDocument/2006/relationships" r:id="rId6" action="ppaction://hlinksldjump"/>
            </a:rPr>
            <a:t>XII. Production</a:t>
          </a:r>
          <a:endParaRPr lang="fr-FR" sz="1200" dirty="0"/>
        </a:p>
      </dgm:t>
    </dgm:pt>
    <dgm:pt modelId="{AE6CC7CD-9FCB-4360-8E79-DF93DAF60737}" type="parTrans" cxnId="{72738101-32A0-482A-BC85-92CF6BCE71EB}">
      <dgm:prSet/>
      <dgm:spPr/>
      <dgm:t>
        <a:bodyPr/>
        <a:lstStyle/>
        <a:p>
          <a:endParaRPr lang="fr-FR" sz="1200"/>
        </a:p>
      </dgm:t>
    </dgm:pt>
    <dgm:pt modelId="{580937A6-3062-43E0-84A4-203220A55668}" type="sibTrans" cxnId="{72738101-32A0-482A-BC85-92CF6BCE71EB}">
      <dgm:prSet/>
      <dgm:spPr/>
      <dgm:t>
        <a:bodyPr/>
        <a:lstStyle/>
        <a:p>
          <a:endParaRPr lang="fr-FR" sz="1200"/>
        </a:p>
      </dgm:t>
    </dgm:pt>
    <dgm:pt modelId="{51A4E85C-7853-4BD1-99B8-500FA732C07C}">
      <dgm:prSet phldrT="[Texte]" custT="1"/>
      <dgm:spPr>
        <a:solidFill>
          <a:schemeClr val="accent6">
            <a:lumMod val="20000"/>
            <a:lumOff val="80000"/>
          </a:schemeClr>
        </a:solidFill>
      </dgm:spPr>
      <dgm:t>
        <a:bodyPr/>
        <a:lstStyle/>
        <a:p>
          <a:r>
            <a:rPr lang="fr-FR" sz="1200" dirty="0">
              <a:hlinkClick xmlns:r="http://schemas.openxmlformats.org/officeDocument/2006/relationships" r:id="rId7" action="ppaction://hlinksldjump"/>
            </a:rPr>
            <a:t>VI. </a:t>
          </a:r>
          <a:r>
            <a:rPr lang="fr-FR" sz="1200" dirty="0" err="1">
              <a:hlinkClick xmlns:r="http://schemas.openxmlformats.org/officeDocument/2006/relationships" r:id="rId7" action="ppaction://hlinksldjump"/>
            </a:rPr>
            <a:t>Voc</a:t>
          </a:r>
          <a:r>
            <a:rPr lang="fr-FR" sz="1200" dirty="0">
              <a:hlinkClick xmlns:r="http://schemas.openxmlformats.org/officeDocument/2006/relationships" r:id="rId7" action="ppaction://hlinksldjump"/>
            </a:rPr>
            <a:t>: actions</a:t>
          </a:r>
          <a:endParaRPr lang="fr-FR" sz="1200" dirty="0"/>
        </a:p>
      </dgm:t>
    </dgm:pt>
    <dgm:pt modelId="{B7C07AFD-23D0-4ADA-AB3D-00F07F4ED878}" type="parTrans" cxnId="{AE06BB18-E8A4-4D1E-ACA5-3BC536A79940}">
      <dgm:prSet/>
      <dgm:spPr/>
      <dgm:t>
        <a:bodyPr/>
        <a:lstStyle/>
        <a:p>
          <a:endParaRPr lang="fr-FR" sz="1200"/>
        </a:p>
      </dgm:t>
    </dgm:pt>
    <dgm:pt modelId="{1D2E3503-D81D-4ED0-BBED-9752F01DDB36}" type="sibTrans" cxnId="{AE06BB18-E8A4-4D1E-ACA5-3BC536A79940}">
      <dgm:prSet/>
      <dgm:spPr/>
      <dgm:t>
        <a:bodyPr/>
        <a:lstStyle/>
        <a:p>
          <a:endParaRPr lang="fr-FR" sz="1200"/>
        </a:p>
      </dgm:t>
    </dgm:pt>
    <dgm:pt modelId="{2473E0C6-F091-45D1-92DF-C3495EF1C401}">
      <dgm:prSet phldrT="[Texte]" custT="1"/>
      <dgm:spPr>
        <a:solidFill>
          <a:schemeClr val="accent6">
            <a:lumMod val="20000"/>
            <a:lumOff val="80000"/>
          </a:schemeClr>
        </a:solidFill>
      </dgm:spPr>
      <dgm:t>
        <a:bodyPr/>
        <a:lstStyle/>
        <a:p>
          <a:r>
            <a:rPr lang="fr-FR" sz="1200" dirty="0">
              <a:hlinkClick xmlns:r="http://schemas.openxmlformats.org/officeDocument/2006/relationships" r:id="rId8" action="ppaction://hlinksldjump"/>
            </a:rPr>
            <a:t>VII. Gr: COD</a:t>
          </a:r>
          <a:endParaRPr lang="fr-FR" sz="1200" dirty="0"/>
        </a:p>
      </dgm:t>
    </dgm:pt>
    <dgm:pt modelId="{4433C147-A76C-4373-82A9-5E8D9C6D1838}" type="parTrans" cxnId="{2A5368FE-1C47-49B5-BBAB-3FCDB61912AD}">
      <dgm:prSet/>
      <dgm:spPr/>
      <dgm:t>
        <a:bodyPr/>
        <a:lstStyle/>
        <a:p>
          <a:endParaRPr lang="fr-FR" sz="1200"/>
        </a:p>
      </dgm:t>
    </dgm:pt>
    <dgm:pt modelId="{180EAE69-2C01-4311-B9E4-412DA1BB2F8A}" type="sibTrans" cxnId="{2A5368FE-1C47-49B5-BBAB-3FCDB61912AD}">
      <dgm:prSet/>
      <dgm:spPr/>
      <dgm:t>
        <a:bodyPr/>
        <a:lstStyle/>
        <a:p>
          <a:endParaRPr lang="fr-FR" sz="1200"/>
        </a:p>
      </dgm:t>
    </dgm:pt>
    <dgm:pt modelId="{F6F74AEF-BB45-45DA-85BB-D022F832901F}">
      <dgm:prSet phldrT="[Texte]" custT="1"/>
      <dgm:spPr>
        <a:solidFill>
          <a:schemeClr val="accent6">
            <a:lumMod val="20000"/>
            <a:lumOff val="80000"/>
          </a:schemeClr>
        </a:solidFill>
      </dgm:spPr>
      <dgm:t>
        <a:bodyPr/>
        <a:lstStyle/>
        <a:p>
          <a:r>
            <a:rPr lang="fr-FR" sz="1200" dirty="0">
              <a:hlinkClick xmlns:r="http://schemas.openxmlformats.org/officeDocument/2006/relationships" r:id="rId9" action="ppaction://hlinksldjump"/>
            </a:rPr>
            <a:t>VIII. Gr: prés. progressif</a:t>
          </a:r>
          <a:endParaRPr lang="fr-FR" sz="1200" dirty="0"/>
        </a:p>
      </dgm:t>
    </dgm:pt>
    <dgm:pt modelId="{31D343A9-D0AF-42AA-80A0-2F8A29E1D15C}" type="parTrans" cxnId="{5B7573AD-785D-4B55-A230-E32D87EAB77C}">
      <dgm:prSet/>
      <dgm:spPr/>
      <dgm:t>
        <a:bodyPr/>
        <a:lstStyle/>
        <a:p>
          <a:endParaRPr lang="fr-FR" sz="1200"/>
        </a:p>
      </dgm:t>
    </dgm:pt>
    <dgm:pt modelId="{0A7681B3-6438-4331-95BA-32E8E2E65E7D}" type="sibTrans" cxnId="{5B7573AD-785D-4B55-A230-E32D87EAB77C}">
      <dgm:prSet/>
      <dgm:spPr/>
      <dgm:t>
        <a:bodyPr/>
        <a:lstStyle/>
        <a:p>
          <a:endParaRPr lang="fr-FR" sz="1200"/>
        </a:p>
      </dgm:t>
    </dgm:pt>
    <dgm:pt modelId="{936D745D-CA20-4C08-BC30-D08A12E607A8}">
      <dgm:prSet phldrT="[Texte]" custT="1"/>
      <dgm:spPr>
        <a:solidFill>
          <a:schemeClr val="accent6">
            <a:lumMod val="20000"/>
            <a:lumOff val="80000"/>
          </a:schemeClr>
        </a:solidFill>
      </dgm:spPr>
      <dgm:t>
        <a:bodyPr/>
        <a:lstStyle/>
        <a:p>
          <a:r>
            <a:rPr lang="fr-FR" sz="1200" dirty="0">
              <a:hlinkClick xmlns:r="http://schemas.openxmlformats.org/officeDocument/2006/relationships" r:id="rId10" action="ppaction://hlinksldjump"/>
            </a:rPr>
            <a:t>IX. </a:t>
          </a:r>
          <a:r>
            <a:rPr lang="fr-FR" sz="1200" dirty="0" err="1">
              <a:hlinkClick xmlns:r="http://schemas.openxmlformats.org/officeDocument/2006/relationships" r:id="rId10" action="ppaction://hlinksldjump"/>
            </a:rPr>
            <a:t>Voc</a:t>
          </a:r>
          <a:r>
            <a:rPr lang="fr-FR" sz="1200" dirty="0">
              <a:hlinkClick xmlns:r="http://schemas.openxmlformats.org/officeDocument/2006/relationships" r:id="rId10" action="ppaction://hlinksldjump"/>
            </a:rPr>
            <a:t>: connecteurs</a:t>
          </a:r>
          <a:endParaRPr lang="fr-FR" sz="1200" dirty="0"/>
        </a:p>
      </dgm:t>
    </dgm:pt>
    <dgm:pt modelId="{5794BC60-2566-4E8B-AF41-932DE9E3CF09}" type="parTrans" cxnId="{EDF810CE-15C3-42DD-BF0A-6F360788C8CC}">
      <dgm:prSet/>
      <dgm:spPr/>
      <dgm:t>
        <a:bodyPr/>
        <a:lstStyle/>
        <a:p>
          <a:endParaRPr lang="fr-FR" sz="1200"/>
        </a:p>
      </dgm:t>
    </dgm:pt>
    <dgm:pt modelId="{3F89783E-1958-4D73-9E9D-4ADDC3DE43EC}" type="sibTrans" cxnId="{EDF810CE-15C3-42DD-BF0A-6F360788C8CC}">
      <dgm:prSet/>
      <dgm:spPr/>
      <dgm:t>
        <a:bodyPr/>
        <a:lstStyle/>
        <a:p>
          <a:endParaRPr lang="fr-FR" sz="1200"/>
        </a:p>
      </dgm:t>
    </dgm:pt>
    <dgm:pt modelId="{0D8A07CC-95B6-4EA0-829E-D9B8D030864E}">
      <dgm:prSet phldrT="[Texte]" custT="1"/>
      <dgm:spPr>
        <a:solidFill>
          <a:schemeClr val="accent6">
            <a:lumMod val="20000"/>
            <a:lumOff val="80000"/>
          </a:schemeClr>
        </a:solidFill>
      </dgm:spPr>
      <dgm:t>
        <a:bodyPr/>
        <a:lstStyle/>
        <a:p>
          <a:r>
            <a:rPr lang="fr-FR" sz="1200" dirty="0">
              <a:hlinkClick xmlns:r="http://schemas.openxmlformats.org/officeDocument/2006/relationships" r:id="rId11" action="ppaction://hlinksldjump"/>
            </a:rPr>
            <a:t>X. </a:t>
          </a:r>
          <a:r>
            <a:rPr lang="fr-FR" sz="1200" dirty="0" err="1">
              <a:hlinkClick xmlns:r="http://schemas.openxmlformats.org/officeDocument/2006/relationships" r:id="rId11" action="ppaction://hlinksldjump"/>
            </a:rPr>
            <a:t>Voc</a:t>
          </a:r>
          <a:r>
            <a:rPr lang="fr-FR" sz="1200" dirty="0">
              <a:hlinkClick xmlns:r="http://schemas.openxmlformats.org/officeDocument/2006/relationships" r:id="rId11" action="ppaction://hlinksldjump"/>
            </a:rPr>
            <a:t>: opinion</a:t>
          </a:r>
          <a:endParaRPr lang="fr-FR" sz="1200" dirty="0"/>
        </a:p>
      </dgm:t>
    </dgm:pt>
    <dgm:pt modelId="{D1EA18D4-45E8-453B-9846-F7DB3EB607EC}" type="parTrans" cxnId="{D7169B87-9B7A-456D-8969-26D2699B1861}">
      <dgm:prSet/>
      <dgm:spPr/>
      <dgm:t>
        <a:bodyPr/>
        <a:lstStyle/>
        <a:p>
          <a:endParaRPr lang="fr-FR" sz="1200"/>
        </a:p>
      </dgm:t>
    </dgm:pt>
    <dgm:pt modelId="{922F579C-F95D-45B9-8EB7-32A2FB74BB9F}" type="sibTrans" cxnId="{D7169B87-9B7A-456D-8969-26D2699B1861}">
      <dgm:prSet/>
      <dgm:spPr/>
      <dgm:t>
        <a:bodyPr/>
        <a:lstStyle/>
        <a:p>
          <a:endParaRPr lang="fr-FR" sz="1200"/>
        </a:p>
      </dgm:t>
    </dgm:pt>
    <dgm:pt modelId="{1C4AA4B7-634C-4CBA-8066-E03FD66C6830}">
      <dgm:prSet phldrT="[Texte]" custT="1"/>
      <dgm:spPr>
        <a:solidFill>
          <a:schemeClr val="accent6">
            <a:lumMod val="20000"/>
            <a:lumOff val="80000"/>
          </a:schemeClr>
        </a:solidFill>
      </dgm:spPr>
      <dgm:t>
        <a:bodyPr/>
        <a:lstStyle/>
        <a:p>
          <a:r>
            <a:rPr lang="fr-FR" sz="1200" dirty="0">
              <a:hlinkClick xmlns:r="http://schemas.openxmlformats.org/officeDocument/2006/relationships" r:id="rId12" action="ppaction://hlinksldjump"/>
            </a:rPr>
            <a:t>III. </a:t>
          </a:r>
          <a:r>
            <a:rPr lang="fr-FR" sz="1200" dirty="0" err="1">
              <a:hlinkClick xmlns:r="http://schemas.openxmlformats.org/officeDocument/2006/relationships" r:id="rId12" action="ppaction://hlinksldjump"/>
            </a:rPr>
            <a:t>Voc</a:t>
          </a:r>
          <a:r>
            <a:rPr lang="fr-FR" sz="1200" dirty="0">
              <a:hlinkClick xmlns:r="http://schemas.openxmlformats.org/officeDocument/2006/relationships" r:id="rId12" action="ppaction://hlinksldjump"/>
            </a:rPr>
            <a:t>: aliments</a:t>
          </a:r>
          <a:endParaRPr lang="fr-FR" sz="1200" dirty="0"/>
        </a:p>
      </dgm:t>
    </dgm:pt>
    <dgm:pt modelId="{F9360B63-235F-4C4F-913A-0129822BD193}" type="parTrans" cxnId="{7C96E37D-2221-4703-9830-2485111A4943}">
      <dgm:prSet/>
      <dgm:spPr/>
      <dgm:t>
        <a:bodyPr/>
        <a:lstStyle/>
        <a:p>
          <a:endParaRPr lang="fr-FR" sz="1200"/>
        </a:p>
      </dgm:t>
    </dgm:pt>
    <dgm:pt modelId="{31BB5B69-4B99-4D7D-8A85-CD53BEB64987}" type="sibTrans" cxnId="{7C96E37D-2221-4703-9830-2485111A4943}">
      <dgm:prSet/>
      <dgm:spPr/>
      <dgm:t>
        <a:bodyPr/>
        <a:lstStyle/>
        <a:p>
          <a:endParaRPr lang="fr-FR" sz="12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12">
        <dgm:presLayoutVars>
          <dgm:bulletEnabled val="1"/>
        </dgm:presLayoutVars>
      </dgm:prSet>
      <dgm:spPr/>
    </dgm:pt>
    <dgm:pt modelId="{4F894FE4-D206-41C8-AF7E-2F059EF7A497}" type="pres">
      <dgm:prSet presAssocID="{D71A99E9-9574-442D-A8CA-B21062B246A6}" presName="parSpace" presStyleCnt="0"/>
      <dgm:spPr/>
    </dgm:pt>
    <dgm:pt modelId="{2F548C05-5D23-47B9-9153-0D08392EF497}" type="pres">
      <dgm:prSet presAssocID="{6FAE786F-AC75-4C08-AB21-821A5A2DCB78}" presName="parTxOnly" presStyleLbl="node1" presStyleIdx="1" presStyleCnt="12">
        <dgm:presLayoutVars>
          <dgm:bulletEnabled val="1"/>
        </dgm:presLayoutVars>
      </dgm:prSet>
      <dgm:spPr/>
    </dgm:pt>
    <dgm:pt modelId="{2641F55C-7678-4F0E-9F26-07FCA1D57FDD}" type="pres">
      <dgm:prSet presAssocID="{EB9486F7-414A-4ECD-8706-C58E89D3C254}" presName="parSpace" presStyleCnt="0"/>
      <dgm:spPr/>
    </dgm:pt>
    <dgm:pt modelId="{07D5B92C-B88D-4097-96C2-28859F65CA7F}" type="pres">
      <dgm:prSet presAssocID="{1C4AA4B7-634C-4CBA-8066-E03FD66C6830}" presName="parTxOnly" presStyleLbl="node1" presStyleIdx="2" presStyleCnt="12">
        <dgm:presLayoutVars>
          <dgm:bulletEnabled val="1"/>
        </dgm:presLayoutVars>
      </dgm:prSet>
      <dgm:spPr/>
    </dgm:pt>
    <dgm:pt modelId="{149AD83A-B175-422B-8511-AB5D0AE3C71B}" type="pres">
      <dgm:prSet presAssocID="{31BB5B69-4B99-4D7D-8A85-CD53BEB64987}" presName="parSpace" presStyleCnt="0"/>
      <dgm:spPr/>
    </dgm:pt>
    <dgm:pt modelId="{0BF32CFA-15F8-41C4-A152-C55FC3476C2D}" type="pres">
      <dgm:prSet presAssocID="{85EC93E8-032B-44C3-96BD-D8FC2CDF2A04}" presName="parTxOnly" presStyleLbl="node1" presStyleIdx="3" presStyleCnt="1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12">
        <dgm:presLayoutVars>
          <dgm:bulletEnabled val="1"/>
        </dgm:presLayoutVars>
      </dgm:prSet>
      <dgm:spPr/>
    </dgm:pt>
    <dgm:pt modelId="{25A1145E-2788-45FB-97B7-F8C4089C4654}" type="pres">
      <dgm:prSet presAssocID="{F11C5AE7-F1F8-4B7B-AAC2-50535A342F1D}" presName="parSpace" presStyleCnt="0"/>
      <dgm:spPr/>
    </dgm:pt>
    <dgm:pt modelId="{9FAE840A-45EF-4838-804D-7D38725257B5}" type="pres">
      <dgm:prSet presAssocID="{51A4E85C-7853-4BD1-99B8-500FA732C07C}" presName="parTxOnly" presStyleLbl="node1" presStyleIdx="5" presStyleCnt="12">
        <dgm:presLayoutVars>
          <dgm:bulletEnabled val="1"/>
        </dgm:presLayoutVars>
      </dgm:prSet>
      <dgm:spPr/>
    </dgm:pt>
    <dgm:pt modelId="{BBB638DF-FC3D-4C30-895A-940F06B6343E}" type="pres">
      <dgm:prSet presAssocID="{1D2E3503-D81D-4ED0-BBED-9752F01DDB36}" presName="parSpace" presStyleCnt="0"/>
      <dgm:spPr/>
    </dgm:pt>
    <dgm:pt modelId="{2CC4FF6B-995D-4E35-BB3F-77D64CD4A0D0}" type="pres">
      <dgm:prSet presAssocID="{2473E0C6-F091-45D1-92DF-C3495EF1C401}" presName="parTxOnly" presStyleLbl="node1" presStyleIdx="6" presStyleCnt="12">
        <dgm:presLayoutVars>
          <dgm:bulletEnabled val="1"/>
        </dgm:presLayoutVars>
      </dgm:prSet>
      <dgm:spPr/>
    </dgm:pt>
    <dgm:pt modelId="{1B769117-C156-4328-97A8-A790DE76E5F3}" type="pres">
      <dgm:prSet presAssocID="{180EAE69-2C01-4311-B9E4-412DA1BB2F8A}" presName="parSpace" presStyleCnt="0"/>
      <dgm:spPr/>
    </dgm:pt>
    <dgm:pt modelId="{E0020522-8D25-4C40-9ABB-B5A802558AAC}" type="pres">
      <dgm:prSet presAssocID="{F6F74AEF-BB45-45DA-85BB-D022F832901F}" presName="parTxOnly" presStyleLbl="node1" presStyleIdx="7" presStyleCnt="12">
        <dgm:presLayoutVars>
          <dgm:bulletEnabled val="1"/>
        </dgm:presLayoutVars>
      </dgm:prSet>
      <dgm:spPr/>
    </dgm:pt>
    <dgm:pt modelId="{8CF0E4F3-6CAB-4DF7-8127-F071599528CD}" type="pres">
      <dgm:prSet presAssocID="{0A7681B3-6438-4331-95BA-32E8E2E65E7D}" presName="parSpace" presStyleCnt="0"/>
      <dgm:spPr/>
    </dgm:pt>
    <dgm:pt modelId="{6EE9DACF-3558-46D5-AD94-BB48E49F1489}" type="pres">
      <dgm:prSet presAssocID="{936D745D-CA20-4C08-BC30-D08A12E607A8}" presName="parTxOnly" presStyleLbl="node1" presStyleIdx="8" presStyleCnt="12">
        <dgm:presLayoutVars>
          <dgm:bulletEnabled val="1"/>
        </dgm:presLayoutVars>
      </dgm:prSet>
      <dgm:spPr/>
    </dgm:pt>
    <dgm:pt modelId="{32911B46-F97F-4525-AD59-CFE95FFB94FB}" type="pres">
      <dgm:prSet presAssocID="{3F89783E-1958-4D73-9E9D-4ADDC3DE43EC}" presName="parSpace" presStyleCnt="0"/>
      <dgm:spPr/>
    </dgm:pt>
    <dgm:pt modelId="{B5879791-AD02-494D-9D78-6C22396A75B7}" type="pres">
      <dgm:prSet presAssocID="{0D8A07CC-95B6-4EA0-829E-D9B8D030864E}" presName="parTxOnly" presStyleLbl="node1" presStyleIdx="9" presStyleCnt="12">
        <dgm:presLayoutVars>
          <dgm:bulletEnabled val="1"/>
        </dgm:presLayoutVars>
      </dgm:prSet>
      <dgm:spPr/>
    </dgm:pt>
    <dgm:pt modelId="{58A52110-D620-4823-A6FA-E8FA09D67D59}" type="pres">
      <dgm:prSet presAssocID="{922F579C-F95D-45B9-8EB7-32A2FB74BB9F}" presName="parSpace" presStyleCnt="0"/>
      <dgm:spPr/>
    </dgm:pt>
    <dgm:pt modelId="{92430BDE-7174-4B03-866C-936903DF07F9}" type="pres">
      <dgm:prSet presAssocID="{9CD13DA1-4E5F-4C46-A83B-A6876944F671}" presName="parTxOnly" presStyleLbl="node1" presStyleIdx="10" presStyleCnt="12">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11" presStyleCnt="12">
        <dgm:presLayoutVars>
          <dgm:bulletEnabled val="1"/>
        </dgm:presLayoutVars>
      </dgm:prSet>
      <dgm:spPr/>
    </dgm:pt>
  </dgm:ptLst>
  <dgm:cxnLst>
    <dgm:cxn modelId="{72738101-32A0-482A-BC85-92CF6BCE71EB}" srcId="{70A282F3-4515-4856-B2C0-86AA77246B51}" destId="{B1C5E547-A81E-4965-963A-5969F01DE233}" srcOrd="11" destOrd="0" parTransId="{AE6CC7CD-9FCB-4360-8E79-DF93DAF60737}" sibTransId="{580937A6-3062-43E0-84A4-203220A55668}"/>
    <dgm:cxn modelId="{BC1FA509-B3C6-4E15-9D7F-18D053E21C90}" type="presOf" srcId="{0D8A07CC-95B6-4EA0-829E-D9B8D030864E}" destId="{B5879791-AD02-494D-9D78-6C22396A75B7}" srcOrd="0" destOrd="0" presId="urn:microsoft.com/office/officeart/2005/8/layout/hChevron3"/>
    <dgm:cxn modelId="{8256F109-2CE8-4062-ACC0-DBE387B5E892}" type="presOf" srcId="{70A282F3-4515-4856-B2C0-86AA77246B51}" destId="{776A1F8C-5C31-4691-9C2B-A7F8DF456F32}" srcOrd="0" destOrd="0" presId="urn:microsoft.com/office/officeart/2005/8/layout/hChevron3"/>
    <dgm:cxn modelId="{738C1013-B35C-45FD-A84F-246877F9D9FE}" type="presOf" srcId="{936D745D-CA20-4C08-BC30-D08A12E607A8}" destId="{6EE9DACF-3558-46D5-AD94-BB48E49F1489}" srcOrd="0" destOrd="0" presId="urn:microsoft.com/office/officeart/2005/8/layout/hChevron3"/>
    <dgm:cxn modelId="{AE06BB18-E8A4-4D1E-ACA5-3BC536A79940}" srcId="{70A282F3-4515-4856-B2C0-86AA77246B51}" destId="{51A4E85C-7853-4BD1-99B8-500FA732C07C}" srcOrd="5" destOrd="0" parTransId="{B7C07AFD-23D0-4ADA-AB3D-00F07F4ED878}" sibTransId="{1D2E3503-D81D-4ED0-BBED-9752F01DDB36}"/>
    <dgm:cxn modelId="{E8BBB22B-7300-4868-A083-1104E6BD099B}" type="presOf" srcId="{71854ADA-8CB0-41DE-A023-09C1AF968FE5}" destId="{10216DF6-6500-4360-8168-79C8E29168F6}" srcOrd="0" destOrd="0" presId="urn:microsoft.com/office/officeart/2005/8/layout/hChevron3"/>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1"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0C3B4C51-DA37-44EB-8B1A-A227097089DF}" type="presOf" srcId="{51A4E85C-7853-4BD1-99B8-500FA732C07C}" destId="{9FAE840A-45EF-4838-804D-7D38725257B5}" srcOrd="0" destOrd="0" presId="urn:microsoft.com/office/officeart/2005/8/layout/hChevron3"/>
    <dgm:cxn modelId="{7C96E37D-2221-4703-9830-2485111A4943}" srcId="{70A282F3-4515-4856-B2C0-86AA77246B51}" destId="{1C4AA4B7-634C-4CBA-8066-E03FD66C6830}" srcOrd="2" destOrd="0" parTransId="{F9360B63-235F-4C4F-913A-0129822BD193}" sibTransId="{31BB5B69-4B99-4D7D-8A85-CD53BEB64987}"/>
    <dgm:cxn modelId="{7003787F-7B8C-4EAA-87AB-559D63E64850}" type="presOf" srcId="{2473E0C6-F091-45D1-92DF-C3495EF1C401}" destId="{2CC4FF6B-995D-4E35-BB3F-77D64CD4A0D0}" srcOrd="0" destOrd="0" presId="urn:microsoft.com/office/officeart/2005/8/layout/hChevron3"/>
    <dgm:cxn modelId="{D7169B87-9B7A-456D-8969-26D2699B1861}" srcId="{70A282F3-4515-4856-B2C0-86AA77246B51}" destId="{0D8A07CC-95B6-4EA0-829E-D9B8D030864E}" srcOrd="9" destOrd="0" parTransId="{D1EA18D4-45E8-453B-9846-F7DB3EB607EC}" sibTransId="{922F579C-F95D-45B9-8EB7-32A2FB74BB9F}"/>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10" destOrd="0" parTransId="{A0441888-E3AF-4D12-AB92-613143FC1909}" sibTransId="{1E76E48C-B58D-4209-8280-B24013EBE79B}"/>
    <dgm:cxn modelId="{5B7573AD-785D-4B55-A230-E32D87EAB77C}" srcId="{70A282F3-4515-4856-B2C0-86AA77246B51}" destId="{F6F74AEF-BB45-45DA-85BB-D022F832901F}" srcOrd="7" destOrd="0" parTransId="{31D343A9-D0AF-42AA-80A0-2F8A29E1D15C}" sibTransId="{0A7681B3-6438-4331-95BA-32E8E2E65E7D}"/>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EDF810CE-15C3-42DD-BF0A-6F360788C8CC}" srcId="{70A282F3-4515-4856-B2C0-86AA77246B51}" destId="{936D745D-CA20-4C08-BC30-D08A12E607A8}" srcOrd="8" destOrd="0" parTransId="{5794BC60-2566-4E8B-AF41-932DE9E3CF09}" sibTransId="{3F89783E-1958-4D73-9E9D-4ADDC3DE43EC}"/>
    <dgm:cxn modelId="{2469B8E2-A478-42E2-AA81-10AD3E8626D6}" type="presOf" srcId="{F6F74AEF-BB45-45DA-85BB-D022F832901F}" destId="{E0020522-8D25-4C40-9ABB-B5A802558AAC}"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9587E1F6-0EDF-4079-BE46-C5E4EDAD7C76}" type="presOf" srcId="{1C4AA4B7-634C-4CBA-8066-E03FD66C6830}" destId="{07D5B92C-B88D-4097-96C2-28859F65CA7F}" srcOrd="0" destOrd="0" presId="urn:microsoft.com/office/officeart/2005/8/layout/hChevron3"/>
    <dgm:cxn modelId="{2A5368FE-1C47-49B5-BBAB-3FCDB61912AD}" srcId="{70A282F3-4515-4856-B2C0-86AA77246B51}" destId="{2473E0C6-F091-45D1-92DF-C3495EF1C401}" srcOrd="6" destOrd="0" parTransId="{4433C147-A76C-4373-82A9-5E8D9C6D1838}" sibTransId="{180EAE69-2C01-4311-B9E4-412DA1BB2F8A}"/>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23E8F3E0-0D4E-44EC-A5D5-384FB891694A}" type="presParOf" srcId="{776A1F8C-5C31-4691-9C2B-A7F8DF456F32}" destId="{2F548C05-5D23-47B9-9153-0D08392EF497}" srcOrd="2" destOrd="0" presId="urn:microsoft.com/office/officeart/2005/8/layout/hChevron3"/>
    <dgm:cxn modelId="{6B743A57-743D-4B08-99B0-997F146DC9E6}" type="presParOf" srcId="{776A1F8C-5C31-4691-9C2B-A7F8DF456F32}" destId="{2641F55C-7678-4F0E-9F26-07FCA1D57FDD}" srcOrd="3" destOrd="0" presId="urn:microsoft.com/office/officeart/2005/8/layout/hChevron3"/>
    <dgm:cxn modelId="{DC205062-3D57-485B-A4A3-88E08CF67B73}" type="presParOf" srcId="{776A1F8C-5C31-4691-9C2B-A7F8DF456F32}" destId="{07D5B92C-B88D-4097-96C2-28859F65CA7F}" srcOrd="4" destOrd="0" presId="urn:microsoft.com/office/officeart/2005/8/layout/hChevron3"/>
    <dgm:cxn modelId="{564C1AF4-A875-4033-AC0C-3A982FD8735B}" type="presParOf" srcId="{776A1F8C-5C31-4691-9C2B-A7F8DF456F32}" destId="{149AD83A-B175-422B-8511-AB5D0AE3C71B}"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2A60B205-ECBC-4A54-8744-FD5CBA466B06}" type="presParOf" srcId="{776A1F8C-5C31-4691-9C2B-A7F8DF456F32}" destId="{9FAE840A-45EF-4838-804D-7D38725257B5}" srcOrd="10" destOrd="0" presId="urn:microsoft.com/office/officeart/2005/8/layout/hChevron3"/>
    <dgm:cxn modelId="{43B5F5F6-6381-4D48-B856-1AB4A62ACFE7}" type="presParOf" srcId="{776A1F8C-5C31-4691-9C2B-A7F8DF456F32}" destId="{BBB638DF-FC3D-4C30-895A-940F06B6343E}" srcOrd="11" destOrd="0" presId="urn:microsoft.com/office/officeart/2005/8/layout/hChevron3"/>
    <dgm:cxn modelId="{3459719D-6CFD-462C-B8D1-15E16C375775}" type="presParOf" srcId="{776A1F8C-5C31-4691-9C2B-A7F8DF456F32}" destId="{2CC4FF6B-995D-4E35-BB3F-77D64CD4A0D0}" srcOrd="12" destOrd="0" presId="urn:microsoft.com/office/officeart/2005/8/layout/hChevron3"/>
    <dgm:cxn modelId="{9BEB9B76-D675-43EF-8776-EF1C3FA58311}" type="presParOf" srcId="{776A1F8C-5C31-4691-9C2B-A7F8DF456F32}" destId="{1B769117-C156-4328-97A8-A790DE76E5F3}" srcOrd="13" destOrd="0" presId="urn:microsoft.com/office/officeart/2005/8/layout/hChevron3"/>
    <dgm:cxn modelId="{3A64E952-699F-4EC7-9C53-12B304A1AC65}" type="presParOf" srcId="{776A1F8C-5C31-4691-9C2B-A7F8DF456F32}" destId="{E0020522-8D25-4C40-9ABB-B5A802558AAC}" srcOrd="14" destOrd="0" presId="urn:microsoft.com/office/officeart/2005/8/layout/hChevron3"/>
    <dgm:cxn modelId="{7C42AB26-C2B4-4645-A7A3-40E0E203DE4E}" type="presParOf" srcId="{776A1F8C-5C31-4691-9C2B-A7F8DF456F32}" destId="{8CF0E4F3-6CAB-4DF7-8127-F071599528CD}" srcOrd="15" destOrd="0" presId="urn:microsoft.com/office/officeart/2005/8/layout/hChevron3"/>
    <dgm:cxn modelId="{D9A9EFE4-1844-4005-8BED-2FB2A5DC5673}" type="presParOf" srcId="{776A1F8C-5C31-4691-9C2B-A7F8DF456F32}" destId="{6EE9DACF-3558-46D5-AD94-BB48E49F1489}" srcOrd="16" destOrd="0" presId="urn:microsoft.com/office/officeart/2005/8/layout/hChevron3"/>
    <dgm:cxn modelId="{DDC766BE-4A32-4C0C-825B-A9815018E346}" type="presParOf" srcId="{776A1F8C-5C31-4691-9C2B-A7F8DF456F32}" destId="{32911B46-F97F-4525-AD59-CFE95FFB94FB}" srcOrd="17" destOrd="0" presId="urn:microsoft.com/office/officeart/2005/8/layout/hChevron3"/>
    <dgm:cxn modelId="{50FEB9A3-6A5E-493F-B5D2-A491D2B86465}" type="presParOf" srcId="{776A1F8C-5C31-4691-9C2B-A7F8DF456F32}" destId="{B5879791-AD02-494D-9D78-6C22396A75B7}" srcOrd="18" destOrd="0" presId="urn:microsoft.com/office/officeart/2005/8/layout/hChevron3"/>
    <dgm:cxn modelId="{0534FCC8-F103-4C46-8CA6-2E6FE1A79070}" type="presParOf" srcId="{776A1F8C-5C31-4691-9C2B-A7F8DF456F32}" destId="{58A52110-D620-4823-A6FA-E8FA09D67D59}" srcOrd="19" destOrd="0" presId="urn:microsoft.com/office/officeart/2005/8/layout/hChevron3"/>
    <dgm:cxn modelId="{FA103E51-2275-407D-9C53-E55B4CF21AE3}" type="presParOf" srcId="{776A1F8C-5C31-4691-9C2B-A7F8DF456F32}" destId="{92430BDE-7174-4B03-866C-936903DF07F9}" srcOrd="20" destOrd="0" presId="urn:microsoft.com/office/officeart/2005/8/layout/hChevron3"/>
    <dgm:cxn modelId="{F31D3BCB-2AFA-458D-96BF-227456F0A622}" type="presParOf" srcId="{776A1F8C-5C31-4691-9C2B-A7F8DF456F32}" destId="{67BB3DEC-BE6B-4F48-94DF-D5CCA4276827}" srcOrd="21" destOrd="0" presId="urn:microsoft.com/office/officeart/2005/8/layout/hChevron3"/>
    <dgm:cxn modelId="{E192B9E4-C8EF-43DC-BA11-78FD917000E5}" type="presParOf" srcId="{776A1F8C-5C31-4691-9C2B-A7F8DF456F32}" destId="{2CB68F4E-D058-4ECE-8D28-436B2D71DCC9}" srcOrd="22"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4.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200" dirty="0">
              <a:hlinkClick xmlns:r="http://schemas.openxmlformats.org/officeDocument/2006/relationships" r:id="rId1" action="ppaction://hlinksldjump"/>
            </a:rPr>
            <a:t>I. Starter</a:t>
          </a:r>
          <a:endParaRPr lang="fr-FR" sz="1200" dirty="0"/>
        </a:p>
      </dgm:t>
    </dgm:pt>
    <dgm:pt modelId="{C735A598-7BAA-4198-B3DB-B75AF76A8085}" type="parTrans" cxnId="{C66094AE-62B6-4AC2-AD90-6DDD41DB0420}">
      <dgm:prSet/>
      <dgm:spPr/>
      <dgm:t>
        <a:bodyPr/>
        <a:lstStyle/>
        <a:p>
          <a:endParaRPr lang="fr-FR" sz="1200"/>
        </a:p>
      </dgm:t>
    </dgm:pt>
    <dgm:pt modelId="{D71A99E9-9574-442D-A8CA-B21062B246A6}" type="sibTrans" cxnId="{C66094AE-62B6-4AC2-AD90-6DDD41DB0420}">
      <dgm:prSet/>
      <dgm:spPr/>
      <dgm:t>
        <a:bodyPr/>
        <a:lstStyle/>
        <a:p>
          <a:endParaRPr lang="fr-FR" sz="1200"/>
        </a:p>
      </dgm:t>
    </dgm:pt>
    <dgm:pt modelId="{6FAE786F-AC75-4C08-AB21-821A5A2DCB78}">
      <dgm:prSet phldrT="[Texte]" custT="1"/>
      <dgm:spPr>
        <a:solidFill>
          <a:schemeClr val="accent6">
            <a:lumMod val="20000"/>
            <a:lumOff val="80000"/>
          </a:schemeClr>
        </a:solidFill>
      </dgm:spPr>
      <dgm:t>
        <a:bodyPr/>
        <a:lstStyle/>
        <a:p>
          <a:r>
            <a:rPr lang="fr-FR" sz="1200" dirty="0">
              <a:hlinkClick xmlns:r="http://schemas.openxmlformats.org/officeDocument/2006/relationships" r:id="rId2" action="ppaction://hlinksldjump"/>
            </a:rPr>
            <a:t>II. C. texte</a:t>
          </a:r>
          <a:endParaRPr lang="fr-FR" sz="1200" dirty="0"/>
        </a:p>
      </dgm:t>
    </dgm:pt>
    <dgm:pt modelId="{995DA614-9380-4BB6-AF59-3DCB142B5F48}" type="parTrans" cxnId="{999FA33F-C5F2-4496-9223-5605050F10AE}">
      <dgm:prSet/>
      <dgm:spPr/>
      <dgm:t>
        <a:bodyPr/>
        <a:lstStyle/>
        <a:p>
          <a:endParaRPr lang="fr-FR" sz="1200"/>
        </a:p>
      </dgm:t>
    </dgm:pt>
    <dgm:pt modelId="{EB9486F7-414A-4ECD-8706-C58E89D3C254}" type="sibTrans" cxnId="{999FA33F-C5F2-4496-9223-5605050F10AE}">
      <dgm:prSet/>
      <dgm:spPr/>
      <dgm:t>
        <a:bodyPr/>
        <a:lstStyle/>
        <a:p>
          <a:endParaRPr lang="fr-FR" sz="1200"/>
        </a:p>
      </dgm:t>
    </dgm:pt>
    <dgm:pt modelId="{85EC93E8-032B-44C3-96BD-D8FC2CDF2A04}">
      <dgm:prSet phldrT="[Texte]" custT="1"/>
      <dgm:spPr>
        <a:solidFill>
          <a:schemeClr val="accent6">
            <a:lumMod val="20000"/>
            <a:lumOff val="80000"/>
          </a:schemeClr>
        </a:solidFill>
      </dgm:spPr>
      <dgm:t>
        <a:bodyPr/>
        <a:lstStyle/>
        <a:p>
          <a:r>
            <a:rPr lang="fr-FR" sz="1200" dirty="0">
              <a:hlinkClick xmlns:r="http://schemas.openxmlformats.org/officeDocument/2006/relationships" r:id="rId3" action="ppaction://hlinksldjump"/>
            </a:rPr>
            <a:t>IV. Gr: qté définie</a:t>
          </a:r>
          <a:endParaRPr lang="fr-FR" sz="1200" dirty="0"/>
        </a:p>
      </dgm:t>
    </dgm:pt>
    <dgm:pt modelId="{B0ED8357-9422-40D9-916C-E231BBDB607E}" type="parTrans" cxnId="{0A00E1CB-F810-44A5-A8D7-65B7092DF0AD}">
      <dgm:prSet/>
      <dgm:spPr/>
      <dgm:t>
        <a:bodyPr/>
        <a:lstStyle/>
        <a:p>
          <a:endParaRPr lang="fr-FR" sz="1200"/>
        </a:p>
      </dgm:t>
    </dgm:pt>
    <dgm:pt modelId="{9936B63E-A76D-4026-BBC4-6A1BEE9FE167}" type="sibTrans" cxnId="{0A00E1CB-F810-44A5-A8D7-65B7092DF0AD}">
      <dgm:prSet/>
      <dgm:spPr/>
      <dgm:t>
        <a:bodyPr/>
        <a:lstStyle/>
        <a:p>
          <a:endParaRPr lang="fr-FR" sz="1200"/>
        </a:p>
      </dgm:t>
    </dgm:pt>
    <dgm:pt modelId="{63BF9446-41F9-44D2-88CF-A079D597BA95}">
      <dgm:prSet phldrT="[Texte]" custT="1"/>
      <dgm:spPr>
        <a:solidFill>
          <a:srgbClr val="FFC000"/>
        </a:solidFill>
      </dgm:spPr>
      <dgm:t>
        <a:bodyPr/>
        <a:lstStyle/>
        <a:p>
          <a:r>
            <a:rPr lang="fr-FR" sz="1200" dirty="0">
              <a:hlinkClick xmlns:r="http://schemas.openxmlformats.org/officeDocument/2006/relationships" r:id="rId4" action="ppaction://hlinksldjump"/>
            </a:rPr>
            <a:t>V. Gr: qté indéfinie</a:t>
          </a:r>
          <a:endParaRPr lang="fr-FR" sz="1200" dirty="0"/>
        </a:p>
      </dgm:t>
    </dgm:pt>
    <dgm:pt modelId="{9AEBF485-80B7-4E72-B632-6D0248883F53}" type="parTrans" cxnId="{B2C73BEB-7BFC-4B9A-BF95-0C73B50EBA98}">
      <dgm:prSet/>
      <dgm:spPr/>
      <dgm:t>
        <a:bodyPr/>
        <a:lstStyle/>
        <a:p>
          <a:endParaRPr lang="fr-FR" sz="1200"/>
        </a:p>
      </dgm:t>
    </dgm:pt>
    <dgm:pt modelId="{F11C5AE7-F1F8-4B7B-AAC2-50535A342F1D}" type="sibTrans" cxnId="{B2C73BEB-7BFC-4B9A-BF95-0C73B50EBA98}">
      <dgm:prSet/>
      <dgm:spPr/>
      <dgm:t>
        <a:bodyPr/>
        <a:lstStyle/>
        <a:p>
          <a:endParaRPr lang="fr-FR" sz="1200"/>
        </a:p>
      </dgm:t>
    </dgm:pt>
    <dgm:pt modelId="{9CD13DA1-4E5F-4C46-A83B-A6876944F671}">
      <dgm:prSet phldrT="[Texte]" custT="1"/>
      <dgm:spPr>
        <a:solidFill>
          <a:schemeClr val="accent6">
            <a:lumMod val="20000"/>
            <a:lumOff val="80000"/>
          </a:schemeClr>
        </a:solidFill>
      </dgm:spPr>
      <dgm:t>
        <a:bodyPr/>
        <a:lstStyle/>
        <a:p>
          <a:r>
            <a:rPr lang="fr-FR" sz="1200" dirty="0">
              <a:hlinkClick xmlns:r="http://schemas.openxmlformats.org/officeDocument/2006/relationships" r:id="rId5" action="ppaction://hlinksldjump"/>
            </a:rPr>
            <a:t>XI. Phonétique</a:t>
          </a:r>
          <a:endParaRPr lang="fr-FR" sz="1200" dirty="0"/>
        </a:p>
      </dgm:t>
    </dgm:pt>
    <dgm:pt modelId="{A0441888-E3AF-4D12-AB92-613143FC1909}" type="parTrans" cxnId="{C85385A2-F66B-431C-B9AC-A00FB80E79EB}">
      <dgm:prSet/>
      <dgm:spPr/>
      <dgm:t>
        <a:bodyPr/>
        <a:lstStyle/>
        <a:p>
          <a:endParaRPr lang="fr-FR" sz="1200"/>
        </a:p>
      </dgm:t>
    </dgm:pt>
    <dgm:pt modelId="{1E76E48C-B58D-4209-8280-B24013EBE79B}" type="sibTrans" cxnId="{C85385A2-F66B-431C-B9AC-A00FB80E79EB}">
      <dgm:prSet/>
      <dgm:spPr/>
      <dgm:t>
        <a:bodyPr/>
        <a:lstStyle/>
        <a:p>
          <a:endParaRPr lang="fr-FR" sz="1200"/>
        </a:p>
      </dgm:t>
    </dgm:pt>
    <dgm:pt modelId="{B1C5E547-A81E-4965-963A-5969F01DE233}">
      <dgm:prSet phldrT="[Texte]" custT="1"/>
      <dgm:spPr>
        <a:solidFill>
          <a:schemeClr val="accent6">
            <a:lumMod val="20000"/>
            <a:lumOff val="80000"/>
          </a:schemeClr>
        </a:solidFill>
      </dgm:spPr>
      <dgm:t>
        <a:bodyPr/>
        <a:lstStyle/>
        <a:p>
          <a:r>
            <a:rPr lang="fr-FR" sz="1200" dirty="0">
              <a:hlinkClick xmlns:r="http://schemas.openxmlformats.org/officeDocument/2006/relationships" r:id="rId6" action="ppaction://hlinksldjump"/>
            </a:rPr>
            <a:t>XII. Production</a:t>
          </a:r>
          <a:endParaRPr lang="fr-FR" sz="1200" dirty="0"/>
        </a:p>
      </dgm:t>
    </dgm:pt>
    <dgm:pt modelId="{AE6CC7CD-9FCB-4360-8E79-DF93DAF60737}" type="parTrans" cxnId="{72738101-32A0-482A-BC85-92CF6BCE71EB}">
      <dgm:prSet/>
      <dgm:spPr/>
      <dgm:t>
        <a:bodyPr/>
        <a:lstStyle/>
        <a:p>
          <a:endParaRPr lang="fr-FR" sz="1200"/>
        </a:p>
      </dgm:t>
    </dgm:pt>
    <dgm:pt modelId="{580937A6-3062-43E0-84A4-203220A55668}" type="sibTrans" cxnId="{72738101-32A0-482A-BC85-92CF6BCE71EB}">
      <dgm:prSet/>
      <dgm:spPr/>
      <dgm:t>
        <a:bodyPr/>
        <a:lstStyle/>
        <a:p>
          <a:endParaRPr lang="fr-FR" sz="1200"/>
        </a:p>
      </dgm:t>
    </dgm:pt>
    <dgm:pt modelId="{51A4E85C-7853-4BD1-99B8-500FA732C07C}">
      <dgm:prSet phldrT="[Texte]" custT="1"/>
      <dgm:spPr>
        <a:solidFill>
          <a:schemeClr val="accent6">
            <a:lumMod val="20000"/>
            <a:lumOff val="80000"/>
          </a:schemeClr>
        </a:solidFill>
      </dgm:spPr>
      <dgm:t>
        <a:bodyPr/>
        <a:lstStyle/>
        <a:p>
          <a:r>
            <a:rPr lang="fr-FR" sz="1200" dirty="0">
              <a:hlinkClick xmlns:r="http://schemas.openxmlformats.org/officeDocument/2006/relationships" r:id="rId7" action="ppaction://hlinksldjump"/>
            </a:rPr>
            <a:t>VI. </a:t>
          </a:r>
          <a:r>
            <a:rPr lang="fr-FR" sz="1200" dirty="0" err="1">
              <a:hlinkClick xmlns:r="http://schemas.openxmlformats.org/officeDocument/2006/relationships" r:id="rId7" action="ppaction://hlinksldjump"/>
            </a:rPr>
            <a:t>Voc</a:t>
          </a:r>
          <a:r>
            <a:rPr lang="fr-FR" sz="1200" dirty="0">
              <a:hlinkClick xmlns:r="http://schemas.openxmlformats.org/officeDocument/2006/relationships" r:id="rId7" action="ppaction://hlinksldjump"/>
            </a:rPr>
            <a:t>: actions</a:t>
          </a:r>
          <a:endParaRPr lang="fr-FR" sz="1200" dirty="0"/>
        </a:p>
      </dgm:t>
    </dgm:pt>
    <dgm:pt modelId="{B7C07AFD-23D0-4ADA-AB3D-00F07F4ED878}" type="parTrans" cxnId="{AE06BB18-E8A4-4D1E-ACA5-3BC536A79940}">
      <dgm:prSet/>
      <dgm:spPr/>
      <dgm:t>
        <a:bodyPr/>
        <a:lstStyle/>
        <a:p>
          <a:endParaRPr lang="fr-FR" sz="1200"/>
        </a:p>
      </dgm:t>
    </dgm:pt>
    <dgm:pt modelId="{1D2E3503-D81D-4ED0-BBED-9752F01DDB36}" type="sibTrans" cxnId="{AE06BB18-E8A4-4D1E-ACA5-3BC536A79940}">
      <dgm:prSet/>
      <dgm:spPr/>
      <dgm:t>
        <a:bodyPr/>
        <a:lstStyle/>
        <a:p>
          <a:endParaRPr lang="fr-FR" sz="1200"/>
        </a:p>
      </dgm:t>
    </dgm:pt>
    <dgm:pt modelId="{2473E0C6-F091-45D1-92DF-C3495EF1C401}">
      <dgm:prSet phldrT="[Texte]" custT="1"/>
      <dgm:spPr>
        <a:solidFill>
          <a:schemeClr val="accent6">
            <a:lumMod val="20000"/>
            <a:lumOff val="80000"/>
          </a:schemeClr>
        </a:solidFill>
      </dgm:spPr>
      <dgm:t>
        <a:bodyPr/>
        <a:lstStyle/>
        <a:p>
          <a:r>
            <a:rPr lang="fr-FR" sz="1200" dirty="0">
              <a:hlinkClick xmlns:r="http://schemas.openxmlformats.org/officeDocument/2006/relationships" r:id="rId8" action="ppaction://hlinksldjump"/>
            </a:rPr>
            <a:t>VII. Gr: COD</a:t>
          </a:r>
          <a:endParaRPr lang="fr-FR" sz="1200" dirty="0"/>
        </a:p>
      </dgm:t>
    </dgm:pt>
    <dgm:pt modelId="{4433C147-A76C-4373-82A9-5E8D9C6D1838}" type="parTrans" cxnId="{2A5368FE-1C47-49B5-BBAB-3FCDB61912AD}">
      <dgm:prSet/>
      <dgm:spPr/>
      <dgm:t>
        <a:bodyPr/>
        <a:lstStyle/>
        <a:p>
          <a:endParaRPr lang="fr-FR" sz="1200"/>
        </a:p>
      </dgm:t>
    </dgm:pt>
    <dgm:pt modelId="{180EAE69-2C01-4311-B9E4-412DA1BB2F8A}" type="sibTrans" cxnId="{2A5368FE-1C47-49B5-BBAB-3FCDB61912AD}">
      <dgm:prSet/>
      <dgm:spPr/>
      <dgm:t>
        <a:bodyPr/>
        <a:lstStyle/>
        <a:p>
          <a:endParaRPr lang="fr-FR" sz="1200"/>
        </a:p>
      </dgm:t>
    </dgm:pt>
    <dgm:pt modelId="{F6F74AEF-BB45-45DA-85BB-D022F832901F}">
      <dgm:prSet phldrT="[Texte]" custT="1"/>
      <dgm:spPr>
        <a:solidFill>
          <a:schemeClr val="accent6">
            <a:lumMod val="20000"/>
            <a:lumOff val="80000"/>
          </a:schemeClr>
        </a:solidFill>
      </dgm:spPr>
      <dgm:t>
        <a:bodyPr/>
        <a:lstStyle/>
        <a:p>
          <a:r>
            <a:rPr lang="fr-FR" sz="1200" dirty="0">
              <a:hlinkClick xmlns:r="http://schemas.openxmlformats.org/officeDocument/2006/relationships" r:id="rId9" action="ppaction://hlinksldjump"/>
            </a:rPr>
            <a:t>VIII. Gr: prés. progressif</a:t>
          </a:r>
          <a:endParaRPr lang="fr-FR" sz="1200" dirty="0"/>
        </a:p>
      </dgm:t>
    </dgm:pt>
    <dgm:pt modelId="{31D343A9-D0AF-42AA-80A0-2F8A29E1D15C}" type="parTrans" cxnId="{5B7573AD-785D-4B55-A230-E32D87EAB77C}">
      <dgm:prSet/>
      <dgm:spPr/>
      <dgm:t>
        <a:bodyPr/>
        <a:lstStyle/>
        <a:p>
          <a:endParaRPr lang="fr-FR" sz="1200"/>
        </a:p>
      </dgm:t>
    </dgm:pt>
    <dgm:pt modelId="{0A7681B3-6438-4331-95BA-32E8E2E65E7D}" type="sibTrans" cxnId="{5B7573AD-785D-4B55-A230-E32D87EAB77C}">
      <dgm:prSet/>
      <dgm:spPr/>
      <dgm:t>
        <a:bodyPr/>
        <a:lstStyle/>
        <a:p>
          <a:endParaRPr lang="fr-FR" sz="1200"/>
        </a:p>
      </dgm:t>
    </dgm:pt>
    <dgm:pt modelId="{936D745D-CA20-4C08-BC30-D08A12E607A8}">
      <dgm:prSet phldrT="[Texte]" custT="1"/>
      <dgm:spPr>
        <a:solidFill>
          <a:schemeClr val="accent6">
            <a:lumMod val="20000"/>
            <a:lumOff val="80000"/>
          </a:schemeClr>
        </a:solidFill>
      </dgm:spPr>
      <dgm:t>
        <a:bodyPr/>
        <a:lstStyle/>
        <a:p>
          <a:r>
            <a:rPr lang="fr-FR" sz="1200" dirty="0">
              <a:hlinkClick xmlns:r="http://schemas.openxmlformats.org/officeDocument/2006/relationships" r:id="rId10" action="ppaction://hlinksldjump"/>
            </a:rPr>
            <a:t>IX. </a:t>
          </a:r>
          <a:r>
            <a:rPr lang="fr-FR" sz="1200" dirty="0" err="1">
              <a:hlinkClick xmlns:r="http://schemas.openxmlformats.org/officeDocument/2006/relationships" r:id="rId10" action="ppaction://hlinksldjump"/>
            </a:rPr>
            <a:t>Voc</a:t>
          </a:r>
          <a:r>
            <a:rPr lang="fr-FR" sz="1200" dirty="0">
              <a:hlinkClick xmlns:r="http://schemas.openxmlformats.org/officeDocument/2006/relationships" r:id="rId10" action="ppaction://hlinksldjump"/>
            </a:rPr>
            <a:t>: connecteurs</a:t>
          </a:r>
          <a:endParaRPr lang="fr-FR" sz="1200" dirty="0"/>
        </a:p>
      </dgm:t>
    </dgm:pt>
    <dgm:pt modelId="{5794BC60-2566-4E8B-AF41-932DE9E3CF09}" type="parTrans" cxnId="{EDF810CE-15C3-42DD-BF0A-6F360788C8CC}">
      <dgm:prSet/>
      <dgm:spPr/>
      <dgm:t>
        <a:bodyPr/>
        <a:lstStyle/>
        <a:p>
          <a:endParaRPr lang="fr-FR" sz="1200"/>
        </a:p>
      </dgm:t>
    </dgm:pt>
    <dgm:pt modelId="{3F89783E-1958-4D73-9E9D-4ADDC3DE43EC}" type="sibTrans" cxnId="{EDF810CE-15C3-42DD-BF0A-6F360788C8CC}">
      <dgm:prSet/>
      <dgm:spPr/>
      <dgm:t>
        <a:bodyPr/>
        <a:lstStyle/>
        <a:p>
          <a:endParaRPr lang="fr-FR" sz="1200"/>
        </a:p>
      </dgm:t>
    </dgm:pt>
    <dgm:pt modelId="{0D8A07CC-95B6-4EA0-829E-D9B8D030864E}">
      <dgm:prSet phldrT="[Texte]" custT="1"/>
      <dgm:spPr>
        <a:solidFill>
          <a:schemeClr val="accent6">
            <a:lumMod val="20000"/>
            <a:lumOff val="80000"/>
          </a:schemeClr>
        </a:solidFill>
      </dgm:spPr>
      <dgm:t>
        <a:bodyPr/>
        <a:lstStyle/>
        <a:p>
          <a:r>
            <a:rPr lang="fr-FR" sz="1200" dirty="0">
              <a:hlinkClick xmlns:r="http://schemas.openxmlformats.org/officeDocument/2006/relationships" r:id="rId11" action="ppaction://hlinksldjump"/>
            </a:rPr>
            <a:t>X. </a:t>
          </a:r>
          <a:r>
            <a:rPr lang="fr-FR" sz="1200" dirty="0" err="1">
              <a:hlinkClick xmlns:r="http://schemas.openxmlformats.org/officeDocument/2006/relationships" r:id="rId11" action="ppaction://hlinksldjump"/>
            </a:rPr>
            <a:t>Voc</a:t>
          </a:r>
          <a:r>
            <a:rPr lang="fr-FR" sz="1200" dirty="0">
              <a:hlinkClick xmlns:r="http://schemas.openxmlformats.org/officeDocument/2006/relationships" r:id="rId11" action="ppaction://hlinksldjump"/>
            </a:rPr>
            <a:t>: opinion</a:t>
          </a:r>
          <a:endParaRPr lang="fr-FR" sz="1200" dirty="0"/>
        </a:p>
      </dgm:t>
    </dgm:pt>
    <dgm:pt modelId="{D1EA18D4-45E8-453B-9846-F7DB3EB607EC}" type="parTrans" cxnId="{D7169B87-9B7A-456D-8969-26D2699B1861}">
      <dgm:prSet/>
      <dgm:spPr/>
      <dgm:t>
        <a:bodyPr/>
        <a:lstStyle/>
        <a:p>
          <a:endParaRPr lang="fr-FR" sz="1200"/>
        </a:p>
      </dgm:t>
    </dgm:pt>
    <dgm:pt modelId="{922F579C-F95D-45B9-8EB7-32A2FB74BB9F}" type="sibTrans" cxnId="{D7169B87-9B7A-456D-8969-26D2699B1861}">
      <dgm:prSet/>
      <dgm:spPr/>
      <dgm:t>
        <a:bodyPr/>
        <a:lstStyle/>
        <a:p>
          <a:endParaRPr lang="fr-FR" sz="1200"/>
        </a:p>
      </dgm:t>
    </dgm:pt>
    <dgm:pt modelId="{1C4AA4B7-634C-4CBA-8066-E03FD66C6830}">
      <dgm:prSet phldrT="[Texte]" custT="1"/>
      <dgm:spPr>
        <a:solidFill>
          <a:schemeClr val="accent6">
            <a:lumMod val="20000"/>
            <a:lumOff val="80000"/>
          </a:schemeClr>
        </a:solidFill>
      </dgm:spPr>
      <dgm:t>
        <a:bodyPr/>
        <a:lstStyle/>
        <a:p>
          <a:r>
            <a:rPr lang="fr-FR" sz="1200" dirty="0">
              <a:hlinkClick xmlns:r="http://schemas.openxmlformats.org/officeDocument/2006/relationships" r:id="rId12" action="ppaction://hlinksldjump"/>
            </a:rPr>
            <a:t>III. </a:t>
          </a:r>
          <a:r>
            <a:rPr lang="fr-FR" sz="1200" dirty="0" err="1">
              <a:hlinkClick xmlns:r="http://schemas.openxmlformats.org/officeDocument/2006/relationships" r:id="rId12" action="ppaction://hlinksldjump"/>
            </a:rPr>
            <a:t>Voc</a:t>
          </a:r>
          <a:r>
            <a:rPr lang="fr-FR" sz="1200" dirty="0">
              <a:hlinkClick xmlns:r="http://schemas.openxmlformats.org/officeDocument/2006/relationships" r:id="rId12" action="ppaction://hlinksldjump"/>
            </a:rPr>
            <a:t>: aliments</a:t>
          </a:r>
          <a:endParaRPr lang="fr-FR" sz="1200" dirty="0"/>
        </a:p>
      </dgm:t>
    </dgm:pt>
    <dgm:pt modelId="{F9360B63-235F-4C4F-913A-0129822BD193}" type="parTrans" cxnId="{7C96E37D-2221-4703-9830-2485111A4943}">
      <dgm:prSet/>
      <dgm:spPr/>
      <dgm:t>
        <a:bodyPr/>
        <a:lstStyle/>
        <a:p>
          <a:endParaRPr lang="fr-FR" sz="1200"/>
        </a:p>
      </dgm:t>
    </dgm:pt>
    <dgm:pt modelId="{31BB5B69-4B99-4D7D-8A85-CD53BEB64987}" type="sibTrans" cxnId="{7C96E37D-2221-4703-9830-2485111A4943}">
      <dgm:prSet/>
      <dgm:spPr/>
      <dgm:t>
        <a:bodyPr/>
        <a:lstStyle/>
        <a:p>
          <a:endParaRPr lang="fr-FR" sz="12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12">
        <dgm:presLayoutVars>
          <dgm:bulletEnabled val="1"/>
        </dgm:presLayoutVars>
      </dgm:prSet>
      <dgm:spPr/>
    </dgm:pt>
    <dgm:pt modelId="{4F894FE4-D206-41C8-AF7E-2F059EF7A497}" type="pres">
      <dgm:prSet presAssocID="{D71A99E9-9574-442D-A8CA-B21062B246A6}" presName="parSpace" presStyleCnt="0"/>
      <dgm:spPr/>
    </dgm:pt>
    <dgm:pt modelId="{2F548C05-5D23-47B9-9153-0D08392EF497}" type="pres">
      <dgm:prSet presAssocID="{6FAE786F-AC75-4C08-AB21-821A5A2DCB78}" presName="parTxOnly" presStyleLbl="node1" presStyleIdx="1" presStyleCnt="12">
        <dgm:presLayoutVars>
          <dgm:bulletEnabled val="1"/>
        </dgm:presLayoutVars>
      </dgm:prSet>
      <dgm:spPr/>
    </dgm:pt>
    <dgm:pt modelId="{2641F55C-7678-4F0E-9F26-07FCA1D57FDD}" type="pres">
      <dgm:prSet presAssocID="{EB9486F7-414A-4ECD-8706-C58E89D3C254}" presName="parSpace" presStyleCnt="0"/>
      <dgm:spPr/>
    </dgm:pt>
    <dgm:pt modelId="{07D5B92C-B88D-4097-96C2-28859F65CA7F}" type="pres">
      <dgm:prSet presAssocID="{1C4AA4B7-634C-4CBA-8066-E03FD66C6830}" presName="parTxOnly" presStyleLbl="node1" presStyleIdx="2" presStyleCnt="12">
        <dgm:presLayoutVars>
          <dgm:bulletEnabled val="1"/>
        </dgm:presLayoutVars>
      </dgm:prSet>
      <dgm:spPr/>
    </dgm:pt>
    <dgm:pt modelId="{149AD83A-B175-422B-8511-AB5D0AE3C71B}" type="pres">
      <dgm:prSet presAssocID="{31BB5B69-4B99-4D7D-8A85-CD53BEB64987}" presName="parSpace" presStyleCnt="0"/>
      <dgm:spPr/>
    </dgm:pt>
    <dgm:pt modelId="{0BF32CFA-15F8-41C4-A152-C55FC3476C2D}" type="pres">
      <dgm:prSet presAssocID="{85EC93E8-032B-44C3-96BD-D8FC2CDF2A04}" presName="parTxOnly" presStyleLbl="node1" presStyleIdx="3" presStyleCnt="1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12">
        <dgm:presLayoutVars>
          <dgm:bulletEnabled val="1"/>
        </dgm:presLayoutVars>
      </dgm:prSet>
      <dgm:spPr/>
    </dgm:pt>
    <dgm:pt modelId="{25A1145E-2788-45FB-97B7-F8C4089C4654}" type="pres">
      <dgm:prSet presAssocID="{F11C5AE7-F1F8-4B7B-AAC2-50535A342F1D}" presName="parSpace" presStyleCnt="0"/>
      <dgm:spPr/>
    </dgm:pt>
    <dgm:pt modelId="{9FAE840A-45EF-4838-804D-7D38725257B5}" type="pres">
      <dgm:prSet presAssocID="{51A4E85C-7853-4BD1-99B8-500FA732C07C}" presName="parTxOnly" presStyleLbl="node1" presStyleIdx="5" presStyleCnt="12">
        <dgm:presLayoutVars>
          <dgm:bulletEnabled val="1"/>
        </dgm:presLayoutVars>
      </dgm:prSet>
      <dgm:spPr/>
    </dgm:pt>
    <dgm:pt modelId="{BBB638DF-FC3D-4C30-895A-940F06B6343E}" type="pres">
      <dgm:prSet presAssocID="{1D2E3503-D81D-4ED0-BBED-9752F01DDB36}" presName="parSpace" presStyleCnt="0"/>
      <dgm:spPr/>
    </dgm:pt>
    <dgm:pt modelId="{2CC4FF6B-995D-4E35-BB3F-77D64CD4A0D0}" type="pres">
      <dgm:prSet presAssocID="{2473E0C6-F091-45D1-92DF-C3495EF1C401}" presName="parTxOnly" presStyleLbl="node1" presStyleIdx="6" presStyleCnt="12">
        <dgm:presLayoutVars>
          <dgm:bulletEnabled val="1"/>
        </dgm:presLayoutVars>
      </dgm:prSet>
      <dgm:spPr/>
    </dgm:pt>
    <dgm:pt modelId="{1B769117-C156-4328-97A8-A790DE76E5F3}" type="pres">
      <dgm:prSet presAssocID="{180EAE69-2C01-4311-B9E4-412DA1BB2F8A}" presName="parSpace" presStyleCnt="0"/>
      <dgm:spPr/>
    </dgm:pt>
    <dgm:pt modelId="{E0020522-8D25-4C40-9ABB-B5A802558AAC}" type="pres">
      <dgm:prSet presAssocID="{F6F74AEF-BB45-45DA-85BB-D022F832901F}" presName="parTxOnly" presStyleLbl="node1" presStyleIdx="7" presStyleCnt="12">
        <dgm:presLayoutVars>
          <dgm:bulletEnabled val="1"/>
        </dgm:presLayoutVars>
      </dgm:prSet>
      <dgm:spPr/>
    </dgm:pt>
    <dgm:pt modelId="{8CF0E4F3-6CAB-4DF7-8127-F071599528CD}" type="pres">
      <dgm:prSet presAssocID="{0A7681B3-6438-4331-95BA-32E8E2E65E7D}" presName="parSpace" presStyleCnt="0"/>
      <dgm:spPr/>
    </dgm:pt>
    <dgm:pt modelId="{6EE9DACF-3558-46D5-AD94-BB48E49F1489}" type="pres">
      <dgm:prSet presAssocID="{936D745D-CA20-4C08-BC30-D08A12E607A8}" presName="parTxOnly" presStyleLbl="node1" presStyleIdx="8" presStyleCnt="12">
        <dgm:presLayoutVars>
          <dgm:bulletEnabled val="1"/>
        </dgm:presLayoutVars>
      </dgm:prSet>
      <dgm:spPr/>
    </dgm:pt>
    <dgm:pt modelId="{32911B46-F97F-4525-AD59-CFE95FFB94FB}" type="pres">
      <dgm:prSet presAssocID="{3F89783E-1958-4D73-9E9D-4ADDC3DE43EC}" presName="parSpace" presStyleCnt="0"/>
      <dgm:spPr/>
    </dgm:pt>
    <dgm:pt modelId="{B5879791-AD02-494D-9D78-6C22396A75B7}" type="pres">
      <dgm:prSet presAssocID="{0D8A07CC-95B6-4EA0-829E-D9B8D030864E}" presName="parTxOnly" presStyleLbl="node1" presStyleIdx="9" presStyleCnt="12">
        <dgm:presLayoutVars>
          <dgm:bulletEnabled val="1"/>
        </dgm:presLayoutVars>
      </dgm:prSet>
      <dgm:spPr/>
    </dgm:pt>
    <dgm:pt modelId="{58A52110-D620-4823-A6FA-E8FA09D67D59}" type="pres">
      <dgm:prSet presAssocID="{922F579C-F95D-45B9-8EB7-32A2FB74BB9F}" presName="parSpace" presStyleCnt="0"/>
      <dgm:spPr/>
    </dgm:pt>
    <dgm:pt modelId="{92430BDE-7174-4B03-866C-936903DF07F9}" type="pres">
      <dgm:prSet presAssocID="{9CD13DA1-4E5F-4C46-A83B-A6876944F671}" presName="parTxOnly" presStyleLbl="node1" presStyleIdx="10" presStyleCnt="12">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11" presStyleCnt="12">
        <dgm:presLayoutVars>
          <dgm:bulletEnabled val="1"/>
        </dgm:presLayoutVars>
      </dgm:prSet>
      <dgm:spPr/>
    </dgm:pt>
  </dgm:ptLst>
  <dgm:cxnLst>
    <dgm:cxn modelId="{72738101-32A0-482A-BC85-92CF6BCE71EB}" srcId="{70A282F3-4515-4856-B2C0-86AA77246B51}" destId="{B1C5E547-A81E-4965-963A-5969F01DE233}" srcOrd="11" destOrd="0" parTransId="{AE6CC7CD-9FCB-4360-8E79-DF93DAF60737}" sibTransId="{580937A6-3062-43E0-84A4-203220A55668}"/>
    <dgm:cxn modelId="{BC1FA509-B3C6-4E15-9D7F-18D053E21C90}" type="presOf" srcId="{0D8A07CC-95B6-4EA0-829E-D9B8D030864E}" destId="{B5879791-AD02-494D-9D78-6C22396A75B7}" srcOrd="0" destOrd="0" presId="urn:microsoft.com/office/officeart/2005/8/layout/hChevron3"/>
    <dgm:cxn modelId="{8256F109-2CE8-4062-ACC0-DBE387B5E892}" type="presOf" srcId="{70A282F3-4515-4856-B2C0-86AA77246B51}" destId="{776A1F8C-5C31-4691-9C2B-A7F8DF456F32}" srcOrd="0" destOrd="0" presId="urn:microsoft.com/office/officeart/2005/8/layout/hChevron3"/>
    <dgm:cxn modelId="{738C1013-B35C-45FD-A84F-246877F9D9FE}" type="presOf" srcId="{936D745D-CA20-4C08-BC30-D08A12E607A8}" destId="{6EE9DACF-3558-46D5-AD94-BB48E49F1489}" srcOrd="0" destOrd="0" presId="urn:microsoft.com/office/officeart/2005/8/layout/hChevron3"/>
    <dgm:cxn modelId="{AE06BB18-E8A4-4D1E-ACA5-3BC536A79940}" srcId="{70A282F3-4515-4856-B2C0-86AA77246B51}" destId="{51A4E85C-7853-4BD1-99B8-500FA732C07C}" srcOrd="5" destOrd="0" parTransId="{B7C07AFD-23D0-4ADA-AB3D-00F07F4ED878}" sibTransId="{1D2E3503-D81D-4ED0-BBED-9752F01DDB36}"/>
    <dgm:cxn modelId="{E8BBB22B-7300-4868-A083-1104E6BD099B}" type="presOf" srcId="{71854ADA-8CB0-41DE-A023-09C1AF968FE5}" destId="{10216DF6-6500-4360-8168-79C8E29168F6}" srcOrd="0" destOrd="0" presId="urn:microsoft.com/office/officeart/2005/8/layout/hChevron3"/>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1"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0C3B4C51-DA37-44EB-8B1A-A227097089DF}" type="presOf" srcId="{51A4E85C-7853-4BD1-99B8-500FA732C07C}" destId="{9FAE840A-45EF-4838-804D-7D38725257B5}" srcOrd="0" destOrd="0" presId="urn:microsoft.com/office/officeart/2005/8/layout/hChevron3"/>
    <dgm:cxn modelId="{7C96E37D-2221-4703-9830-2485111A4943}" srcId="{70A282F3-4515-4856-B2C0-86AA77246B51}" destId="{1C4AA4B7-634C-4CBA-8066-E03FD66C6830}" srcOrd="2" destOrd="0" parTransId="{F9360B63-235F-4C4F-913A-0129822BD193}" sibTransId="{31BB5B69-4B99-4D7D-8A85-CD53BEB64987}"/>
    <dgm:cxn modelId="{7003787F-7B8C-4EAA-87AB-559D63E64850}" type="presOf" srcId="{2473E0C6-F091-45D1-92DF-C3495EF1C401}" destId="{2CC4FF6B-995D-4E35-BB3F-77D64CD4A0D0}" srcOrd="0" destOrd="0" presId="urn:microsoft.com/office/officeart/2005/8/layout/hChevron3"/>
    <dgm:cxn modelId="{D7169B87-9B7A-456D-8969-26D2699B1861}" srcId="{70A282F3-4515-4856-B2C0-86AA77246B51}" destId="{0D8A07CC-95B6-4EA0-829E-D9B8D030864E}" srcOrd="9" destOrd="0" parTransId="{D1EA18D4-45E8-453B-9846-F7DB3EB607EC}" sibTransId="{922F579C-F95D-45B9-8EB7-32A2FB74BB9F}"/>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10" destOrd="0" parTransId="{A0441888-E3AF-4D12-AB92-613143FC1909}" sibTransId="{1E76E48C-B58D-4209-8280-B24013EBE79B}"/>
    <dgm:cxn modelId="{5B7573AD-785D-4B55-A230-E32D87EAB77C}" srcId="{70A282F3-4515-4856-B2C0-86AA77246B51}" destId="{F6F74AEF-BB45-45DA-85BB-D022F832901F}" srcOrd="7" destOrd="0" parTransId="{31D343A9-D0AF-42AA-80A0-2F8A29E1D15C}" sibTransId="{0A7681B3-6438-4331-95BA-32E8E2E65E7D}"/>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EDF810CE-15C3-42DD-BF0A-6F360788C8CC}" srcId="{70A282F3-4515-4856-B2C0-86AA77246B51}" destId="{936D745D-CA20-4C08-BC30-D08A12E607A8}" srcOrd="8" destOrd="0" parTransId="{5794BC60-2566-4E8B-AF41-932DE9E3CF09}" sibTransId="{3F89783E-1958-4D73-9E9D-4ADDC3DE43EC}"/>
    <dgm:cxn modelId="{2469B8E2-A478-42E2-AA81-10AD3E8626D6}" type="presOf" srcId="{F6F74AEF-BB45-45DA-85BB-D022F832901F}" destId="{E0020522-8D25-4C40-9ABB-B5A802558AAC}"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9587E1F6-0EDF-4079-BE46-C5E4EDAD7C76}" type="presOf" srcId="{1C4AA4B7-634C-4CBA-8066-E03FD66C6830}" destId="{07D5B92C-B88D-4097-96C2-28859F65CA7F}" srcOrd="0" destOrd="0" presId="urn:microsoft.com/office/officeart/2005/8/layout/hChevron3"/>
    <dgm:cxn modelId="{2A5368FE-1C47-49B5-BBAB-3FCDB61912AD}" srcId="{70A282F3-4515-4856-B2C0-86AA77246B51}" destId="{2473E0C6-F091-45D1-92DF-C3495EF1C401}" srcOrd="6" destOrd="0" parTransId="{4433C147-A76C-4373-82A9-5E8D9C6D1838}" sibTransId="{180EAE69-2C01-4311-B9E4-412DA1BB2F8A}"/>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23E8F3E0-0D4E-44EC-A5D5-384FB891694A}" type="presParOf" srcId="{776A1F8C-5C31-4691-9C2B-A7F8DF456F32}" destId="{2F548C05-5D23-47B9-9153-0D08392EF497}" srcOrd="2" destOrd="0" presId="urn:microsoft.com/office/officeart/2005/8/layout/hChevron3"/>
    <dgm:cxn modelId="{6B743A57-743D-4B08-99B0-997F146DC9E6}" type="presParOf" srcId="{776A1F8C-5C31-4691-9C2B-A7F8DF456F32}" destId="{2641F55C-7678-4F0E-9F26-07FCA1D57FDD}" srcOrd="3" destOrd="0" presId="urn:microsoft.com/office/officeart/2005/8/layout/hChevron3"/>
    <dgm:cxn modelId="{DC205062-3D57-485B-A4A3-88E08CF67B73}" type="presParOf" srcId="{776A1F8C-5C31-4691-9C2B-A7F8DF456F32}" destId="{07D5B92C-B88D-4097-96C2-28859F65CA7F}" srcOrd="4" destOrd="0" presId="urn:microsoft.com/office/officeart/2005/8/layout/hChevron3"/>
    <dgm:cxn modelId="{564C1AF4-A875-4033-AC0C-3A982FD8735B}" type="presParOf" srcId="{776A1F8C-5C31-4691-9C2B-A7F8DF456F32}" destId="{149AD83A-B175-422B-8511-AB5D0AE3C71B}"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2A60B205-ECBC-4A54-8744-FD5CBA466B06}" type="presParOf" srcId="{776A1F8C-5C31-4691-9C2B-A7F8DF456F32}" destId="{9FAE840A-45EF-4838-804D-7D38725257B5}" srcOrd="10" destOrd="0" presId="urn:microsoft.com/office/officeart/2005/8/layout/hChevron3"/>
    <dgm:cxn modelId="{43B5F5F6-6381-4D48-B856-1AB4A62ACFE7}" type="presParOf" srcId="{776A1F8C-5C31-4691-9C2B-A7F8DF456F32}" destId="{BBB638DF-FC3D-4C30-895A-940F06B6343E}" srcOrd="11" destOrd="0" presId="urn:microsoft.com/office/officeart/2005/8/layout/hChevron3"/>
    <dgm:cxn modelId="{3459719D-6CFD-462C-B8D1-15E16C375775}" type="presParOf" srcId="{776A1F8C-5C31-4691-9C2B-A7F8DF456F32}" destId="{2CC4FF6B-995D-4E35-BB3F-77D64CD4A0D0}" srcOrd="12" destOrd="0" presId="urn:microsoft.com/office/officeart/2005/8/layout/hChevron3"/>
    <dgm:cxn modelId="{9BEB9B76-D675-43EF-8776-EF1C3FA58311}" type="presParOf" srcId="{776A1F8C-5C31-4691-9C2B-A7F8DF456F32}" destId="{1B769117-C156-4328-97A8-A790DE76E5F3}" srcOrd="13" destOrd="0" presId="urn:microsoft.com/office/officeart/2005/8/layout/hChevron3"/>
    <dgm:cxn modelId="{3A64E952-699F-4EC7-9C53-12B304A1AC65}" type="presParOf" srcId="{776A1F8C-5C31-4691-9C2B-A7F8DF456F32}" destId="{E0020522-8D25-4C40-9ABB-B5A802558AAC}" srcOrd="14" destOrd="0" presId="urn:microsoft.com/office/officeart/2005/8/layout/hChevron3"/>
    <dgm:cxn modelId="{7C42AB26-C2B4-4645-A7A3-40E0E203DE4E}" type="presParOf" srcId="{776A1F8C-5C31-4691-9C2B-A7F8DF456F32}" destId="{8CF0E4F3-6CAB-4DF7-8127-F071599528CD}" srcOrd="15" destOrd="0" presId="urn:microsoft.com/office/officeart/2005/8/layout/hChevron3"/>
    <dgm:cxn modelId="{D9A9EFE4-1844-4005-8BED-2FB2A5DC5673}" type="presParOf" srcId="{776A1F8C-5C31-4691-9C2B-A7F8DF456F32}" destId="{6EE9DACF-3558-46D5-AD94-BB48E49F1489}" srcOrd="16" destOrd="0" presId="urn:microsoft.com/office/officeart/2005/8/layout/hChevron3"/>
    <dgm:cxn modelId="{DDC766BE-4A32-4C0C-825B-A9815018E346}" type="presParOf" srcId="{776A1F8C-5C31-4691-9C2B-A7F8DF456F32}" destId="{32911B46-F97F-4525-AD59-CFE95FFB94FB}" srcOrd="17" destOrd="0" presId="urn:microsoft.com/office/officeart/2005/8/layout/hChevron3"/>
    <dgm:cxn modelId="{50FEB9A3-6A5E-493F-B5D2-A491D2B86465}" type="presParOf" srcId="{776A1F8C-5C31-4691-9C2B-A7F8DF456F32}" destId="{B5879791-AD02-494D-9D78-6C22396A75B7}" srcOrd="18" destOrd="0" presId="urn:microsoft.com/office/officeart/2005/8/layout/hChevron3"/>
    <dgm:cxn modelId="{0534FCC8-F103-4C46-8CA6-2E6FE1A79070}" type="presParOf" srcId="{776A1F8C-5C31-4691-9C2B-A7F8DF456F32}" destId="{58A52110-D620-4823-A6FA-E8FA09D67D59}" srcOrd="19" destOrd="0" presId="urn:microsoft.com/office/officeart/2005/8/layout/hChevron3"/>
    <dgm:cxn modelId="{FA103E51-2275-407D-9C53-E55B4CF21AE3}" type="presParOf" srcId="{776A1F8C-5C31-4691-9C2B-A7F8DF456F32}" destId="{92430BDE-7174-4B03-866C-936903DF07F9}" srcOrd="20" destOrd="0" presId="urn:microsoft.com/office/officeart/2005/8/layout/hChevron3"/>
    <dgm:cxn modelId="{F31D3BCB-2AFA-458D-96BF-227456F0A622}" type="presParOf" srcId="{776A1F8C-5C31-4691-9C2B-A7F8DF456F32}" destId="{67BB3DEC-BE6B-4F48-94DF-D5CCA4276827}" srcOrd="21" destOrd="0" presId="urn:microsoft.com/office/officeart/2005/8/layout/hChevron3"/>
    <dgm:cxn modelId="{E192B9E4-C8EF-43DC-BA11-78FD917000E5}" type="presParOf" srcId="{776A1F8C-5C31-4691-9C2B-A7F8DF456F32}" destId="{2CB68F4E-D058-4ECE-8D28-436B2D71DCC9}" srcOrd="22"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5.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200" dirty="0">
              <a:hlinkClick xmlns:r="http://schemas.openxmlformats.org/officeDocument/2006/relationships" r:id="rId1" action="ppaction://hlinksldjump"/>
            </a:rPr>
            <a:t>I. Starter</a:t>
          </a:r>
          <a:endParaRPr lang="fr-FR" sz="1200" dirty="0"/>
        </a:p>
      </dgm:t>
    </dgm:pt>
    <dgm:pt modelId="{C735A598-7BAA-4198-B3DB-B75AF76A8085}" type="parTrans" cxnId="{C66094AE-62B6-4AC2-AD90-6DDD41DB0420}">
      <dgm:prSet/>
      <dgm:spPr/>
      <dgm:t>
        <a:bodyPr/>
        <a:lstStyle/>
        <a:p>
          <a:endParaRPr lang="fr-FR" sz="1200"/>
        </a:p>
      </dgm:t>
    </dgm:pt>
    <dgm:pt modelId="{D71A99E9-9574-442D-A8CA-B21062B246A6}" type="sibTrans" cxnId="{C66094AE-62B6-4AC2-AD90-6DDD41DB0420}">
      <dgm:prSet/>
      <dgm:spPr/>
      <dgm:t>
        <a:bodyPr/>
        <a:lstStyle/>
        <a:p>
          <a:endParaRPr lang="fr-FR" sz="1200"/>
        </a:p>
      </dgm:t>
    </dgm:pt>
    <dgm:pt modelId="{6FAE786F-AC75-4C08-AB21-821A5A2DCB78}">
      <dgm:prSet phldrT="[Texte]" custT="1"/>
      <dgm:spPr>
        <a:solidFill>
          <a:schemeClr val="accent6">
            <a:lumMod val="20000"/>
            <a:lumOff val="80000"/>
          </a:schemeClr>
        </a:solidFill>
      </dgm:spPr>
      <dgm:t>
        <a:bodyPr/>
        <a:lstStyle/>
        <a:p>
          <a:r>
            <a:rPr lang="fr-FR" sz="1200" dirty="0">
              <a:hlinkClick xmlns:r="http://schemas.openxmlformats.org/officeDocument/2006/relationships" r:id="rId2" action="ppaction://hlinksldjump"/>
            </a:rPr>
            <a:t>II. C. texte</a:t>
          </a:r>
          <a:endParaRPr lang="fr-FR" sz="1200" dirty="0"/>
        </a:p>
      </dgm:t>
    </dgm:pt>
    <dgm:pt modelId="{995DA614-9380-4BB6-AF59-3DCB142B5F48}" type="parTrans" cxnId="{999FA33F-C5F2-4496-9223-5605050F10AE}">
      <dgm:prSet/>
      <dgm:spPr/>
      <dgm:t>
        <a:bodyPr/>
        <a:lstStyle/>
        <a:p>
          <a:endParaRPr lang="fr-FR" sz="1200"/>
        </a:p>
      </dgm:t>
    </dgm:pt>
    <dgm:pt modelId="{EB9486F7-414A-4ECD-8706-C58E89D3C254}" type="sibTrans" cxnId="{999FA33F-C5F2-4496-9223-5605050F10AE}">
      <dgm:prSet/>
      <dgm:spPr/>
      <dgm:t>
        <a:bodyPr/>
        <a:lstStyle/>
        <a:p>
          <a:endParaRPr lang="fr-FR" sz="1200"/>
        </a:p>
      </dgm:t>
    </dgm:pt>
    <dgm:pt modelId="{85EC93E8-032B-44C3-96BD-D8FC2CDF2A04}">
      <dgm:prSet phldrT="[Texte]" custT="1"/>
      <dgm:spPr>
        <a:solidFill>
          <a:schemeClr val="accent6">
            <a:lumMod val="20000"/>
            <a:lumOff val="80000"/>
          </a:schemeClr>
        </a:solidFill>
      </dgm:spPr>
      <dgm:t>
        <a:bodyPr/>
        <a:lstStyle/>
        <a:p>
          <a:r>
            <a:rPr lang="fr-FR" sz="1200" dirty="0">
              <a:hlinkClick xmlns:r="http://schemas.openxmlformats.org/officeDocument/2006/relationships" r:id="rId3" action="ppaction://hlinksldjump"/>
            </a:rPr>
            <a:t>IV. Gr: qté définie</a:t>
          </a:r>
          <a:endParaRPr lang="fr-FR" sz="1200" dirty="0"/>
        </a:p>
      </dgm:t>
    </dgm:pt>
    <dgm:pt modelId="{B0ED8357-9422-40D9-916C-E231BBDB607E}" type="parTrans" cxnId="{0A00E1CB-F810-44A5-A8D7-65B7092DF0AD}">
      <dgm:prSet/>
      <dgm:spPr/>
      <dgm:t>
        <a:bodyPr/>
        <a:lstStyle/>
        <a:p>
          <a:endParaRPr lang="fr-FR" sz="1200"/>
        </a:p>
      </dgm:t>
    </dgm:pt>
    <dgm:pt modelId="{9936B63E-A76D-4026-BBC4-6A1BEE9FE167}" type="sibTrans" cxnId="{0A00E1CB-F810-44A5-A8D7-65B7092DF0AD}">
      <dgm:prSet/>
      <dgm:spPr/>
      <dgm:t>
        <a:bodyPr/>
        <a:lstStyle/>
        <a:p>
          <a:endParaRPr lang="fr-FR" sz="1200"/>
        </a:p>
      </dgm:t>
    </dgm:pt>
    <dgm:pt modelId="{63BF9446-41F9-44D2-88CF-A079D597BA95}">
      <dgm:prSet phldrT="[Texte]" custT="1"/>
      <dgm:spPr>
        <a:solidFill>
          <a:srgbClr val="FFC000"/>
        </a:solidFill>
      </dgm:spPr>
      <dgm:t>
        <a:bodyPr/>
        <a:lstStyle/>
        <a:p>
          <a:r>
            <a:rPr lang="fr-FR" sz="1200" dirty="0">
              <a:hlinkClick xmlns:r="http://schemas.openxmlformats.org/officeDocument/2006/relationships" r:id="rId4" action="ppaction://hlinksldjump"/>
            </a:rPr>
            <a:t>V. Gr: qté indéfinie</a:t>
          </a:r>
          <a:endParaRPr lang="fr-FR" sz="1200" dirty="0"/>
        </a:p>
      </dgm:t>
    </dgm:pt>
    <dgm:pt modelId="{9AEBF485-80B7-4E72-B632-6D0248883F53}" type="parTrans" cxnId="{B2C73BEB-7BFC-4B9A-BF95-0C73B50EBA98}">
      <dgm:prSet/>
      <dgm:spPr/>
      <dgm:t>
        <a:bodyPr/>
        <a:lstStyle/>
        <a:p>
          <a:endParaRPr lang="fr-FR" sz="1200"/>
        </a:p>
      </dgm:t>
    </dgm:pt>
    <dgm:pt modelId="{F11C5AE7-F1F8-4B7B-AAC2-50535A342F1D}" type="sibTrans" cxnId="{B2C73BEB-7BFC-4B9A-BF95-0C73B50EBA98}">
      <dgm:prSet/>
      <dgm:spPr/>
      <dgm:t>
        <a:bodyPr/>
        <a:lstStyle/>
        <a:p>
          <a:endParaRPr lang="fr-FR" sz="1200"/>
        </a:p>
      </dgm:t>
    </dgm:pt>
    <dgm:pt modelId="{9CD13DA1-4E5F-4C46-A83B-A6876944F671}">
      <dgm:prSet phldrT="[Texte]" custT="1"/>
      <dgm:spPr>
        <a:solidFill>
          <a:schemeClr val="accent6">
            <a:lumMod val="20000"/>
            <a:lumOff val="80000"/>
          </a:schemeClr>
        </a:solidFill>
      </dgm:spPr>
      <dgm:t>
        <a:bodyPr/>
        <a:lstStyle/>
        <a:p>
          <a:r>
            <a:rPr lang="fr-FR" sz="1200" dirty="0">
              <a:hlinkClick xmlns:r="http://schemas.openxmlformats.org/officeDocument/2006/relationships" r:id="rId5" action="ppaction://hlinksldjump"/>
            </a:rPr>
            <a:t>XI. Phonétique</a:t>
          </a:r>
          <a:endParaRPr lang="fr-FR" sz="1200" dirty="0"/>
        </a:p>
      </dgm:t>
    </dgm:pt>
    <dgm:pt modelId="{A0441888-E3AF-4D12-AB92-613143FC1909}" type="parTrans" cxnId="{C85385A2-F66B-431C-B9AC-A00FB80E79EB}">
      <dgm:prSet/>
      <dgm:spPr/>
      <dgm:t>
        <a:bodyPr/>
        <a:lstStyle/>
        <a:p>
          <a:endParaRPr lang="fr-FR" sz="1200"/>
        </a:p>
      </dgm:t>
    </dgm:pt>
    <dgm:pt modelId="{1E76E48C-B58D-4209-8280-B24013EBE79B}" type="sibTrans" cxnId="{C85385A2-F66B-431C-B9AC-A00FB80E79EB}">
      <dgm:prSet/>
      <dgm:spPr/>
      <dgm:t>
        <a:bodyPr/>
        <a:lstStyle/>
        <a:p>
          <a:endParaRPr lang="fr-FR" sz="1200"/>
        </a:p>
      </dgm:t>
    </dgm:pt>
    <dgm:pt modelId="{B1C5E547-A81E-4965-963A-5969F01DE233}">
      <dgm:prSet phldrT="[Texte]" custT="1"/>
      <dgm:spPr>
        <a:solidFill>
          <a:schemeClr val="accent6">
            <a:lumMod val="20000"/>
            <a:lumOff val="80000"/>
          </a:schemeClr>
        </a:solidFill>
      </dgm:spPr>
      <dgm:t>
        <a:bodyPr/>
        <a:lstStyle/>
        <a:p>
          <a:r>
            <a:rPr lang="fr-FR" sz="1200" dirty="0">
              <a:hlinkClick xmlns:r="http://schemas.openxmlformats.org/officeDocument/2006/relationships" r:id="rId6" action="ppaction://hlinksldjump"/>
            </a:rPr>
            <a:t>XII. Production</a:t>
          </a:r>
          <a:endParaRPr lang="fr-FR" sz="1200" dirty="0"/>
        </a:p>
      </dgm:t>
    </dgm:pt>
    <dgm:pt modelId="{AE6CC7CD-9FCB-4360-8E79-DF93DAF60737}" type="parTrans" cxnId="{72738101-32A0-482A-BC85-92CF6BCE71EB}">
      <dgm:prSet/>
      <dgm:spPr/>
      <dgm:t>
        <a:bodyPr/>
        <a:lstStyle/>
        <a:p>
          <a:endParaRPr lang="fr-FR" sz="1200"/>
        </a:p>
      </dgm:t>
    </dgm:pt>
    <dgm:pt modelId="{580937A6-3062-43E0-84A4-203220A55668}" type="sibTrans" cxnId="{72738101-32A0-482A-BC85-92CF6BCE71EB}">
      <dgm:prSet/>
      <dgm:spPr/>
      <dgm:t>
        <a:bodyPr/>
        <a:lstStyle/>
        <a:p>
          <a:endParaRPr lang="fr-FR" sz="1200"/>
        </a:p>
      </dgm:t>
    </dgm:pt>
    <dgm:pt modelId="{51A4E85C-7853-4BD1-99B8-500FA732C07C}">
      <dgm:prSet phldrT="[Texte]" custT="1"/>
      <dgm:spPr>
        <a:solidFill>
          <a:schemeClr val="accent6">
            <a:lumMod val="20000"/>
            <a:lumOff val="80000"/>
          </a:schemeClr>
        </a:solidFill>
      </dgm:spPr>
      <dgm:t>
        <a:bodyPr/>
        <a:lstStyle/>
        <a:p>
          <a:r>
            <a:rPr lang="fr-FR" sz="1200" dirty="0">
              <a:hlinkClick xmlns:r="http://schemas.openxmlformats.org/officeDocument/2006/relationships" r:id="rId7" action="ppaction://hlinksldjump"/>
            </a:rPr>
            <a:t>VI. </a:t>
          </a:r>
          <a:r>
            <a:rPr lang="fr-FR" sz="1200" dirty="0" err="1">
              <a:hlinkClick xmlns:r="http://schemas.openxmlformats.org/officeDocument/2006/relationships" r:id="rId7" action="ppaction://hlinksldjump"/>
            </a:rPr>
            <a:t>Voc</a:t>
          </a:r>
          <a:r>
            <a:rPr lang="fr-FR" sz="1200" dirty="0">
              <a:hlinkClick xmlns:r="http://schemas.openxmlformats.org/officeDocument/2006/relationships" r:id="rId7" action="ppaction://hlinksldjump"/>
            </a:rPr>
            <a:t>: actions</a:t>
          </a:r>
          <a:endParaRPr lang="fr-FR" sz="1200" dirty="0"/>
        </a:p>
      </dgm:t>
    </dgm:pt>
    <dgm:pt modelId="{B7C07AFD-23D0-4ADA-AB3D-00F07F4ED878}" type="parTrans" cxnId="{AE06BB18-E8A4-4D1E-ACA5-3BC536A79940}">
      <dgm:prSet/>
      <dgm:spPr/>
      <dgm:t>
        <a:bodyPr/>
        <a:lstStyle/>
        <a:p>
          <a:endParaRPr lang="fr-FR" sz="1200"/>
        </a:p>
      </dgm:t>
    </dgm:pt>
    <dgm:pt modelId="{1D2E3503-D81D-4ED0-BBED-9752F01DDB36}" type="sibTrans" cxnId="{AE06BB18-E8A4-4D1E-ACA5-3BC536A79940}">
      <dgm:prSet/>
      <dgm:spPr/>
      <dgm:t>
        <a:bodyPr/>
        <a:lstStyle/>
        <a:p>
          <a:endParaRPr lang="fr-FR" sz="1200"/>
        </a:p>
      </dgm:t>
    </dgm:pt>
    <dgm:pt modelId="{2473E0C6-F091-45D1-92DF-C3495EF1C401}">
      <dgm:prSet phldrT="[Texte]" custT="1"/>
      <dgm:spPr>
        <a:solidFill>
          <a:schemeClr val="accent6">
            <a:lumMod val="20000"/>
            <a:lumOff val="80000"/>
          </a:schemeClr>
        </a:solidFill>
      </dgm:spPr>
      <dgm:t>
        <a:bodyPr/>
        <a:lstStyle/>
        <a:p>
          <a:r>
            <a:rPr lang="fr-FR" sz="1200" dirty="0">
              <a:hlinkClick xmlns:r="http://schemas.openxmlformats.org/officeDocument/2006/relationships" r:id="rId8" action="ppaction://hlinksldjump"/>
            </a:rPr>
            <a:t>VII. Gr: COD</a:t>
          </a:r>
          <a:endParaRPr lang="fr-FR" sz="1200" dirty="0"/>
        </a:p>
      </dgm:t>
    </dgm:pt>
    <dgm:pt modelId="{4433C147-A76C-4373-82A9-5E8D9C6D1838}" type="parTrans" cxnId="{2A5368FE-1C47-49B5-BBAB-3FCDB61912AD}">
      <dgm:prSet/>
      <dgm:spPr/>
      <dgm:t>
        <a:bodyPr/>
        <a:lstStyle/>
        <a:p>
          <a:endParaRPr lang="fr-FR" sz="1200"/>
        </a:p>
      </dgm:t>
    </dgm:pt>
    <dgm:pt modelId="{180EAE69-2C01-4311-B9E4-412DA1BB2F8A}" type="sibTrans" cxnId="{2A5368FE-1C47-49B5-BBAB-3FCDB61912AD}">
      <dgm:prSet/>
      <dgm:spPr/>
      <dgm:t>
        <a:bodyPr/>
        <a:lstStyle/>
        <a:p>
          <a:endParaRPr lang="fr-FR" sz="1200"/>
        </a:p>
      </dgm:t>
    </dgm:pt>
    <dgm:pt modelId="{F6F74AEF-BB45-45DA-85BB-D022F832901F}">
      <dgm:prSet phldrT="[Texte]" custT="1"/>
      <dgm:spPr>
        <a:solidFill>
          <a:schemeClr val="accent6">
            <a:lumMod val="20000"/>
            <a:lumOff val="80000"/>
          </a:schemeClr>
        </a:solidFill>
      </dgm:spPr>
      <dgm:t>
        <a:bodyPr/>
        <a:lstStyle/>
        <a:p>
          <a:r>
            <a:rPr lang="fr-FR" sz="1200" dirty="0">
              <a:hlinkClick xmlns:r="http://schemas.openxmlformats.org/officeDocument/2006/relationships" r:id="rId9" action="ppaction://hlinksldjump"/>
            </a:rPr>
            <a:t>VIII. Gr: prés. progressif</a:t>
          </a:r>
          <a:endParaRPr lang="fr-FR" sz="1200" dirty="0"/>
        </a:p>
      </dgm:t>
    </dgm:pt>
    <dgm:pt modelId="{31D343A9-D0AF-42AA-80A0-2F8A29E1D15C}" type="parTrans" cxnId="{5B7573AD-785D-4B55-A230-E32D87EAB77C}">
      <dgm:prSet/>
      <dgm:spPr/>
      <dgm:t>
        <a:bodyPr/>
        <a:lstStyle/>
        <a:p>
          <a:endParaRPr lang="fr-FR" sz="1200"/>
        </a:p>
      </dgm:t>
    </dgm:pt>
    <dgm:pt modelId="{0A7681B3-6438-4331-95BA-32E8E2E65E7D}" type="sibTrans" cxnId="{5B7573AD-785D-4B55-A230-E32D87EAB77C}">
      <dgm:prSet/>
      <dgm:spPr/>
      <dgm:t>
        <a:bodyPr/>
        <a:lstStyle/>
        <a:p>
          <a:endParaRPr lang="fr-FR" sz="1200"/>
        </a:p>
      </dgm:t>
    </dgm:pt>
    <dgm:pt modelId="{936D745D-CA20-4C08-BC30-D08A12E607A8}">
      <dgm:prSet phldrT="[Texte]" custT="1"/>
      <dgm:spPr>
        <a:solidFill>
          <a:schemeClr val="accent6">
            <a:lumMod val="20000"/>
            <a:lumOff val="80000"/>
          </a:schemeClr>
        </a:solidFill>
      </dgm:spPr>
      <dgm:t>
        <a:bodyPr/>
        <a:lstStyle/>
        <a:p>
          <a:r>
            <a:rPr lang="fr-FR" sz="1200" dirty="0">
              <a:hlinkClick xmlns:r="http://schemas.openxmlformats.org/officeDocument/2006/relationships" r:id="rId10" action="ppaction://hlinksldjump"/>
            </a:rPr>
            <a:t>IX. </a:t>
          </a:r>
          <a:r>
            <a:rPr lang="fr-FR" sz="1200" dirty="0" err="1">
              <a:hlinkClick xmlns:r="http://schemas.openxmlformats.org/officeDocument/2006/relationships" r:id="rId10" action="ppaction://hlinksldjump"/>
            </a:rPr>
            <a:t>Voc</a:t>
          </a:r>
          <a:r>
            <a:rPr lang="fr-FR" sz="1200" dirty="0">
              <a:hlinkClick xmlns:r="http://schemas.openxmlformats.org/officeDocument/2006/relationships" r:id="rId10" action="ppaction://hlinksldjump"/>
            </a:rPr>
            <a:t>: connecteurs</a:t>
          </a:r>
          <a:endParaRPr lang="fr-FR" sz="1200" dirty="0"/>
        </a:p>
      </dgm:t>
    </dgm:pt>
    <dgm:pt modelId="{5794BC60-2566-4E8B-AF41-932DE9E3CF09}" type="parTrans" cxnId="{EDF810CE-15C3-42DD-BF0A-6F360788C8CC}">
      <dgm:prSet/>
      <dgm:spPr/>
      <dgm:t>
        <a:bodyPr/>
        <a:lstStyle/>
        <a:p>
          <a:endParaRPr lang="fr-FR" sz="1200"/>
        </a:p>
      </dgm:t>
    </dgm:pt>
    <dgm:pt modelId="{3F89783E-1958-4D73-9E9D-4ADDC3DE43EC}" type="sibTrans" cxnId="{EDF810CE-15C3-42DD-BF0A-6F360788C8CC}">
      <dgm:prSet/>
      <dgm:spPr/>
      <dgm:t>
        <a:bodyPr/>
        <a:lstStyle/>
        <a:p>
          <a:endParaRPr lang="fr-FR" sz="1200"/>
        </a:p>
      </dgm:t>
    </dgm:pt>
    <dgm:pt modelId="{0D8A07CC-95B6-4EA0-829E-D9B8D030864E}">
      <dgm:prSet phldrT="[Texte]" custT="1"/>
      <dgm:spPr>
        <a:solidFill>
          <a:schemeClr val="accent6">
            <a:lumMod val="20000"/>
            <a:lumOff val="80000"/>
          </a:schemeClr>
        </a:solidFill>
      </dgm:spPr>
      <dgm:t>
        <a:bodyPr/>
        <a:lstStyle/>
        <a:p>
          <a:r>
            <a:rPr lang="fr-FR" sz="1200" dirty="0">
              <a:hlinkClick xmlns:r="http://schemas.openxmlformats.org/officeDocument/2006/relationships" r:id="rId11" action="ppaction://hlinksldjump"/>
            </a:rPr>
            <a:t>X. </a:t>
          </a:r>
          <a:r>
            <a:rPr lang="fr-FR" sz="1200" dirty="0" err="1">
              <a:hlinkClick xmlns:r="http://schemas.openxmlformats.org/officeDocument/2006/relationships" r:id="rId11" action="ppaction://hlinksldjump"/>
            </a:rPr>
            <a:t>Voc</a:t>
          </a:r>
          <a:r>
            <a:rPr lang="fr-FR" sz="1200" dirty="0">
              <a:hlinkClick xmlns:r="http://schemas.openxmlformats.org/officeDocument/2006/relationships" r:id="rId11" action="ppaction://hlinksldjump"/>
            </a:rPr>
            <a:t>: opinion</a:t>
          </a:r>
          <a:endParaRPr lang="fr-FR" sz="1200" dirty="0"/>
        </a:p>
      </dgm:t>
    </dgm:pt>
    <dgm:pt modelId="{D1EA18D4-45E8-453B-9846-F7DB3EB607EC}" type="parTrans" cxnId="{D7169B87-9B7A-456D-8969-26D2699B1861}">
      <dgm:prSet/>
      <dgm:spPr/>
      <dgm:t>
        <a:bodyPr/>
        <a:lstStyle/>
        <a:p>
          <a:endParaRPr lang="fr-FR" sz="1200"/>
        </a:p>
      </dgm:t>
    </dgm:pt>
    <dgm:pt modelId="{922F579C-F95D-45B9-8EB7-32A2FB74BB9F}" type="sibTrans" cxnId="{D7169B87-9B7A-456D-8969-26D2699B1861}">
      <dgm:prSet/>
      <dgm:spPr/>
      <dgm:t>
        <a:bodyPr/>
        <a:lstStyle/>
        <a:p>
          <a:endParaRPr lang="fr-FR" sz="1200"/>
        </a:p>
      </dgm:t>
    </dgm:pt>
    <dgm:pt modelId="{1C4AA4B7-634C-4CBA-8066-E03FD66C6830}">
      <dgm:prSet phldrT="[Texte]" custT="1"/>
      <dgm:spPr>
        <a:solidFill>
          <a:schemeClr val="accent6">
            <a:lumMod val="20000"/>
            <a:lumOff val="80000"/>
          </a:schemeClr>
        </a:solidFill>
      </dgm:spPr>
      <dgm:t>
        <a:bodyPr/>
        <a:lstStyle/>
        <a:p>
          <a:r>
            <a:rPr lang="fr-FR" sz="1200" dirty="0">
              <a:hlinkClick xmlns:r="http://schemas.openxmlformats.org/officeDocument/2006/relationships" r:id="rId12" action="ppaction://hlinksldjump"/>
            </a:rPr>
            <a:t>III. </a:t>
          </a:r>
          <a:r>
            <a:rPr lang="fr-FR" sz="1200" dirty="0" err="1">
              <a:hlinkClick xmlns:r="http://schemas.openxmlformats.org/officeDocument/2006/relationships" r:id="rId12" action="ppaction://hlinksldjump"/>
            </a:rPr>
            <a:t>Voc</a:t>
          </a:r>
          <a:r>
            <a:rPr lang="fr-FR" sz="1200" dirty="0">
              <a:hlinkClick xmlns:r="http://schemas.openxmlformats.org/officeDocument/2006/relationships" r:id="rId12" action="ppaction://hlinksldjump"/>
            </a:rPr>
            <a:t>: aliments</a:t>
          </a:r>
          <a:endParaRPr lang="fr-FR" sz="1200" dirty="0"/>
        </a:p>
      </dgm:t>
    </dgm:pt>
    <dgm:pt modelId="{F9360B63-235F-4C4F-913A-0129822BD193}" type="parTrans" cxnId="{7C96E37D-2221-4703-9830-2485111A4943}">
      <dgm:prSet/>
      <dgm:spPr/>
      <dgm:t>
        <a:bodyPr/>
        <a:lstStyle/>
        <a:p>
          <a:endParaRPr lang="fr-FR" sz="1200"/>
        </a:p>
      </dgm:t>
    </dgm:pt>
    <dgm:pt modelId="{31BB5B69-4B99-4D7D-8A85-CD53BEB64987}" type="sibTrans" cxnId="{7C96E37D-2221-4703-9830-2485111A4943}">
      <dgm:prSet/>
      <dgm:spPr/>
      <dgm:t>
        <a:bodyPr/>
        <a:lstStyle/>
        <a:p>
          <a:endParaRPr lang="fr-FR" sz="12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12">
        <dgm:presLayoutVars>
          <dgm:bulletEnabled val="1"/>
        </dgm:presLayoutVars>
      </dgm:prSet>
      <dgm:spPr/>
    </dgm:pt>
    <dgm:pt modelId="{4F894FE4-D206-41C8-AF7E-2F059EF7A497}" type="pres">
      <dgm:prSet presAssocID="{D71A99E9-9574-442D-A8CA-B21062B246A6}" presName="parSpace" presStyleCnt="0"/>
      <dgm:spPr/>
    </dgm:pt>
    <dgm:pt modelId="{2F548C05-5D23-47B9-9153-0D08392EF497}" type="pres">
      <dgm:prSet presAssocID="{6FAE786F-AC75-4C08-AB21-821A5A2DCB78}" presName="parTxOnly" presStyleLbl="node1" presStyleIdx="1" presStyleCnt="12">
        <dgm:presLayoutVars>
          <dgm:bulletEnabled val="1"/>
        </dgm:presLayoutVars>
      </dgm:prSet>
      <dgm:spPr/>
    </dgm:pt>
    <dgm:pt modelId="{2641F55C-7678-4F0E-9F26-07FCA1D57FDD}" type="pres">
      <dgm:prSet presAssocID="{EB9486F7-414A-4ECD-8706-C58E89D3C254}" presName="parSpace" presStyleCnt="0"/>
      <dgm:spPr/>
    </dgm:pt>
    <dgm:pt modelId="{07D5B92C-B88D-4097-96C2-28859F65CA7F}" type="pres">
      <dgm:prSet presAssocID="{1C4AA4B7-634C-4CBA-8066-E03FD66C6830}" presName="parTxOnly" presStyleLbl="node1" presStyleIdx="2" presStyleCnt="12">
        <dgm:presLayoutVars>
          <dgm:bulletEnabled val="1"/>
        </dgm:presLayoutVars>
      </dgm:prSet>
      <dgm:spPr/>
    </dgm:pt>
    <dgm:pt modelId="{149AD83A-B175-422B-8511-AB5D0AE3C71B}" type="pres">
      <dgm:prSet presAssocID="{31BB5B69-4B99-4D7D-8A85-CD53BEB64987}" presName="parSpace" presStyleCnt="0"/>
      <dgm:spPr/>
    </dgm:pt>
    <dgm:pt modelId="{0BF32CFA-15F8-41C4-A152-C55FC3476C2D}" type="pres">
      <dgm:prSet presAssocID="{85EC93E8-032B-44C3-96BD-D8FC2CDF2A04}" presName="parTxOnly" presStyleLbl="node1" presStyleIdx="3" presStyleCnt="1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12">
        <dgm:presLayoutVars>
          <dgm:bulletEnabled val="1"/>
        </dgm:presLayoutVars>
      </dgm:prSet>
      <dgm:spPr/>
    </dgm:pt>
    <dgm:pt modelId="{25A1145E-2788-45FB-97B7-F8C4089C4654}" type="pres">
      <dgm:prSet presAssocID="{F11C5AE7-F1F8-4B7B-AAC2-50535A342F1D}" presName="parSpace" presStyleCnt="0"/>
      <dgm:spPr/>
    </dgm:pt>
    <dgm:pt modelId="{9FAE840A-45EF-4838-804D-7D38725257B5}" type="pres">
      <dgm:prSet presAssocID="{51A4E85C-7853-4BD1-99B8-500FA732C07C}" presName="parTxOnly" presStyleLbl="node1" presStyleIdx="5" presStyleCnt="12">
        <dgm:presLayoutVars>
          <dgm:bulletEnabled val="1"/>
        </dgm:presLayoutVars>
      </dgm:prSet>
      <dgm:spPr/>
    </dgm:pt>
    <dgm:pt modelId="{BBB638DF-FC3D-4C30-895A-940F06B6343E}" type="pres">
      <dgm:prSet presAssocID="{1D2E3503-D81D-4ED0-BBED-9752F01DDB36}" presName="parSpace" presStyleCnt="0"/>
      <dgm:spPr/>
    </dgm:pt>
    <dgm:pt modelId="{2CC4FF6B-995D-4E35-BB3F-77D64CD4A0D0}" type="pres">
      <dgm:prSet presAssocID="{2473E0C6-F091-45D1-92DF-C3495EF1C401}" presName="parTxOnly" presStyleLbl="node1" presStyleIdx="6" presStyleCnt="12">
        <dgm:presLayoutVars>
          <dgm:bulletEnabled val="1"/>
        </dgm:presLayoutVars>
      </dgm:prSet>
      <dgm:spPr/>
    </dgm:pt>
    <dgm:pt modelId="{1B769117-C156-4328-97A8-A790DE76E5F3}" type="pres">
      <dgm:prSet presAssocID="{180EAE69-2C01-4311-B9E4-412DA1BB2F8A}" presName="parSpace" presStyleCnt="0"/>
      <dgm:spPr/>
    </dgm:pt>
    <dgm:pt modelId="{E0020522-8D25-4C40-9ABB-B5A802558AAC}" type="pres">
      <dgm:prSet presAssocID="{F6F74AEF-BB45-45DA-85BB-D022F832901F}" presName="parTxOnly" presStyleLbl="node1" presStyleIdx="7" presStyleCnt="12">
        <dgm:presLayoutVars>
          <dgm:bulletEnabled val="1"/>
        </dgm:presLayoutVars>
      </dgm:prSet>
      <dgm:spPr/>
    </dgm:pt>
    <dgm:pt modelId="{8CF0E4F3-6CAB-4DF7-8127-F071599528CD}" type="pres">
      <dgm:prSet presAssocID="{0A7681B3-6438-4331-95BA-32E8E2E65E7D}" presName="parSpace" presStyleCnt="0"/>
      <dgm:spPr/>
    </dgm:pt>
    <dgm:pt modelId="{6EE9DACF-3558-46D5-AD94-BB48E49F1489}" type="pres">
      <dgm:prSet presAssocID="{936D745D-CA20-4C08-BC30-D08A12E607A8}" presName="parTxOnly" presStyleLbl="node1" presStyleIdx="8" presStyleCnt="12">
        <dgm:presLayoutVars>
          <dgm:bulletEnabled val="1"/>
        </dgm:presLayoutVars>
      </dgm:prSet>
      <dgm:spPr/>
    </dgm:pt>
    <dgm:pt modelId="{32911B46-F97F-4525-AD59-CFE95FFB94FB}" type="pres">
      <dgm:prSet presAssocID="{3F89783E-1958-4D73-9E9D-4ADDC3DE43EC}" presName="parSpace" presStyleCnt="0"/>
      <dgm:spPr/>
    </dgm:pt>
    <dgm:pt modelId="{B5879791-AD02-494D-9D78-6C22396A75B7}" type="pres">
      <dgm:prSet presAssocID="{0D8A07CC-95B6-4EA0-829E-D9B8D030864E}" presName="parTxOnly" presStyleLbl="node1" presStyleIdx="9" presStyleCnt="12">
        <dgm:presLayoutVars>
          <dgm:bulletEnabled val="1"/>
        </dgm:presLayoutVars>
      </dgm:prSet>
      <dgm:spPr/>
    </dgm:pt>
    <dgm:pt modelId="{58A52110-D620-4823-A6FA-E8FA09D67D59}" type="pres">
      <dgm:prSet presAssocID="{922F579C-F95D-45B9-8EB7-32A2FB74BB9F}" presName="parSpace" presStyleCnt="0"/>
      <dgm:spPr/>
    </dgm:pt>
    <dgm:pt modelId="{92430BDE-7174-4B03-866C-936903DF07F9}" type="pres">
      <dgm:prSet presAssocID="{9CD13DA1-4E5F-4C46-A83B-A6876944F671}" presName="parTxOnly" presStyleLbl="node1" presStyleIdx="10" presStyleCnt="12">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11" presStyleCnt="12">
        <dgm:presLayoutVars>
          <dgm:bulletEnabled val="1"/>
        </dgm:presLayoutVars>
      </dgm:prSet>
      <dgm:spPr/>
    </dgm:pt>
  </dgm:ptLst>
  <dgm:cxnLst>
    <dgm:cxn modelId="{72738101-32A0-482A-BC85-92CF6BCE71EB}" srcId="{70A282F3-4515-4856-B2C0-86AA77246B51}" destId="{B1C5E547-A81E-4965-963A-5969F01DE233}" srcOrd="11" destOrd="0" parTransId="{AE6CC7CD-9FCB-4360-8E79-DF93DAF60737}" sibTransId="{580937A6-3062-43E0-84A4-203220A55668}"/>
    <dgm:cxn modelId="{BC1FA509-B3C6-4E15-9D7F-18D053E21C90}" type="presOf" srcId="{0D8A07CC-95B6-4EA0-829E-D9B8D030864E}" destId="{B5879791-AD02-494D-9D78-6C22396A75B7}" srcOrd="0" destOrd="0" presId="urn:microsoft.com/office/officeart/2005/8/layout/hChevron3"/>
    <dgm:cxn modelId="{8256F109-2CE8-4062-ACC0-DBE387B5E892}" type="presOf" srcId="{70A282F3-4515-4856-B2C0-86AA77246B51}" destId="{776A1F8C-5C31-4691-9C2B-A7F8DF456F32}" srcOrd="0" destOrd="0" presId="urn:microsoft.com/office/officeart/2005/8/layout/hChevron3"/>
    <dgm:cxn modelId="{738C1013-B35C-45FD-A84F-246877F9D9FE}" type="presOf" srcId="{936D745D-CA20-4C08-BC30-D08A12E607A8}" destId="{6EE9DACF-3558-46D5-AD94-BB48E49F1489}" srcOrd="0" destOrd="0" presId="urn:microsoft.com/office/officeart/2005/8/layout/hChevron3"/>
    <dgm:cxn modelId="{AE06BB18-E8A4-4D1E-ACA5-3BC536A79940}" srcId="{70A282F3-4515-4856-B2C0-86AA77246B51}" destId="{51A4E85C-7853-4BD1-99B8-500FA732C07C}" srcOrd="5" destOrd="0" parTransId="{B7C07AFD-23D0-4ADA-AB3D-00F07F4ED878}" sibTransId="{1D2E3503-D81D-4ED0-BBED-9752F01DDB36}"/>
    <dgm:cxn modelId="{E8BBB22B-7300-4868-A083-1104E6BD099B}" type="presOf" srcId="{71854ADA-8CB0-41DE-A023-09C1AF968FE5}" destId="{10216DF6-6500-4360-8168-79C8E29168F6}" srcOrd="0" destOrd="0" presId="urn:microsoft.com/office/officeart/2005/8/layout/hChevron3"/>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1"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0C3B4C51-DA37-44EB-8B1A-A227097089DF}" type="presOf" srcId="{51A4E85C-7853-4BD1-99B8-500FA732C07C}" destId="{9FAE840A-45EF-4838-804D-7D38725257B5}" srcOrd="0" destOrd="0" presId="urn:microsoft.com/office/officeart/2005/8/layout/hChevron3"/>
    <dgm:cxn modelId="{7C96E37D-2221-4703-9830-2485111A4943}" srcId="{70A282F3-4515-4856-B2C0-86AA77246B51}" destId="{1C4AA4B7-634C-4CBA-8066-E03FD66C6830}" srcOrd="2" destOrd="0" parTransId="{F9360B63-235F-4C4F-913A-0129822BD193}" sibTransId="{31BB5B69-4B99-4D7D-8A85-CD53BEB64987}"/>
    <dgm:cxn modelId="{7003787F-7B8C-4EAA-87AB-559D63E64850}" type="presOf" srcId="{2473E0C6-F091-45D1-92DF-C3495EF1C401}" destId="{2CC4FF6B-995D-4E35-BB3F-77D64CD4A0D0}" srcOrd="0" destOrd="0" presId="urn:microsoft.com/office/officeart/2005/8/layout/hChevron3"/>
    <dgm:cxn modelId="{D7169B87-9B7A-456D-8969-26D2699B1861}" srcId="{70A282F3-4515-4856-B2C0-86AA77246B51}" destId="{0D8A07CC-95B6-4EA0-829E-D9B8D030864E}" srcOrd="9" destOrd="0" parTransId="{D1EA18D4-45E8-453B-9846-F7DB3EB607EC}" sibTransId="{922F579C-F95D-45B9-8EB7-32A2FB74BB9F}"/>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10" destOrd="0" parTransId="{A0441888-E3AF-4D12-AB92-613143FC1909}" sibTransId="{1E76E48C-B58D-4209-8280-B24013EBE79B}"/>
    <dgm:cxn modelId="{5B7573AD-785D-4B55-A230-E32D87EAB77C}" srcId="{70A282F3-4515-4856-B2C0-86AA77246B51}" destId="{F6F74AEF-BB45-45DA-85BB-D022F832901F}" srcOrd="7" destOrd="0" parTransId="{31D343A9-D0AF-42AA-80A0-2F8A29E1D15C}" sibTransId="{0A7681B3-6438-4331-95BA-32E8E2E65E7D}"/>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EDF810CE-15C3-42DD-BF0A-6F360788C8CC}" srcId="{70A282F3-4515-4856-B2C0-86AA77246B51}" destId="{936D745D-CA20-4C08-BC30-D08A12E607A8}" srcOrd="8" destOrd="0" parTransId="{5794BC60-2566-4E8B-AF41-932DE9E3CF09}" sibTransId="{3F89783E-1958-4D73-9E9D-4ADDC3DE43EC}"/>
    <dgm:cxn modelId="{2469B8E2-A478-42E2-AA81-10AD3E8626D6}" type="presOf" srcId="{F6F74AEF-BB45-45DA-85BB-D022F832901F}" destId="{E0020522-8D25-4C40-9ABB-B5A802558AAC}"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9587E1F6-0EDF-4079-BE46-C5E4EDAD7C76}" type="presOf" srcId="{1C4AA4B7-634C-4CBA-8066-E03FD66C6830}" destId="{07D5B92C-B88D-4097-96C2-28859F65CA7F}" srcOrd="0" destOrd="0" presId="urn:microsoft.com/office/officeart/2005/8/layout/hChevron3"/>
    <dgm:cxn modelId="{2A5368FE-1C47-49B5-BBAB-3FCDB61912AD}" srcId="{70A282F3-4515-4856-B2C0-86AA77246B51}" destId="{2473E0C6-F091-45D1-92DF-C3495EF1C401}" srcOrd="6" destOrd="0" parTransId="{4433C147-A76C-4373-82A9-5E8D9C6D1838}" sibTransId="{180EAE69-2C01-4311-B9E4-412DA1BB2F8A}"/>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23E8F3E0-0D4E-44EC-A5D5-384FB891694A}" type="presParOf" srcId="{776A1F8C-5C31-4691-9C2B-A7F8DF456F32}" destId="{2F548C05-5D23-47B9-9153-0D08392EF497}" srcOrd="2" destOrd="0" presId="urn:microsoft.com/office/officeart/2005/8/layout/hChevron3"/>
    <dgm:cxn modelId="{6B743A57-743D-4B08-99B0-997F146DC9E6}" type="presParOf" srcId="{776A1F8C-5C31-4691-9C2B-A7F8DF456F32}" destId="{2641F55C-7678-4F0E-9F26-07FCA1D57FDD}" srcOrd="3" destOrd="0" presId="urn:microsoft.com/office/officeart/2005/8/layout/hChevron3"/>
    <dgm:cxn modelId="{DC205062-3D57-485B-A4A3-88E08CF67B73}" type="presParOf" srcId="{776A1F8C-5C31-4691-9C2B-A7F8DF456F32}" destId="{07D5B92C-B88D-4097-96C2-28859F65CA7F}" srcOrd="4" destOrd="0" presId="urn:microsoft.com/office/officeart/2005/8/layout/hChevron3"/>
    <dgm:cxn modelId="{564C1AF4-A875-4033-AC0C-3A982FD8735B}" type="presParOf" srcId="{776A1F8C-5C31-4691-9C2B-A7F8DF456F32}" destId="{149AD83A-B175-422B-8511-AB5D0AE3C71B}"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2A60B205-ECBC-4A54-8744-FD5CBA466B06}" type="presParOf" srcId="{776A1F8C-5C31-4691-9C2B-A7F8DF456F32}" destId="{9FAE840A-45EF-4838-804D-7D38725257B5}" srcOrd="10" destOrd="0" presId="urn:microsoft.com/office/officeart/2005/8/layout/hChevron3"/>
    <dgm:cxn modelId="{43B5F5F6-6381-4D48-B856-1AB4A62ACFE7}" type="presParOf" srcId="{776A1F8C-5C31-4691-9C2B-A7F8DF456F32}" destId="{BBB638DF-FC3D-4C30-895A-940F06B6343E}" srcOrd="11" destOrd="0" presId="urn:microsoft.com/office/officeart/2005/8/layout/hChevron3"/>
    <dgm:cxn modelId="{3459719D-6CFD-462C-B8D1-15E16C375775}" type="presParOf" srcId="{776A1F8C-5C31-4691-9C2B-A7F8DF456F32}" destId="{2CC4FF6B-995D-4E35-BB3F-77D64CD4A0D0}" srcOrd="12" destOrd="0" presId="urn:microsoft.com/office/officeart/2005/8/layout/hChevron3"/>
    <dgm:cxn modelId="{9BEB9B76-D675-43EF-8776-EF1C3FA58311}" type="presParOf" srcId="{776A1F8C-5C31-4691-9C2B-A7F8DF456F32}" destId="{1B769117-C156-4328-97A8-A790DE76E5F3}" srcOrd="13" destOrd="0" presId="urn:microsoft.com/office/officeart/2005/8/layout/hChevron3"/>
    <dgm:cxn modelId="{3A64E952-699F-4EC7-9C53-12B304A1AC65}" type="presParOf" srcId="{776A1F8C-5C31-4691-9C2B-A7F8DF456F32}" destId="{E0020522-8D25-4C40-9ABB-B5A802558AAC}" srcOrd="14" destOrd="0" presId="urn:microsoft.com/office/officeart/2005/8/layout/hChevron3"/>
    <dgm:cxn modelId="{7C42AB26-C2B4-4645-A7A3-40E0E203DE4E}" type="presParOf" srcId="{776A1F8C-5C31-4691-9C2B-A7F8DF456F32}" destId="{8CF0E4F3-6CAB-4DF7-8127-F071599528CD}" srcOrd="15" destOrd="0" presId="urn:microsoft.com/office/officeart/2005/8/layout/hChevron3"/>
    <dgm:cxn modelId="{D9A9EFE4-1844-4005-8BED-2FB2A5DC5673}" type="presParOf" srcId="{776A1F8C-5C31-4691-9C2B-A7F8DF456F32}" destId="{6EE9DACF-3558-46D5-AD94-BB48E49F1489}" srcOrd="16" destOrd="0" presId="urn:microsoft.com/office/officeart/2005/8/layout/hChevron3"/>
    <dgm:cxn modelId="{DDC766BE-4A32-4C0C-825B-A9815018E346}" type="presParOf" srcId="{776A1F8C-5C31-4691-9C2B-A7F8DF456F32}" destId="{32911B46-F97F-4525-AD59-CFE95FFB94FB}" srcOrd="17" destOrd="0" presId="urn:microsoft.com/office/officeart/2005/8/layout/hChevron3"/>
    <dgm:cxn modelId="{50FEB9A3-6A5E-493F-B5D2-A491D2B86465}" type="presParOf" srcId="{776A1F8C-5C31-4691-9C2B-A7F8DF456F32}" destId="{B5879791-AD02-494D-9D78-6C22396A75B7}" srcOrd="18" destOrd="0" presId="urn:microsoft.com/office/officeart/2005/8/layout/hChevron3"/>
    <dgm:cxn modelId="{0534FCC8-F103-4C46-8CA6-2E6FE1A79070}" type="presParOf" srcId="{776A1F8C-5C31-4691-9C2B-A7F8DF456F32}" destId="{58A52110-D620-4823-A6FA-E8FA09D67D59}" srcOrd="19" destOrd="0" presId="urn:microsoft.com/office/officeart/2005/8/layout/hChevron3"/>
    <dgm:cxn modelId="{FA103E51-2275-407D-9C53-E55B4CF21AE3}" type="presParOf" srcId="{776A1F8C-5C31-4691-9C2B-A7F8DF456F32}" destId="{92430BDE-7174-4B03-866C-936903DF07F9}" srcOrd="20" destOrd="0" presId="urn:microsoft.com/office/officeart/2005/8/layout/hChevron3"/>
    <dgm:cxn modelId="{F31D3BCB-2AFA-458D-96BF-227456F0A622}" type="presParOf" srcId="{776A1F8C-5C31-4691-9C2B-A7F8DF456F32}" destId="{67BB3DEC-BE6B-4F48-94DF-D5CCA4276827}" srcOrd="21" destOrd="0" presId="urn:microsoft.com/office/officeart/2005/8/layout/hChevron3"/>
    <dgm:cxn modelId="{E192B9E4-C8EF-43DC-BA11-78FD917000E5}" type="presParOf" srcId="{776A1F8C-5C31-4691-9C2B-A7F8DF456F32}" destId="{2CB68F4E-D058-4ECE-8D28-436B2D71DCC9}" srcOrd="22"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6.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200" dirty="0">
              <a:hlinkClick xmlns:r="http://schemas.openxmlformats.org/officeDocument/2006/relationships" r:id="rId1" action="ppaction://hlinksldjump"/>
            </a:rPr>
            <a:t>I. Starter</a:t>
          </a:r>
          <a:endParaRPr lang="fr-FR" sz="1200" dirty="0"/>
        </a:p>
      </dgm:t>
    </dgm:pt>
    <dgm:pt modelId="{C735A598-7BAA-4198-B3DB-B75AF76A8085}" type="parTrans" cxnId="{C66094AE-62B6-4AC2-AD90-6DDD41DB0420}">
      <dgm:prSet/>
      <dgm:spPr/>
      <dgm:t>
        <a:bodyPr/>
        <a:lstStyle/>
        <a:p>
          <a:endParaRPr lang="fr-FR" sz="1200"/>
        </a:p>
      </dgm:t>
    </dgm:pt>
    <dgm:pt modelId="{D71A99E9-9574-442D-A8CA-B21062B246A6}" type="sibTrans" cxnId="{C66094AE-62B6-4AC2-AD90-6DDD41DB0420}">
      <dgm:prSet/>
      <dgm:spPr/>
      <dgm:t>
        <a:bodyPr/>
        <a:lstStyle/>
        <a:p>
          <a:endParaRPr lang="fr-FR" sz="1200"/>
        </a:p>
      </dgm:t>
    </dgm:pt>
    <dgm:pt modelId="{6FAE786F-AC75-4C08-AB21-821A5A2DCB78}">
      <dgm:prSet phldrT="[Texte]" custT="1"/>
      <dgm:spPr>
        <a:solidFill>
          <a:schemeClr val="accent6">
            <a:lumMod val="20000"/>
            <a:lumOff val="80000"/>
          </a:schemeClr>
        </a:solidFill>
      </dgm:spPr>
      <dgm:t>
        <a:bodyPr/>
        <a:lstStyle/>
        <a:p>
          <a:r>
            <a:rPr lang="fr-FR" sz="1200" dirty="0">
              <a:hlinkClick xmlns:r="http://schemas.openxmlformats.org/officeDocument/2006/relationships" r:id="rId2" action="ppaction://hlinksldjump"/>
            </a:rPr>
            <a:t>II. C. texte</a:t>
          </a:r>
          <a:endParaRPr lang="fr-FR" sz="1200" dirty="0"/>
        </a:p>
      </dgm:t>
    </dgm:pt>
    <dgm:pt modelId="{995DA614-9380-4BB6-AF59-3DCB142B5F48}" type="parTrans" cxnId="{999FA33F-C5F2-4496-9223-5605050F10AE}">
      <dgm:prSet/>
      <dgm:spPr/>
      <dgm:t>
        <a:bodyPr/>
        <a:lstStyle/>
        <a:p>
          <a:endParaRPr lang="fr-FR" sz="1200"/>
        </a:p>
      </dgm:t>
    </dgm:pt>
    <dgm:pt modelId="{EB9486F7-414A-4ECD-8706-C58E89D3C254}" type="sibTrans" cxnId="{999FA33F-C5F2-4496-9223-5605050F10AE}">
      <dgm:prSet/>
      <dgm:spPr/>
      <dgm:t>
        <a:bodyPr/>
        <a:lstStyle/>
        <a:p>
          <a:endParaRPr lang="fr-FR" sz="1200"/>
        </a:p>
      </dgm:t>
    </dgm:pt>
    <dgm:pt modelId="{85EC93E8-032B-44C3-96BD-D8FC2CDF2A04}">
      <dgm:prSet phldrT="[Texte]" custT="1"/>
      <dgm:spPr>
        <a:solidFill>
          <a:schemeClr val="accent6">
            <a:lumMod val="20000"/>
            <a:lumOff val="80000"/>
          </a:schemeClr>
        </a:solidFill>
      </dgm:spPr>
      <dgm:t>
        <a:bodyPr/>
        <a:lstStyle/>
        <a:p>
          <a:r>
            <a:rPr lang="fr-FR" sz="1200" dirty="0">
              <a:hlinkClick xmlns:r="http://schemas.openxmlformats.org/officeDocument/2006/relationships" r:id="rId3" action="ppaction://hlinksldjump"/>
            </a:rPr>
            <a:t>IV. Gr: qté définie</a:t>
          </a:r>
          <a:endParaRPr lang="fr-FR" sz="1200" dirty="0"/>
        </a:p>
      </dgm:t>
    </dgm:pt>
    <dgm:pt modelId="{B0ED8357-9422-40D9-916C-E231BBDB607E}" type="parTrans" cxnId="{0A00E1CB-F810-44A5-A8D7-65B7092DF0AD}">
      <dgm:prSet/>
      <dgm:spPr/>
      <dgm:t>
        <a:bodyPr/>
        <a:lstStyle/>
        <a:p>
          <a:endParaRPr lang="fr-FR" sz="1200"/>
        </a:p>
      </dgm:t>
    </dgm:pt>
    <dgm:pt modelId="{9936B63E-A76D-4026-BBC4-6A1BEE9FE167}" type="sibTrans" cxnId="{0A00E1CB-F810-44A5-A8D7-65B7092DF0AD}">
      <dgm:prSet/>
      <dgm:spPr/>
      <dgm:t>
        <a:bodyPr/>
        <a:lstStyle/>
        <a:p>
          <a:endParaRPr lang="fr-FR" sz="1200"/>
        </a:p>
      </dgm:t>
    </dgm:pt>
    <dgm:pt modelId="{63BF9446-41F9-44D2-88CF-A079D597BA95}">
      <dgm:prSet phldrT="[Texte]" custT="1"/>
      <dgm:spPr>
        <a:solidFill>
          <a:srgbClr val="FFC000"/>
        </a:solidFill>
      </dgm:spPr>
      <dgm:t>
        <a:bodyPr/>
        <a:lstStyle/>
        <a:p>
          <a:r>
            <a:rPr lang="fr-FR" sz="1200" dirty="0">
              <a:hlinkClick xmlns:r="http://schemas.openxmlformats.org/officeDocument/2006/relationships" r:id="rId4" action="ppaction://hlinksldjump"/>
            </a:rPr>
            <a:t>V. Gr: qté indéfinie</a:t>
          </a:r>
          <a:endParaRPr lang="fr-FR" sz="1200" dirty="0"/>
        </a:p>
      </dgm:t>
    </dgm:pt>
    <dgm:pt modelId="{9AEBF485-80B7-4E72-B632-6D0248883F53}" type="parTrans" cxnId="{B2C73BEB-7BFC-4B9A-BF95-0C73B50EBA98}">
      <dgm:prSet/>
      <dgm:spPr/>
      <dgm:t>
        <a:bodyPr/>
        <a:lstStyle/>
        <a:p>
          <a:endParaRPr lang="fr-FR" sz="1200"/>
        </a:p>
      </dgm:t>
    </dgm:pt>
    <dgm:pt modelId="{F11C5AE7-F1F8-4B7B-AAC2-50535A342F1D}" type="sibTrans" cxnId="{B2C73BEB-7BFC-4B9A-BF95-0C73B50EBA98}">
      <dgm:prSet/>
      <dgm:spPr/>
      <dgm:t>
        <a:bodyPr/>
        <a:lstStyle/>
        <a:p>
          <a:endParaRPr lang="fr-FR" sz="1200"/>
        </a:p>
      </dgm:t>
    </dgm:pt>
    <dgm:pt modelId="{9CD13DA1-4E5F-4C46-A83B-A6876944F671}">
      <dgm:prSet phldrT="[Texte]" custT="1"/>
      <dgm:spPr>
        <a:solidFill>
          <a:schemeClr val="accent6">
            <a:lumMod val="20000"/>
            <a:lumOff val="80000"/>
          </a:schemeClr>
        </a:solidFill>
      </dgm:spPr>
      <dgm:t>
        <a:bodyPr/>
        <a:lstStyle/>
        <a:p>
          <a:r>
            <a:rPr lang="fr-FR" sz="1200" dirty="0">
              <a:hlinkClick xmlns:r="http://schemas.openxmlformats.org/officeDocument/2006/relationships" r:id="rId5" action="ppaction://hlinksldjump"/>
            </a:rPr>
            <a:t>XI. Phonétique</a:t>
          </a:r>
          <a:endParaRPr lang="fr-FR" sz="1200" dirty="0"/>
        </a:p>
      </dgm:t>
    </dgm:pt>
    <dgm:pt modelId="{A0441888-E3AF-4D12-AB92-613143FC1909}" type="parTrans" cxnId="{C85385A2-F66B-431C-B9AC-A00FB80E79EB}">
      <dgm:prSet/>
      <dgm:spPr/>
      <dgm:t>
        <a:bodyPr/>
        <a:lstStyle/>
        <a:p>
          <a:endParaRPr lang="fr-FR" sz="1200"/>
        </a:p>
      </dgm:t>
    </dgm:pt>
    <dgm:pt modelId="{1E76E48C-B58D-4209-8280-B24013EBE79B}" type="sibTrans" cxnId="{C85385A2-F66B-431C-B9AC-A00FB80E79EB}">
      <dgm:prSet/>
      <dgm:spPr/>
      <dgm:t>
        <a:bodyPr/>
        <a:lstStyle/>
        <a:p>
          <a:endParaRPr lang="fr-FR" sz="1200"/>
        </a:p>
      </dgm:t>
    </dgm:pt>
    <dgm:pt modelId="{B1C5E547-A81E-4965-963A-5969F01DE233}">
      <dgm:prSet phldrT="[Texte]" custT="1"/>
      <dgm:spPr>
        <a:solidFill>
          <a:schemeClr val="accent6">
            <a:lumMod val="20000"/>
            <a:lumOff val="80000"/>
          </a:schemeClr>
        </a:solidFill>
      </dgm:spPr>
      <dgm:t>
        <a:bodyPr/>
        <a:lstStyle/>
        <a:p>
          <a:r>
            <a:rPr lang="fr-FR" sz="1200" dirty="0">
              <a:hlinkClick xmlns:r="http://schemas.openxmlformats.org/officeDocument/2006/relationships" r:id="rId6" action="ppaction://hlinksldjump"/>
            </a:rPr>
            <a:t>XII. Production</a:t>
          </a:r>
          <a:endParaRPr lang="fr-FR" sz="1200" dirty="0"/>
        </a:p>
      </dgm:t>
    </dgm:pt>
    <dgm:pt modelId="{AE6CC7CD-9FCB-4360-8E79-DF93DAF60737}" type="parTrans" cxnId="{72738101-32A0-482A-BC85-92CF6BCE71EB}">
      <dgm:prSet/>
      <dgm:spPr/>
      <dgm:t>
        <a:bodyPr/>
        <a:lstStyle/>
        <a:p>
          <a:endParaRPr lang="fr-FR" sz="1200"/>
        </a:p>
      </dgm:t>
    </dgm:pt>
    <dgm:pt modelId="{580937A6-3062-43E0-84A4-203220A55668}" type="sibTrans" cxnId="{72738101-32A0-482A-BC85-92CF6BCE71EB}">
      <dgm:prSet/>
      <dgm:spPr/>
      <dgm:t>
        <a:bodyPr/>
        <a:lstStyle/>
        <a:p>
          <a:endParaRPr lang="fr-FR" sz="1200"/>
        </a:p>
      </dgm:t>
    </dgm:pt>
    <dgm:pt modelId="{51A4E85C-7853-4BD1-99B8-500FA732C07C}">
      <dgm:prSet phldrT="[Texte]" custT="1"/>
      <dgm:spPr>
        <a:solidFill>
          <a:schemeClr val="accent6">
            <a:lumMod val="20000"/>
            <a:lumOff val="80000"/>
          </a:schemeClr>
        </a:solidFill>
      </dgm:spPr>
      <dgm:t>
        <a:bodyPr/>
        <a:lstStyle/>
        <a:p>
          <a:r>
            <a:rPr lang="fr-FR" sz="1200" dirty="0">
              <a:hlinkClick xmlns:r="http://schemas.openxmlformats.org/officeDocument/2006/relationships" r:id="rId7" action="ppaction://hlinksldjump"/>
            </a:rPr>
            <a:t>VI. </a:t>
          </a:r>
          <a:r>
            <a:rPr lang="fr-FR" sz="1200" dirty="0" err="1">
              <a:hlinkClick xmlns:r="http://schemas.openxmlformats.org/officeDocument/2006/relationships" r:id="rId7" action="ppaction://hlinksldjump"/>
            </a:rPr>
            <a:t>Voc</a:t>
          </a:r>
          <a:r>
            <a:rPr lang="fr-FR" sz="1200" dirty="0">
              <a:hlinkClick xmlns:r="http://schemas.openxmlformats.org/officeDocument/2006/relationships" r:id="rId7" action="ppaction://hlinksldjump"/>
            </a:rPr>
            <a:t>: actions</a:t>
          </a:r>
          <a:endParaRPr lang="fr-FR" sz="1200" dirty="0"/>
        </a:p>
      </dgm:t>
    </dgm:pt>
    <dgm:pt modelId="{B7C07AFD-23D0-4ADA-AB3D-00F07F4ED878}" type="parTrans" cxnId="{AE06BB18-E8A4-4D1E-ACA5-3BC536A79940}">
      <dgm:prSet/>
      <dgm:spPr/>
      <dgm:t>
        <a:bodyPr/>
        <a:lstStyle/>
        <a:p>
          <a:endParaRPr lang="fr-FR" sz="1200"/>
        </a:p>
      </dgm:t>
    </dgm:pt>
    <dgm:pt modelId="{1D2E3503-D81D-4ED0-BBED-9752F01DDB36}" type="sibTrans" cxnId="{AE06BB18-E8A4-4D1E-ACA5-3BC536A79940}">
      <dgm:prSet/>
      <dgm:spPr/>
      <dgm:t>
        <a:bodyPr/>
        <a:lstStyle/>
        <a:p>
          <a:endParaRPr lang="fr-FR" sz="1200"/>
        </a:p>
      </dgm:t>
    </dgm:pt>
    <dgm:pt modelId="{2473E0C6-F091-45D1-92DF-C3495EF1C401}">
      <dgm:prSet phldrT="[Texte]" custT="1"/>
      <dgm:spPr>
        <a:solidFill>
          <a:schemeClr val="accent6">
            <a:lumMod val="20000"/>
            <a:lumOff val="80000"/>
          </a:schemeClr>
        </a:solidFill>
      </dgm:spPr>
      <dgm:t>
        <a:bodyPr/>
        <a:lstStyle/>
        <a:p>
          <a:r>
            <a:rPr lang="fr-FR" sz="1200" dirty="0">
              <a:hlinkClick xmlns:r="http://schemas.openxmlformats.org/officeDocument/2006/relationships" r:id="rId8" action="ppaction://hlinksldjump"/>
            </a:rPr>
            <a:t>VII. Gr: COD</a:t>
          </a:r>
          <a:endParaRPr lang="fr-FR" sz="1200" dirty="0"/>
        </a:p>
      </dgm:t>
    </dgm:pt>
    <dgm:pt modelId="{4433C147-A76C-4373-82A9-5E8D9C6D1838}" type="parTrans" cxnId="{2A5368FE-1C47-49B5-BBAB-3FCDB61912AD}">
      <dgm:prSet/>
      <dgm:spPr/>
      <dgm:t>
        <a:bodyPr/>
        <a:lstStyle/>
        <a:p>
          <a:endParaRPr lang="fr-FR" sz="1200"/>
        </a:p>
      </dgm:t>
    </dgm:pt>
    <dgm:pt modelId="{180EAE69-2C01-4311-B9E4-412DA1BB2F8A}" type="sibTrans" cxnId="{2A5368FE-1C47-49B5-BBAB-3FCDB61912AD}">
      <dgm:prSet/>
      <dgm:spPr/>
      <dgm:t>
        <a:bodyPr/>
        <a:lstStyle/>
        <a:p>
          <a:endParaRPr lang="fr-FR" sz="1200"/>
        </a:p>
      </dgm:t>
    </dgm:pt>
    <dgm:pt modelId="{F6F74AEF-BB45-45DA-85BB-D022F832901F}">
      <dgm:prSet phldrT="[Texte]" custT="1"/>
      <dgm:spPr>
        <a:solidFill>
          <a:schemeClr val="accent6">
            <a:lumMod val="20000"/>
            <a:lumOff val="80000"/>
          </a:schemeClr>
        </a:solidFill>
      </dgm:spPr>
      <dgm:t>
        <a:bodyPr/>
        <a:lstStyle/>
        <a:p>
          <a:r>
            <a:rPr lang="fr-FR" sz="1200" dirty="0">
              <a:hlinkClick xmlns:r="http://schemas.openxmlformats.org/officeDocument/2006/relationships" r:id="rId9" action="ppaction://hlinksldjump"/>
            </a:rPr>
            <a:t>VIII. Gr: prés. progressif</a:t>
          </a:r>
          <a:endParaRPr lang="fr-FR" sz="1200" dirty="0"/>
        </a:p>
      </dgm:t>
    </dgm:pt>
    <dgm:pt modelId="{31D343A9-D0AF-42AA-80A0-2F8A29E1D15C}" type="parTrans" cxnId="{5B7573AD-785D-4B55-A230-E32D87EAB77C}">
      <dgm:prSet/>
      <dgm:spPr/>
      <dgm:t>
        <a:bodyPr/>
        <a:lstStyle/>
        <a:p>
          <a:endParaRPr lang="fr-FR" sz="1200"/>
        </a:p>
      </dgm:t>
    </dgm:pt>
    <dgm:pt modelId="{0A7681B3-6438-4331-95BA-32E8E2E65E7D}" type="sibTrans" cxnId="{5B7573AD-785D-4B55-A230-E32D87EAB77C}">
      <dgm:prSet/>
      <dgm:spPr/>
      <dgm:t>
        <a:bodyPr/>
        <a:lstStyle/>
        <a:p>
          <a:endParaRPr lang="fr-FR" sz="1200"/>
        </a:p>
      </dgm:t>
    </dgm:pt>
    <dgm:pt modelId="{936D745D-CA20-4C08-BC30-D08A12E607A8}">
      <dgm:prSet phldrT="[Texte]" custT="1"/>
      <dgm:spPr>
        <a:solidFill>
          <a:schemeClr val="accent6">
            <a:lumMod val="20000"/>
            <a:lumOff val="80000"/>
          </a:schemeClr>
        </a:solidFill>
      </dgm:spPr>
      <dgm:t>
        <a:bodyPr/>
        <a:lstStyle/>
        <a:p>
          <a:r>
            <a:rPr lang="fr-FR" sz="1200" dirty="0">
              <a:hlinkClick xmlns:r="http://schemas.openxmlformats.org/officeDocument/2006/relationships" r:id="rId10" action="ppaction://hlinksldjump"/>
            </a:rPr>
            <a:t>IX. </a:t>
          </a:r>
          <a:r>
            <a:rPr lang="fr-FR" sz="1200" dirty="0" err="1">
              <a:hlinkClick xmlns:r="http://schemas.openxmlformats.org/officeDocument/2006/relationships" r:id="rId10" action="ppaction://hlinksldjump"/>
            </a:rPr>
            <a:t>Voc</a:t>
          </a:r>
          <a:r>
            <a:rPr lang="fr-FR" sz="1200" dirty="0">
              <a:hlinkClick xmlns:r="http://schemas.openxmlformats.org/officeDocument/2006/relationships" r:id="rId10" action="ppaction://hlinksldjump"/>
            </a:rPr>
            <a:t>: connecteurs</a:t>
          </a:r>
          <a:endParaRPr lang="fr-FR" sz="1200" dirty="0"/>
        </a:p>
      </dgm:t>
    </dgm:pt>
    <dgm:pt modelId="{5794BC60-2566-4E8B-AF41-932DE9E3CF09}" type="parTrans" cxnId="{EDF810CE-15C3-42DD-BF0A-6F360788C8CC}">
      <dgm:prSet/>
      <dgm:spPr/>
      <dgm:t>
        <a:bodyPr/>
        <a:lstStyle/>
        <a:p>
          <a:endParaRPr lang="fr-FR" sz="1200"/>
        </a:p>
      </dgm:t>
    </dgm:pt>
    <dgm:pt modelId="{3F89783E-1958-4D73-9E9D-4ADDC3DE43EC}" type="sibTrans" cxnId="{EDF810CE-15C3-42DD-BF0A-6F360788C8CC}">
      <dgm:prSet/>
      <dgm:spPr/>
      <dgm:t>
        <a:bodyPr/>
        <a:lstStyle/>
        <a:p>
          <a:endParaRPr lang="fr-FR" sz="1200"/>
        </a:p>
      </dgm:t>
    </dgm:pt>
    <dgm:pt modelId="{0D8A07CC-95B6-4EA0-829E-D9B8D030864E}">
      <dgm:prSet phldrT="[Texte]" custT="1"/>
      <dgm:spPr>
        <a:solidFill>
          <a:schemeClr val="accent6">
            <a:lumMod val="20000"/>
            <a:lumOff val="80000"/>
          </a:schemeClr>
        </a:solidFill>
      </dgm:spPr>
      <dgm:t>
        <a:bodyPr/>
        <a:lstStyle/>
        <a:p>
          <a:r>
            <a:rPr lang="fr-FR" sz="1200" dirty="0">
              <a:hlinkClick xmlns:r="http://schemas.openxmlformats.org/officeDocument/2006/relationships" r:id="rId11" action="ppaction://hlinksldjump"/>
            </a:rPr>
            <a:t>X. </a:t>
          </a:r>
          <a:r>
            <a:rPr lang="fr-FR" sz="1200" dirty="0" err="1">
              <a:hlinkClick xmlns:r="http://schemas.openxmlformats.org/officeDocument/2006/relationships" r:id="rId11" action="ppaction://hlinksldjump"/>
            </a:rPr>
            <a:t>Voc</a:t>
          </a:r>
          <a:r>
            <a:rPr lang="fr-FR" sz="1200" dirty="0">
              <a:hlinkClick xmlns:r="http://schemas.openxmlformats.org/officeDocument/2006/relationships" r:id="rId11" action="ppaction://hlinksldjump"/>
            </a:rPr>
            <a:t>: opinion</a:t>
          </a:r>
          <a:endParaRPr lang="fr-FR" sz="1200" dirty="0"/>
        </a:p>
      </dgm:t>
    </dgm:pt>
    <dgm:pt modelId="{D1EA18D4-45E8-453B-9846-F7DB3EB607EC}" type="parTrans" cxnId="{D7169B87-9B7A-456D-8969-26D2699B1861}">
      <dgm:prSet/>
      <dgm:spPr/>
      <dgm:t>
        <a:bodyPr/>
        <a:lstStyle/>
        <a:p>
          <a:endParaRPr lang="fr-FR" sz="1200"/>
        </a:p>
      </dgm:t>
    </dgm:pt>
    <dgm:pt modelId="{922F579C-F95D-45B9-8EB7-32A2FB74BB9F}" type="sibTrans" cxnId="{D7169B87-9B7A-456D-8969-26D2699B1861}">
      <dgm:prSet/>
      <dgm:spPr/>
      <dgm:t>
        <a:bodyPr/>
        <a:lstStyle/>
        <a:p>
          <a:endParaRPr lang="fr-FR" sz="1200"/>
        </a:p>
      </dgm:t>
    </dgm:pt>
    <dgm:pt modelId="{1C4AA4B7-634C-4CBA-8066-E03FD66C6830}">
      <dgm:prSet phldrT="[Texte]" custT="1"/>
      <dgm:spPr>
        <a:solidFill>
          <a:schemeClr val="accent6">
            <a:lumMod val="20000"/>
            <a:lumOff val="80000"/>
          </a:schemeClr>
        </a:solidFill>
      </dgm:spPr>
      <dgm:t>
        <a:bodyPr/>
        <a:lstStyle/>
        <a:p>
          <a:r>
            <a:rPr lang="fr-FR" sz="1200" dirty="0">
              <a:hlinkClick xmlns:r="http://schemas.openxmlformats.org/officeDocument/2006/relationships" r:id="rId12" action="ppaction://hlinksldjump"/>
            </a:rPr>
            <a:t>III. </a:t>
          </a:r>
          <a:r>
            <a:rPr lang="fr-FR" sz="1200" dirty="0" err="1">
              <a:hlinkClick xmlns:r="http://schemas.openxmlformats.org/officeDocument/2006/relationships" r:id="rId12" action="ppaction://hlinksldjump"/>
            </a:rPr>
            <a:t>Voc</a:t>
          </a:r>
          <a:r>
            <a:rPr lang="fr-FR" sz="1200" dirty="0">
              <a:hlinkClick xmlns:r="http://schemas.openxmlformats.org/officeDocument/2006/relationships" r:id="rId12" action="ppaction://hlinksldjump"/>
            </a:rPr>
            <a:t>: aliments</a:t>
          </a:r>
          <a:endParaRPr lang="fr-FR" sz="1200" dirty="0"/>
        </a:p>
      </dgm:t>
    </dgm:pt>
    <dgm:pt modelId="{F9360B63-235F-4C4F-913A-0129822BD193}" type="parTrans" cxnId="{7C96E37D-2221-4703-9830-2485111A4943}">
      <dgm:prSet/>
      <dgm:spPr/>
      <dgm:t>
        <a:bodyPr/>
        <a:lstStyle/>
        <a:p>
          <a:endParaRPr lang="fr-FR" sz="1200"/>
        </a:p>
      </dgm:t>
    </dgm:pt>
    <dgm:pt modelId="{31BB5B69-4B99-4D7D-8A85-CD53BEB64987}" type="sibTrans" cxnId="{7C96E37D-2221-4703-9830-2485111A4943}">
      <dgm:prSet/>
      <dgm:spPr/>
      <dgm:t>
        <a:bodyPr/>
        <a:lstStyle/>
        <a:p>
          <a:endParaRPr lang="fr-FR" sz="12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12">
        <dgm:presLayoutVars>
          <dgm:bulletEnabled val="1"/>
        </dgm:presLayoutVars>
      </dgm:prSet>
      <dgm:spPr/>
    </dgm:pt>
    <dgm:pt modelId="{4F894FE4-D206-41C8-AF7E-2F059EF7A497}" type="pres">
      <dgm:prSet presAssocID="{D71A99E9-9574-442D-A8CA-B21062B246A6}" presName="parSpace" presStyleCnt="0"/>
      <dgm:spPr/>
    </dgm:pt>
    <dgm:pt modelId="{2F548C05-5D23-47B9-9153-0D08392EF497}" type="pres">
      <dgm:prSet presAssocID="{6FAE786F-AC75-4C08-AB21-821A5A2DCB78}" presName="parTxOnly" presStyleLbl="node1" presStyleIdx="1" presStyleCnt="12">
        <dgm:presLayoutVars>
          <dgm:bulletEnabled val="1"/>
        </dgm:presLayoutVars>
      </dgm:prSet>
      <dgm:spPr/>
    </dgm:pt>
    <dgm:pt modelId="{2641F55C-7678-4F0E-9F26-07FCA1D57FDD}" type="pres">
      <dgm:prSet presAssocID="{EB9486F7-414A-4ECD-8706-C58E89D3C254}" presName="parSpace" presStyleCnt="0"/>
      <dgm:spPr/>
    </dgm:pt>
    <dgm:pt modelId="{07D5B92C-B88D-4097-96C2-28859F65CA7F}" type="pres">
      <dgm:prSet presAssocID="{1C4AA4B7-634C-4CBA-8066-E03FD66C6830}" presName="parTxOnly" presStyleLbl="node1" presStyleIdx="2" presStyleCnt="12">
        <dgm:presLayoutVars>
          <dgm:bulletEnabled val="1"/>
        </dgm:presLayoutVars>
      </dgm:prSet>
      <dgm:spPr/>
    </dgm:pt>
    <dgm:pt modelId="{149AD83A-B175-422B-8511-AB5D0AE3C71B}" type="pres">
      <dgm:prSet presAssocID="{31BB5B69-4B99-4D7D-8A85-CD53BEB64987}" presName="parSpace" presStyleCnt="0"/>
      <dgm:spPr/>
    </dgm:pt>
    <dgm:pt modelId="{0BF32CFA-15F8-41C4-A152-C55FC3476C2D}" type="pres">
      <dgm:prSet presAssocID="{85EC93E8-032B-44C3-96BD-D8FC2CDF2A04}" presName="parTxOnly" presStyleLbl="node1" presStyleIdx="3" presStyleCnt="1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12">
        <dgm:presLayoutVars>
          <dgm:bulletEnabled val="1"/>
        </dgm:presLayoutVars>
      </dgm:prSet>
      <dgm:spPr/>
    </dgm:pt>
    <dgm:pt modelId="{25A1145E-2788-45FB-97B7-F8C4089C4654}" type="pres">
      <dgm:prSet presAssocID="{F11C5AE7-F1F8-4B7B-AAC2-50535A342F1D}" presName="parSpace" presStyleCnt="0"/>
      <dgm:spPr/>
    </dgm:pt>
    <dgm:pt modelId="{9FAE840A-45EF-4838-804D-7D38725257B5}" type="pres">
      <dgm:prSet presAssocID="{51A4E85C-7853-4BD1-99B8-500FA732C07C}" presName="parTxOnly" presStyleLbl="node1" presStyleIdx="5" presStyleCnt="12">
        <dgm:presLayoutVars>
          <dgm:bulletEnabled val="1"/>
        </dgm:presLayoutVars>
      </dgm:prSet>
      <dgm:spPr/>
    </dgm:pt>
    <dgm:pt modelId="{BBB638DF-FC3D-4C30-895A-940F06B6343E}" type="pres">
      <dgm:prSet presAssocID="{1D2E3503-D81D-4ED0-BBED-9752F01DDB36}" presName="parSpace" presStyleCnt="0"/>
      <dgm:spPr/>
    </dgm:pt>
    <dgm:pt modelId="{2CC4FF6B-995D-4E35-BB3F-77D64CD4A0D0}" type="pres">
      <dgm:prSet presAssocID="{2473E0C6-F091-45D1-92DF-C3495EF1C401}" presName="parTxOnly" presStyleLbl="node1" presStyleIdx="6" presStyleCnt="12">
        <dgm:presLayoutVars>
          <dgm:bulletEnabled val="1"/>
        </dgm:presLayoutVars>
      </dgm:prSet>
      <dgm:spPr/>
    </dgm:pt>
    <dgm:pt modelId="{1B769117-C156-4328-97A8-A790DE76E5F3}" type="pres">
      <dgm:prSet presAssocID="{180EAE69-2C01-4311-B9E4-412DA1BB2F8A}" presName="parSpace" presStyleCnt="0"/>
      <dgm:spPr/>
    </dgm:pt>
    <dgm:pt modelId="{E0020522-8D25-4C40-9ABB-B5A802558AAC}" type="pres">
      <dgm:prSet presAssocID="{F6F74AEF-BB45-45DA-85BB-D022F832901F}" presName="parTxOnly" presStyleLbl="node1" presStyleIdx="7" presStyleCnt="12">
        <dgm:presLayoutVars>
          <dgm:bulletEnabled val="1"/>
        </dgm:presLayoutVars>
      </dgm:prSet>
      <dgm:spPr/>
    </dgm:pt>
    <dgm:pt modelId="{8CF0E4F3-6CAB-4DF7-8127-F071599528CD}" type="pres">
      <dgm:prSet presAssocID="{0A7681B3-6438-4331-95BA-32E8E2E65E7D}" presName="parSpace" presStyleCnt="0"/>
      <dgm:spPr/>
    </dgm:pt>
    <dgm:pt modelId="{6EE9DACF-3558-46D5-AD94-BB48E49F1489}" type="pres">
      <dgm:prSet presAssocID="{936D745D-CA20-4C08-BC30-D08A12E607A8}" presName="parTxOnly" presStyleLbl="node1" presStyleIdx="8" presStyleCnt="12">
        <dgm:presLayoutVars>
          <dgm:bulletEnabled val="1"/>
        </dgm:presLayoutVars>
      </dgm:prSet>
      <dgm:spPr/>
    </dgm:pt>
    <dgm:pt modelId="{32911B46-F97F-4525-AD59-CFE95FFB94FB}" type="pres">
      <dgm:prSet presAssocID="{3F89783E-1958-4D73-9E9D-4ADDC3DE43EC}" presName="parSpace" presStyleCnt="0"/>
      <dgm:spPr/>
    </dgm:pt>
    <dgm:pt modelId="{B5879791-AD02-494D-9D78-6C22396A75B7}" type="pres">
      <dgm:prSet presAssocID="{0D8A07CC-95B6-4EA0-829E-D9B8D030864E}" presName="parTxOnly" presStyleLbl="node1" presStyleIdx="9" presStyleCnt="12">
        <dgm:presLayoutVars>
          <dgm:bulletEnabled val="1"/>
        </dgm:presLayoutVars>
      </dgm:prSet>
      <dgm:spPr/>
    </dgm:pt>
    <dgm:pt modelId="{58A52110-D620-4823-A6FA-E8FA09D67D59}" type="pres">
      <dgm:prSet presAssocID="{922F579C-F95D-45B9-8EB7-32A2FB74BB9F}" presName="parSpace" presStyleCnt="0"/>
      <dgm:spPr/>
    </dgm:pt>
    <dgm:pt modelId="{92430BDE-7174-4B03-866C-936903DF07F9}" type="pres">
      <dgm:prSet presAssocID="{9CD13DA1-4E5F-4C46-A83B-A6876944F671}" presName="parTxOnly" presStyleLbl="node1" presStyleIdx="10" presStyleCnt="12">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11" presStyleCnt="12">
        <dgm:presLayoutVars>
          <dgm:bulletEnabled val="1"/>
        </dgm:presLayoutVars>
      </dgm:prSet>
      <dgm:spPr/>
    </dgm:pt>
  </dgm:ptLst>
  <dgm:cxnLst>
    <dgm:cxn modelId="{72738101-32A0-482A-BC85-92CF6BCE71EB}" srcId="{70A282F3-4515-4856-B2C0-86AA77246B51}" destId="{B1C5E547-A81E-4965-963A-5969F01DE233}" srcOrd="11" destOrd="0" parTransId="{AE6CC7CD-9FCB-4360-8E79-DF93DAF60737}" sibTransId="{580937A6-3062-43E0-84A4-203220A55668}"/>
    <dgm:cxn modelId="{BC1FA509-B3C6-4E15-9D7F-18D053E21C90}" type="presOf" srcId="{0D8A07CC-95B6-4EA0-829E-D9B8D030864E}" destId="{B5879791-AD02-494D-9D78-6C22396A75B7}" srcOrd="0" destOrd="0" presId="urn:microsoft.com/office/officeart/2005/8/layout/hChevron3"/>
    <dgm:cxn modelId="{8256F109-2CE8-4062-ACC0-DBE387B5E892}" type="presOf" srcId="{70A282F3-4515-4856-B2C0-86AA77246B51}" destId="{776A1F8C-5C31-4691-9C2B-A7F8DF456F32}" srcOrd="0" destOrd="0" presId="urn:microsoft.com/office/officeart/2005/8/layout/hChevron3"/>
    <dgm:cxn modelId="{738C1013-B35C-45FD-A84F-246877F9D9FE}" type="presOf" srcId="{936D745D-CA20-4C08-BC30-D08A12E607A8}" destId="{6EE9DACF-3558-46D5-AD94-BB48E49F1489}" srcOrd="0" destOrd="0" presId="urn:microsoft.com/office/officeart/2005/8/layout/hChevron3"/>
    <dgm:cxn modelId="{AE06BB18-E8A4-4D1E-ACA5-3BC536A79940}" srcId="{70A282F3-4515-4856-B2C0-86AA77246B51}" destId="{51A4E85C-7853-4BD1-99B8-500FA732C07C}" srcOrd="5" destOrd="0" parTransId="{B7C07AFD-23D0-4ADA-AB3D-00F07F4ED878}" sibTransId="{1D2E3503-D81D-4ED0-BBED-9752F01DDB36}"/>
    <dgm:cxn modelId="{E8BBB22B-7300-4868-A083-1104E6BD099B}" type="presOf" srcId="{71854ADA-8CB0-41DE-A023-09C1AF968FE5}" destId="{10216DF6-6500-4360-8168-79C8E29168F6}" srcOrd="0" destOrd="0" presId="urn:microsoft.com/office/officeart/2005/8/layout/hChevron3"/>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1"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0C3B4C51-DA37-44EB-8B1A-A227097089DF}" type="presOf" srcId="{51A4E85C-7853-4BD1-99B8-500FA732C07C}" destId="{9FAE840A-45EF-4838-804D-7D38725257B5}" srcOrd="0" destOrd="0" presId="urn:microsoft.com/office/officeart/2005/8/layout/hChevron3"/>
    <dgm:cxn modelId="{7C96E37D-2221-4703-9830-2485111A4943}" srcId="{70A282F3-4515-4856-B2C0-86AA77246B51}" destId="{1C4AA4B7-634C-4CBA-8066-E03FD66C6830}" srcOrd="2" destOrd="0" parTransId="{F9360B63-235F-4C4F-913A-0129822BD193}" sibTransId="{31BB5B69-4B99-4D7D-8A85-CD53BEB64987}"/>
    <dgm:cxn modelId="{7003787F-7B8C-4EAA-87AB-559D63E64850}" type="presOf" srcId="{2473E0C6-F091-45D1-92DF-C3495EF1C401}" destId="{2CC4FF6B-995D-4E35-BB3F-77D64CD4A0D0}" srcOrd="0" destOrd="0" presId="urn:microsoft.com/office/officeart/2005/8/layout/hChevron3"/>
    <dgm:cxn modelId="{D7169B87-9B7A-456D-8969-26D2699B1861}" srcId="{70A282F3-4515-4856-B2C0-86AA77246B51}" destId="{0D8A07CC-95B6-4EA0-829E-D9B8D030864E}" srcOrd="9" destOrd="0" parTransId="{D1EA18D4-45E8-453B-9846-F7DB3EB607EC}" sibTransId="{922F579C-F95D-45B9-8EB7-32A2FB74BB9F}"/>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10" destOrd="0" parTransId="{A0441888-E3AF-4D12-AB92-613143FC1909}" sibTransId="{1E76E48C-B58D-4209-8280-B24013EBE79B}"/>
    <dgm:cxn modelId="{5B7573AD-785D-4B55-A230-E32D87EAB77C}" srcId="{70A282F3-4515-4856-B2C0-86AA77246B51}" destId="{F6F74AEF-BB45-45DA-85BB-D022F832901F}" srcOrd="7" destOrd="0" parTransId="{31D343A9-D0AF-42AA-80A0-2F8A29E1D15C}" sibTransId="{0A7681B3-6438-4331-95BA-32E8E2E65E7D}"/>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EDF810CE-15C3-42DD-BF0A-6F360788C8CC}" srcId="{70A282F3-4515-4856-B2C0-86AA77246B51}" destId="{936D745D-CA20-4C08-BC30-D08A12E607A8}" srcOrd="8" destOrd="0" parTransId="{5794BC60-2566-4E8B-AF41-932DE9E3CF09}" sibTransId="{3F89783E-1958-4D73-9E9D-4ADDC3DE43EC}"/>
    <dgm:cxn modelId="{2469B8E2-A478-42E2-AA81-10AD3E8626D6}" type="presOf" srcId="{F6F74AEF-BB45-45DA-85BB-D022F832901F}" destId="{E0020522-8D25-4C40-9ABB-B5A802558AAC}"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9587E1F6-0EDF-4079-BE46-C5E4EDAD7C76}" type="presOf" srcId="{1C4AA4B7-634C-4CBA-8066-E03FD66C6830}" destId="{07D5B92C-B88D-4097-96C2-28859F65CA7F}" srcOrd="0" destOrd="0" presId="urn:microsoft.com/office/officeart/2005/8/layout/hChevron3"/>
    <dgm:cxn modelId="{2A5368FE-1C47-49B5-BBAB-3FCDB61912AD}" srcId="{70A282F3-4515-4856-B2C0-86AA77246B51}" destId="{2473E0C6-F091-45D1-92DF-C3495EF1C401}" srcOrd="6" destOrd="0" parTransId="{4433C147-A76C-4373-82A9-5E8D9C6D1838}" sibTransId="{180EAE69-2C01-4311-B9E4-412DA1BB2F8A}"/>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23E8F3E0-0D4E-44EC-A5D5-384FB891694A}" type="presParOf" srcId="{776A1F8C-5C31-4691-9C2B-A7F8DF456F32}" destId="{2F548C05-5D23-47B9-9153-0D08392EF497}" srcOrd="2" destOrd="0" presId="urn:microsoft.com/office/officeart/2005/8/layout/hChevron3"/>
    <dgm:cxn modelId="{6B743A57-743D-4B08-99B0-997F146DC9E6}" type="presParOf" srcId="{776A1F8C-5C31-4691-9C2B-A7F8DF456F32}" destId="{2641F55C-7678-4F0E-9F26-07FCA1D57FDD}" srcOrd="3" destOrd="0" presId="urn:microsoft.com/office/officeart/2005/8/layout/hChevron3"/>
    <dgm:cxn modelId="{DC205062-3D57-485B-A4A3-88E08CF67B73}" type="presParOf" srcId="{776A1F8C-5C31-4691-9C2B-A7F8DF456F32}" destId="{07D5B92C-B88D-4097-96C2-28859F65CA7F}" srcOrd="4" destOrd="0" presId="urn:microsoft.com/office/officeart/2005/8/layout/hChevron3"/>
    <dgm:cxn modelId="{564C1AF4-A875-4033-AC0C-3A982FD8735B}" type="presParOf" srcId="{776A1F8C-5C31-4691-9C2B-A7F8DF456F32}" destId="{149AD83A-B175-422B-8511-AB5D0AE3C71B}"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2A60B205-ECBC-4A54-8744-FD5CBA466B06}" type="presParOf" srcId="{776A1F8C-5C31-4691-9C2B-A7F8DF456F32}" destId="{9FAE840A-45EF-4838-804D-7D38725257B5}" srcOrd="10" destOrd="0" presId="urn:microsoft.com/office/officeart/2005/8/layout/hChevron3"/>
    <dgm:cxn modelId="{43B5F5F6-6381-4D48-B856-1AB4A62ACFE7}" type="presParOf" srcId="{776A1F8C-5C31-4691-9C2B-A7F8DF456F32}" destId="{BBB638DF-FC3D-4C30-895A-940F06B6343E}" srcOrd="11" destOrd="0" presId="urn:microsoft.com/office/officeart/2005/8/layout/hChevron3"/>
    <dgm:cxn modelId="{3459719D-6CFD-462C-B8D1-15E16C375775}" type="presParOf" srcId="{776A1F8C-5C31-4691-9C2B-A7F8DF456F32}" destId="{2CC4FF6B-995D-4E35-BB3F-77D64CD4A0D0}" srcOrd="12" destOrd="0" presId="urn:microsoft.com/office/officeart/2005/8/layout/hChevron3"/>
    <dgm:cxn modelId="{9BEB9B76-D675-43EF-8776-EF1C3FA58311}" type="presParOf" srcId="{776A1F8C-5C31-4691-9C2B-A7F8DF456F32}" destId="{1B769117-C156-4328-97A8-A790DE76E5F3}" srcOrd="13" destOrd="0" presId="urn:microsoft.com/office/officeart/2005/8/layout/hChevron3"/>
    <dgm:cxn modelId="{3A64E952-699F-4EC7-9C53-12B304A1AC65}" type="presParOf" srcId="{776A1F8C-5C31-4691-9C2B-A7F8DF456F32}" destId="{E0020522-8D25-4C40-9ABB-B5A802558AAC}" srcOrd="14" destOrd="0" presId="urn:microsoft.com/office/officeart/2005/8/layout/hChevron3"/>
    <dgm:cxn modelId="{7C42AB26-C2B4-4645-A7A3-40E0E203DE4E}" type="presParOf" srcId="{776A1F8C-5C31-4691-9C2B-A7F8DF456F32}" destId="{8CF0E4F3-6CAB-4DF7-8127-F071599528CD}" srcOrd="15" destOrd="0" presId="urn:microsoft.com/office/officeart/2005/8/layout/hChevron3"/>
    <dgm:cxn modelId="{D9A9EFE4-1844-4005-8BED-2FB2A5DC5673}" type="presParOf" srcId="{776A1F8C-5C31-4691-9C2B-A7F8DF456F32}" destId="{6EE9DACF-3558-46D5-AD94-BB48E49F1489}" srcOrd="16" destOrd="0" presId="urn:microsoft.com/office/officeart/2005/8/layout/hChevron3"/>
    <dgm:cxn modelId="{DDC766BE-4A32-4C0C-825B-A9815018E346}" type="presParOf" srcId="{776A1F8C-5C31-4691-9C2B-A7F8DF456F32}" destId="{32911B46-F97F-4525-AD59-CFE95FFB94FB}" srcOrd="17" destOrd="0" presId="urn:microsoft.com/office/officeart/2005/8/layout/hChevron3"/>
    <dgm:cxn modelId="{50FEB9A3-6A5E-493F-B5D2-A491D2B86465}" type="presParOf" srcId="{776A1F8C-5C31-4691-9C2B-A7F8DF456F32}" destId="{B5879791-AD02-494D-9D78-6C22396A75B7}" srcOrd="18" destOrd="0" presId="urn:microsoft.com/office/officeart/2005/8/layout/hChevron3"/>
    <dgm:cxn modelId="{0534FCC8-F103-4C46-8CA6-2E6FE1A79070}" type="presParOf" srcId="{776A1F8C-5C31-4691-9C2B-A7F8DF456F32}" destId="{58A52110-D620-4823-A6FA-E8FA09D67D59}" srcOrd="19" destOrd="0" presId="urn:microsoft.com/office/officeart/2005/8/layout/hChevron3"/>
    <dgm:cxn modelId="{FA103E51-2275-407D-9C53-E55B4CF21AE3}" type="presParOf" srcId="{776A1F8C-5C31-4691-9C2B-A7F8DF456F32}" destId="{92430BDE-7174-4B03-866C-936903DF07F9}" srcOrd="20" destOrd="0" presId="urn:microsoft.com/office/officeart/2005/8/layout/hChevron3"/>
    <dgm:cxn modelId="{F31D3BCB-2AFA-458D-96BF-227456F0A622}" type="presParOf" srcId="{776A1F8C-5C31-4691-9C2B-A7F8DF456F32}" destId="{67BB3DEC-BE6B-4F48-94DF-D5CCA4276827}" srcOrd="21" destOrd="0" presId="urn:microsoft.com/office/officeart/2005/8/layout/hChevron3"/>
    <dgm:cxn modelId="{E192B9E4-C8EF-43DC-BA11-78FD917000E5}" type="presParOf" srcId="{776A1F8C-5C31-4691-9C2B-A7F8DF456F32}" destId="{2CB68F4E-D058-4ECE-8D28-436B2D71DCC9}" srcOrd="22"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7.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200" dirty="0">
              <a:hlinkClick xmlns:r="http://schemas.openxmlformats.org/officeDocument/2006/relationships" r:id="rId1" action="ppaction://hlinksldjump"/>
            </a:rPr>
            <a:t>I. Starter</a:t>
          </a:r>
          <a:endParaRPr lang="fr-FR" sz="1200" dirty="0"/>
        </a:p>
      </dgm:t>
    </dgm:pt>
    <dgm:pt modelId="{C735A598-7BAA-4198-B3DB-B75AF76A8085}" type="parTrans" cxnId="{C66094AE-62B6-4AC2-AD90-6DDD41DB0420}">
      <dgm:prSet/>
      <dgm:spPr/>
      <dgm:t>
        <a:bodyPr/>
        <a:lstStyle/>
        <a:p>
          <a:endParaRPr lang="fr-FR" sz="1200"/>
        </a:p>
      </dgm:t>
    </dgm:pt>
    <dgm:pt modelId="{D71A99E9-9574-442D-A8CA-B21062B246A6}" type="sibTrans" cxnId="{C66094AE-62B6-4AC2-AD90-6DDD41DB0420}">
      <dgm:prSet/>
      <dgm:spPr/>
      <dgm:t>
        <a:bodyPr/>
        <a:lstStyle/>
        <a:p>
          <a:endParaRPr lang="fr-FR" sz="1200"/>
        </a:p>
      </dgm:t>
    </dgm:pt>
    <dgm:pt modelId="{6FAE786F-AC75-4C08-AB21-821A5A2DCB78}">
      <dgm:prSet phldrT="[Texte]" custT="1"/>
      <dgm:spPr>
        <a:solidFill>
          <a:schemeClr val="accent6">
            <a:lumMod val="20000"/>
            <a:lumOff val="80000"/>
          </a:schemeClr>
        </a:solidFill>
      </dgm:spPr>
      <dgm:t>
        <a:bodyPr/>
        <a:lstStyle/>
        <a:p>
          <a:r>
            <a:rPr lang="fr-FR" sz="1200" dirty="0">
              <a:hlinkClick xmlns:r="http://schemas.openxmlformats.org/officeDocument/2006/relationships" r:id="rId2" action="ppaction://hlinksldjump"/>
            </a:rPr>
            <a:t>II. C. texte</a:t>
          </a:r>
          <a:endParaRPr lang="fr-FR" sz="1200" dirty="0"/>
        </a:p>
      </dgm:t>
    </dgm:pt>
    <dgm:pt modelId="{995DA614-9380-4BB6-AF59-3DCB142B5F48}" type="parTrans" cxnId="{999FA33F-C5F2-4496-9223-5605050F10AE}">
      <dgm:prSet/>
      <dgm:spPr/>
      <dgm:t>
        <a:bodyPr/>
        <a:lstStyle/>
        <a:p>
          <a:endParaRPr lang="fr-FR" sz="1200"/>
        </a:p>
      </dgm:t>
    </dgm:pt>
    <dgm:pt modelId="{EB9486F7-414A-4ECD-8706-C58E89D3C254}" type="sibTrans" cxnId="{999FA33F-C5F2-4496-9223-5605050F10AE}">
      <dgm:prSet/>
      <dgm:spPr/>
      <dgm:t>
        <a:bodyPr/>
        <a:lstStyle/>
        <a:p>
          <a:endParaRPr lang="fr-FR" sz="1200"/>
        </a:p>
      </dgm:t>
    </dgm:pt>
    <dgm:pt modelId="{85EC93E8-032B-44C3-96BD-D8FC2CDF2A04}">
      <dgm:prSet phldrT="[Texte]" custT="1"/>
      <dgm:spPr>
        <a:solidFill>
          <a:schemeClr val="accent6">
            <a:lumMod val="20000"/>
            <a:lumOff val="80000"/>
          </a:schemeClr>
        </a:solidFill>
      </dgm:spPr>
      <dgm:t>
        <a:bodyPr/>
        <a:lstStyle/>
        <a:p>
          <a:r>
            <a:rPr lang="fr-FR" sz="1200" dirty="0">
              <a:hlinkClick xmlns:r="http://schemas.openxmlformats.org/officeDocument/2006/relationships" r:id="rId3" action="ppaction://hlinksldjump"/>
            </a:rPr>
            <a:t>IV. Gr: qté définie</a:t>
          </a:r>
          <a:endParaRPr lang="fr-FR" sz="1200" dirty="0"/>
        </a:p>
      </dgm:t>
    </dgm:pt>
    <dgm:pt modelId="{B0ED8357-9422-40D9-916C-E231BBDB607E}" type="parTrans" cxnId="{0A00E1CB-F810-44A5-A8D7-65B7092DF0AD}">
      <dgm:prSet/>
      <dgm:spPr/>
      <dgm:t>
        <a:bodyPr/>
        <a:lstStyle/>
        <a:p>
          <a:endParaRPr lang="fr-FR" sz="1200"/>
        </a:p>
      </dgm:t>
    </dgm:pt>
    <dgm:pt modelId="{9936B63E-A76D-4026-BBC4-6A1BEE9FE167}" type="sibTrans" cxnId="{0A00E1CB-F810-44A5-A8D7-65B7092DF0AD}">
      <dgm:prSet/>
      <dgm:spPr/>
      <dgm:t>
        <a:bodyPr/>
        <a:lstStyle/>
        <a:p>
          <a:endParaRPr lang="fr-FR" sz="1200"/>
        </a:p>
      </dgm:t>
    </dgm:pt>
    <dgm:pt modelId="{63BF9446-41F9-44D2-88CF-A079D597BA95}">
      <dgm:prSet phldrT="[Texte]" custT="1"/>
      <dgm:spPr>
        <a:solidFill>
          <a:srgbClr val="FFC000"/>
        </a:solidFill>
      </dgm:spPr>
      <dgm:t>
        <a:bodyPr/>
        <a:lstStyle/>
        <a:p>
          <a:r>
            <a:rPr lang="fr-FR" sz="1200" dirty="0">
              <a:hlinkClick xmlns:r="http://schemas.openxmlformats.org/officeDocument/2006/relationships" r:id="rId4" action="ppaction://hlinksldjump"/>
            </a:rPr>
            <a:t>V. Gr: qté indéfinie</a:t>
          </a:r>
          <a:endParaRPr lang="fr-FR" sz="1200" dirty="0"/>
        </a:p>
      </dgm:t>
    </dgm:pt>
    <dgm:pt modelId="{9AEBF485-80B7-4E72-B632-6D0248883F53}" type="parTrans" cxnId="{B2C73BEB-7BFC-4B9A-BF95-0C73B50EBA98}">
      <dgm:prSet/>
      <dgm:spPr/>
      <dgm:t>
        <a:bodyPr/>
        <a:lstStyle/>
        <a:p>
          <a:endParaRPr lang="fr-FR" sz="1200"/>
        </a:p>
      </dgm:t>
    </dgm:pt>
    <dgm:pt modelId="{F11C5AE7-F1F8-4B7B-AAC2-50535A342F1D}" type="sibTrans" cxnId="{B2C73BEB-7BFC-4B9A-BF95-0C73B50EBA98}">
      <dgm:prSet/>
      <dgm:spPr/>
      <dgm:t>
        <a:bodyPr/>
        <a:lstStyle/>
        <a:p>
          <a:endParaRPr lang="fr-FR" sz="1200"/>
        </a:p>
      </dgm:t>
    </dgm:pt>
    <dgm:pt modelId="{9CD13DA1-4E5F-4C46-A83B-A6876944F671}">
      <dgm:prSet phldrT="[Texte]" custT="1"/>
      <dgm:spPr>
        <a:solidFill>
          <a:schemeClr val="accent6">
            <a:lumMod val="20000"/>
            <a:lumOff val="80000"/>
          </a:schemeClr>
        </a:solidFill>
      </dgm:spPr>
      <dgm:t>
        <a:bodyPr/>
        <a:lstStyle/>
        <a:p>
          <a:r>
            <a:rPr lang="fr-FR" sz="1200" dirty="0">
              <a:hlinkClick xmlns:r="http://schemas.openxmlformats.org/officeDocument/2006/relationships" r:id="rId5" action="ppaction://hlinksldjump"/>
            </a:rPr>
            <a:t>XI. Phonétique</a:t>
          </a:r>
          <a:endParaRPr lang="fr-FR" sz="1200" dirty="0"/>
        </a:p>
      </dgm:t>
    </dgm:pt>
    <dgm:pt modelId="{A0441888-E3AF-4D12-AB92-613143FC1909}" type="parTrans" cxnId="{C85385A2-F66B-431C-B9AC-A00FB80E79EB}">
      <dgm:prSet/>
      <dgm:spPr/>
      <dgm:t>
        <a:bodyPr/>
        <a:lstStyle/>
        <a:p>
          <a:endParaRPr lang="fr-FR" sz="1200"/>
        </a:p>
      </dgm:t>
    </dgm:pt>
    <dgm:pt modelId="{1E76E48C-B58D-4209-8280-B24013EBE79B}" type="sibTrans" cxnId="{C85385A2-F66B-431C-B9AC-A00FB80E79EB}">
      <dgm:prSet/>
      <dgm:spPr/>
      <dgm:t>
        <a:bodyPr/>
        <a:lstStyle/>
        <a:p>
          <a:endParaRPr lang="fr-FR" sz="1200"/>
        </a:p>
      </dgm:t>
    </dgm:pt>
    <dgm:pt modelId="{B1C5E547-A81E-4965-963A-5969F01DE233}">
      <dgm:prSet phldrT="[Texte]" custT="1"/>
      <dgm:spPr>
        <a:solidFill>
          <a:schemeClr val="accent6">
            <a:lumMod val="20000"/>
            <a:lumOff val="80000"/>
          </a:schemeClr>
        </a:solidFill>
      </dgm:spPr>
      <dgm:t>
        <a:bodyPr/>
        <a:lstStyle/>
        <a:p>
          <a:r>
            <a:rPr lang="fr-FR" sz="1200" dirty="0">
              <a:hlinkClick xmlns:r="http://schemas.openxmlformats.org/officeDocument/2006/relationships" r:id="rId6" action="ppaction://hlinksldjump"/>
            </a:rPr>
            <a:t>XII. Production</a:t>
          </a:r>
          <a:endParaRPr lang="fr-FR" sz="1200" dirty="0"/>
        </a:p>
      </dgm:t>
    </dgm:pt>
    <dgm:pt modelId="{AE6CC7CD-9FCB-4360-8E79-DF93DAF60737}" type="parTrans" cxnId="{72738101-32A0-482A-BC85-92CF6BCE71EB}">
      <dgm:prSet/>
      <dgm:spPr/>
      <dgm:t>
        <a:bodyPr/>
        <a:lstStyle/>
        <a:p>
          <a:endParaRPr lang="fr-FR" sz="1200"/>
        </a:p>
      </dgm:t>
    </dgm:pt>
    <dgm:pt modelId="{580937A6-3062-43E0-84A4-203220A55668}" type="sibTrans" cxnId="{72738101-32A0-482A-BC85-92CF6BCE71EB}">
      <dgm:prSet/>
      <dgm:spPr/>
      <dgm:t>
        <a:bodyPr/>
        <a:lstStyle/>
        <a:p>
          <a:endParaRPr lang="fr-FR" sz="1200"/>
        </a:p>
      </dgm:t>
    </dgm:pt>
    <dgm:pt modelId="{51A4E85C-7853-4BD1-99B8-500FA732C07C}">
      <dgm:prSet phldrT="[Texte]" custT="1"/>
      <dgm:spPr>
        <a:solidFill>
          <a:schemeClr val="accent6">
            <a:lumMod val="20000"/>
            <a:lumOff val="80000"/>
          </a:schemeClr>
        </a:solidFill>
      </dgm:spPr>
      <dgm:t>
        <a:bodyPr/>
        <a:lstStyle/>
        <a:p>
          <a:r>
            <a:rPr lang="fr-FR" sz="1200" dirty="0">
              <a:hlinkClick xmlns:r="http://schemas.openxmlformats.org/officeDocument/2006/relationships" r:id="rId7" action="ppaction://hlinksldjump"/>
            </a:rPr>
            <a:t>VI. </a:t>
          </a:r>
          <a:r>
            <a:rPr lang="fr-FR" sz="1200" dirty="0" err="1">
              <a:hlinkClick xmlns:r="http://schemas.openxmlformats.org/officeDocument/2006/relationships" r:id="rId7" action="ppaction://hlinksldjump"/>
            </a:rPr>
            <a:t>Voc</a:t>
          </a:r>
          <a:r>
            <a:rPr lang="fr-FR" sz="1200" dirty="0">
              <a:hlinkClick xmlns:r="http://schemas.openxmlformats.org/officeDocument/2006/relationships" r:id="rId7" action="ppaction://hlinksldjump"/>
            </a:rPr>
            <a:t>: actions</a:t>
          </a:r>
          <a:endParaRPr lang="fr-FR" sz="1200" dirty="0"/>
        </a:p>
      </dgm:t>
    </dgm:pt>
    <dgm:pt modelId="{B7C07AFD-23D0-4ADA-AB3D-00F07F4ED878}" type="parTrans" cxnId="{AE06BB18-E8A4-4D1E-ACA5-3BC536A79940}">
      <dgm:prSet/>
      <dgm:spPr/>
      <dgm:t>
        <a:bodyPr/>
        <a:lstStyle/>
        <a:p>
          <a:endParaRPr lang="fr-FR" sz="1200"/>
        </a:p>
      </dgm:t>
    </dgm:pt>
    <dgm:pt modelId="{1D2E3503-D81D-4ED0-BBED-9752F01DDB36}" type="sibTrans" cxnId="{AE06BB18-E8A4-4D1E-ACA5-3BC536A79940}">
      <dgm:prSet/>
      <dgm:spPr/>
      <dgm:t>
        <a:bodyPr/>
        <a:lstStyle/>
        <a:p>
          <a:endParaRPr lang="fr-FR" sz="1200"/>
        </a:p>
      </dgm:t>
    </dgm:pt>
    <dgm:pt modelId="{2473E0C6-F091-45D1-92DF-C3495EF1C401}">
      <dgm:prSet phldrT="[Texte]" custT="1"/>
      <dgm:spPr>
        <a:solidFill>
          <a:schemeClr val="accent6">
            <a:lumMod val="20000"/>
            <a:lumOff val="80000"/>
          </a:schemeClr>
        </a:solidFill>
      </dgm:spPr>
      <dgm:t>
        <a:bodyPr/>
        <a:lstStyle/>
        <a:p>
          <a:r>
            <a:rPr lang="fr-FR" sz="1200" dirty="0">
              <a:hlinkClick xmlns:r="http://schemas.openxmlformats.org/officeDocument/2006/relationships" r:id="rId8" action="ppaction://hlinksldjump"/>
            </a:rPr>
            <a:t>VII. Gr: COD</a:t>
          </a:r>
          <a:endParaRPr lang="fr-FR" sz="1200" dirty="0"/>
        </a:p>
      </dgm:t>
    </dgm:pt>
    <dgm:pt modelId="{4433C147-A76C-4373-82A9-5E8D9C6D1838}" type="parTrans" cxnId="{2A5368FE-1C47-49B5-BBAB-3FCDB61912AD}">
      <dgm:prSet/>
      <dgm:spPr/>
      <dgm:t>
        <a:bodyPr/>
        <a:lstStyle/>
        <a:p>
          <a:endParaRPr lang="fr-FR" sz="1200"/>
        </a:p>
      </dgm:t>
    </dgm:pt>
    <dgm:pt modelId="{180EAE69-2C01-4311-B9E4-412DA1BB2F8A}" type="sibTrans" cxnId="{2A5368FE-1C47-49B5-BBAB-3FCDB61912AD}">
      <dgm:prSet/>
      <dgm:spPr/>
      <dgm:t>
        <a:bodyPr/>
        <a:lstStyle/>
        <a:p>
          <a:endParaRPr lang="fr-FR" sz="1200"/>
        </a:p>
      </dgm:t>
    </dgm:pt>
    <dgm:pt modelId="{F6F74AEF-BB45-45DA-85BB-D022F832901F}">
      <dgm:prSet phldrT="[Texte]" custT="1"/>
      <dgm:spPr>
        <a:solidFill>
          <a:schemeClr val="accent6">
            <a:lumMod val="20000"/>
            <a:lumOff val="80000"/>
          </a:schemeClr>
        </a:solidFill>
      </dgm:spPr>
      <dgm:t>
        <a:bodyPr/>
        <a:lstStyle/>
        <a:p>
          <a:r>
            <a:rPr lang="fr-FR" sz="1200" dirty="0">
              <a:hlinkClick xmlns:r="http://schemas.openxmlformats.org/officeDocument/2006/relationships" r:id="rId9" action="ppaction://hlinksldjump"/>
            </a:rPr>
            <a:t>VIII. Gr: prés. progressif</a:t>
          </a:r>
          <a:endParaRPr lang="fr-FR" sz="1200" dirty="0"/>
        </a:p>
      </dgm:t>
    </dgm:pt>
    <dgm:pt modelId="{31D343A9-D0AF-42AA-80A0-2F8A29E1D15C}" type="parTrans" cxnId="{5B7573AD-785D-4B55-A230-E32D87EAB77C}">
      <dgm:prSet/>
      <dgm:spPr/>
      <dgm:t>
        <a:bodyPr/>
        <a:lstStyle/>
        <a:p>
          <a:endParaRPr lang="fr-FR" sz="1200"/>
        </a:p>
      </dgm:t>
    </dgm:pt>
    <dgm:pt modelId="{0A7681B3-6438-4331-95BA-32E8E2E65E7D}" type="sibTrans" cxnId="{5B7573AD-785D-4B55-A230-E32D87EAB77C}">
      <dgm:prSet/>
      <dgm:spPr/>
      <dgm:t>
        <a:bodyPr/>
        <a:lstStyle/>
        <a:p>
          <a:endParaRPr lang="fr-FR" sz="1200"/>
        </a:p>
      </dgm:t>
    </dgm:pt>
    <dgm:pt modelId="{936D745D-CA20-4C08-BC30-D08A12E607A8}">
      <dgm:prSet phldrT="[Texte]" custT="1"/>
      <dgm:spPr>
        <a:solidFill>
          <a:schemeClr val="accent6">
            <a:lumMod val="20000"/>
            <a:lumOff val="80000"/>
          </a:schemeClr>
        </a:solidFill>
      </dgm:spPr>
      <dgm:t>
        <a:bodyPr/>
        <a:lstStyle/>
        <a:p>
          <a:r>
            <a:rPr lang="fr-FR" sz="1200" dirty="0">
              <a:hlinkClick xmlns:r="http://schemas.openxmlformats.org/officeDocument/2006/relationships" r:id="rId10" action="ppaction://hlinksldjump"/>
            </a:rPr>
            <a:t>IX. </a:t>
          </a:r>
          <a:r>
            <a:rPr lang="fr-FR" sz="1200" dirty="0" err="1">
              <a:hlinkClick xmlns:r="http://schemas.openxmlformats.org/officeDocument/2006/relationships" r:id="rId10" action="ppaction://hlinksldjump"/>
            </a:rPr>
            <a:t>Voc</a:t>
          </a:r>
          <a:r>
            <a:rPr lang="fr-FR" sz="1200" dirty="0">
              <a:hlinkClick xmlns:r="http://schemas.openxmlformats.org/officeDocument/2006/relationships" r:id="rId10" action="ppaction://hlinksldjump"/>
            </a:rPr>
            <a:t>: connecteurs</a:t>
          </a:r>
          <a:endParaRPr lang="fr-FR" sz="1200" dirty="0"/>
        </a:p>
      </dgm:t>
    </dgm:pt>
    <dgm:pt modelId="{5794BC60-2566-4E8B-AF41-932DE9E3CF09}" type="parTrans" cxnId="{EDF810CE-15C3-42DD-BF0A-6F360788C8CC}">
      <dgm:prSet/>
      <dgm:spPr/>
      <dgm:t>
        <a:bodyPr/>
        <a:lstStyle/>
        <a:p>
          <a:endParaRPr lang="fr-FR" sz="1200"/>
        </a:p>
      </dgm:t>
    </dgm:pt>
    <dgm:pt modelId="{3F89783E-1958-4D73-9E9D-4ADDC3DE43EC}" type="sibTrans" cxnId="{EDF810CE-15C3-42DD-BF0A-6F360788C8CC}">
      <dgm:prSet/>
      <dgm:spPr/>
      <dgm:t>
        <a:bodyPr/>
        <a:lstStyle/>
        <a:p>
          <a:endParaRPr lang="fr-FR" sz="1200"/>
        </a:p>
      </dgm:t>
    </dgm:pt>
    <dgm:pt modelId="{0D8A07CC-95B6-4EA0-829E-D9B8D030864E}">
      <dgm:prSet phldrT="[Texte]" custT="1"/>
      <dgm:spPr>
        <a:solidFill>
          <a:schemeClr val="accent6">
            <a:lumMod val="20000"/>
            <a:lumOff val="80000"/>
          </a:schemeClr>
        </a:solidFill>
      </dgm:spPr>
      <dgm:t>
        <a:bodyPr/>
        <a:lstStyle/>
        <a:p>
          <a:r>
            <a:rPr lang="fr-FR" sz="1200" dirty="0">
              <a:hlinkClick xmlns:r="http://schemas.openxmlformats.org/officeDocument/2006/relationships" r:id="rId11" action="ppaction://hlinksldjump"/>
            </a:rPr>
            <a:t>X. </a:t>
          </a:r>
          <a:r>
            <a:rPr lang="fr-FR" sz="1200" dirty="0" err="1">
              <a:hlinkClick xmlns:r="http://schemas.openxmlformats.org/officeDocument/2006/relationships" r:id="rId11" action="ppaction://hlinksldjump"/>
            </a:rPr>
            <a:t>Voc</a:t>
          </a:r>
          <a:r>
            <a:rPr lang="fr-FR" sz="1200" dirty="0">
              <a:hlinkClick xmlns:r="http://schemas.openxmlformats.org/officeDocument/2006/relationships" r:id="rId11" action="ppaction://hlinksldjump"/>
            </a:rPr>
            <a:t>: opinion</a:t>
          </a:r>
          <a:endParaRPr lang="fr-FR" sz="1200" dirty="0"/>
        </a:p>
      </dgm:t>
    </dgm:pt>
    <dgm:pt modelId="{D1EA18D4-45E8-453B-9846-F7DB3EB607EC}" type="parTrans" cxnId="{D7169B87-9B7A-456D-8969-26D2699B1861}">
      <dgm:prSet/>
      <dgm:spPr/>
      <dgm:t>
        <a:bodyPr/>
        <a:lstStyle/>
        <a:p>
          <a:endParaRPr lang="fr-FR" sz="1200"/>
        </a:p>
      </dgm:t>
    </dgm:pt>
    <dgm:pt modelId="{922F579C-F95D-45B9-8EB7-32A2FB74BB9F}" type="sibTrans" cxnId="{D7169B87-9B7A-456D-8969-26D2699B1861}">
      <dgm:prSet/>
      <dgm:spPr/>
      <dgm:t>
        <a:bodyPr/>
        <a:lstStyle/>
        <a:p>
          <a:endParaRPr lang="fr-FR" sz="1200"/>
        </a:p>
      </dgm:t>
    </dgm:pt>
    <dgm:pt modelId="{1C4AA4B7-634C-4CBA-8066-E03FD66C6830}">
      <dgm:prSet phldrT="[Texte]" custT="1"/>
      <dgm:spPr>
        <a:solidFill>
          <a:schemeClr val="accent6">
            <a:lumMod val="20000"/>
            <a:lumOff val="80000"/>
          </a:schemeClr>
        </a:solidFill>
      </dgm:spPr>
      <dgm:t>
        <a:bodyPr/>
        <a:lstStyle/>
        <a:p>
          <a:r>
            <a:rPr lang="fr-FR" sz="1200" dirty="0">
              <a:hlinkClick xmlns:r="http://schemas.openxmlformats.org/officeDocument/2006/relationships" r:id="rId12" action="ppaction://hlinksldjump"/>
            </a:rPr>
            <a:t>III. </a:t>
          </a:r>
          <a:r>
            <a:rPr lang="fr-FR" sz="1200" dirty="0" err="1">
              <a:hlinkClick xmlns:r="http://schemas.openxmlformats.org/officeDocument/2006/relationships" r:id="rId12" action="ppaction://hlinksldjump"/>
            </a:rPr>
            <a:t>Voc</a:t>
          </a:r>
          <a:r>
            <a:rPr lang="fr-FR" sz="1200" dirty="0">
              <a:hlinkClick xmlns:r="http://schemas.openxmlformats.org/officeDocument/2006/relationships" r:id="rId12" action="ppaction://hlinksldjump"/>
            </a:rPr>
            <a:t>: aliments</a:t>
          </a:r>
          <a:endParaRPr lang="fr-FR" sz="1200" dirty="0"/>
        </a:p>
      </dgm:t>
    </dgm:pt>
    <dgm:pt modelId="{F9360B63-235F-4C4F-913A-0129822BD193}" type="parTrans" cxnId="{7C96E37D-2221-4703-9830-2485111A4943}">
      <dgm:prSet/>
      <dgm:spPr/>
      <dgm:t>
        <a:bodyPr/>
        <a:lstStyle/>
        <a:p>
          <a:endParaRPr lang="fr-FR" sz="1200"/>
        </a:p>
      </dgm:t>
    </dgm:pt>
    <dgm:pt modelId="{31BB5B69-4B99-4D7D-8A85-CD53BEB64987}" type="sibTrans" cxnId="{7C96E37D-2221-4703-9830-2485111A4943}">
      <dgm:prSet/>
      <dgm:spPr/>
      <dgm:t>
        <a:bodyPr/>
        <a:lstStyle/>
        <a:p>
          <a:endParaRPr lang="fr-FR" sz="12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12">
        <dgm:presLayoutVars>
          <dgm:bulletEnabled val="1"/>
        </dgm:presLayoutVars>
      </dgm:prSet>
      <dgm:spPr/>
    </dgm:pt>
    <dgm:pt modelId="{4F894FE4-D206-41C8-AF7E-2F059EF7A497}" type="pres">
      <dgm:prSet presAssocID="{D71A99E9-9574-442D-A8CA-B21062B246A6}" presName="parSpace" presStyleCnt="0"/>
      <dgm:spPr/>
    </dgm:pt>
    <dgm:pt modelId="{2F548C05-5D23-47B9-9153-0D08392EF497}" type="pres">
      <dgm:prSet presAssocID="{6FAE786F-AC75-4C08-AB21-821A5A2DCB78}" presName="parTxOnly" presStyleLbl="node1" presStyleIdx="1" presStyleCnt="12">
        <dgm:presLayoutVars>
          <dgm:bulletEnabled val="1"/>
        </dgm:presLayoutVars>
      </dgm:prSet>
      <dgm:spPr/>
    </dgm:pt>
    <dgm:pt modelId="{2641F55C-7678-4F0E-9F26-07FCA1D57FDD}" type="pres">
      <dgm:prSet presAssocID="{EB9486F7-414A-4ECD-8706-C58E89D3C254}" presName="parSpace" presStyleCnt="0"/>
      <dgm:spPr/>
    </dgm:pt>
    <dgm:pt modelId="{07D5B92C-B88D-4097-96C2-28859F65CA7F}" type="pres">
      <dgm:prSet presAssocID="{1C4AA4B7-634C-4CBA-8066-E03FD66C6830}" presName="parTxOnly" presStyleLbl="node1" presStyleIdx="2" presStyleCnt="12">
        <dgm:presLayoutVars>
          <dgm:bulletEnabled val="1"/>
        </dgm:presLayoutVars>
      </dgm:prSet>
      <dgm:spPr/>
    </dgm:pt>
    <dgm:pt modelId="{149AD83A-B175-422B-8511-AB5D0AE3C71B}" type="pres">
      <dgm:prSet presAssocID="{31BB5B69-4B99-4D7D-8A85-CD53BEB64987}" presName="parSpace" presStyleCnt="0"/>
      <dgm:spPr/>
    </dgm:pt>
    <dgm:pt modelId="{0BF32CFA-15F8-41C4-A152-C55FC3476C2D}" type="pres">
      <dgm:prSet presAssocID="{85EC93E8-032B-44C3-96BD-D8FC2CDF2A04}" presName="parTxOnly" presStyleLbl="node1" presStyleIdx="3" presStyleCnt="1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12">
        <dgm:presLayoutVars>
          <dgm:bulletEnabled val="1"/>
        </dgm:presLayoutVars>
      </dgm:prSet>
      <dgm:spPr/>
    </dgm:pt>
    <dgm:pt modelId="{25A1145E-2788-45FB-97B7-F8C4089C4654}" type="pres">
      <dgm:prSet presAssocID="{F11C5AE7-F1F8-4B7B-AAC2-50535A342F1D}" presName="parSpace" presStyleCnt="0"/>
      <dgm:spPr/>
    </dgm:pt>
    <dgm:pt modelId="{9FAE840A-45EF-4838-804D-7D38725257B5}" type="pres">
      <dgm:prSet presAssocID="{51A4E85C-7853-4BD1-99B8-500FA732C07C}" presName="parTxOnly" presStyleLbl="node1" presStyleIdx="5" presStyleCnt="12">
        <dgm:presLayoutVars>
          <dgm:bulletEnabled val="1"/>
        </dgm:presLayoutVars>
      </dgm:prSet>
      <dgm:spPr/>
    </dgm:pt>
    <dgm:pt modelId="{BBB638DF-FC3D-4C30-895A-940F06B6343E}" type="pres">
      <dgm:prSet presAssocID="{1D2E3503-D81D-4ED0-BBED-9752F01DDB36}" presName="parSpace" presStyleCnt="0"/>
      <dgm:spPr/>
    </dgm:pt>
    <dgm:pt modelId="{2CC4FF6B-995D-4E35-BB3F-77D64CD4A0D0}" type="pres">
      <dgm:prSet presAssocID="{2473E0C6-F091-45D1-92DF-C3495EF1C401}" presName="parTxOnly" presStyleLbl="node1" presStyleIdx="6" presStyleCnt="12">
        <dgm:presLayoutVars>
          <dgm:bulletEnabled val="1"/>
        </dgm:presLayoutVars>
      </dgm:prSet>
      <dgm:spPr/>
    </dgm:pt>
    <dgm:pt modelId="{1B769117-C156-4328-97A8-A790DE76E5F3}" type="pres">
      <dgm:prSet presAssocID="{180EAE69-2C01-4311-B9E4-412DA1BB2F8A}" presName="parSpace" presStyleCnt="0"/>
      <dgm:spPr/>
    </dgm:pt>
    <dgm:pt modelId="{E0020522-8D25-4C40-9ABB-B5A802558AAC}" type="pres">
      <dgm:prSet presAssocID="{F6F74AEF-BB45-45DA-85BB-D022F832901F}" presName="parTxOnly" presStyleLbl="node1" presStyleIdx="7" presStyleCnt="12">
        <dgm:presLayoutVars>
          <dgm:bulletEnabled val="1"/>
        </dgm:presLayoutVars>
      </dgm:prSet>
      <dgm:spPr/>
    </dgm:pt>
    <dgm:pt modelId="{8CF0E4F3-6CAB-4DF7-8127-F071599528CD}" type="pres">
      <dgm:prSet presAssocID="{0A7681B3-6438-4331-95BA-32E8E2E65E7D}" presName="parSpace" presStyleCnt="0"/>
      <dgm:spPr/>
    </dgm:pt>
    <dgm:pt modelId="{6EE9DACF-3558-46D5-AD94-BB48E49F1489}" type="pres">
      <dgm:prSet presAssocID="{936D745D-CA20-4C08-BC30-D08A12E607A8}" presName="parTxOnly" presStyleLbl="node1" presStyleIdx="8" presStyleCnt="12">
        <dgm:presLayoutVars>
          <dgm:bulletEnabled val="1"/>
        </dgm:presLayoutVars>
      </dgm:prSet>
      <dgm:spPr/>
    </dgm:pt>
    <dgm:pt modelId="{32911B46-F97F-4525-AD59-CFE95FFB94FB}" type="pres">
      <dgm:prSet presAssocID="{3F89783E-1958-4D73-9E9D-4ADDC3DE43EC}" presName="parSpace" presStyleCnt="0"/>
      <dgm:spPr/>
    </dgm:pt>
    <dgm:pt modelId="{B5879791-AD02-494D-9D78-6C22396A75B7}" type="pres">
      <dgm:prSet presAssocID="{0D8A07CC-95B6-4EA0-829E-D9B8D030864E}" presName="parTxOnly" presStyleLbl="node1" presStyleIdx="9" presStyleCnt="12">
        <dgm:presLayoutVars>
          <dgm:bulletEnabled val="1"/>
        </dgm:presLayoutVars>
      </dgm:prSet>
      <dgm:spPr/>
    </dgm:pt>
    <dgm:pt modelId="{58A52110-D620-4823-A6FA-E8FA09D67D59}" type="pres">
      <dgm:prSet presAssocID="{922F579C-F95D-45B9-8EB7-32A2FB74BB9F}" presName="parSpace" presStyleCnt="0"/>
      <dgm:spPr/>
    </dgm:pt>
    <dgm:pt modelId="{92430BDE-7174-4B03-866C-936903DF07F9}" type="pres">
      <dgm:prSet presAssocID="{9CD13DA1-4E5F-4C46-A83B-A6876944F671}" presName="parTxOnly" presStyleLbl="node1" presStyleIdx="10" presStyleCnt="12">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11" presStyleCnt="12">
        <dgm:presLayoutVars>
          <dgm:bulletEnabled val="1"/>
        </dgm:presLayoutVars>
      </dgm:prSet>
      <dgm:spPr/>
    </dgm:pt>
  </dgm:ptLst>
  <dgm:cxnLst>
    <dgm:cxn modelId="{72738101-32A0-482A-BC85-92CF6BCE71EB}" srcId="{70A282F3-4515-4856-B2C0-86AA77246B51}" destId="{B1C5E547-A81E-4965-963A-5969F01DE233}" srcOrd="11" destOrd="0" parTransId="{AE6CC7CD-9FCB-4360-8E79-DF93DAF60737}" sibTransId="{580937A6-3062-43E0-84A4-203220A55668}"/>
    <dgm:cxn modelId="{BC1FA509-B3C6-4E15-9D7F-18D053E21C90}" type="presOf" srcId="{0D8A07CC-95B6-4EA0-829E-D9B8D030864E}" destId="{B5879791-AD02-494D-9D78-6C22396A75B7}" srcOrd="0" destOrd="0" presId="urn:microsoft.com/office/officeart/2005/8/layout/hChevron3"/>
    <dgm:cxn modelId="{8256F109-2CE8-4062-ACC0-DBE387B5E892}" type="presOf" srcId="{70A282F3-4515-4856-B2C0-86AA77246B51}" destId="{776A1F8C-5C31-4691-9C2B-A7F8DF456F32}" srcOrd="0" destOrd="0" presId="urn:microsoft.com/office/officeart/2005/8/layout/hChevron3"/>
    <dgm:cxn modelId="{738C1013-B35C-45FD-A84F-246877F9D9FE}" type="presOf" srcId="{936D745D-CA20-4C08-BC30-D08A12E607A8}" destId="{6EE9DACF-3558-46D5-AD94-BB48E49F1489}" srcOrd="0" destOrd="0" presId="urn:microsoft.com/office/officeart/2005/8/layout/hChevron3"/>
    <dgm:cxn modelId="{AE06BB18-E8A4-4D1E-ACA5-3BC536A79940}" srcId="{70A282F3-4515-4856-B2C0-86AA77246B51}" destId="{51A4E85C-7853-4BD1-99B8-500FA732C07C}" srcOrd="5" destOrd="0" parTransId="{B7C07AFD-23D0-4ADA-AB3D-00F07F4ED878}" sibTransId="{1D2E3503-D81D-4ED0-BBED-9752F01DDB36}"/>
    <dgm:cxn modelId="{E8BBB22B-7300-4868-A083-1104E6BD099B}" type="presOf" srcId="{71854ADA-8CB0-41DE-A023-09C1AF968FE5}" destId="{10216DF6-6500-4360-8168-79C8E29168F6}" srcOrd="0" destOrd="0" presId="urn:microsoft.com/office/officeart/2005/8/layout/hChevron3"/>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1"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0C3B4C51-DA37-44EB-8B1A-A227097089DF}" type="presOf" srcId="{51A4E85C-7853-4BD1-99B8-500FA732C07C}" destId="{9FAE840A-45EF-4838-804D-7D38725257B5}" srcOrd="0" destOrd="0" presId="urn:microsoft.com/office/officeart/2005/8/layout/hChevron3"/>
    <dgm:cxn modelId="{7C96E37D-2221-4703-9830-2485111A4943}" srcId="{70A282F3-4515-4856-B2C0-86AA77246B51}" destId="{1C4AA4B7-634C-4CBA-8066-E03FD66C6830}" srcOrd="2" destOrd="0" parTransId="{F9360B63-235F-4C4F-913A-0129822BD193}" sibTransId="{31BB5B69-4B99-4D7D-8A85-CD53BEB64987}"/>
    <dgm:cxn modelId="{7003787F-7B8C-4EAA-87AB-559D63E64850}" type="presOf" srcId="{2473E0C6-F091-45D1-92DF-C3495EF1C401}" destId="{2CC4FF6B-995D-4E35-BB3F-77D64CD4A0D0}" srcOrd="0" destOrd="0" presId="urn:microsoft.com/office/officeart/2005/8/layout/hChevron3"/>
    <dgm:cxn modelId="{D7169B87-9B7A-456D-8969-26D2699B1861}" srcId="{70A282F3-4515-4856-B2C0-86AA77246B51}" destId="{0D8A07CC-95B6-4EA0-829E-D9B8D030864E}" srcOrd="9" destOrd="0" parTransId="{D1EA18D4-45E8-453B-9846-F7DB3EB607EC}" sibTransId="{922F579C-F95D-45B9-8EB7-32A2FB74BB9F}"/>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10" destOrd="0" parTransId="{A0441888-E3AF-4D12-AB92-613143FC1909}" sibTransId="{1E76E48C-B58D-4209-8280-B24013EBE79B}"/>
    <dgm:cxn modelId="{5B7573AD-785D-4B55-A230-E32D87EAB77C}" srcId="{70A282F3-4515-4856-B2C0-86AA77246B51}" destId="{F6F74AEF-BB45-45DA-85BB-D022F832901F}" srcOrd="7" destOrd="0" parTransId="{31D343A9-D0AF-42AA-80A0-2F8A29E1D15C}" sibTransId="{0A7681B3-6438-4331-95BA-32E8E2E65E7D}"/>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EDF810CE-15C3-42DD-BF0A-6F360788C8CC}" srcId="{70A282F3-4515-4856-B2C0-86AA77246B51}" destId="{936D745D-CA20-4C08-BC30-D08A12E607A8}" srcOrd="8" destOrd="0" parTransId="{5794BC60-2566-4E8B-AF41-932DE9E3CF09}" sibTransId="{3F89783E-1958-4D73-9E9D-4ADDC3DE43EC}"/>
    <dgm:cxn modelId="{2469B8E2-A478-42E2-AA81-10AD3E8626D6}" type="presOf" srcId="{F6F74AEF-BB45-45DA-85BB-D022F832901F}" destId="{E0020522-8D25-4C40-9ABB-B5A802558AAC}"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9587E1F6-0EDF-4079-BE46-C5E4EDAD7C76}" type="presOf" srcId="{1C4AA4B7-634C-4CBA-8066-E03FD66C6830}" destId="{07D5B92C-B88D-4097-96C2-28859F65CA7F}" srcOrd="0" destOrd="0" presId="urn:microsoft.com/office/officeart/2005/8/layout/hChevron3"/>
    <dgm:cxn modelId="{2A5368FE-1C47-49B5-BBAB-3FCDB61912AD}" srcId="{70A282F3-4515-4856-B2C0-86AA77246B51}" destId="{2473E0C6-F091-45D1-92DF-C3495EF1C401}" srcOrd="6" destOrd="0" parTransId="{4433C147-A76C-4373-82A9-5E8D9C6D1838}" sibTransId="{180EAE69-2C01-4311-B9E4-412DA1BB2F8A}"/>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23E8F3E0-0D4E-44EC-A5D5-384FB891694A}" type="presParOf" srcId="{776A1F8C-5C31-4691-9C2B-A7F8DF456F32}" destId="{2F548C05-5D23-47B9-9153-0D08392EF497}" srcOrd="2" destOrd="0" presId="urn:microsoft.com/office/officeart/2005/8/layout/hChevron3"/>
    <dgm:cxn modelId="{6B743A57-743D-4B08-99B0-997F146DC9E6}" type="presParOf" srcId="{776A1F8C-5C31-4691-9C2B-A7F8DF456F32}" destId="{2641F55C-7678-4F0E-9F26-07FCA1D57FDD}" srcOrd="3" destOrd="0" presId="urn:microsoft.com/office/officeart/2005/8/layout/hChevron3"/>
    <dgm:cxn modelId="{DC205062-3D57-485B-A4A3-88E08CF67B73}" type="presParOf" srcId="{776A1F8C-5C31-4691-9C2B-A7F8DF456F32}" destId="{07D5B92C-B88D-4097-96C2-28859F65CA7F}" srcOrd="4" destOrd="0" presId="urn:microsoft.com/office/officeart/2005/8/layout/hChevron3"/>
    <dgm:cxn modelId="{564C1AF4-A875-4033-AC0C-3A982FD8735B}" type="presParOf" srcId="{776A1F8C-5C31-4691-9C2B-A7F8DF456F32}" destId="{149AD83A-B175-422B-8511-AB5D0AE3C71B}"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2A60B205-ECBC-4A54-8744-FD5CBA466B06}" type="presParOf" srcId="{776A1F8C-5C31-4691-9C2B-A7F8DF456F32}" destId="{9FAE840A-45EF-4838-804D-7D38725257B5}" srcOrd="10" destOrd="0" presId="urn:microsoft.com/office/officeart/2005/8/layout/hChevron3"/>
    <dgm:cxn modelId="{43B5F5F6-6381-4D48-B856-1AB4A62ACFE7}" type="presParOf" srcId="{776A1F8C-5C31-4691-9C2B-A7F8DF456F32}" destId="{BBB638DF-FC3D-4C30-895A-940F06B6343E}" srcOrd="11" destOrd="0" presId="urn:microsoft.com/office/officeart/2005/8/layout/hChevron3"/>
    <dgm:cxn modelId="{3459719D-6CFD-462C-B8D1-15E16C375775}" type="presParOf" srcId="{776A1F8C-5C31-4691-9C2B-A7F8DF456F32}" destId="{2CC4FF6B-995D-4E35-BB3F-77D64CD4A0D0}" srcOrd="12" destOrd="0" presId="urn:microsoft.com/office/officeart/2005/8/layout/hChevron3"/>
    <dgm:cxn modelId="{9BEB9B76-D675-43EF-8776-EF1C3FA58311}" type="presParOf" srcId="{776A1F8C-5C31-4691-9C2B-A7F8DF456F32}" destId="{1B769117-C156-4328-97A8-A790DE76E5F3}" srcOrd="13" destOrd="0" presId="urn:microsoft.com/office/officeart/2005/8/layout/hChevron3"/>
    <dgm:cxn modelId="{3A64E952-699F-4EC7-9C53-12B304A1AC65}" type="presParOf" srcId="{776A1F8C-5C31-4691-9C2B-A7F8DF456F32}" destId="{E0020522-8D25-4C40-9ABB-B5A802558AAC}" srcOrd="14" destOrd="0" presId="urn:microsoft.com/office/officeart/2005/8/layout/hChevron3"/>
    <dgm:cxn modelId="{7C42AB26-C2B4-4645-A7A3-40E0E203DE4E}" type="presParOf" srcId="{776A1F8C-5C31-4691-9C2B-A7F8DF456F32}" destId="{8CF0E4F3-6CAB-4DF7-8127-F071599528CD}" srcOrd="15" destOrd="0" presId="urn:microsoft.com/office/officeart/2005/8/layout/hChevron3"/>
    <dgm:cxn modelId="{D9A9EFE4-1844-4005-8BED-2FB2A5DC5673}" type="presParOf" srcId="{776A1F8C-5C31-4691-9C2B-A7F8DF456F32}" destId="{6EE9DACF-3558-46D5-AD94-BB48E49F1489}" srcOrd="16" destOrd="0" presId="urn:microsoft.com/office/officeart/2005/8/layout/hChevron3"/>
    <dgm:cxn modelId="{DDC766BE-4A32-4C0C-825B-A9815018E346}" type="presParOf" srcId="{776A1F8C-5C31-4691-9C2B-A7F8DF456F32}" destId="{32911B46-F97F-4525-AD59-CFE95FFB94FB}" srcOrd="17" destOrd="0" presId="urn:microsoft.com/office/officeart/2005/8/layout/hChevron3"/>
    <dgm:cxn modelId="{50FEB9A3-6A5E-493F-B5D2-A491D2B86465}" type="presParOf" srcId="{776A1F8C-5C31-4691-9C2B-A7F8DF456F32}" destId="{B5879791-AD02-494D-9D78-6C22396A75B7}" srcOrd="18" destOrd="0" presId="urn:microsoft.com/office/officeart/2005/8/layout/hChevron3"/>
    <dgm:cxn modelId="{0534FCC8-F103-4C46-8CA6-2E6FE1A79070}" type="presParOf" srcId="{776A1F8C-5C31-4691-9C2B-A7F8DF456F32}" destId="{58A52110-D620-4823-A6FA-E8FA09D67D59}" srcOrd="19" destOrd="0" presId="urn:microsoft.com/office/officeart/2005/8/layout/hChevron3"/>
    <dgm:cxn modelId="{FA103E51-2275-407D-9C53-E55B4CF21AE3}" type="presParOf" srcId="{776A1F8C-5C31-4691-9C2B-A7F8DF456F32}" destId="{92430BDE-7174-4B03-866C-936903DF07F9}" srcOrd="20" destOrd="0" presId="urn:microsoft.com/office/officeart/2005/8/layout/hChevron3"/>
    <dgm:cxn modelId="{F31D3BCB-2AFA-458D-96BF-227456F0A622}" type="presParOf" srcId="{776A1F8C-5C31-4691-9C2B-A7F8DF456F32}" destId="{67BB3DEC-BE6B-4F48-94DF-D5CCA4276827}" srcOrd="21" destOrd="0" presId="urn:microsoft.com/office/officeart/2005/8/layout/hChevron3"/>
    <dgm:cxn modelId="{E192B9E4-C8EF-43DC-BA11-78FD917000E5}" type="presParOf" srcId="{776A1F8C-5C31-4691-9C2B-A7F8DF456F32}" destId="{2CB68F4E-D058-4ECE-8D28-436B2D71DCC9}" srcOrd="22"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8.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200" dirty="0">
              <a:hlinkClick xmlns:r="http://schemas.openxmlformats.org/officeDocument/2006/relationships" r:id="rId1" action="ppaction://hlinksldjump"/>
            </a:rPr>
            <a:t>I. Starter</a:t>
          </a:r>
          <a:endParaRPr lang="fr-FR" sz="1200" dirty="0"/>
        </a:p>
      </dgm:t>
    </dgm:pt>
    <dgm:pt modelId="{C735A598-7BAA-4198-B3DB-B75AF76A8085}" type="parTrans" cxnId="{C66094AE-62B6-4AC2-AD90-6DDD41DB0420}">
      <dgm:prSet/>
      <dgm:spPr/>
      <dgm:t>
        <a:bodyPr/>
        <a:lstStyle/>
        <a:p>
          <a:endParaRPr lang="fr-FR" sz="1200"/>
        </a:p>
      </dgm:t>
    </dgm:pt>
    <dgm:pt modelId="{D71A99E9-9574-442D-A8CA-B21062B246A6}" type="sibTrans" cxnId="{C66094AE-62B6-4AC2-AD90-6DDD41DB0420}">
      <dgm:prSet/>
      <dgm:spPr/>
      <dgm:t>
        <a:bodyPr/>
        <a:lstStyle/>
        <a:p>
          <a:endParaRPr lang="fr-FR" sz="1200"/>
        </a:p>
      </dgm:t>
    </dgm:pt>
    <dgm:pt modelId="{6FAE786F-AC75-4C08-AB21-821A5A2DCB78}">
      <dgm:prSet phldrT="[Texte]" custT="1"/>
      <dgm:spPr>
        <a:solidFill>
          <a:schemeClr val="accent6">
            <a:lumMod val="20000"/>
            <a:lumOff val="80000"/>
          </a:schemeClr>
        </a:solidFill>
      </dgm:spPr>
      <dgm:t>
        <a:bodyPr/>
        <a:lstStyle/>
        <a:p>
          <a:r>
            <a:rPr lang="fr-FR" sz="1200" dirty="0">
              <a:hlinkClick xmlns:r="http://schemas.openxmlformats.org/officeDocument/2006/relationships" r:id="rId2" action="ppaction://hlinksldjump"/>
            </a:rPr>
            <a:t>II. C. texte</a:t>
          </a:r>
          <a:endParaRPr lang="fr-FR" sz="1200" dirty="0"/>
        </a:p>
      </dgm:t>
    </dgm:pt>
    <dgm:pt modelId="{995DA614-9380-4BB6-AF59-3DCB142B5F48}" type="parTrans" cxnId="{999FA33F-C5F2-4496-9223-5605050F10AE}">
      <dgm:prSet/>
      <dgm:spPr/>
      <dgm:t>
        <a:bodyPr/>
        <a:lstStyle/>
        <a:p>
          <a:endParaRPr lang="fr-FR" sz="1200"/>
        </a:p>
      </dgm:t>
    </dgm:pt>
    <dgm:pt modelId="{EB9486F7-414A-4ECD-8706-C58E89D3C254}" type="sibTrans" cxnId="{999FA33F-C5F2-4496-9223-5605050F10AE}">
      <dgm:prSet/>
      <dgm:spPr/>
      <dgm:t>
        <a:bodyPr/>
        <a:lstStyle/>
        <a:p>
          <a:endParaRPr lang="fr-FR" sz="1200"/>
        </a:p>
      </dgm:t>
    </dgm:pt>
    <dgm:pt modelId="{85EC93E8-032B-44C3-96BD-D8FC2CDF2A04}">
      <dgm:prSet phldrT="[Texte]" custT="1"/>
      <dgm:spPr>
        <a:solidFill>
          <a:schemeClr val="accent6">
            <a:lumMod val="20000"/>
            <a:lumOff val="80000"/>
          </a:schemeClr>
        </a:solidFill>
      </dgm:spPr>
      <dgm:t>
        <a:bodyPr/>
        <a:lstStyle/>
        <a:p>
          <a:r>
            <a:rPr lang="fr-FR" sz="1200" dirty="0">
              <a:hlinkClick xmlns:r="http://schemas.openxmlformats.org/officeDocument/2006/relationships" r:id="rId3" action="ppaction://hlinksldjump"/>
            </a:rPr>
            <a:t>IV. Gr: qté définie</a:t>
          </a:r>
          <a:endParaRPr lang="fr-FR" sz="1200" dirty="0"/>
        </a:p>
      </dgm:t>
    </dgm:pt>
    <dgm:pt modelId="{B0ED8357-9422-40D9-916C-E231BBDB607E}" type="parTrans" cxnId="{0A00E1CB-F810-44A5-A8D7-65B7092DF0AD}">
      <dgm:prSet/>
      <dgm:spPr/>
      <dgm:t>
        <a:bodyPr/>
        <a:lstStyle/>
        <a:p>
          <a:endParaRPr lang="fr-FR" sz="1200"/>
        </a:p>
      </dgm:t>
    </dgm:pt>
    <dgm:pt modelId="{9936B63E-A76D-4026-BBC4-6A1BEE9FE167}" type="sibTrans" cxnId="{0A00E1CB-F810-44A5-A8D7-65B7092DF0AD}">
      <dgm:prSet/>
      <dgm:spPr/>
      <dgm:t>
        <a:bodyPr/>
        <a:lstStyle/>
        <a:p>
          <a:endParaRPr lang="fr-FR" sz="1200"/>
        </a:p>
      </dgm:t>
    </dgm:pt>
    <dgm:pt modelId="{63BF9446-41F9-44D2-88CF-A079D597BA95}">
      <dgm:prSet phldrT="[Texte]" custT="1"/>
      <dgm:spPr>
        <a:solidFill>
          <a:srgbClr val="FFC000"/>
        </a:solidFill>
      </dgm:spPr>
      <dgm:t>
        <a:bodyPr/>
        <a:lstStyle/>
        <a:p>
          <a:r>
            <a:rPr lang="fr-FR" sz="1200" dirty="0">
              <a:hlinkClick xmlns:r="http://schemas.openxmlformats.org/officeDocument/2006/relationships" r:id="rId4" action="ppaction://hlinksldjump"/>
            </a:rPr>
            <a:t>V. Gr: qté indéfinie</a:t>
          </a:r>
          <a:endParaRPr lang="fr-FR" sz="1200" dirty="0"/>
        </a:p>
      </dgm:t>
    </dgm:pt>
    <dgm:pt modelId="{9AEBF485-80B7-4E72-B632-6D0248883F53}" type="parTrans" cxnId="{B2C73BEB-7BFC-4B9A-BF95-0C73B50EBA98}">
      <dgm:prSet/>
      <dgm:spPr/>
      <dgm:t>
        <a:bodyPr/>
        <a:lstStyle/>
        <a:p>
          <a:endParaRPr lang="fr-FR" sz="1200"/>
        </a:p>
      </dgm:t>
    </dgm:pt>
    <dgm:pt modelId="{F11C5AE7-F1F8-4B7B-AAC2-50535A342F1D}" type="sibTrans" cxnId="{B2C73BEB-7BFC-4B9A-BF95-0C73B50EBA98}">
      <dgm:prSet/>
      <dgm:spPr/>
      <dgm:t>
        <a:bodyPr/>
        <a:lstStyle/>
        <a:p>
          <a:endParaRPr lang="fr-FR" sz="1200"/>
        </a:p>
      </dgm:t>
    </dgm:pt>
    <dgm:pt modelId="{9CD13DA1-4E5F-4C46-A83B-A6876944F671}">
      <dgm:prSet phldrT="[Texte]" custT="1"/>
      <dgm:spPr>
        <a:solidFill>
          <a:schemeClr val="accent6">
            <a:lumMod val="20000"/>
            <a:lumOff val="80000"/>
          </a:schemeClr>
        </a:solidFill>
      </dgm:spPr>
      <dgm:t>
        <a:bodyPr/>
        <a:lstStyle/>
        <a:p>
          <a:r>
            <a:rPr lang="fr-FR" sz="1200" dirty="0">
              <a:hlinkClick xmlns:r="http://schemas.openxmlformats.org/officeDocument/2006/relationships" r:id="rId5" action="ppaction://hlinksldjump"/>
            </a:rPr>
            <a:t>XI. Phonétique</a:t>
          </a:r>
          <a:endParaRPr lang="fr-FR" sz="1200" dirty="0"/>
        </a:p>
      </dgm:t>
    </dgm:pt>
    <dgm:pt modelId="{A0441888-E3AF-4D12-AB92-613143FC1909}" type="parTrans" cxnId="{C85385A2-F66B-431C-B9AC-A00FB80E79EB}">
      <dgm:prSet/>
      <dgm:spPr/>
      <dgm:t>
        <a:bodyPr/>
        <a:lstStyle/>
        <a:p>
          <a:endParaRPr lang="fr-FR" sz="1200"/>
        </a:p>
      </dgm:t>
    </dgm:pt>
    <dgm:pt modelId="{1E76E48C-B58D-4209-8280-B24013EBE79B}" type="sibTrans" cxnId="{C85385A2-F66B-431C-B9AC-A00FB80E79EB}">
      <dgm:prSet/>
      <dgm:spPr/>
      <dgm:t>
        <a:bodyPr/>
        <a:lstStyle/>
        <a:p>
          <a:endParaRPr lang="fr-FR" sz="1200"/>
        </a:p>
      </dgm:t>
    </dgm:pt>
    <dgm:pt modelId="{B1C5E547-A81E-4965-963A-5969F01DE233}">
      <dgm:prSet phldrT="[Texte]" custT="1"/>
      <dgm:spPr>
        <a:solidFill>
          <a:schemeClr val="accent6">
            <a:lumMod val="20000"/>
            <a:lumOff val="80000"/>
          </a:schemeClr>
        </a:solidFill>
      </dgm:spPr>
      <dgm:t>
        <a:bodyPr/>
        <a:lstStyle/>
        <a:p>
          <a:r>
            <a:rPr lang="fr-FR" sz="1200" dirty="0">
              <a:hlinkClick xmlns:r="http://schemas.openxmlformats.org/officeDocument/2006/relationships" r:id="rId6" action="ppaction://hlinksldjump"/>
            </a:rPr>
            <a:t>XII. Production</a:t>
          </a:r>
          <a:endParaRPr lang="fr-FR" sz="1200" dirty="0"/>
        </a:p>
      </dgm:t>
    </dgm:pt>
    <dgm:pt modelId="{AE6CC7CD-9FCB-4360-8E79-DF93DAF60737}" type="parTrans" cxnId="{72738101-32A0-482A-BC85-92CF6BCE71EB}">
      <dgm:prSet/>
      <dgm:spPr/>
      <dgm:t>
        <a:bodyPr/>
        <a:lstStyle/>
        <a:p>
          <a:endParaRPr lang="fr-FR" sz="1200"/>
        </a:p>
      </dgm:t>
    </dgm:pt>
    <dgm:pt modelId="{580937A6-3062-43E0-84A4-203220A55668}" type="sibTrans" cxnId="{72738101-32A0-482A-BC85-92CF6BCE71EB}">
      <dgm:prSet/>
      <dgm:spPr/>
      <dgm:t>
        <a:bodyPr/>
        <a:lstStyle/>
        <a:p>
          <a:endParaRPr lang="fr-FR" sz="1200"/>
        </a:p>
      </dgm:t>
    </dgm:pt>
    <dgm:pt modelId="{51A4E85C-7853-4BD1-99B8-500FA732C07C}">
      <dgm:prSet phldrT="[Texte]" custT="1"/>
      <dgm:spPr>
        <a:solidFill>
          <a:schemeClr val="accent6">
            <a:lumMod val="20000"/>
            <a:lumOff val="80000"/>
          </a:schemeClr>
        </a:solidFill>
      </dgm:spPr>
      <dgm:t>
        <a:bodyPr/>
        <a:lstStyle/>
        <a:p>
          <a:r>
            <a:rPr lang="fr-FR" sz="1200" dirty="0">
              <a:hlinkClick xmlns:r="http://schemas.openxmlformats.org/officeDocument/2006/relationships" r:id="rId7" action="ppaction://hlinksldjump"/>
            </a:rPr>
            <a:t>VI. </a:t>
          </a:r>
          <a:r>
            <a:rPr lang="fr-FR" sz="1200" dirty="0" err="1">
              <a:hlinkClick xmlns:r="http://schemas.openxmlformats.org/officeDocument/2006/relationships" r:id="rId7" action="ppaction://hlinksldjump"/>
            </a:rPr>
            <a:t>Voc</a:t>
          </a:r>
          <a:r>
            <a:rPr lang="fr-FR" sz="1200" dirty="0">
              <a:hlinkClick xmlns:r="http://schemas.openxmlformats.org/officeDocument/2006/relationships" r:id="rId7" action="ppaction://hlinksldjump"/>
            </a:rPr>
            <a:t>: actions</a:t>
          </a:r>
          <a:endParaRPr lang="fr-FR" sz="1200" dirty="0"/>
        </a:p>
      </dgm:t>
    </dgm:pt>
    <dgm:pt modelId="{B7C07AFD-23D0-4ADA-AB3D-00F07F4ED878}" type="parTrans" cxnId="{AE06BB18-E8A4-4D1E-ACA5-3BC536A79940}">
      <dgm:prSet/>
      <dgm:spPr/>
      <dgm:t>
        <a:bodyPr/>
        <a:lstStyle/>
        <a:p>
          <a:endParaRPr lang="fr-FR" sz="1200"/>
        </a:p>
      </dgm:t>
    </dgm:pt>
    <dgm:pt modelId="{1D2E3503-D81D-4ED0-BBED-9752F01DDB36}" type="sibTrans" cxnId="{AE06BB18-E8A4-4D1E-ACA5-3BC536A79940}">
      <dgm:prSet/>
      <dgm:spPr/>
      <dgm:t>
        <a:bodyPr/>
        <a:lstStyle/>
        <a:p>
          <a:endParaRPr lang="fr-FR" sz="1200"/>
        </a:p>
      </dgm:t>
    </dgm:pt>
    <dgm:pt modelId="{2473E0C6-F091-45D1-92DF-C3495EF1C401}">
      <dgm:prSet phldrT="[Texte]" custT="1"/>
      <dgm:spPr>
        <a:solidFill>
          <a:schemeClr val="accent6">
            <a:lumMod val="20000"/>
            <a:lumOff val="80000"/>
          </a:schemeClr>
        </a:solidFill>
      </dgm:spPr>
      <dgm:t>
        <a:bodyPr/>
        <a:lstStyle/>
        <a:p>
          <a:r>
            <a:rPr lang="fr-FR" sz="1200" dirty="0">
              <a:hlinkClick xmlns:r="http://schemas.openxmlformats.org/officeDocument/2006/relationships" r:id="rId8" action="ppaction://hlinksldjump"/>
            </a:rPr>
            <a:t>VII. Gr: COD</a:t>
          </a:r>
          <a:endParaRPr lang="fr-FR" sz="1200" dirty="0"/>
        </a:p>
      </dgm:t>
    </dgm:pt>
    <dgm:pt modelId="{4433C147-A76C-4373-82A9-5E8D9C6D1838}" type="parTrans" cxnId="{2A5368FE-1C47-49B5-BBAB-3FCDB61912AD}">
      <dgm:prSet/>
      <dgm:spPr/>
      <dgm:t>
        <a:bodyPr/>
        <a:lstStyle/>
        <a:p>
          <a:endParaRPr lang="fr-FR" sz="1200"/>
        </a:p>
      </dgm:t>
    </dgm:pt>
    <dgm:pt modelId="{180EAE69-2C01-4311-B9E4-412DA1BB2F8A}" type="sibTrans" cxnId="{2A5368FE-1C47-49B5-BBAB-3FCDB61912AD}">
      <dgm:prSet/>
      <dgm:spPr/>
      <dgm:t>
        <a:bodyPr/>
        <a:lstStyle/>
        <a:p>
          <a:endParaRPr lang="fr-FR" sz="1200"/>
        </a:p>
      </dgm:t>
    </dgm:pt>
    <dgm:pt modelId="{F6F74AEF-BB45-45DA-85BB-D022F832901F}">
      <dgm:prSet phldrT="[Texte]" custT="1"/>
      <dgm:spPr>
        <a:solidFill>
          <a:schemeClr val="accent6">
            <a:lumMod val="20000"/>
            <a:lumOff val="80000"/>
          </a:schemeClr>
        </a:solidFill>
      </dgm:spPr>
      <dgm:t>
        <a:bodyPr/>
        <a:lstStyle/>
        <a:p>
          <a:r>
            <a:rPr lang="fr-FR" sz="1200" dirty="0">
              <a:hlinkClick xmlns:r="http://schemas.openxmlformats.org/officeDocument/2006/relationships" r:id="rId9" action="ppaction://hlinksldjump"/>
            </a:rPr>
            <a:t>VIII. Gr: prés. progressif</a:t>
          </a:r>
          <a:endParaRPr lang="fr-FR" sz="1200" dirty="0"/>
        </a:p>
      </dgm:t>
    </dgm:pt>
    <dgm:pt modelId="{31D343A9-D0AF-42AA-80A0-2F8A29E1D15C}" type="parTrans" cxnId="{5B7573AD-785D-4B55-A230-E32D87EAB77C}">
      <dgm:prSet/>
      <dgm:spPr/>
      <dgm:t>
        <a:bodyPr/>
        <a:lstStyle/>
        <a:p>
          <a:endParaRPr lang="fr-FR" sz="1200"/>
        </a:p>
      </dgm:t>
    </dgm:pt>
    <dgm:pt modelId="{0A7681B3-6438-4331-95BA-32E8E2E65E7D}" type="sibTrans" cxnId="{5B7573AD-785D-4B55-A230-E32D87EAB77C}">
      <dgm:prSet/>
      <dgm:spPr/>
      <dgm:t>
        <a:bodyPr/>
        <a:lstStyle/>
        <a:p>
          <a:endParaRPr lang="fr-FR" sz="1200"/>
        </a:p>
      </dgm:t>
    </dgm:pt>
    <dgm:pt modelId="{936D745D-CA20-4C08-BC30-D08A12E607A8}">
      <dgm:prSet phldrT="[Texte]" custT="1"/>
      <dgm:spPr>
        <a:solidFill>
          <a:schemeClr val="accent6">
            <a:lumMod val="20000"/>
            <a:lumOff val="80000"/>
          </a:schemeClr>
        </a:solidFill>
      </dgm:spPr>
      <dgm:t>
        <a:bodyPr/>
        <a:lstStyle/>
        <a:p>
          <a:r>
            <a:rPr lang="fr-FR" sz="1200" dirty="0">
              <a:hlinkClick xmlns:r="http://schemas.openxmlformats.org/officeDocument/2006/relationships" r:id="rId10" action="ppaction://hlinksldjump"/>
            </a:rPr>
            <a:t>IX. </a:t>
          </a:r>
          <a:r>
            <a:rPr lang="fr-FR" sz="1200" dirty="0" err="1">
              <a:hlinkClick xmlns:r="http://schemas.openxmlformats.org/officeDocument/2006/relationships" r:id="rId10" action="ppaction://hlinksldjump"/>
            </a:rPr>
            <a:t>Voc</a:t>
          </a:r>
          <a:r>
            <a:rPr lang="fr-FR" sz="1200" dirty="0">
              <a:hlinkClick xmlns:r="http://schemas.openxmlformats.org/officeDocument/2006/relationships" r:id="rId10" action="ppaction://hlinksldjump"/>
            </a:rPr>
            <a:t>: connecteurs</a:t>
          </a:r>
          <a:endParaRPr lang="fr-FR" sz="1200" dirty="0"/>
        </a:p>
      </dgm:t>
    </dgm:pt>
    <dgm:pt modelId="{5794BC60-2566-4E8B-AF41-932DE9E3CF09}" type="parTrans" cxnId="{EDF810CE-15C3-42DD-BF0A-6F360788C8CC}">
      <dgm:prSet/>
      <dgm:spPr/>
      <dgm:t>
        <a:bodyPr/>
        <a:lstStyle/>
        <a:p>
          <a:endParaRPr lang="fr-FR" sz="1200"/>
        </a:p>
      </dgm:t>
    </dgm:pt>
    <dgm:pt modelId="{3F89783E-1958-4D73-9E9D-4ADDC3DE43EC}" type="sibTrans" cxnId="{EDF810CE-15C3-42DD-BF0A-6F360788C8CC}">
      <dgm:prSet/>
      <dgm:spPr/>
      <dgm:t>
        <a:bodyPr/>
        <a:lstStyle/>
        <a:p>
          <a:endParaRPr lang="fr-FR" sz="1200"/>
        </a:p>
      </dgm:t>
    </dgm:pt>
    <dgm:pt modelId="{0D8A07CC-95B6-4EA0-829E-D9B8D030864E}">
      <dgm:prSet phldrT="[Texte]" custT="1"/>
      <dgm:spPr>
        <a:solidFill>
          <a:schemeClr val="accent6">
            <a:lumMod val="20000"/>
            <a:lumOff val="80000"/>
          </a:schemeClr>
        </a:solidFill>
      </dgm:spPr>
      <dgm:t>
        <a:bodyPr/>
        <a:lstStyle/>
        <a:p>
          <a:r>
            <a:rPr lang="fr-FR" sz="1200" dirty="0">
              <a:hlinkClick xmlns:r="http://schemas.openxmlformats.org/officeDocument/2006/relationships" r:id="rId11" action="ppaction://hlinksldjump"/>
            </a:rPr>
            <a:t>X. </a:t>
          </a:r>
          <a:r>
            <a:rPr lang="fr-FR" sz="1200" dirty="0" err="1">
              <a:hlinkClick xmlns:r="http://schemas.openxmlformats.org/officeDocument/2006/relationships" r:id="rId11" action="ppaction://hlinksldjump"/>
            </a:rPr>
            <a:t>Voc</a:t>
          </a:r>
          <a:r>
            <a:rPr lang="fr-FR" sz="1200" dirty="0">
              <a:hlinkClick xmlns:r="http://schemas.openxmlformats.org/officeDocument/2006/relationships" r:id="rId11" action="ppaction://hlinksldjump"/>
            </a:rPr>
            <a:t>: opinion</a:t>
          </a:r>
          <a:endParaRPr lang="fr-FR" sz="1200" dirty="0"/>
        </a:p>
      </dgm:t>
    </dgm:pt>
    <dgm:pt modelId="{D1EA18D4-45E8-453B-9846-F7DB3EB607EC}" type="parTrans" cxnId="{D7169B87-9B7A-456D-8969-26D2699B1861}">
      <dgm:prSet/>
      <dgm:spPr/>
      <dgm:t>
        <a:bodyPr/>
        <a:lstStyle/>
        <a:p>
          <a:endParaRPr lang="fr-FR" sz="1200"/>
        </a:p>
      </dgm:t>
    </dgm:pt>
    <dgm:pt modelId="{922F579C-F95D-45B9-8EB7-32A2FB74BB9F}" type="sibTrans" cxnId="{D7169B87-9B7A-456D-8969-26D2699B1861}">
      <dgm:prSet/>
      <dgm:spPr/>
      <dgm:t>
        <a:bodyPr/>
        <a:lstStyle/>
        <a:p>
          <a:endParaRPr lang="fr-FR" sz="1200"/>
        </a:p>
      </dgm:t>
    </dgm:pt>
    <dgm:pt modelId="{1C4AA4B7-634C-4CBA-8066-E03FD66C6830}">
      <dgm:prSet phldrT="[Texte]" custT="1"/>
      <dgm:spPr>
        <a:solidFill>
          <a:schemeClr val="accent6">
            <a:lumMod val="20000"/>
            <a:lumOff val="80000"/>
          </a:schemeClr>
        </a:solidFill>
      </dgm:spPr>
      <dgm:t>
        <a:bodyPr/>
        <a:lstStyle/>
        <a:p>
          <a:r>
            <a:rPr lang="fr-FR" sz="1200" dirty="0">
              <a:hlinkClick xmlns:r="http://schemas.openxmlformats.org/officeDocument/2006/relationships" r:id="rId12" action="ppaction://hlinksldjump"/>
            </a:rPr>
            <a:t>III. </a:t>
          </a:r>
          <a:r>
            <a:rPr lang="fr-FR" sz="1200" dirty="0" err="1">
              <a:hlinkClick xmlns:r="http://schemas.openxmlformats.org/officeDocument/2006/relationships" r:id="rId12" action="ppaction://hlinksldjump"/>
            </a:rPr>
            <a:t>Voc</a:t>
          </a:r>
          <a:r>
            <a:rPr lang="fr-FR" sz="1200" dirty="0">
              <a:hlinkClick xmlns:r="http://schemas.openxmlformats.org/officeDocument/2006/relationships" r:id="rId12" action="ppaction://hlinksldjump"/>
            </a:rPr>
            <a:t>: aliments</a:t>
          </a:r>
          <a:endParaRPr lang="fr-FR" sz="1200" dirty="0"/>
        </a:p>
      </dgm:t>
    </dgm:pt>
    <dgm:pt modelId="{F9360B63-235F-4C4F-913A-0129822BD193}" type="parTrans" cxnId="{7C96E37D-2221-4703-9830-2485111A4943}">
      <dgm:prSet/>
      <dgm:spPr/>
      <dgm:t>
        <a:bodyPr/>
        <a:lstStyle/>
        <a:p>
          <a:endParaRPr lang="fr-FR" sz="1200"/>
        </a:p>
      </dgm:t>
    </dgm:pt>
    <dgm:pt modelId="{31BB5B69-4B99-4D7D-8A85-CD53BEB64987}" type="sibTrans" cxnId="{7C96E37D-2221-4703-9830-2485111A4943}">
      <dgm:prSet/>
      <dgm:spPr/>
      <dgm:t>
        <a:bodyPr/>
        <a:lstStyle/>
        <a:p>
          <a:endParaRPr lang="fr-FR" sz="12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12">
        <dgm:presLayoutVars>
          <dgm:bulletEnabled val="1"/>
        </dgm:presLayoutVars>
      </dgm:prSet>
      <dgm:spPr/>
    </dgm:pt>
    <dgm:pt modelId="{4F894FE4-D206-41C8-AF7E-2F059EF7A497}" type="pres">
      <dgm:prSet presAssocID="{D71A99E9-9574-442D-A8CA-B21062B246A6}" presName="parSpace" presStyleCnt="0"/>
      <dgm:spPr/>
    </dgm:pt>
    <dgm:pt modelId="{2F548C05-5D23-47B9-9153-0D08392EF497}" type="pres">
      <dgm:prSet presAssocID="{6FAE786F-AC75-4C08-AB21-821A5A2DCB78}" presName="parTxOnly" presStyleLbl="node1" presStyleIdx="1" presStyleCnt="12">
        <dgm:presLayoutVars>
          <dgm:bulletEnabled val="1"/>
        </dgm:presLayoutVars>
      </dgm:prSet>
      <dgm:spPr/>
    </dgm:pt>
    <dgm:pt modelId="{2641F55C-7678-4F0E-9F26-07FCA1D57FDD}" type="pres">
      <dgm:prSet presAssocID="{EB9486F7-414A-4ECD-8706-C58E89D3C254}" presName="parSpace" presStyleCnt="0"/>
      <dgm:spPr/>
    </dgm:pt>
    <dgm:pt modelId="{07D5B92C-B88D-4097-96C2-28859F65CA7F}" type="pres">
      <dgm:prSet presAssocID="{1C4AA4B7-634C-4CBA-8066-E03FD66C6830}" presName="parTxOnly" presStyleLbl="node1" presStyleIdx="2" presStyleCnt="12">
        <dgm:presLayoutVars>
          <dgm:bulletEnabled val="1"/>
        </dgm:presLayoutVars>
      </dgm:prSet>
      <dgm:spPr/>
    </dgm:pt>
    <dgm:pt modelId="{149AD83A-B175-422B-8511-AB5D0AE3C71B}" type="pres">
      <dgm:prSet presAssocID="{31BB5B69-4B99-4D7D-8A85-CD53BEB64987}" presName="parSpace" presStyleCnt="0"/>
      <dgm:spPr/>
    </dgm:pt>
    <dgm:pt modelId="{0BF32CFA-15F8-41C4-A152-C55FC3476C2D}" type="pres">
      <dgm:prSet presAssocID="{85EC93E8-032B-44C3-96BD-D8FC2CDF2A04}" presName="parTxOnly" presStyleLbl="node1" presStyleIdx="3" presStyleCnt="1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12">
        <dgm:presLayoutVars>
          <dgm:bulletEnabled val="1"/>
        </dgm:presLayoutVars>
      </dgm:prSet>
      <dgm:spPr/>
    </dgm:pt>
    <dgm:pt modelId="{25A1145E-2788-45FB-97B7-F8C4089C4654}" type="pres">
      <dgm:prSet presAssocID="{F11C5AE7-F1F8-4B7B-AAC2-50535A342F1D}" presName="parSpace" presStyleCnt="0"/>
      <dgm:spPr/>
    </dgm:pt>
    <dgm:pt modelId="{9FAE840A-45EF-4838-804D-7D38725257B5}" type="pres">
      <dgm:prSet presAssocID="{51A4E85C-7853-4BD1-99B8-500FA732C07C}" presName="parTxOnly" presStyleLbl="node1" presStyleIdx="5" presStyleCnt="12">
        <dgm:presLayoutVars>
          <dgm:bulletEnabled val="1"/>
        </dgm:presLayoutVars>
      </dgm:prSet>
      <dgm:spPr/>
    </dgm:pt>
    <dgm:pt modelId="{BBB638DF-FC3D-4C30-895A-940F06B6343E}" type="pres">
      <dgm:prSet presAssocID="{1D2E3503-D81D-4ED0-BBED-9752F01DDB36}" presName="parSpace" presStyleCnt="0"/>
      <dgm:spPr/>
    </dgm:pt>
    <dgm:pt modelId="{2CC4FF6B-995D-4E35-BB3F-77D64CD4A0D0}" type="pres">
      <dgm:prSet presAssocID="{2473E0C6-F091-45D1-92DF-C3495EF1C401}" presName="parTxOnly" presStyleLbl="node1" presStyleIdx="6" presStyleCnt="12">
        <dgm:presLayoutVars>
          <dgm:bulletEnabled val="1"/>
        </dgm:presLayoutVars>
      </dgm:prSet>
      <dgm:spPr/>
    </dgm:pt>
    <dgm:pt modelId="{1B769117-C156-4328-97A8-A790DE76E5F3}" type="pres">
      <dgm:prSet presAssocID="{180EAE69-2C01-4311-B9E4-412DA1BB2F8A}" presName="parSpace" presStyleCnt="0"/>
      <dgm:spPr/>
    </dgm:pt>
    <dgm:pt modelId="{E0020522-8D25-4C40-9ABB-B5A802558AAC}" type="pres">
      <dgm:prSet presAssocID="{F6F74AEF-BB45-45DA-85BB-D022F832901F}" presName="parTxOnly" presStyleLbl="node1" presStyleIdx="7" presStyleCnt="12">
        <dgm:presLayoutVars>
          <dgm:bulletEnabled val="1"/>
        </dgm:presLayoutVars>
      </dgm:prSet>
      <dgm:spPr/>
    </dgm:pt>
    <dgm:pt modelId="{8CF0E4F3-6CAB-4DF7-8127-F071599528CD}" type="pres">
      <dgm:prSet presAssocID="{0A7681B3-6438-4331-95BA-32E8E2E65E7D}" presName="parSpace" presStyleCnt="0"/>
      <dgm:spPr/>
    </dgm:pt>
    <dgm:pt modelId="{6EE9DACF-3558-46D5-AD94-BB48E49F1489}" type="pres">
      <dgm:prSet presAssocID="{936D745D-CA20-4C08-BC30-D08A12E607A8}" presName="parTxOnly" presStyleLbl="node1" presStyleIdx="8" presStyleCnt="12">
        <dgm:presLayoutVars>
          <dgm:bulletEnabled val="1"/>
        </dgm:presLayoutVars>
      </dgm:prSet>
      <dgm:spPr/>
    </dgm:pt>
    <dgm:pt modelId="{32911B46-F97F-4525-AD59-CFE95FFB94FB}" type="pres">
      <dgm:prSet presAssocID="{3F89783E-1958-4D73-9E9D-4ADDC3DE43EC}" presName="parSpace" presStyleCnt="0"/>
      <dgm:spPr/>
    </dgm:pt>
    <dgm:pt modelId="{B5879791-AD02-494D-9D78-6C22396A75B7}" type="pres">
      <dgm:prSet presAssocID="{0D8A07CC-95B6-4EA0-829E-D9B8D030864E}" presName="parTxOnly" presStyleLbl="node1" presStyleIdx="9" presStyleCnt="12">
        <dgm:presLayoutVars>
          <dgm:bulletEnabled val="1"/>
        </dgm:presLayoutVars>
      </dgm:prSet>
      <dgm:spPr/>
    </dgm:pt>
    <dgm:pt modelId="{58A52110-D620-4823-A6FA-E8FA09D67D59}" type="pres">
      <dgm:prSet presAssocID="{922F579C-F95D-45B9-8EB7-32A2FB74BB9F}" presName="parSpace" presStyleCnt="0"/>
      <dgm:spPr/>
    </dgm:pt>
    <dgm:pt modelId="{92430BDE-7174-4B03-866C-936903DF07F9}" type="pres">
      <dgm:prSet presAssocID="{9CD13DA1-4E5F-4C46-A83B-A6876944F671}" presName="parTxOnly" presStyleLbl="node1" presStyleIdx="10" presStyleCnt="12">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11" presStyleCnt="12">
        <dgm:presLayoutVars>
          <dgm:bulletEnabled val="1"/>
        </dgm:presLayoutVars>
      </dgm:prSet>
      <dgm:spPr/>
    </dgm:pt>
  </dgm:ptLst>
  <dgm:cxnLst>
    <dgm:cxn modelId="{72738101-32A0-482A-BC85-92CF6BCE71EB}" srcId="{70A282F3-4515-4856-B2C0-86AA77246B51}" destId="{B1C5E547-A81E-4965-963A-5969F01DE233}" srcOrd="11" destOrd="0" parTransId="{AE6CC7CD-9FCB-4360-8E79-DF93DAF60737}" sibTransId="{580937A6-3062-43E0-84A4-203220A55668}"/>
    <dgm:cxn modelId="{BC1FA509-B3C6-4E15-9D7F-18D053E21C90}" type="presOf" srcId="{0D8A07CC-95B6-4EA0-829E-D9B8D030864E}" destId="{B5879791-AD02-494D-9D78-6C22396A75B7}" srcOrd="0" destOrd="0" presId="urn:microsoft.com/office/officeart/2005/8/layout/hChevron3"/>
    <dgm:cxn modelId="{8256F109-2CE8-4062-ACC0-DBE387B5E892}" type="presOf" srcId="{70A282F3-4515-4856-B2C0-86AA77246B51}" destId="{776A1F8C-5C31-4691-9C2B-A7F8DF456F32}" srcOrd="0" destOrd="0" presId="urn:microsoft.com/office/officeart/2005/8/layout/hChevron3"/>
    <dgm:cxn modelId="{738C1013-B35C-45FD-A84F-246877F9D9FE}" type="presOf" srcId="{936D745D-CA20-4C08-BC30-D08A12E607A8}" destId="{6EE9DACF-3558-46D5-AD94-BB48E49F1489}" srcOrd="0" destOrd="0" presId="urn:microsoft.com/office/officeart/2005/8/layout/hChevron3"/>
    <dgm:cxn modelId="{AE06BB18-E8A4-4D1E-ACA5-3BC536A79940}" srcId="{70A282F3-4515-4856-B2C0-86AA77246B51}" destId="{51A4E85C-7853-4BD1-99B8-500FA732C07C}" srcOrd="5" destOrd="0" parTransId="{B7C07AFD-23D0-4ADA-AB3D-00F07F4ED878}" sibTransId="{1D2E3503-D81D-4ED0-BBED-9752F01DDB36}"/>
    <dgm:cxn modelId="{E8BBB22B-7300-4868-A083-1104E6BD099B}" type="presOf" srcId="{71854ADA-8CB0-41DE-A023-09C1AF968FE5}" destId="{10216DF6-6500-4360-8168-79C8E29168F6}" srcOrd="0" destOrd="0" presId="urn:microsoft.com/office/officeart/2005/8/layout/hChevron3"/>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1"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0C3B4C51-DA37-44EB-8B1A-A227097089DF}" type="presOf" srcId="{51A4E85C-7853-4BD1-99B8-500FA732C07C}" destId="{9FAE840A-45EF-4838-804D-7D38725257B5}" srcOrd="0" destOrd="0" presId="urn:microsoft.com/office/officeart/2005/8/layout/hChevron3"/>
    <dgm:cxn modelId="{7C96E37D-2221-4703-9830-2485111A4943}" srcId="{70A282F3-4515-4856-B2C0-86AA77246B51}" destId="{1C4AA4B7-634C-4CBA-8066-E03FD66C6830}" srcOrd="2" destOrd="0" parTransId="{F9360B63-235F-4C4F-913A-0129822BD193}" sibTransId="{31BB5B69-4B99-4D7D-8A85-CD53BEB64987}"/>
    <dgm:cxn modelId="{7003787F-7B8C-4EAA-87AB-559D63E64850}" type="presOf" srcId="{2473E0C6-F091-45D1-92DF-C3495EF1C401}" destId="{2CC4FF6B-995D-4E35-BB3F-77D64CD4A0D0}" srcOrd="0" destOrd="0" presId="urn:microsoft.com/office/officeart/2005/8/layout/hChevron3"/>
    <dgm:cxn modelId="{D7169B87-9B7A-456D-8969-26D2699B1861}" srcId="{70A282F3-4515-4856-B2C0-86AA77246B51}" destId="{0D8A07CC-95B6-4EA0-829E-D9B8D030864E}" srcOrd="9" destOrd="0" parTransId="{D1EA18D4-45E8-453B-9846-F7DB3EB607EC}" sibTransId="{922F579C-F95D-45B9-8EB7-32A2FB74BB9F}"/>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10" destOrd="0" parTransId="{A0441888-E3AF-4D12-AB92-613143FC1909}" sibTransId="{1E76E48C-B58D-4209-8280-B24013EBE79B}"/>
    <dgm:cxn modelId="{5B7573AD-785D-4B55-A230-E32D87EAB77C}" srcId="{70A282F3-4515-4856-B2C0-86AA77246B51}" destId="{F6F74AEF-BB45-45DA-85BB-D022F832901F}" srcOrd="7" destOrd="0" parTransId="{31D343A9-D0AF-42AA-80A0-2F8A29E1D15C}" sibTransId="{0A7681B3-6438-4331-95BA-32E8E2E65E7D}"/>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EDF810CE-15C3-42DD-BF0A-6F360788C8CC}" srcId="{70A282F3-4515-4856-B2C0-86AA77246B51}" destId="{936D745D-CA20-4C08-BC30-D08A12E607A8}" srcOrd="8" destOrd="0" parTransId="{5794BC60-2566-4E8B-AF41-932DE9E3CF09}" sibTransId="{3F89783E-1958-4D73-9E9D-4ADDC3DE43EC}"/>
    <dgm:cxn modelId="{2469B8E2-A478-42E2-AA81-10AD3E8626D6}" type="presOf" srcId="{F6F74AEF-BB45-45DA-85BB-D022F832901F}" destId="{E0020522-8D25-4C40-9ABB-B5A802558AAC}"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9587E1F6-0EDF-4079-BE46-C5E4EDAD7C76}" type="presOf" srcId="{1C4AA4B7-634C-4CBA-8066-E03FD66C6830}" destId="{07D5B92C-B88D-4097-96C2-28859F65CA7F}" srcOrd="0" destOrd="0" presId="urn:microsoft.com/office/officeart/2005/8/layout/hChevron3"/>
    <dgm:cxn modelId="{2A5368FE-1C47-49B5-BBAB-3FCDB61912AD}" srcId="{70A282F3-4515-4856-B2C0-86AA77246B51}" destId="{2473E0C6-F091-45D1-92DF-C3495EF1C401}" srcOrd="6" destOrd="0" parTransId="{4433C147-A76C-4373-82A9-5E8D9C6D1838}" sibTransId="{180EAE69-2C01-4311-B9E4-412DA1BB2F8A}"/>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23E8F3E0-0D4E-44EC-A5D5-384FB891694A}" type="presParOf" srcId="{776A1F8C-5C31-4691-9C2B-A7F8DF456F32}" destId="{2F548C05-5D23-47B9-9153-0D08392EF497}" srcOrd="2" destOrd="0" presId="urn:microsoft.com/office/officeart/2005/8/layout/hChevron3"/>
    <dgm:cxn modelId="{6B743A57-743D-4B08-99B0-997F146DC9E6}" type="presParOf" srcId="{776A1F8C-5C31-4691-9C2B-A7F8DF456F32}" destId="{2641F55C-7678-4F0E-9F26-07FCA1D57FDD}" srcOrd="3" destOrd="0" presId="urn:microsoft.com/office/officeart/2005/8/layout/hChevron3"/>
    <dgm:cxn modelId="{DC205062-3D57-485B-A4A3-88E08CF67B73}" type="presParOf" srcId="{776A1F8C-5C31-4691-9C2B-A7F8DF456F32}" destId="{07D5B92C-B88D-4097-96C2-28859F65CA7F}" srcOrd="4" destOrd="0" presId="urn:microsoft.com/office/officeart/2005/8/layout/hChevron3"/>
    <dgm:cxn modelId="{564C1AF4-A875-4033-AC0C-3A982FD8735B}" type="presParOf" srcId="{776A1F8C-5C31-4691-9C2B-A7F8DF456F32}" destId="{149AD83A-B175-422B-8511-AB5D0AE3C71B}"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2A60B205-ECBC-4A54-8744-FD5CBA466B06}" type="presParOf" srcId="{776A1F8C-5C31-4691-9C2B-A7F8DF456F32}" destId="{9FAE840A-45EF-4838-804D-7D38725257B5}" srcOrd="10" destOrd="0" presId="urn:microsoft.com/office/officeart/2005/8/layout/hChevron3"/>
    <dgm:cxn modelId="{43B5F5F6-6381-4D48-B856-1AB4A62ACFE7}" type="presParOf" srcId="{776A1F8C-5C31-4691-9C2B-A7F8DF456F32}" destId="{BBB638DF-FC3D-4C30-895A-940F06B6343E}" srcOrd="11" destOrd="0" presId="urn:microsoft.com/office/officeart/2005/8/layout/hChevron3"/>
    <dgm:cxn modelId="{3459719D-6CFD-462C-B8D1-15E16C375775}" type="presParOf" srcId="{776A1F8C-5C31-4691-9C2B-A7F8DF456F32}" destId="{2CC4FF6B-995D-4E35-BB3F-77D64CD4A0D0}" srcOrd="12" destOrd="0" presId="urn:microsoft.com/office/officeart/2005/8/layout/hChevron3"/>
    <dgm:cxn modelId="{9BEB9B76-D675-43EF-8776-EF1C3FA58311}" type="presParOf" srcId="{776A1F8C-5C31-4691-9C2B-A7F8DF456F32}" destId="{1B769117-C156-4328-97A8-A790DE76E5F3}" srcOrd="13" destOrd="0" presId="urn:microsoft.com/office/officeart/2005/8/layout/hChevron3"/>
    <dgm:cxn modelId="{3A64E952-699F-4EC7-9C53-12B304A1AC65}" type="presParOf" srcId="{776A1F8C-5C31-4691-9C2B-A7F8DF456F32}" destId="{E0020522-8D25-4C40-9ABB-B5A802558AAC}" srcOrd="14" destOrd="0" presId="urn:microsoft.com/office/officeart/2005/8/layout/hChevron3"/>
    <dgm:cxn modelId="{7C42AB26-C2B4-4645-A7A3-40E0E203DE4E}" type="presParOf" srcId="{776A1F8C-5C31-4691-9C2B-A7F8DF456F32}" destId="{8CF0E4F3-6CAB-4DF7-8127-F071599528CD}" srcOrd="15" destOrd="0" presId="urn:microsoft.com/office/officeart/2005/8/layout/hChevron3"/>
    <dgm:cxn modelId="{D9A9EFE4-1844-4005-8BED-2FB2A5DC5673}" type="presParOf" srcId="{776A1F8C-5C31-4691-9C2B-A7F8DF456F32}" destId="{6EE9DACF-3558-46D5-AD94-BB48E49F1489}" srcOrd="16" destOrd="0" presId="urn:microsoft.com/office/officeart/2005/8/layout/hChevron3"/>
    <dgm:cxn modelId="{DDC766BE-4A32-4C0C-825B-A9815018E346}" type="presParOf" srcId="{776A1F8C-5C31-4691-9C2B-A7F8DF456F32}" destId="{32911B46-F97F-4525-AD59-CFE95FFB94FB}" srcOrd="17" destOrd="0" presId="urn:microsoft.com/office/officeart/2005/8/layout/hChevron3"/>
    <dgm:cxn modelId="{50FEB9A3-6A5E-493F-B5D2-A491D2B86465}" type="presParOf" srcId="{776A1F8C-5C31-4691-9C2B-A7F8DF456F32}" destId="{B5879791-AD02-494D-9D78-6C22396A75B7}" srcOrd="18" destOrd="0" presId="urn:microsoft.com/office/officeart/2005/8/layout/hChevron3"/>
    <dgm:cxn modelId="{0534FCC8-F103-4C46-8CA6-2E6FE1A79070}" type="presParOf" srcId="{776A1F8C-5C31-4691-9C2B-A7F8DF456F32}" destId="{58A52110-D620-4823-A6FA-E8FA09D67D59}" srcOrd="19" destOrd="0" presId="urn:microsoft.com/office/officeart/2005/8/layout/hChevron3"/>
    <dgm:cxn modelId="{FA103E51-2275-407D-9C53-E55B4CF21AE3}" type="presParOf" srcId="{776A1F8C-5C31-4691-9C2B-A7F8DF456F32}" destId="{92430BDE-7174-4B03-866C-936903DF07F9}" srcOrd="20" destOrd="0" presId="urn:microsoft.com/office/officeart/2005/8/layout/hChevron3"/>
    <dgm:cxn modelId="{F31D3BCB-2AFA-458D-96BF-227456F0A622}" type="presParOf" srcId="{776A1F8C-5C31-4691-9C2B-A7F8DF456F32}" destId="{67BB3DEC-BE6B-4F48-94DF-D5CCA4276827}" srcOrd="21" destOrd="0" presId="urn:microsoft.com/office/officeart/2005/8/layout/hChevron3"/>
    <dgm:cxn modelId="{E192B9E4-C8EF-43DC-BA11-78FD917000E5}" type="presParOf" srcId="{776A1F8C-5C31-4691-9C2B-A7F8DF456F32}" destId="{2CB68F4E-D058-4ECE-8D28-436B2D71DCC9}" srcOrd="22"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9.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200" dirty="0">
              <a:hlinkClick xmlns:r="http://schemas.openxmlformats.org/officeDocument/2006/relationships" r:id="rId1" action="ppaction://hlinksldjump"/>
            </a:rPr>
            <a:t>I. Starter</a:t>
          </a:r>
          <a:endParaRPr lang="fr-FR" sz="1200" dirty="0"/>
        </a:p>
      </dgm:t>
    </dgm:pt>
    <dgm:pt modelId="{C735A598-7BAA-4198-B3DB-B75AF76A8085}" type="parTrans" cxnId="{C66094AE-62B6-4AC2-AD90-6DDD41DB0420}">
      <dgm:prSet/>
      <dgm:spPr/>
      <dgm:t>
        <a:bodyPr/>
        <a:lstStyle/>
        <a:p>
          <a:endParaRPr lang="fr-FR" sz="1200"/>
        </a:p>
      </dgm:t>
    </dgm:pt>
    <dgm:pt modelId="{D71A99E9-9574-442D-A8CA-B21062B246A6}" type="sibTrans" cxnId="{C66094AE-62B6-4AC2-AD90-6DDD41DB0420}">
      <dgm:prSet/>
      <dgm:spPr/>
      <dgm:t>
        <a:bodyPr/>
        <a:lstStyle/>
        <a:p>
          <a:endParaRPr lang="fr-FR" sz="1200"/>
        </a:p>
      </dgm:t>
    </dgm:pt>
    <dgm:pt modelId="{6FAE786F-AC75-4C08-AB21-821A5A2DCB78}">
      <dgm:prSet phldrT="[Texte]" custT="1"/>
      <dgm:spPr>
        <a:solidFill>
          <a:schemeClr val="accent6">
            <a:lumMod val="20000"/>
            <a:lumOff val="80000"/>
          </a:schemeClr>
        </a:solidFill>
      </dgm:spPr>
      <dgm:t>
        <a:bodyPr/>
        <a:lstStyle/>
        <a:p>
          <a:r>
            <a:rPr lang="fr-FR" sz="1200" dirty="0">
              <a:hlinkClick xmlns:r="http://schemas.openxmlformats.org/officeDocument/2006/relationships" r:id="rId2" action="ppaction://hlinksldjump"/>
            </a:rPr>
            <a:t>II. C. texte</a:t>
          </a:r>
          <a:endParaRPr lang="fr-FR" sz="1200" dirty="0"/>
        </a:p>
      </dgm:t>
    </dgm:pt>
    <dgm:pt modelId="{995DA614-9380-4BB6-AF59-3DCB142B5F48}" type="parTrans" cxnId="{999FA33F-C5F2-4496-9223-5605050F10AE}">
      <dgm:prSet/>
      <dgm:spPr/>
      <dgm:t>
        <a:bodyPr/>
        <a:lstStyle/>
        <a:p>
          <a:endParaRPr lang="fr-FR" sz="1200"/>
        </a:p>
      </dgm:t>
    </dgm:pt>
    <dgm:pt modelId="{EB9486F7-414A-4ECD-8706-C58E89D3C254}" type="sibTrans" cxnId="{999FA33F-C5F2-4496-9223-5605050F10AE}">
      <dgm:prSet/>
      <dgm:spPr/>
      <dgm:t>
        <a:bodyPr/>
        <a:lstStyle/>
        <a:p>
          <a:endParaRPr lang="fr-FR" sz="1200"/>
        </a:p>
      </dgm:t>
    </dgm:pt>
    <dgm:pt modelId="{85EC93E8-032B-44C3-96BD-D8FC2CDF2A04}">
      <dgm:prSet phldrT="[Texte]" custT="1"/>
      <dgm:spPr>
        <a:solidFill>
          <a:schemeClr val="accent6">
            <a:lumMod val="20000"/>
            <a:lumOff val="80000"/>
          </a:schemeClr>
        </a:solidFill>
      </dgm:spPr>
      <dgm:t>
        <a:bodyPr/>
        <a:lstStyle/>
        <a:p>
          <a:r>
            <a:rPr lang="fr-FR" sz="1200" dirty="0">
              <a:hlinkClick xmlns:r="http://schemas.openxmlformats.org/officeDocument/2006/relationships" r:id="rId3" action="ppaction://hlinksldjump"/>
            </a:rPr>
            <a:t>IV. Gr: qté définie</a:t>
          </a:r>
          <a:endParaRPr lang="fr-FR" sz="1200" dirty="0"/>
        </a:p>
      </dgm:t>
    </dgm:pt>
    <dgm:pt modelId="{B0ED8357-9422-40D9-916C-E231BBDB607E}" type="parTrans" cxnId="{0A00E1CB-F810-44A5-A8D7-65B7092DF0AD}">
      <dgm:prSet/>
      <dgm:spPr/>
      <dgm:t>
        <a:bodyPr/>
        <a:lstStyle/>
        <a:p>
          <a:endParaRPr lang="fr-FR" sz="1200"/>
        </a:p>
      </dgm:t>
    </dgm:pt>
    <dgm:pt modelId="{9936B63E-A76D-4026-BBC4-6A1BEE9FE167}" type="sibTrans" cxnId="{0A00E1CB-F810-44A5-A8D7-65B7092DF0AD}">
      <dgm:prSet/>
      <dgm:spPr/>
      <dgm:t>
        <a:bodyPr/>
        <a:lstStyle/>
        <a:p>
          <a:endParaRPr lang="fr-FR" sz="1200"/>
        </a:p>
      </dgm:t>
    </dgm:pt>
    <dgm:pt modelId="{63BF9446-41F9-44D2-88CF-A079D597BA95}">
      <dgm:prSet phldrT="[Texte]" custT="1"/>
      <dgm:spPr>
        <a:solidFill>
          <a:srgbClr val="FFC000"/>
        </a:solidFill>
      </dgm:spPr>
      <dgm:t>
        <a:bodyPr/>
        <a:lstStyle/>
        <a:p>
          <a:r>
            <a:rPr lang="fr-FR" sz="1200" dirty="0">
              <a:hlinkClick xmlns:r="http://schemas.openxmlformats.org/officeDocument/2006/relationships" r:id="rId4" action="ppaction://hlinksldjump"/>
            </a:rPr>
            <a:t>V. Gr: qté indéfinie</a:t>
          </a:r>
          <a:endParaRPr lang="fr-FR" sz="1200" dirty="0"/>
        </a:p>
      </dgm:t>
    </dgm:pt>
    <dgm:pt modelId="{9AEBF485-80B7-4E72-B632-6D0248883F53}" type="parTrans" cxnId="{B2C73BEB-7BFC-4B9A-BF95-0C73B50EBA98}">
      <dgm:prSet/>
      <dgm:spPr/>
      <dgm:t>
        <a:bodyPr/>
        <a:lstStyle/>
        <a:p>
          <a:endParaRPr lang="fr-FR" sz="1200"/>
        </a:p>
      </dgm:t>
    </dgm:pt>
    <dgm:pt modelId="{F11C5AE7-F1F8-4B7B-AAC2-50535A342F1D}" type="sibTrans" cxnId="{B2C73BEB-7BFC-4B9A-BF95-0C73B50EBA98}">
      <dgm:prSet/>
      <dgm:spPr/>
      <dgm:t>
        <a:bodyPr/>
        <a:lstStyle/>
        <a:p>
          <a:endParaRPr lang="fr-FR" sz="1200"/>
        </a:p>
      </dgm:t>
    </dgm:pt>
    <dgm:pt modelId="{9CD13DA1-4E5F-4C46-A83B-A6876944F671}">
      <dgm:prSet phldrT="[Texte]" custT="1"/>
      <dgm:spPr>
        <a:solidFill>
          <a:schemeClr val="accent6">
            <a:lumMod val="20000"/>
            <a:lumOff val="80000"/>
          </a:schemeClr>
        </a:solidFill>
      </dgm:spPr>
      <dgm:t>
        <a:bodyPr/>
        <a:lstStyle/>
        <a:p>
          <a:r>
            <a:rPr lang="fr-FR" sz="1200" dirty="0">
              <a:hlinkClick xmlns:r="http://schemas.openxmlformats.org/officeDocument/2006/relationships" r:id="rId5" action="ppaction://hlinksldjump"/>
            </a:rPr>
            <a:t>XI. Phonétique</a:t>
          </a:r>
          <a:endParaRPr lang="fr-FR" sz="1200" dirty="0"/>
        </a:p>
      </dgm:t>
    </dgm:pt>
    <dgm:pt modelId="{A0441888-E3AF-4D12-AB92-613143FC1909}" type="parTrans" cxnId="{C85385A2-F66B-431C-B9AC-A00FB80E79EB}">
      <dgm:prSet/>
      <dgm:spPr/>
      <dgm:t>
        <a:bodyPr/>
        <a:lstStyle/>
        <a:p>
          <a:endParaRPr lang="fr-FR" sz="1200"/>
        </a:p>
      </dgm:t>
    </dgm:pt>
    <dgm:pt modelId="{1E76E48C-B58D-4209-8280-B24013EBE79B}" type="sibTrans" cxnId="{C85385A2-F66B-431C-B9AC-A00FB80E79EB}">
      <dgm:prSet/>
      <dgm:spPr/>
      <dgm:t>
        <a:bodyPr/>
        <a:lstStyle/>
        <a:p>
          <a:endParaRPr lang="fr-FR" sz="1200"/>
        </a:p>
      </dgm:t>
    </dgm:pt>
    <dgm:pt modelId="{B1C5E547-A81E-4965-963A-5969F01DE233}">
      <dgm:prSet phldrT="[Texte]" custT="1"/>
      <dgm:spPr>
        <a:solidFill>
          <a:schemeClr val="accent6">
            <a:lumMod val="20000"/>
            <a:lumOff val="80000"/>
          </a:schemeClr>
        </a:solidFill>
      </dgm:spPr>
      <dgm:t>
        <a:bodyPr/>
        <a:lstStyle/>
        <a:p>
          <a:r>
            <a:rPr lang="fr-FR" sz="1200" dirty="0">
              <a:hlinkClick xmlns:r="http://schemas.openxmlformats.org/officeDocument/2006/relationships" r:id="rId6" action="ppaction://hlinksldjump"/>
            </a:rPr>
            <a:t>XII. Production</a:t>
          </a:r>
          <a:endParaRPr lang="fr-FR" sz="1200" dirty="0"/>
        </a:p>
      </dgm:t>
    </dgm:pt>
    <dgm:pt modelId="{AE6CC7CD-9FCB-4360-8E79-DF93DAF60737}" type="parTrans" cxnId="{72738101-32A0-482A-BC85-92CF6BCE71EB}">
      <dgm:prSet/>
      <dgm:spPr/>
      <dgm:t>
        <a:bodyPr/>
        <a:lstStyle/>
        <a:p>
          <a:endParaRPr lang="fr-FR" sz="1200"/>
        </a:p>
      </dgm:t>
    </dgm:pt>
    <dgm:pt modelId="{580937A6-3062-43E0-84A4-203220A55668}" type="sibTrans" cxnId="{72738101-32A0-482A-BC85-92CF6BCE71EB}">
      <dgm:prSet/>
      <dgm:spPr/>
      <dgm:t>
        <a:bodyPr/>
        <a:lstStyle/>
        <a:p>
          <a:endParaRPr lang="fr-FR" sz="1200"/>
        </a:p>
      </dgm:t>
    </dgm:pt>
    <dgm:pt modelId="{51A4E85C-7853-4BD1-99B8-500FA732C07C}">
      <dgm:prSet phldrT="[Texte]" custT="1"/>
      <dgm:spPr>
        <a:solidFill>
          <a:schemeClr val="accent6">
            <a:lumMod val="20000"/>
            <a:lumOff val="80000"/>
          </a:schemeClr>
        </a:solidFill>
      </dgm:spPr>
      <dgm:t>
        <a:bodyPr/>
        <a:lstStyle/>
        <a:p>
          <a:r>
            <a:rPr lang="fr-FR" sz="1200" dirty="0">
              <a:hlinkClick xmlns:r="http://schemas.openxmlformats.org/officeDocument/2006/relationships" r:id="rId7" action="ppaction://hlinksldjump"/>
            </a:rPr>
            <a:t>VI. </a:t>
          </a:r>
          <a:r>
            <a:rPr lang="fr-FR" sz="1200" dirty="0" err="1">
              <a:hlinkClick xmlns:r="http://schemas.openxmlformats.org/officeDocument/2006/relationships" r:id="rId7" action="ppaction://hlinksldjump"/>
            </a:rPr>
            <a:t>Voc</a:t>
          </a:r>
          <a:r>
            <a:rPr lang="fr-FR" sz="1200" dirty="0">
              <a:hlinkClick xmlns:r="http://schemas.openxmlformats.org/officeDocument/2006/relationships" r:id="rId7" action="ppaction://hlinksldjump"/>
            </a:rPr>
            <a:t>: actions</a:t>
          </a:r>
          <a:endParaRPr lang="fr-FR" sz="1200" dirty="0"/>
        </a:p>
      </dgm:t>
    </dgm:pt>
    <dgm:pt modelId="{B7C07AFD-23D0-4ADA-AB3D-00F07F4ED878}" type="parTrans" cxnId="{AE06BB18-E8A4-4D1E-ACA5-3BC536A79940}">
      <dgm:prSet/>
      <dgm:spPr/>
      <dgm:t>
        <a:bodyPr/>
        <a:lstStyle/>
        <a:p>
          <a:endParaRPr lang="fr-FR" sz="1200"/>
        </a:p>
      </dgm:t>
    </dgm:pt>
    <dgm:pt modelId="{1D2E3503-D81D-4ED0-BBED-9752F01DDB36}" type="sibTrans" cxnId="{AE06BB18-E8A4-4D1E-ACA5-3BC536A79940}">
      <dgm:prSet/>
      <dgm:spPr/>
      <dgm:t>
        <a:bodyPr/>
        <a:lstStyle/>
        <a:p>
          <a:endParaRPr lang="fr-FR" sz="1200"/>
        </a:p>
      </dgm:t>
    </dgm:pt>
    <dgm:pt modelId="{2473E0C6-F091-45D1-92DF-C3495EF1C401}">
      <dgm:prSet phldrT="[Texte]" custT="1"/>
      <dgm:spPr>
        <a:solidFill>
          <a:schemeClr val="accent6">
            <a:lumMod val="20000"/>
            <a:lumOff val="80000"/>
          </a:schemeClr>
        </a:solidFill>
      </dgm:spPr>
      <dgm:t>
        <a:bodyPr/>
        <a:lstStyle/>
        <a:p>
          <a:r>
            <a:rPr lang="fr-FR" sz="1200" dirty="0">
              <a:hlinkClick xmlns:r="http://schemas.openxmlformats.org/officeDocument/2006/relationships" r:id="rId8" action="ppaction://hlinksldjump"/>
            </a:rPr>
            <a:t>VII. Gr: COD</a:t>
          </a:r>
          <a:endParaRPr lang="fr-FR" sz="1200" dirty="0"/>
        </a:p>
      </dgm:t>
    </dgm:pt>
    <dgm:pt modelId="{4433C147-A76C-4373-82A9-5E8D9C6D1838}" type="parTrans" cxnId="{2A5368FE-1C47-49B5-BBAB-3FCDB61912AD}">
      <dgm:prSet/>
      <dgm:spPr/>
      <dgm:t>
        <a:bodyPr/>
        <a:lstStyle/>
        <a:p>
          <a:endParaRPr lang="fr-FR" sz="1200"/>
        </a:p>
      </dgm:t>
    </dgm:pt>
    <dgm:pt modelId="{180EAE69-2C01-4311-B9E4-412DA1BB2F8A}" type="sibTrans" cxnId="{2A5368FE-1C47-49B5-BBAB-3FCDB61912AD}">
      <dgm:prSet/>
      <dgm:spPr/>
      <dgm:t>
        <a:bodyPr/>
        <a:lstStyle/>
        <a:p>
          <a:endParaRPr lang="fr-FR" sz="1200"/>
        </a:p>
      </dgm:t>
    </dgm:pt>
    <dgm:pt modelId="{F6F74AEF-BB45-45DA-85BB-D022F832901F}">
      <dgm:prSet phldrT="[Texte]" custT="1"/>
      <dgm:spPr>
        <a:solidFill>
          <a:schemeClr val="accent6">
            <a:lumMod val="20000"/>
            <a:lumOff val="80000"/>
          </a:schemeClr>
        </a:solidFill>
      </dgm:spPr>
      <dgm:t>
        <a:bodyPr/>
        <a:lstStyle/>
        <a:p>
          <a:r>
            <a:rPr lang="fr-FR" sz="1200" dirty="0">
              <a:hlinkClick xmlns:r="http://schemas.openxmlformats.org/officeDocument/2006/relationships" r:id="rId9" action="ppaction://hlinksldjump"/>
            </a:rPr>
            <a:t>VIII. Gr: prés. progressif</a:t>
          </a:r>
          <a:endParaRPr lang="fr-FR" sz="1200" dirty="0"/>
        </a:p>
      </dgm:t>
    </dgm:pt>
    <dgm:pt modelId="{31D343A9-D0AF-42AA-80A0-2F8A29E1D15C}" type="parTrans" cxnId="{5B7573AD-785D-4B55-A230-E32D87EAB77C}">
      <dgm:prSet/>
      <dgm:spPr/>
      <dgm:t>
        <a:bodyPr/>
        <a:lstStyle/>
        <a:p>
          <a:endParaRPr lang="fr-FR" sz="1200"/>
        </a:p>
      </dgm:t>
    </dgm:pt>
    <dgm:pt modelId="{0A7681B3-6438-4331-95BA-32E8E2E65E7D}" type="sibTrans" cxnId="{5B7573AD-785D-4B55-A230-E32D87EAB77C}">
      <dgm:prSet/>
      <dgm:spPr/>
      <dgm:t>
        <a:bodyPr/>
        <a:lstStyle/>
        <a:p>
          <a:endParaRPr lang="fr-FR" sz="1200"/>
        </a:p>
      </dgm:t>
    </dgm:pt>
    <dgm:pt modelId="{936D745D-CA20-4C08-BC30-D08A12E607A8}">
      <dgm:prSet phldrT="[Texte]" custT="1"/>
      <dgm:spPr>
        <a:solidFill>
          <a:schemeClr val="accent6">
            <a:lumMod val="20000"/>
            <a:lumOff val="80000"/>
          </a:schemeClr>
        </a:solidFill>
      </dgm:spPr>
      <dgm:t>
        <a:bodyPr/>
        <a:lstStyle/>
        <a:p>
          <a:r>
            <a:rPr lang="fr-FR" sz="1200" dirty="0">
              <a:hlinkClick xmlns:r="http://schemas.openxmlformats.org/officeDocument/2006/relationships" r:id="rId10" action="ppaction://hlinksldjump"/>
            </a:rPr>
            <a:t>IX. </a:t>
          </a:r>
          <a:r>
            <a:rPr lang="fr-FR" sz="1200" dirty="0" err="1">
              <a:hlinkClick xmlns:r="http://schemas.openxmlformats.org/officeDocument/2006/relationships" r:id="rId10" action="ppaction://hlinksldjump"/>
            </a:rPr>
            <a:t>Voc</a:t>
          </a:r>
          <a:r>
            <a:rPr lang="fr-FR" sz="1200" dirty="0">
              <a:hlinkClick xmlns:r="http://schemas.openxmlformats.org/officeDocument/2006/relationships" r:id="rId10" action="ppaction://hlinksldjump"/>
            </a:rPr>
            <a:t>: connecteurs</a:t>
          </a:r>
          <a:endParaRPr lang="fr-FR" sz="1200" dirty="0"/>
        </a:p>
      </dgm:t>
    </dgm:pt>
    <dgm:pt modelId="{5794BC60-2566-4E8B-AF41-932DE9E3CF09}" type="parTrans" cxnId="{EDF810CE-15C3-42DD-BF0A-6F360788C8CC}">
      <dgm:prSet/>
      <dgm:spPr/>
      <dgm:t>
        <a:bodyPr/>
        <a:lstStyle/>
        <a:p>
          <a:endParaRPr lang="fr-FR" sz="1200"/>
        </a:p>
      </dgm:t>
    </dgm:pt>
    <dgm:pt modelId="{3F89783E-1958-4D73-9E9D-4ADDC3DE43EC}" type="sibTrans" cxnId="{EDF810CE-15C3-42DD-BF0A-6F360788C8CC}">
      <dgm:prSet/>
      <dgm:spPr/>
      <dgm:t>
        <a:bodyPr/>
        <a:lstStyle/>
        <a:p>
          <a:endParaRPr lang="fr-FR" sz="1200"/>
        </a:p>
      </dgm:t>
    </dgm:pt>
    <dgm:pt modelId="{0D8A07CC-95B6-4EA0-829E-D9B8D030864E}">
      <dgm:prSet phldrT="[Texte]" custT="1"/>
      <dgm:spPr>
        <a:solidFill>
          <a:schemeClr val="accent6">
            <a:lumMod val="20000"/>
            <a:lumOff val="80000"/>
          </a:schemeClr>
        </a:solidFill>
      </dgm:spPr>
      <dgm:t>
        <a:bodyPr/>
        <a:lstStyle/>
        <a:p>
          <a:r>
            <a:rPr lang="fr-FR" sz="1200" dirty="0">
              <a:hlinkClick xmlns:r="http://schemas.openxmlformats.org/officeDocument/2006/relationships" r:id="rId11" action="ppaction://hlinksldjump"/>
            </a:rPr>
            <a:t>X. </a:t>
          </a:r>
          <a:r>
            <a:rPr lang="fr-FR" sz="1200" dirty="0" err="1">
              <a:hlinkClick xmlns:r="http://schemas.openxmlformats.org/officeDocument/2006/relationships" r:id="rId11" action="ppaction://hlinksldjump"/>
            </a:rPr>
            <a:t>Voc</a:t>
          </a:r>
          <a:r>
            <a:rPr lang="fr-FR" sz="1200" dirty="0">
              <a:hlinkClick xmlns:r="http://schemas.openxmlformats.org/officeDocument/2006/relationships" r:id="rId11" action="ppaction://hlinksldjump"/>
            </a:rPr>
            <a:t>: opinion</a:t>
          </a:r>
          <a:endParaRPr lang="fr-FR" sz="1200" dirty="0"/>
        </a:p>
      </dgm:t>
    </dgm:pt>
    <dgm:pt modelId="{D1EA18D4-45E8-453B-9846-F7DB3EB607EC}" type="parTrans" cxnId="{D7169B87-9B7A-456D-8969-26D2699B1861}">
      <dgm:prSet/>
      <dgm:spPr/>
      <dgm:t>
        <a:bodyPr/>
        <a:lstStyle/>
        <a:p>
          <a:endParaRPr lang="fr-FR" sz="1200"/>
        </a:p>
      </dgm:t>
    </dgm:pt>
    <dgm:pt modelId="{922F579C-F95D-45B9-8EB7-32A2FB74BB9F}" type="sibTrans" cxnId="{D7169B87-9B7A-456D-8969-26D2699B1861}">
      <dgm:prSet/>
      <dgm:spPr/>
      <dgm:t>
        <a:bodyPr/>
        <a:lstStyle/>
        <a:p>
          <a:endParaRPr lang="fr-FR" sz="1200"/>
        </a:p>
      </dgm:t>
    </dgm:pt>
    <dgm:pt modelId="{1C4AA4B7-634C-4CBA-8066-E03FD66C6830}">
      <dgm:prSet phldrT="[Texte]" custT="1"/>
      <dgm:spPr>
        <a:solidFill>
          <a:schemeClr val="accent6">
            <a:lumMod val="20000"/>
            <a:lumOff val="80000"/>
          </a:schemeClr>
        </a:solidFill>
      </dgm:spPr>
      <dgm:t>
        <a:bodyPr/>
        <a:lstStyle/>
        <a:p>
          <a:r>
            <a:rPr lang="fr-FR" sz="1200" dirty="0">
              <a:hlinkClick xmlns:r="http://schemas.openxmlformats.org/officeDocument/2006/relationships" r:id="rId12" action="ppaction://hlinksldjump"/>
            </a:rPr>
            <a:t>III. </a:t>
          </a:r>
          <a:r>
            <a:rPr lang="fr-FR" sz="1200" dirty="0" err="1">
              <a:hlinkClick xmlns:r="http://schemas.openxmlformats.org/officeDocument/2006/relationships" r:id="rId12" action="ppaction://hlinksldjump"/>
            </a:rPr>
            <a:t>Voc</a:t>
          </a:r>
          <a:r>
            <a:rPr lang="fr-FR" sz="1200" dirty="0">
              <a:hlinkClick xmlns:r="http://schemas.openxmlformats.org/officeDocument/2006/relationships" r:id="rId12" action="ppaction://hlinksldjump"/>
            </a:rPr>
            <a:t>: aliments</a:t>
          </a:r>
          <a:endParaRPr lang="fr-FR" sz="1200" dirty="0"/>
        </a:p>
      </dgm:t>
    </dgm:pt>
    <dgm:pt modelId="{F9360B63-235F-4C4F-913A-0129822BD193}" type="parTrans" cxnId="{7C96E37D-2221-4703-9830-2485111A4943}">
      <dgm:prSet/>
      <dgm:spPr/>
      <dgm:t>
        <a:bodyPr/>
        <a:lstStyle/>
        <a:p>
          <a:endParaRPr lang="fr-FR" sz="1200"/>
        </a:p>
      </dgm:t>
    </dgm:pt>
    <dgm:pt modelId="{31BB5B69-4B99-4D7D-8A85-CD53BEB64987}" type="sibTrans" cxnId="{7C96E37D-2221-4703-9830-2485111A4943}">
      <dgm:prSet/>
      <dgm:spPr/>
      <dgm:t>
        <a:bodyPr/>
        <a:lstStyle/>
        <a:p>
          <a:endParaRPr lang="fr-FR" sz="12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12">
        <dgm:presLayoutVars>
          <dgm:bulletEnabled val="1"/>
        </dgm:presLayoutVars>
      </dgm:prSet>
      <dgm:spPr/>
    </dgm:pt>
    <dgm:pt modelId="{4F894FE4-D206-41C8-AF7E-2F059EF7A497}" type="pres">
      <dgm:prSet presAssocID="{D71A99E9-9574-442D-A8CA-B21062B246A6}" presName="parSpace" presStyleCnt="0"/>
      <dgm:spPr/>
    </dgm:pt>
    <dgm:pt modelId="{2F548C05-5D23-47B9-9153-0D08392EF497}" type="pres">
      <dgm:prSet presAssocID="{6FAE786F-AC75-4C08-AB21-821A5A2DCB78}" presName="parTxOnly" presStyleLbl="node1" presStyleIdx="1" presStyleCnt="12">
        <dgm:presLayoutVars>
          <dgm:bulletEnabled val="1"/>
        </dgm:presLayoutVars>
      </dgm:prSet>
      <dgm:spPr/>
    </dgm:pt>
    <dgm:pt modelId="{2641F55C-7678-4F0E-9F26-07FCA1D57FDD}" type="pres">
      <dgm:prSet presAssocID="{EB9486F7-414A-4ECD-8706-C58E89D3C254}" presName="parSpace" presStyleCnt="0"/>
      <dgm:spPr/>
    </dgm:pt>
    <dgm:pt modelId="{07D5B92C-B88D-4097-96C2-28859F65CA7F}" type="pres">
      <dgm:prSet presAssocID="{1C4AA4B7-634C-4CBA-8066-E03FD66C6830}" presName="parTxOnly" presStyleLbl="node1" presStyleIdx="2" presStyleCnt="12">
        <dgm:presLayoutVars>
          <dgm:bulletEnabled val="1"/>
        </dgm:presLayoutVars>
      </dgm:prSet>
      <dgm:spPr/>
    </dgm:pt>
    <dgm:pt modelId="{149AD83A-B175-422B-8511-AB5D0AE3C71B}" type="pres">
      <dgm:prSet presAssocID="{31BB5B69-4B99-4D7D-8A85-CD53BEB64987}" presName="parSpace" presStyleCnt="0"/>
      <dgm:spPr/>
    </dgm:pt>
    <dgm:pt modelId="{0BF32CFA-15F8-41C4-A152-C55FC3476C2D}" type="pres">
      <dgm:prSet presAssocID="{85EC93E8-032B-44C3-96BD-D8FC2CDF2A04}" presName="parTxOnly" presStyleLbl="node1" presStyleIdx="3" presStyleCnt="1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12">
        <dgm:presLayoutVars>
          <dgm:bulletEnabled val="1"/>
        </dgm:presLayoutVars>
      </dgm:prSet>
      <dgm:spPr/>
    </dgm:pt>
    <dgm:pt modelId="{25A1145E-2788-45FB-97B7-F8C4089C4654}" type="pres">
      <dgm:prSet presAssocID="{F11C5AE7-F1F8-4B7B-AAC2-50535A342F1D}" presName="parSpace" presStyleCnt="0"/>
      <dgm:spPr/>
    </dgm:pt>
    <dgm:pt modelId="{9FAE840A-45EF-4838-804D-7D38725257B5}" type="pres">
      <dgm:prSet presAssocID="{51A4E85C-7853-4BD1-99B8-500FA732C07C}" presName="parTxOnly" presStyleLbl="node1" presStyleIdx="5" presStyleCnt="12">
        <dgm:presLayoutVars>
          <dgm:bulletEnabled val="1"/>
        </dgm:presLayoutVars>
      </dgm:prSet>
      <dgm:spPr/>
    </dgm:pt>
    <dgm:pt modelId="{BBB638DF-FC3D-4C30-895A-940F06B6343E}" type="pres">
      <dgm:prSet presAssocID="{1D2E3503-D81D-4ED0-BBED-9752F01DDB36}" presName="parSpace" presStyleCnt="0"/>
      <dgm:spPr/>
    </dgm:pt>
    <dgm:pt modelId="{2CC4FF6B-995D-4E35-BB3F-77D64CD4A0D0}" type="pres">
      <dgm:prSet presAssocID="{2473E0C6-F091-45D1-92DF-C3495EF1C401}" presName="parTxOnly" presStyleLbl="node1" presStyleIdx="6" presStyleCnt="12">
        <dgm:presLayoutVars>
          <dgm:bulletEnabled val="1"/>
        </dgm:presLayoutVars>
      </dgm:prSet>
      <dgm:spPr/>
    </dgm:pt>
    <dgm:pt modelId="{1B769117-C156-4328-97A8-A790DE76E5F3}" type="pres">
      <dgm:prSet presAssocID="{180EAE69-2C01-4311-B9E4-412DA1BB2F8A}" presName="parSpace" presStyleCnt="0"/>
      <dgm:spPr/>
    </dgm:pt>
    <dgm:pt modelId="{E0020522-8D25-4C40-9ABB-B5A802558AAC}" type="pres">
      <dgm:prSet presAssocID="{F6F74AEF-BB45-45DA-85BB-D022F832901F}" presName="parTxOnly" presStyleLbl="node1" presStyleIdx="7" presStyleCnt="12">
        <dgm:presLayoutVars>
          <dgm:bulletEnabled val="1"/>
        </dgm:presLayoutVars>
      </dgm:prSet>
      <dgm:spPr/>
    </dgm:pt>
    <dgm:pt modelId="{8CF0E4F3-6CAB-4DF7-8127-F071599528CD}" type="pres">
      <dgm:prSet presAssocID="{0A7681B3-6438-4331-95BA-32E8E2E65E7D}" presName="parSpace" presStyleCnt="0"/>
      <dgm:spPr/>
    </dgm:pt>
    <dgm:pt modelId="{6EE9DACF-3558-46D5-AD94-BB48E49F1489}" type="pres">
      <dgm:prSet presAssocID="{936D745D-CA20-4C08-BC30-D08A12E607A8}" presName="parTxOnly" presStyleLbl="node1" presStyleIdx="8" presStyleCnt="12">
        <dgm:presLayoutVars>
          <dgm:bulletEnabled val="1"/>
        </dgm:presLayoutVars>
      </dgm:prSet>
      <dgm:spPr/>
    </dgm:pt>
    <dgm:pt modelId="{32911B46-F97F-4525-AD59-CFE95FFB94FB}" type="pres">
      <dgm:prSet presAssocID="{3F89783E-1958-4D73-9E9D-4ADDC3DE43EC}" presName="parSpace" presStyleCnt="0"/>
      <dgm:spPr/>
    </dgm:pt>
    <dgm:pt modelId="{B5879791-AD02-494D-9D78-6C22396A75B7}" type="pres">
      <dgm:prSet presAssocID="{0D8A07CC-95B6-4EA0-829E-D9B8D030864E}" presName="parTxOnly" presStyleLbl="node1" presStyleIdx="9" presStyleCnt="12">
        <dgm:presLayoutVars>
          <dgm:bulletEnabled val="1"/>
        </dgm:presLayoutVars>
      </dgm:prSet>
      <dgm:spPr/>
    </dgm:pt>
    <dgm:pt modelId="{58A52110-D620-4823-A6FA-E8FA09D67D59}" type="pres">
      <dgm:prSet presAssocID="{922F579C-F95D-45B9-8EB7-32A2FB74BB9F}" presName="parSpace" presStyleCnt="0"/>
      <dgm:spPr/>
    </dgm:pt>
    <dgm:pt modelId="{92430BDE-7174-4B03-866C-936903DF07F9}" type="pres">
      <dgm:prSet presAssocID="{9CD13DA1-4E5F-4C46-A83B-A6876944F671}" presName="parTxOnly" presStyleLbl="node1" presStyleIdx="10" presStyleCnt="12">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11" presStyleCnt="12">
        <dgm:presLayoutVars>
          <dgm:bulletEnabled val="1"/>
        </dgm:presLayoutVars>
      </dgm:prSet>
      <dgm:spPr/>
    </dgm:pt>
  </dgm:ptLst>
  <dgm:cxnLst>
    <dgm:cxn modelId="{72738101-32A0-482A-BC85-92CF6BCE71EB}" srcId="{70A282F3-4515-4856-B2C0-86AA77246B51}" destId="{B1C5E547-A81E-4965-963A-5969F01DE233}" srcOrd="11" destOrd="0" parTransId="{AE6CC7CD-9FCB-4360-8E79-DF93DAF60737}" sibTransId="{580937A6-3062-43E0-84A4-203220A55668}"/>
    <dgm:cxn modelId="{BC1FA509-B3C6-4E15-9D7F-18D053E21C90}" type="presOf" srcId="{0D8A07CC-95B6-4EA0-829E-D9B8D030864E}" destId="{B5879791-AD02-494D-9D78-6C22396A75B7}" srcOrd="0" destOrd="0" presId="urn:microsoft.com/office/officeart/2005/8/layout/hChevron3"/>
    <dgm:cxn modelId="{8256F109-2CE8-4062-ACC0-DBE387B5E892}" type="presOf" srcId="{70A282F3-4515-4856-B2C0-86AA77246B51}" destId="{776A1F8C-5C31-4691-9C2B-A7F8DF456F32}" srcOrd="0" destOrd="0" presId="urn:microsoft.com/office/officeart/2005/8/layout/hChevron3"/>
    <dgm:cxn modelId="{738C1013-B35C-45FD-A84F-246877F9D9FE}" type="presOf" srcId="{936D745D-CA20-4C08-BC30-D08A12E607A8}" destId="{6EE9DACF-3558-46D5-AD94-BB48E49F1489}" srcOrd="0" destOrd="0" presId="urn:microsoft.com/office/officeart/2005/8/layout/hChevron3"/>
    <dgm:cxn modelId="{AE06BB18-E8A4-4D1E-ACA5-3BC536A79940}" srcId="{70A282F3-4515-4856-B2C0-86AA77246B51}" destId="{51A4E85C-7853-4BD1-99B8-500FA732C07C}" srcOrd="5" destOrd="0" parTransId="{B7C07AFD-23D0-4ADA-AB3D-00F07F4ED878}" sibTransId="{1D2E3503-D81D-4ED0-BBED-9752F01DDB36}"/>
    <dgm:cxn modelId="{E8BBB22B-7300-4868-A083-1104E6BD099B}" type="presOf" srcId="{71854ADA-8CB0-41DE-A023-09C1AF968FE5}" destId="{10216DF6-6500-4360-8168-79C8E29168F6}" srcOrd="0" destOrd="0" presId="urn:microsoft.com/office/officeart/2005/8/layout/hChevron3"/>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1"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0C3B4C51-DA37-44EB-8B1A-A227097089DF}" type="presOf" srcId="{51A4E85C-7853-4BD1-99B8-500FA732C07C}" destId="{9FAE840A-45EF-4838-804D-7D38725257B5}" srcOrd="0" destOrd="0" presId="urn:microsoft.com/office/officeart/2005/8/layout/hChevron3"/>
    <dgm:cxn modelId="{7C96E37D-2221-4703-9830-2485111A4943}" srcId="{70A282F3-4515-4856-B2C0-86AA77246B51}" destId="{1C4AA4B7-634C-4CBA-8066-E03FD66C6830}" srcOrd="2" destOrd="0" parTransId="{F9360B63-235F-4C4F-913A-0129822BD193}" sibTransId="{31BB5B69-4B99-4D7D-8A85-CD53BEB64987}"/>
    <dgm:cxn modelId="{7003787F-7B8C-4EAA-87AB-559D63E64850}" type="presOf" srcId="{2473E0C6-F091-45D1-92DF-C3495EF1C401}" destId="{2CC4FF6B-995D-4E35-BB3F-77D64CD4A0D0}" srcOrd="0" destOrd="0" presId="urn:microsoft.com/office/officeart/2005/8/layout/hChevron3"/>
    <dgm:cxn modelId="{D7169B87-9B7A-456D-8969-26D2699B1861}" srcId="{70A282F3-4515-4856-B2C0-86AA77246B51}" destId="{0D8A07CC-95B6-4EA0-829E-D9B8D030864E}" srcOrd="9" destOrd="0" parTransId="{D1EA18D4-45E8-453B-9846-F7DB3EB607EC}" sibTransId="{922F579C-F95D-45B9-8EB7-32A2FB74BB9F}"/>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10" destOrd="0" parTransId="{A0441888-E3AF-4D12-AB92-613143FC1909}" sibTransId="{1E76E48C-B58D-4209-8280-B24013EBE79B}"/>
    <dgm:cxn modelId="{5B7573AD-785D-4B55-A230-E32D87EAB77C}" srcId="{70A282F3-4515-4856-B2C0-86AA77246B51}" destId="{F6F74AEF-BB45-45DA-85BB-D022F832901F}" srcOrd="7" destOrd="0" parTransId="{31D343A9-D0AF-42AA-80A0-2F8A29E1D15C}" sibTransId="{0A7681B3-6438-4331-95BA-32E8E2E65E7D}"/>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EDF810CE-15C3-42DD-BF0A-6F360788C8CC}" srcId="{70A282F3-4515-4856-B2C0-86AA77246B51}" destId="{936D745D-CA20-4C08-BC30-D08A12E607A8}" srcOrd="8" destOrd="0" parTransId="{5794BC60-2566-4E8B-AF41-932DE9E3CF09}" sibTransId="{3F89783E-1958-4D73-9E9D-4ADDC3DE43EC}"/>
    <dgm:cxn modelId="{2469B8E2-A478-42E2-AA81-10AD3E8626D6}" type="presOf" srcId="{F6F74AEF-BB45-45DA-85BB-D022F832901F}" destId="{E0020522-8D25-4C40-9ABB-B5A802558AAC}"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9587E1F6-0EDF-4079-BE46-C5E4EDAD7C76}" type="presOf" srcId="{1C4AA4B7-634C-4CBA-8066-E03FD66C6830}" destId="{07D5B92C-B88D-4097-96C2-28859F65CA7F}" srcOrd="0" destOrd="0" presId="urn:microsoft.com/office/officeart/2005/8/layout/hChevron3"/>
    <dgm:cxn modelId="{2A5368FE-1C47-49B5-BBAB-3FCDB61912AD}" srcId="{70A282F3-4515-4856-B2C0-86AA77246B51}" destId="{2473E0C6-F091-45D1-92DF-C3495EF1C401}" srcOrd="6" destOrd="0" parTransId="{4433C147-A76C-4373-82A9-5E8D9C6D1838}" sibTransId="{180EAE69-2C01-4311-B9E4-412DA1BB2F8A}"/>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23E8F3E0-0D4E-44EC-A5D5-384FB891694A}" type="presParOf" srcId="{776A1F8C-5C31-4691-9C2B-A7F8DF456F32}" destId="{2F548C05-5D23-47B9-9153-0D08392EF497}" srcOrd="2" destOrd="0" presId="urn:microsoft.com/office/officeart/2005/8/layout/hChevron3"/>
    <dgm:cxn modelId="{6B743A57-743D-4B08-99B0-997F146DC9E6}" type="presParOf" srcId="{776A1F8C-5C31-4691-9C2B-A7F8DF456F32}" destId="{2641F55C-7678-4F0E-9F26-07FCA1D57FDD}" srcOrd="3" destOrd="0" presId="urn:microsoft.com/office/officeart/2005/8/layout/hChevron3"/>
    <dgm:cxn modelId="{DC205062-3D57-485B-A4A3-88E08CF67B73}" type="presParOf" srcId="{776A1F8C-5C31-4691-9C2B-A7F8DF456F32}" destId="{07D5B92C-B88D-4097-96C2-28859F65CA7F}" srcOrd="4" destOrd="0" presId="urn:microsoft.com/office/officeart/2005/8/layout/hChevron3"/>
    <dgm:cxn modelId="{564C1AF4-A875-4033-AC0C-3A982FD8735B}" type="presParOf" srcId="{776A1F8C-5C31-4691-9C2B-A7F8DF456F32}" destId="{149AD83A-B175-422B-8511-AB5D0AE3C71B}"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2A60B205-ECBC-4A54-8744-FD5CBA466B06}" type="presParOf" srcId="{776A1F8C-5C31-4691-9C2B-A7F8DF456F32}" destId="{9FAE840A-45EF-4838-804D-7D38725257B5}" srcOrd="10" destOrd="0" presId="urn:microsoft.com/office/officeart/2005/8/layout/hChevron3"/>
    <dgm:cxn modelId="{43B5F5F6-6381-4D48-B856-1AB4A62ACFE7}" type="presParOf" srcId="{776A1F8C-5C31-4691-9C2B-A7F8DF456F32}" destId="{BBB638DF-FC3D-4C30-895A-940F06B6343E}" srcOrd="11" destOrd="0" presId="urn:microsoft.com/office/officeart/2005/8/layout/hChevron3"/>
    <dgm:cxn modelId="{3459719D-6CFD-462C-B8D1-15E16C375775}" type="presParOf" srcId="{776A1F8C-5C31-4691-9C2B-A7F8DF456F32}" destId="{2CC4FF6B-995D-4E35-BB3F-77D64CD4A0D0}" srcOrd="12" destOrd="0" presId="urn:microsoft.com/office/officeart/2005/8/layout/hChevron3"/>
    <dgm:cxn modelId="{9BEB9B76-D675-43EF-8776-EF1C3FA58311}" type="presParOf" srcId="{776A1F8C-5C31-4691-9C2B-A7F8DF456F32}" destId="{1B769117-C156-4328-97A8-A790DE76E5F3}" srcOrd="13" destOrd="0" presId="urn:microsoft.com/office/officeart/2005/8/layout/hChevron3"/>
    <dgm:cxn modelId="{3A64E952-699F-4EC7-9C53-12B304A1AC65}" type="presParOf" srcId="{776A1F8C-5C31-4691-9C2B-A7F8DF456F32}" destId="{E0020522-8D25-4C40-9ABB-B5A802558AAC}" srcOrd="14" destOrd="0" presId="urn:microsoft.com/office/officeart/2005/8/layout/hChevron3"/>
    <dgm:cxn modelId="{7C42AB26-C2B4-4645-A7A3-40E0E203DE4E}" type="presParOf" srcId="{776A1F8C-5C31-4691-9C2B-A7F8DF456F32}" destId="{8CF0E4F3-6CAB-4DF7-8127-F071599528CD}" srcOrd="15" destOrd="0" presId="urn:microsoft.com/office/officeart/2005/8/layout/hChevron3"/>
    <dgm:cxn modelId="{D9A9EFE4-1844-4005-8BED-2FB2A5DC5673}" type="presParOf" srcId="{776A1F8C-5C31-4691-9C2B-A7F8DF456F32}" destId="{6EE9DACF-3558-46D5-AD94-BB48E49F1489}" srcOrd="16" destOrd="0" presId="urn:microsoft.com/office/officeart/2005/8/layout/hChevron3"/>
    <dgm:cxn modelId="{DDC766BE-4A32-4C0C-825B-A9815018E346}" type="presParOf" srcId="{776A1F8C-5C31-4691-9C2B-A7F8DF456F32}" destId="{32911B46-F97F-4525-AD59-CFE95FFB94FB}" srcOrd="17" destOrd="0" presId="urn:microsoft.com/office/officeart/2005/8/layout/hChevron3"/>
    <dgm:cxn modelId="{50FEB9A3-6A5E-493F-B5D2-A491D2B86465}" type="presParOf" srcId="{776A1F8C-5C31-4691-9C2B-A7F8DF456F32}" destId="{B5879791-AD02-494D-9D78-6C22396A75B7}" srcOrd="18" destOrd="0" presId="urn:microsoft.com/office/officeart/2005/8/layout/hChevron3"/>
    <dgm:cxn modelId="{0534FCC8-F103-4C46-8CA6-2E6FE1A79070}" type="presParOf" srcId="{776A1F8C-5C31-4691-9C2B-A7F8DF456F32}" destId="{58A52110-D620-4823-A6FA-E8FA09D67D59}" srcOrd="19" destOrd="0" presId="urn:microsoft.com/office/officeart/2005/8/layout/hChevron3"/>
    <dgm:cxn modelId="{FA103E51-2275-407D-9C53-E55B4CF21AE3}" type="presParOf" srcId="{776A1F8C-5C31-4691-9C2B-A7F8DF456F32}" destId="{92430BDE-7174-4B03-866C-936903DF07F9}" srcOrd="20" destOrd="0" presId="urn:microsoft.com/office/officeart/2005/8/layout/hChevron3"/>
    <dgm:cxn modelId="{F31D3BCB-2AFA-458D-96BF-227456F0A622}" type="presParOf" srcId="{776A1F8C-5C31-4691-9C2B-A7F8DF456F32}" destId="{67BB3DEC-BE6B-4F48-94DF-D5CCA4276827}" srcOrd="21" destOrd="0" presId="urn:microsoft.com/office/officeart/2005/8/layout/hChevron3"/>
    <dgm:cxn modelId="{E192B9E4-C8EF-43DC-BA11-78FD917000E5}" type="presParOf" srcId="{776A1F8C-5C31-4691-9C2B-A7F8DF456F32}" destId="{2CB68F4E-D058-4ECE-8D28-436B2D71DCC9}" srcOrd="22"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F9055CF-8DEB-4A02-949A-DE72B6AC5D37}" type="doc">
      <dgm:prSet loTypeId="urn:microsoft.com/office/officeart/2005/8/layout/hList7" loCatId="list" qsTypeId="urn:microsoft.com/office/officeart/2005/8/quickstyle/3d3" qsCatId="3D" csTypeId="urn:microsoft.com/office/officeart/2005/8/colors/colorful1" csCatId="colorful" phldr="1"/>
      <dgm:spPr/>
      <dgm:t>
        <a:bodyPr rtlCol="0"/>
        <a:lstStyle/>
        <a:p>
          <a:pPr rtl="0"/>
          <a:endParaRPr lang="en-US"/>
        </a:p>
      </dgm:t>
    </dgm:pt>
    <dgm:pt modelId="{6D0E5D9F-7263-4526-A227-51301233F549}">
      <dgm:prSet phldrT="[Text]" custT="1"/>
      <dgm:spPr>
        <a:noFill/>
      </dgm:spPr>
      <dgm:t>
        <a:bodyPr rtlCol="0" anchor="t"/>
        <a:lstStyle/>
        <a:p>
          <a:pPr rtl="0"/>
          <a:r>
            <a:rPr lang="fr-FR" sz="2000" b="1" noProof="0" dirty="0">
              <a:solidFill>
                <a:schemeClr val="tx1"/>
              </a:solidFill>
            </a:rPr>
            <a:t>Grammaire</a:t>
          </a:r>
          <a:endParaRPr lang="fr-FR" sz="1800" b="0" noProof="0" dirty="0">
            <a:solidFill>
              <a:schemeClr val="tx1"/>
            </a:solidFill>
          </a:endParaRPr>
        </a:p>
      </dgm:t>
    </dgm:pt>
    <dgm:pt modelId="{23416D07-25F8-426C-BC65-639E6BCF4D6D}" type="parTrans" cxnId="{C8C462C6-33A3-4E8B-91FE-36DBE92F1C4A}">
      <dgm:prSet/>
      <dgm:spPr/>
      <dgm:t>
        <a:bodyPr rtlCol="0"/>
        <a:lstStyle/>
        <a:p>
          <a:pPr rtl="0"/>
          <a:endParaRPr lang="en-US"/>
        </a:p>
      </dgm:t>
    </dgm:pt>
    <dgm:pt modelId="{DE289E29-1989-4D8E-8AA6-F030105B3F13}" type="sibTrans" cxnId="{C8C462C6-33A3-4E8B-91FE-36DBE92F1C4A}">
      <dgm:prSet/>
      <dgm:spPr/>
      <dgm:t>
        <a:bodyPr rtlCol="0"/>
        <a:lstStyle/>
        <a:p>
          <a:pPr rtl="0"/>
          <a:endParaRPr lang="en-US"/>
        </a:p>
      </dgm:t>
    </dgm:pt>
    <dgm:pt modelId="{716DBFC6-5D6F-4FC4-AB0B-4D2A46DAE80E}">
      <dgm:prSet phldrT="[Text]" custT="1"/>
      <dgm:spPr>
        <a:noFill/>
      </dgm:spPr>
      <dgm:t>
        <a:bodyPr rtlCol="0" anchor="t"/>
        <a:lstStyle/>
        <a:p>
          <a:pPr algn="ctr" rtl="0"/>
          <a:r>
            <a:rPr lang="fr-FR" sz="2000" b="1" noProof="0" dirty="0">
              <a:solidFill>
                <a:schemeClr val="tx1"/>
              </a:solidFill>
            </a:rPr>
            <a:t>Culture</a:t>
          </a:r>
        </a:p>
        <a:p>
          <a:pPr algn="ctr" rtl="0"/>
          <a:r>
            <a:rPr lang="fr-FR" sz="2000" b="1" noProof="0" dirty="0">
              <a:solidFill>
                <a:schemeClr val="tx1"/>
              </a:solidFill>
            </a:rPr>
            <a:t> </a:t>
          </a:r>
          <a:endParaRPr lang="fr-FR" sz="1200" b="1" noProof="0" dirty="0">
            <a:solidFill>
              <a:schemeClr val="tx1"/>
            </a:solidFill>
          </a:endParaRPr>
        </a:p>
      </dgm:t>
    </dgm:pt>
    <dgm:pt modelId="{06FD4F2E-96C4-4C8C-9EE1-C7DA79F35950}" type="parTrans" cxnId="{91B7240F-DBC6-4A24-AA0E-962D15CED421}">
      <dgm:prSet/>
      <dgm:spPr/>
      <dgm:t>
        <a:bodyPr/>
        <a:lstStyle/>
        <a:p>
          <a:endParaRPr lang="fr-FR"/>
        </a:p>
      </dgm:t>
    </dgm:pt>
    <dgm:pt modelId="{C9D3AD42-8578-4DC8-9E32-87642AA7F4BA}" type="sibTrans" cxnId="{91B7240F-DBC6-4A24-AA0E-962D15CED421}">
      <dgm:prSet/>
      <dgm:spPr/>
      <dgm:t>
        <a:bodyPr/>
        <a:lstStyle/>
        <a:p>
          <a:endParaRPr lang="fr-FR"/>
        </a:p>
      </dgm:t>
    </dgm:pt>
    <dgm:pt modelId="{B664F99F-53AA-47D9-8E4A-86CBE4805C81}">
      <dgm:prSet phldrT="[Text]" custT="1"/>
      <dgm:spPr>
        <a:noFill/>
      </dgm:spPr>
      <dgm:t>
        <a:bodyPr rtlCol="0" anchor="t"/>
        <a:lstStyle/>
        <a:p>
          <a:pPr rtl="0"/>
          <a:r>
            <a:rPr lang="fr-FR" sz="2000" b="1" noProof="0" dirty="0">
              <a:solidFill>
                <a:schemeClr val="tx1"/>
              </a:solidFill>
            </a:rPr>
            <a:t>Vocabulaire</a:t>
          </a:r>
          <a:endParaRPr lang="fr-FR" sz="1200" b="1" noProof="0" dirty="0">
            <a:solidFill>
              <a:schemeClr val="tx1"/>
            </a:solidFill>
          </a:endParaRPr>
        </a:p>
        <a:p>
          <a:pPr rtl="0"/>
          <a:r>
            <a:rPr lang="fr-FR" sz="1200" b="0" noProof="0" dirty="0"/>
            <a:t> </a:t>
          </a:r>
          <a:endParaRPr lang="fr-FR" sz="1800" b="0" noProof="0" dirty="0"/>
        </a:p>
        <a:p>
          <a:pPr rtl="0"/>
          <a:endParaRPr lang="fr-FR" sz="1800" b="0" noProof="0" dirty="0"/>
        </a:p>
        <a:p>
          <a:pPr rtl="0"/>
          <a:endParaRPr lang="fr-FR" sz="1200" b="0" noProof="0" dirty="0"/>
        </a:p>
      </dgm:t>
    </dgm:pt>
    <dgm:pt modelId="{72E343FC-93CE-4BCC-A013-3F0625C409B4}" type="parTrans" cxnId="{D032A8F9-B3F6-41AE-9A86-0FD0A3885069}">
      <dgm:prSet/>
      <dgm:spPr/>
      <dgm:t>
        <a:bodyPr/>
        <a:lstStyle/>
        <a:p>
          <a:endParaRPr lang="fr-FR"/>
        </a:p>
      </dgm:t>
    </dgm:pt>
    <dgm:pt modelId="{F68BA60D-5816-494C-90A0-90AD886A7A01}" type="sibTrans" cxnId="{D032A8F9-B3F6-41AE-9A86-0FD0A3885069}">
      <dgm:prSet/>
      <dgm:spPr/>
      <dgm:t>
        <a:bodyPr/>
        <a:lstStyle/>
        <a:p>
          <a:endParaRPr lang="fr-FR"/>
        </a:p>
      </dgm:t>
    </dgm:pt>
    <dgm:pt modelId="{F93B8BD0-64EE-45F2-9302-B7D61CE00635}" type="pres">
      <dgm:prSet presAssocID="{CF9055CF-8DEB-4A02-949A-DE72B6AC5D37}" presName="Name0" presStyleCnt="0">
        <dgm:presLayoutVars>
          <dgm:dir/>
          <dgm:resizeHandles val="exact"/>
        </dgm:presLayoutVars>
      </dgm:prSet>
      <dgm:spPr/>
    </dgm:pt>
    <dgm:pt modelId="{D3EE7165-49A2-4209-A007-09C882F50B45}" type="pres">
      <dgm:prSet presAssocID="{CF9055CF-8DEB-4A02-949A-DE72B6AC5D37}" presName="fgShape" presStyleLbl="fgShp" presStyleIdx="0" presStyleCnt="1" custScaleX="100596" custScaleY="1826" custLinFactY="100000" custLinFactNeighborX="-923" custLinFactNeighborY="176192"/>
      <dgm:spPr/>
    </dgm:pt>
    <dgm:pt modelId="{B37A3B9D-AF7C-4B9A-A656-1DA10EA46A9C}" type="pres">
      <dgm:prSet presAssocID="{CF9055CF-8DEB-4A02-949A-DE72B6AC5D37}" presName="linComp" presStyleCnt="0"/>
      <dgm:spPr/>
    </dgm:pt>
    <dgm:pt modelId="{126DE8B4-F2DC-4E7B-B02E-DAE8B417F81B}" type="pres">
      <dgm:prSet presAssocID="{B664F99F-53AA-47D9-8E4A-86CBE4805C81}" presName="compNode" presStyleCnt="0"/>
      <dgm:spPr/>
    </dgm:pt>
    <dgm:pt modelId="{52859561-4C40-474F-B39B-EAFCBBA049A0}" type="pres">
      <dgm:prSet presAssocID="{B664F99F-53AA-47D9-8E4A-86CBE4805C81}" presName="bkgdShape" presStyleLbl="node1" presStyleIdx="0" presStyleCnt="3"/>
      <dgm:spPr/>
    </dgm:pt>
    <dgm:pt modelId="{B76FA7E4-59BE-411D-B27B-C4189E79F869}" type="pres">
      <dgm:prSet presAssocID="{B664F99F-53AA-47D9-8E4A-86CBE4805C81}" presName="nodeTx" presStyleLbl="node1" presStyleIdx="0" presStyleCnt="3">
        <dgm:presLayoutVars>
          <dgm:bulletEnabled val="1"/>
        </dgm:presLayoutVars>
      </dgm:prSet>
      <dgm:spPr/>
    </dgm:pt>
    <dgm:pt modelId="{474A2939-9CF2-4F95-991C-9DB54DA54C18}" type="pres">
      <dgm:prSet presAssocID="{B664F99F-53AA-47D9-8E4A-86CBE4805C81}" presName="invisiNode" presStyleLbl="node1" presStyleIdx="0" presStyleCnt="3"/>
      <dgm:spPr/>
    </dgm:pt>
    <dgm:pt modelId="{279DFE09-28EE-48A2-B192-FFEC93ADF17D}" type="pres">
      <dgm:prSet presAssocID="{B664F99F-53AA-47D9-8E4A-86CBE4805C81}" presName="imagNode" presStyleLbl="fgImgPlace1" presStyleIdx="0" presStyleCnt="3" custLinFactNeighborX="716" custLinFactNeighborY="1462"/>
      <dgm:spPr>
        <a:blipFill>
          <a:blip xmlns:r="http://schemas.openxmlformats.org/officeDocument/2006/relationships" r:embed="rId1"/>
          <a:srcRect/>
          <a:stretch>
            <a:fillRect t="-4000" b="-4000"/>
          </a:stretch>
        </a:blipFill>
      </dgm:spPr>
    </dgm:pt>
    <dgm:pt modelId="{20D0C550-AEA5-4EC4-A438-DF0167760347}" type="pres">
      <dgm:prSet presAssocID="{F68BA60D-5816-494C-90A0-90AD886A7A01}" presName="sibTrans" presStyleLbl="sibTrans2D1" presStyleIdx="0" presStyleCnt="0"/>
      <dgm:spPr/>
    </dgm:pt>
    <dgm:pt modelId="{8B404916-6027-47BE-BDE1-9F74EAF7C193}" type="pres">
      <dgm:prSet presAssocID="{6D0E5D9F-7263-4526-A227-51301233F549}" presName="compNode" presStyleCnt="0"/>
      <dgm:spPr/>
    </dgm:pt>
    <dgm:pt modelId="{DB1E9EF9-0CB9-46C8-B218-BE1DCDA76ADC}" type="pres">
      <dgm:prSet presAssocID="{6D0E5D9F-7263-4526-A227-51301233F549}" presName="bkgdShape" presStyleLbl="node1" presStyleIdx="1" presStyleCnt="3" custLinFactNeighborY="256"/>
      <dgm:spPr/>
    </dgm:pt>
    <dgm:pt modelId="{49DC33B3-1E99-49A5-8AB6-AE522BB3D80F}" type="pres">
      <dgm:prSet presAssocID="{6D0E5D9F-7263-4526-A227-51301233F549}" presName="nodeTx" presStyleLbl="node1" presStyleIdx="1" presStyleCnt="3">
        <dgm:presLayoutVars>
          <dgm:bulletEnabled val="1"/>
        </dgm:presLayoutVars>
      </dgm:prSet>
      <dgm:spPr/>
    </dgm:pt>
    <dgm:pt modelId="{01C772CB-2A18-4E2E-A33C-999C5E7B417E}" type="pres">
      <dgm:prSet presAssocID="{6D0E5D9F-7263-4526-A227-51301233F549}" presName="invisiNode" presStyleLbl="node1" presStyleIdx="1" presStyleCnt="3"/>
      <dgm:spPr/>
    </dgm:pt>
    <dgm:pt modelId="{112E1D68-647B-46C7-AF2C-FF0A84DB584F}" type="pres">
      <dgm:prSet presAssocID="{6D0E5D9F-7263-4526-A227-51301233F549}" presName="imagNode" presStyleLbl="fgImgPlace1" presStyleIdx="1" presStyleCnt="3"/>
      <dgm:spPr>
        <a:blipFill>
          <a:blip xmlns:r="http://schemas.openxmlformats.org/officeDocument/2006/relationships" r:embed="rId2"/>
          <a:srcRect/>
          <a:stretch>
            <a:fillRect l="-26000" r="-26000"/>
          </a:stretch>
        </a:blipFill>
      </dgm:spPr>
    </dgm:pt>
    <dgm:pt modelId="{1A3424F7-9B52-4420-9065-92474B71804C}" type="pres">
      <dgm:prSet presAssocID="{DE289E29-1989-4D8E-8AA6-F030105B3F13}" presName="sibTrans" presStyleLbl="sibTrans2D1" presStyleIdx="0" presStyleCnt="0"/>
      <dgm:spPr/>
    </dgm:pt>
    <dgm:pt modelId="{796BBF0E-2433-4E42-B2AF-DEC93C0517DE}" type="pres">
      <dgm:prSet presAssocID="{716DBFC6-5D6F-4FC4-AB0B-4D2A46DAE80E}" presName="compNode" presStyleCnt="0"/>
      <dgm:spPr/>
    </dgm:pt>
    <dgm:pt modelId="{B763F694-AEA6-4A82-AF9F-266D99C859B4}" type="pres">
      <dgm:prSet presAssocID="{716DBFC6-5D6F-4FC4-AB0B-4D2A46DAE80E}" presName="bkgdShape" presStyleLbl="node1" presStyleIdx="2" presStyleCnt="3" custScaleX="87559"/>
      <dgm:spPr/>
    </dgm:pt>
    <dgm:pt modelId="{61272491-44A4-4B8F-AE66-9D0A3C224618}" type="pres">
      <dgm:prSet presAssocID="{716DBFC6-5D6F-4FC4-AB0B-4D2A46DAE80E}" presName="nodeTx" presStyleLbl="node1" presStyleIdx="2" presStyleCnt="3">
        <dgm:presLayoutVars>
          <dgm:bulletEnabled val="1"/>
        </dgm:presLayoutVars>
      </dgm:prSet>
      <dgm:spPr/>
    </dgm:pt>
    <dgm:pt modelId="{78CD55C1-7AE2-48E0-826C-4FEA54C241DC}" type="pres">
      <dgm:prSet presAssocID="{716DBFC6-5D6F-4FC4-AB0B-4D2A46DAE80E}" presName="invisiNode" presStyleLbl="node1" presStyleIdx="2" presStyleCnt="3"/>
      <dgm:spPr/>
    </dgm:pt>
    <dgm:pt modelId="{6D76E5FF-7D2E-406A-B668-9F0EAFB414C8}" type="pres">
      <dgm:prSet presAssocID="{716DBFC6-5D6F-4FC4-AB0B-4D2A46DAE80E}" presName="imagNode" presStyleLbl="fgImgPlace1" presStyleIdx="2" presStyleCnt="3"/>
      <dgm:spPr>
        <a:blipFill>
          <a:blip xmlns:r="http://schemas.openxmlformats.org/officeDocument/2006/relationships" r:embed="rId3"/>
          <a:srcRect/>
          <a:stretch>
            <a:fillRect/>
          </a:stretch>
        </a:blipFill>
      </dgm:spPr>
    </dgm:pt>
  </dgm:ptLst>
  <dgm:cxnLst>
    <dgm:cxn modelId="{B2723C05-C5D8-4835-AB74-1C0F77494E28}" type="presOf" srcId="{B664F99F-53AA-47D9-8E4A-86CBE4805C81}" destId="{B76FA7E4-59BE-411D-B27B-C4189E79F869}" srcOrd="1" destOrd="0" presId="urn:microsoft.com/office/officeart/2005/8/layout/hList7"/>
    <dgm:cxn modelId="{5A38F80C-5631-4A0F-A88E-ED83E8801F11}" type="presOf" srcId="{716DBFC6-5D6F-4FC4-AB0B-4D2A46DAE80E}" destId="{B763F694-AEA6-4A82-AF9F-266D99C859B4}" srcOrd="0" destOrd="0" presId="urn:microsoft.com/office/officeart/2005/8/layout/hList7"/>
    <dgm:cxn modelId="{91B7240F-DBC6-4A24-AA0E-962D15CED421}" srcId="{CF9055CF-8DEB-4A02-949A-DE72B6AC5D37}" destId="{716DBFC6-5D6F-4FC4-AB0B-4D2A46DAE80E}" srcOrd="2" destOrd="0" parTransId="{06FD4F2E-96C4-4C8C-9EE1-C7DA79F35950}" sibTransId="{C9D3AD42-8578-4DC8-9E32-87642AA7F4BA}"/>
    <dgm:cxn modelId="{99DCD91F-48F0-4E97-A133-AF0F4606954A}" type="presOf" srcId="{6D0E5D9F-7263-4526-A227-51301233F549}" destId="{DB1E9EF9-0CB9-46C8-B218-BE1DCDA76ADC}" srcOrd="0" destOrd="0" presId="urn:microsoft.com/office/officeart/2005/8/layout/hList7"/>
    <dgm:cxn modelId="{382B6D4B-5B70-420B-B172-477F8DA772D1}" type="presOf" srcId="{B664F99F-53AA-47D9-8E4A-86CBE4805C81}" destId="{52859561-4C40-474F-B39B-EAFCBBA049A0}" srcOrd="0" destOrd="0" presId="urn:microsoft.com/office/officeart/2005/8/layout/hList7"/>
    <dgm:cxn modelId="{22C1026F-3BFD-461A-B2FE-4E6C343FBEB6}" type="presOf" srcId="{F68BA60D-5816-494C-90A0-90AD886A7A01}" destId="{20D0C550-AEA5-4EC4-A438-DF0167760347}" srcOrd="0" destOrd="0" presId="urn:microsoft.com/office/officeart/2005/8/layout/hList7"/>
    <dgm:cxn modelId="{C8C462C6-33A3-4E8B-91FE-36DBE92F1C4A}" srcId="{CF9055CF-8DEB-4A02-949A-DE72B6AC5D37}" destId="{6D0E5D9F-7263-4526-A227-51301233F549}" srcOrd="1" destOrd="0" parTransId="{23416D07-25F8-426C-BC65-639E6BCF4D6D}" sibTransId="{DE289E29-1989-4D8E-8AA6-F030105B3F13}"/>
    <dgm:cxn modelId="{623124CF-8B0A-48EE-B866-67DE964130D6}" type="presOf" srcId="{CF9055CF-8DEB-4A02-949A-DE72B6AC5D37}" destId="{F93B8BD0-64EE-45F2-9302-B7D61CE00635}" srcOrd="0" destOrd="0" presId="urn:microsoft.com/office/officeart/2005/8/layout/hList7"/>
    <dgm:cxn modelId="{17D8D3D9-CC64-4D01-A641-FCB8003203E7}" type="presOf" srcId="{DE289E29-1989-4D8E-8AA6-F030105B3F13}" destId="{1A3424F7-9B52-4420-9065-92474B71804C}" srcOrd="0" destOrd="0" presId="urn:microsoft.com/office/officeart/2005/8/layout/hList7"/>
    <dgm:cxn modelId="{78A918EE-B063-4F62-A1F8-DEBC73C1C4EB}" type="presOf" srcId="{6D0E5D9F-7263-4526-A227-51301233F549}" destId="{49DC33B3-1E99-49A5-8AB6-AE522BB3D80F}" srcOrd="1" destOrd="0" presId="urn:microsoft.com/office/officeart/2005/8/layout/hList7"/>
    <dgm:cxn modelId="{D032A8F9-B3F6-41AE-9A86-0FD0A3885069}" srcId="{CF9055CF-8DEB-4A02-949A-DE72B6AC5D37}" destId="{B664F99F-53AA-47D9-8E4A-86CBE4805C81}" srcOrd="0" destOrd="0" parTransId="{72E343FC-93CE-4BCC-A013-3F0625C409B4}" sibTransId="{F68BA60D-5816-494C-90A0-90AD886A7A01}"/>
    <dgm:cxn modelId="{B04308FD-E106-416D-804D-4D7CFCCFD060}" type="presOf" srcId="{716DBFC6-5D6F-4FC4-AB0B-4D2A46DAE80E}" destId="{61272491-44A4-4B8F-AE66-9D0A3C224618}" srcOrd="1" destOrd="0" presId="urn:microsoft.com/office/officeart/2005/8/layout/hList7"/>
    <dgm:cxn modelId="{7499FD69-9598-4784-B60C-3C838065B8C0}" type="presParOf" srcId="{F93B8BD0-64EE-45F2-9302-B7D61CE00635}" destId="{D3EE7165-49A2-4209-A007-09C882F50B45}" srcOrd="0" destOrd="0" presId="urn:microsoft.com/office/officeart/2005/8/layout/hList7"/>
    <dgm:cxn modelId="{F326CF36-CDF2-44E5-9916-A18F7CD48618}" type="presParOf" srcId="{F93B8BD0-64EE-45F2-9302-B7D61CE00635}" destId="{B37A3B9D-AF7C-4B9A-A656-1DA10EA46A9C}" srcOrd="1" destOrd="0" presId="urn:microsoft.com/office/officeart/2005/8/layout/hList7"/>
    <dgm:cxn modelId="{A46ED573-C725-4FB6-9DE2-9E85F688879A}" type="presParOf" srcId="{B37A3B9D-AF7C-4B9A-A656-1DA10EA46A9C}" destId="{126DE8B4-F2DC-4E7B-B02E-DAE8B417F81B}" srcOrd="0" destOrd="0" presId="urn:microsoft.com/office/officeart/2005/8/layout/hList7"/>
    <dgm:cxn modelId="{FE463143-ED6F-426B-8CF5-EC5AD08B2CC3}" type="presParOf" srcId="{126DE8B4-F2DC-4E7B-B02E-DAE8B417F81B}" destId="{52859561-4C40-474F-B39B-EAFCBBA049A0}" srcOrd="0" destOrd="0" presId="urn:microsoft.com/office/officeart/2005/8/layout/hList7"/>
    <dgm:cxn modelId="{5EF713E5-EEC5-4465-ABC6-38830169DFC5}" type="presParOf" srcId="{126DE8B4-F2DC-4E7B-B02E-DAE8B417F81B}" destId="{B76FA7E4-59BE-411D-B27B-C4189E79F869}" srcOrd="1" destOrd="0" presId="urn:microsoft.com/office/officeart/2005/8/layout/hList7"/>
    <dgm:cxn modelId="{8B3E462F-AAC1-44CA-A23A-DBD973B5BDC8}" type="presParOf" srcId="{126DE8B4-F2DC-4E7B-B02E-DAE8B417F81B}" destId="{474A2939-9CF2-4F95-991C-9DB54DA54C18}" srcOrd="2" destOrd="0" presId="urn:microsoft.com/office/officeart/2005/8/layout/hList7"/>
    <dgm:cxn modelId="{55E1FF7D-7A5A-4002-9CE7-215A86A43848}" type="presParOf" srcId="{126DE8B4-F2DC-4E7B-B02E-DAE8B417F81B}" destId="{279DFE09-28EE-48A2-B192-FFEC93ADF17D}" srcOrd="3" destOrd="0" presId="urn:microsoft.com/office/officeart/2005/8/layout/hList7"/>
    <dgm:cxn modelId="{D1B91948-3EB5-4A98-BD86-F8777AFD26A1}" type="presParOf" srcId="{B37A3B9D-AF7C-4B9A-A656-1DA10EA46A9C}" destId="{20D0C550-AEA5-4EC4-A438-DF0167760347}" srcOrd="1" destOrd="0" presId="urn:microsoft.com/office/officeart/2005/8/layout/hList7"/>
    <dgm:cxn modelId="{85D611AA-BF64-4567-AEFD-1A452A1CF91B}" type="presParOf" srcId="{B37A3B9D-AF7C-4B9A-A656-1DA10EA46A9C}" destId="{8B404916-6027-47BE-BDE1-9F74EAF7C193}" srcOrd="2" destOrd="0" presId="urn:microsoft.com/office/officeart/2005/8/layout/hList7"/>
    <dgm:cxn modelId="{EA65AF5B-BE4C-4EA4-AB3B-494529F74987}" type="presParOf" srcId="{8B404916-6027-47BE-BDE1-9F74EAF7C193}" destId="{DB1E9EF9-0CB9-46C8-B218-BE1DCDA76ADC}" srcOrd="0" destOrd="0" presId="urn:microsoft.com/office/officeart/2005/8/layout/hList7"/>
    <dgm:cxn modelId="{0E7578E7-5307-4CE4-A801-B569FEEAC64A}" type="presParOf" srcId="{8B404916-6027-47BE-BDE1-9F74EAF7C193}" destId="{49DC33B3-1E99-49A5-8AB6-AE522BB3D80F}" srcOrd="1" destOrd="0" presId="urn:microsoft.com/office/officeart/2005/8/layout/hList7"/>
    <dgm:cxn modelId="{8EF61CA8-8895-47FD-807F-B2D075E08D18}" type="presParOf" srcId="{8B404916-6027-47BE-BDE1-9F74EAF7C193}" destId="{01C772CB-2A18-4E2E-A33C-999C5E7B417E}" srcOrd="2" destOrd="0" presId="urn:microsoft.com/office/officeart/2005/8/layout/hList7"/>
    <dgm:cxn modelId="{08FEA6FB-7436-4437-B93D-63B749A0D807}" type="presParOf" srcId="{8B404916-6027-47BE-BDE1-9F74EAF7C193}" destId="{112E1D68-647B-46C7-AF2C-FF0A84DB584F}" srcOrd="3" destOrd="0" presId="urn:microsoft.com/office/officeart/2005/8/layout/hList7"/>
    <dgm:cxn modelId="{1AADD07B-99C4-4807-B2D2-687EFFB4A481}" type="presParOf" srcId="{B37A3B9D-AF7C-4B9A-A656-1DA10EA46A9C}" destId="{1A3424F7-9B52-4420-9065-92474B71804C}" srcOrd="3" destOrd="0" presId="urn:microsoft.com/office/officeart/2005/8/layout/hList7"/>
    <dgm:cxn modelId="{E072F03A-C4DB-492F-986C-A74A9093F5E6}" type="presParOf" srcId="{B37A3B9D-AF7C-4B9A-A656-1DA10EA46A9C}" destId="{796BBF0E-2433-4E42-B2AF-DEC93C0517DE}" srcOrd="4" destOrd="0" presId="urn:microsoft.com/office/officeart/2005/8/layout/hList7"/>
    <dgm:cxn modelId="{F993B5E4-0EFB-4000-9394-F21DEFA6498C}" type="presParOf" srcId="{796BBF0E-2433-4E42-B2AF-DEC93C0517DE}" destId="{B763F694-AEA6-4A82-AF9F-266D99C859B4}" srcOrd="0" destOrd="0" presId="urn:microsoft.com/office/officeart/2005/8/layout/hList7"/>
    <dgm:cxn modelId="{E7C3B3E6-6FBE-4BC2-8C25-5311B20D27D2}" type="presParOf" srcId="{796BBF0E-2433-4E42-B2AF-DEC93C0517DE}" destId="{61272491-44A4-4B8F-AE66-9D0A3C224618}" srcOrd="1" destOrd="0" presId="urn:microsoft.com/office/officeart/2005/8/layout/hList7"/>
    <dgm:cxn modelId="{D567D226-0A60-43E0-A3BD-86391E6BDC35}" type="presParOf" srcId="{796BBF0E-2433-4E42-B2AF-DEC93C0517DE}" destId="{78CD55C1-7AE2-48E0-826C-4FEA54C241DC}" srcOrd="2" destOrd="0" presId="urn:microsoft.com/office/officeart/2005/8/layout/hList7"/>
    <dgm:cxn modelId="{187A524A-0375-4CE5-B2DB-E3B4DD3D38F9}" type="presParOf" srcId="{796BBF0E-2433-4E42-B2AF-DEC93C0517DE}" destId="{6D76E5FF-7D2E-406A-B668-9F0EAFB414C8}"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0.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200" dirty="0">
              <a:hlinkClick xmlns:r="http://schemas.openxmlformats.org/officeDocument/2006/relationships" r:id="rId1" action="ppaction://hlinksldjump"/>
            </a:rPr>
            <a:t>I. Starter</a:t>
          </a:r>
          <a:endParaRPr lang="fr-FR" sz="1200" dirty="0"/>
        </a:p>
      </dgm:t>
    </dgm:pt>
    <dgm:pt modelId="{C735A598-7BAA-4198-B3DB-B75AF76A8085}" type="parTrans" cxnId="{C66094AE-62B6-4AC2-AD90-6DDD41DB0420}">
      <dgm:prSet/>
      <dgm:spPr/>
      <dgm:t>
        <a:bodyPr/>
        <a:lstStyle/>
        <a:p>
          <a:endParaRPr lang="fr-FR" sz="1200"/>
        </a:p>
      </dgm:t>
    </dgm:pt>
    <dgm:pt modelId="{D71A99E9-9574-442D-A8CA-B21062B246A6}" type="sibTrans" cxnId="{C66094AE-62B6-4AC2-AD90-6DDD41DB0420}">
      <dgm:prSet/>
      <dgm:spPr/>
      <dgm:t>
        <a:bodyPr/>
        <a:lstStyle/>
        <a:p>
          <a:endParaRPr lang="fr-FR" sz="1200"/>
        </a:p>
      </dgm:t>
    </dgm:pt>
    <dgm:pt modelId="{6FAE786F-AC75-4C08-AB21-821A5A2DCB78}">
      <dgm:prSet phldrT="[Texte]" custT="1"/>
      <dgm:spPr>
        <a:solidFill>
          <a:schemeClr val="accent6">
            <a:lumMod val="20000"/>
            <a:lumOff val="80000"/>
          </a:schemeClr>
        </a:solidFill>
      </dgm:spPr>
      <dgm:t>
        <a:bodyPr/>
        <a:lstStyle/>
        <a:p>
          <a:r>
            <a:rPr lang="fr-FR" sz="1200" dirty="0">
              <a:hlinkClick xmlns:r="http://schemas.openxmlformats.org/officeDocument/2006/relationships" r:id="rId2" action="ppaction://hlinksldjump"/>
            </a:rPr>
            <a:t>II. C. texte</a:t>
          </a:r>
          <a:endParaRPr lang="fr-FR" sz="1200" dirty="0"/>
        </a:p>
      </dgm:t>
    </dgm:pt>
    <dgm:pt modelId="{995DA614-9380-4BB6-AF59-3DCB142B5F48}" type="parTrans" cxnId="{999FA33F-C5F2-4496-9223-5605050F10AE}">
      <dgm:prSet/>
      <dgm:spPr/>
      <dgm:t>
        <a:bodyPr/>
        <a:lstStyle/>
        <a:p>
          <a:endParaRPr lang="fr-FR" sz="1200"/>
        </a:p>
      </dgm:t>
    </dgm:pt>
    <dgm:pt modelId="{EB9486F7-414A-4ECD-8706-C58E89D3C254}" type="sibTrans" cxnId="{999FA33F-C5F2-4496-9223-5605050F10AE}">
      <dgm:prSet/>
      <dgm:spPr/>
      <dgm:t>
        <a:bodyPr/>
        <a:lstStyle/>
        <a:p>
          <a:endParaRPr lang="fr-FR" sz="1200"/>
        </a:p>
      </dgm:t>
    </dgm:pt>
    <dgm:pt modelId="{85EC93E8-032B-44C3-96BD-D8FC2CDF2A04}">
      <dgm:prSet phldrT="[Texte]" custT="1"/>
      <dgm:spPr>
        <a:solidFill>
          <a:schemeClr val="accent6">
            <a:lumMod val="20000"/>
            <a:lumOff val="80000"/>
          </a:schemeClr>
        </a:solidFill>
      </dgm:spPr>
      <dgm:t>
        <a:bodyPr/>
        <a:lstStyle/>
        <a:p>
          <a:r>
            <a:rPr lang="fr-FR" sz="1200" dirty="0">
              <a:hlinkClick xmlns:r="http://schemas.openxmlformats.org/officeDocument/2006/relationships" r:id="rId3" action="ppaction://hlinksldjump"/>
            </a:rPr>
            <a:t>IV. Gr: qté définie</a:t>
          </a:r>
          <a:endParaRPr lang="fr-FR" sz="1200" dirty="0"/>
        </a:p>
      </dgm:t>
    </dgm:pt>
    <dgm:pt modelId="{B0ED8357-9422-40D9-916C-E231BBDB607E}" type="parTrans" cxnId="{0A00E1CB-F810-44A5-A8D7-65B7092DF0AD}">
      <dgm:prSet/>
      <dgm:spPr/>
      <dgm:t>
        <a:bodyPr/>
        <a:lstStyle/>
        <a:p>
          <a:endParaRPr lang="fr-FR" sz="1200"/>
        </a:p>
      </dgm:t>
    </dgm:pt>
    <dgm:pt modelId="{9936B63E-A76D-4026-BBC4-6A1BEE9FE167}" type="sibTrans" cxnId="{0A00E1CB-F810-44A5-A8D7-65B7092DF0AD}">
      <dgm:prSet/>
      <dgm:spPr/>
      <dgm:t>
        <a:bodyPr/>
        <a:lstStyle/>
        <a:p>
          <a:endParaRPr lang="fr-FR" sz="1200"/>
        </a:p>
      </dgm:t>
    </dgm:pt>
    <dgm:pt modelId="{63BF9446-41F9-44D2-88CF-A079D597BA95}">
      <dgm:prSet phldrT="[Texte]" custT="1"/>
      <dgm:spPr>
        <a:solidFill>
          <a:srgbClr val="FFC000"/>
        </a:solidFill>
      </dgm:spPr>
      <dgm:t>
        <a:bodyPr/>
        <a:lstStyle/>
        <a:p>
          <a:r>
            <a:rPr lang="fr-FR" sz="1200" dirty="0">
              <a:hlinkClick xmlns:r="http://schemas.openxmlformats.org/officeDocument/2006/relationships" r:id="rId4" action="ppaction://hlinksldjump"/>
            </a:rPr>
            <a:t>V. Gr: qté indéfinie</a:t>
          </a:r>
          <a:endParaRPr lang="fr-FR" sz="1200" dirty="0"/>
        </a:p>
      </dgm:t>
    </dgm:pt>
    <dgm:pt modelId="{9AEBF485-80B7-4E72-B632-6D0248883F53}" type="parTrans" cxnId="{B2C73BEB-7BFC-4B9A-BF95-0C73B50EBA98}">
      <dgm:prSet/>
      <dgm:spPr/>
      <dgm:t>
        <a:bodyPr/>
        <a:lstStyle/>
        <a:p>
          <a:endParaRPr lang="fr-FR" sz="1200"/>
        </a:p>
      </dgm:t>
    </dgm:pt>
    <dgm:pt modelId="{F11C5AE7-F1F8-4B7B-AAC2-50535A342F1D}" type="sibTrans" cxnId="{B2C73BEB-7BFC-4B9A-BF95-0C73B50EBA98}">
      <dgm:prSet/>
      <dgm:spPr/>
      <dgm:t>
        <a:bodyPr/>
        <a:lstStyle/>
        <a:p>
          <a:endParaRPr lang="fr-FR" sz="1200"/>
        </a:p>
      </dgm:t>
    </dgm:pt>
    <dgm:pt modelId="{9CD13DA1-4E5F-4C46-A83B-A6876944F671}">
      <dgm:prSet phldrT="[Texte]" custT="1"/>
      <dgm:spPr>
        <a:solidFill>
          <a:schemeClr val="accent6">
            <a:lumMod val="20000"/>
            <a:lumOff val="80000"/>
          </a:schemeClr>
        </a:solidFill>
      </dgm:spPr>
      <dgm:t>
        <a:bodyPr/>
        <a:lstStyle/>
        <a:p>
          <a:r>
            <a:rPr lang="fr-FR" sz="1200" dirty="0">
              <a:hlinkClick xmlns:r="http://schemas.openxmlformats.org/officeDocument/2006/relationships" r:id="rId5" action="ppaction://hlinksldjump"/>
            </a:rPr>
            <a:t>XI. Phonétique</a:t>
          </a:r>
          <a:endParaRPr lang="fr-FR" sz="1200" dirty="0"/>
        </a:p>
      </dgm:t>
    </dgm:pt>
    <dgm:pt modelId="{A0441888-E3AF-4D12-AB92-613143FC1909}" type="parTrans" cxnId="{C85385A2-F66B-431C-B9AC-A00FB80E79EB}">
      <dgm:prSet/>
      <dgm:spPr/>
      <dgm:t>
        <a:bodyPr/>
        <a:lstStyle/>
        <a:p>
          <a:endParaRPr lang="fr-FR" sz="1200"/>
        </a:p>
      </dgm:t>
    </dgm:pt>
    <dgm:pt modelId="{1E76E48C-B58D-4209-8280-B24013EBE79B}" type="sibTrans" cxnId="{C85385A2-F66B-431C-B9AC-A00FB80E79EB}">
      <dgm:prSet/>
      <dgm:spPr/>
      <dgm:t>
        <a:bodyPr/>
        <a:lstStyle/>
        <a:p>
          <a:endParaRPr lang="fr-FR" sz="1200"/>
        </a:p>
      </dgm:t>
    </dgm:pt>
    <dgm:pt modelId="{B1C5E547-A81E-4965-963A-5969F01DE233}">
      <dgm:prSet phldrT="[Texte]" custT="1"/>
      <dgm:spPr>
        <a:solidFill>
          <a:schemeClr val="accent6">
            <a:lumMod val="20000"/>
            <a:lumOff val="80000"/>
          </a:schemeClr>
        </a:solidFill>
      </dgm:spPr>
      <dgm:t>
        <a:bodyPr/>
        <a:lstStyle/>
        <a:p>
          <a:r>
            <a:rPr lang="fr-FR" sz="1200" dirty="0">
              <a:hlinkClick xmlns:r="http://schemas.openxmlformats.org/officeDocument/2006/relationships" r:id="rId6" action="ppaction://hlinksldjump"/>
            </a:rPr>
            <a:t>XII. Production</a:t>
          </a:r>
          <a:endParaRPr lang="fr-FR" sz="1200" dirty="0"/>
        </a:p>
      </dgm:t>
    </dgm:pt>
    <dgm:pt modelId="{AE6CC7CD-9FCB-4360-8E79-DF93DAF60737}" type="parTrans" cxnId="{72738101-32A0-482A-BC85-92CF6BCE71EB}">
      <dgm:prSet/>
      <dgm:spPr/>
      <dgm:t>
        <a:bodyPr/>
        <a:lstStyle/>
        <a:p>
          <a:endParaRPr lang="fr-FR" sz="1200"/>
        </a:p>
      </dgm:t>
    </dgm:pt>
    <dgm:pt modelId="{580937A6-3062-43E0-84A4-203220A55668}" type="sibTrans" cxnId="{72738101-32A0-482A-BC85-92CF6BCE71EB}">
      <dgm:prSet/>
      <dgm:spPr/>
      <dgm:t>
        <a:bodyPr/>
        <a:lstStyle/>
        <a:p>
          <a:endParaRPr lang="fr-FR" sz="1200"/>
        </a:p>
      </dgm:t>
    </dgm:pt>
    <dgm:pt modelId="{51A4E85C-7853-4BD1-99B8-500FA732C07C}">
      <dgm:prSet phldrT="[Texte]" custT="1"/>
      <dgm:spPr>
        <a:solidFill>
          <a:schemeClr val="accent6">
            <a:lumMod val="20000"/>
            <a:lumOff val="80000"/>
          </a:schemeClr>
        </a:solidFill>
      </dgm:spPr>
      <dgm:t>
        <a:bodyPr/>
        <a:lstStyle/>
        <a:p>
          <a:r>
            <a:rPr lang="fr-FR" sz="1200" dirty="0">
              <a:hlinkClick xmlns:r="http://schemas.openxmlformats.org/officeDocument/2006/relationships" r:id="rId7" action="ppaction://hlinksldjump"/>
            </a:rPr>
            <a:t>VI. </a:t>
          </a:r>
          <a:r>
            <a:rPr lang="fr-FR" sz="1200" dirty="0" err="1">
              <a:hlinkClick xmlns:r="http://schemas.openxmlformats.org/officeDocument/2006/relationships" r:id="rId7" action="ppaction://hlinksldjump"/>
            </a:rPr>
            <a:t>Voc</a:t>
          </a:r>
          <a:r>
            <a:rPr lang="fr-FR" sz="1200" dirty="0">
              <a:hlinkClick xmlns:r="http://schemas.openxmlformats.org/officeDocument/2006/relationships" r:id="rId7" action="ppaction://hlinksldjump"/>
            </a:rPr>
            <a:t>: actions</a:t>
          </a:r>
          <a:endParaRPr lang="fr-FR" sz="1200" dirty="0"/>
        </a:p>
      </dgm:t>
    </dgm:pt>
    <dgm:pt modelId="{B7C07AFD-23D0-4ADA-AB3D-00F07F4ED878}" type="parTrans" cxnId="{AE06BB18-E8A4-4D1E-ACA5-3BC536A79940}">
      <dgm:prSet/>
      <dgm:spPr/>
      <dgm:t>
        <a:bodyPr/>
        <a:lstStyle/>
        <a:p>
          <a:endParaRPr lang="fr-FR" sz="1200"/>
        </a:p>
      </dgm:t>
    </dgm:pt>
    <dgm:pt modelId="{1D2E3503-D81D-4ED0-BBED-9752F01DDB36}" type="sibTrans" cxnId="{AE06BB18-E8A4-4D1E-ACA5-3BC536A79940}">
      <dgm:prSet/>
      <dgm:spPr/>
      <dgm:t>
        <a:bodyPr/>
        <a:lstStyle/>
        <a:p>
          <a:endParaRPr lang="fr-FR" sz="1200"/>
        </a:p>
      </dgm:t>
    </dgm:pt>
    <dgm:pt modelId="{2473E0C6-F091-45D1-92DF-C3495EF1C401}">
      <dgm:prSet phldrT="[Texte]" custT="1"/>
      <dgm:spPr>
        <a:solidFill>
          <a:schemeClr val="accent6">
            <a:lumMod val="20000"/>
            <a:lumOff val="80000"/>
          </a:schemeClr>
        </a:solidFill>
      </dgm:spPr>
      <dgm:t>
        <a:bodyPr/>
        <a:lstStyle/>
        <a:p>
          <a:r>
            <a:rPr lang="fr-FR" sz="1200" dirty="0">
              <a:hlinkClick xmlns:r="http://schemas.openxmlformats.org/officeDocument/2006/relationships" r:id="rId8" action="ppaction://hlinksldjump"/>
            </a:rPr>
            <a:t>VII. Gr: COD</a:t>
          </a:r>
          <a:endParaRPr lang="fr-FR" sz="1200" dirty="0"/>
        </a:p>
      </dgm:t>
    </dgm:pt>
    <dgm:pt modelId="{4433C147-A76C-4373-82A9-5E8D9C6D1838}" type="parTrans" cxnId="{2A5368FE-1C47-49B5-BBAB-3FCDB61912AD}">
      <dgm:prSet/>
      <dgm:spPr/>
      <dgm:t>
        <a:bodyPr/>
        <a:lstStyle/>
        <a:p>
          <a:endParaRPr lang="fr-FR" sz="1200"/>
        </a:p>
      </dgm:t>
    </dgm:pt>
    <dgm:pt modelId="{180EAE69-2C01-4311-B9E4-412DA1BB2F8A}" type="sibTrans" cxnId="{2A5368FE-1C47-49B5-BBAB-3FCDB61912AD}">
      <dgm:prSet/>
      <dgm:spPr/>
      <dgm:t>
        <a:bodyPr/>
        <a:lstStyle/>
        <a:p>
          <a:endParaRPr lang="fr-FR" sz="1200"/>
        </a:p>
      </dgm:t>
    </dgm:pt>
    <dgm:pt modelId="{F6F74AEF-BB45-45DA-85BB-D022F832901F}">
      <dgm:prSet phldrT="[Texte]" custT="1"/>
      <dgm:spPr>
        <a:solidFill>
          <a:schemeClr val="accent6">
            <a:lumMod val="20000"/>
            <a:lumOff val="80000"/>
          </a:schemeClr>
        </a:solidFill>
      </dgm:spPr>
      <dgm:t>
        <a:bodyPr/>
        <a:lstStyle/>
        <a:p>
          <a:r>
            <a:rPr lang="fr-FR" sz="1200" dirty="0">
              <a:hlinkClick xmlns:r="http://schemas.openxmlformats.org/officeDocument/2006/relationships" r:id="rId9" action="ppaction://hlinksldjump"/>
            </a:rPr>
            <a:t>VIII. Gr: prés. progressif</a:t>
          </a:r>
          <a:endParaRPr lang="fr-FR" sz="1200" dirty="0"/>
        </a:p>
      </dgm:t>
    </dgm:pt>
    <dgm:pt modelId="{31D343A9-D0AF-42AA-80A0-2F8A29E1D15C}" type="parTrans" cxnId="{5B7573AD-785D-4B55-A230-E32D87EAB77C}">
      <dgm:prSet/>
      <dgm:spPr/>
      <dgm:t>
        <a:bodyPr/>
        <a:lstStyle/>
        <a:p>
          <a:endParaRPr lang="fr-FR" sz="1200"/>
        </a:p>
      </dgm:t>
    </dgm:pt>
    <dgm:pt modelId="{0A7681B3-6438-4331-95BA-32E8E2E65E7D}" type="sibTrans" cxnId="{5B7573AD-785D-4B55-A230-E32D87EAB77C}">
      <dgm:prSet/>
      <dgm:spPr/>
      <dgm:t>
        <a:bodyPr/>
        <a:lstStyle/>
        <a:p>
          <a:endParaRPr lang="fr-FR" sz="1200"/>
        </a:p>
      </dgm:t>
    </dgm:pt>
    <dgm:pt modelId="{936D745D-CA20-4C08-BC30-D08A12E607A8}">
      <dgm:prSet phldrT="[Texte]" custT="1"/>
      <dgm:spPr>
        <a:solidFill>
          <a:schemeClr val="accent6">
            <a:lumMod val="20000"/>
            <a:lumOff val="80000"/>
          </a:schemeClr>
        </a:solidFill>
      </dgm:spPr>
      <dgm:t>
        <a:bodyPr/>
        <a:lstStyle/>
        <a:p>
          <a:r>
            <a:rPr lang="fr-FR" sz="1200" dirty="0">
              <a:hlinkClick xmlns:r="http://schemas.openxmlformats.org/officeDocument/2006/relationships" r:id="rId10" action="ppaction://hlinksldjump"/>
            </a:rPr>
            <a:t>IX. </a:t>
          </a:r>
          <a:r>
            <a:rPr lang="fr-FR" sz="1200" dirty="0" err="1">
              <a:hlinkClick xmlns:r="http://schemas.openxmlformats.org/officeDocument/2006/relationships" r:id="rId10" action="ppaction://hlinksldjump"/>
            </a:rPr>
            <a:t>Voc</a:t>
          </a:r>
          <a:r>
            <a:rPr lang="fr-FR" sz="1200" dirty="0">
              <a:hlinkClick xmlns:r="http://schemas.openxmlformats.org/officeDocument/2006/relationships" r:id="rId10" action="ppaction://hlinksldjump"/>
            </a:rPr>
            <a:t>: connecteurs</a:t>
          </a:r>
          <a:endParaRPr lang="fr-FR" sz="1200" dirty="0"/>
        </a:p>
      </dgm:t>
    </dgm:pt>
    <dgm:pt modelId="{5794BC60-2566-4E8B-AF41-932DE9E3CF09}" type="parTrans" cxnId="{EDF810CE-15C3-42DD-BF0A-6F360788C8CC}">
      <dgm:prSet/>
      <dgm:spPr/>
      <dgm:t>
        <a:bodyPr/>
        <a:lstStyle/>
        <a:p>
          <a:endParaRPr lang="fr-FR" sz="1200"/>
        </a:p>
      </dgm:t>
    </dgm:pt>
    <dgm:pt modelId="{3F89783E-1958-4D73-9E9D-4ADDC3DE43EC}" type="sibTrans" cxnId="{EDF810CE-15C3-42DD-BF0A-6F360788C8CC}">
      <dgm:prSet/>
      <dgm:spPr/>
      <dgm:t>
        <a:bodyPr/>
        <a:lstStyle/>
        <a:p>
          <a:endParaRPr lang="fr-FR" sz="1200"/>
        </a:p>
      </dgm:t>
    </dgm:pt>
    <dgm:pt modelId="{0D8A07CC-95B6-4EA0-829E-D9B8D030864E}">
      <dgm:prSet phldrT="[Texte]" custT="1"/>
      <dgm:spPr>
        <a:solidFill>
          <a:schemeClr val="accent6">
            <a:lumMod val="20000"/>
            <a:lumOff val="80000"/>
          </a:schemeClr>
        </a:solidFill>
      </dgm:spPr>
      <dgm:t>
        <a:bodyPr/>
        <a:lstStyle/>
        <a:p>
          <a:r>
            <a:rPr lang="fr-FR" sz="1200" dirty="0">
              <a:hlinkClick xmlns:r="http://schemas.openxmlformats.org/officeDocument/2006/relationships" r:id="rId11" action="ppaction://hlinksldjump"/>
            </a:rPr>
            <a:t>X. </a:t>
          </a:r>
          <a:r>
            <a:rPr lang="fr-FR" sz="1200" dirty="0" err="1">
              <a:hlinkClick xmlns:r="http://schemas.openxmlformats.org/officeDocument/2006/relationships" r:id="rId11" action="ppaction://hlinksldjump"/>
            </a:rPr>
            <a:t>Voc</a:t>
          </a:r>
          <a:r>
            <a:rPr lang="fr-FR" sz="1200" dirty="0">
              <a:hlinkClick xmlns:r="http://schemas.openxmlformats.org/officeDocument/2006/relationships" r:id="rId11" action="ppaction://hlinksldjump"/>
            </a:rPr>
            <a:t>: opinion</a:t>
          </a:r>
          <a:endParaRPr lang="fr-FR" sz="1200" dirty="0"/>
        </a:p>
      </dgm:t>
    </dgm:pt>
    <dgm:pt modelId="{D1EA18D4-45E8-453B-9846-F7DB3EB607EC}" type="parTrans" cxnId="{D7169B87-9B7A-456D-8969-26D2699B1861}">
      <dgm:prSet/>
      <dgm:spPr/>
      <dgm:t>
        <a:bodyPr/>
        <a:lstStyle/>
        <a:p>
          <a:endParaRPr lang="fr-FR" sz="1200"/>
        </a:p>
      </dgm:t>
    </dgm:pt>
    <dgm:pt modelId="{922F579C-F95D-45B9-8EB7-32A2FB74BB9F}" type="sibTrans" cxnId="{D7169B87-9B7A-456D-8969-26D2699B1861}">
      <dgm:prSet/>
      <dgm:spPr/>
      <dgm:t>
        <a:bodyPr/>
        <a:lstStyle/>
        <a:p>
          <a:endParaRPr lang="fr-FR" sz="1200"/>
        </a:p>
      </dgm:t>
    </dgm:pt>
    <dgm:pt modelId="{1C4AA4B7-634C-4CBA-8066-E03FD66C6830}">
      <dgm:prSet phldrT="[Texte]" custT="1"/>
      <dgm:spPr>
        <a:solidFill>
          <a:schemeClr val="accent6">
            <a:lumMod val="20000"/>
            <a:lumOff val="80000"/>
          </a:schemeClr>
        </a:solidFill>
      </dgm:spPr>
      <dgm:t>
        <a:bodyPr/>
        <a:lstStyle/>
        <a:p>
          <a:r>
            <a:rPr lang="fr-FR" sz="1200" dirty="0">
              <a:hlinkClick xmlns:r="http://schemas.openxmlformats.org/officeDocument/2006/relationships" r:id="rId12" action="ppaction://hlinksldjump"/>
            </a:rPr>
            <a:t>III. </a:t>
          </a:r>
          <a:r>
            <a:rPr lang="fr-FR" sz="1200" dirty="0" err="1">
              <a:hlinkClick xmlns:r="http://schemas.openxmlformats.org/officeDocument/2006/relationships" r:id="rId12" action="ppaction://hlinksldjump"/>
            </a:rPr>
            <a:t>Voc</a:t>
          </a:r>
          <a:r>
            <a:rPr lang="fr-FR" sz="1200" dirty="0">
              <a:hlinkClick xmlns:r="http://schemas.openxmlformats.org/officeDocument/2006/relationships" r:id="rId12" action="ppaction://hlinksldjump"/>
            </a:rPr>
            <a:t>: aliments</a:t>
          </a:r>
          <a:endParaRPr lang="fr-FR" sz="1200" dirty="0"/>
        </a:p>
      </dgm:t>
    </dgm:pt>
    <dgm:pt modelId="{F9360B63-235F-4C4F-913A-0129822BD193}" type="parTrans" cxnId="{7C96E37D-2221-4703-9830-2485111A4943}">
      <dgm:prSet/>
      <dgm:spPr/>
      <dgm:t>
        <a:bodyPr/>
        <a:lstStyle/>
        <a:p>
          <a:endParaRPr lang="fr-FR" sz="1200"/>
        </a:p>
      </dgm:t>
    </dgm:pt>
    <dgm:pt modelId="{31BB5B69-4B99-4D7D-8A85-CD53BEB64987}" type="sibTrans" cxnId="{7C96E37D-2221-4703-9830-2485111A4943}">
      <dgm:prSet/>
      <dgm:spPr/>
      <dgm:t>
        <a:bodyPr/>
        <a:lstStyle/>
        <a:p>
          <a:endParaRPr lang="fr-FR" sz="12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12">
        <dgm:presLayoutVars>
          <dgm:bulletEnabled val="1"/>
        </dgm:presLayoutVars>
      </dgm:prSet>
      <dgm:spPr/>
    </dgm:pt>
    <dgm:pt modelId="{4F894FE4-D206-41C8-AF7E-2F059EF7A497}" type="pres">
      <dgm:prSet presAssocID="{D71A99E9-9574-442D-A8CA-B21062B246A6}" presName="parSpace" presStyleCnt="0"/>
      <dgm:spPr/>
    </dgm:pt>
    <dgm:pt modelId="{2F548C05-5D23-47B9-9153-0D08392EF497}" type="pres">
      <dgm:prSet presAssocID="{6FAE786F-AC75-4C08-AB21-821A5A2DCB78}" presName="parTxOnly" presStyleLbl="node1" presStyleIdx="1" presStyleCnt="12">
        <dgm:presLayoutVars>
          <dgm:bulletEnabled val="1"/>
        </dgm:presLayoutVars>
      </dgm:prSet>
      <dgm:spPr/>
    </dgm:pt>
    <dgm:pt modelId="{2641F55C-7678-4F0E-9F26-07FCA1D57FDD}" type="pres">
      <dgm:prSet presAssocID="{EB9486F7-414A-4ECD-8706-C58E89D3C254}" presName="parSpace" presStyleCnt="0"/>
      <dgm:spPr/>
    </dgm:pt>
    <dgm:pt modelId="{07D5B92C-B88D-4097-96C2-28859F65CA7F}" type="pres">
      <dgm:prSet presAssocID="{1C4AA4B7-634C-4CBA-8066-E03FD66C6830}" presName="parTxOnly" presStyleLbl="node1" presStyleIdx="2" presStyleCnt="12">
        <dgm:presLayoutVars>
          <dgm:bulletEnabled val="1"/>
        </dgm:presLayoutVars>
      </dgm:prSet>
      <dgm:spPr/>
    </dgm:pt>
    <dgm:pt modelId="{149AD83A-B175-422B-8511-AB5D0AE3C71B}" type="pres">
      <dgm:prSet presAssocID="{31BB5B69-4B99-4D7D-8A85-CD53BEB64987}" presName="parSpace" presStyleCnt="0"/>
      <dgm:spPr/>
    </dgm:pt>
    <dgm:pt modelId="{0BF32CFA-15F8-41C4-A152-C55FC3476C2D}" type="pres">
      <dgm:prSet presAssocID="{85EC93E8-032B-44C3-96BD-D8FC2CDF2A04}" presName="parTxOnly" presStyleLbl="node1" presStyleIdx="3" presStyleCnt="1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12">
        <dgm:presLayoutVars>
          <dgm:bulletEnabled val="1"/>
        </dgm:presLayoutVars>
      </dgm:prSet>
      <dgm:spPr/>
    </dgm:pt>
    <dgm:pt modelId="{25A1145E-2788-45FB-97B7-F8C4089C4654}" type="pres">
      <dgm:prSet presAssocID="{F11C5AE7-F1F8-4B7B-AAC2-50535A342F1D}" presName="parSpace" presStyleCnt="0"/>
      <dgm:spPr/>
    </dgm:pt>
    <dgm:pt modelId="{9FAE840A-45EF-4838-804D-7D38725257B5}" type="pres">
      <dgm:prSet presAssocID="{51A4E85C-7853-4BD1-99B8-500FA732C07C}" presName="parTxOnly" presStyleLbl="node1" presStyleIdx="5" presStyleCnt="12">
        <dgm:presLayoutVars>
          <dgm:bulletEnabled val="1"/>
        </dgm:presLayoutVars>
      </dgm:prSet>
      <dgm:spPr/>
    </dgm:pt>
    <dgm:pt modelId="{BBB638DF-FC3D-4C30-895A-940F06B6343E}" type="pres">
      <dgm:prSet presAssocID="{1D2E3503-D81D-4ED0-BBED-9752F01DDB36}" presName="parSpace" presStyleCnt="0"/>
      <dgm:spPr/>
    </dgm:pt>
    <dgm:pt modelId="{2CC4FF6B-995D-4E35-BB3F-77D64CD4A0D0}" type="pres">
      <dgm:prSet presAssocID="{2473E0C6-F091-45D1-92DF-C3495EF1C401}" presName="parTxOnly" presStyleLbl="node1" presStyleIdx="6" presStyleCnt="12">
        <dgm:presLayoutVars>
          <dgm:bulletEnabled val="1"/>
        </dgm:presLayoutVars>
      </dgm:prSet>
      <dgm:spPr/>
    </dgm:pt>
    <dgm:pt modelId="{1B769117-C156-4328-97A8-A790DE76E5F3}" type="pres">
      <dgm:prSet presAssocID="{180EAE69-2C01-4311-B9E4-412DA1BB2F8A}" presName="parSpace" presStyleCnt="0"/>
      <dgm:spPr/>
    </dgm:pt>
    <dgm:pt modelId="{E0020522-8D25-4C40-9ABB-B5A802558AAC}" type="pres">
      <dgm:prSet presAssocID="{F6F74AEF-BB45-45DA-85BB-D022F832901F}" presName="parTxOnly" presStyleLbl="node1" presStyleIdx="7" presStyleCnt="12">
        <dgm:presLayoutVars>
          <dgm:bulletEnabled val="1"/>
        </dgm:presLayoutVars>
      </dgm:prSet>
      <dgm:spPr/>
    </dgm:pt>
    <dgm:pt modelId="{8CF0E4F3-6CAB-4DF7-8127-F071599528CD}" type="pres">
      <dgm:prSet presAssocID="{0A7681B3-6438-4331-95BA-32E8E2E65E7D}" presName="parSpace" presStyleCnt="0"/>
      <dgm:spPr/>
    </dgm:pt>
    <dgm:pt modelId="{6EE9DACF-3558-46D5-AD94-BB48E49F1489}" type="pres">
      <dgm:prSet presAssocID="{936D745D-CA20-4C08-BC30-D08A12E607A8}" presName="parTxOnly" presStyleLbl="node1" presStyleIdx="8" presStyleCnt="12">
        <dgm:presLayoutVars>
          <dgm:bulletEnabled val="1"/>
        </dgm:presLayoutVars>
      </dgm:prSet>
      <dgm:spPr/>
    </dgm:pt>
    <dgm:pt modelId="{32911B46-F97F-4525-AD59-CFE95FFB94FB}" type="pres">
      <dgm:prSet presAssocID="{3F89783E-1958-4D73-9E9D-4ADDC3DE43EC}" presName="parSpace" presStyleCnt="0"/>
      <dgm:spPr/>
    </dgm:pt>
    <dgm:pt modelId="{B5879791-AD02-494D-9D78-6C22396A75B7}" type="pres">
      <dgm:prSet presAssocID="{0D8A07CC-95B6-4EA0-829E-D9B8D030864E}" presName="parTxOnly" presStyleLbl="node1" presStyleIdx="9" presStyleCnt="12">
        <dgm:presLayoutVars>
          <dgm:bulletEnabled val="1"/>
        </dgm:presLayoutVars>
      </dgm:prSet>
      <dgm:spPr/>
    </dgm:pt>
    <dgm:pt modelId="{58A52110-D620-4823-A6FA-E8FA09D67D59}" type="pres">
      <dgm:prSet presAssocID="{922F579C-F95D-45B9-8EB7-32A2FB74BB9F}" presName="parSpace" presStyleCnt="0"/>
      <dgm:spPr/>
    </dgm:pt>
    <dgm:pt modelId="{92430BDE-7174-4B03-866C-936903DF07F9}" type="pres">
      <dgm:prSet presAssocID="{9CD13DA1-4E5F-4C46-A83B-A6876944F671}" presName="parTxOnly" presStyleLbl="node1" presStyleIdx="10" presStyleCnt="12">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11" presStyleCnt="12">
        <dgm:presLayoutVars>
          <dgm:bulletEnabled val="1"/>
        </dgm:presLayoutVars>
      </dgm:prSet>
      <dgm:spPr/>
    </dgm:pt>
  </dgm:ptLst>
  <dgm:cxnLst>
    <dgm:cxn modelId="{72738101-32A0-482A-BC85-92CF6BCE71EB}" srcId="{70A282F3-4515-4856-B2C0-86AA77246B51}" destId="{B1C5E547-A81E-4965-963A-5969F01DE233}" srcOrd="11" destOrd="0" parTransId="{AE6CC7CD-9FCB-4360-8E79-DF93DAF60737}" sibTransId="{580937A6-3062-43E0-84A4-203220A55668}"/>
    <dgm:cxn modelId="{BC1FA509-B3C6-4E15-9D7F-18D053E21C90}" type="presOf" srcId="{0D8A07CC-95B6-4EA0-829E-D9B8D030864E}" destId="{B5879791-AD02-494D-9D78-6C22396A75B7}" srcOrd="0" destOrd="0" presId="urn:microsoft.com/office/officeart/2005/8/layout/hChevron3"/>
    <dgm:cxn modelId="{8256F109-2CE8-4062-ACC0-DBE387B5E892}" type="presOf" srcId="{70A282F3-4515-4856-B2C0-86AA77246B51}" destId="{776A1F8C-5C31-4691-9C2B-A7F8DF456F32}" srcOrd="0" destOrd="0" presId="urn:microsoft.com/office/officeart/2005/8/layout/hChevron3"/>
    <dgm:cxn modelId="{738C1013-B35C-45FD-A84F-246877F9D9FE}" type="presOf" srcId="{936D745D-CA20-4C08-BC30-D08A12E607A8}" destId="{6EE9DACF-3558-46D5-AD94-BB48E49F1489}" srcOrd="0" destOrd="0" presId="urn:microsoft.com/office/officeart/2005/8/layout/hChevron3"/>
    <dgm:cxn modelId="{AE06BB18-E8A4-4D1E-ACA5-3BC536A79940}" srcId="{70A282F3-4515-4856-B2C0-86AA77246B51}" destId="{51A4E85C-7853-4BD1-99B8-500FA732C07C}" srcOrd="5" destOrd="0" parTransId="{B7C07AFD-23D0-4ADA-AB3D-00F07F4ED878}" sibTransId="{1D2E3503-D81D-4ED0-BBED-9752F01DDB36}"/>
    <dgm:cxn modelId="{E8BBB22B-7300-4868-A083-1104E6BD099B}" type="presOf" srcId="{71854ADA-8CB0-41DE-A023-09C1AF968FE5}" destId="{10216DF6-6500-4360-8168-79C8E29168F6}" srcOrd="0" destOrd="0" presId="urn:microsoft.com/office/officeart/2005/8/layout/hChevron3"/>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1"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0C3B4C51-DA37-44EB-8B1A-A227097089DF}" type="presOf" srcId="{51A4E85C-7853-4BD1-99B8-500FA732C07C}" destId="{9FAE840A-45EF-4838-804D-7D38725257B5}" srcOrd="0" destOrd="0" presId="urn:microsoft.com/office/officeart/2005/8/layout/hChevron3"/>
    <dgm:cxn modelId="{7C96E37D-2221-4703-9830-2485111A4943}" srcId="{70A282F3-4515-4856-B2C0-86AA77246B51}" destId="{1C4AA4B7-634C-4CBA-8066-E03FD66C6830}" srcOrd="2" destOrd="0" parTransId="{F9360B63-235F-4C4F-913A-0129822BD193}" sibTransId="{31BB5B69-4B99-4D7D-8A85-CD53BEB64987}"/>
    <dgm:cxn modelId="{7003787F-7B8C-4EAA-87AB-559D63E64850}" type="presOf" srcId="{2473E0C6-F091-45D1-92DF-C3495EF1C401}" destId="{2CC4FF6B-995D-4E35-BB3F-77D64CD4A0D0}" srcOrd="0" destOrd="0" presId="urn:microsoft.com/office/officeart/2005/8/layout/hChevron3"/>
    <dgm:cxn modelId="{D7169B87-9B7A-456D-8969-26D2699B1861}" srcId="{70A282F3-4515-4856-B2C0-86AA77246B51}" destId="{0D8A07CC-95B6-4EA0-829E-D9B8D030864E}" srcOrd="9" destOrd="0" parTransId="{D1EA18D4-45E8-453B-9846-F7DB3EB607EC}" sibTransId="{922F579C-F95D-45B9-8EB7-32A2FB74BB9F}"/>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10" destOrd="0" parTransId="{A0441888-E3AF-4D12-AB92-613143FC1909}" sibTransId="{1E76E48C-B58D-4209-8280-B24013EBE79B}"/>
    <dgm:cxn modelId="{5B7573AD-785D-4B55-A230-E32D87EAB77C}" srcId="{70A282F3-4515-4856-B2C0-86AA77246B51}" destId="{F6F74AEF-BB45-45DA-85BB-D022F832901F}" srcOrd="7" destOrd="0" parTransId="{31D343A9-D0AF-42AA-80A0-2F8A29E1D15C}" sibTransId="{0A7681B3-6438-4331-95BA-32E8E2E65E7D}"/>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EDF810CE-15C3-42DD-BF0A-6F360788C8CC}" srcId="{70A282F3-4515-4856-B2C0-86AA77246B51}" destId="{936D745D-CA20-4C08-BC30-D08A12E607A8}" srcOrd="8" destOrd="0" parTransId="{5794BC60-2566-4E8B-AF41-932DE9E3CF09}" sibTransId="{3F89783E-1958-4D73-9E9D-4ADDC3DE43EC}"/>
    <dgm:cxn modelId="{2469B8E2-A478-42E2-AA81-10AD3E8626D6}" type="presOf" srcId="{F6F74AEF-BB45-45DA-85BB-D022F832901F}" destId="{E0020522-8D25-4C40-9ABB-B5A802558AAC}"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9587E1F6-0EDF-4079-BE46-C5E4EDAD7C76}" type="presOf" srcId="{1C4AA4B7-634C-4CBA-8066-E03FD66C6830}" destId="{07D5B92C-B88D-4097-96C2-28859F65CA7F}" srcOrd="0" destOrd="0" presId="urn:microsoft.com/office/officeart/2005/8/layout/hChevron3"/>
    <dgm:cxn modelId="{2A5368FE-1C47-49B5-BBAB-3FCDB61912AD}" srcId="{70A282F3-4515-4856-B2C0-86AA77246B51}" destId="{2473E0C6-F091-45D1-92DF-C3495EF1C401}" srcOrd="6" destOrd="0" parTransId="{4433C147-A76C-4373-82A9-5E8D9C6D1838}" sibTransId="{180EAE69-2C01-4311-B9E4-412DA1BB2F8A}"/>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23E8F3E0-0D4E-44EC-A5D5-384FB891694A}" type="presParOf" srcId="{776A1F8C-5C31-4691-9C2B-A7F8DF456F32}" destId="{2F548C05-5D23-47B9-9153-0D08392EF497}" srcOrd="2" destOrd="0" presId="urn:microsoft.com/office/officeart/2005/8/layout/hChevron3"/>
    <dgm:cxn modelId="{6B743A57-743D-4B08-99B0-997F146DC9E6}" type="presParOf" srcId="{776A1F8C-5C31-4691-9C2B-A7F8DF456F32}" destId="{2641F55C-7678-4F0E-9F26-07FCA1D57FDD}" srcOrd="3" destOrd="0" presId="urn:microsoft.com/office/officeart/2005/8/layout/hChevron3"/>
    <dgm:cxn modelId="{DC205062-3D57-485B-A4A3-88E08CF67B73}" type="presParOf" srcId="{776A1F8C-5C31-4691-9C2B-A7F8DF456F32}" destId="{07D5B92C-B88D-4097-96C2-28859F65CA7F}" srcOrd="4" destOrd="0" presId="urn:microsoft.com/office/officeart/2005/8/layout/hChevron3"/>
    <dgm:cxn modelId="{564C1AF4-A875-4033-AC0C-3A982FD8735B}" type="presParOf" srcId="{776A1F8C-5C31-4691-9C2B-A7F8DF456F32}" destId="{149AD83A-B175-422B-8511-AB5D0AE3C71B}"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2A60B205-ECBC-4A54-8744-FD5CBA466B06}" type="presParOf" srcId="{776A1F8C-5C31-4691-9C2B-A7F8DF456F32}" destId="{9FAE840A-45EF-4838-804D-7D38725257B5}" srcOrd="10" destOrd="0" presId="urn:microsoft.com/office/officeart/2005/8/layout/hChevron3"/>
    <dgm:cxn modelId="{43B5F5F6-6381-4D48-B856-1AB4A62ACFE7}" type="presParOf" srcId="{776A1F8C-5C31-4691-9C2B-A7F8DF456F32}" destId="{BBB638DF-FC3D-4C30-895A-940F06B6343E}" srcOrd="11" destOrd="0" presId="urn:microsoft.com/office/officeart/2005/8/layout/hChevron3"/>
    <dgm:cxn modelId="{3459719D-6CFD-462C-B8D1-15E16C375775}" type="presParOf" srcId="{776A1F8C-5C31-4691-9C2B-A7F8DF456F32}" destId="{2CC4FF6B-995D-4E35-BB3F-77D64CD4A0D0}" srcOrd="12" destOrd="0" presId="urn:microsoft.com/office/officeart/2005/8/layout/hChevron3"/>
    <dgm:cxn modelId="{9BEB9B76-D675-43EF-8776-EF1C3FA58311}" type="presParOf" srcId="{776A1F8C-5C31-4691-9C2B-A7F8DF456F32}" destId="{1B769117-C156-4328-97A8-A790DE76E5F3}" srcOrd="13" destOrd="0" presId="urn:microsoft.com/office/officeart/2005/8/layout/hChevron3"/>
    <dgm:cxn modelId="{3A64E952-699F-4EC7-9C53-12B304A1AC65}" type="presParOf" srcId="{776A1F8C-5C31-4691-9C2B-A7F8DF456F32}" destId="{E0020522-8D25-4C40-9ABB-B5A802558AAC}" srcOrd="14" destOrd="0" presId="urn:microsoft.com/office/officeart/2005/8/layout/hChevron3"/>
    <dgm:cxn modelId="{7C42AB26-C2B4-4645-A7A3-40E0E203DE4E}" type="presParOf" srcId="{776A1F8C-5C31-4691-9C2B-A7F8DF456F32}" destId="{8CF0E4F3-6CAB-4DF7-8127-F071599528CD}" srcOrd="15" destOrd="0" presId="urn:microsoft.com/office/officeart/2005/8/layout/hChevron3"/>
    <dgm:cxn modelId="{D9A9EFE4-1844-4005-8BED-2FB2A5DC5673}" type="presParOf" srcId="{776A1F8C-5C31-4691-9C2B-A7F8DF456F32}" destId="{6EE9DACF-3558-46D5-AD94-BB48E49F1489}" srcOrd="16" destOrd="0" presId="urn:microsoft.com/office/officeart/2005/8/layout/hChevron3"/>
    <dgm:cxn modelId="{DDC766BE-4A32-4C0C-825B-A9815018E346}" type="presParOf" srcId="{776A1F8C-5C31-4691-9C2B-A7F8DF456F32}" destId="{32911B46-F97F-4525-AD59-CFE95FFB94FB}" srcOrd="17" destOrd="0" presId="urn:microsoft.com/office/officeart/2005/8/layout/hChevron3"/>
    <dgm:cxn modelId="{50FEB9A3-6A5E-493F-B5D2-A491D2B86465}" type="presParOf" srcId="{776A1F8C-5C31-4691-9C2B-A7F8DF456F32}" destId="{B5879791-AD02-494D-9D78-6C22396A75B7}" srcOrd="18" destOrd="0" presId="urn:microsoft.com/office/officeart/2005/8/layout/hChevron3"/>
    <dgm:cxn modelId="{0534FCC8-F103-4C46-8CA6-2E6FE1A79070}" type="presParOf" srcId="{776A1F8C-5C31-4691-9C2B-A7F8DF456F32}" destId="{58A52110-D620-4823-A6FA-E8FA09D67D59}" srcOrd="19" destOrd="0" presId="urn:microsoft.com/office/officeart/2005/8/layout/hChevron3"/>
    <dgm:cxn modelId="{FA103E51-2275-407D-9C53-E55B4CF21AE3}" type="presParOf" srcId="{776A1F8C-5C31-4691-9C2B-A7F8DF456F32}" destId="{92430BDE-7174-4B03-866C-936903DF07F9}" srcOrd="20" destOrd="0" presId="urn:microsoft.com/office/officeart/2005/8/layout/hChevron3"/>
    <dgm:cxn modelId="{F31D3BCB-2AFA-458D-96BF-227456F0A622}" type="presParOf" srcId="{776A1F8C-5C31-4691-9C2B-A7F8DF456F32}" destId="{67BB3DEC-BE6B-4F48-94DF-D5CCA4276827}" srcOrd="21" destOrd="0" presId="urn:microsoft.com/office/officeart/2005/8/layout/hChevron3"/>
    <dgm:cxn modelId="{E192B9E4-C8EF-43DC-BA11-78FD917000E5}" type="presParOf" srcId="{776A1F8C-5C31-4691-9C2B-A7F8DF456F32}" destId="{2CB68F4E-D058-4ECE-8D28-436B2D71DCC9}" srcOrd="22"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1.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200" dirty="0">
              <a:hlinkClick xmlns:r="http://schemas.openxmlformats.org/officeDocument/2006/relationships" r:id="rId1" action="ppaction://hlinksldjump"/>
            </a:rPr>
            <a:t>I. Starter</a:t>
          </a:r>
          <a:endParaRPr lang="fr-FR" sz="1200" dirty="0"/>
        </a:p>
      </dgm:t>
    </dgm:pt>
    <dgm:pt modelId="{C735A598-7BAA-4198-B3DB-B75AF76A8085}" type="parTrans" cxnId="{C66094AE-62B6-4AC2-AD90-6DDD41DB0420}">
      <dgm:prSet/>
      <dgm:spPr/>
      <dgm:t>
        <a:bodyPr/>
        <a:lstStyle/>
        <a:p>
          <a:endParaRPr lang="fr-FR" sz="1200"/>
        </a:p>
      </dgm:t>
    </dgm:pt>
    <dgm:pt modelId="{D71A99E9-9574-442D-A8CA-B21062B246A6}" type="sibTrans" cxnId="{C66094AE-62B6-4AC2-AD90-6DDD41DB0420}">
      <dgm:prSet/>
      <dgm:spPr/>
      <dgm:t>
        <a:bodyPr/>
        <a:lstStyle/>
        <a:p>
          <a:endParaRPr lang="fr-FR" sz="1200"/>
        </a:p>
      </dgm:t>
    </dgm:pt>
    <dgm:pt modelId="{6FAE786F-AC75-4C08-AB21-821A5A2DCB78}">
      <dgm:prSet phldrT="[Texte]" custT="1"/>
      <dgm:spPr>
        <a:solidFill>
          <a:schemeClr val="accent6">
            <a:lumMod val="20000"/>
            <a:lumOff val="80000"/>
          </a:schemeClr>
        </a:solidFill>
      </dgm:spPr>
      <dgm:t>
        <a:bodyPr/>
        <a:lstStyle/>
        <a:p>
          <a:r>
            <a:rPr lang="fr-FR" sz="1200" dirty="0">
              <a:hlinkClick xmlns:r="http://schemas.openxmlformats.org/officeDocument/2006/relationships" r:id="rId2" action="ppaction://hlinksldjump"/>
            </a:rPr>
            <a:t>II. C. texte</a:t>
          </a:r>
          <a:endParaRPr lang="fr-FR" sz="1200" dirty="0"/>
        </a:p>
      </dgm:t>
    </dgm:pt>
    <dgm:pt modelId="{995DA614-9380-4BB6-AF59-3DCB142B5F48}" type="parTrans" cxnId="{999FA33F-C5F2-4496-9223-5605050F10AE}">
      <dgm:prSet/>
      <dgm:spPr/>
      <dgm:t>
        <a:bodyPr/>
        <a:lstStyle/>
        <a:p>
          <a:endParaRPr lang="fr-FR" sz="1200"/>
        </a:p>
      </dgm:t>
    </dgm:pt>
    <dgm:pt modelId="{EB9486F7-414A-4ECD-8706-C58E89D3C254}" type="sibTrans" cxnId="{999FA33F-C5F2-4496-9223-5605050F10AE}">
      <dgm:prSet/>
      <dgm:spPr/>
      <dgm:t>
        <a:bodyPr/>
        <a:lstStyle/>
        <a:p>
          <a:endParaRPr lang="fr-FR" sz="1200"/>
        </a:p>
      </dgm:t>
    </dgm:pt>
    <dgm:pt modelId="{85EC93E8-032B-44C3-96BD-D8FC2CDF2A04}">
      <dgm:prSet phldrT="[Texte]" custT="1"/>
      <dgm:spPr>
        <a:solidFill>
          <a:schemeClr val="accent6">
            <a:lumMod val="20000"/>
            <a:lumOff val="80000"/>
          </a:schemeClr>
        </a:solidFill>
      </dgm:spPr>
      <dgm:t>
        <a:bodyPr/>
        <a:lstStyle/>
        <a:p>
          <a:r>
            <a:rPr lang="fr-FR" sz="1200" dirty="0">
              <a:hlinkClick xmlns:r="http://schemas.openxmlformats.org/officeDocument/2006/relationships" r:id="rId3" action="ppaction://hlinksldjump"/>
            </a:rPr>
            <a:t>IV. Gr: qté définie</a:t>
          </a:r>
          <a:endParaRPr lang="fr-FR" sz="1200" dirty="0"/>
        </a:p>
      </dgm:t>
    </dgm:pt>
    <dgm:pt modelId="{B0ED8357-9422-40D9-916C-E231BBDB607E}" type="parTrans" cxnId="{0A00E1CB-F810-44A5-A8D7-65B7092DF0AD}">
      <dgm:prSet/>
      <dgm:spPr/>
      <dgm:t>
        <a:bodyPr/>
        <a:lstStyle/>
        <a:p>
          <a:endParaRPr lang="fr-FR" sz="1200"/>
        </a:p>
      </dgm:t>
    </dgm:pt>
    <dgm:pt modelId="{9936B63E-A76D-4026-BBC4-6A1BEE9FE167}" type="sibTrans" cxnId="{0A00E1CB-F810-44A5-A8D7-65B7092DF0AD}">
      <dgm:prSet/>
      <dgm:spPr/>
      <dgm:t>
        <a:bodyPr/>
        <a:lstStyle/>
        <a:p>
          <a:endParaRPr lang="fr-FR" sz="1200"/>
        </a:p>
      </dgm:t>
    </dgm:pt>
    <dgm:pt modelId="{63BF9446-41F9-44D2-88CF-A079D597BA95}">
      <dgm:prSet phldrT="[Texte]" custT="1"/>
      <dgm:spPr>
        <a:solidFill>
          <a:srgbClr val="FFC000"/>
        </a:solidFill>
      </dgm:spPr>
      <dgm:t>
        <a:bodyPr/>
        <a:lstStyle/>
        <a:p>
          <a:r>
            <a:rPr lang="fr-FR" sz="1200" dirty="0">
              <a:hlinkClick xmlns:r="http://schemas.openxmlformats.org/officeDocument/2006/relationships" r:id="rId4" action="ppaction://hlinksldjump"/>
            </a:rPr>
            <a:t>V. Gr: qté indéfinie</a:t>
          </a:r>
          <a:endParaRPr lang="fr-FR" sz="1200" dirty="0"/>
        </a:p>
      </dgm:t>
    </dgm:pt>
    <dgm:pt modelId="{9AEBF485-80B7-4E72-B632-6D0248883F53}" type="parTrans" cxnId="{B2C73BEB-7BFC-4B9A-BF95-0C73B50EBA98}">
      <dgm:prSet/>
      <dgm:spPr/>
      <dgm:t>
        <a:bodyPr/>
        <a:lstStyle/>
        <a:p>
          <a:endParaRPr lang="fr-FR" sz="1200"/>
        </a:p>
      </dgm:t>
    </dgm:pt>
    <dgm:pt modelId="{F11C5AE7-F1F8-4B7B-AAC2-50535A342F1D}" type="sibTrans" cxnId="{B2C73BEB-7BFC-4B9A-BF95-0C73B50EBA98}">
      <dgm:prSet/>
      <dgm:spPr/>
      <dgm:t>
        <a:bodyPr/>
        <a:lstStyle/>
        <a:p>
          <a:endParaRPr lang="fr-FR" sz="1200"/>
        </a:p>
      </dgm:t>
    </dgm:pt>
    <dgm:pt modelId="{9CD13DA1-4E5F-4C46-A83B-A6876944F671}">
      <dgm:prSet phldrT="[Texte]" custT="1"/>
      <dgm:spPr>
        <a:solidFill>
          <a:schemeClr val="accent6">
            <a:lumMod val="20000"/>
            <a:lumOff val="80000"/>
          </a:schemeClr>
        </a:solidFill>
      </dgm:spPr>
      <dgm:t>
        <a:bodyPr/>
        <a:lstStyle/>
        <a:p>
          <a:r>
            <a:rPr lang="fr-FR" sz="1200" dirty="0">
              <a:hlinkClick xmlns:r="http://schemas.openxmlformats.org/officeDocument/2006/relationships" r:id="rId5" action="ppaction://hlinksldjump"/>
            </a:rPr>
            <a:t>XI. Phonétique</a:t>
          </a:r>
          <a:endParaRPr lang="fr-FR" sz="1200" dirty="0"/>
        </a:p>
      </dgm:t>
    </dgm:pt>
    <dgm:pt modelId="{A0441888-E3AF-4D12-AB92-613143FC1909}" type="parTrans" cxnId="{C85385A2-F66B-431C-B9AC-A00FB80E79EB}">
      <dgm:prSet/>
      <dgm:spPr/>
      <dgm:t>
        <a:bodyPr/>
        <a:lstStyle/>
        <a:p>
          <a:endParaRPr lang="fr-FR" sz="1200"/>
        </a:p>
      </dgm:t>
    </dgm:pt>
    <dgm:pt modelId="{1E76E48C-B58D-4209-8280-B24013EBE79B}" type="sibTrans" cxnId="{C85385A2-F66B-431C-B9AC-A00FB80E79EB}">
      <dgm:prSet/>
      <dgm:spPr/>
      <dgm:t>
        <a:bodyPr/>
        <a:lstStyle/>
        <a:p>
          <a:endParaRPr lang="fr-FR" sz="1200"/>
        </a:p>
      </dgm:t>
    </dgm:pt>
    <dgm:pt modelId="{B1C5E547-A81E-4965-963A-5969F01DE233}">
      <dgm:prSet phldrT="[Texte]" custT="1"/>
      <dgm:spPr>
        <a:solidFill>
          <a:schemeClr val="accent6">
            <a:lumMod val="20000"/>
            <a:lumOff val="80000"/>
          </a:schemeClr>
        </a:solidFill>
      </dgm:spPr>
      <dgm:t>
        <a:bodyPr/>
        <a:lstStyle/>
        <a:p>
          <a:r>
            <a:rPr lang="fr-FR" sz="1200" dirty="0">
              <a:hlinkClick xmlns:r="http://schemas.openxmlformats.org/officeDocument/2006/relationships" r:id="rId6" action="ppaction://hlinksldjump"/>
            </a:rPr>
            <a:t>XII. Production</a:t>
          </a:r>
          <a:endParaRPr lang="fr-FR" sz="1200" dirty="0"/>
        </a:p>
      </dgm:t>
    </dgm:pt>
    <dgm:pt modelId="{AE6CC7CD-9FCB-4360-8E79-DF93DAF60737}" type="parTrans" cxnId="{72738101-32A0-482A-BC85-92CF6BCE71EB}">
      <dgm:prSet/>
      <dgm:spPr/>
      <dgm:t>
        <a:bodyPr/>
        <a:lstStyle/>
        <a:p>
          <a:endParaRPr lang="fr-FR" sz="1200"/>
        </a:p>
      </dgm:t>
    </dgm:pt>
    <dgm:pt modelId="{580937A6-3062-43E0-84A4-203220A55668}" type="sibTrans" cxnId="{72738101-32A0-482A-BC85-92CF6BCE71EB}">
      <dgm:prSet/>
      <dgm:spPr/>
      <dgm:t>
        <a:bodyPr/>
        <a:lstStyle/>
        <a:p>
          <a:endParaRPr lang="fr-FR" sz="1200"/>
        </a:p>
      </dgm:t>
    </dgm:pt>
    <dgm:pt modelId="{51A4E85C-7853-4BD1-99B8-500FA732C07C}">
      <dgm:prSet phldrT="[Texte]" custT="1"/>
      <dgm:spPr>
        <a:solidFill>
          <a:schemeClr val="accent6">
            <a:lumMod val="20000"/>
            <a:lumOff val="80000"/>
          </a:schemeClr>
        </a:solidFill>
      </dgm:spPr>
      <dgm:t>
        <a:bodyPr/>
        <a:lstStyle/>
        <a:p>
          <a:r>
            <a:rPr lang="fr-FR" sz="1200" dirty="0">
              <a:hlinkClick xmlns:r="http://schemas.openxmlformats.org/officeDocument/2006/relationships" r:id="rId7" action="ppaction://hlinksldjump"/>
            </a:rPr>
            <a:t>VI. </a:t>
          </a:r>
          <a:r>
            <a:rPr lang="fr-FR" sz="1200" dirty="0" err="1">
              <a:hlinkClick xmlns:r="http://schemas.openxmlformats.org/officeDocument/2006/relationships" r:id="rId7" action="ppaction://hlinksldjump"/>
            </a:rPr>
            <a:t>Voc</a:t>
          </a:r>
          <a:r>
            <a:rPr lang="fr-FR" sz="1200" dirty="0">
              <a:hlinkClick xmlns:r="http://schemas.openxmlformats.org/officeDocument/2006/relationships" r:id="rId7" action="ppaction://hlinksldjump"/>
            </a:rPr>
            <a:t>: actions</a:t>
          </a:r>
          <a:endParaRPr lang="fr-FR" sz="1200" dirty="0"/>
        </a:p>
      </dgm:t>
    </dgm:pt>
    <dgm:pt modelId="{B7C07AFD-23D0-4ADA-AB3D-00F07F4ED878}" type="parTrans" cxnId="{AE06BB18-E8A4-4D1E-ACA5-3BC536A79940}">
      <dgm:prSet/>
      <dgm:spPr/>
      <dgm:t>
        <a:bodyPr/>
        <a:lstStyle/>
        <a:p>
          <a:endParaRPr lang="fr-FR" sz="1200"/>
        </a:p>
      </dgm:t>
    </dgm:pt>
    <dgm:pt modelId="{1D2E3503-D81D-4ED0-BBED-9752F01DDB36}" type="sibTrans" cxnId="{AE06BB18-E8A4-4D1E-ACA5-3BC536A79940}">
      <dgm:prSet/>
      <dgm:spPr/>
      <dgm:t>
        <a:bodyPr/>
        <a:lstStyle/>
        <a:p>
          <a:endParaRPr lang="fr-FR" sz="1200"/>
        </a:p>
      </dgm:t>
    </dgm:pt>
    <dgm:pt modelId="{2473E0C6-F091-45D1-92DF-C3495EF1C401}">
      <dgm:prSet phldrT="[Texte]" custT="1"/>
      <dgm:spPr>
        <a:solidFill>
          <a:schemeClr val="accent6">
            <a:lumMod val="20000"/>
            <a:lumOff val="80000"/>
          </a:schemeClr>
        </a:solidFill>
      </dgm:spPr>
      <dgm:t>
        <a:bodyPr/>
        <a:lstStyle/>
        <a:p>
          <a:r>
            <a:rPr lang="fr-FR" sz="1200" dirty="0">
              <a:hlinkClick xmlns:r="http://schemas.openxmlformats.org/officeDocument/2006/relationships" r:id="rId8" action="ppaction://hlinksldjump"/>
            </a:rPr>
            <a:t>VII. Gr: COD</a:t>
          </a:r>
          <a:endParaRPr lang="fr-FR" sz="1200" dirty="0"/>
        </a:p>
      </dgm:t>
    </dgm:pt>
    <dgm:pt modelId="{4433C147-A76C-4373-82A9-5E8D9C6D1838}" type="parTrans" cxnId="{2A5368FE-1C47-49B5-BBAB-3FCDB61912AD}">
      <dgm:prSet/>
      <dgm:spPr/>
      <dgm:t>
        <a:bodyPr/>
        <a:lstStyle/>
        <a:p>
          <a:endParaRPr lang="fr-FR" sz="1200"/>
        </a:p>
      </dgm:t>
    </dgm:pt>
    <dgm:pt modelId="{180EAE69-2C01-4311-B9E4-412DA1BB2F8A}" type="sibTrans" cxnId="{2A5368FE-1C47-49B5-BBAB-3FCDB61912AD}">
      <dgm:prSet/>
      <dgm:spPr/>
      <dgm:t>
        <a:bodyPr/>
        <a:lstStyle/>
        <a:p>
          <a:endParaRPr lang="fr-FR" sz="1200"/>
        </a:p>
      </dgm:t>
    </dgm:pt>
    <dgm:pt modelId="{F6F74AEF-BB45-45DA-85BB-D022F832901F}">
      <dgm:prSet phldrT="[Texte]" custT="1"/>
      <dgm:spPr>
        <a:solidFill>
          <a:schemeClr val="accent6">
            <a:lumMod val="20000"/>
            <a:lumOff val="80000"/>
          </a:schemeClr>
        </a:solidFill>
      </dgm:spPr>
      <dgm:t>
        <a:bodyPr/>
        <a:lstStyle/>
        <a:p>
          <a:r>
            <a:rPr lang="fr-FR" sz="1200" dirty="0">
              <a:hlinkClick xmlns:r="http://schemas.openxmlformats.org/officeDocument/2006/relationships" r:id="rId9" action="ppaction://hlinksldjump"/>
            </a:rPr>
            <a:t>VIII. Gr: prés. progressif</a:t>
          </a:r>
          <a:endParaRPr lang="fr-FR" sz="1200" dirty="0"/>
        </a:p>
      </dgm:t>
    </dgm:pt>
    <dgm:pt modelId="{31D343A9-D0AF-42AA-80A0-2F8A29E1D15C}" type="parTrans" cxnId="{5B7573AD-785D-4B55-A230-E32D87EAB77C}">
      <dgm:prSet/>
      <dgm:spPr/>
      <dgm:t>
        <a:bodyPr/>
        <a:lstStyle/>
        <a:p>
          <a:endParaRPr lang="fr-FR" sz="1200"/>
        </a:p>
      </dgm:t>
    </dgm:pt>
    <dgm:pt modelId="{0A7681B3-6438-4331-95BA-32E8E2E65E7D}" type="sibTrans" cxnId="{5B7573AD-785D-4B55-A230-E32D87EAB77C}">
      <dgm:prSet/>
      <dgm:spPr/>
      <dgm:t>
        <a:bodyPr/>
        <a:lstStyle/>
        <a:p>
          <a:endParaRPr lang="fr-FR" sz="1200"/>
        </a:p>
      </dgm:t>
    </dgm:pt>
    <dgm:pt modelId="{936D745D-CA20-4C08-BC30-D08A12E607A8}">
      <dgm:prSet phldrT="[Texte]" custT="1"/>
      <dgm:spPr>
        <a:solidFill>
          <a:schemeClr val="accent6">
            <a:lumMod val="20000"/>
            <a:lumOff val="80000"/>
          </a:schemeClr>
        </a:solidFill>
      </dgm:spPr>
      <dgm:t>
        <a:bodyPr/>
        <a:lstStyle/>
        <a:p>
          <a:r>
            <a:rPr lang="fr-FR" sz="1200" dirty="0">
              <a:hlinkClick xmlns:r="http://schemas.openxmlformats.org/officeDocument/2006/relationships" r:id="rId10" action="ppaction://hlinksldjump"/>
            </a:rPr>
            <a:t>IX. </a:t>
          </a:r>
          <a:r>
            <a:rPr lang="fr-FR" sz="1200" dirty="0" err="1">
              <a:hlinkClick xmlns:r="http://schemas.openxmlformats.org/officeDocument/2006/relationships" r:id="rId10" action="ppaction://hlinksldjump"/>
            </a:rPr>
            <a:t>Voc</a:t>
          </a:r>
          <a:r>
            <a:rPr lang="fr-FR" sz="1200" dirty="0">
              <a:hlinkClick xmlns:r="http://schemas.openxmlformats.org/officeDocument/2006/relationships" r:id="rId10" action="ppaction://hlinksldjump"/>
            </a:rPr>
            <a:t>: connecteurs</a:t>
          </a:r>
          <a:endParaRPr lang="fr-FR" sz="1200" dirty="0"/>
        </a:p>
      </dgm:t>
    </dgm:pt>
    <dgm:pt modelId="{5794BC60-2566-4E8B-AF41-932DE9E3CF09}" type="parTrans" cxnId="{EDF810CE-15C3-42DD-BF0A-6F360788C8CC}">
      <dgm:prSet/>
      <dgm:spPr/>
      <dgm:t>
        <a:bodyPr/>
        <a:lstStyle/>
        <a:p>
          <a:endParaRPr lang="fr-FR" sz="1200"/>
        </a:p>
      </dgm:t>
    </dgm:pt>
    <dgm:pt modelId="{3F89783E-1958-4D73-9E9D-4ADDC3DE43EC}" type="sibTrans" cxnId="{EDF810CE-15C3-42DD-BF0A-6F360788C8CC}">
      <dgm:prSet/>
      <dgm:spPr/>
      <dgm:t>
        <a:bodyPr/>
        <a:lstStyle/>
        <a:p>
          <a:endParaRPr lang="fr-FR" sz="1200"/>
        </a:p>
      </dgm:t>
    </dgm:pt>
    <dgm:pt modelId="{0D8A07CC-95B6-4EA0-829E-D9B8D030864E}">
      <dgm:prSet phldrT="[Texte]" custT="1"/>
      <dgm:spPr>
        <a:solidFill>
          <a:schemeClr val="accent6">
            <a:lumMod val="20000"/>
            <a:lumOff val="80000"/>
          </a:schemeClr>
        </a:solidFill>
      </dgm:spPr>
      <dgm:t>
        <a:bodyPr/>
        <a:lstStyle/>
        <a:p>
          <a:r>
            <a:rPr lang="fr-FR" sz="1200" dirty="0">
              <a:hlinkClick xmlns:r="http://schemas.openxmlformats.org/officeDocument/2006/relationships" r:id="rId11" action="ppaction://hlinksldjump"/>
            </a:rPr>
            <a:t>X. </a:t>
          </a:r>
          <a:r>
            <a:rPr lang="fr-FR" sz="1200" dirty="0" err="1">
              <a:hlinkClick xmlns:r="http://schemas.openxmlformats.org/officeDocument/2006/relationships" r:id="rId11" action="ppaction://hlinksldjump"/>
            </a:rPr>
            <a:t>Voc</a:t>
          </a:r>
          <a:r>
            <a:rPr lang="fr-FR" sz="1200" dirty="0">
              <a:hlinkClick xmlns:r="http://schemas.openxmlformats.org/officeDocument/2006/relationships" r:id="rId11" action="ppaction://hlinksldjump"/>
            </a:rPr>
            <a:t>: opinion</a:t>
          </a:r>
          <a:endParaRPr lang="fr-FR" sz="1200" dirty="0"/>
        </a:p>
      </dgm:t>
    </dgm:pt>
    <dgm:pt modelId="{D1EA18D4-45E8-453B-9846-F7DB3EB607EC}" type="parTrans" cxnId="{D7169B87-9B7A-456D-8969-26D2699B1861}">
      <dgm:prSet/>
      <dgm:spPr/>
      <dgm:t>
        <a:bodyPr/>
        <a:lstStyle/>
        <a:p>
          <a:endParaRPr lang="fr-FR" sz="1200"/>
        </a:p>
      </dgm:t>
    </dgm:pt>
    <dgm:pt modelId="{922F579C-F95D-45B9-8EB7-32A2FB74BB9F}" type="sibTrans" cxnId="{D7169B87-9B7A-456D-8969-26D2699B1861}">
      <dgm:prSet/>
      <dgm:spPr/>
      <dgm:t>
        <a:bodyPr/>
        <a:lstStyle/>
        <a:p>
          <a:endParaRPr lang="fr-FR" sz="1200"/>
        </a:p>
      </dgm:t>
    </dgm:pt>
    <dgm:pt modelId="{1C4AA4B7-634C-4CBA-8066-E03FD66C6830}">
      <dgm:prSet phldrT="[Texte]" custT="1"/>
      <dgm:spPr>
        <a:solidFill>
          <a:schemeClr val="accent6">
            <a:lumMod val="20000"/>
            <a:lumOff val="80000"/>
          </a:schemeClr>
        </a:solidFill>
      </dgm:spPr>
      <dgm:t>
        <a:bodyPr/>
        <a:lstStyle/>
        <a:p>
          <a:r>
            <a:rPr lang="fr-FR" sz="1200" dirty="0">
              <a:hlinkClick xmlns:r="http://schemas.openxmlformats.org/officeDocument/2006/relationships" r:id="rId12" action="ppaction://hlinksldjump"/>
            </a:rPr>
            <a:t>III. </a:t>
          </a:r>
          <a:r>
            <a:rPr lang="fr-FR" sz="1200" dirty="0" err="1">
              <a:hlinkClick xmlns:r="http://schemas.openxmlformats.org/officeDocument/2006/relationships" r:id="rId12" action="ppaction://hlinksldjump"/>
            </a:rPr>
            <a:t>Voc</a:t>
          </a:r>
          <a:r>
            <a:rPr lang="fr-FR" sz="1200" dirty="0">
              <a:hlinkClick xmlns:r="http://schemas.openxmlformats.org/officeDocument/2006/relationships" r:id="rId12" action="ppaction://hlinksldjump"/>
            </a:rPr>
            <a:t>: aliments</a:t>
          </a:r>
          <a:endParaRPr lang="fr-FR" sz="1200" dirty="0"/>
        </a:p>
      </dgm:t>
    </dgm:pt>
    <dgm:pt modelId="{F9360B63-235F-4C4F-913A-0129822BD193}" type="parTrans" cxnId="{7C96E37D-2221-4703-9830-2485111A4943}">
      <dgm:prSet/>
      <dgm:spPr/>
      <dgm:t>
        <a:bodyPr/>
        <a:lstStyle/>
        <a:p>
          <a:endParaRPr lang="fr-FR" sz="1200"/>
        </a:p>
      </dgm:t>
    </dgm:pt>
    <dgm:pt modelId="{31BB5B69-4B99-4D7D-8A85-CD53BEB64987}" type="sibTrans" cxnId="{7C96E37D-2221-4703-9830-2485111A4943}">
      <dgm:prSet/>
      <dgm:spPr/>
      <dgm:t>
        <a:bodyPr/>
        <a:lstStyle/>
        <a:p>
          <a:endParaRPr lang="fr-FR" sz="12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12">
        <dgm:presLayoutVars>
          <dgm:bulletEnabled val="1"/>
        </dgm:presLayoutVars>
      </dgm:prSet>
      <dgm:spPr/>
    </dgm:pt>
    <dgm:pt modelId="{4F894FE4-D206-41C8-AF7E-2F059EF7A497}" type="pres">
      <dgm:prSet presAssocID="{D71A99E9-9574-442D-A8CA-B21062B246A6}" presName="parSpace" presStyleCnt="0"/>
      <dgm:spPr/>
    </dgm:pt>
    <dgm:pt modelId="{2F548C05-5D23-47B9-9153-0D08392EF497}" type="pres">
      <dgm:prSet presAssocID="{6FAE786F-AC75-4C08-AB21-821A5A2DCB78}" presName="parTxOnly" presStyleLbl="node1" presStyleIdx="1" presStyleCnt="12">
        <dgm:presLayoutVars>
          <dgm:bulletEnabled val="1"/>
        </dgm:presLayoutVars>
      </dgm:prSet>
      <dgm:spPr/>
    </dgm:pt>
    <dgm:pt modelId="{2641F55C-7678-4F0E-9F26-07FCA1D57FDD}" type="pres">
      <dgm:prSet presAssocID="{EB9486F7-414A-4ECD-8706-C58E89D3C254}" presName="parSpace" presStyleCnt="0"/>
      <dgm:spPr/>
    </dgm:pt>
    <dgm:pt modelId="{07D5B92C-B88D-4097-96C2-28859F65CA7F}" type="pres">
      <dgm:prSet presAssocID="{1C4AA4B7-634C-4CBA-8066-E03FD66C6830}" presName="parTxOnly" presStyleLbl="node1" presStyleIdx="2" presStyleCnt="12">
        <dgm:presLayoutVars>
          <dgm:bulletEnabled val="1"/>
        </dgm:presLayoutVars>
      </dgm:prSet>
      <dgm:spPr/>
    </dgm:pt>
    <dgm:pt modelId="{149AD83A-B175-422B-8511-AB5D0AE3C71B}" type="pres">
      <dgm:prSet presAssocID="{31BB5B69-4B99-4D7D-8A85-CD53BEB64987}" presName="parSpace" presStyleCnt="0"/>
      <dgm:spPr/>
    </dgm:pt>
    <dgm:pt modelId="{0BF32CFA-15F8-41C4-A152-C55FC3476C2D}" type="pres">
      <dgm:prSet presAssocID="{85EC93E8-032B-44C3-96BD-D8FC2CDF2A04}" presName="parTxOnly" presStyleLbl="node1" presStyleIdx="3" presStyleCnt="1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12">
        <dgm:presLayoutVars>
          <dgm:bulletEnabled val="1"/>
        </dgm:presLayoutVars>
      </dgm:prSet>
      <dgm:spPr/>
    </dgm:pt>
    <dgm:pt modelId="{25A1145E-2788-45FB-97B7-F8C4089C4654}" type="pres">
      <dgm:prSet presAssocID="{F11C5AE7-F1F8-4B7B-AAC2-50535A342F1D}" presName="parSpace" presStyleCnt="0"/>
      <dgm:spPr/>
    </dgm:pt>
    <dgm:pt modelId="{9FAE840A-45EF-4838-804D-7D38725257B5}" type="pres">
      <dgm:prSet presAssocID="{51A4E85C-7853-4BD1-99B8-500FA732C07C}" presName="parTxOnly" presStyleLbl="node1" presStyleIdx="5" presStyleCnt="12">
        <dgm:presLayoutVars>
          <dgm:bulletEnabled val="1"/>
        </dgm:presLayoutVars>
      </dgm:prSet>
      <dgm:spPr/>
    </dgm:pt>
    <dgm:pt modelId="{BBB638DF-FC3D-4C30-895A-940F06B6343E}" type="pres">
      <dgm:prSet presAssocID="{1D2E3503-D81D-4ED0-BBED-9752F01DDB36}" presName="parSpace" presStyleCnt="0"/>
      <dgm:spPr/>
    </dgm:pt>
    <dgm:pt modelId="{2CC4FF6B-995D-4E35-BB3F-77D64CD4A0D0}" type="pres">
      <dgm:prSet presAssocID="{2473E0C6-F091-45D1-92DF-C3495EF1C401}" presName="parTxOnly" presStyleLbl="node1" presStyleIdx="6" presStyleCnt="12">
        <dgm:presLayoutVars>
          <dgm:bulletEnabled val="1"/>
        </dgm:presLayoutVars>
      </dgm:prSet>
      <dgm:spPr/>
    </dgm:pt>
    <dgm:pt modelId="{1B769117-C156-4328-97A8-A790DE76E5F3}" type="pres">
      <dgm:prSet presAssocID="{180EAE69-2C01-4311-B9E4-412DA1BB2F8A}" presName="parSpace" presStyleCnt="0"/>
      <dgm:spPr/>
    </dgm:pt>
    <dgm:pt modelId="{E0020522-8D25-4C40-9ABB-B5A802558AAC}" type="pres">
      <dgm:prSet presAssocID="{F6F74AEF-BB45-45DA-85BB-D022F832901F}" presName="parTxOnly" presStyleLbl="node1" presStyleIdx="7" presStyleCnt="12">
        <dgm:presLayoutVars>
          <dgm:bulletEnabled val="1"/>
        </dgm:presLayoutVars>
      </dgm:prSet>
      <dgm:spPr/>
    </dgm:pt>
    <dgm:pt modelId="{8CF0E4F3-6CAB-4DF7-8127-F071599528CD}" type="pres">
      <dgm:prSet presAssocID="{0A7681B3-6438-4331-95BA-32E8E2E65E7D}" presName="parSpace" presStyleCnt="0"/>
      <dgm:spPr/>
    </dgm:pt>
    <dgm:pt modelId="{6EE9DACF-3558-46D5-AD94-BB48E49F1489}" type="pres">
      <dgm:prSet presAssocID="{936D745D-CA20-4C08-BC30-D08A12E607A8}" presName="parTxOnly" presStyleLbl="node1" presStyleIdx="8" presStyleCnt="12">
        <dgm:presLayoutVars>
          <dgm:bulletEnabled val="1"/>
        </dgm:presLayoutVars>
      </dgm:prSet>
      <dgm:spPr/>
    </dgm:pt>
    <dgm:pt modelId="{32911B46-F97F-4525-AD59-CFE95FFB94FB}" type="pres">
      <dgm:prSet presAssocID="{3F89783E-1958-4D73-9E9D-4ADDC3DE43EC}" presName="parSpace" presStyleCnt="0"/>
      <dgm:spPr/>
    </dgm:pt>
    <dgm:pt modelId="{B5879791-AD02-494D-9D78-6C22396A75B7}" type="pres">
      <dgm:prSet presAssocID="{0D8A07CC-95B6-4EA0-829E-D9B8D030864E}" presName="parTxOnly" presStyleLbl="node1" presStyleIdx="9" presStyleCnt="12">
        <dgm:presLayoutVars>
          <dgm:bulletEnabled val="1"/>
        </dgm:presLayoutVars>
      </dgm:prSet>
      <dgm:spPr/>
    </dgm:pt>
    <dgm:pt modelId="{58A52110-D620-4823-A6FA-E8FA09D67D59}" type="pres">
      <dgm:prSet presAssocID="{922F579C-F95D-45B9-8EB7-32A2FB74BB9F}" presName="parSpace" presStyleCnt="0"/>
      <dgm:spPr/>
    </dgm:pt>
    <dgm:pt modelId="{92430BDE-7174-4B03-866C-936903DF07F9}" type="pres">
      <dgm:prSet presAssocID="{9CD13DA1-4E5F-4C46-A83B-A6876944F671}" presName="parTxOnly" presStyleLbl="node1" presStyleIdx="10" presStyleCnt="12">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11" presStyleCnt="12">
        <dgm:presLayoutVars>
          <dgm:bulletEnabled val="1"/>
        </dgm:presLayoutVars>
      </dgm:prSet>
      <dgm:spPr/>
    </dgm:pt>
  </dgm:ptLst>
  <dgm:cxnLst>
    <dgm:cxn modelId="{72738101-32A0-482A-BC85-92CF6BCE71EB}" srcId="{70A282F3-4515-4856-B2C0-86AA77246B51}" destId="{B1C5E547-A81E-4965-963A-5969F01DE233}" srcOrd="11" destOrd="0" parTransId="{AE6CC7CD-9FCB-4360-8E79-DF93DAF60737}" sibTransId="{580937A6-3062-43E0-84A4-203220A55668}"/>
    <dgm:cxn modelId="{BC1FA509-B3C6-4E15-9D7F-18D053E21C90}" type="presOf" srcId="{0D8A07CC-95B6-4EA0-829E-D9B8D030864E}" destId="{B5879791-AD02-494D-9D78-6C22396A75B7}" srcOrd="0" destOrd="0" presId="urn:microsoft.com/office/officeart/2005/8/layout/hChevron3"/>
    <dgm:cxn modelId="{8256F109-2CE8-4062-ACC0-DBE387B5E892}" type="presOf" srcId="{70A282F3-4515-4856-B2C0-86AA77246B51}" destId="{776A1F8C-5C31-4691-9C2B-A7F8DF456F32}" srcOrd="0" destOrd="0" presId="urn:microsoft.com/office/officeart/2005/8/layout/hChevron3"/>
    <dgm:cxn modelId="{738C1013-B35C-45FD-A84F-246877F9D9FE}" type="presOf" srcId="{936D745D-CA20-4C08-BC30-D08A12E607A8}" destId="{6EE9DACF-3558-46D5-AD94-BB48E49F1489}" srcOrd="0" destOrd="0" presId="urn:microsoft.com/office/officeart/2005/8/layout/hChevron3"/>
    <dgm:cxn modelId="{AE06BB18-E8A4-4D1E-ACA5-3BC536A79940}" srcId="{70A282F3-4515-4856-B2C0-86AA77246B51}" destId="{51A4E85C-7853-4BD1-99B8-500FA732C07C}" srcOrd="5" destOrd="0" parTransId="{B7C07AFD-23D0-4ADA-AB3D-00F07F4ED878}" sibTransId="{1D2E3503-D81D-4ED0-BBED-9752F01DDB36}"/>
    <dgm:cxn modelId="{E8BBB22B-7300-4868-A083-1104E6BD099B}" type="presOf" srcId="{71854ADA-8CB0-41DE-A023-09C1AF968FE5}" destId="{10216DF6-6500-4360-8168-79C8E29168F6}" srcOrd="0" destOrd="0" presId="urn:microsoft.com/office/officeart/2005/8/layout/hChevron3"/>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1"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0C3B4C51-DA37-44EB-8B1A-A227097089DF}" type="presOf" srcId="{51A4E85C-7853-4BD1-99B8-500FA732C07C}" destId="{9FAE840A-45EF-4838-804D-7D38725257B5}" srcOrd="0" destOrd="0" presId="urn:microsoft.com/office/officeart/2005/8/layout/hChevron3"/>
    <dgm:cxn modelId="{7C96E37D-2221-4703-9830-2485111A4943}" srcId="{70A282F3-4515-4856-B2C0-86AA77246B51}" destId="{1C4AA4B7-634C-4CBA-8066-E03FD66C6830}" srcOrd="2" destOrd="0" parTransId="{F9360B63-235F-4C4F-913A-0129822BD193}" sibTransId="{31BB5B69-4B99-4D7D-8A85-CD53BEB64987}"/>
    <dgm:cxn modelId="{7003787F-7B8C-4EAA-87AB-559D63E64850}" type="presOf" srcId="{2473E0C6-F091-45D1-92DF-C3495EF1C401}" destId="{2CC4FF6B-995D-4E35-BB3F-77D64CD4A0D0}" srcOrd="0" destOrd="0" presId="urn:microsoft.com/office/officeart/2005/8/layout/hChevron3"/>
    <dgm:cxn modelId="{D7169B87-9B7A-456D-8969-26D2699B1861}" srcId="{70A282F3-4515-4856-B2C0-86AA77246B51}" destId="{0D8A07CC-95B6-4EA0-829E-D9B8D030864E}" srcOrd="9" destOrd="0" parTransId="{D1EA18D4-45E8-453B-9846-F7DB3EB607EC}" sibTransId="{922F579C-F95D-45B9-8EB7-32A2FB74BB9F}"/>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10" destOrd="0" parTransId="{A0441888-E3AF-4D12-AB92-613143FC1909}" sibTransId="{1E76E48C-B58D-4209-8280-B24013EBE79B}"/>
    <dgm:cxn modelId="{5B7573AD-785D-4B55-A230-E32D87EAB77C}" srcId="{70A282F3-4515-4856-B2C0-86AA77246B51}" destId="{F6F74AEF-BB45-45DA-85BB-D022F832901F}" srcOrd="7" destOrd="0" parTransId="{31D343A9-D0AF-42AA-80A0-2F8A29E1D15C}" sibTransId="{0A7681B3-6438-4331-95BA-32E8E2E65E7D}"/>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EDF810CE-15C3-42DD-BF0A-6F360788C8CC}" srcId="{70A282F3-4515-4856-B2C0-86AA77246B51}" destId="{936D745D-CA20-4C08-BC30-D08A12E607A8}" srcOrd="8" destOrd="0" parTransId="{5794BC60-2566-4E8B-AF41-932DE9E3CF09}" sibTransId="{3F89783E-1958-4D73-9E9D-4ADDC3DE43EC}"/>
    <dgm:cxn modelId="{2469B8E2-A478-42E2-AA81-10AD3E8626D6}" type="presOf" srcId="{F6F74AEF-BB45-45DA-85BB-D022F832901F}" destId="{E0020522-8D25-4C40-9ABB-B5A802558AAC}"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9587E1F6-0EDF-4079-BE46-C5E4EDAD7C76}" type="presOf" srcId="{1C4AA4B7-634C-4CBA-8066-E03FD66C6830}" destId="{07D5B92C-B88D-4097-96C2-28859F65CA7F}" srcOrd="0" destOrd="0" presId="urn:microsoft.com/office/officeart/2005/8/layout/hChevron3"/>
    <dgm:cxn modelId="{2A5368FE-1C47-49B5-BBAB-3FCDB61912AD}" srcId="{70A282F3-4515-4856-B2C0-86AA77246B51}" destId="{2473E0C6-F091-45D1-92DF-C3495EF1C401}" srcOrd="6" destOrd="0" parTransId="{4433C147-A76C-4373-82A9-5E8D9C6D1838}" sibTransId="{180EAE69-2C01-4311-B9E4-412DA1BB2F8A}"/>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23E8F3E0-0D4E-44EC-A5D5-384FB891694A}" type="presParOf" srcId="{776A1F8C-5C31-4691-9C2B-A7F8DF456F32}" destId="{2F548C05-5D23-47B9-9153-0D08392EF497}" srcOrd="2" destOrd="0" presId="urn:microsoft.com/office/officeart/2005/8/layout/hChevron3"/>
    <dgm:cxn modelId="{6B743A57-743D-4B08-99B0-997F146DC9E6}" type="presParOf" srcId="{776A1F8C-5C31-4691-9C2B-A7F8DF456F32}" destId="{2641F55C-7678-4F0E-9F26-07FCA1D57FDD}" srcOrd="3" destOrd="0" presId="urn:microsoft.com/office/officeart/2005/8/layout/hChevron3"/>
    <dgm:cxn modelId="{DC205062-3D57-485B-A4A3-88E08CF67B73}" type="presParOf" srcId="{776A1F8C-5C31-4691-9C2B-A7F8DF456F32}" destId="{07D5B92C-B88D-4097-96C2-28859F65CA7F}" srcOrd="4" destOrd="0" presId="urn:microsoft.com/office/officeart/2005/8/layout/hChevron3"/>
    <dgm:cxn modelId="{564C1AF4-A875-4033-AC0C-3A982FD8735B}" type="presParOf" srcId="{776A1F8C-5C31-4691-9C2B-A7F8DF456F32}" destId="{149AD83A-B175-422B-8511-AB5D0AE3C71B}"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2A60B205-ECBC-4A54-8744-FD5CBA466B06}" type="presParOf" srcId="{776A1F8C-5C31-4691-9C2B-A7F8DF456F32}" destId="{9FAE840A-45EF-4838-804D-7D38725257B5}" srcOrd="10" destOrd="0" presId="urn:microsoft.com/office/officeart/2005/8/layout/hChevron3"/>
    <dgm:cxn modelId="{43B5F5F6-6381-4D48-B856-1AB4A62ACFE7}" type="presParOf" srcId="{776A1F8C-5C31-4691-9C2B-A7F8DF456F32}" destId="{BBB638DF-FC3D-4C30-895A-940F06B6343E}" srcOrd="11" destOrd="0" presId="urn:microsoft.com/office/officeart/2005/8/layout/hChevron3"/>
    <dgm:cxn modelId="{3459719D-6CFD-462C-B8D1-15E16C375775}" type="presParOf" srcId="{776A1F8C-5C31-4691-9C2B-A7F8DF456F32}" destId="{2CC4FF6B-995D-4E35-BB3F-77D64CD4A0D0}" srcOrd="12" destOrd="0" presId="urn:microsoft.com/office/officeart/2005/8/layout/hChevron3"/>
    <dgm:cxn modelId="{9BEB9B76-D675-43EF-8776-EF1C3FA58311}" type="presParOf" srcId="{776A1F8C-5C31-4691-9C2B-A7F8DF456F32}" destId="{1B769117-C156-4328-97A8-A790DE76E5F3}" srcOrd="13" destOrd="0" presId="urn:microsoft.com/office/officeart/2005/8/layout/hChevron3"/>
    <dgm:cxn modelId="{3A64E952-699F-4EC7-9C53-12B304A1AC65}" type="presParOf" srcId="{776A1F8C-5C31-4691-9C2B-A7F8DF456F32}" destId="{E0020522-8D25-4C40-9ABB-B5A802558AAC}" srcOrd="14" destOrd="0" presId="urn:microsoft.com/office/officeart/2005/8/layout/hChevron3"/>
    <dgm:cxn modelId="{7C42AB26-C2B4-4645-A7A3-40E0E203DE4E}" type="presParOf" srcId="{776A1F8C-5C31-4691-9C2B-A7F8DF456F32}" destId="{8CF0E4F3-6CAB-4DF7-8127-F071599528CD}" srcOrd="15" destOrd="0" presId="urn:microsoft.com/office/officeart/2005/8/layout/hChevron3"/>
    <dgm:cxn modelId="{D9A9EFE4-1844-4005-8BED-2FB2A5DC5673}" type="presParOf" srcId="{776A1F8C-5C31-4691-9C2B-A7F8DF456F32}" destId="{6EE9DACF-3558-46D5-AD94-BB48E49F1489}" srcOrd="16" destOrd="0" presId="urn:microsoft.com/office/officeart/2005/8/layout/hChevron3"/>
    <dgm:cxn modelId="{DDC766BE-4A32-4C0C-825B-A9815018E346}" type="presParOf" srcId="{776A1F8C-5C31-4691-9C2B-A7F8DF456F32}" destId="{32911B46-F97F-4525-AD59-CFE95FFB94FB}" srcOrd="17" destOrd="0" presId="urn:microsoft.com/office/officeart/2005/8/layout/hChevron3"/>
    <dgm:cxn modelId="{50FEB9A3-6A5E-493F-B5D2-A491D2B86465}" type="presParOf" srcId="{776A1F8C-5C31-4691-9C2B-A7F8DF456F32}" destId="{B5879791-AD02-494D-9D78-6C22396A75B7}" srcOrd="18" destOrd="0" presId="urn:microsoft.com/office/officeart/2005/8/layout/hChevron3"/>
    <dgm:cxn modelId="{0534FCC8-F103-4C46-8CA6-2E6FE1A79070}" type="presParOf" srcId="{776A1F8C-5C31-4691-9C2B-A7F8DF456F32}" destId="{58A52110-D620-4823-A6FA-E8FA09D67D59}" srcOrd="19" destOrd="0" presId="urn:microsoft.com/office/officeart/2005/8/layout/hChevron3"/>
    <dgm:cxn modelId="{FA103E51-2275-407D-9C53-E55B4CF21AE3}" type="presParOf" srcId="{776A1F8C-5C31-4691-9C2B-A7F8DF456F32}" destId="{92430BDE-7174-4B03-866C-936903DF07F9}" srcOrd="20" destOrd="0" presId="urn:microsoft.com/office/officeart/2005/8/layout/hChevron3"/>
    <dgm:cxn modelId="{F31D3BCB-2AFA-458D-96BF-227456F0A622}" type="presParOf" srcId="{776A1F8C-5C31-4691-9C2B-A7F8DF456F32}" destId="{67BB3DEC-BE6B-4F48-94DF-D5CCA4276827}" srcOrd="21" destOrd="0" presId="urn:microsoft.com/office/officeart/2005/8/layout/hChevron3"/>
    <dgm:cxn modelId="{E192B9E4-C8EF-43DC-BA11-78FD917000E5}" type="presParOf" srcId="{776A1F8C-5C31-4691-9C2B-A7F8DF456F32}" destId="{2CB68F4E-D058-4ECE-8D28-436B2D71DCC9}" srcOrd="22"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2.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200" dirty="0">
              <a:hlinkClick xmlns:r="http://schemas.openxmlformats.org/officeDocument/2006/relationships" r:id="rId1" action="ppaction://hlinksldjump"/>
            </a:rPr>
            <a:t>I. Starter</a:t>
          </a:r>
          <a:endParaRPr lang="fr-FR" sz="1200" dirty="0"/>
        </a:p>
      </dgm:t>
    </dgm:pt>
    <dgm:pt modelId="{C735A598-7BAA-4198-B3DB-B75AF76A8085}" type="parTrans" cxnId="{C66094AE-62B6-4AC2-AD90-6DDD41DB0420}">
      <dgm:prSet/>
      <dgm:spPr/>
      <dgm:t>
        <a:bodyPr/>
        <a:lstStyle/>
        <a:p>
          <a:endParaRPr lang="fr-FR" sz="1200"/>
        </a:p>
      </dgm:t>
    </dgm:pt>
    <dgm:pt modelId="{D71A99E9-9574-442D-A8CA-B21062B246A6}" type="sibTrans" cxnId="{C66094AE-62B6-4AC2-AD90-6DDD41DB0420}">
      <dgm:prSet/>
      <dgm:spPr/>
      <dgm:t>
        <a:bodyPr/>
        <a:lstStyle/>
        <a:p>
          <a:endParaRPr lang="fr-FR" sz="1200"/>
        </a:p>
      </dgm:t>
    </dgm:pt>
    <dgm:pt modelId="{6FAE786F-AC75-4C08-AB21-821A5A2DCB78}">
      <dgm:prSet phldrT="[Texte]" custT="1"/>
      <dgm:spPr>
        <a:solidFill>
          <a:schemeClr val="accent6">
            <a:lumMod val="20000"/>
            <a:lumOff val="80000"/>
          </a:schemeClr>
        </a:solidFill>
      </dgm:spPr>
      <dgm:t>
        <a:bodyPr/>
        <a:lstStyle/>
        <a:p>
          <a:r>
            <a:rPr lang="fr-FR" sz="1200" dirty="0">
              <a:hlinkClick xmlns:r="http://schemas.openxmlformats.org/officeDocument/2006/relationships" r:id="rId2" action="ppaction://hlinksldjump"/>
            </a:rPr>
            <a:t>II. C. texte</a:t>
          </a:r>
          <a:endParaRPr lang="fr-FR" sz="1200" dirty="0"/>
        </a:p>
      </dgm:t>
    </dgm:pt>
    <dgm:pt modelId="{995DA614-9380-4BB6-AF59-3DCB142B5F48}" type="parTrans" cxnId="{999FA33F-C5F2-4496-9223-5605050F10AE}">
      <dgm:prSet/>
      <dgm:spPr/>
      <dgm:t>
        <a:bodyPr/>
        <a:lstStyle/>
        <a:p>
          <a:endParaRPr lang="fr-FR" sz="1200"/>
        </a:p>
      </dgm:t>
    </dgm:pt>
    <dgm:pt modelId="{EB9486F7-414A-4ECD-8706-C58E89D3C254}" type="sibTrans" cxnId="{999FA33F-C5F2-4496-9223-5605050F10AE}">
      <dgm:prSet/>
      <dgm:spPr/>
      <dgm:t>
        <a:bodyPr/>
        <a:lstStyle/>
        <a:p>
          <a:endParaRPr lang="fr-FR" sz="1200"/>
        </a:p>
      </dgm:t>
    </dgm:pt>
    <dgm:pt modelId="{85EC93E8-032B-44C3-96BD-D8FC2CDF2A04}">
      <dgm:prSet phldrT="[Texte]" custT="1"/>
      <dgm:spPr>
        <a:solidFill>
          <a:schemeClr val="accent6">
            <a:lumMod val="20000"/>
            <a:lumOff val="80000"/>
          </a:schemeClr>
        </a:solidFill>
      </dgm:spPr>
      <dgm:t>
        <a:bodyPr/>
        <a:lstStyle/>
        <a:p>
          <a:r>
            <a:rPr lang="fr-FR" sz="1200" dirty="0">
              <a:hlinkClick xmlns:r="http://schemas.openxmlformats.org/officeDocument/2006/relationships" r:id="rId3" action="ppaction://hlinksldjump"/>
            </a:rPr>
            <a:t>IV. Gr: qté définie</a:t>
          </a:r>
          <a:endParaRPr lang="fr-FR" sz="1200" dirty="0"/>
        </a:p>
      </dgm:t>
    </dgm:pt>
    <dgm:pt modelId="{B0ED8357-9422-40D9-916C-E231BBDB607E}" type="parTrans" cxnId="{0A00E1CB-F810-44A5-A8D7-65B7092DF0AD}">
      <dgm:prSet/>
      <dgm:spPr/>
      <dgm:t>
        <a:bodyPr/>
        <a:lstStyle/>
        <a:p>
          <a:endParaRPr lang="fr-FR" sz="1200"/>
        </a:p>
      </dgm:t>
    </dgm:pt>
    <dgm:pt modelId="{9936B63E-A76D-4026-BBC4-6A1BEE9FE167}" type="sibTrans" cxnId="{0A00E1CB-F810-44A5-A8D7-65B7092DF0AD}">
      <dgm:prSet/>
      <dgm:spPr/>
      <dgm:t>
        <a:bodyPr/>
        <a:lstStyle/>
        <a:p>
          <a:endParaRPr lang="fr-FR" sz="1200"/>
        </a:p>
      </dgm:t>
    </dgm:pt>
    <dgm:pt modelId="{63BF9446-41F9-44D2-88CF-A079D597BA95}">
      <dgm:prSet phldrT="[Texte]" custT="1"/>
      <dgm:spPr>
        <a:solidFill>
          <a:srgbClr val="FFC000"/>
        </a:solidFill>
      </dgm:spPr>
      <dgm:t>
        <a:bodyPr/>
        <a:lstStyle/>
        <a:p>
          <a:r>
            <a:rPr lang="fr-FR" sz="1200" dirty="0">
              <a:hlinkClick xmlns:r="http://schemas.openxmlformats.org/officeDocument/2006/relationships" r:id="rId4" action="ppaction://hlinksldjump"/>
            </a:rPr>
            <a:t>V. Gr: qté indéfinie</a:t>
          </a:r>
          <a:endParaRPr lang="fr-FR" sz="1200" dirty="0"/>
        </a:p>
      </dgm:t>
    </dgm:pt>
    <dgm:pt modelId="{9AEBF485-80B7-4E72-B632-6D0248883F53}" type="parTrans" cxnId="{B2C73BEB-7BFC-4B9A-BF95-0C73B50EBA98}">
      <dgm:prSet/>
      <dgm:spPr/>
      <dgm:t>
        <a:bodyPr/>
        <a:lstStyle/>
        <a:p>
          <a:endParaRPr lang="fr-FR" sz="1200"/>
        </a:p>
      </dgm:t>
    </dgm:pt>
    <dgm:pt modelId="{F11C5AE7-F1F8-4B7B-AAC2-50535A342F1D}" type="sibTrans" cxnId="{B2C73BEB-7BFC-4B9A-BF95-0C73B50EBA98}">
      <dgm:prSet/>
      <dgm:spPr/>
      <dgm:t>
        <a:bodyPr/>
        <a:lstStyle/>
        <a:p>
          <a:endParaRPr lang="fr-FR" sz="1200"/>
        </a:p>
      </dgm:t>
    </dgm:pt>
    <dgm:pt modelId="{9CD13DA1-4E5F-4C46-A83B-A6876944F671}">
      <dgm:prSet phldrT="[Texte]" custT="1"/>
      <dgm:spPr>
        <a:solidFill>
          <a:schemeClr val="accent6">
            <a:lumMod val="20000"/>
            <a:lumOff val="80000"/>
          </a:schemeClr>
        </a:solidFill>
      </dgm:spPr>
      <dgm:t>
        <a:bodyPr/>
        <a:lstStyle/>
        <a:p>
          <a:r>
            <a:rPr lang="fr-FR" sz="1200" dirty="0">
              <a:hlinkClick xmlns:r="http://schemas.openxmlformats.org/officeDocument/2006/relationships" r:id="rId5" action="ppaction://hlinksldjump"/>
            </a:rPr>
            <a:t>XI. Phonétique</a:t>
          </a:r>
          <a:endParaRPr lang="fr-FR" sz="1200" dirty="0"/>
        </a:p>
      </dgm:t>
    </dgm:pt>
    <dgm:pt modelId="{A0441888-E3AF-4D12-AB92-613143FC1909}" type="parTrans" cxnId="{C85385A2-F66B-431C-B9AC-A00FB80E79EB}">
      <dgm:prSet/>
      <dgm:spPr/>
      <dgm:t>
        <a:bodyPr/>
        <a:lstStyle/>
        <a:p>
          <a:endParaRPr lang="fr-FR" sz="1200"/>
        </a:p>
      </dgm:t>
    </dgm:pt>
    <dgm:pt modelId="{1E76E48C-B58D-4209-8280-B24013EBE79B}" type="sibTrans" cxnId="{C85385A2-F66B-431C-B9AC-A00FB80E79EB}">
      <dgm:prSet/>
      <dgm:spPr/>
      <dgm:t>
        <a:bodyPr/>
        <a:lstStyle/>
        <a:p>
          <a:endParaRPr lang="fr-FR" sz="1200"/>
        </a:p>
      </dgm:t>
    </dgm:pt>
    <dgm:pt modelId="{B1C5E547-A81E-4965-963A-5969F01DE233}">
      <dgm:prSet phldrT="[Texte]" custT="1"/>
      <dgm:spPr>
        <a:solidFill>
          <a:schemeClr val="accent6">
            <a:lumMod val="20000"/>
            <a:lumOff val="80000"/>
          </a:schemeClr>
        </a:solidFill>
      </dgm:spPr>
      <dgm:t>
        <a:bodyPr/>
        <a:lstStyle/>
        <a:p>
          <a:r>
            <a:rPr lang="fr-FR" sz="1200" dirty="0">
              <a:hlinkClick xmlns:r="http://schemas.openxmlformats.org/officeDocument/2006/relationships" r:id="rId6" action="ppaction://hlinksldjump"/>
            </a:rPr>
            <a:t>XII. Production</a:t>
          </a:r>
          <a:endParaRPr lang="fr-FR" sz="1200" dirty="0"/>
        </a:p>
      </dgm:t>
    </dgm:pt>
    <dgm:pt modelId="{AE6CC7CD-9FCB-4360-8E79-DF93DAF60737}" type="parTrans" cxnId="{72738101-32A0-482A-BC85-92CF6BCE71EB}">
      <dgm:prSet/>
      <dgm:spPr/>
      <dgm:t>
        <a:bodyPr/>
        <a:lstStyle/>
        <a:p>
          <a:endParaRPr lang="fr-FR" sz="1200"/>
        </a:p>
      </dgm:t>
    </dgm:pt>
    <dgm:pt modelId="{580937A6-3062-43E0-84A4-203220A55668}" type="sibTrans" cxnId="{72738101-32A0-482A-BC85-92CF6BCE71EB}">
      <dgm:prSet/>
      <dgm:spPr/>
      <dgm:t>
        <a:bodyPr/>
        <a:lstStyle/>
        <a:p>
          <a:endParaRPr lang="fr-FR" sz="1200"/>
        </a:p>
      </dgm:t>
    </dgm:pt>
    <dgm:pt modelId="{51A4E85C-7853-4BD1-99B8-500FA732C07C}">
      <dgm:prSet phldrT="[Texte]" custT="1"/>
      <dgm:spPr>
        <a:solidFill>
          <a:schemeClr val="accent6">
            <a:lumMod val="20000"/>
            <a:lumOff val="80000"/>
          </a:schemeClr>
        </a:solidFill>
      </dgm:spPr>
      <dgm:t>
        <a:bodyPr/>
        <a:lstStyle/>
        <a:p>
          <a:r>
            <a:rPr lang="fr-FR" sz="1200" dirty="0">
              <a:hlinkClick xmlns:r="http://schemas.openxmlformats.org/officeDocument/2006/relationships" r:id="rId7" action="ppaction://hlinksldjump"/>
            </a:rPr>
            <a:t>VI. </a:t>
          </a:r>
          <a:r>
            <a:rPr lang="fr-FR" sz="1200" dirty="0" err="1">
              <a:hlinkClick xmlns:r="http://schemas.openxmlformats.org/officeDocument/2006/relationships" r:id="rId7" action="ppaction://hlinksldjump"/>
            </a:rPr>
            <a:t>Voc</a:t>
          </a:r>
          <a:r>
            <a:rPr lang="fr-FR" sz="1200" dirty="0">
              <a:hlinkClick xmlns:r="http://schemas.openxmlformats.org/officeDocument/2006/relationships" r:id="rId7" action="ppaction://hlinksldjump"/>
            </a:rPr>
            <a:t>: actions</a:t>
          </a:r>
          <a:endParaRPr lang="fr-FR" sz="1200" dirty="0"/>
        </a:p>
      </dgm:t>
    </dgm:pt>
    <dgm:pt modelId="{B7C07AFD-23D0-4ADA-AB3D-00F07F4ED878}" type="parTrans" cxnId="{AE06BB18-E8A4-4D1E-ACA5-3BC536A79940}">
      <dgm:prSet/>
      <dgm:spPr/>
      <dgm:t>
        <a:bodyPr/>
        <a:lstStyle/>
        <a:p>
          <a:endParaRPr lang="fr-FR" sz="1200"/>
        </a:p>
      </dgm:t>
    </dgm:pt>
    <dgm:pt modelId="{1D2E3503-D81D-4ED0-BBED-9752F01DDB36}" type="sibTrans" cxnId="{AE06BB18-E8A4-4D1E-ACA5-3BC536A79940}">
      <dgm:prSet/>
      <dgm:spPr/>
      <dgm:t>
        <a:bodyPr/>
        <a:lstStyle/>
        <a:p>
          <a:endParaRPr lang="fr-FR" sz="1200"/>
        </a:p>
      </dgm:t>
    </dgm:pt>
    <dgm:pt modelId="{2473E0C6-F091-45D1-92DF-C3495EF1C401}">
      <dgm:prSet phldrT="[Texte]" custT="1"/>
      <dgm:spPr>
        <a:solidFill>
          <a:schemeClr val="accent6">
            <a:lumMod val="20000"/>
            <a:lumOff val="80000"/>
          </a:schemeClr>
        </a:solidFill>
      </dgm:spPr>
      <dgm:t>
        <a:bodyPr/>
        <a:lstStyle/>
        <a:p>
          <a:r>
            <a:rPr lang="fr-FR" sz="1200" dirty="0">
              <a:hlinkClick xmlns:r="http://schemas.openxmlformats.org/officeDocument/2006/relationships" r:id="rId8" action="ppaction://hlinksldjump"/>
            </a:rPr>
            <a:t>VII. Gr: COD</a:t>
          </a:r>
          <a:endParaRPr lang="fr-FR" sz="1200" dirty="0"/>
        </a:p>
      </dgm:t>
    </dgm:pt>
    <dgm:pt modelId="{4433C147-A76C-4373-82A9-5E8D9C6D1838}" type="parTrans" cxnId="{2A5368FE-1C47-49B5-BBAB-3FCDB61912AD}">
      <dgm:prSet/>
      <dgm:spPr/>
      <dgm:t>
        <a:bodyPr/>
        <a:lstStyle/>
        <a:p>
          <a:endParaRPr lang="fr-FR" sz="1200"/>
        </a:p>
      </dgm:t>
    </dgm:pt>
    <dgm:pt modelId="{180EAE69-2C01-4311-B9E4-412DA1BB2F8A}" type="sibTrans" cxnId="{2A5368FE-1C47-49B5-BBAB-3FCDB61912AD}">
      <dgm:prSet/>
      <dgm:spPr/>
      <dgm:t>
        <a:bodyPr/>
        <a:lstStyle/>
        <a:p>
          <a:endParaRPr lang="fr-FR" sz="1200"/>
        </a:p>
      </dgm:t>
    </dgm:pt>
    <dgm:pt modelId="{F6F74AEF-BB45-45DA-85BB-D022F832901F}">
      <dgm:prSet phldrT="[Texte]" custT="1"/>
      <dgm:spPr>
        <a:solidFill>
          <a:schemeClr val="accent6">
            <a:lumMod val="20000"/>
            <a:lumOff val="80000"/>
          </a:schemeClr>
        </a:solidFill>
      </dgm:spPr>
      <dgm:t>
        <a:bodyPr/>
        <a:lstStyle/>
        <a:p>
          <a:r>
            <a:rPr lang="fr-FR" sz="1200" dirty="0">
              <a:hlinkClick xmlns:r="http://schemas.openxmlformats.org/officeDocument/2006/relationships" r:id="rId9" action="ppaction://hlinksldjump"/>
            </a:rPr>
            <a:t>VIII. Gr: prés. progressif</a:t>
          </a:r>
          <a:endParaRPr lang="fr-FR" sz="1200" dirty="0"/>
        </a:p>
      </dgm:t>
    </dgm:pt>
    <dgm:pt modelId="{31D343A9-D0AF-42AA-80A0-2F8A29E1D15C}" type="parTrans" cxnId="{5B7573AD-785D-4B55-A230-E32D87EAB77C}">
      <dgm:prSet/>
      <dgm:spPr/>
      <dgm:t>
        <a:bodyPr/>
        <a:lstStyle/>
        <a:p>
          <a:endParaRPr lang="fr-FR" sz="1200"/>
        </a:p>
      </dgm:t>
    </dgm:pt>
    <dgm:pt modelId="{0A7681B3-6438-4331-95BA-32E8E2E65E7D}" type="sibTrans" cxnId="{5B7573AD-785D-4B55-A230-E32D87EAB77C}">
      <dgm:prSet/>
      <dgm:spPr/>
      <dgm:t>
        <a:bodyPr/>
        <a:lstStyle/>
        <a:p>
          <a:endParaRPr lang="fr-FR" sz="1200"/>
        </a:p>
      </dgm:t>
    </dgm:pt>
    <dgm:pt modelId="{936D745D-CA20-4C08-BC30-D08A12E607A8}">
      <dgm:prSet phldrT="[Texte]" custT="1"/>
      <dgm:spPr>
        <a:solidFill>
          <a:schemeClr val="accent6">
            <a:lumMod val="20000"/>
            <a:lumOff val="80000"/>
          </a:schemeClr>
        </a:solidFill>
      </dgm:spPr>
      <dgm:t>
        <a:bodyPr/>
        <a:lstStyle/>
        <a:p>
          <a:r>
            <a:rPr lang="fr-FR" sz="1200" dirty="0">
              <a:hlinkClick xmlns:r="http://schemas.openxmlformats.org/officeDocument/2006/relationships" r:id="rId10" action="ppaction://hlinksldjump"/>
            </a:rPr>
            <a:t>IX. </a:t>
          </a:r>
          <a:r>
            <a:rPr lang="fr-FR" sz="1200" dirty="0" err="1">
              <a:hlinkClick xmlns:r="http://schemas.openxmlformats.org/officeDocument/2006/relationships" r:id="rId10" action="ppaction://hlinksldjump"/>
            </a:rPr>
            <a:t>Voc</a:t>
          </a:r>
          <a:r>
            <a:rPr lang="fr-FR" sz="1200" dirty="0">
              <a:hlinkClick xmlns:r="http://schemas.openxmlformats.org/officeDocument/2006/relationships" r:id="rId10" action="ppaction://hlinksldjump"/>
            </a:rPr>
            <a:t>: connecteurs</a:t>
          </a:r>
          <a:endParaRPr lang="fr-FR" sz="1200" dirty="0"/>
        </a:p>
      </dgm:t>
    </dgm:pt>
    <dgm:pt modelId="{5794BC60-2566-4E8B-AF41-932DE9E3CF09}" type="parTrans" cxnId="{EDF810CE-15C3-42DD-BF0A-6F360788C8CC}">
      <dgm:prSet/>
      <dgm:spPr/>
      <dgm:t>
        <a:bodyPr/>
        <a:lstStyle/>
        <a:p>
          <a:endParaRPr lang="fr-FR" sz="1200"/>
        </a:p>
      </dgm:t>
    </dgm:pt>
    <dgm:pt modelId="{3F89783E-1958-4D73-9E9D-4ADDC3DE43EC}" type="sibTrans" cxnId="{EDF810CE-15C3-42DD-BF0A-6F360788C8CC}">
      <dgm:prSet/>
      <dgm:spPr/>
      <dgm:t>
        <a:bodyPr/>
        <a:lstStyle/>
        <a:p>
          <a:endParaRPr lang="fr-FR" sz="1200"/>
        </a:p>
      </dgm:t>
    </dgm:pt>
    <dgm:pt modelId="{0D8A07CC-95B6-4EA0-829E-D9B8D030864E}">
      <dgm:prSet phldrT="[Texte]" custT="1"/>
      <dgm:spPr>
        <a:solidFill>
          <a:schemeClr val="accent6">
            <a:lumMod val="20000"/>
            <a:lumOff val="80000"/>
          </a:schemeClr>
        </a:solidFill>
      </dgm:spPr>
      <dgm:t>
        <a:bodyPr/>
        <a:lstStyle/>
        <a:p>
          <a:r>
            <a:rPr lang="fr-FR" sz="1200" dirty="0">
              <a:hlinkClick xmlns:r="http://schemas.openxmlformats.org/officeDocument/2006/relationships" r:id="rId11" action="ppaction://hlinksldjump"/>
            </a:rPr>
            <a:t>X. </a:t>
          </a:r>
          <a:r>
            <a:rPr lang="fr-FR" sz="1200" dirty="0" err="1">
              <a:hlinkClick xmlns:r="http://schemas.openxmlformats.org/officeDocument/2006/relationships" r:id="rId11" action="ppaction://hlinksldjump"/>
            </a:rPr>
            <a:t>Voc</a:t>
          </a:r>
          <a:r>
            <a:rPr lang="fr-FR" sz="1200" dirty="0">
              <a:hlinkClick xmlns:r="http://schemas.openxmlformats.org/officeDocument/2006/relationships" r:id="rId11" action="ppaction://hlinksldjump"/>
            </a:rPr>
            <a:t>: opinion</a:t>
          </a:r>
          <a:endParaRPr lang="fr-FR" sz="1200" dirty="0"/>
        </a:p>
      </dgm:t>
    </dgm:pt>
    <dgm:pt modelId="{D1EA18D4-45E8-453B-9846-F7DB3EB607EC}" type="parTrans" cxnId="{D7169B87-9B7A-456D-8969-26D2699B1861}">
      <dgm:prSet/>
      <dgm:spPr/>
      <dgm:t>
        <a:bodyPr/>
        <a:lstStyle/>
        <a:p>
          <a:endParaRPr lang="fr-FR" sz="1200"/>
        </a:p>
      </dgm:t>
    </dgm:pt>
    <dgm:pt modelId="{922F579C-F95D-45B9-8EB7-32A2FB74BB9F}" type="sibTrans" cxnId="{D7169B87-9B7A-456D-8969-26D2699B1861}">
      <dgm:prSet/>
      <dgm:spPr/>
      <dgm:t>
        <a:bodyPr/>
        <a:lstStyle/>
        <a:p>
          <a:endParaRPr lang="fr-FR" sz="1200"/>
        </a:p>
      </dgm:t>
    </dgm:pt>
    <dgm:pt modelId="{1C4AA4B7-634C-4CBA-8066-E03FD66C6830}">
      <dgm:prSet phldrT="[Texte]" custT="1"/>
      <dgm:spPr>
        <a:solidFill>
          <a:schemeClr val="accent6">
            <a:lumMod val="20000"/>
            <a:lumOff val="80000"/>
          </a:schemeClr>
        </a:solidFill>
      </dgm:spPr>
      <dgm:t>
        <a:bodyPr/>
        <a:lstStyle/>
        <a:p>
          <a:r>
            <a:rPr lang="fr-FR" sz="1200" dirty="0">
              <a:hlinkClick xmlns:r="http://schemas.openxmlformats.org/officeDocument/2006/relationships" r:id="rId12" action="ppaction://hlinksldjump"/>
            </a:rPr>
            <a:t>III. </a:t>
          </a:r>
          <a:r>
            <a:rPr lang="fr-FR" sz="1200" dirty="0" err="1">
              <a:hlinkClick xmlns:r="http://schemas.openxmlformats.org/officeDocument/2006/relationships" r:id="rId12" action="ppaction://hlinksldjump"/>
            </a:rPr>
            <a:t>Voc</a:t>
          </a:r>
          <a:r>
            <a:rPr lang="fr-FR" sz="1200" dirty="0">
              <a:hlinkClick xmlns:r="http://schemas.openxmlformats.org/officeDocument/2006/relationships" r:id="rId12" action="ppaction://hlinksldjump"/>
            </a:rPr>
            <a:t>: aliments</a:t>
          </a:r>
          <a:endParaRPr lang="fr-FR" sz="1200" dirty="0"/>
        </a:p>
      </dgm:t>
    </dgm:pt>
    <dgm:pt modelId="{F9360B63-235F-4C4F-913A-0129822BD193}" type="parTrans" cxnId="{7C96E37D-2221-4703-9830-2485111A4943}">
      <dgm:prSet/>
      <dgm:spPr/>
      <dgm:t>
        <a:bodyPr/>
        <a:lstStyle/>
        <a:p>
          <a:endParaRPr lang="fr-FR" sz="1200"/>
        </a:p>
      </dgm:t>
    </dgm:pt>
    <dgm:pt modelId="{31BB5B69-4B99-4D7D-8A85-CD53BEB64987}" type="sibTrans" cxnId="{7C96E37D-2221-4703-9830-2485111A4943}">
      <dgm:prSet/>
      <dgm:spPr/>
      <dgm:t>
        <a:bodyPr/>
        <a:lstStyle/>
        <a:p>
          <a:endParaRPr lang="fr-FR" sz="12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12">
        <dgm:presLayoutVars>
          <dgm:bulletEnabled val="1"/>
        </dgm:presLayoutVars>
      </dgm:prSet>
      <dgm:spPr/>
    </dgm:pt>
    <dgm:pt modelId="{4F894FE4-D206-41C8-AF7E-2F059EF7A497}" type="pres">
      <dgm:prSet presAssocID="{D71A99E9-9574-442D-A8CA-B21062B246A6}" presName="parSpace" presStyleCnt="0"/>
      <dgm:spPr/>
    </dgm:pt>
    <dgm:pt modelId="{2F548C05-5D23-47B9-9153-0D08392EF497}" type="pres">
      <dgm:prSet presAssocID="{6FAE786F-AC75-4C08-AB21-821A5A2DCB78}" presName="parTxOnly" presStyleLbl="node1" presStyleIdx="1" presStyleCnt="12">
        <dgm:presLayoutVars>
          <dgm:bulletEnabled val="1"/>
        </dgm:presLayoutVars>
      </dgm:prSet>
      <dgm:spPr/>
    </dgm:pt>
    <dgm:pt modelId="{2641F55C-7678-4F0E-9F26-07FCA1D57FDD}" type="pres">
      <dgm:prSet presAssocID="{EB9486F7-414A-4ECD-8706-C58E89D3C254}" presName="parSpace" presStyleCnt="0"/>
      <dgm:spPr/>
    </dgm:pt>
    <dgm:pt modelId="{07D5B92C-B88D-4097-96C2-28859F65CA7F}" type="pres">
      <dgm:prSet presAssocID="{1C4AA4B7-634C-4CBA-8066-E03FD66C6830}" presName="parTxOnly" presStyleLbl="node1" presStyleIdx="2" presStyleCnt="12">
        <dgm:presLayoutVars>
          <dgm:bulletEnabled val="1"/>
        </dgm:presLayoutVars>
      </dgm:prSet>
      <dgm:spPr/>
    </dgm:pt>
    <dgm:pt modelId="{149AD83A-B175-422B-8511-AB5D0AE3C71B}" type="pres">
      <dgm:prSet presAssocID="{31BB5B69-4B99-4D7D-8A85-CD53BEB64987}" presName="parSpace" presStyleCnt="0"/>
      <dgm:spPr/>
    </dgm:pt>
    <dgm:pt modelId="{0BF32CFA-15F8-41C4-A152-C55FC3476C2D}" type="pres">
      <dgm:prSet presAssocID="{85EC93E8-032B-44C3-96BD-D8FC2CDF2A04}" presName="parTxOnly" presStyleLbl="node1" presStyleIdx="3" presStyleCnt="1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12">
        <dgm:presLayoutVars>
          <dgm:bulletEnabled val="1"/>
        </dgm:presLayoutVars>
      </dgm:prSet>
      <dgm:spPr/>
    </dgm:pt>
    <dgm:pt modelId="{25A1145E-2788-45FB-97B7-F8C4089C4654}" type="pres">
      <dgm:prSet presAssocID="{F11C5AE7-F1F8-4B7B-AAC2-50535A342F1D}" presName="parSpace" presStyleCnt="0"/>
      <dgm:spPr/>
    </dgm:pt>
    <dgm:pt modelId="{9FAE840A-45EF-4838-804D-7D38725257B5}" type="pres">
      <dgm:prSet presAssocID="{51A4E85C-7853-4BD1-99B8-500FA732C07C}" presName="parTxOnly" presStyleLbl="node1" presStyleIdx="5" presStyleCnt="12">
        <dgm:presLayoutVars>
          <dgm:bulletEnabled val="1"/>
        </dgm:presLayoutVars>
      </dgm:prSet>
      <dgm:spPr/>
    </dgm:pt>
    <dgm:pt modelId="{BBB638DF-FC3D-4C30-895A-940F06B6343E}" type="pres">
      <dgm:prSet presAssocID="{1D2E3503-D81D-4ED0-BBED-9752F01DDB36}" presName="parSpace" presStyleCnt="0"/>
      <dgm:spPr/>
    </dgm:pt>
    <dgm:pt modelId="{2CC4FF6B-995D-4E35-BB3F-77D64CD4A0D0}" type="pres">
      <dgm:prSet presAssocID="{2473E0C6-F091-45D1-92DF-C3495EF1C401}" presName="parTxOnly" presStyleLbl="node1" presStyleIdx="6" presStyleCnt="12">
        <dgm:presLayoutVars>
          <dgm:bulletEnabled val="1"/>
        </dgm:presLayoutVars>
      </dgm:prSet>
      <dgm:spPr/>
    </dgm:pt>
    <dgm:pt modelId="{1B769117-C156-4328-97A8-A790DE76E5F3}" type="pres">
      <dgm:prSet presAssocID="{180EAE69-2C01-4311-B9E4-412DA1BB2F8A}" presName="parSpace" presStyleCnt="0"/>
      <dgm:spPr/>
    </dgm:pt>
    <dgm:pt modelId="{E0020522-8D25-4C40-9ABB-B5A802558AAC}" type="pres">
      <dgm:prSet presAssocID="{F6F74AEF-BB45-45DA-85BB-D022F832901F}" presName="parTxOnly" presStyleLbl="node1" presStyleIdx="7" presStyleCnt="12">
        <dgm:presLayoutVars>
          <dgm:bulletEnabled val="1"/>
        </dgm:presLayoutVars>
      </dgm:prSet>
      <dgm:spPr/>
    </dgm:pt>
    <dgm:pt modelId="{8CF0E4F3-6CAB-4DF7-8127-F071599528CD}" type="pres">
      <dgm:prSet presAssocID="{0A7681B3-6438-4331-95BA-32E8E2E65E7D}" presName="parSpace" presStyleCnt="0"/>
      <dgm:spPr/>
    </dgm:pt>
    <dgm:pt modelId="{6EE9DACF-3558-46D5-AD94-BB48E49F1489}" type="pres">
      <dgm:prSet presAssocID="{936D745D-CA20-4C08-BC30-D08A12E607A8}" presName="parTxOnly" presStyleLbl="node1" presStyleIdx="8" presStyleCnt="12">
        <dgm:presLayoutVars>
          <dgm:bulletEnabled val="1"/>
        </dgm:presLayoutVars>
      </dgm:prSet>
      <dgm:spPr/>
    </dgm:pt>
    <dgm:pt modelId="{32911B46-F97F-4525-AD59-CFE95FFB94FB}" type="pres">
      <dgm:prSet presAssocID="{3F89783E-1958-4D73-9E9D-4ADDC3DE43EC}" presName="parSpace" presStyleCnt="0"/>
      <dgm:spPr/>
    </dgm:pt>
    <dgm:pt modelId="{B5879791-AD02-494D-9D78-6C22396A75B7}" type="pres">
      <dgm:prSet presAssocID="{0D8A07CC-95B6-4EA0-829E-D9B8D030864E}" presName="parTxOnly" presStyleLbl="node1" presStyleIdx="9" presStyleCnt="12">
        <dgm:presLayoutVars>
          <dgm:bulletEnabled val="1"/>
        </dgm:presLayoutVars>
      </dgm:prSet>
      <dgm:spPr/>
    </dgm:pt>
    <dgm:pt modelId="{58A52110-D620-4823-A6FA-E8FA09D67D59}" type="pres">
      <dgm:prSet presAssocID="{922F579C-F95D-45B9-8EB7-32A2FB74BB9F}" presName="parSpace" presStyleCnt="0"/>
      <dgm:spPr/>
    </dgm:pt>
    <dgm:pt modelId="{92430BDE-7174-4B03-866C-936903DF07F9}" type="pres">
      <dgm:prSet presAssocID="{9CD13DA1-4E5F-4C46-A83B-A6876944F671}" presName="parTxOnly" presStyleLbl="node1" presStyleIdx="10" presStyleCnt="12">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11" presStyleCnt="12">
        <dgm:presLayoutVars>
          <dgm:bulletEnabled val="1"/>
        </dgm:presLayoutVars>
      </dgm:prSet>
      <dgm:spPr/>
    </dgm:pt>
  </dgm:ptLst>
  <dgm:cxnLst>
    <dgm:cxn modelId="{72738101-32A0-482A-BC85-92CF6BCE71EB}" srcId="{70A282F3-4515-4856-B2C0-86AA77246B51}" destId="{B1C5E547-A81E-4965-963A-5969F01DE233}" srcOrd="11" destOrd="0" parTransId="{AE6CC7CD-9FCB-4360-8E79-DF93DAF60737}" sibTransId="{580937A6-3062-43E0-84A4-203220A55668}"/>
    <dgm:cxn modelId="{BC1FA509-B3C6-4E15-9D7F-18D053E21C90}" type="presOf" srcId="{0D8A07CC-95B6-4EA0-829E-D9B8D030864E}" destId="{B5879791-AD02-494D-9D78-6C22396A75B7}" srcOrd="0" destOrd="0" presId="urn:microsoft.com/office/officeart/2005/8/layout/hChevron3"/>
    <dgm:cxn modelId="{8256F109-2CE8-4062-ACC0-DBE387B5E892}" type="presOf" srcId="{70A282F3-4515-4856-B2C0-86AA77246B51}" destId="{776A1F8C-5C31-4691-9C2B-A7F8DF456F32}" srcOrd="0" destOrd="0" presId="urn:microsoft.com/office/officeart/2005/8/layout/hChevron3"/>
    <dgm:cxn modelId="{738C1013-B35C-45FD-A84F-246877F9D9FE}" type="presOf" srcId="{936D745D-CA20-4C08-BC30-D08A12E607A8}" destId="{6EE9DACF-3558-46D5-AD94-BB48E49F1489}" srcOrd="0" destOrd="0" presId="urn:microsoft.com/office/officeart/2005/8/layout/hChevron3"/>
    <dgm:cxn modelId="{AE06BB18-E8A4-4D1E-ACA5-3BC536A79940}" srcId="{70A282F3-4515-4856-B2C0-86AA77246B51}" destId="{51A4E85C-7853-4BD1-99B8-500FA732C07C}" srcOrd="5" destOrd="0" parTransId="{B7C07AFD-23D0-4ADA-AB3D-00F07F4ED878}" sibTransId="{1D2E3503-D81D-4ED0-BBED-9752F01DDB36}"/>
    <dgm:cxn modelId="{E8BBB22B-7300-4868-A083-1104E6BD099B}" type="presOf" srcId="{71854ADA-8CB0-41DE-A023-09C1AF968FE5}" destId="{10216DF6-6500-4360-8168-79C8E29168F6}" srcOrd="0" destOrd="0" presId="urn:microsoft.com/office/officeart/2005/8/layout/hChevron3"/>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1"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0C3B4C51-DA37-44EB-8B1A-A227097089DF}" type="presOf" srcId="{51A4E85C-7853-4BD1-99B8-500FA732C07C}" destId="{9FAE840A-45EF-4838-804D-7D38725257B5}" srcOrd="0" destOrd="0" presId="urn:microsoft.com/office/officeart/2005/8/layout/hChevron3"/>
    <dgm:cxn modelId="{7C96E37D-2221-4703-9830-2485111A4943}" srcId="{70A282F3-4515-4856-B2C0-86AA77246B51}" destId="{1C4AA4B7-634C-4CBA-8066-E03FD66C6830}" srcOrd="2" destOrd="0" parTransId="{F9360B63-235F-4C4F-913A-0129822BD193}" sibTransId="{31BB5B69-4B99-4D7D-8A85-CD53BEB64987}"/>
    <dgm:cxn modelId="{7003787F-7B8C-4EAA-87AB-559D63E64850}" type="presOf" srcId="{2473E0C6-F091-45D1-92DF-C3495EF1C401}" destId="{2CC4FF6B-995D-4E35-BB3F-77D64CD4A0D0}" srcOrd="0" destOrd="0" presId="urn:microsoft.com/office/officeart/2005/8/layout/hChevron3"/>
    <dgm:cxn modelId="{D7169B87-9B7A-456D-8969-26D2699B1861}" srcId="{70A282F3-4515-4856-B2C0-86AA77246B51}" destId="{0D8A07CC-95B6-4EA0-829E-D9B8D030864E}" srcOrd="9" destOrd="0" parTransId="{D1EA18D4-45E8-453B-9846-F7DB3EB607EC}" sibTransId="{922F579C-F95D-45B9-8EB7-32A2FB74BB9F}"/>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10" destOrd="0" parTransId="{A0441888-E3AF-4D12-AB92-613143FC1909}" sibTransId="{1E76E48C-B58D-4209-8280-B24013EBE79B}"/>
    <dgm:cxn modelId="{5B7573AD-785D-4B55-A230-E32D87EAB77C}" srcId="{70A282F3-4515-4856-B2C0-86AA77246B51}" destId="{F6F74AEF-BB45-45DA-85BB-D022F832901F}" srcOrd="7" destOrd="0" parTransId="{31D343A9-D0AF-42AA-80A0-2F8A29E1D15C}" sibTransId="{0A7681B3-6438-4331-95BA-32E8E2E65E7D}"/>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EDF810CE-15C3-42DD-BF0A-6F360788C8CC}" srcId="{70A282F3-4515-4856-B2C0-86AA77246B51}" destId="{936D745D-CA20-4C08-BC30-D08A12E607A8}" srcOrd="8" destOrd="0" parTransId="{5794BC60-2566-4E8B-AF41-932DE9E3CF09}" sibTransId="{3F89783E-1958-4D73-9E9D-4ADDC3DE43EC}"/>
    <dgm:cxn modelId="{2469B8E2-A478-42E2-AA81-10AD3E8626D6}" type="presOf" srcId="{F6F74AEF-BB45-45DA-85BB-D022F832901F}" destId="{E0020522-8D25-4C40-9ABB-B5A802558AAC}"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9587E1F6-0EDF-4079-BE46-C5E4EDAD7C76}" type="presOf" srcId="{1C4AA4B7-634C-4CBA-8066-E03FD66C6830}" destId="{07D5B92C-B88D-4097-96C2-28859F65CA7F}" srcOrd="0" destOrd="0" presId="urn:microsoft.com/office/officeart/2005/8/layout/hChevron3"/>
    <dgm:cxn modelId="{2A5368FE-1C47-49B5-BBAB-3FCDB61912AD}" srcId="{70A282F3-4515-4856-B2C0-86AA77246B51}" destId="{2473E0C6-F091-45D1-92DF-C3495EF1C401}" srcOrd="6" destOrd="0" parTransId="{4433C147-A76C-4373-82A9-5E8D9C6D1838}" sibTransId="{180EAE69-2C01-4311-B9E4-412DA1BB2F8A}"/>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23E8F3E0-0D4E-44EC-A5D5-384FB891694A}" type="presParOf" srcId="{776A1F8C-5C31-4691-9C2B-A7F8DF456F32}" destId="{2F548C05-5D23-47B9-9153-0D08392EF497}" srcOrd="2" destOrd="0" presId="urn:microsoft.com/office/officeart/2005/8/layout/hChevron3"/>
    <dgm:cxn modelId="{6B743A57-743D-4B08-99B0-997F146DC9E6}" type="presParOf" srcId="{776A1F8C-5C31-4691-9C2B-A7F8DF456F32}" destId="{2641F55C-7678-4F0E-9F26-07FCA1D57FDD}" srcOrd="3" destOrd="0" presId="urn:microsoft.com/office/officeart/2005/8/layout/hChevron3"/>
    <dgm:cxn modelId="{DC205062-3D57-485B-A4A3-88E08CF67B73}" type="presParOf" srcId="{776A1F8C-5C31-4691-9C2B-A7F8DF456F32}" destId="{07D5B92C-B88D-4097-96C2-28859F65CA7F}" srcOrd="4" destOrd="0" presId="urn:microsoft.com/office/officeart/2005/8/layout/hChevron3"/>
    <dgm:cxn modelId="{564C1AF4-A875-4033-AC0C-3A982FD8735B}" type="presParOf" srcId="{776A1F8C-5C31-4691-9C2B-A7F8DF456F32}" destId="{149AD83A-B175-422B-8511-AB5D0AE3C71B}"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2A60B205-ECBC-4A54-8744-FD5CBA466B06}" type="presParOf" srcId="{776A1F8C-5C31-4691-9C2B-A7F8DF456F32}" destId="{9FAE840A-45EF-4838-804D-7D38725257B5}" srcOrd="10" destOrd="0" presId="urn:microsoft.com/office/officeart/2005/8/layout/hChevron3"/>
    <dgm:cxn modelId="{43B5F5F6-6381-4D48-B856-1AB4A62ACFE7}" type="presParOf" srcId="{776A1F8C-5C31-4691-9C2B-A7F8DF456F32}" destId="{BBB638DF-FC3D-4C30-895A-940F06B6343E}" srcOrd="11" destOrd="0" presId="urn:microsoft.com/office/officeart/2005/8/layout/hChevron3"/>
    <dgm:cxn modelId="{3459719D-6CFD-462C-B8D1-15E16C375775}" type="presParOf" srcId="{776A1F8C-5C31-4691-9C2B-A7F8DF456F32}" destId="{2CC4FF6B-995D-4E35-BB3F-77D64CD4A0D0}" srcOrd="12" destOrd="0" presId="urn:microsoft.com/office/officeart/2005/8/layout/hChevron3"/>
    <dgm:cxn modelId="{9BEB9B76-D675-43EF-8776-EF1C3FA58311}" type="presParOf" srcId="{776A1F8C-5C31-4691-9C2B-A7F8DF456F32}" destId="{1B769117-C156-4328-97A8-A790DE76E5F3}" srcOrd="13" destOrd="0" presId="urn:microsoft.com/office/officeart/2005/8/layout/hChevron3"/>
    <dgm:cxn modelId="{3A64E952-699F-4EC7-9C53-12B304A1AC65}" type="presParOf" srcId="{776A1F8C-5C31-4691-9C2B-A7F8DF456F32}" destId="{E0020522-8D25-4C40-9ABB-B5A802558AAC}" srcOrd="14" destOrd="0" presId="urn:microsoft.com/office/officeart/2005/8/layout/hChevron3"/>
    <dgm:cxn modelId="{7C42AB26-C2B4-4645-A7A3-40E0E203DE4E}" type="presParOf" srcId="{776A1F8C-5C31-4691-9C2B-A7F8DF456F32}" destId="{8CF0E4F3-6CAB-4DF7-8127-F071599528CD}" srcOrd="15" destOrd="0" presId="urn:microsoft.com/office/officeart/2005/8/layout/hChevron3"/>
    <dgm:cxn modelId="{D9A9EFE4-1844-4005-8BED-2FB2A5DC5673}" type="presParOf" srcId="{776A1F8C-5C31-4691-9C2B-A7F8DF456F32}" destId="{6EE9DACF-3558-46D5-AD94-BB48E49F1489}" srcOrd="16" destOrd="0" presId="urn:microsoft.com/office/officeart/2005/8/layout/hChevron3"/>
    <dgm:cxn modelId="{DDC766BE-4A32-4C0C-825B-A9815018E346}" type="presParOf" srcId="{776A1F8C-5C31-4691-9C2B-A7F8DF456F32}" destId="{32911B46-F97F-4525-AD59-CFE95FFB94FB}" srcOrd="17" destOrd="0" presId="urn:microsoft.com/office/officeart/2005/8/layout/hChevron3"/>
    <dgm:cxn modelId="{50FEB9A3-6A5E-493F-B5D2-A491D2B86465}" type="presParOf" srcId="{776A1F8C-5C31-4691-9C2B-A7F8DF456F32}" destId="{B5879791-AD02-494D-9D78-6C22396A75B7}" srcOrd="18" destOrd="0" presId="urn:microsoft.com/office/officeart/2005/8/layout/hChevron3"/>
    <dgm:cxn modelId="{0534FCC8-F103-4C46-8CA6-2E6FE1A79070}" type="presParOf" srcId="{776A1F8C-5C31-4691-9C2B-A7F8DF456F32}" destId="{58A52110-D620-4823-A6FA-E8FA09D67D59}" srcOrd="19" destOrd="0" presId="urn:microsoft.com/office/officeart/2005/8/layout/hChevron3"/>
    <dgm:cxn modelId="{FA103E51-2275-407D-9C53-E55B4CF21AE3}" type="presParOf" srcId="{776A1F8C-5C31-4691-9C2B-A7F8DF456F32}" destId="{92430BDE-7174-4B03-866C-936903DF07F9}" srcOrd="20" destOrd="0" presId="urn:microsoft.com/office/officeart/2005/8/layout/hChevron3"/>
    <dgm:cxn modelId="{F31D3BCB-2AFA-458D-96BF-227456F0A622}" type="presParOf" srcId="{776A1F8C-5C31-4691-9C2B-A7F8DF456F32}" destId="{67BB3DEC-BE6B-4F48-94DF-D5CCA4276827}" srcOrd="21" destOrd="0" presId="urn:microsoft.com/office/officeart/2005/8/layout/hChevron3"/>
    <dgm:cxn modelId="{E192B9E4-C8EF-43DC-BA11-78FD917000E5}" type="presParOf" srcId="{776A1F8C-5C31-4691-9C2B-A7F8DF456F32}" destId="{2CB68F4E-D058-4ECE-8D28-436B2D71DCC9}" srcOrd="22"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3.xml><?xml version="1.0" encoding="utf-8"?>
<dgm:dataModel xmlns:dgm="http://schemas.openxmlformats.org/drawingml/2006/diagram" xmlns:a="http://schemas.openxmlformats.org/drawingml/2006/main">
  <dgm:ptLst>
    <dgm:pt modelId="{CF9055CF-8DEB-4A02-949A-DE72B6AC5D37}" type="doc">
      <dgm:prSet loTypeId="urn:microsoft.com/office/officeart/2005/8/layout/hList7" loCatId="list" qsTypeId="urn:microsoft.com/office/officeart/2005/8/quickstyle/3d3" qsCatId="3D" csTypeId="urn:microsoft.com/office/officeart/2005/8/colors/colorful1" csCatId="colorful" phldr="1"/>
      <dgm:spPr/>
      <dgm:t>
        <a:bodyPr rtlCol="0"/>
        <a:lstStyle/>
        <a:p>
          <a:pPr rtl="0"/>
          <a:endParaRPr lang="en-US"/>
        </a:p>
      </dgm:t>
    </dgm:pt>
    <dgm:pt modelId="{6D0E5D9F-7263-4526-A227-51301233F549}">
      <dgm:prSet phldrT="[Text]" custT="1"/>
      <dgm:spPr/>
      <dgm:t>
        <a:bodyPr rtlCol="0" anchor="t"/>
        <a:lstStyle/>
        <a:p>
          <a:pPr rtl="0"/>
          <a:r>
            <a:rPr lang="fr-FR" sz="1800" b="1" noProof="0" dirty="0"/>
            <a:t>Grammaire</a:t>
          </a:r>
        </a:p>
        <a:p>
          <a:pPr rtl="0"/>
          <a:r>
            <a:rPr lang="fr-FR" sz="1800" b="0" strike="sngStrike" noProof="0" dirty="0">
              <a:solidFill>
                <a:schemeClr val="bg1"/>
              </a:solidFill>
            </a:rPr>
            <a:t>- La quantité (définie/indéfinie)</a:t>
          </a:r>
        </a:p>
        <a:p>
          <a:pPr rtl="0"/>
          <a:r>
            <a:rPr lang="fr-FR" sz="1800" b="0" noProof="0" dirty="0"/>
            <a:t>- Les pronoms compléments</a:t>
          </a:r>
        </a:p>
        <a:p>
          <a:pPr rtl="0"/>
          <a:r>
            <a:rPr lang="fr-FR" sz="1800" b="0" noProof="0" dirty="0"/>
            <a:t>- Le présent progressif</a:t>
          </a:r>
        </a:p>
        <a:p>
          <a:pPr rtl="0"/>
          <a:r>
            <a:rPr lang="fr-FR" sz="1800" b="0" noProof="0" dirty="0"/>
            <a:t>- La chronologie</a:t>
          </a:r>
        </a:p>
      </dgm:t>
    </dgm:pt>
    <dgm:pt modelId="{23416D07-25F8-426C-BC65-639E6BCF4D6D}" type="parTrans" cxnId="{C8C462C6-33A3-4E8B-91FE-36DBE92F1C4A}">
      <dgm:prSet/>
      <dgm:spPr/>
      <dgm:t>
        <a:bodyPr rtlCol="0"/>
        <a:lstStyle/>
        <a:p>
          <a:pPr rtl="0"/>
          <a:endParaRPr lang="en-US" sz="1600"/>
        </a:p>
      </dgm:t>
    </dgm:pt>
    <dgm:pt modelId="{DE289E29-1989-4D8E-8AA6-F030105B3F13}" type="sibTrans" cxnId="{C8C462C6-33A3-4E8B-91FE-36DBE92F1C4A}">
      <dgm:prSet/>
      <dgm:spPr/>
      <dgm:t>
        <a:bodyPr rtlCol="0"/>
        <a:lstStyle/>
        <a:p>
          <a:pPr rtl="0"/>
          <a:endParaRPr lang="en-US" sz="1600"/>
        </a:p>
      </dgm:t>
    </dgm:pt>
    <dgm:pt modelId="{716DBFC6-5D6F-4FC4-AB0B-4D2A46DAE80E}">
      <dgm:prSet phldrT="[Text]" custT="1"/>
      <dgm:spPr/>
      <dgm:t>
        <a:bodyPr rtlCol="0" anchor="t"/>
        <a:lstStyle/>
        <a:p>
          <a:pPr rtl="0"/>
          <a:r>
            <a:rPr lang="fr-FR" sz="1800" b="1" noProof="0" dirty="0"/>
            <a:t>Culture</a:t>
          </a:r>
        </a:p>
        <a:p>
          <a:pPr rtl="0"/>
          <a:r>
            <a:rPr lang="fr-FR" sz="1800" b="0" strike="sngStrike" noProof="0" dirty="0"/>
            <a:t>- Les recettes les plus populaires en France</a:t>
          </a:r>
        </a:p>
      </dgm:t>
    </dgm:pt>
    <dgm:pt modelId="{06FD4F2E-96C4-4C8C-9EE1-C7DA79F35950}" type="parTrans" cxnId="{91B7240F-DBC6-4A24-AA0E-962D15CED421}">
      <dgm:prSet/>
      <dgm:spPr/>
      <dgm:t>
        <a:bodyPr/>
        <a:lstStyle/>
        <a:p>
          <a:endParaRPr lang="fr-FR" sz="1600"/>
        </a:p>
      </dgm:t>
    </dgm:pt>
    <dgm:pt modelId="{C9D3AD42-8578-4DC8-9E32-87642AA7F4BA}" type="sibTrans" cxnId="{91B7240F-DBC6-4A24-AA0E-962D15CED421}">
      <dgm:prSet/>
      <dgm:spPr/>
      <dgm:t>
        <a:bodyPr/>
        <a:lstStyle/>
        <a:p>
          <a:endParaRPr lang="fr-FR" sz="1600"/>
        </a:p>
      </dgm:t>
    </dgm:pt>
    <dgm:pt modelId="{B664F99F-53AA-47D9-8E4A-86CBE4805C81}">
      <dgm:prSet phldrT="[Text]" custT="1"/>
      <dgm:spPr/>
      <dgm:t>
        <a:bodyPr rtlCol="0" anchor="t"/>
        <a:lstStyle/>
        <a:p>
          <a:pPr rtl="0"/>
          <a:r>
            <a:rPr lang="fr-FR" sz="1800" b="1" noProof="0" dirty="0"/>
            <a:t>Vocabulaire</a:t>
          </a:r>
        </a:p>
        <a:p>
          <a:pPr rtl="0"/>
          <a:r>
            <a:rPr lang="fr-FR" sz="1800" b="0" strike="sngStrike" noProof="0" dirty="0"/>
            <a:t>- Les aliments</a:t>
          </a:r>
        </a:p>
        <a:p>
          <a:pPr rtl="0"/>
          <a:r>
            <a:rPr lang="fr-FR" sz="1800" b="0" noProof="0" dirty="0"/>
            <a:t>- Les actions en cuisine</a:t>
          </a:r>
        </a:p>
        <a:p>
          <a:pPr rtl="0"/>
          <a:r>
            <a:rPr lang="fr-FR" sz="1800" b="0" strike="noStrike" noProof="0" dirty="0"/>
            <a:t>- Donner une opinion</a:t>
          </a:r>
          <a:endParaRPr lang="fr-FR" sz="1800" b="0" noProof="0" dirty="0"/>
        </a:p>
      </dgm:t>
    </dgm:pt>
    <dgm:pt modelId="{72E343FC-93CE-4BCC-A013-3F0625C409B4}" type="parTrans" cxnId="{D032A8F9-B3F6-41AE-9A86-0FD0A3885069}">
      <dgm:prSet/>
      <dgm:spPr/>
      <dgm:t>
        <a:bodyPr/>
        <a:lstStyle/>
        <a:p>
          <a:endParaRPr lang="fr-FR" sz="1600"/>
        </a:p>
      </dgm:t>
    </dgm:pt>
    <dgm:pt modelId="{F68BA60D-5816-494C-90A0-90AD886A7A01}" type="sibTrans" cxnId="{D032A8F9-B3F6-41AE-9A86-0FD0A3885069}">
      <dgm:prSet/>
      <dgm:spPr/>
      <dgm:t>
        <a:bodyPr/>
        <a:lstStyle/>
        <a:p>
          <a:endParaRPr lang="fr-FR" sz="1600"/>
        </a:p>
      </dgm:t>
    </dgm:pt>
    <dgm:pt modelId="{F93B8BD0-64EE-45F2-9302-B7D61CE00635}" type="pres">
      <dgm:prSet presAssocID="{CF9055CF-8DEB-4A02-949A-DE72B6AC5D37}" presName="Name0" presStyleCnt="0">
        <dgm:presLayoutVars>
          <dgm:dir/>
          <dgm:resizeHandles val="exact"/>
        </dgm:presLayoutVars>
      </dgm:prSet>
      <dgm:spPr/>
    </dgm:pt>
    <dgm:pt modelId="{D3EE7165-49A2-4209-A007-09C882F50B45}" type="pres">
      <dgm:prSet presAssocID="{CF9055CF-8DEB-4A02-949A-DE72B6AC5D37}" presName="fgShape" presStyleLbl="fgShp" presStyleIdx="0" presStyleCnt="1" custScaleX="100596" custScaleY="1714" custLinFactY="300000" custLinFactNeighborX="-83" custLinFactNeighborY="380218"/>
      <dgm:spPr/>
    </dgm:pt>
    <dgm:pt modelId="{B37A3B9D-AF7C-4B9A-A656-1DA10EA46A9C}" type="pres">
      <dgm:prSet presAssocID="{CF9055CF-8DEB-4A02-949A-DE72B6AC5D37}" presName="linComp" presStyleCnt="0"/>
      <dgm:spPr/>
    </dgm:pt>
    <dgm:pt modelId="{126DE8B4-F2DC-4E7B-B02E-DAE8B417F81B}" type="pres">
      <dgm:prSet presAssocID="{B664F99F-53AA-47D9-8E4A-86CBE4805C81}" presName="compNode" presStyleCnt="0"/>
      <dgm:spPr/>
    </dgm:pt>
    <dgm:pt modelId="{52859561-4C40-474F-B39B-EAFCBBA049A0}" type="pres">
      <dgm:prSet presAssocID="{B664F99F-53AA-47D9-8E4A-86CBE4805C81}" presName="bkgdShape" presStyleLbl="node1" presStyleIdx="0" presStyleCnt="3"/>
      <dgm:spPr/>
    </dgm:pt>
    <dgm:pt modelId="{B76FA7E4-59BE-411D-B27B-C4189E79F869}" type="pres">
      <dgm:prSet presAssocID="{B664F99F-53AA-47D9-8E4A-86CBE4805C81}" presName="nodeTx" presStyleLbl="node1" presStyleIdx="0" presStyleCnt="3">
        <dgm:presLayoutVars>
          <dgm:bulletEnabled val="1"/>
        </dgm:presLayoutVars>
      </dgm:prSet>
      <dgm:spPr/>
    </dgm:pt>
    <dgm:pt modelId="{474A2939-9CF2-4F95-991C-9DB54DA54C18}" type="pres">
      <dgm:prSet presAssocID="{B664F99F-53AA-47D9-8E4A-86CBE4805C81}" presName="invisiNode" presStyleLbl="node1" presStyleIdx="0" presStyleCnt="3"/>
      <dgm:spPr/>
    </dgm:pt>
    <dgm:pt modelId="{279DFE09-28EE-48A2-B192-FFEC93ADF17D}" type="pres">
      <dgm:prSet presAssocID="{B664F99F-53AA-47D9-8E4A-86CBE4805C81}" presName="imagNode" presStyleLbl="fgImgPlace1" presStyleIdx="0" presStyleCnt="3"/>
      <dgm:spPr>
        <a:blipFill>
          <a:blip xmlns:r="http://schemas.openxmlformats.org/officeDocument/2006/relationships" r:embed="rId1"/>
          <a:srcRect/>
          <a:stretch>
            <a:fillRect t="-4000" b="-4000"/>
          </a:stretch>
        </a:blipFill>
      </dgm:spPr>
    </dgm:pt>
    <dgm:pt modelId="{20D0C550-AEA5-4EC4-A438-DF0167760347}" type="pres">
      <dgm:prSet presAssocID="{F68BA60D-5816-494C-90A0-90AD886A7A01}" presName="sibTrans" presStyleLbl="sibTrans2D1" presStyleIdx="0" presStyleCnt="0"/>
      <dgm:spPr/>
    </dgm:pt>
    <dgm:pt modelId="{8B404916-6027-47BE-BDE1-9F74EAF7C193}" type="pres">
      <dgm:prSet presAssocID="{6D0E5D9F-7263-4526-A227-51301233F549}" presName="compNode" presStyleCnt="0"/>
      <dgm:spPr/>
    </dgm:pt>
    <dgm:pt modelId="{DB1E9EF9-0CB9-46C8-B218-BE1DCDA76ADC}" type="pres">
      <dgm:prSet presAssocID="{6D0E5D9F-7263-4526-A227-51301233F549}" presName="bkgdShape" presStyleLbl="node1" presStyleIdx="1" presStyleCnt="3" custLinFactNeighborY="256"/>
      <dgm:spPr/>
    </dgm:pt>
    <dgm:pt modelId="{49DC33B3-1E99-49A5-8AB6-AE522BB3D80F}" type="pres">
      <dgm:prSet presAssocID="{6D0E5D9F-7263-4526-A227-51301233F549}" presName="nodeTx" presStyleLbl="node1" presStyleIdx="1" presStyleCnt="3">
        <dgm:presLayoutVars>
          <dgm:bulletEnabled val="1"/>
        </dgm:presLayoutVars>
      </dgm:prSet>
      <dgm:spPr/>
    </dgm:pt>
    <dgm:pt modelId="{01C772CB-2A18-4E2E-A33C-999C5E7B417E}" type="pres">
      <dgm:prSet presAssocID="{6D0E5D9F-7263-4526-A227-51301233F549}" presName="invisiNode" presStyleLbl="node1" presStyleIdx="1" presStyleCnt="3"/>
      <dgm:spPr/>
    </dgm:pt>
    <dgm:pt modelId="{112E1D68-647B-46C7-AF2C-FF0A84DB584F}" type="pres">
      <dgm:prSet presAssocID="{6D0E5D9F-7263-4526-A227-51301233F549}" presName="imagNode" presStyleLbl="fgImgPlace1" presStyleIdx="1" presStyleCnt="3" custLinFactNeighborX="-861" custLinFactNeighborY="8494"/>
      <dgm:spPr>
        <a:blipFill>
          <a:blip xmlns:r="http://schemas.openxmlformats.org/officeDocument/2006/relationships" r:embed="rId2"/>
          <a:srcRect/>
          <a:stretch>
            <a:fillRect l="-26000" r="-26000"/>
          </a:stretch>
        </a:blipFill>
      </dgm:spPr>
    </dgm:pt>
    <dgm:pt modelId="{1A3424F7-9B52-4420-9065-92474B71804C}" type="pres">
      <dgm:prSet presAssocID="{DE289E29-1989-4D8E-8AA6-F030105B3F13}" presName="sibTrans" presStyleLbl="sibTrans2D1" presStyleIdx="0" presStyleCnt="0"/>
      <dgm:spPr/>
    </dgm:pt>
    <dgm:pt modelId="{796BBF0E-2433-4E42-B2AF-DEC93C0517DE}" type="pres">
      <dgm:prSet presAssocID="{716DBFC6-5D6F-4FC4-AB0B-4D2A46DAE80E}" presName="compNode" presStyleCnt="0"/>
      <dgm:spPr/>
    </dgm:pt>
    <dgm:pt modelId="{B763F694-AEA6-4A82-AF9F-266D99C859B4}" type="pres">
      <dgm:prSet presAssocID="{716DBFC6-5D6F-4FC4-AB0B-4D2A46DAE80E}" presName="bkgdShape" presStyleLbl="node1" presStyleIdx="2" presStyleCnt="3"/>
      <dgm:spPr/>
    </dgm:pt>
    <dgm:pt modelId="{61272491-44A4-4B8F-AE66-9D0A3C224618}" type="pres">
      <dgm:prSet presAssocID="{716DBFC6-5D6F-4FC4-AB0B-4D2A46DAE80E}" presName="nodeTx" presStyleLbl="node1" presStyleIdx="2" presStyleCnt="3">
        <dgm:presLayoutVars>
          <dgm:bulletEnabled val="1"/>
        </dgm:presLayoutVars>
      </dgm:prSet>
      <dgm:spPr/>
    </dgm:pt>
    <dgm:pt modelId="{78CD55C1-7AE2-48E0-826C-4FEA54C241DC}" type="pres">
      <dgm:prSet presAssocID="{716DBFC6-5D6F-4FC4-AB0B-4D2A46DAE80E}" presName="invisiNode" presStyleLbl="node1" presStyleIdx="2" presStyleCnt="3"/>
      <dgm:spPr/>
    </dgm:pt>
    <dgm:pt modelId="{6D76E5FF-7D2E-406A-B668-9F0EAFB414C8}" type="pres">
      <dgm:prSet presAssocID="{716DBFC6-5D6F-4FC4-AB0B-4D2A46DAE80E}" presName="imagNode" presStyleLbl="fgImgPlace1" presStyleIdx="2" presStyleCnt="3"/>
      <dgm:spPr>
        <a:blipFill>
          <a:blip xmlns:r="http://schemas.openxmlformats.org/officeDocument/2006/relationships" r:embed="rId3"/>
          <a:srcRect/>
          <a:stretch>
            <a:fillRect/>
          </a:stretch>
        </a:blipFill>
      </dgm:spPr>
    </dgm:pt>
  </dgm:ptLst>
  <dgm:cxnLst>
    <dgm:cxn modelId="{B2723C05-C5D8-4835-AB74-1C0F77494E28}" type="presOf" srcId="{B664F99F-53AA-47D9-8E4A-86CBE4805C81}" destId="{B76FA7E4-59BE-411D-B27B-C4189E79F869}" srcOrd="1" destOrd="0" presId="urn:microsoft.com/office/officeart/2005/8/layout/hList7"/>
    <dgm:cxn modelId="{5A38F80C-5631-4A0F-A88E-ED83E8801F11}" type="presOf" srcId="{716DBFC6-5D6F-4FC4-AB0B-4D2A46DAE80E}" destId="{B763F694-AEA6-4A82-AF9F-266D99C859B4}" srcOrd="0" destOrd="0" presId="urn:microsoft.com/office/officeart/2005/8/layout/hList7"/>
    <dgm:cxn modelId="{91B7240F-DBC6-4A24-AA0E-962D15CED421}" srcId="{CF9055CF-8DEB-4A02-949A-DE72B6AC5D37}" destId="{716DBFC6-5D6F-4FC4-AB0B-4D2A46DAE80E}" srcOrd="2" destOrd="0" parTransId="{06FD4F2E-96C4-4C8C-9EE1-C7DA79F35950}" sibTransId="{C9D3AD42-8578-4DC8-9E32-87642AA7F4BA}"/>
    <dgm:cxn modelId="{99DCD91F-48F0-4E97-A133-AF0F4606954A}" type="presOf" srcId="{6D0E5D9F-7263-4526-A227-51301233F549}" destId="{DB1E9EF9-0CB9-46C8-B218-BE1DCDA76ADC}" srcOrd="0" destOrd="0" presId="urn:microsoft.com/office/officeart/2005/8/layout/hList7"/>
    <dgm:cxn modelId="{382B6D4B-5B70-420B-B172-477F8DA772D1}" type="presOf" srcId="{B664F99F-53AA-47D9-8E4A-86CBE4805C81}" destId="{52859561-4C40-474F-B39B-EAFCBBA049A0}" srcOrd="0" destOrd="0" presId="urn:microsoft.com/office/officeart/2005/8/layout/hList7"/>
    <dgm:cxn modelId="{22C1026F-3BFD-461A-B2FE-4E6C343FBEB6}" type="presOf" srcId="{F68BA60D-5816-494C-90A0-90AD886A7A01}" destId="{20D0C550-AEA5-4EC4-A438-DF0167760347}" srcOrd="0" destOrd="0" presId="urn:microsoft.com/office/officeart/2005/8/layout/hList7"/>
    <dgm:cxn modelId="{C8C462C6-33A3-4E8B-91FE-36DBE92F1C4A}" srcId="{CF9055CF-8DEB-4A02-949A-DE72B6AC5D37}" destId="{6D0E5D9F-7263-4526-A227-51301233F549}" srcOrd="1" destOrd="0" parTransId="{23416D07-25F8-426C-BC65-639E6BCF4D6D}" sibTransId="{DE289E29-1989-4D8E-8AA6-F030105B3F13}"/>
    <dgm:cxn modelId="{623124CF-8B0A-48EE-B866-67DE964130D6}" type="presOf" srcId="{CF9055CF-8DEB-4A02-949A-DE72B6AC5D37}" destId="{F93B8BD0-64EE-45F2-9302-B7D61CE00635}" srcOrd="0" destOrd="0" presId="urn:microsoft.com/office/officeart/2005/8/layout/hList7"/>
    <dgm:cxn modelId="{17D8D3D9-CC64-4D01-A641-FCB8003203E7}" type="presOf" srcId="{DE289E29-1989-4D8E-8AA6-F030105B3F13}" destId="{1A3424F7-9B52-4420-9065-92474B71804C}" srcOrd="0" destOrd="0" presId="urn:microsoft.com/office/officeart/2005/8/layout/hList7"/>
    <dgm:cxn modelId="{78A918EE-B063-4F62-A1F8-DEBC73C1C4EB}" type="presOf" srcId="{6D0E5D9F-7263-4526-A227-51301233F549}" destId="{49DC33B3-1E99-49A5-8AB6-AE522BB3D80F}" srcOrd="1" destOrd="0" presId="urn:microsoft.com/office/officeart/2005/8/layout/hList7"/>
    <dgm:cxn modelId="{D032A8F9-B3F6-41AE-9A86-0FD0A3885069}" srcId="{CF9055CF-8DEB-4A02-949A-DE72B6AC5D37}" destId="{B664F99F-53AA-47D9-8E4A-86CBE4805C81}" srcOrd="0" destOrd="0" parTransId="{72E343FC-93CE-4BCC-A013-3F0625C409B4}" sibTransId="{F68BA60D-5816-494C-90A0-90AD886A7A01}"/>
    <dgm:cxn modelId="{B04308FD-E106-416D-804D-4D7CFCCFD060}" type="presOf" srcId="{716DBFC6-5D6F-4FC4-AB0B-4D2A46DAE80E}" destId="{61272491-44A4-4B8F-AE66-9D0A3C224618}" srcOrd="1" destOrd="0" presId="urn:microsoft.com/office/officeart/2005/8/layout/hList7"/>
    <dgm:cxn modelId="{7499FD69-9598-4784-B60C-3C838065B8C0}" type="presParOf" srcId="{F93B8BD0-64EE-45F2-9302-B7D61CE00635}" destId="{D3EE7165-49A2-4209-A007-09C882F50B45}" srcOrd="0" destOrd="0" presId="urn:microsoft.com/office/officeart/2005/8/layout/hList7"/>
    <dgm:cxn modelId="{F326CF36-CDF2-44E5-9916-A18F7CD48618}" type="presParOf" srcId="{F93B8BD0-64EE-45F2-9302-B7D61CE00635}" destId="{B37A3B9D-AF7C-4B9A-A656-1DA10EA46A9C}" srcOrd="1" destOrd="0" presId="urn:microsoft.com/office/officeart/2005/8/layout/hList7"/>
    <dgm:cxn modelId="{A46ED573-C725-4FB6-9DE2-9E85F688879A}" type="presParOf" srcId="{B37A3B9D-AF7C-4B9A-A656-1DA10EA46A9C}" destId="{126DE8B4-F2DC-4E7B-B02E-DAE8B417F81B}" srcOrd="0" destOrd="0" presId="urn:microsoft.com/office/officeart/2005/8/layout/hList7"/>
    <dgm:cxn modelId="{FE463143-ED6F-426B-8CF5-EC5AD08B2CC3}" type="presParOf" srcId="{126DE8B4-F2DC-4E7B-B02E-DAE8B417F81B}" destId="{52859561-4C40-474F-B39B-EAFCBBA049A0}" srcOrd="0" destOrd="0" presId="urn:microsoft.com/office/officeart/2005/8/layout/hList7"/>
    <dgm:cxn modelId="{5EF713E5-EEC5-4465-ABC6-38830169DFC5}" type="presParOf" srcId="{126DE8B4-F2DC-4E7B-B02E-DAE8B417F81B}" destId="{B76FA7E4-59BE-411D-B27B-C4189E79F869}" srcOrd="1" destOrd="0" presId="urn:microsoft.com/office/officeart/2005/8/layout/hList7"/>
    <dgm:cxn modelId="{8B3E462F-AAC1-44CA-A23A-DBD973B5BDC8}" type="presParOf" srcId="{126DE8B4-F2DC-4E7B-B02E-DAE8B417F81B}" destId="{474A2939-9CF2-4F95-991C-9DB54DA54C18}" srcOrd="2" destOrd="0" presId="urn:microsoft.com/office/officeart/2005/8/layout/hList7"/>
    <dgm:cxn modelId="{55E1FF7D-7A5A-4002-9CE7-215A86A43848}" type="presParOf" srcId="{126DE8B4-F2DC-4E7B-B02E-DAE8B417F81B}" destId="{279DFE09-28EE-48A2-B192-FFEC93ADF17D}" srcOrd="3" destOrd="0" presId="urn:microsoft.com/office/officeart/2005/8/layout/hList7"/>
    <dgm:cxn modelId="{D1B91948-3EB5-4A98-BD86-F8777AFD26A1}" type="presParOf" srcId="{B37A3B9D-AF7C-4B9A-A656-1DA10EA46A9C}" destId="{20D0C550-AEA5-4EC4-A438-DF0167760347}" srcOrd="1" destOrd="0" presId="urn:microsoft.com/office/officeart/2005/8/layout/hList7"/>
    <dgm:cxn modelId="{85D611AA-BF64-4567-AEFD-1A452A1CF91B}" type="presParOf" srcId="{B37A3B9D-AF7C-4B9A-A656-1DA10EA46A9C}" destId="{8B404916-6027-47BE-BDE1-9F74EAF7C193}" srcOrd="2" destOrd="0" presId="urn:microsoft.com/office/officeart/2005/8/layout/hList7"/>
    <dgm:cxn modelId="{EA65AF5B-BE4C-4EA4-AB3B-494529F74987}" type="presParOf" srcId="{8B404916-6027-47BE-BDE1-9F74EAF7C193}" destId="{DB1E9EF9-0CB9-46C8-B218-BE1DCDA76ADC}" srcOrd="0" destOrd="0" presId="urn:microsoft.com/office/officeart/2005/8/layout/hList7"/>
    <dgm:cxn modelId="{0E7578E7-5307-4CE4-A801-B569FEEAC64A}" type="presParOf" srcId="{8B404916-6027-47BE-BDE1-9F74EAF7C193}" destId="{49DC33B3-1E99-49A5-8AB6-AE522BB3D80F}" srcOrd="1" destOrd="0" presId="urn:microsoft.com/office/officeart/2005/8/layout/hList7"/>
    <dgm:cxn modelId="{8EF61CA8-8895-47FD-807F-B2D075E08D18}" type="presParOf" srcId="{8B404916-6027-47BE-BDE1-9F74EAF7C193}" destId="{01C772CB-2A18-4E2E-A33C-999C5E7B417E}" srcOrd="2" destOrd="0" presId="urn:microsoft.com/office/officeart/2005/8/layout/hList7"/>
    <dgm:cxn modelId="{08FEA6FB-7436-4437-B93D-63B749A0D807}" type="presParOf" srcId="{8B404916-6027-47BE-BDE1-9F74EAF7C193}" destId="{112E1D68-647B-46C7-AF2C-FF0A84DB584F}" srcOrd="3" destOrd="0" presId="urn:microsoft.com/office/officeart/2005/8/layout/hList7"/>
    <dgm:cxn modelId="{1AADD07B-99C4-4807-B2D2-687EFFB4A481}" type="presParOf" srcId="{B37A3B9D-AF7C-4B9A-A656-1DA10EA46A9C}" destId="{1A3424F7-9B52-4420-9065-92474B71804C}" srcOrd="3" destOrd="0" presId="urn:microsoft.com/office/officeart/2005/8/layout/hList7"/>
    <dgm:cxn modelId="{E072F03A-C4DB-492F-986C-A74A9093F5E6}" type="presParOf" srcId="{B37A3B9D-AF7C-4B9A-A656-1DA10EA46A9C}" destId="{796BBF0E-2433-4E42-B2AF-DEC93C0517DE}" srcOrd="4" destOrd="0" presId="urn:microsoft.com/office/officeart/2005/8/layout/hList7"/>
    <dgm:cxn modelId="{F993B5E4-0EFB-4000-9394-F21DEFA6498C}" type="presParOf" srcId="{796BBF0E-2433-4E42-B2AF-DEC93C0517DE}" destId="{B763F694-AEA6-4A82-AF9F-266D99C859B4}" srcOrd="0" destOrd="0" presId="urn:microsoft.com/office/officeart/2005/8/layout/hList7"/>
    <dgm:cxn modelId="{E7C3B3E6-6FBE-4BC2-8C25-5311B20D27D2}" type="presParOf" srcId="{796BBF0E-2433-4E42-B2AF-DEC93C0517DE}" destId="{61272491-44A4-4B8F-AE66-9D0A3C224618}" srcOrd="1" destOrd="0" presId="urn:microsoft.com/office/officeart/2005/8/layout/hList7"/>
    <dgm:cxn modelId="{D567D226-0A60-43E0-A3BD-86391E6BDC35}" type="presParOf" srcId="{796BBF0E-2433-4E42-B2AF-DEC93C0517DE}" destId="{78CD55C1-7AE2-48E0-826C-4FEA54C241DC}" srcOrd="2" destOrd="0" presId="urn:microsoft.com/office/officeart/2005/8/layout/hList7"/>
    <dgm:cxn modelId="{187A524A-0375-4CE5-B2DB-E3B4DD3D38F9}" type="presParOf" srcId="{796BBF0E-2433-4E42-B2AF-DEC93C0517DE}" destId="{6D76E5FF-7D2E-406A-B668-9F0EAFB414C8}"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4.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200" dirty="0">
              <a:hlinkClick xmlns:r="http://schemas.openxmlformats.org/officeDocument/2006/relationships" r:id="rId1" action="ppaction://hlinksldjump"/>
            </a:rPr>
            <a:t>I. Starter</a:t>
          </a:r>
          <a:endParaRPr lang="fr-FR" sz="1200" dirty="0"/>
        </a:p>
      </dgm:t>
    </dgm:pt>
    <dgm:pt modelId="{C735A598-7BAA-4198-B3DB-B75AF76A8085}" type="parTrans" cxnId="{C66094AE-62B6-4AC2-AD90-6DDD41DB0420}">
      <dgm:prSet/>
      <dgm:spPr/>
      <dgm:t>
        <a:bodyPr/>
        <a:lstStyle/>
        <a:p>
          <a:endParaRPr lang="fr-FR" sz="1200"/>
        </a:p>
      </dgm:t>
    </dgm:pt>
    <dgm:pt modelId="{D71A99E9-9574-442D-A8CA-B21062B246A6}" type="sibTrans" cxnId="{C66094AE-62B6-4AC2-AD90-6DDD41DB0420}">
      <dgm:prSet/>
      <dgm:spPr/>
      <dgm:t>
        <a:bodyPr/>
        <a:lstStyle/>
        <a:p>
          <a:endParaRPr lang="fr-FR" sz="1200"/>
        </a:p>
      </dgm:t>
    </dgm:pt>
    <dgm:pt modelId="{6FAE786F-AC75-4C08-AB21-821A5A2DCB78}">
      <dgm:prSet phldrT="[Texte]" custT="1"/>
      <dgm:spPr>
        <a:solidFill>
          <a:schemeClr val="accent6">
            <a:lumMod val="20000"/>
            <a:lumOff val="80000"/>
          </a:schemeClr>
        </a:solidFill>
      </dgm:spPr>
      <dgm:t>
        <a:bodyPr/>
        <a:lstStyle/>
        <a:p>
          <a:r>
            <a:rPr lang="fr-FR" sz="1200" dirty="0">
              <a:hlinkClick xmlns:r="http://schemas.openxmlformats.org/officeDocument/2006/relationships" r:id="rId2" action="ppaction://hlinksldjump"/>
            </a:rPr>
            <a:t>II. C. texte</a:t>
          </a:r>
          <a:endParaRPr lang="fr-FR" sz="1200" dirty="0"/>
        </a:p>
      </dgm:t>
    </dgm:pt>
    <dgm:pt modelId="{995DA614-9380-4BB6-AF59-3DCB142B5F48}" type="parTrans" cxnId="{999FA33F-C5F2-4496-9223-5605050F10AE}">
      <dgm:prSet/>
      <dgm:spPr/>
      <dgm:t>
        <a:bodyPr/>
        <a:lstStyle/>
        <a:p>
          <a:endParaRPr lang="fr-FR" sz="1200"/>
        </a:p>
      </dgm:t>
    </dgm:pt>
    <dgm:pt modelId="{EB9486F7-414A-4ECD-8706-C58E89D3C254}" type="sibTrans" cxnId="{999FA33F-C5F2-4496-9223-5605050F10AE}">
      <dgm:prSet/>
      <dgm:spPr/>
      <dgm:t>
        <a:bodyPr/>
        <a:lstStyle/>
        <a:p>
          <a:endParaRPr lang="fr-FR" sz="1200"/>
        </a:p>
      </dgm:t>
    </dgm:pt>
    <dgm:pt modelId="{85EC93E8-032B-44C3-96BD-D8FC2CDF2A04}">
      <dgm:prSet phldrT="[Texte]" custT="1"/>
      <dgm:spPr>
        <a:solidFill>
          <a:schemeClr val="accent6">
            <a:lumMod val="20000"/>
            <a:lumOff val="80000"/>
          </a:schemeClr>
        </a:solidFill>
      </dgm:spPr>
      <dgm:t>
        <a:bodyPr/>
        <a:lstStyle/>
        <a:p>
          <a:r>
            <a:rPr lang="fr-FR" sz="1200" dirty="0">
              <a:hlinkClick xmlns:r="http://schemas.openxmlformats.org/officeDocument/2006/relationships" r:id="rId3" action="ppaction://hlinksldjump"/>
            </a:rPr>
            <a:t>IV. Gr: qté définie</a:t>
          </a:r>
          <a:endParaRPr lang="fr-FR" sz="1200" dirty="0"/>
        </a:p>
      </dgm:t>
    </dgm:pt>
    <dgm:pt modelId="{B0ED8357-9422-40D9-916C-E231BBDB607E}" type="parTrans" cxnId="{0A00E1CB-F810-44A5-A8D7-65B7092DF0AD}">
      <dgm:prSet/>
      <dgm:spPr/>
      <dgm:t>
        <a:bodyPr/>
        <a:lstStyle/>
        <a:p>
          <a:endParaRPr lang="fr-FR" sz="1200"/>
        </a:p>
      </dgm:t>
    </dgm:pt>
    <dgm:pt modelId="{9936B63E-A76D-4026-BBC4-6A1BEE9FE167}" type="sibTrans" cxnId="{0A00E1CB-F810-44A5-A8D7-65B7092DF0AD}">
      <dgm:prSet/>
      <dgm:spPr/>
      <dgm:t>
        <a:bodyPr/>
        <a:lstStyle/>
        <a:p>
          <a:endParaRPr lang="fr-FR" sz="1200"/>
        </a:p>
      </dgm:t>
    </dgm:pt>
    <dgm:pt modelId="{63BF9446-41F9-44D2-88CF-A079D597BA95}">
      <dgm:prSet phldrT="[Texte]" custT="1"/>
      <dgm:spPr>
        <a:solidFill>
          <a:schemeClr val="accent6">
            <a:lumMod val="20000"/>
            <a:lumOff val="80000"/>
          </a:schemeClr>
        </a:solidFill>
      </dgm:spPr>
      <dgm:t>
        <a:bodyPr/>
        <a:lstStyle/>
        <a:p>
          <a:r>
            <a:rPr lang="fr-FR" sz="1200" dirty="0">
              <a:hlinkClick xmlns:r="http://schemas.openxmlformats.org/officeDocument/2006/relationships" r:id="rId4" action="ppaction://hlinksldjump"/>
            </a:rPr>
            <a:t>V. Gr: qté indéfinie</a:t>
          </a:r>
          <a:endParaRPr lang="fr-FR" sz="1200" dirty="0"/>
        </a:p>
      </dgm:t>
    </dgm:pt>
    <dgm:pt modelId="{9AEBF485-80B7-4E72-B632-6D0248883F53}" type="parTrans" cxnId="{B2C73BEB-7BFC-4B9A-BF95-0C73B50EBA98}">
      <dgm:prSet/>
      <dgm:spPr/>
      <dgm:t>
        <a:bodyPr/>
        <a:lstStyle/>
        <a:p>
          <a:endParaRPr lang="fr-FR" sz="1200"/>
        </a:p>
      </dgm:t>
    </dgm:pt>
    <dgm:pt modelId="{F11C5AE7-F1F8-4B7B-AAC2-50535A342F1D}" type="sibTrans" cxnId="{B2C73BEB-7BFC-4B9A-BF95-0C73B50EBA98}">
      <dgm:prSet/>
      <dgm:spPr/>
      <dgm:t>
        <a:bodyPr/>
        <a:lstStyle/>
        <a:p>
          <a:endParaRPr lang="fr-FR" sz="1200"/>
        </a:p>
      </dgm:t>
    </dgm:pt>
    <dgm:pt modelId="{9CD13DA1-4E5F-4C46-A83B-A6876944F671}">
      <dgm:prSet phldrT="[Texte]" custT="1"/>
      <dgm:spPr>
        <a:solidFill>
          <a:schemeClr val="accent6">
            <a:lumMod val="20000"/>
            <a:lumOff val="80000"/>
          </a:schemeClr>
        </a:solidFill>
      </dgm:spPr>
      <dgm:t>
        <a:bodyPr/>
        <a:lstStyle/>
        <a:p>
          <a:r>
            <a:rPr lang="fr-FR" sz="1200" dirty="0">
              <a:hlinkClick xmlns:r="http://schemas.openxmlformats.org/officeDocument/2006/relationships" r:id="rId5" action="ppaction://hlinksldjump"/>
            </a:rPr>
            <a:t>XI. Phonétique</a:t>
          </a:r>
          <a:endParaRPr lang="fr-FR" sz="1200" dirty="0"/>
        </a:p>
      </dgm:t>
    </dgm:pt>
    <dgm:pt modelId="{A0441888-E3AF-4D12-AB92-613143FC1909}" type="parTrans" cxnId="{C85385A2-F66B-431C-B9AC-A00FB80E79EB}">
      <dgm:prSet/>
      <dgm:spPr/>
      <dgm:t>
        <a:bodyPr/>
        <a:lstStyle/>
        <a:p>
          <a:endParaRPr lang="fr-FR" sz="1200"/>
        </a:p>
      </dgm:t>
    </dgm:pt>
    <dgm:pt modelId="{1E76E48C-B58D-4209-8280-B24013EBE79B}" type="sibTrans" cxnId="{C85385A2-F66B-431C-B9AC-A00FB80E79EB}">
      <dgm:prSet/>
      <dgm:spPr/>
      <dgm:t>
        <a:bodyPr/>
        <a:lstStyle/>
        <a:p>
          <a:endParaRPr lang="fr-FR" sz="1200"/>
        </a:p>
      </dgm:t>
    </dgm:pt>
    <dgm:pt modelId="{B1C5E547-A81E-4965-963A-5969F01DE233}">
      <dgm:prSet phldrT="[Texte]" custT="1"/>
      <dgm:spPr>
        <a:solidFill>
          <a:schemeClr val="accent6">
            <a:lumMod val="20000"/>
            <a:lumOff val="80000"/>
          </a:schemeClr>
        </a:solidFill>
      </dgm:spPr>
      <dgm:t>
        <a:bodyPr/>
        <a:lstStyle/>
        <a:p>
          <a:r>
            <a:rPr lang="fr-FR" sz="1200" dirty="0">
              <a:hlinkClick xmlns:r="http://schemas.openxmlformats.org/officeDocument/2006/relationships" r:id="rId6" action="ppaction://hlinksldjump"/>
            </a:rPr>
            <a:t>XII. Production</a:t>
          </a:r>
          <a:endParaRPr lang="fr-FR" sz="1200" dirty="0"/>
        </a:p>
      </dgm:t>
    </dgm:pt>
    <dgm:pt modelId="{AE6CC7CD-9FCB-4360-8E79-DF93DAF60737}" type="parTrans" cxnId="{72738101-32A0-482A-BC85-92CF6BCE71EB}">
      <dgm:prSet/>
      <dgm:spPr/>
      <dgm:t>
        <a:bodyPr/>
        <a:lstStyle/>
        <a:p>
          <a:endParaRPr lang="fr-FR" sz="1200"/>
        </a:p>
      </dgm:t>
    </dgm:pt>
    <dgm:pt modelId="{580937A6-3062-43E0-84A4-203220A55668}" type="sibTrans" cxnId="{72738101-32A0-482A-BC85-92CF6BCE71EB}">
      <dgm:prSet/>
      <dgm:spPr/>
      <dgm:t>
        <a:bodyPr/>
        <a:lstStyle/>
        <a:p>
          <a:endParaRPr lang="fr-FR" sz="1200"/>
        </a:p>
      </dgm:t>
    </dgm:pt>
    <dgm:pt modelId="{51A4E85C-7853-4BD1-99B8-500FA732C07C}">
      <dgm:prSet phldrT="[Texte]" custT="1"/>
      <dgm:spPr>
        <a:solidFill>
          <a:srgbClr val="FFC000"/>
        </a:solidFill>
      </dgm:spPr>
      <dgm:t>
        <a:bodyPr/>
        <a:lstStyle/>
        <a:p>
          <a:r>
            <a:rPr lang="fr-FR" sz="1200" dirty="0">
              <a:hlinkClick xmlns:r="http://schemas.openxmlformats.org/officeDocument/2006/relationships" r:id="rId7" action="ppaction://hlinksldjump"/>
            </a:rPr>
            <a:t>VI. </a:t>
          </a:r>
          <a:r>
            <a:rPr lang="fr-FR" sz="1200" dirty="0" err="1">
              <a:hlinkClick xmlns:r="http://schemas.openxmlformats.org/officeDocument/2006/relationships" r:id="rId7" action="ppaction://hlinksldjump"/>
            </a:rPr>
            <a:t>Voc</a:t>
          </a:r>
          <a:r>
            <a:rPr lang="fr-FR" sz="1200" dirty="0">
              <a:hlinkClick xmlns:r="http://schemas.openxmlformats.org/officeDocument/2006/relationships" r:id="rId7" action="ppaction://hlinksldjump"/>
            </a:rPr>
            <a:t>: actions</a:t>
          </a:r>
          <a:endParaRPr lang="fr-FR" sz="1200" dirty="0"/>
        </a:p>
      </dgm:t>
    </dgm:pt>
    <dgm:pt modelId="{B7C07AFD-23D0-4ADA-AB3D-00F07F4ED878}" type="parTrans" cxnId="{AE06BB18-E8A4-4D1E-ACA5-3BC536A79940}">
      <dgm:prSet/>
      <dgm:spPr/>
      <dgm:t>
        <a:bodyPr/>
        <a:lstStyle/>
        <a:p>
          <a:endParaRPr lang="fr-FR" sz="1200"/>
        </a:p>
      </dgm:t>
    </dgm:pt>
    <dgm:pt modelId="{1D2E3503-D81D-4ED0-BBED-9752F01DDB36}" type="sibTrans" cxnId="{AE06BB18-E8A4-4D1E-ACA5-3BC536A79940}">
      <dgm:prSet/>
      <dgm:spPr/>
      <dgm:t>
        <a:bodyPr/>
        <a:lstStyle/>
        <a:p>
          <a:endParaRPr lang="fr-FR" sz="1200"/>
        </a:p>
      </dgm:t>
    </dgm:pt>
    <dgm:pt modelId="{2473E0C6-F091-45D1-92DF-C3495EF1C401}">
      <dgm:prSet phldrT="[Texte]" custT="1"/>
      <dgm:spPr>
        <a:solidFill>
          <a:schemeClr val="accent6">
            <a:lumMod val="20000"/>
            <a:lumOff val="80000"/>
          </a:schemeClr>
        </a:solidFill>
      </dgm:spPr>
      <dgm:t>
        <a:bodyPr/>
        <a:lstStyle/>
        <a:p>
          <a:r>
            <a:rPr lang="fr-FR" sz="1200" dirty="0">
              <a:hlinkClick xmlns:r="http://schemas.openxmlformats.org/officeDocument/2006/relationships" r:id="rId8" action="ppaction://hlinksldjump"/>
            </a:rPr>
            <a:t>VII. Gr: COD</a:t>
          </a:r>
          <a:endParaRPr lang="fr-FR" sz="1200" dirty="0"/>
        </a:p>
      </dgm:t>
    </dgm:pt>
    <dgm:pt modelId="{4433C147-A76C-4373-82A9-5E8D9C6D1838}" type="parTrans" cxnId="{2A5368FE-1C47-49B5-BBAB-3FCDB61912AD}">
      <dgm:prSet/>
      <dgm:spPr/>
      <dgm:t>
        <a:bodyPr/>
        <a:lstStyle/>
        <a:p>
          <a:endParaRPr lang="fr-FR" sz="1200"/>
        </a:p>
      </dgm:t>
    </dgm:pt>
    <dgm:pt modelId="{180EAE69-2C01-4311-B9E4-412DA1BB2F8A}" type="sibTrans" cxnId="{2A5368FE-1C47-49B5-BBAB-3FCDB61912AD}">
      <dgm:prSet/>
      <dgm:spPr/>
      <dgm:t>
        <a:bodyPr/>
        <a:lstStyle/>
        <a:p>
          <a:endParaRPr lang="fr-FR" sz="1200"/>
        </a:p>
      </dgm:t>
    </dgm:pt>
    <dgm:pt modelId="{F6F74AEF-BB45-45DA-85BB-D022F832901F}">
      <dgm:prSet phldrT="[Texte]" custT="1"/>
      <dgm:spPr>
        <a:solidFill>
          <a:schemeClr val="accent6">
            <a:lumMod val="20000"/>
            <a:lumOff val="80000"/>
          </a:schemeClr>
        </a:solidFill>
      </dgm:spPr>
      <dgm:t>
        <a:bodyPr/>
        <a:lstStyle/>
        <a:p>
          <a:r>
            <a:rPr lang="fr-FR" sz="1200" dirty="0">
              <a:hlinkClick xmlns:r="http://schemas.openxmlformats.org/officeDocument/2006/relationships" r:id="rId9" action="ppaction://hlinksldjump"/>
            </a:rPr>
            <a:t>VIII. Gr: prés. progressif</a:t>
          </a:r>
          <a:endParaRPr lang="fr-FR" sz="1200" dirty="0"/>
        </a:p>
      </dgm:t>
    </dgm:pt>
    <dgm:pt modelId="{31D343A9-D0AF-42AA-80A0-2F8A29E1D15C}" type="parTrans" cxnId="{5B7573AD-785D-4B55-A230-E32D87EAB77C}">
      <dgm:prSet/>
      <dgm:spPr/>
      <dgm:t>
        <a:bodyPr/>
        <a:lstStyle/>
        <a:p>
          <a:endParaRPr lang="fr-FR" sz="1200"/>
        </a:p>
      </dgm:t>
    </dgm:pt>
    <dgm:pt modelId="{0A7681B3-6438-4331-95BA-32E8E2E65E7D}" type="sibTrans" cxnId="{5B7573AD-785D-4B55-A230-E32D87EAB77C}">
      <dgm:prSet/>
      <dgm:spPr/>
      <dgm:t>
        <a:bodyPr/>
        <a:lstStyle/>
        <a:p>
          <a:endParaRPr lang="fr-FR" sz="1200"/>
        </a:p>
      </dgm:t>
    </dgm:pt>
    <dgm:pt modelId="{936D745D-CA20-4C08-BC30-D08A12E607A8}">
      <dgm:prSet phldrT="[Texte]" custT="1"/>
      <dgm:spPr>
        <a:solidFill>
          <a:schemeClr val="accent6">
            <a:lumMod val="20000"/>
            <a:lumOff val="80000"/>
          </a:schemeClr>
        </a:solidFill>
      </dgm:spPr>
      <dgm:t>
        <a:bodyPr/>
        <a:lstStyle/>
        <a:p>
          <a:r>
            <a:rPr lang="fr-FR" sz="1200" dirty="0">
              <a:hlinkClick xmlns:r="http://schemas.openxmlformats.org/officeDocument/2006/relationships" r:id="rId10" action="ppaction://hlinksldjump"/>
            </a:rPr>
            <a:t>IX. </a:t>
          </a:r>
          <a:r>
            <a:rPr lang="fr-FR" sz="1200" dirty="0" err="1">
              <a:hlinkClick xmlns:r="http://schemas.openxmlformats.org/officeDocument/2006/relationships" r:id="rId10" action="ppaction://hlinksldjump"/>
            </a:rPr>
            <a:t>Voc</a:t>
          </a:r>
          <a:r>
            <a:rPr lang="fr-FR" sz="1200" dirty="0">
              <a:hlinkClick xmlns:r="http://schemas.openxmlformats.org/officeDocument/2006/relationships" r:id="rId10" action="ppaction://hlinksldjump"/>
            </a:rPr>
            <a:t>: connecteurs</a:t>
          </a:r>
          <a:endParaRPr lang="fr-FR" sz="1200" dirty="0"/>
        </a:p>
      </dgm:t>
    </dgm:pt>
    <dgm:pt modelId="{5794BC60-2566-4E8B-AF41-932DE9E3CF09}" type="parTrans" cxnId="{EDF810CE-15C3-42DD-BF0A-6F360788C8CC}">
      <dgm:prSet/>
      <dgm:spPr/>
      <dgm:t>
        <a:bodyPr/>
        <a:lstStyle/>
        <a:p>
          <a:endParaRPr lang="fr-FR" sz="1200"/>
        </a:p>
      </dgm:t>
    </dgm:pt>
    <dgm:pt modelId="{3F89783E-1958-4D73-9E9D-4ADDC3DE43EC}" type="sibTrans" cxnId="{EDF810CE-15C3-42DD-BF0A-6F360788C8CC}">
      <dgm:prSet/>
      <dgm:spPr/>
      <dgm:t>
        <a:bodyPr/>
        <a:lstStyle/>
        <a:p>
          <a:endParaRPr lang="fr-FR" sz="1200"/>
        </a:p>
      </dgm:t>
    </dgm:pt>
    <dgm:pt modelId="{0D8A07CC-95B6-4EA0-829E-D9B8D030864E}">
      <dgm:prSet phldrT="[Texte]" custT="1"/>
      <dgm:spPr>
        <a:solidFill>
          <a:schemeClr val="accent6">
            <a:lumMod val="20000"/>
            <a:lumOff val="80000"/>
          </a:schemeClr>
        </a:solidFill>
      </dgm:spPr>
      <dgm:t>
        <a:bodyPr/>
        <a:lstStyle/>
        <a:p>
          <a:r>
            <a:rPr lang="fr-FR" sz="1200" dirty="0">
              <a:hlinkClick xmlns:r="http://schemas.openxmlformats.org/officeDocument/2006/relationships" r:id="rId11" action="ppaction://hlinksldjump"/>
            </a:rPr>
            <a:t>X. </a:t>
          </a:r>
          <a:r>
            <a:rPr lang="fr-FR" sz="1200" dirty="0" err="1">
              <a:hlinkClick xmlns:r="http://schemas.openxmlformats.org/officeDocument/2006/relationships" r:id="rId11" action="ppaction://hlinksldjump"/>
            </a:rPr>
            <a:t>Voc</a:t>
          </a:r>
          <a:r>
            <a:rPr lang="fr-FR" sz="1200" dirty="0">
              <a:hlinkClick xmlns:r="http://schemas.openxmlformats.org/officeDocument/2006/relationships" r:id="rId11" action="ppaction://hlinksldjump"/>
            </a:rPr>
            <a:t>: opinion</a:t>
          </a:r>
          <a:endParaRPr lang="fr-FR" sz="1200" dirty="0"/>
        </a:p>
      </dgm:t>
    </dgm:pt>
    <dgm:pt modelId="{D1EA18D4-45E8-453B-9846-F7DB3EB607EC}" type="parTrans" cxnId="{D7169B87-9B7A-456D-8969-26D2699B1861}">
      <dgm:prSet/>
      <dgm:spPr/>
      <dgm:t>
        <a:bodyPr/>
        <a:lstStyle/>
        <a:p>
          <a:endParaRPr lang="fr-FR" sz="1200"/>
        </a:p>
      </dgm:t>
    </dgm:pt>
    <dgm:pt modelId="{922F579C-F95D-45B9-8EB7-32A2FB74BB9F}" type="sibTrans" cxnId="{D7169B87-9B7A-456D-8969-26D2699B1861}">
      <dgm:prSet/>
      <dgm:spPr/>
      <dgm:t>
        <a:bodyPr/>
        <a:lstStyle/>
        <a:p>
          <a:endParaRPr lang="fr-FR" sz="1200"/>
        </a:p>
      </dgm:t>
    </dgm:pt>
    <dgm:pt modelId="{1C4AA4B7-634C-4CBA-8066-E03FD66C6830}">
      <dgm:prSet phldrT="[Texte]" custT="1"/>
      <dgm:spPr>
        <a:solidFill>
          <a:schemeClr val="accent6">
            <a:lumMod val="20000"/>
            <a:lumOff val="80000"/>
          </a:schemeClr>
        </a:solidFill>
      </dgm:spPr>
      <dgm:t>
        <a:bodyPr/>
        <a:lstStyle/>
        <a:p>
          <a:r>
            <a:rPr lang="fr-FR" sz="1200" dirty="0">
              <a:hlinkClick xmlns:r="http://schemas.openxmlformats.org/officeDocument/2006/relationships" r:id="rId12" action="ppaction://hlinksldjump"/>
            </a:rPr>
            <a:t>III. </a:t>
          </a:r>
          <a:r>
            <a:rPr lang="fr-FR" sz="1200" dirty="0" err="1">
              <a:hlinkClick xmlns:r="http://schemas.openxmlformats.org/officeDocument/2006/relationships" r:id="rId12" action="ppaction://hlinksldjump"/>
            </a:rPr>
            <a:t>Voc</a:t>
          </a:r>
          <a:r>
            <a:rPr lang="fr-FR" sz="1200" dirty="0">
              <a:hlinkClick xmlns:r="http://schemas.openxmlformats.org/officeDocument/2006/relationships" r:id="rId12" action="ppaction://hlinksldjump"/>
            </a:rPr>
            <a:t>: aliments</a:t>
          </a:r>
          <a:endParaRPr lang="fr-FR" sz="1200" dirty="0"/>
        </a:p>
      </dgm:t>
    </dgm:pt>
    <dgm:pt modelId="{F9360B63-235F-4C4F-913A-0129822BD193}" type="parTrans" cxnId="{7C96E37D-2221-4703-9830-2485111A4943}">
      <dgm:prSet/>
      <dgm:spPr/>
      <dgm:t>
        <a:bodyPr/>
        <a:lstStyle/>
        <a:p>
          <a:endParaRPr lang="fr-FR" sz="1200"/>
        </a:p>
      </dgm:t>
    </dgm:pt>
    <dgm:pt modelId="{31BB5B69-4B99-4D7D-8A85-CD53BEB64987}" type="sibTrans" cxnId="{7C96E37D-2221-4703-9830-2485111A4943}">
      <dgm:prSet/>
      <dgm:spPr/>
      <dgm:t>
        <a:bodyPr/>
        <a:lstStyle/>
        <a:p>
          <a:endParaRPr lang="fr-FR" sz="12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12">
        <dgm:presLayoutVars>
          <dgm:bulletEnabled val="1"/>
        </dgm:presLayoutVars>
      </dgm:prSet>
      <dgm:spPr/>
    </dgm:pt>
    <dgm:pt modelId="{4F894FE4-D206-41C8-AF7E-2F059EF7A497}" type="pres">
      <dgm:prSet presAssocID="{D71A99E9-9574-442D-A8CA-B21062B246A6}" presName="parSpace" presStyleCnt="0"/>
      <dgm:spPr/>
    </dgm:pt>
    <dgm:pt modelId="{2F548C05-5D23-47B9-9153-0D08392EF497}" type="pres">
      <dgm:prSet presAssocID="{6FAE786F-AC75-4C08-AB21-821A5A2DCB78}" presName="parTxOnly" presStyleLbl="node1" presStyleIdx="1" presStyleCnt="12">
        <dgm:presLayoutVars>
          <dgm:bulletEnabled val="1"/>
        </dgm:presLayoutVars>
      </dgm:prSet>
      <dgm:spPr/>
    </dgm:pt>
    <dgm:pt modelId="{2641F55C-7678-4F0E-9F26-07FCA1D57FDD}" type="pres">
      <dgm:prSet presAssocID="{EB9486F7-414A-4ECD-8706-C58E89D3C254}" presName="parSpace" presStyleCnt="0"/>
      <dgm:spPr/>
    </dgm:pt>
    <dgm:pt modelId="{07D5B92C-B88D-4097-96C2-28859F65CA7F}" type="pres">
      <dgm:prSet presAssocID="{1C4AA4B7-634C-4CBA-8066-E03FD66C6830}" presName="parTxOnly" presStyleLbl="node1" presStyleIdx="2" presStyleCnt="12">
        <dgm:presLayoutVars>
          <dgm:bulletEnabled val="1"/>
        </dgm:presLayoutVars>
      </dgm:prSet>
      <dgm:spPr/>
    </dgm:pt>
    <dgm:pt modelId="{149AD83A-B175-422B-8511-AB5D0AE3C71B}" type="pres">
      <dgm:prSet presAssocID="{31BB5B69-4B99-4D7D-8A85-CD53BEB64987}" presName="parSpace" presStyleCnt="0"/>
      <dgm:spPr/>
    </dgm:pt>
    <dgm:pt modelId="{0BF32CFA-15F8-41C4-A152-C55FC3476C2D}" type="pres">
      <dgm:prSet presAssocID="{85EC93E8-032B-44C3-96BD-D8FC2CDF2A04}" presName="parTxOnly" presStyleLbl="node1" presStyleIdx="3" presStyleCnt="1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12">
        <dgm:presLayoutVars>
          <dgm:bulletEnabled val="1"/>
        </dgm:presLayoutVars>
      </dgm:prSet>
      <dgm:spPr/>
    </dgm:pt>
    <dgm:pt modelId="{25A1145E-2788-45FB-97B7-F8C4089C4654}" type="pres">
      <dgm:prSet presAssocID="{F11C5AE7-F1F8-4B7B-AAC2-50535A342F1D}" presName="parSpace" presStyleCnt="0"/>
      <dgm:spPr/>
    </dgm:pt>
    <dgm:pt modelId="{9FAE840A-45EF-4838-804D-7D38725257B5}" type="pres">
      <dgm:prSet presAssocID="{51A4E85C-7853-4BD1-99B8-500FA732C07C}" presName="parTxOnly" presStyleLbl="node1" presStyleIdx="5" presStyleCnt="12">
        <dgm:presLayoutVars>
          <dgm:bulletEnabled val="1"/>
        </dgm:presLayoutVars>
      </dgm:prSet>
      <dgm:spPr/>
    </dgm:pt>
    <dgm:pt modelId="{BBB638DF-FC3D-4C30-895A-940F06B6343E}" type="pres">
      <dgm:prSet presAssocID="{1D2E3503-D81D-4ED0-BBED-9752F01DDB36}" presName="parSpace" presStyleCnt="0"/>
      <dgm:spPr/>
    </dgm:pt>
    <dgm:pt modelId="{2CC4FF6B-995D-4E35-BB3F-77D64CD4A0D0}" type="pres">
      <dgm:prSet presAssocID="{2473E0C6-F091-45D1-92DF-C3495EF1C401}" presName="parTxOnly" presStyleLbl="node1" presStyleIdx="6" presStyleCnt="12">
        <dgm:presLayoutVars>
          <dgm:bulletEnabled val="1"/>
        </dgm:presLayoutVars>
      </dgm:prSet>
      <dgm:spPr/>
    </dgm:pt>
    <dgm:pt modelId="{1B769117-C156-4328-97A8-A790DE76E5F3}" type="pres">
      <dgm:prSet presAssocID="{180EAE69-2C01-4311-B9E4-412DA1BB2F8A}" presName="parSpace" presStyleCnt="0"/>
      <dgm:spPr/>
    </dgm:pt>
    <dgm:pt modelId="{E0020522-8D25-4C40-9ABB-B5A802558AAC}" type="pres">
      <dgm:prSet presAssocID="{F6F74AEF-BB45-45DA-85BB-D022F832901F}" presName="parTxOnly" presStyleLbl="node1" presStyleIdx="7" presStyleCnt="12">
        <dgm:presLayoutVars>
          <dgm:bulletEnabled val="1"/>
        </dgm:presLayoutVars>
      </dgm:prSet>
      <dgm:spPr/>
    </dgm:pt>
    <dgm:pt modelId="{8CF0E4F3-6CAB-4DF7-8127-F071599528CD}" type="pres">
      <dgm:prSet presAssocID="{0A7681B3-6438-4331-95BA-32E8E2E65E7D}" presName="parSpace" presStyleCnt="0"/>
      <dgm:spPr/>
    </dgm:pt>
    <dgm:pt modelId="{6EE9DACF-3558-46D5-AD94-BB48E49F1489}" type="pres">
      <dgm:prSet presAssocID="{936D745D-CA20-4C08-BC30-D08A12E607A8}" presName="parTxOnly" presStyleLbl="node1" presStyleIdx="8" presStyleCnt="12">
        <dgm:presLayoutVars>
          <dgm:bulletEnabled val="1"/>
        </dgm:presLayoutVars>
      </dgm:prSet>
      <dgm:spPr/>
    </dgm:pt>
    <dgm:pt modelId="{32911B46-F97F-4525-AD59-CFE95FFB94FB}" type="pres">
      <dgm:prSet presAssocID="{3F89783E-1958-4D73-9E9D-4ADDC3DE43EC}" presName="parSpace" presStyleCnt="0"/>
      <dgm:spPr/>
    </dgm:pt>
    <dgm:pt modelId="{B5879791-AD02-494D-9D78-6C22396A75B7}" type="pres">
      <dgm:prSet presAssocID="{0D8A07CC-95B6-4EA0-829E-D9B8D030864E}" presName="parTxOnly" presStyleLbl="node1" presStyleIdx="9" presStyleCnt="12">
        <dgm:presLayoutVars>
          <dgm:bulletEnabled val="1"/>
        </dgm:presLayoutVars>
      </dgm:prSet>
      <dgm:spPr/>
    </dgm:pt>
    <dgm:pt modelId="{58A52110-D620-4823-A6FA-E8FA09D67D59}" type="pres">
      <dgm:prSet presAssocID="{922F579C-F95D-45B9-8EB7-32A2FB74BB9F}" presName="parSpace" presStyleCnt="0"/>
      <dgm:spPr/>
    </dgm:pt>
    <dgm:pt modelId="{92430BDE-7174-4B03-866C-936903DF07F9}" type="pres">
      <dgm:prSet presAssocID="{9CD13DA1-4E5F-4C46-A83B-A6876944F671}" presName="parTxOnly" presStyleLbl="node1" presStyleIdx="10" presStyleCnt="12">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11" presStyleCnt="12">
        <dgm:presLayoutVars>
          <dgm:bulletEnabled val="1"/>
        </dgm:presLayoutVars>
      </dgm:prSet>
      <dgm:spPr/>
    </dgm:pt>
  </dgm:ptLst>
  <dgm:cxnLst>
    <dgm:cxn modelId="{72738101-32A0-482A-BC85-92CF6BCE71EB}" srcId="{70A282F3-4515-4856-B2C0-86AA77246B51}" destId="{B1C5E547-A81E-4965-963A-5969F01DE233}" srcOrd="11" destOrd="0" parTransId="{AE6CC7CD-9FCB-4360-8E79-DF93DAF60737}" sibTransId="{580937A6-3062-43E0-84A4-203220A55668}"/>
    <dgm:cxn modelId="{BC1FA509-B3C6-4E15-9D7F-18D053E21C90}" type="presOf" srcId="{0D8A07CC-95B6-4EA0-829E-D9B8D030864E}" destId="{B5879791-AD02-494D-9D78-6C22396A75B7}" srcOrd="0" destOrd="0" presId="urn:microsoft.com/office/officeart/2005/8/layout/hChevron3"/>
    <dgm:cxn modelId="{8256F109-2CE8-4062-ACC0-DBE387B5E892}" type="presOf" srcId="{70A282F3-4515-4856-B2C0-86AA77246B51}" destId="{776A1F8C-5C31-4691-9C2B-A7F8DF456F32}" srcOrd="0" destOrd="0" presId="urn:microsoft.com/office/officeart/2005/8/layout/hChevron3"/>
    <dgm:cxn modelId="{738C1013-B35C-45FD-A84F-246877F9D9FE}" type="presOf" srcId="{936D745D-CA20-4C08-BC30-D08A12E607A8}" destId="{6EE9DACF-3558-46D5-AD94-BB48E49F1489}" srcOrd="0" destOrd="0" presId="urn:microsoft.com/office/officeart/2005/8/layout/hChevron3"/>
    <dgm:cxn modelId="{AE06BB18-E8A4-4D1E-ACA5-3BC536A79940}" srcId="{70A282F3-4515-4856-B2C0-86AA77246B51}" destId="{51A4E85C-7853-4BD1-99B8-500FA732C07C}" srcOrd="5" destOrd="0" parTransId="{B7C07AFD-23D0-4ADA-AB3D-00F07F4ED878}" sibTransId="{1D2E3503-D81D-4ED0-BBED-9752F01DDB36}"/>
    <dgm:cxn modelId="{E8BBB22B-7300-4868-A083-1104E6BD099B}" type="presOf" srcId="{71854ADA-8CB0-41DE-A023-09C1AF968FE5}" destId="{10216DF6-6500-4360-8168-79C8E29168F6}" srcOrd="0" destOrd="0" presId="urn:microsoft.com/office/officeart/2005/8/layout/hChevron3"/>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1"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0C3B4C51-DA37-44EB-8B1A-A227097089DF}" type="presOf" srcId="{51A4E85C-7853-4BD1-99B8-500FA732C07C}" destId="{9FAE840A-45EF-4838-804D-7D38725257B5}" srcOrd="0" destOrd="0" presId="urn:microsoft.com/office/officeart/2005/8/layout/hChevron3"/>
    <dgm:cxn modelId="{7C96E37D-2221-4703-9830-2485111A4943}" srcId="{70A282F3-4515-4856-B2C0-86AA77246B51}" destId="{1C4AA4B7-634C-4CBA-8066-E03FD66C6830}" srcOrd="2" destOrd="0" parTransId="{F9360B63-235F-4C4F-913A-0129822BD193}" sibTransId="{31BB5B69-4B99-4D7D-8A85-CD53BEB64987}"/>
    <dgm:cxn modelId="{7003787F-7B8C-4EAA-87AB-559D63E64850}" type="presOf" srcId="{2473E0C6-F091-45D1-92DF-C3495EF1C401}" destId="{2CC4FF6B-995D-4E35-BB3F-77D64CD4A0D0}" srcOrd="0" destOrd="0" presId="urn:microsoft.com/office/officeart/2005/8/layout/hChevron3"/>
    <dgm:cxn modelId="{D7169B87-9B7A-456D-8969-26D2699B1861}" srcId="{70A282F3-4515-4856-B2C0-86AA77246B51}" destId="{0D8A07CC-95B6-4EA0-829E-D9B8D030864E}" srcOrd="9" destOrd="0" parTransId="{D1EA18D4-45E8-453B-9846-F7DB3EB607EC}" sibTransId="{922F579C-F95D-45B9-8EB7-32A2FB74BB9F}"/>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10" destOrd="0" parTransId="{A0441888-E3AF-4D12-AB92-613143FC1909}" sibTransId="{1E76E48C-B58D-4209-8280-B24013EBE79B}"/>
    <dgm:cxn modelId="{5B7573AD-785D-4B55-A230-E32D87EAB77C}" srcId="{70A282F3-4515-4856-B2C0-86AA77246B51}" destId="{F6F74AEF-BB45-45DA-85BB-D022F832901F}" srcOrd="7" destOrd="0" parTransId="{31D343A9-D0AF-42AA-80A0-2F8A29E1D15C}" sibTransId="{0A7681B3-6438-4331-95BA-32E8E2E65E7D}"/>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EDF810CE-15C3-42DD-BF0A-6F360788C8CC}" srcId="{70A282F3-4515-4856-B2C0-86AA77246B51}" destId="{936D745D-CA20-4C08-BC30-D08A12E607A8}" srcOrd="8" destOrd="0" parTransId="{5794BC60-2566-4E8B-AF41-932DE9E3CF09}" sibTransId="{3F89783E-1958-4D73-9E9D-4ADDC3DE43EC}"/>
    <dgm:cxn modelId="{2469B8E2-A478-42E2-AA81-10AD3E8626D6}" type="presOf" srcId="{F6F74AEF-BB45-45DA-85BB-D022F832901F}" destId="{E0020522-8D25-4C40-9ABB-B5A802558AAC}"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9587E1F6-0EDF-4079-BE46-C5E4EDAD7C76}" type="presOf" srcId="{1C4AA4B7-634C-4CBA-8066-E03FD66C6830}" destId="{07D5B92C-B88D-4097-96C2-28859F65CA7F}" srcOrd="0" destOrd="0" presId="urn:microsoft.com/office/officeart/2005/8/layout/hChevron3"/>
    <dgm:cxn modelId="{2A5368FE-1C47-49B5-BBAB-3FCDB61912AD}" srcId="{70A282F3-4515-4856-B2C0-86AA77246B51}" destId="{2473E0C6-F091-45D1-92DF-C3495EF1C401}" srcOrd="6" destOrd="0" parTransId="{4433C147-A76C-4373-82A9-5E8D9C6D1838}" sibTransId="{180EAE69-2C01-4311-B9E4-412DA1BB2F8A}"/>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23E8F3E0-0D4E-44EC-A5D5-384FB891694A}" type="presParOf" srcId="{776A1F8C-5C31-4691-9C2B-A7F8DF456F32}" destId="{2F548C05-5D23-47B9-9153-0D08392EF497}" srcOrd="2" destOrd="0" presId="urn:microsoft.com/office/officeart/2005/8/layout/hChevron3"/>
    <dgm:cxn modelId="{6B743A57-743D-4B08-99B0-997F146DC9E6}" type="presParOf" srcId="{776A1F8C-5C31-4691-9C2B-A7F8DF456F32}" destId="{2641F55C-7678-4F0E-9F26-07FCA1D57FDD}" srcOrd="3" destOrd="0" presId="urn:microsoft.com/office/officeart/2005/8/layout/hChevron3"/>
    <dgm:cxn modelId="{DC205062-3D57-485B-A4A3-88E08CF67B73}" type="presParOf" srcId="{776A1F8C-5C31-4691-9C2B-A7F8DF456F32}" destId="{07D5B92C-B88D-4097-96C2-28859F65CA7F}" srcOrd="4" destOrd="0" presId="urn:microsoft.com/office/officeart/2005/8/layout/hChevron3"/>
    <dgm:cxn modelId="{564C1AF4-A875-4033-AC0C-3A982FD8735B}" type="presParOf" srcId="{776A1F8C-5C31-4691-9C2B-A7F8DF456F32}" destId="{149AD83A-B175-422B-8511-AB5D0AE3C71B}"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2A60B205-ECBC-4A54-8744-FD5CBA466B06}" type="presParOf" srcId="{776A1F8C-5C31-4691-9C2B-A7F8DF456F32}" destId="{9FAE840A-45EF-4838-804D-7D38725257B5}" srcOrd="10" destOrd="0" presId="urn:microsoft.com/office/officeart/2005/8/layout/hChevron3"/>
    <dgm:cxn modelId="{43B5F5F6-6381-4D48-B856-1AB4A62ACFE7}" type="presParOf" srcId="{776A1F8C-5C31-4691-9C2B-A7F8DF456F32}" destId="{BBB638DF-FC3D-4C30-895A-940F06B6343E}" srcOrd="11" destOrd="0" presId="urn:microsoft.com/office/officeart/2005/8/layout/hChevron3"/>
    <dgm:cxn modelId="{3459719D-6CFD-462C-B8D1-15E16C375775}" type="presParOf" srcId="{776A1F8C-5C31-4691-9C2B-A7F8DF456F32}" destId="{2CC4FF6B-995D-4E35-BB3F-77D64CD4A0D0}" srcOrd="12" destOrd="0" presId="urn:microsoft.com/office/officeart/2005/8/layout/hChevron3"/>
    <dgm:cxn modelId="{9BEB9B76-D675-43EF-8776-EF1C3FA58311}" type="presParOf" srcId="{776A1F8C-5C31-4691-9C2B-A7F8DF456F32}" destId="{1B769117-C156-4328-97A8-A790DE76E5F3}" srcOrd="13" destOrd="0" presId="urn:microsoft.com/office/officeart/2005/8/layout/hChevron3"/>
    <dgm:cxn modelId="{3A64E952-699F-4EC7-9C53-12B304A1AC65}" type="presParOf" srcId="{776A1F8C-5C31-4691-9C2B-A7F8DF456F32}" destId="{E0020522-8D25-4C40-9ABB-B5A802558AAC}" srcOrd="14" destOrd="0" presId="urn:microsoft.com/office/officeart/2005/8/layout/hChevron3"/>
    <dgm:cxn modelId="{7C42AB26-C2B4-4645-A7A3-40E0E203DE4E}" type="presParOf" srcId="{776A1F8C-5C31-4691-9C2B-A7F8DF456F32}" destId="{8CF0E4F3-6CAB-4DF7-8127-F071599528CD}" srcOrd="15" destOrd="0" presId="urn:microsoft.com/office/officeart/2005/8/layout/hChevron3"/>
    <dgm:cxn modelId="{D9A9EFE4-1844-4005-8BED-2FB2A5DC5673}" type="presParOf" srcId="{776A1F8C-5C31-4691-9C2B-A7F8DF456F32}" destId="{6EE9DACF-3558-46D5-AD94-BB48E49F1489}" srcOrd="16" destOrd="0" presId="urn:microsoft.com/office/officeart/2005/8/layout/hChevron3"/>
    <dgm:cxn modelId="{DDC766BE-4A32-4C0C-825B-A9815018E346}" type="presParOf" srcId="{776A1F8C-5C31-4691-9C2B-A7F8DF456F32}" destId="{32911B46-F97F-4525-AD59-CFE95FFB94FB}" srcOrd="17" destOrd="0" presId="urn:microsoft.com/office/officeart/2005/8/layout/hChevron3"/>
    <dgm:cxn modelId="{50FEB9A3-6A5E-493F-B5D2-A491D2B86465}" type="presParOf" srcId="{776A1F8C-5C31-4691-9C2B-A7F8DF456F32}" destId="{B5879791-AD02-494D-9D78-6C22396A75B7}" srcOrd="18" destOrd="0" presId="urn:microsoft.com/office/officeart/2005/8/layout/hChevron3"/>
    <dgm:cxn modelId="{0534FCC8-F103-4C46-8CA6-2E6FE1A79070}" type="presParOf" srcId="{776A1F8C-5C31-4691-9C2B-A7F8DF456F32}" destId="{58A52110-D620-4823-A6FA-E8FA09D67D59}" srcOrd="19" destOrd="0" presId="urn:microsoft.com/office/officeart/2005/8/layout/hChevron3"/>
    <dgm:cxn modelId="{FA103E51-2275-407D-9C53-E55B4CF21AE3}" type="presParOf" srcId="{776A1F8C-5C31-4691-9C2B-A7F8DF456F32}" destId="{92430BDE-7174-4B03-866C-936903DF07F9}" srcOrd="20" destOrd="0" presId="urn:microsoft.com/office/officeart/2005/8/layout/hChevron3"/>
    <dgm:cxn modelId="{F31D3BCB-2AFA-458D-96BF-227456F0A622}" type="presParOf" srcId="{776A1F8C-5C31-4691-9C2B-A7F8DF456F32}" destId="{67BB3DEC-BE6B-4F48-94DF-D5CCA4276827}" srcOrd="21" destOrd="0" presId="urn:microsoft.com/office/officeart/2005/8/layout/hChevron3"/>
    <dgm:cxn modelId="{E192B9E4-C8EF-43DC-BA11-78FD917000E5}" type="presParOf" srcId="{776A1F8C-5C31-4691-9C2B-A7F8DF456F32}" destId="{2CB68F4E-D058-4ECE-8D28-436B2D71DCC9}" srcOrd="22"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5.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200" dirty="0">
              <a:hlinkClick xmlns:r="http://schemas.openxmlformats.org/officeDocument/2006/relationships" r:id="rId1" action="ppaction://hlinksldjump"/>
            </a:rPr>
            <a:t>I. Starter</a:t>
          </a:r>
          <a:endParaRPr lang="fr-FR" sz="1200" dirty="0"/>
        </a:p>
      </dgm:t>
    </dgm:pt>
    <dgm:pt modelId="{C735A598-7BAA-4198-B3DB-B75AF76A8085}" type="parTrans" cxnId="{C66094AE-62B6-4AC2-AD90-6DDD41DB0420}">
      <dgm:prSet/>
      <dgm:spPr/>
      <dgm:t>
        <a:bodyPr/>
        <a:lstStyle/>
        <a:p>
          <a:endParaRPr lang="fr-FR" sz="1200"/>
        </a:p>
      </dgm:t>
    </dgm:pt>
    <dgm:pt modelId="{D71A99E9-9574-442D-A8CA-B21062B246A6}" type="sibTrans" cxnId="{C66094AE-62B6-4AC2-AD90-6DDD41DB0420}">
      <dgm:prSet/>
      <dgm:spPr/>
      <dgm:t>
        <a:bodyPr/>
        <a:lstStyle/>
        <a:p>
          <a:endParaRPr lang="fr-FR" sz="1200"/>
        </a:p>
      </dgm:t>
    </dgm:pt>
    <dgm:pt modelId="{6FAE786F-AC75-4C08-AB21-821A5A2DCB78}">
      <dgm:prSet phldrT="[Texte]" custT="1"/>
      <dgm:spPr>
        <a:solidFill>
          <a:schemeClr val="accent6">
            <a:lumMod val="20000"/>
            <a:lumOff val="80000"/>
          </a:schemeClr>
        </a:solidFill>
      </dgm:spPr>
      <dgm:t>
        <a:bodyPr/>
        <a:lstStyle/>
        <a:p>
          <a:r>
            <a:rPr lang="fr-FR" sz="1200" dirty="0">
              <a:hlinkClick xmlns:r="http://schemas.openxmlformats.org/officeDocument/2006/relationships" r:id="rId2" action="ppaction://hlinksldjump"/>
            </a:rPr>
            <a:t>II. C. texte</a:t>
          </a:r>
          <a:endParaRPr lang="fr-FR" sz="1200" dirty="0"/>
        </a:p>
      </dgm:t>
    </dgm:pt>
    <dgm:pt modelId="{995DA614-9380-4BB6-AF59-3DCB142B5F48}" type="parTrans" cxnId="{999FA33F-C5F2-4496-9223-5605050F10AE}">
      <dgm:prSet/>
      <dgm:spPr/>
      <dgm:t>
        <a:bodyPr/>
        <a:lstStyle/>
        <a:p>
          <a:endParaRPr lang="fr-FR" sz="1200"/>
        </a:p>
      </dgm:t>
    </dgm:pt>
    <dgm:pt modelId="{EB9486F7-414A-4ECD-8706-C58E89D3C254}" type="sibTrans" cxnId="{999FA33F-C5F2-4496-9223-5605050F10AE}">
      <dgm:prSet/>
      <dgm:spPr/>
      <dgm:t>
        <a:bodyPr/>
        <a:lstStyle/>
        <a:p>
          <a:endParaRPr lang="fr-FR" sz="1200"/>
        </a:p>
      </dgm:t>
    </dgm:pt>
    <dgm:pt modelId="{85EC93E8-032B-44C3-96BD-D8FC2CDF2A04}">
      <dgm:prSet phldrT="[Texte]" custT="1"/>
      <dgm:spPr>
        <a:solidFill>
          <a:schemeClr val="accent6">
            <a:lumMod val="20000"/>
            <a:lumOff val="80000"/>
          </a:schemeClr>
        </a:solidFill>
      </dgm:spPr>
      <dgm:t>
        <a:bodyPr/>
        <a:lstStyle/>
        <a:p>
          <a:r>
            <a:rPr lang="fr-FR" sz="1200" dirty="0">
              <a:hlinkClick xmlns:r="http://schemas.openxmlformats.org/officeDocument/2006/relationships" r:id="rId3" action="ppaction://hlinksldjump"/>
            </a:rPr>
            <a:t>IV. Gr: qté définie</a:t>
          </a:r>
          <a:endParaRPr lang="fr-FR" sz="1200" dirty="0"/>
        </a:p>
      </dgm:t>
    </dgm:pt>
    <dgm:pt modelId="{B0ED8357-9422-40D9-916C-E231BBDB607E}" type="parTrans" cxnId="{0A00E1CB-F810-44A5-A8D7-65B7092DF0AD}">
      <dgm:prSet/>
      <dgm:spPr/>
      <dgm:t>
        <a:bodyPr/>
        <a:lstStyle/>
        <a:p>
          <a:endParaRPr lang="fr-FR" sz="1200"/>
        </a:p>
      </dgm:t>
    </dgm:pt>
    <dgm:pt modelId="{9936B63E-A76D-4026-BBC4-6A1BEE9FE167}" type="sibTrans" cxnId="{0A00E1CB-F810-44A5-A8D7-65B7092DF0AD}">
      <dgm:prSet/>
      <dgm:spPr/>
      <dgm:t>
        <a:bodyPr/>
        <a:lstStyle/>
        <a:p>
          <a:endParaRPr lang="fr-FR" sz="1200"/>
        </a:p>
      </dgm:t>
    </dgm:pt>
    <dgm:pt modelId="{63BF9446-41F9-44D2-88CF-A079D597BA95}">
      <dgm:prSet phldrT="[Texte]" custT="1"/>
      <dgm:spPr>
        <a:solidFill>
          <a:schemeClr val="accent6">
            <a:lumMod val="20000"/>
            <a:lumOff val="80000"/>
          </a:schemeClr>
        </a:solidFill>
      </dgm:spPr>
      <dgm:t>
        <a:bodyPr/>
        <a:lstStyle/>
        <a:p>
          <a:r>
            <a:rPr lang="fr-FR" sz="1200" dirty="0">
              <a:hlinkClick xmlns:r="http://schemas.openxmlformats.org/officeDocument/2006/relationships" r:id="rId4" action="ppaction://hlinksldjump"/>
            </a:rPr>
            <a:t>V. Gr: qté indéfinie</a:t>
          </a:r>
          <a:endParaRPr lang="fr-FR" sz="1200" dirty="0"/>
        </a:p>
      </dgm:t>
    </dgm:pt>
    <dgm:pt modelId="{9AEBF485-80B7-4E72-B632-6D0248883F53}" type="parTrans" cxnId="{B2C73BEB-7BFC-4B9A-BF95-0C73B50EBA98}">
      <dgm:prSet/>
      <dgm:spPr/>
      <dgm:t>
        <a:bodyPr/>
        <a:lstStyle/>
        <a:p>
          <a:endParaRPr lang="fr-FR" sz="1200"/>
        </a:p>
      </dgm:t>
    </dgm:pt>
    <dgm:pt modelId="{F11C5AE7-F1F8-4B7B-AAC2-50535A342F1D}" type="sibTrans" cxnId="{B2C73BEB-7BFC-4B9A-BF95-0C73B50EBA98}">
      <dgm:prSet/>
      <dgm:spPr/>
      <dgm:t>
        <a:bodyPr/>
        <a:lstStyle/>
        <a:p>
          <a:endParaRPr lang="fr-FR" sz="1200"/>
        </a:p>
      </dgm:t>
    </dgm:pt>
    <dgm:pt modelId="{9CD13DA1-4E5F-4C46-A83B-A6876944F671}">
      <dgm:prSet phldrT="[Texte]" custT="1"/>
      <dgm:spPr>
        <a:solidFill>
          <a:schemeClr val="accent6">
            <a:lumMod val="20000"/>
            <a:lumOff val="80000"/>
          </a:schemeClr>
        </a:solidFill>
      </dgm:spPr>
      <dgm:t>
        <a:bodyPr/>
        <a:lstStyle/>
        <a:p>
          <a:r>
            <a:rPr lang="fr-FR" sz="1200" dirty="0">
              <a:hlinkClick xmlns:r="http://schemas.openxmlformats.org/officeDocument/2006/relationships" r:id="rId5" action="ppaction://hlinksldjump"/>
            </a:rPr>
            <a:t>XI. Phonétique</a:t>
          </a:r>
          <a:endParaRPr lang="fr-FR" sz="1200" dirty="0"/>
        </a:p>
      </dgm:t>
    </dgm:pt>
    <dgm:pt modelId="{A0441888-E3AF-4D12-AB92-613143FC1909}" type="parTrans" cxnId="{C85385A2-F66B-431C-B9AC-A00FB80E79EB}">
      <dgm:prSet/>
      <dgm:spPr/>
      <dgm:t>
        <a:bodyPr/>
        <a:lstStyle/>
        <a:p>
          <a:endParaRPr lang="fr-FR" sz="1200"/>
        </a:p>
      </dgm:t>
    </dgm:pt>
    <dgm:pt modelId="{1E76E48C-B58D-4209-8280-B24013EBE79B}" type="sibTrans" cxnId="{C85385A2-F66B-431C-B9AC-A00FB80E79EB}">
      <dgm:prSet/>
      <dgm:spPr/>
      <dgm:t>
        <a:bodyPr/>
        <a:lstStyle/>
        <a:p>
          <a:endParaRPr lang="fr-FR" sz="1200"/>
        </a:p>
      </dgm:t>
    </dgm:pt>
    <dgm:pt modelId="{B1C5E547-A81E-4965-963A-5969F01DE233}">
      <dgm:prSet phldrT="[Texte]" custT="1"/>
      <dgm:spPr>
        <a:solidFill>
          <a:schemeClr val="accent6">
            <a:lumMod val="20000"/>
            <a:lumOff val="80000"/>
          </a:schemeClr>
        </a:solidFill>
      </dgm:spPr>
      <dgm:t>
        <a:bodyPr/>
        <a:lstStyle/>
        <a:p>
          <a:r>
            <a:rPr lang="fr-FR" sz="1200" dirty="0">
              <a:hlinkClick xmlns:r="http://schemas.openxmlformats.org/officeDocument/2006/relationships" r:id="rId6" action="ppaction://hlinksldjump"/>
            </a:rPr>
            <a:t>XII. Production</a:t>
          </a:r>
          <a:endParaRPr lang="fr-FR" sz="1200" dirty="0"/>
        </a:p>
      </dgm:t>
    </dgm:pt>
    <dgm:pt modelId="{AE6CC7CD-9FCB-4360-8E79-DF93DAF60737}" type="parTrans" cxnId="{72738101-32A0-482A-BC85-92CF6BCE71EB}">
      <dgm:prSet/>
      <dgm:spPr/>
      <dgm:t>
        <a:bodyPr/>
        <a:lstStyle/>
        <a:p>
          <a:endParaRPr lang="fr-FR" sz="1200"/>
        </a:p>
      </dgm:t>
    </dgm:pt>
    <dgm:pt modelId="{580937A6-3062-43E0-84A4-203220A55668}" type="sibTrans" cxnId="{72738101-32A0-482A-BC85-92CF6BCE71EB}">
      <dgm:prSet/>
      <dgm:spPr/>
      <dgm:t>
        <a:bodyPr/>
        <a:lstStyle/>
        <a:p>
          <a:endParaRPr lang="fr-FR" sz="1200"/>
        </a:p>
      </dgm:t>
    </dgm:pt>
    <dgm:pt modelId="{51A4E85C-7853-4BD1-99B8-500FA732C07C}">
      <dgm:prSet phldrT="[Texte]" custT="1"/>
      <dgm:spPr>
        <a:solidFill>
          <a:srgbClr val="FFC000"/>
        </a:solidFill>
      </dgm:spPr>
      <dgm:t>
        <a:bodyPr/>
        <a:lstStyle/>
        <a:p>
          <a:r>
            <a:rPr lang="fr-FR" sz="1200" dirty="0">
              <a:hlinkClick xmlns:r="http://schemas.openxmlformats.org/officeDocument/2006/relationships" r:id="rId7" action="ppaction://hlinksldjump"/>
            </a:rPr>
            <a:t>VI. </a:t>
          </a:r>
          <a:r>
            <a:rPr lang="fr-FR" sz="1200" dirty="0" err="1">
              <a:hlinkClick xmlns:r="http://schemas.openxmlformats.org/officeDocument/2006/relationships" r:id="rId7" action="ppaction://hlinksldjump"/>
            </a:rPr>
            <a:t>Voc</a:t>
          </a:r>
          <a:r>
            <a:rPr lang="fr-FR" sz="1200" dirty="0">
              <a:hlinkClick xmlns:r="http://schemas.openxmlformats.org/officeDocument/2006/relationships" r:id="rId7" action="ppaction://hlinksldjump"/>
            </a:rPr>
            <a:t>: actions</a:t>
          </a:r>
          <a:endParaRPr lang="fr-FR" sz="1200" dirty="0"/>
        </a:p>
      </dgm:t>
    </dgm:pt>
    <dgm:pt modelId="{B7C07AFD-23D0-4ADA-AB3D-00F07F4ED878}" type="parTrans" cxnId="{AE06BB18-E8A4-4D1E-ACA5-3BC536A79940}">
      <dgm:prSet/>
      <dgm:spPr/>
      <dgm:t>
        <a:bodyPr/>
        <a:lstStyle/>
        <a:p>
          <a:endParaRPr lang="fr-FR" sz="1200"/>
        </a:p>
      </dgm:t>
    </dgm:pt>
    <dgm:pt modelId="{1D2E3503-D81D-4ED0-BBED-9752F01DDB36}" type="sibTrans" cxnId="{AE06BB18-E8A4-4D1E-ACA5-3BC536A79940}">
      <dgm:prSet/>
      <dgm:spPr/>
      <dgm:t>
        <a:bodyPr/>
        <a:lstStyle/>
        <a:p>
          <a:endParaRPr lang="fr-FR" sz="1200"/>
        </a:p>
      </dgm:t>
    </dgm:pt>
    <dgm:pt modelId="{2473E0C6-F091-45D1-92DF-C3495EF1C401}">
      <dgm:prSet phldrT="[Texte]" custT="1"/>
      <dgm:spPr>
        <a:solidFill>
          <a:schemeClr val="accent6">
            <a:lumMod val="20000"/>
            <a:lumOff val="80000"/>
          </a:schemeClr>
        </a:solidFill>
      </dgm:spPr>
      <dgm:t>
        <a:bodyPr/>
        <a:lstStyle/>
        <a:p>
          <a:r>
            <a:rPr lang="fr-FR" sz="1200" dirty="0">
              <a:hlinkClick xmlns:r="http://schemas.openxmlformats.org/officeDocument/2006/relationships" r:id="rId8" action="ppaction://hlinksldjump"/>
            </a:rPr>
            <a:t>VII. Gr: COD</a:t>
          </a:r>
          <a:endParaRPr lang="fr-FR" sz="1200" dirty="0"/>
        </a:p>
      </dgm:t>
    </dgm:pt>
    <dgm:pt modelId="{4433C147-A76C-4373-82A9-5E8D9C6D1838}" type="parTrans" cxnId="{2A5368FE-1C47-49B5-BBAB-3FCDB61912AD}">
      <dgm:prSet/>
      <dgm:spPr/>
      <dgm:t>
        <a:bodyPr/>
        <a:lstStyle/>
        <a:p>
          <a:endParaRPr lang="fr-FR" sz="1200"/>
        </a:p>
      </dgm:t>
    </dgm:pt>
    <dgm:pt modelId="{180EAE69-2C01-4311-B9E4-412DA1BB2F8A}" type="sibTrans" cxnId="{2A5368FE-1C47-49B5-BBAB-3FCDB61912AD}">
      <dgm:prSet/>
      <dgm:spPr/>
      <dgm:t>
        <a:bodyPr/>
        <a:lstStyle/>
        <a:p>
          <a:endParaRPr lang="fr-FR" sz="1200"/>
        </a:p>
      </dgm:t>
    </dgm:pt>
    <dgm:pt modelId="{F6F74AEF-BB45-45DA-85BB-D022F832901F}">
      <dgm:prSet phldrT="[Texte]" custT="1"/>
      <dgm:spPr>
        <a:solidFill>
          <a:schemeClr val="accent6">
            <a:lumMod val="20000"/>
            <a:lumOff val="80000"/>
          </a:schemeClr>
        </a:solidFill>
      </dgm:spPr>
      <dgm:t>
        <a:bodyPr/>
        <a:lstStyle/>
        <a:p>
          <a:r>
            <a:rPr lang="fr-FR" sz="1200" dirty="0">
              <a:hlinkClick xmlns:r="http://schemas.openxmlformats.org/officeDocument/2006/relationships" r:id="rId9" action="ppaction://hlinksldjump"/>
            </a:rPr>
            <a:t>VIII. Gr: prés. progressif</a:t>
          </a:r>
          <a:endParaRPr lang="fr-FR" sz="1200" dirty="0"/>
        </a:p>
      </dgm:t>
    </dgm:pt>
    <dgm:pt modelId="{31D343A9-D0AF-42AA-80A0-2F8A29E1D15C}" type="parTrans" cxnId="{5B7573AD-785D-4B55-A230-E32D87EAB77C}">
      <dgm:prSet/>
      <dgm:spPr/>
      <dgm:t>
        <a:bodyPr/>
        <a:lstStyle/>
        <a:p>
          <a:endParaRPr lang="fr-FR" sz="1200"/>
        </a:p>
      </dgm:t>
    </dgm:pt>
    <dgm:pt modelId="{0A7681B3-6438-4331-95BA-32E8E2E65E7D}" type="sibTrans" cxnId="{5B7573AD-785D-4B55-A230-E32D87EAB77C}">
      <dgm:prSet/>
      <dgm:spPr/>
      <dgm:t>
        <a:bodyPr/>
        <a:lstStyle/>
        <a:p>
          <a:endParaRPr lang="fr-FR" sz="1200"/>
        </a:p>
      </dgm:t>
    </dgm:pt>
    <dgm:pt modelId="{936D745D-CA20-4C08-BC30-D08A12E607A8}">
      <dgm:prSet phldrT="[Texte]" custT="1"/>
      <dgm:spPr>
        <a:solidFill>
          <a:schemeClr val="accent6">
            <a:lumMod val="20000"/>
            <a:lumOff val="80000"/>
          </a:schemeClr>
        </a:solidFill>
      </dgm:spPr>
      <dgm:t>
        <a:bodyPr/>
        <a:lstStyle/>
        <a:p>
          <a:r>
            <a:rPr lang="fr-FR" sz="1200" dirty="0">
              <a:hlinkClick xmlns:r="http://schemas.openxmlformats.org/officeDocument/2006/relationships" r:id="rId10" action="ppaction://hlinksldjump"/>
            </a:rPr>
            <a:t>IX. </a:t>
          </a:r>
          <a:r>
            <a:rPr lang="fr-FR" sz="1200" dirty="0" err="1">
              <a:hlinkClick xmlns:r="http://schemas.openxmlformats.org/officeDocument/2006/relationships" r:id="rId10" action="ppaction://hlinksldjump"/>
            </a:rPr>
            <a:t>Voc</a:t>
          </a:r>
          <a:r>
            <a:rPr lang="fr-FR" sz="1200" dirty="0">
              <a:hlinkClick xmlns:r="http://schemas.openxmlformats.org/officeDocument/2006/relationships" r:id="rId10" action="ppaction://hlinksldjump"/>
            </a:rPr>
            <a:t>: connecteurs</a:t>
          </a:r>
          <a:endParaRPr lang="fr-FR" sz="1200" dirty="0"/>
        </a:p>
      </dgm:t>
    </dgm:pt>
    <dgm:pt modelId="{5794BC60-2566-4E8B-AF41-932DE9E3CF09}" type="parTrans" cxnId="{EDF810CE-15C3-42DD-BF0A-6F360788C8CC}">
      <dgm:prSet/>
      <dgm:spPr/>
      <dgm:t>
        <a:bodyPr/>
        <a:lstStyle/>
        <a:p>
          <a:endParaRPr lang="fr-FR" sz="1200"/>
        </a:p>
      </dgm:t>
    </dgm:pt>
    <dgm:pt modelId="{3F89783E-1958-4D73-9E9D-4ADDC3DE43EC}" type="sibTrans" cxnId="{EDF810CE-15C3-42DD-BF0A-6F360788C8CC}">
      <dgm:prSet/>
      <dgm:spPr/>
      <dgm:t>
        <a:bodyPr/>
        <a:lstStyle/>
        <a:p>
          <a:endParaRPr lang="fr-FR" sz="1200"/>
        </a:p>
      </dgm:t>
    </dgm:pt>
    <dgm:pt modelId="{0D8A07CC-95B6-4EA0-829E-D9B8D030864E}">
      <dgm:prSet phldrT="[Texte]" custT="1"/>
      <dgm:spPr>
        <a:solidFill>
          <a:schemeClr val="accent6">
            <a:lumMod val="20000"/>
            <a:lumOff val="80000"/>
          </a:schemeClr>
        </a:solidFill>
      </dgm:spPr>
      <dgm:t>
        <a:bodyPr/>
        <a:lstStyle/>
        <a:p>
          <a:r>
            <a:rPr lang="fr-FR" sz="1200" dirty="0">
              <a:hlinkClick xmlns:r="http://schemas.openxmlformats.org/officeDocument/2006/relationships" r:id="rId11" action="ppaction://hlinksldjump"/>
            </a:rPr>
            <a:t>X. </a:t>
          </a:r>
          <a:r>
            <a:rPr lang="fr-FR" sz="1200" dirty="0" err="1">
              <a:hlinkClick xmlns:r="http://schemas.openxmlformats.org/officeDocument/2006/relationships" r:id="rId11" action="ppaction://hlinksldjump"/>
            </a:rPr>
            <a:t>Voc</a:t>
          </a:r>
          <a:r>
            <a:rPr lang="fr-FR" sz="1200" dirty="0">
              <a:hlinkClick xmlns:r="http://schemas.openxmlformats.org/officeDocument/2006/relationships" r:id="rId11" action="ppaction://hlinksldjump"/>
            </a:rPr>
            <a:t>: opinion</a:t>
          </a:r>
          <a:endParaRPr lang="fr-FR" sz="1200" dirty="0"/>
        </a:p>
      </dgm:t>
    </dgm:pt>
    <dgm:pt modelId="{D1EA18D4-45E8-453B-9846-F7DB3EB607EC}" type="parTrans" cxnId="{D7169B87-9B7A-456D-8969-26D2699B1861}">
      <dgm:prSet/>
      <dgm:spPr/>
      <dgm:t>
        <a:bodyPr/>
        <a:lstStyle/>
        <a:p>
          <a:endParaRPr lang="fr-FR" sz="1200"/>
        </a:p>
      </dgm:t>
    </dgm:pt>
    <dgm:pt modelId="{922F579C-F95D-45B9-8EB7-32A2FB74BB9F}" type="sibTrans" cxnId="{D7169B87-9B7A-456D-8969-26D2699B1861}">
      <dgm:prSet/>
      <dgm:spPr/>
      <dgm:t>
        <a:bodyPr/>
        <a:lstStyle/>
        <a:p>
          <a:endParaRPr lang="fr-FR" sz="1200"/>
        </a:p>
      </dgm:t>
    </dgm:pt>
    <dgm:pt modelId="{1C4AA4B7-634C-4CBA-8066-E03FD66C6830}">
      <dgm:prSet phldrT="[Texte]" custT="1"/>
      <dgm:spPr>
        <a:solidFill>
          <a:schemeClr val="accent6">
            <a:lumMod val="20000"/>
            <a:lumOff val="80000"/>
          </a:schemeClr>
        </a:solidFill>
      </dgm:spPr>
      <dgm:t>
        <a:bodyPr/>
        <a:lstStyle/>
        <a:p>
          <a:r>
            <a:rPr lang="fr-FR" sz="1200" dirty="0">
              <a:hlinkClick xmlns:r="http://schemas.openxmlformats.org/officeDocument/2006/relationships" r:id="rId12" action="ppaction://hlinksldjump"/>
            </a:rPr>
            <a:t>III. </a:t>
          </a:r>
          <a:r>
            <a:rPr lang="fr-FR" sz="1200" dirty="0" err="1">
              <a:hlinkClick xmlns:r="http://schemas.openxmlformats.org/officeDocument/2006/relationships" r:id="rId12" action="ppaction://hlinksldjump"/>
            </a:rPr>
            <a:t>Voc</a:t>
          </a:r>
          <a:r>
            <a:rPr lang="fr-FR" sz="1200" dirty="0">
              <a:hlinkClick xmlns:r="http://schemas.openxmlformats.org/officeDocument/2006/relationships" r:id="rId12" action="ppaction://hlinksldjump"/>
            </a:rPr>
            <a:t>: aliments</a:t>
          </a:r>
          <a:endParaRPr lang="fr-FR" sz="1200" dirty="0"/>
        </a:p>
      </dgm:t>
    </dgm:pt>
    <dgm:pt modelId="{F9360B63-235F-4C4F-913A-0129822BD193}" type="parTrans" cxnId="{7C96E37D-2221-4703-9830-2485111A4943}">
      <dgm:prSet/>
      <dgm:spPr/>
      <dgm:t>
        <a:bodyPr/>
        <a:lstStyle/>
        <a:p>
          <a:endParaRPr lang="fr-FR" sz="1200"/>
        </a:p>
      </dgm:t>
    </dgm:pt>
    <dgm:pt modelId="{31BB5B69-4B99-4D7D-8A85-CD53BEB64987}" type="sibTrans" cxnId="{7C96E37D-2221-4703-9830-2485111A4943}">
      <dgm:prSet/>
      <dgm:spPr/>
      <dgm:t>
        <a:bodyPr/>
        <a:lstStyle/>
        <a:p>
          <a:endParaRPr lang="fr-FR" sz="12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12">
        <dgm:presLayoutVars>
          <dgm:bulletEnabled val="1"/>
        </dgm:presLayoutVars>
      </dgm:prSet>
      <dgm:spPr/>
    </dgm:pt>
    <dgm:pt modelId="{4F894FE4-D206-41C8-AF7E-2F059EF7A497}" type="pres">
      <dgm:prSet presAssocID="{D71A99E9-9574-442D-A8CA-B21062B246A6}" presName="parSpace" presStyleCnt="0"/>
      <dgm:spPr/>
    </dgm:pt>
    <dgm:pt modelId="{2F548C05-5D23-47B9-9153-0D08392EF497}" type="pres">
      <dgm:prSet presAssocID="{6FAE786F-AC75-4C08-AB21-821A5A2DCB78}" presName="parTxOnly" presStyleLbl="node1" presStyleIdx="1" presStyleCnt="12">
        <dgm:presLayoutVars>
          <dgm:bulletEnabled val="1"/>
        </dgm:presLayoutVars>
      </dgm:prSet>
      <dgm:spPr/>
    </dgm:pt>
    <dgm:pt modelId="{2641F55C-7678-4F0E-9F26-07FCA1D57FDD}" type="pres">
      <dgm:prSet presAssocID="{EB9486F7-414A-4ECD-8706-C58E89D3C254}" presName="parSpace" presStyleCnt="0"/>
      <dgm:spPr/>
    </dgm:pt>
    <dgm:pt modelId="{07D5B92C-B88D-4097-96C2-28859F65CA7F}" type="pres">
      <dgm:prSet presAssocID="{1C4AA4B7-634C-4CBA-8066-E03FD66C6830}" presName="parTxOnly" presStyleLbl="node1" presStyleIdx="2" presStyleCnt="12">
        <dgm:presLayoutVars>
          <dgm:bulletEnabled val="1"/>
        </dgm:presLayoutVars>
      </dgm:prSet>
      <dgm:spPr/>
    </dgm:pt>
    <dgm:pt modelId="{149AD83A-B175-422B-8511-AB5D0AE3C71B}" type="pres">
      <dgm:prSet presAssocID="{31BB5B69-4B99-4D7D-8A85-CD53BEB64987}" presName="parSpace" presStyleCnt="0"/>
      <dgm:spPr/>
    </dgm:pt>
    <dgm:pt modelId="{0BF32CFA-15F8-41C4-A152-C55FC3476C2D}" type="pres">
      <dgm:prSet presAssocID="{85EC93E8-032B-44C3-96BD-D8FC2CDF2A04}" presName="parTxOnly" presStyleLbl="node1" presStyleIdx="3" presStyleCnt="1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12">
        <dgm:presLayoutVars>
          <dgm:bulletEnabled val="1"/>
        </dgm:presLayoutVars>
      </dgm:prSet>
      <dgm:spPr/>
    </dgm:pt>
    <dgm:pt modelId="{25A1145E-2788-45FB-97B7-F8C4089C4654}" type="pres">
      <dgm:prSet presAssocID="{F11C5AE7-F1F8-4B7B-AAC2-50535A342F1D}" presName="parSpace" presStyleCnt="0"/>
      <dgm:spPr/>
    </dgm:pt>
    <dgm:pt modelId="{9FAE840A-45EF-4838-804D-7D38725257B5}" type="pres">
      <dgm:prSet presAssocID="{51A4E85C-7853-4BD1-99B8-500FA732C07C}" presName="parTxOnly" presStyleLbl="node1" presStyleIdx="5" presStyleCnt="12">
        <dgm:presLayoutVars>
          <dgm:bulletEnabled val="1"/>
        </dgm:presLayoutVars>
      </dgm:prSet>
      <dgm:spPr/>
    </dgm:pt>
    <dgm:pt modelId="{BBB638DF-FC3D-4C30-895A-940F06B6343E}" type="pres">
      <dgm:prSet presAssocID="{1D2E3503-D81D-4ED0-BBED-9752F01DDB36}" presName="parSpace" presStyleCnt="0"/>
      <dgm:spPr/>
    </dgm:pt>
    <dgm:pt modelId="{2CC4FF6B-995D-4E35-BB3F-77D64CD4A0D0}" type="pres">
      <dgm:prSet presAssocID="{2473E0C6-F091-45D1-92DF-C3495EF1C401}" presName="parTxOnly" presStyleLbl="node1" presStyleIdx="6" presStyleCnt="12">
        <dgm:presLayoutVars>
          <dgm:bulletEnabled val="1"/>
        </dgm:presLayoutVars>
      </dgm:prSet>
      <dgm:spPr/>
    </dgm:pt>
    <dgm:pt modelId="{1B769117-C156-4328-97A8-A790DE76E5F3}" type="pres">
      <dgm:prSet presAssocID="{180EAE69-2C01-4311-B9E4-412DA1BB2F8A}" presName="parSpace" presStyleCnt="0"/>
      <dgm:spPr/>
    </dgm:pt>
    <dgm:pt modelId="{E0020522-8D25-4C40-9ABB-B5A802558AAC}" type="pres">
      <dgm:prSet presAssocID="{F6F74AEF-BB45-45DA-85BB-D022F832901F}" presName="parTxOnly" presStyleLbl="node1" presStyleIdx="7" presStyleCnt="12">
        <dgm:presLayoutVars>
          <dgm:bulletEnabled val="1"/>
        </dgm:presLayoutVars>
      </dgm:prSet>
      <dgm:spPr/>
    </dgm:pt>
    <dgm:pt modelId="{8CF0E4F3-6CAB-4DF7-8127-F071599528CD}" type="pres">
      <dgm:prSet presAssocID="{0A7681B3-6438-4331-95BA-32E8E2E65E7D}" presName="parSpace" presStyleCnt="0"/>
      <dgm:spPr/>
    </dgm:pt>
    <dgm:pt modelId="{6EE9DACF-3558-46D5-AD94-BB48E49F1489}" type="pres">
      <dgm:prSet presAssocID="{936D745D-CA20-4C08-BC30-D08A12E607A8}" presName="parTxOnly" presStyleLbl="node1" presStyleIdx="8" presStyleCnt="12">
        <dgm:presLayoutVars>
          <dgm:bulletEnabled val="1"/>
        </dgm:presLayoutVars>
      </dgm:prSet>
      <dgm:spPr/>
    </dgm:pt>
    <dgm:pt modelId="{32911B46-F97F-4525-AD59-CFE95FFB94FB}" type="pres">
      <dgm:prSet presAssocID="{3F89783E-1958-4D73-9E9D-4ADDC3DE43EC}" presName="parSpace" presStyleCnt="0"/>
      <dgm:spPr/>
    </dgm:pt>
    <dgm:pt modelId="{B5879791-AD02-494D-9D78-6C22396A75B7}" type="pres">
      <dgm:prSet presAssocID="{0D8A07CC-95B6-4EA0-829E-D9B8D030864E}" presName="parTxOnly" presStyleLbl="node1" presStyleIdx="9" presStyleCnt="12">
        <dgm:presLayoutVars>
          <dgm:bulletEnabled val="1"/>
        </dgm:presLayoutVars>
      </dgm:prSet>
      <dgm:spPr/>
    </dgm:pt>
    <dgm:pt modelId="{58A52110-D620-4823-A6FA-E8FA09D67D59}" type="pres">
      <dgm:prSet presAssocID="{922F579C-F95D-45B9-8EB7-32A2FB74BB9F}" presName="parSpace" presStyleCnt="0"/>
      <dgm:spPr/>
    </dgm:pt>
    <dgm:pt modelId="{92430BDE-7174-4B03-866C-936903DF07F9}" type="pres">
      <dgm:prSet presAssocID="{9CD13DA1-4E5F-4C46-A83B-A6876944F671}" presName="parTxOnly" presStyleLbl="node1" presStyleIdx="10" presStyleCnt="12">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11" presStyleCnt="12">
        <dgm:presLayoutVars>
          <dgm:bulletEnabled val="1"/>
        </dgm:presLayoutVars>
      </dgm:prSet>
      <dgm:spPr/>
    </dgm:pt>
  </dgm:ptLst>
  <dgm:cxnLst>
    <dgm:cxn modelId="{72738101-32A0-482A-BC85-92CF6BCE71EB}" srcId="{70A282F3-4515-4856-B2C0-86AA77246B51}" destId="{B1C5E547-A81E-4965-963A-5969F01DE233}" srcOrd="11" destOrd="0" parTransId="{AE6CC7CD-9FCB-4360-8E79-DF93DAF60737}" sibTransId="{580937A6-3062-43E0-84A4-203220A55668}"/>
    <dgm:cxn modelId="{BC1FA509-B3C6-4E15-9D7F-18D053E21C90}" type="presOf" srcId="{0D8A07CC-95B6-4EA0-829E-D9B8D030864E}" destId="{B5879791-AD02-494D-9D78-6C22396A75B7}" srcOrd="0" destOrd="0" presId="urn:microsoft.com/office/officeart/2005/8/layout/hChevron3"/>
    <dgm:cxn modelId="{8256F109-2CE8-4062-ACC0-DBE387B5E892}" type="presOf" srcId="{70A282F3-4515-4856-B2C0-86AA77246B51}" destId="{776A1F8C-5C31-4691-9C2B-A7F8DF456F32}" srcOrd="0" destOrd="0" presId="urn:microsoft.com/office/officeart/2005/8/layout/hChevron3"/>
    <dgm:cxn modelId="{738C1013-B35C-45FD-A84F-246877F9D9FE}" type="presOf" srcId="{936D745D-CA20-4C08-BC30-D08A12E607A8}" destId="{6EE9DACF-3558-46D5-AD94-BB48E49F1489}" srcOrd="0" destOrd="0" presId="urn:microsoft.com/office/officeart/2005/8/layout/hChevron3"/>
    <dgm:cxn modelId="{AE06BB18-E8A4-4D1E-ACA5-3BC536A79940}" srcId="{70A282F3-4515-4856-B2C0-86AA77246B51}" destId="{51A4E85C-7853-4BD1-99B8-500FA732C07C}" srcOrd="5" destOrd="0" parTransId="{B7C07AFD-23D0-4ADA-AB3D-00F07F4ED878}" sibTransId="{1D2E3503-D81D-4ED0-BBED-9752F01DDB36}"/>
    <dgm:cxn modelId="{E8BBB22B-7300-4868-A083-1104E6BD099B}" type="presOf" srcId="{71854ADA-8CB0-41DE-A023-09C1AF968FE5}" destId="{10216DF6-6500-4360-8168-79C8E29168F6}" srcOrd="0" destOrd="0" presId="urn:microsoft.com/office/officeart/2005/8/layout/hChevron3"/>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1"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0C3B4C51-DA37-44EB-8B1A-A227097089DF}" type="presOf" srcId="{51A4E85C-7853-4BD1-99B8-500FA732C07C}" destId="{9FAE840A-45EF-4838-804D-7D38725257B5}" srcOrd="0" destOrd="0" presId="urn:microsoft.com/office/officeart/2005/8/layout/hChevron3"/>
    <dgm:cxn modelId="{7C96E37D-2221-4703-9830-2485111A4943}" srcId="{70A282F3-4515-4856-B2C0-86AA77246B51}" destId="{1C4AA4B7-634C-4CBA-8066-E03FD66C6830}" srcOrd="2" destOrd="0" parTransId="{F9360B63-235F-4C4F-913A-0129822BD193}" sibTransId="{31BB5B69-4B99-4D7D-8A85-CD53BEB64987}"/>
    <dgm:cxn modelId="{7003787F-7B8C-4EAA-87AB-559D63E64850}" type="presOf" srcId="{2473E0C6-F091-45D1-92DF-C3495EF1C401}" destId="{2CC4FF6B-995D-4E35-BB3F-77D64CD4A0D0}" srcOrd="0" destOrd="0" presId="urn:microsoft.com/office/officeart/2005/8/layout/hChevron3"/>
    <dgm:cxn modelId="{D7169B87-9B7A-456D-8969-26D2699B1861}" srcId="{70A282F3-4515-4856-B2C0-86AA77246B51}" destId="{0D8A07CC-95B6-4EA0-829E-D9B8D030864E}" srcOrd="9" destOrd="0" parTransId="{D1EA18D4-45E8-453B-9846-F7DB3EB607EC}" sibTransId="{922F579C-F95D-45B9-8EB7-32A2FB74BB9F}"/>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10" destOrd="0" parTransId="{A0441888-E3AF-4D12-AB92-613143FC1909}" sibTransId="{1E76E48C-B58D-4209-8280-B24013EBE79B}"/>
    <dgm:cxn modelId="{5B7573AD-785D-4B55-A230-E32D87EAB77C}" srcId="{70A282F3-4515-4856-B2C0-86AA77246B51}" destId="{F6F74AEF-BB45-45DA-85BB-D022F832901F}" srcOrd="7" destOrd="0" parTransId="{31D343A9-D0AF-42AA-80A0-2F8A29E1D15C}" sibTransId="{0A7681B3-6438-4331-95BA-32E8E2E65E7D}"/>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EDF810CE-15C3-42DD-BF0A-6F360788C8CC}" srcId="{70A282F3-4515-4856-B2C0-86AA77246B51}" destId="{936D745D-CA20-4C08-BC30-D08A12E607A8}" srcOrd="8" destOrd="0" parTransId="{5794BC60-2566-4E8B-AF41-932DE9E3CF09}" sibTransId="{3F89783E-1958-4D73-9E9D-4ADDC3DE43EC}"/>
    <dgm:cxn modelId="{2469B8E2-A478-42E2-AA81-10AD3E8626D6}" type="presOf" srcId="{F6F74AEF-BB45-45DA-85BB-D022F832901F}" destId="{E0020522-8D25-4C40-9ABB-B5A802558AAC}"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9587E1F6-0EDF-4079-BE46-C5E4EDAD7C76}" type="presOf" srcId="{1C4AA4B7-634C-4CBA-8066-E03FD66C6830}" destId="{07D5B92C-B88D-4097-96C2-28859F65CA7F}" srcOrd="0" destOrd="0" presId="urn:microsoft.com/office/officeart/2005/8/layout/hChevron3"/>
    <dgm:cxn modelId="{2A5368FE-1C47-49B5-BBAB-3FCDB61912AD}" srcId="{70A282F3-4515-4856-B2C0-86AA77246B51}" destId="{2473E0C6-F091-45D1-92DF-C3495EF1C401}" srcOrd="6" destOrd="0" parTransId="{4433C147-A76C-4373-82A9-5E8D9C6D1838}" sibTransId="{180EAE69-2C01-4311-B9E4-412DA1BB2F8A}"/>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23E8F3E0-0D4E-44EC-A5D5-384FB891694A}" type="presParOf" srcId="{776A1F8C-5C31-4691-9C2B-A7F8DF456F32}" destId="{2F548C05-5D23-47B9-9153-0D08392EF497}" srcOrd="2" destOrd="0" presId="urn:microsoft.com/office/officeart/2005/8/layout/hChevron3"/>
    <dgm:cxn modelId="{6B743A57-743D-4B08-99B0-997F146DC9E6}" type="presParOf" srcId="{776A1F8C-5C31-4691-9C2B-A7F8DF456F32}" destId="{2641F55C-7678-4F0E-9F26-07FCA1D57FDD}" srcOrd="3" destOrd="0" presId="urn:microsoft.com/office/officeart/2005/8/layout/hChevron3"/>
    <dgm:cxn modelId="{DC205062-3D57-485B-A4A3-88E08CF67B73}" type="presParOf" srcId="{776A1F8C-5C31-4691-9C2B-A7F8DF456F32}" destId="{07D5B92C-B88D-4097-96C2-28859F65CA7F}" srcOrd="4" destOrd="0" presId="urn:microsoft.com/office/officeart/2005/8/layout/hChevron3"/>
    <dgm:cxn modelId="{564C1AF4-A875-4033-AC0C-3A982FD8735B}" type="presParOf" srcId="{776A1F8C-5C31-4691-9C2B-A7F8DF456F32}" destId="{149AD83A-B175-422B-8511-AB5D0AE3C71B}"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2A60B205-ECBC-4A54-8744-FD5CBA466B06}" type="presParOf" srcId="{776A1F8C-5C31-4691-9C2B-A7F8DF456F32}" destId="{9FAE840A-45EF-4838-804D-7D38725257B5}" srcOrd="10" destOrd="0" presId="urn:microsoft.com/office/officeart/2005/8/layout/hChevron3"/>
    <dgm:cxn modelId="{43B5F5F6-6381-4D48-B856-1AB4A62ACFE7}" type="presParOf" srcId="{776A1F8C-5C31-4691-9C2B-A7F8DF456F32}" destId="{BBB638DF-FC3D-4C30-895A-940F06B6343E}" srcOrd="11" destOrd="0" presId="urn:microsoft.com/office/officeart/2005/8/layout/hChevron3"/>
    <dgm:cxn modelId="{3459719D-6CFD-462C-B8D1-15E16C375775}" type="presParOf" srcId="{776A1F8C-5C31-4691-9C2B-A7F8DF456F32}" destId="{2CC4FF6B-995D-4E35-BB3F-77D64CD4A0D0}" srcOrd="12" destOrd="0" presId="urn:microsoft.com/office/officeart/2005/8/layout/hChevron3"/>
    <dgm:cxn modelId="{9BEB9B76-D675-43EF-8776-EF1C3FA58311}" type="presParOf" srcId="{776A1F8C-5C31-4691-9C2B-A7F8DF456F32}" destId="{1B769117-C156-4328-97A8-A790DE76E5F3}" srcOrd="13" destOrd="0" presId="urn:microsoft.com/office/officeart/2005/8/layout/hChevron3"/>
    <dgm:cxn modelId="{3A64E952-699F-4EC7-9C53-12B304A1AC65}" type="presParOf" srcId="{776A1F8C-5C31-4691-9C2B-A7F8DF456F32}" destId="{E0020522-8D25-4C40-9ABB-B5A802558AAC}" srcOrd="14" destOrd="0" presId="urn:microsoft.com/office/officeart/2005/8/layout/hChevron3"/>
    <dgm:cxn modelId="{7C42AB26-C2B4-4645-A7A3-40E0E203DE4E}" type="presParOf" srcId="{776A1F8C-5C31-4691-9C2B-A7F8DF456F32}" destId="{8CF0E4F3-6CAB-4DF7-8127-F071599528CD}" srcOrd="15" destOrd="0" presId="urn:microsoft.com/office/officeart/2005/8/layout/hChevron3"/>
    <dgm:cxn modelId="{D9A9EFE4-1844-4005-8BED-2FB2A5DC5673}" type="presParOf" srcId="{776A1F8C-5C31-4691-9C2B-A7F8DF456F32}" destId="{6EE9DACF-3558-46D5-AD94-BB48E49F1489}" srcOrd="16" destOrd="0" presId="urn:microsoft.com/office/officeart/2005/8/layout/hChevron3"/>
    <dgm:cxn modelId="{DDC766BE-4A32-4C0C-825B-A9815018E346}" type="presParOf" srcId="{776A1F8C-5C31-4691-9C2B-A7F8DF456F32}" destId="{32911B46-F97F-4525-AD59-CFE95FFB94FB}" srcOrd="17" destOrd="0" presId="urn:microsoft.com/office/officeart/2005/8/layout/hChevron3"/>
    <dgm:cxn modelId="{50FEB9A3-6A5E-493F-B5D2-A491D2B86465}" type="presParOf" srcId="{776A1F8C-5C31-4691-9C2B-A7F8DF456F32}" destId="{B5879791-AD02-494D-9D78-6C22396A75B7}" srcOrd="18" destOrd="0" presId="urn:microsoft.com/office/officeart/2005/8/layout/hChevron3"/>
    <dgm:cxn modelId="{0534FCC8-F103-4C46-8CA6-2E6FE1A79070}" type="presParOf" srcId="{776A1F8C-5C31-4691-9C2B-A7F8DF456F32}" destId="{58A52110-D620-4823-A6FA-E8FA09D67D59}" srcOrd="19" destOrd="0" presId="urn:microsoft.com/office/officeart/2005/8/layout/hChevron3"/>
    <dgm:cxn modelId="{FA103E51-2275-407D-9C53-E55B4CF21AE3}" type="presParOf" srcId="{776A1F8C-5C31-4691-9C2B-A7F8DF456F32}" destId="{92430BDE-7174-4B03-866C-936903DF07F9}" srcOrd="20" destOrd="0" presId="urn:microsoft.com/office/officeart/2005/8/layout/hChevron3"/>
    <dgm:cxn modelId="{F31D3BCB-2AFA-458D-96BF-227456F0A622}" type="presParOf" srcId="{776A1F8C-5C31-4691-9C2B-A7F8DF456F32}" destId="{67BB3DEC-BE6B-4F48-94DF-D5CCA4276827}" srcOrd="21" destOrd="0" presId="urn:microsoft.com/office/officeart/2005/8/layout/hChevron3"/>
    <dgm:cxn modelId="{E192B9E4-C8EF-43DC-BA11-78FD917000E5}" type="presParOf" srcId="{776A1F8C-5C31-4691-9C2B-A7F8DF456F32}" destId="{2CB68F4E-D058-4ECE-8D28-436B2D71DCC9}" srcOrd="22" destOrd="0" presId="urn:microsoft.com/office/officeart/2005/8/layout/hChevron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66.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200" dirty="0">
              <a:hlinkClick xmlns:r="http://schemas.openxmlformats.org/officeDocument/2006/relationships" r:id="rId1" action="ppaction://hlinksldjump"/>
            </a:rPr>
            <a:t>I. Starter</a:t>
          </a:r>
          <a:endParaRPr lang="fr-FR" sz="1200" dirty="0"/>
        </a:p>
      </dgm:t>
    </dgm:pt>
    <dgm:pt modelId="{C735A598-7BAA-4198-B3DB-B75AF76A8085}" type="parTrans" cxnId="{C66094AE-62B6-4AC2-AD90-6DDD41DB0420}">
      <dgm:prSet/>
      <dgm:spPr/>
      <dgm:t>
        <a:bodyPr/>
        <a:lstStyle/>
        <a:p>
          <a:endParaRPr lang="fr-FR" sz="1200"/>
        </a:p>
      </dgm:t>
    </dgm:pt>
    <dgm:pt modelId="{D71A99E9-9574-442D-A8CA-B21062B246A6}" type="sibTrans" cxnId="{C66094AE-62B6-4AC2-AD90-6DDD41DB0420}">
      <dgm:prSet/>
      <dgm:spPr/>
      <dgm:t>
        <a:bodyPr/>
        <a:lstStyle/>
        <a:p>
          <a:endParaRPr lang="fr-FR" sz="1200"/>
        </a:p>
      </dgm:t>
    </dgm:pt>
    <dgm:pt modelId="{6FAE786F-AC75-4C08-AB21-821A5A2DCB78}">
      <dgm:prSet phldrT="[Texte]" custT="1"/>
      <dgm:spPr>
        <a:solidFill>
          <a:schemeClr val="accent6">
            <a:lumMod val="20000"/>
            <a:lumOff val="80000"/>
          </a:schemeClr>
        </a:solidFill>
      </dgm:spPr>
      <dgm:t>
        <a:bodyPr/>
        <a:lstStyle/>
        <a:p>
          <a:r>
            <a:rPr lang="fr-FR" sz="1200" dirty="0">
              <a:hlinkClick xmlns:r="http://schemas.openxmlformats.org/officeDocument/2006/relationships" r:id="rId2" action="ppaction://hlinksldjump"/>
            </a:rPr>
            <a:t>II. C. texte</a:t>
          </a:r>
          <a:endParaRPr lang="fr-FR" sz="1200" dirty="0"/>
        </a:p>
      </dgm:t>
    </dgm:pt>
    <dgm:pt modelId="{995DA614-9380-4BB6-AF59-3DCB142B5F48}" type="parTrans" cxnId="{999FA33F-C5F2-4496-9223-5605050F10AE}">
      <dgm:prSet/>
      <dgm:spPr/>
      <dgm:t>
        <a:bodyPr/>
        <a:lstStyle/>
        <a:p>
          <a:endParaRPr lang="fr-FR" sz="1200"/>
        </a:p>
      </dgm:t>
    </dgm:pt>
    <dgm:pt modelId="{EB9486F7-414A-4ECD-8706-C58E89D3C254}" type="sibTrans" cxnId="{999FA33F-C5F2-4496-9223-5605050F10AE}">
      <dgm:prSet/>
      <dgm:spPr/>
      <dgm:t>
        <a:bodyPr/>
        <a:lstStyle/>
        <a:p>
          <a:endParaRPr lang="fr-FR" sz="1200"/>
        </a:p>
      </dgm:t>
    </dgm:pt>
    <dgm:pt modelId="{85EC93E8-032B-44C3-96BD-D8FC2CDF2A04}">
      <dgm:prSet phldrT="[Texte]" custT="1"/>
      <dgm:spPr>
        <a:solidFill>
          <a:schemeClr val="accent6">
            <a:lumMod val="20000"/>
            <a:lumOff val="80000"/>
          </a:schemeClr>
        </a:solidFill>
      </dgm:spPr>
      <dgm:t>
        <a:bodyPr/>
        <a:lstStyle/>
        <a:p>
          <a:r>
            <a:rPr lang="fr-FR" sz="1200" dirty="0">
              <a:hlinkClick xmlns:r="http://schemas.openxmlformats.org/officeDocument/2006/relationships" r:id="rId3" action="ppaction://hlinksldjump"/>
            </a:rPr>
            <a:t>IV. Gr: qté définie</a:t>
          </a:r>
          <a:endParaRPr lang="fr-FR" sz="1200" dirty="0"/>
        </a:p>
      </dgm:t>
    </dgm:pt>
    <dgm:pt modelId="{B0ED8357-9422-40D9-916C-E231BBDB607E}" type="parTrans" cxnId="{0A00E1CB-F810-44A5-A8D7-65B7092DF0AD}">
      <dgm:prSet/>
      <dgm:spPr/>
      <dgm:t>
        <a:bodyPr/>
        <a:lstStyle/>
        <a:p>
          <a:endParaRPr lang="fr-FR" sz="1200"/>
        </a:p>
      </dgm:t>
    </dgm:pt>
    <dgm:pt modelId="{9936B63E-A76D-4026-BBC4-6A1BEE9FE167}" type="sibTrans" cxnId="{0A00E1CB-F810-44A5-A8D7-65B7092DF0AD}">
      <dgm:prSet/>
      <dgm:spPr/>
      <dgm:t>
        <a:bodyPr/>
        <a:lstStyle/>
        <a:p>
          <a:endParaRPr lang="fr-FR" sz="1200"/>
        </a:p>
      </dgm:t>
    </dgm:pt>
    <dgm:pt modelId="{63BF9446-41F9-44D2-88CF-A079D597BA95}">
      <dgm:prSet phldrT="[Texte]" custT="1"/>
      <dgm:spPr>
        <a:solidFill>
          <a:schemeClr val="accent6">
            <a:lumMod val="20000"/>
            <a:lumOff val="80000"/>
          </a:schemeClr>
        </a:solidFill>
      </dgm:spPr>
      <dgm:t>
        <a:bodyPr/>
        <a:lstStyle/>
        <a:p>
          <a:r>
            <a:rPr lang="fr-FR" sz="1200" dirty="0">
              <a:hlinkClick xmlns:r="http://schemas.openxmlformats.org/officeDocument/2006/relationships" r:id="rId4" action="ppaction://hlinksldjump"/>
            </a:rPr>
            <a:t>V. Gr: qté indéfinie</a:t>
          </a:r>
          <a:endParaRPr lang="fr-FR" sz="1200" dirty="0"/>
        </a:p>
      </dgm:t>
    </dgm:pt>
    <dgm:pt modelId="{9AEBF485-80B7-4E72-B632-6D0248883F53}" type="parTrans" cxnId="{B2C73BEB-7BFC-4B9A-BF95-0C73B50EBA98}">
      <dgm:prSet/>
      <dgm:spPr/>
      <dgm:t>
        <a:bodyPr/>
        <a:lstStyle/>
        <a:p>
          <a:endParaRPr lang="fr-FR" sz="1200"/>
        </a:p>
      </dgm:t>
    </dgm:pt>
    <dgm:pt modelId="{F11C5AE7-F1F8-4B7B-AAC2-50535A342F1D}" type="sibTrans" cxnId="{B2C73BEB-7BFC-4B9A-BF95-0C73B50EBA98}">
      <dgm:prSet/>
      <dgm:spPr/>
      <dgm:t>
        <a:bodyPr/>
        <a:lstStyle/>
        <a:p>
          <a:endParaRPr lang="fr-FR" sz="1200"/>
        </a:p>
      </dgm:t>
    </dgm:pt>
    <dgm:pt modelId="{9CD13DA1-4E5F-4C46-A83B-A6876944F671}">
      <dgm:prSet phldrT="[Texte]" custT="1"/>
      <dgm:spPr>
        <a:solidFill>
          <a:schemeClr val="accent6">
            <a:lumMod val="20000"/>
            <a:lumOff val="80000"/>
          </a:schemeClr>
        </a:solidFill>
      </dgm:spPr>
      <dgm:t>
        <a:bodyPr/>
        <a:lstStyle/>
        <a:p>
          <a:r>
            <a:rPr lang="fr-FR" sz="1200" dirty="0">
              <a:hlinkClick xmlns:r="http://schemas.openxmlformats.org/officeDocument/2006/relationships" r:id="rId5" action="ppaction://hlinksldjump"/>
            </a:rPr>
            <a:t>XI. Phonétique</a:t>
          </a:r>
          <a:endParaRPr lang="fr-FR" sz="1200" dirty="0"/>
        </a:p>
      </dgm:t>
    </dgm:pt>
    <dgm:pt modelId="{A0441888-E3AF-4D12-AB92-613143FC1909}" type="parTrans" cxnId="{C85385A2-F66B-431C-B9AC-A00FB80E79EB}">
      <dgm:prSet/>
      <dgm:spPr/>
      <dgm:t>
        <a:bodyPr/>
        <a:lstStyle/>
        <a:p>
          <a:endParaRPr lang="fr-FR" sz="1200"/>
        </a:p>
      </dgm:t>
    </dgm:pt>
    <dgm:pt modelId="{1E76E48C-B58D-4209-8280-B24013EBE79B}" type="sibTrans" cxnId="{C85385A2-F66B-431C-B9AC-A00FB80E79EB}">
      <dgm:prSet/>
      <dgm:spPr/>
      <dgm:t>
        <a:bodyPr/>
        <a:lstStyle/>
        <a:p>
          <a:endParaRPr lang="fr-FR" sz="1200"/>
        </a:p>
      </dgm:t>
    </dgm:pt>
    <dgm:pt modelId="{B1C5E547-A81E-4965-963A-5969F01DE233}">
      <dgm:prSet phldrT="[Texte]" custT="1"/>
      <dgm:spPr>
        <a:solidFill>
          <a:schemeClr val="accent6">
            <a:lumMod val="20000"/>
            <a:lumOff val="80000"/>
          </a:schemeClr>
        </a:solidFill>
      </dgm:spPr>
      <dgm:t>
        <a:bodyPr/>
        <a:lstStyle/>
        <a:p>
          <a:r>
            <a:rPr lang="fr-FR" sz="1200" dirty="0">
              <a:hlinkClick xmlns:r="http://schemas.openxmlformats.org/officeDocument/2006/relationships" r:id="rId6" action="ppaction://hlinksldjump"/>
            </a:rPr>
            <a:t>XII. Production</a:t>
          </a:r>
          <a:endParaRPr lang="fr-FR" sz="1200" dirty="0"/>
        </a:p>
      </dgm:t>
    </dgm:pt>
    <dgm:pt modelId="{AE6CC7CD-9FCB-4360-8E79-DF93DAF60737}" type="parTrans" cxnId="{72738101-32A0-482A-BC85-92CF6BCE71EB}">
      <dgm:prSet/>
      <dgm:spPr/>
      <dgm:t>
        <a:bodyPr/>
        <a:lstStyle/>
        <a:p>
          <a:endParaRPr lang="fr-FR" sz="1200"/>
        </a:p>
      </dgm:t>
    </dgm:pt>
    <dgm:pt modelId="{580937A6-3062-43E0-84A4-203220A55668}" type="sibTrans" cxnId="{72738101-32A0-482A-BC85-92CF6BCE71EB}">
      <dgm:prSet/>
      <dgm:spPr/>
      <dgm:t>
        <a:bodyPr/>
        <a:lstStyle/>
        <a:p>
          <a:endParaRPr lang="fr-FR" sz="1200"/>
        </a:p>
      </dgm:t>
    </dgm:pt>
    <dgm:pt modelId="{51A4E85C-7853-4BD1-99B8-500FA732C07C}">
      <dgm:prSet phldrT="[Texte]" custT="1"/>
      <dgm:spPr>
        <a:solidFill>
          <a:srgbClr val="FFC000"/>
        </a:solidFill>
      </dgm:spPr>
      <dgm:t>
        <a:bodyPr/>
        <a:lstStyle/>
        <a:p>
          <a:r>
            <a:rPr lang="fr-FR" sz="1200" dirty="0">
              <a:hlinkClick xmlns:r="http://schemas.openxmlformats.org/officeDocument/2006/relationships" r:id="rId7" action="ppaction://hlinksldjump"/>
            </a:rPr>
            <a:t>VI. </a:t>
          </a:r>
          <a:r>
            <a:rPr lang="fr-FR" sz="1200" dirty="0" err="1">
              <a:hlinkClick xmlns:r="http://schemas.openxmlformats.org/officeDocument/2006/relationships" r:id="rId7" action="ppaction://hlinksldjump"/>
            </a:rPr>
            <a:t>Voc</a:t>
          </a:r>
          <a:r>
            <a:rPr lang="fr-FR" sz="1200" dirty="0">
              <a:hlinkClick xmlns:r="http://schemas.openxmlformats.org/officeDocument/2006/relationships" r:id="rId7" action="ppaction://hlinksldjump"/>
            </a:rPr>
            <a:t>: actions</a:t>
          </a:r>
          <a:endParaRPr lang="fr-FR" sz="1200" dirty="0"/>
        </a:p>
      </dgm:t>
    </dgm:pt>
    <dgm:pt modelId="{B7C07AFD-23D0-4ADA-AB3D-00F07F4ED878}" type="parTrans" cxnId="{AE06BB18-E8A4-4D1E-ACA5-3BC536A79940}">
      <dgm:prSet/>
      <dgm:spPr/>
      <dgm:t>
        <a:bodyPr/>
        <a:lstStyle/>
        <a:p>
          <a:endParaRPr lang="fr-FR" sz="1200"/>
        </a:p>
      </dgm:t>
    </dgm:pt>
    <dgm:pt modelId="{1D2E3503-D81D-4ED0-BBED-9752F01DDB36}" type="sibTrans" cxnId="{AE06BB18-E8A4-4D1E-ACA5-3BC536A79940}">
      <dgm:prSet/>
      <dgm:spPr/>
      <dgm:t>
        <a:bodyPr/>
        <a:lstStyle/>
        <a:p>
          <a:endParaRPr lang="fr-FR" sz="1200"/>
        </a:p>
      </dgm:t>
    </dgm:pt>
    <dgm:pt modelId="{2473E0C6-F091-45D1-92DF-C3495EF1C401}">
      <dgm:prSet phldrT="[Texte]" custT="1"/>
      <dgm:spPr>
        <a:solidFill>
          <a:schemeClr val="accent6">
            <a:lumMod val="20000"/>
            <a:lumOff val="80000"/>
          </a:schemeClr>
        </a:solidFill>
      </dgm:spPr>
      <dgm:t>
        <a:bodyPr/>
        <a:lstStyle/>
        <a:p>
          <a:r>
            <a:rPr lang="fr-FR" sz="1200" dirty="0">
              <a:hlinkClick xmlns:r="http://schemas.openxmlformats.org/officeDocument/2006/relationships" r:id="rId8" action="ppaction://hlinksldjump"/>
            </a:rPr>
            <a:t>VII. Gr: COD</a:t>
          </a:r>
          <a:endParaRPr lang="fr-FR" sz="1200" dirty="0"/>
        </a:p>
      </dgm:t>
    </dgm:pt>
    <dgm:pt modelId="{4433C147-A76C-4373-82A9-5E8D9C6D1838}" type="parTrans" cxnId="{2A5368FE-1C47-49B5-BBAB-3FCDB61912AD}">
      <dgm:prSet/>
      <dgm:spPr/>
      <dgm:t>
        <a:bodyPr/>
        <a:lstStyle/>
        <a:p>
          <a:endParaRPr lang="fr-FR" sz="1200"/>
        </a:p>
      </dgm:t>
    </dgm:pt>
    <dgm:pt modelId="{180EAE69-2C01-4311-B9E4-412DA1BB2F8A}" type="sibTrans" cxnId="{2A5368FE-1C47-49B5-BBAB-3FCDB61912AD}">
      <dgm:prSet/>
      <dgm:spPr/>
      <dgm:t>
        <a:bodyPr/>
        <a:lstStyle/>
        <a:p>
          <a:endParaRPr lang="fr-FR" sz="1200"/>
        </a:p>
      </dgm:t>
    </dgm:pt>
    <dgm:pt modelId="{F6F74AEF-BB45-45DA-85BB-D022F832901F}">
      <dgm:prSet phldrT="[Texte]" custT="1"/>
      <dgm:spPr>
        <a:solidFill>
          <a:schemeClr val="accent6">
            <a:lumMod val="20000"/>
            <a:lumOff val="80000"/>
          </a:schemeClr>
        </a:solidFill>
      </dgm:spPr>
      <dgm:t>
        <a:bodyPr/>
        <a:lstStyle/>
        <a:p>
          <a:r>
            <a:rPr lang="fr-FR" sz="1200" dirty="0">
              <a:hlinkClick xmlns:r="http://schemas.openxmlformats.org/officeDocument/2006/relationships" r:id="rId9" action="ppaction://hlinksldjump"/>
            </a:rPr>
            <a:t>VIII. Gr: prés. progressif</a:t>
          </a:r>
          <a:endParaRPr lang="fr-FR" sz="1200" dirty="0"/>
        </a:p>
      </dgm:t>
    </dgm:pt>
    <dgm:pt modelId="{31D343A9-D0AF-42AA-80A0-2F8A29E1D15C}" type="parTrans" cxnId="{5B7573AD-785D-4B55-A230-E32D87EAB77C}">
      <dgm:prSet/>
      <dgm:spPr/>
      <dgm:t>
        <a:bodyPr/>
        <a:lstStyle/>
        <a:p>
          <a:endParaRPr lang="fr-FR" sz="1200"/>
        </a:p>
      </dgm:t>
    </dgm:pt>
    <dgm:pt modelId="{0A7681B3-6438-4331-95BA-32E8E2E65E7D}" type="sibTrans" cxnId="{5B7573AD-785D-4B55-A230-E32D87EAB77C}">
      <dgm:prSet/>
      <dgm:spPr/>
      <dgm:t>
        <a:bodyPr/>
        <a:lstStyle/>
        <a:p>
          <a:endParaRPr lang="fr-FR" sz="1200"/>
        </a:p>
      </dgm:t>
    </dgm:pt>
    <dgm:pt modelId="{936D745D-CA20-4C08-BC30-D08A12E607A8}">
      <dgm:prSet phldrT="[Texte]" custT="1"/>
      <dgm:spPr>
        <a:solidFill>
          <a:schemeClr val="accent6">
            <a:lumMod val="20000"/>
            <a:lumOff val="80000"/>
          </a:schemeClr>
        </a:solidFill>
      </dgm:spPr>
      <dgm:t>
        <a:bodyPr/>
        <a:lstStyle/>
        <a:p>
          <a:r>
            <a:rPr lang="fr-FR" sz="1200" dirty="0">
              <a:hlinkClick xmlns:r="http://schemas.openxmlformats.org/officeDocument/2006/relationships" r:id="rId10" action="ppaction://hlinksldjump"/>
            </a:rPr>
            <a:t>IX. </a:t>
          </a:r>
          <a:r>
            <a:rPr lang="fr-FR" sz="1200" dirty="0" err="1">
              <a:hlinkClick xmlns:r="http://schemas.openxmlformats.org/officeDocument/2006/relationships" r:id="rId10" action="ppaction://hlinksldjump"/>
            </a:rPr>
            <a:t>Voc</a:t>
          </a:r>
          <a:r>
            <a:rPr lang="fr-FR" sz="1200" dirty="0">
              <a:hlinkClick xmlns:r="http://schemas.openxmlformats.org/officeDocument/2006/relationships" r:id="rId10" action="ppaction://hlinksldjump"/>
            </a:rPr>
            <a:t>: connecteurs</a:t>
          </a:r>
          <a:endParaRPr lang="fr-FR" sz="1200" dirty="0"/>
        </a:p>
      </dgm:t>
    </dgm:pt>
    <dgm:pt modelId="{5794BC60-2566-4E8B-AF41-932DE9E3CF09}" type="parTrans" cxnId="{EDF810CE-15C3-42DD-BF0A-6F360788C8CC}">
      <dgm:prSet/>
      <dgm:spPr/>
      <dgm:t>
        <a:bodyPr/>
        <a:lstStyle/>
        <a:p>
          <a:endParaRPr lang="fr-FR" sz="1200"/>
        </a:p>
      </dgm:t>
    </dgm:pt>
    <dgm:pt modelId="{3F89783E-1958-4D73-9E9D-4ADDC3DE43EC}" type="sibTrans" cxnId="{EDF810CE-15C3-42DD-BF0A-6F360788C8CC}">
      <dgm:prSet/>
      <dgm:spPr/>
      <dgm:t>
        <a:bodyPr/>
        <a:lstStyle/>
        <a:p>
          <a:endParaRPr lang="fr-FR" sz="1200"/>
        </a:p>
      </dgm:t>
    </dgm:pt>
    <dgm:pt modelId="{0D8A07CC-95B6-4EA0-829E-D9B8D030864E}">
      <dgm:prSet phldrT="[Texte]" custT="1"/>
      <dgm:spPr>
        <a:solidFill>
          <a:schemeClr val="accent6">
            <a:lumMod val="20000"/>
            <a:lumOff val="80000"/>
          </a:schemeClr>
        </a:solidFill>
      </dgm:spPr>
      <dgm:t>
        <a:bodyPr/>
        <a:lstStyle/>
        <a:p>
          <a:r>
            <a:rPr lang="fr-FR" sz="1200" dirty="0">
              <a:hlinkClick xmlns:r="http://schemas.openxmlformats.org/officeDocument/2006/relationships" r:id="rId11" action="ppaction://hlinksldjump"/>
            </a:rPr>
            <a:t>X. </a:t>
          </a:r>
          <a:r>
            <a:rPr lang="fr-FR" sz="1200" dirty="0" err="1">
              <a:hlinkClick xmlns:r="http://schemas.openxmlformats.org/officeDocument/2006/relationships" r:id="rId11" action="ppaction://hlinksldjump"/>
            </a:rPr>
            <a:t>Voc</a:t>
          </a:r>
          <a:r>
            <a:rPr lang="fr-FR" sz="1200" dirty="0">
              <a:hlinkClick xmlns:r="http://schemas.openxmlformats.org/officeDocument/2006/relationships" r:id="rId11" action="ppaction://hlinksldjump"/>
            </a:rPr>
            <a:t>: opinion</a:t>
          </a:r>
          <a:endParaRPr lang="fr-FR" sz="1200" dirty="0"/>
        </a:p>
      </dgm:t>
    </dgm:pt>
    <dgm:pt modelId="{D1EA18D4-45E8-453B-9846-F7DB3EB607EC}" type="parTrans" cxnId="{D7169B87-9B7A-456D-8969-26D2699B1861}">
      <dgm:prSet/>
      <dgm:spPr/>
      <dgm:t>
        <a:bodyPr/>
        <a:lstStyle/>
        <a:p>
          <a:endParaRPr lang="fr-FR" sz="1200"/>
        </a:p>
      </dgm:t>
    </dgm:pt>
    <dgm:pt modelId="{922F579C-F95D-45B9-8EB7-32A2FB74BB9F}" type="sibTrans" cxnId="{D7169B87-9B7A-456D-8969-26D2699B1861}">
      <dgm:prSet/>
      <dgm:spPr/>
      <dgm:t>
        <a:bodyPr/>
        <a:lstStyle/>
        <a:p>
          <a:endParaRPr lang="fr-FR" sz="1200"/>
        </a:p>
      </dgm:t>
    </dgm:pt>
    <dgm:pt modelId="{1C4AA4B7-634C-4CBA-8066-E03FD66C6830}">
      <dgm:prSet phldrT="[Texte]" custT="1"/>
      <dgm:spPr>
        <a:solidFill>
          <a:schemeClr val="accent6">
            <a:lumMod val="20000"/>
            <a:lumOff val="80000"/>
          </a:schemeClr>
        </a:solidFill>
      </dgm:spPr>
      <dgm:t>
        <a:bodyPr/>
        <a:lstStyle/>
        <a:p>
          <a:r>
            <a:rPr lang="fr-FR" sz="1200" dirty="0">
              <a:hlinkClick xmlns:r="http://schemas.openxmlformats.org/officeDocument/2006/relationships" r:id="rId12" action="ppaction://hlinksldjump"/>
            </a:rPr>
            <a:t>III. </a:t>
          </a:r>
          <a:r>
            <a:rPr lang="fr-FR" sz="1200" dirty="0" err="1">
              <a:hlinkClick xmlns:r="http://schemas.openxmlformats.org/officeDocument/2006/relationships" r:id="rId12" action="ppaction://hlinksldjump"/>
            </a:rPr>
            <a:t>Voc</a:t>
          </a:r>
          <a:r>
            <a:rPr lang="fr-FR" sz="1200" dirty="0">
              <a:hlinkClick xmlns:r="http://schemas.openxmlformats.org/officeDocument/2006/relationships" r:id="rId12" action="ppaction://hlinksldjump"/>
            </a:rPr>
            <a:t>: aliments</a:t>
          </a:r>
          <a:endParaRPr lang="fr-FR" sz="1200" dirty="0"/>
        </a:p>
      </dgm:t>
    </dgm:pt>
    <dgm:pt modelId="{F9360B63-235F-4C4F-913A-0129822BD193}" type="parTrans" cxnId="{7C96E37D-2221-4703-9830-2485111A4943}">
      <dgm:prSet/>
      <dgm:spPr/>
      <dgm:t>
        <a:bodyPr/>
        <a:lstStyle/>
        <a:p>
          <a:endParaRPr lang="fr-FR" sz="1200"/>
        </a:p>
      </dgm:t>
    </dgm:pt>
    <dgm:pt modelId="{31BB5B69-4B99-4D7D-8A85-CD53BEB64987}" type="sibTrans" cxnId="{7C96E37D-2221-4703-9830-2485111A4943}">
      <dgm:prSet/>
      <dgm:spPr/>
      <dgm:t>
        <a:bodyPr/>
        <a:lstStyle/>
        <a:p>
          <a:endParaRPr lang="fr-FR" sz="12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12">
        <dgm:presLayoutVars>
          <dgm:bulletEnabled val="1"/>
        </dgm:presLayoutVars>
      </dgm:prSet>
      <dgm:spPr/>
    </dgm:pt>
    <dgm:pt modelId="{4F894FE4-D206-41C8-AF7E-2F059EF7A497}" type="pres">
      <dgm:prSet presAssocID="{D71A99E9-9574-442D-A8CA-B21062B246A6}" presName="parSpace" presStyleCnt="0"/>
      <dgm:spPr/>
    </dgm:pt>
    <dgm:pt modelId="{2F548C05-5D23-47B9-9153-0D08392EF497}" type="pres">
      <dgm:prSet presAssocID="{6FAE786F-AC75-4C08-AB21-821A5A2DCB78}" presName="parTxOnly" presStyleLbl="node1" presStyleIdx="1" presStyleCnt="12">
        <dgm:presLayoutVars>
          <dgm:bulletEnabled val="1"/>
        </dgm:presLayoutVars>
      </dgm:prSet>
      <dgm:spPr/>
    </dgm:pt>
    <dgm:pt modelId="{2641F55C-7678-4F0E-9F26-07FCA1D57FDD}" type="pres">
      <dgm:prSet presAssocID="{EB9486F7-414A-4ECD-8706-C58E89D3C254}" presName="parSpace" presStyleCnt="0"/>
      <dgm:spPr/>
    </dgm:pt>
    <dgm:pt modelId="{07D5B92C-B88D-4097-96C2-28859F65CA7F}" type="pres">
      <dgm:prSet presAssocID="{1C4AA4B7-634C-4CBA-8066-E03FD66C6830}" presName="parTxOnly" presStyleLbl="node1" presStyleIdx="2" presStyleCnt="12">
        <dgm:presLayoutVars>
          <dgm:bulletEnabled val="1"/>
        </dgm:presLayoutVars>
      </dgm:prSet>
      <dgm:spPr/>
    </dgm:pt>
    <dgm:pt modelId="{149AD83A-B175-422B-8511-AB5D0AE3C71B}" type="pres">
      <dgm:prSet presAssocID="{31BB5B69-4B99-4D7D-8A85-CD53BEB64987}" presName="parSpace" presStyleCnt="0"/>
      <dgm:spPr/>
    </dgm:pt>
    <dgm:pt modelId="{0BF32CFA-15F8-41C4-A152-C55FC3476C2D}" type="pres">
      <dgm:prSet presAssocID="{85EC93E8-032B-44C3-96BD-D8FC2CDF2A04}" presName="parTxOnly" presStyleLbl="node1" presStyleIdx="3" presStyleCnt="1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12">
        <dgm:presLayoutVars>
          <dgm:bulletEnabled val="1"/>
        </dgm:presLayoutVars>
      </dgm:prSet>
      <dgm:spPr/>
    </dgm:pt>
    <dgm:pt modelId="{25A1145E-2788-45FB-97B7-F8C4089C4654}" type="pres">
      <dgm:prSet presAssocID="{F11C5AE7-F1F8-4B7B-AAC2-50535A342F1D}" presName="parSpace" presStyleCnt="0"/>
      <dgm:spPr/>
    </dgm:pt>
    <dgm:pt modelId="{9FAE840A-45EF-4838-804D-7D38725257B5}" type="pres">
      <dgm:prSet presAssocID="{51A4E85C-7853-4BD1-99B8-500FA732C07C}" presName="parTxOnly" presStyleLbl="node1" presStyleIdx="5" presStyleCnt="12">
        <dgm:presLayoutVars>
          <dgm:bulletEnabled val="1"/>
        </dgm:presLayoutVars>
      </dgm:prSet>
      <dgm:spPr/>
    </dgm:pt>
    <dgm:pt modelId="{BBB638DF-FC3D-4C30-895A-940F06B6343E}" type="pres">
      <dgm:prSet presAssocID="{1D2E3503-D81D-4ED0-BBED-9752F01DDB36}" presName="parSpace" presStyleCnt="0"/>
      <dgm:spPr/>
    </dgm:pt>
    <dgm:pt modelId="{2CC4FF6B-995D-4E35-BB3F-77D64CD4A0D0}" type="pres">
      <dgm:prSet presAssocID="{2473E0C6-F091-45D1-92DF-C3495EF1C401}" presName="parTxOnly" presStyleLbl="node1" presStyleIdx="6" presStyleCnt="12">
        <dgm:presLayoutVars>
          <dgm:bulletEnabled val="1"/>
        </dgm:presLayoutVars>
      </dgm:prSet>
      <dgm:spPr/>
    </dgm:pt>
    <dgm:pt modelId="{1B769117-C156-4328-97A8-A790DE76E5F3}" type="pres">
      <dgm:prSet presAssocID="{180EAE69-2C01-4311-B9E4-412DA1BB2F8A}" presName="parSpace" presStyleCnt="0"/>
      <dgm:spPr/>
    </dgm:pt>
    <dgm:pt modelId="{E0020522-8D25-4C40-9ABB-B5A802558AAC}" type="pres">
      <dgm:prSet presAssocID="{F6F74AEF-BB45-45DA-85BB-D022F832901F}" presName="parTxOnly" presStyleLbl="node1" presStyleIdx="7" presStyleCnt="12">
        <dgm:presLayoutVars>
          <dgm:bulletEnabled val="1"/>
        </dgm:presLayoutVars>
      </dgm:prSet>
      <dgm:spPr/>
    </dgm:pt>
    <dgm:pt modelId="{8CF0E4F3-6CAB-4DF7-8127-F071599528CD}" type="pres">
      <dgm:prSet presAssocID="{0A7681B3-6438-4331-95BA-32E8E2E65E7D}" presName="parSpace" presStyleCnt="0"/>
      <dgm:spPr/>
    </dgm:pt>
    <dgm:pt modelId="{6EE9DACF-3558-46D5-AD94-BB48E49F1489}" type="pres">
      <dgm:prSet presAssocID="{936D745D-CA20-4C08-BC30-D08A12E607A8}" presName="parTxOnly" presStyleLbl="node1" presStyleIdx="8" presStyleCnt="12">
        <dgm:presLayoutVars>
          <dgm:bulletEnabled val="1"/>
        </dgm:presLayoutVars>
      </dgm:prSet>
      <dgm:spPr/>
    </dgm:pt>
    <dgm:pt modelId="{32911B46-F97F-4525-AD59-CFE95FFB94FB}" type="pres">
      <dgm:prSet presAssocID="{3F89783E-1958-4D73-9E9D-4ADDC3DE43EC}" presName="parSpace" presStyleCnt="0"/>
      <dgm:spPr/>
    </dgm:pt>
    <dgm:pt modelId="{B5879791-AD02-494D-9D78-6C22396A75B7}" type="pres">
      <dgm:prSet presAssocID="{0D8A07CC-95B6-4EA0-829E-D9B8D030864E}" presName="parTxOnly" presStyleLbl="node1" presStyleIdx="9" presStyleCnt="12">
        <dgm:presLayoutVars>
          <dgm:bulletEnabled val="1"/>
        </dgm:presLayoutVars>
      </dgm:prSet>
      <dgm:spPr/>
    </dgm:pt>
    <dgm:pt modelId="{58A52110-D620-4823-A6FA-E8FA09D67D59}" type="pres">
      <dgm:prSet presAssocID="{922F579C-F95D-45B9-8EB7-32A2FB74BB9F}" presName="parSpace" presStyleCnt="0"/>
      <dgm:spPr/>
    </dgm:pt>
    <dgm:pt modelId="{92430BDE-7174-4B03-866C-936903DF07F9}" type="pres">
      <dgm:prSet presAssocID="{9CD13DA1-4E5F-4C46-A83B-A6876944F671}" presName="parTxOnly" presStyleLbl="node1" presStyleIdx="10" presStyleCnt="12">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11" presStyleCnt="12">
        <dgm:presLayoutVars>
          <dgm:bulletEnabled val="1"/>
        </dgm:presLayoutVars>
      </dgm:prSet>
      <dgm:spPr/>
    </dgm:pt>
  </dgm:ptLst>
  <dgm:cxnLst>
    <dgm:cxn modelId="{72738101-32A0-482A-BC85-92CF6BCE71EB}" srcId="{70A282F3-4515-4856-B2C0-86AA77246B51}" destId="{B1C5E547-A81E-4965-963A-5969F01DE233}" srcOrd="11" destOrd="0" parTransId="{AE6CC7CD-9FCB-4360-8E79-DF93DAF60737}" sibTransId="{580937A6-3062-43E0-84A4-203220A55668}"/>
    <dgm:cxn modelId="{BC1FA509-B3C6-4E15-9D7F-18D053E21C90}" type="presOf" srcId="{0D8A07CC-95B6-4EA0-829E-D9B8D030864E}" destId="{B5879791-AD02-494D-9D78-6C22396A75B7}" srcOrd="0" destOrd="0" presId="urn:microsoft.com/office/officeart/2005/8/layout/hChevron3"/>
    <dgm:cxn modelId="{8256F109-2CE8-4062-ACC0-DBE387B5E892}" type="presOf" srcId="{70A282F3-4515-4856-B2C0-86AA77246B51}" destId="{776A1F8C-5C31-4691-9C2B-A7F8DF456F32}" srcOrd="0" destOrd="0" presId="urn:microsoft.com/office/officeart/2005/8/layout/hChevron3"/>
    <dgm:cxn modelId="{738C1013-B35C-45FD-A84F-246877F9D9FE}" type="presOf" srcId="{936D745D-CA20-4C08-BC30-D08A12E607A8}" destId="{6EE9DACF-3558-46D5-AD94-BB48E49F1489}" srcOrd="0" destOrd="0" presId="urn:microsoft.com/office/officeart/2005/8/layout/hChevron3"/>
    <dgm:cxn modelId="{AE06BB18-E8A4-4D1E-ACA5-3BC536A79940}" srcId="{70A282F3-4515-4856-B2C0-86AA77246B51}" destId="{51A4E85C-7853-4BD1-99B8-500FA732C07C}" srcOrd="5" destOrd="0" parTransId="{B7C07AFD-23D0-4ADA-AB3D-00F07F4ED878}" sibTransId="{1D2E3503-D81D-4ED0-BBED-9752F01DDB36}"/>
    <dgm:cxn modelId="{E8BBB22B-7300-4868-A083-1104E6BD099B}" type="presOf" srcId="{71854ADA-8CB0-41DE-A023-09C1AF968FE5}" destId="{10216DF6-6500-4360-8168-79C8E29168F6}" srcOrd="0" destOrd="0" presId="urn:microsoft.com/office/officeart/2005/8/layout/hChevron3"/>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1"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0C3B4C51-DA37-44EB-8B1A-A227097089DF}" type="presOf" srcId="{51A4E85C-7853-4BD1-99B8-500FA732C07C}" destId="{9FAE840A-45EF-4838-804D-7D38725257B5}" srcOrd="0" destOrd="0" presId="urn:microsoft.com/office/officeart/2005/8/layout/hChevron3"/>
    <dgm:cxn modelId="{7C96E37D-2221-4703-9830-2485111A4943}" srcId="{70A282F3-4515-4856-B2C0-86AA77246B51}" destId="{1C4AA4B7-634C-4CBA-8066-E03FD66C6830}" srcOrd="2" destOrd="0" parTransId="{F9360B63-235F-4C4F-913A-0129822BD193}" sibTransId="{31BB5B69-4B99-4D7D-8A85-CD53BEB64987}"/>
    <dgm:cxn modelId="{7003787F-7B8C-4EAA-87AB-559D63E64850}" type="presOf" srcId="{2473E0C6-F091-45D1-92DF-C3495EF1C401}" destId="{2CC4FF6B-995D-4E35-BB3F-77D64CD4A0D0}" srcOrd="0" destOrd="0" presId="urn:microsoft.com/office/officeart/2005/8/layout/hChevron3"/>
    <dgm:cxn modelId="{D7169B87-9B7A-456D-8969-26D2699B1861}" srcId="{70A282F3-4515-4856-B2C0-86AA77246B51}" destId="{0D8A07CC-95B6-4EA0-829E-D9B8D030864E}" srcOrd="9" destOrd="0" parTransId="{D1EA18D4-45E8-453B-9846-F7DB3EB607EC}" sibTransId="{922F579C-F95D-45B9-8EB7-32A2FB74BB9F}"/>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10" destOrd="0" parTransId="{A0441888-E3AF-4D12-AB92-613143FC1909}" sibTransId="{1E76E48C-B58D-4209-8280-B24013EBE79B}"/>
    <dgm:cxn modelId="{5B7573AD-785D-4B55-A230-E32D87EAB77C}" srcId="{70A282F3-4515-4856-B2C0-86AA77246B51}" destId="{F6F74AEF-BB45-45DA-85BB-D022F832901F}" srcOrd="7" destOrd="0" parTransId="{31D343A9-D0AF-42AA-80A0-2F8A29E1D15C}" sibTransId="{0A7681B3-6438-4331-95BA-32E8E2E65E7D}"/>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EDF810CE-15C3-42DD-BF0A-6F360788C8CC}" srcId="{70A282F3-4515-4856-B2C0-86AA77246B51}" destId="{936D745D-CA20-4C08-BC30-D08A12E607A8}" srcOrd="8" destOrd="0" parTransId="{5794BC60-2566-4E8B-AF41-932DE9E3CF09}" sibTransId="{3F89783E-1958-4D73-9E9D-4ADDC3DE43EC}"/>
    <dgm:cxn modelId="{2469B8E2-A478-42E2-AA81-10AD3E8626D6}" type="presOf" srcId="{F6F74AEF-BB45-45DA-85BB-D022F832901F}" destId="{E0020522-8D25-4C40-9ABB-B5A802558AAC}"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9587E1F6-0EDF-4079-BE46-C5E4EDAD7C76}" type="presOf" srcId="{1C4AA4B7-634C-4CBA-8066-E03FD66C6830}" destId="{07D5B92C-B88D-4097-96C2-28859F65CA7F}" srcOrd="0" destOrd="0" presId="urn:microsoft.com/office/officeart/2005/8/layout/hChevron3"/>
    <dgm:cxn modelId="{2A5368FE-1C47-49B5-BBAB-3FCDB61912AD}" srcId="{70A282F3-4515-4856-B2C0-86AA77246B51}" destId="{2473E0C6-F091-45D1-92DF-C3495EF1C401}" srcOrd="6" destOrd="0" parTransId="{4433C147-A76C-4373-82A9-5E8D9C6D1838}" sibTransId="{180EAE69-2C01-4311-B9E4-412DA1BB2F8A}"/>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23E8F3E0-0D4E-44EC-A5D5-384FB891694A}" type="presParOf" srcId="{776A1F8C-5C31-4691-9C2B-A7F8DF456F32}" destId="{2F548C05-5D23-47B9-9153-0D08392EF497}" srcOrd="2" destOrd="0" presId="urn:microsoft.com/office/officeart/2005/8/layout/hChevron3"/>
    <dgm:cxn modelId="{6B743A57-743D-4B08-99B0-997F146DC9E6}" type="presParOf" srcId="{776A1F8C-5C31-4691-9C2B-A7F8DF456F32}" destId="{2641F55C-7678-4F0E-9F26-07FCA1D57FDD}" srcOrd="3" destOrd="0" presId="urn:microsoft.com/office/officeart/2005/8/layout/hChevron3"/>
    <dgm:cxn modelId="{DC205062-3D57-485B-A4A3-88E08CF67B73}" type="presParOf" srcId="{776A1F8C-5C31-4691-9C2B-A7F8DF456F32}" destId="{07D5B92C-B88D-4097-96C2-28859F65CA7F}" srcOrd="4" destOrd="0" presId="urn:microsoft.com/office/officeart/2005/8/layout/hChevron3"/>
    <dgm:cxn modelId="{564C1AF4-A875-4033-AC0C-3A982FD8735B}" type="presParOf" srcId="{776A1F8C-5C31-4691-9C2B-A7F8DF456F32}" destId="{149AD83A-B175-422B-8511-AB5D0AE3C71B}"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2A60B205-ECBC-4A54-8744-FD5CBA466B06}" type="presParOf" srcId="{776A1F8C-5C31-4691-9C2B-A7F8DF456F32}" destId="{9FAE840A-45EF-4838-804D-7D38725257B5}" srcOrd="10" destOrd="0" presId="urn:microsoft.com/office/officeart/2005/8/layout/hChevron3"/>
    <dgm:cxn modelId="{43B5F5F6-6381-4D48-B856-1AB4A62ACFE7}" type="presParOf" srcId="{776A1F8C-5C31-4691-9C2B-A7F8DF456F32}" destId="{BBB638DF-FC3D-4C30-895A-940F06B6343E}" srcOrd="11" destOrd="0" presId="urn:microsoft.com/office/officeart/2005/8/layout/hChevron3"/>
    <dgm:cxn modelId="{3459719D-6CFD-462C-B8D1-15E16C375775}" type="presParOf" srcId="{776A1F8C-5C31-4691-9C2B-A7F8DF456F32}" destId="{2CC4FF6B-995D-4E35-BB3F-77D64CD4A0D0}" srcOrd="12" destOrd="0" presId="urn:microsoft.com/office/officeart/2005/8/layout/hChevron3"/>
    <dgm:cxn modelId="{9BEB9B76-D675-43EF-8776-EF1C3FA58311}" type="presParOf" srcId="{776A1F8C-5C31-4691-9C2B-A7F8DF456F32}" destId="{1B769117-C156-4328-97A8-A790DE76E5F3}" srcOrd="13" destOrd="0" presId="urn:microsoft.com/office/officeart/2005/8/layout/hChevron3"/>
    <dgm:cxn modelId="{3A64E952-699F-4EC7-9C53-12B304A1AC65}" type="presParOf" srcId="{776A1F8C-5C31-4691-9C2B-A7F8DF456F32}" destId="{E0020522-8D25-4C40-9ABB-B5A802558AAC}" srcOrd="14" destOrd="0" presId="urn:microsoft.com/office/officeart/2005/8/layout/hChevron3"/>
    <dgm:cxn modelId="{7C42AB26-C2B4-4645-A7A3-40E0E203DE4E}" type="presParOf" srcId="{776A1F8C-5C31-4691-9C2B-A7F8DF456F32}" destId="{8CF0E4F3-6CAB-4DF7-8127-F071599528CD}" srcOrd="15" destOrd="0" presId="urn:microsoft.com/office/officeart/2005/8/layout/hChevron3"/>
    <dgm:cxn modelId="{D9A9EFE4-1844-4005-8BED-2FB2A5DC5673}" type="presParOf" srcId="{776A1F8C-5C31-4691-9C2B-A7F8DF456F32}" destId="{6EE9DACF-3558-46D5-AD94-BB48E49F1489}" srcOrd="16" destOrd="0" presId="urn:microsoft.com/office/officeart/2005/8/layout/hChevron3"/>
    <dgm:cxn modelId="{DDC766BE-4A32-4C0C-825B-A9815018E346}" type="presParOf" srcId="{776A1F8C-5C31-4691-9C2B-A7F8DF456F32}" destId="{32911B46-F97F-4525-AD59-CFE95FFB94FB}" srcOrd="17" destOrd="0" presId="urn:microsoft.com/office/officeart/2005/8/layout/hChevron3"/>
    <dgm:cxn modelId="{50FEB9A3-6A5E-493F-B5D2-A491D2B86465}" type="presParOf" srcId="{776A1F8C-5C31-4691-9C2B-A7F8DF456F32}" destId="{B5879791-AD02-494D-9D78-6C22396A75B7}" srcOrd="18" destOrd="0" presId="urn:microsoft.com/office/officeart/2005/8/layout/hChevron3"/>
    <dgm:cxn modelId="{0534FCC8-F103-4C46-8CA6-2E6FE1A79070}" type="presParOf" srcId="{776A1F8C-5C31-4691-9C2B-A7F8DF456F32}" destId="{58A52110-D620-4823-A6FA-E8FA09D67D59}" srcOrd="19" destOrd="0" presId="urn:microsoft.com/office/officeart/2005/8/layout/hChevron3"/>
    <dgm:cxn modelId="{FA103E51-2275-407D-9C53-E55B4CF21AE3}" type="presParOf" srcId="{776A1F8C-5C31-4691-9C2B-A7F8DF456F32}" destId="{92430BDE-7174-4B03-866C-936903DF07F9}" srcOrd="20" destOrd="0" presId="urn:microsoft.com/office/officeart/2005/8/layout/hChevron3"/>
    <dgm:cxn modelId="{F31D3BCB-2AFA-458D-96BF-227456F0A622}" type="presParOf" srcId="{776A1F8C-5C31-4691-9C2B-A7F8DF456F32}" destId="{67BB3DEC-BE6B-4F48-94DF-D5CCA4276827}" srcOrd="21" destOrd="0" presId="urn:microsoft.com/office/officeart/2005/8/layout/hChevron3"/>
    <dgm:cxn modelId="{E192B9E4-C8EF-43DC-BA11-78FD917000E5}" type="presParOf" srcId="{776A1F8C-5C31-4691-9C2B-A7F8DF456F32}" destId="{2CB68F4E-D058-4ECE-8D28-436B2D71DCC9}" srcOrd="22"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7.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200" dirty="0">
              <a:hlinkClick xmlns:r="http://schemas.openxmlformats.org/officeDocument/2006/relationships" r:id="rId1" action="ppaction://hlinksldjump"/>
            </a:rPr>
            <a:t>I. Starter</a:t>
          </a:r>
          <a:endParaRPr lang="fr-FR" sz="1200" dirty="0"/>
        </a:p>
      </dgm:t>
    </dgm:pt>
    <dgm:pt modelId="{C735A598-7BAA-4198-B3DB-B75AF76A8085}" type="parTrans" cxnId="{C66094AE-62B6-4AC2-AD90-6DDD41DB0420}">
      <dgm:prSet/>
      <dgm:spPr/>
      <dgm:t>
        <a:bodyPr/>
        <a:lstStyle/>
        <a:p>
          <a:endParaRPr lang="fr-FR" sz="1200"/>
        </a:p>
      </dgm:t>
    </dgm:pt>
    <dgm:pt modelId="{D71A99E9-9574-442D-A8CA-B21062B246A6}" type="sibTrans" cxnId="{C66094AE-62B6-4AC2-AD90-6DDD41DB0420}">
      <dgm:prSet/>
      <dgm:spPr/>
      <dgm:t>
        <a:bodyPr/>
        <a:lstStyle/>
        <a:p>
          <a:endParaRPr lang="fr-FR" sz="1200"/>
        </a:p>
      </dgm:t>
    </dgm:pt>
    <dgm:pt modelId="{6FAE786F-AC75-4C08-AB21-821A5A2DCB78}">
      <dgm:prSet phldrT="[Texte]" custT="1"/>
      <dgm:spPr>
        <a:solidFill>
          <a:schemeClr val="accent6">
            <a:lumMod val="20000"/>
            <a:lumOff val="80000"/>
          </a:schemeClr>
        </a:solidFill>
      </dgm:spPr>
      <dgm:t>
        <a:bodyPr/>
        <a:lstStyle/>
        <a:p>
          <a:r>
            <a:rPr lang="fr-FR" sz="1200" dirty="0">
              <a:hlinkClick xmlns:r="http://schemas.openxmlformats.org/officeDocument/2006/relationships" r:id="rId2" action="ppaction://hlinksldjump"/>
            </a:rPr>
            <a:t>II. C. texte</a:t>
          </a:r>
          <a:endParaRPr lang="fr-FR" sz="1200" dirty="0"/>
        </a:p>
      </dgm:t>
    </dgm:pt>
    <dgm:pt modelId="{995DA614-9380-4BB6-AF59-3DCB142B5F48}" type="parTrans" cxnId="{999FA33F-C5F2-4496-9223-5605050F10AE}">
      <dgm:prSet/>
      <dgm:spPr/>
      <dgm:t>
        <a:bodyPr/>
        <a:lstStyle/>
        <a:p>
          <a:endParaRPr lang="fr-FR" sz="1200"/>
        </a:p>
      </dgm:t>
    </dgm:pt>
    <dgm:pt modelId="{EB9486F7-414A-4ECD-8706-C58E89D3C254}" type="sibTrans" cxnId="{999FA33F-C5F2-4496-9223-5605050F10AE}">
      <dgm:prSet/>
      <dgm:spPr/>
      <dgm:t>
        <a:bodyPr/>
        <a:lstStyle/>
        <a:p>
          <a:endParaRPr lang="fr-FR" sz="1200"/>
        </a:p>
      </dgm:t>
    </dgm:pt>
    <dgm:pt modelId="{85EC93E8-032B-44C3-96BD-D8FC2CDF2A04}">
      <dgm:prSet phldrT="[Texte]" custT="1"/>
      <dgm:spPr>
        <a:solidFill>
          <a:schemeClr val="accent6">
            <a:lumMod val="20000"/>
            <a:lumOff val="80000"/>
          </a:schemeClr>
        </a:solidFill>
      </dgm:spPr>
      <dgm:t>
        <a:bodyPr/>
        <a:lstStyle/>
        <a:p>
          <a:r>
            <a:rPr lang="fr-FR" sz="1200" dirty="0">
              <a:hlinkClick xmlns:r="http://schemas.openxmlformats.org/officeDocument/2006/relationships" r:id="rId3" action="ppaction://hlinksldjump"/>
            </a:rPr>
            <a:t>IV. Gr: qté définie</a:t>
          </a:r>
          <a:endParaRPr lang="fr-FR" sz="1200" dirty="0"/>
        </a:p>
      </dgm:t>
    </dgm:pt>
    <dgm:pt modelId="{B0ED8357-9422-40D9-916C-E231BBDB607E}" type="parTrans" cxnId="{0A00E1CB-F810-44A5-A8D7-65B7092DF0AD}">
      <dgm:prSet/>
      <dgm:spPr/>
      <dgm:t>
        <a:bodyPr/>
        <a:lstStyle/>
        <a:p>
          <a:endParaRPr lang="fr-FR" sz="1200"/>
        </a:p>
      </dgm:t>
    </dgm:pt>
    <dgm:pt modelId="{9936B63E-A76D-4026-BBC4-6A1BEE9FE167}" type="sibTrans" cxnId="{0A00E1CB-F810-44A5-A8D7-65B7092DF0AD}">
      <dgm:prSet/>
      <dgm:spPr/>
      <dgm:t>
        <a:bodyPr/>
        <a:lstStyle/>
        <a:p>
          <a:endParaRPr lang="fr-FR" sz="1200"/>
        </a:p>
      </dgm:t>
    </dgm:pt>
    <dgm:pt modelId="{63BF9446-41F9-44D2-88CF-A079D597BA95}">
      <dgm:prSet phldrT="[Texte]" custT="1"/>
      <dgm:spPr>
        <a:solidFill>
          <a:schemeClr val="accent6">
            <a:lumMod val="20000"/>
            <a:lumOff val="80000"/>
          </a:schemeClr>
        </a:solidFill>
      </dgm:spPr>
      <dgm:t>
        <a:bodyPr/>
        <a:lstStyle/>
        <a:p>
          <a:r>
            <a:rPr lang="fr-FR" sz="1200" dirty="0">
              <a:hlinkClick xmlns:r="http://schemas.openxmlformats.org/officeDocument/2006/relationships" r:id="rId4" action="ppaction://hlinksldjump"/>
            </a:rPr>
            <a:t>V. Gr: qté indéfinie</a:t>
          </a:r>
          <a:endParaRPr lang="fr-FR" sz="1200" dirty="0"/>
        </a:p>
      </dgm:t>
    </dgm:pt>
    <dgm:pt modelId="{9AEBF485-80B7-4E72-B632-6D0248883F53}" type="parTrans" cxnId="{B2C73BEB-7BFC-4B9A-BF95-0C73B50EBA98}">
      <dgm:prSet/>
      <dgm:spPr/>
      <dgm:t>
        <a:bodyPr/>
        <a:lstStyle/>
        <a:p>
          <a:endParaRPr lang="fr-FR" sz="1200"/>
        </a:p>
      </dgm:t>
    </dgm:pt>
    <dgm:pt modelId="{F11C5AE7-F1F8-4B7B-AAC2-50535A342F1D}" type="sibTrans" cxnId="{B2C73BEB-7BFC-4B9A-BF95-0C73B50EBA98}">
      <dgm:prSet/>
      <dgm:spPr/>
      <dgm:t>
        <a:bodyPr/>
        <a:lstStyle/>
        <a:p>
          <a:endParaRPr lang="fr-FR" sz="1200"/>
        </a:p>
      </dgm:t>
    </dgm:pt>
    <dgm:pt modelId="{9CD13DA1-4E5F-4C46-A83B-A6876944F671}">
      <dgm:prSet phldrT="[Texte]" custT="1"/>
      <dgm:spPr>
        <a:solidFill>
          <a:schemeClr val="accent6">
            <a:lumMod val="20000"/>
            <a:lumOff val="80000"/>
          </a:schemeClr>
        </a:solidFill>
      </dgm:spPr>
      <dgm:t>
        <a:bodyPr/>
        <a:lstStyle/>
        <a:p>
          <a:r>
            <a:rPr lang="fr-FR" sz="1200" dirty="0">
              <a:hlinkClick xmlns:r="http://schemas.openxmlformats.org/officeDocument/2006/relationships" r:id="rId5" action="ppaction://hlinksldjump"/>
            </a:rPr>
            <a:t>XI. Phonétique</a:t>
          </a:r>
          <a:endParaRPr lang="fr-FR" sz="1200" dirty="0"/>
        </a:p>
      </dgm:t>
    </dgm:pt>
    <dgm:pt modelId="{A0441888-E3AF-4D12-AB92-613143FC1909}" type="parTrans" cxnId="{C85385A2-F66B-431C-B9AC-A00FB80E79EB}">
      <dgm:prSet/>
      <dgm:spPr/>
      <dgm:t>
        <a:bodyPr/>
        <a:lstStyle/>
        <a:p>
          <a:endParaRPr lang="fr-FR" sz="1200"/>
        </a:p>
      </dgm:t>
    </dgm:pt>
    <dgm:pt modelId="{1E76E48C-B58D-4209-8280-B24013EBE79B}" type="sibTrans" cxnId="{C85385A2-F66B-431C-B9AC-A00FB80E79EB}">
      <dgm:prSet/>
      <dgm:spPr/>
      <dgm:t>
        <a:bodyPr/>
        <a:lstStyle/>
        <a:p>
          <a:endParaRPr lang="fr-FR" sz="1200"/>
        </a:p>
      </dgm:t>
    </dgm:pt>
    <dgm:pt modelId="{B1C5E547-A81E-4965-963A-5969F01DE233}">
      <dgm:prSet phldrT="[Texte]" custT="1"/>
      <dgm:spPr>
        <a:solidFill>
          <a:schemeClr val="accent6">
            <a:lumMod val="20000"/>
            <a:lumOff val="80000"/>
          </a:schemeClr>
        </a:solidFill>
      </dgm:spPr>
      <dgm:t>
        <a:bodyPr/>
        <a:lstStyle/>
        <a:p>
          <a:r>
            <a:rPr lang="fr-FR" sz="1200" dirty="0">
              <a:hlinkClick xmlns:r="http://schemas.openxmlformats.org/officeDocument/2006/relationships" r:id="rId6" action="ppaction://hlinksldjump"/>
            </a:rPr>
            <a:t>XII. Production</a:t>
          </a:r>
          <a:endParaRPr lang="fr-FR" sz="1200" dirty="0"/>
        </a:p>
      </dgm:t>
    </dgm:pt>
    <dgm:pt modelId="{AE6CC7CD-9FCB-4360-8E79-DF93DAF60737}" type="parTrans" cxnId="{72738101-32A0-482A-BC85-92CF6BCE71EB}">
      <dgm:prSet/>
      <dgm:spPr/>
      <dgm:t>
        <a:bodyPr/>
        <a:lstStyle/>
        <a:p>
          <a:endParaRPr lang="fr-FR" sz="1200"/>
        </a:p>
      </dgm:t>
    </dgm:pt>
    <dgm:pt modelId="{580937A6-3062-43E0-84A4-203220A55668}" type="sibTrans" cxnId="{72738101-32A0-482A-BC85-92CF6BCE71EB}">
      <dgm:prSet/>
      <dgm:spPr/>
      <dgm:t>
        <a:bodyPr/>
        <a:lstStyle/>
        <a:p>
          <a:endParaRPr lang="fr-FR" sz="1200"/>
        </a:p>
      </dgm:t>
    </dgm:pt>
    <dgm:pt modelId="{51A4E85C-7853-4BD1-99B8-500FA732C07C}">
      <dgm:prSet phldrT="[Texte]" custT="1"/>
      <dgm:spPr>
        <a:solidFill>
          <a:srgbClr val="FFC000"/>
        </a:solidFill>
      </dgm:spPr>
      <dgm:t>
        <a:bodyPr/>
        <a:lstStyle/>
        <a:p>
          <a:r>
            <a:rPr lang="fr-FR" sz="1200" dirty="0">
              <a:hlinkClick xmlns:r="http://schemas.openxmlformats.org/officeDocument/2006/relationships" r:id="rId7" action="ppaction://hlinksldjump"/>
            </a:rPr>
            <a:t>VI. </a:t>
          </a:r>
          <a:r>
            <a:rPr lang="fr-FR" sz="1200" dirty="0" err="1">
              <a:hlinkClick xmlns:r="http://schemas.openxmlformats.org/officeDocument/2006/relationships" r:id="rId7" action="ppaction://hlinksldjump"/>
            </a:rPr>
            <a:t>Voc</a:t>
          </a:r>
          <a:r>
            <a:rPr lang="fr-FR" sz="1200" dirty="0">
              <a:hlinkClick xmlns:r="http://schemas.openxmlformats.org/officeDocument/2006/relationships" r:id="rId7" action="ppaction://hlinksldjump"/>
            </a:rPr>
            <a:t>: actions</a:t>
          </a:r>
          <a:endParaRPr lang="fr-FR" sz="1200" dirty="0"/>
        </a:p>
      </dgm:t>
    </dgm:pt>
    <dgm:pt modelId="{B7C07AFD-23D0-4ADA-AB3D-00F07F4ED878}" type="parTrans" cxnId="{AE06BB18-E8A4-4D1E-ACA5-3BC536A79940}">
      <dgm:prSet/>
      <dgm:spPr/>
      <dgm:t>
        <a:bodyPr/>
        <a:lstStyle/>
        <a:p>
          <a:endParaRPr lang="fr-FR" sz="1200"/>
        </a:p>
      </dgm:t>
    </dgm:pt>
    <dgm:pt modelId="{1D2E3503-D81D-4ED0-BBED-9752F01DDB36}" type="sibTrans" cxnId="{AE06BB18-E8A4-4D1E-ACA5-3BC536A79940}">
      <dgm:prSet/>
      <dgm:spPr/>
      <dgm:t>
        <a:bodyPr/>
        <a:lstStyle/>
        <a:p>
          <a:endParaRPr lang="fr-FR" sz="1200"/>
        </a:p>
      </dgm:t>
    </dgm:pt>
    <dgm:pt modelId="{2473E0C6-F091-45D1-92DF-C3495EF1C401}">
      <dgm:prSet phldrT="[Texte]" custT="1"/>
      <dgm:spPr>
        <a:solidFill>
          <a:schemeClr val="accent6">
            <a:lumMod val="20000"/>
            <a:lumOff val="80000"/>
          </a:schemeClr>
        </a:solidFill>
      </dgm:spPr>
      <dgm:t>
        <a:bodyPr/>
        <a:lstStyle/>
        <a:p>
          <a:r>
            <a:rPr lang="fr-FR" sz="1200" dirty="0">
              <a:hlinkClick xmlns:r="http://schemas.openxmlformats.org/officeDocument/2006/relationships" r:id="rId8" action="ppaction://hlinksldjump"/>
            </a:rPr>
            <a:t>VII. Gr: COD</a:t>
          </a:r>
          <a:endParaRPr lang="fr-FR" sz="1200" dirty="0"/>
        </a:p>
      </dgm:t>
    </dgm:pt>
    <dgm:pt modelId="{4433C147-A76C-4373-82A9-5E8D9C6D1838}" type="parTrans" cxnId="{2A5368FE-1C47-49B5-BBAB-3FCDB61912AD}">
      <dgm:prSet/>
      <dgm:spPr/>
      <dgm:t>
        <a:bodyPr/>
        <a:lstStyle/>
        <a:p>
          <a:endParaRPr lang="fr-FR" sz="1200"/>
        </a:p>
      </dgm:t>
    </dgm:pt>
    <dgm:pt modelId="{180EAE69-2C01-4311-B9E4-412DA1BB2F8A}" type="sibTrans" cxnId="{2A5368FE-1C47-49B5-BBAB-3FCDB61912AD}">
      <dgm:prSet/>
      <dgm:spPr/>
      <dgm:t>
        <a:bodyPr/>
        <a:lstStyle/>
        <a:p>
          <a:endParaRPr lang="fr-FR" sz="1200"/>
        </a:p>
      </dgm:t>
    </dgm:pt>
    <dgm:pt modelId="{F6F74AEF-BB45-45DA-85BB-D022F832901F}">
      <dgm:prSet phldrT="[Texte]" custT="1"/>
      <dgm:spPr>
        <a:solidFill>
          <a:schemeClr val="accent6">
            <a:lumMod val="20000"/>
            <a:lumOff val="80000"/>
          </a:schemeClr>
        </a:solidFill>
      </dgm:spPr>
      <dgm:t>
        <a:bodyPr/>
        <a:lstStyle/>
        <a:p>
          <a:r>
            <a:rPr lang="fr-FR" sz="1200" dirty="0">
              <a:hlinkClick xmlns:r="http://schemas.openxmlformats.org/officeDocument/2006/relationships" r:id="rId9" action="ppaction://hlinksldjump"/>
            </a:rPr>
            <a:t>VIII. Gr: prés. progressif</a:t>
          </a:r>
          <a:endParaRPr lang="fr-FR" sz="1200" dirty="0"/>
        </a:p>
      </dgm:t>
    </dgm:pt>
    <dgm:pt modelId="{31D343A9-D0AF-42AA-80A0-2F8A29E1D15C}" type="parTrans" cxnId="{5B7573AD-785D-4B55-A230-E32D87EAB77C}">
      <dgm:prSet/>
      <dgm:spPr/>
      <dgm:t>
        <a:bodyPr/>
        <a:lstStyle/>
        <a:p>
          <a:endParaRPr lang="fr-FR" sz="1200"/>
        </a:p>
      </dgm:t>
    </dgm:pt>
    <dgm:pt modelId="{0A7681B3-6438-4331-95BA-32E8E2E65E7D}" type="sibTrans" cxnId="{5B7573AD-785D-4B55-A230-E32D87EAB77C}">
      <dgm:prSet/>
      <dgm:spPr/>
      <dgm:t>
        <a:bodyPr/>
        <a:lstStyle/>
        <a:p>
          <a:endParaRPr lang="fr-FR" sz="1200"/>
        </a:p>
      </dgm:t>
    </dgm:pt>
    <dgm:pt modelId="{936D745D-CA20-4C08-BC30-D08A12E607A8}">
      <dgm:prSet phldrT="[Texte]" custT="1"/>
      <dgm:spPr>
        <a:solidFill>
          <a:schemeClr val="accent6">
            <a:lumMod val="20000"/>
            <a:lumOff val="80000"/>
          </a:schemeClr>
        </a:solidFill>
      </dgm:spPr>
      <dgm:t>
        <a:bodyPr/>
        <a:lstStyle/>
        <a:p>
          <a:r>
            <a:rPr lang="fr-FR" sz="1200" dirty="0">
              <a:hlinkClick xmlns:r="http://schemas.openxmlformats.org/officeDocument/2006/relationships" r:id="rId10" action="ppaction://hlinksldjump"/>
            </a:rPr>
            <a:t>IX. </a:t>
          </a:r>
          <a:r>
            <a:rPr lang="fr-FR" sz="1200" dirty="0" err="1">
              <a:hlinkClick xmlns:r="http://schemas.openxmlformats.org/officeDocument/2006/relationships" r:id="rId10" action="ppaction://hlinksldjump"/>
            </a:rPr>
            <a:t>Voc</a:t>
          </a:r>
          <a:r>
            <a:rPr lang="fr-FR" sz="1200" dirty="0">
              <a:hlinkClick xmlns:r="http://schemas.openxmlformats.org/officeDocument/2006/relationships" r:id="rId10" action="ppaction://hlinksldjump"/>
            </a:rPr>
            <a:t>: connecteurs</a:t>
          </a:r>
          <a:endParaRPr lang="fr-FR" sz="1200" dirty="0"/>
        </a:p>
      </dgm:t>
    </dgm:pt>
    <dgm:pt modelId="{5794BC60-2566-4E8B-AF41-932DE9E3CF09}" type="parTrans" cxnId="{EDF810CE-15C3-42DD-BF0A-6F360788C8CC}">
      <dgm:prSet/>
      <dgm:spPr/>
      <dgm:t>
        <a:bodyPr/>
        <a:lstStyle/>
        <a:p>
          <a:endParaRPr lang="fr-FR" sz="1200"/>
        </a:p>
      </dgm:t>
    </dgm:pt>
    <dgm:pt modelId="{3F89783E-1958-4D73-9E9D-4ADDC3DE43EC}" type="sibTrans" cxnId="{EDF810CE-15C3-42DD-BF0A-6F360788C8CC}">
      <dgm:prSet/>
      <dgm:spPr/>
      <dgm:t>
        <a:bodyPr/>
        <a:lstStyle/>
        <a:p>
          <a:endParaRPr lang="fr-FR" sz="1200"/>
        </a:p>
      </dgm:t>
    </dgm:pt>
    <dgm:pt modelId="{0D8A07CC-95B6-4EA0-829E-D9B8D030864E}">
      <dgm:prSet phldrT="[Texte]" custT="1"/>
      <dgm:spPr>
        <a:solidFill>
          <a:schemeClr val="accent6">
            <a:lumMod val="20000"/>
            <a:lumOff val="80000"/>
          </a:schemeClr>
        </a:solidFill>
      </dgm:spPr>
      <dgm:t>
        <a:bodyPr/>
        <a:lstStyle/>
        <a:p>
          <a:r>
            <a:rPr lang="fr-FR" sz="1200" dirty="0">
              <a:hlinkClick xmlns:r="http://schemas.openxmlformats.org/officeDocument/2006/relationships" r:id="rId11" action="ppaction://hlinksldjump"/>
            </a:rPr>
            <a:t>X. </a:t>
          </a:r>
          <a:r>
            <a:rPr lang="fr-FR" sz="1200" dirty="0" err="1">
              <a:hlinkClick xmlns:r="http://schemas.openxmlformats.org/officeDocument/2006/relationships" r:id="rId11" action="ppaction://hlinksldjump"/>
            </a:rPr>
            <a:t>Voc</a:t>
          </a:r>
          <a:r>
            <a:rPr lang="fr-FR" sz="1200" dirty="0">
              <a:hlinkClick xmlns:r="http://schemas.openxmlformats.org/officeDocument/2006/relationships" r:id="rId11" action="ppaction://hlinksldjump"/>
            </a:rPr>
            <a:t>: opinion</a:t>
          </a:r>
          <a:endParaRPr lang="fr-FR" sz="1200" dirty="0"/>
        </a:p>
      </dgm:t>
    </dgm:pt>
    <dgm:pt modelId="{D1EA18D4-45E8-453B-9846-F7DB3EB607EC}" type="parTrans" cxnId="{D7169B87-9B7A-456D-8969-26D2699B1861}">
      <dgm:prSet/>
      <dgm:spPr/>
      <dgm:t>
        <a:bodyPr/>
        <a:lstStyle/>
        <a:p>
          <a:endParaRPr lang="fr-FR" sz="1200"/>
        </a:p>
      </dgm:t>
    </dgm:pt>
    <dgm:pt modelId="{922F579C-F95D-45B9-8EB7-32A2FB74BB9F}" type="sibTrans" cxnId="{D7169B87-9B7A-456D-8969-26D2699B1861}">
      <dgm:prSet/>
      <dgm:spPr/>
      <dgm:t>
        <a:bodyPr/>
        <a:lstStyle/>
        <a:p>
          <a:endParaRPr lang="fr-FR" sz="1200"/>
        </a:p>
      </dgm:t>
    </dgm:pt>
    <dgm:pt modelId="{1C4AA4B7-634C-4CBA-8066-E03FD66C6830}">
      <dgm:prSet phldrT="[Texte]" custT="1"/>
      <dgm:spPr>
        <a:solidFill>
          <a:schemeClr val="accent6">
            <a:lumMod val="20000"/>
            <a:lumOff val="80000"/>
          </a:schemeClr>
        </a:solidFill>
      </dgm:spPr>
      <dgm:t>
        <a:bodyPr/>
        <a:lstStyle/>
        <a:p>
          <a:r>
            <a:rPr lang="fr-FR" sz="1200" dirty="0">
              <a:hlinkClick xmlns:r="http://schemas.openxmlformats.org/officeDocument/2006/relationships" r:id="rId12" action="ppaction://hlinksldjump"/>
            </a:rPr>
            <a:t>III. </a:t>
          </a:r>
          <a:r>
            <a:rPr lang="fr-FR" sz="1200" dirty="0" err="1">
              <a:hlinkClick xmlns:r="http://schemas.openxmlformats.org/officeDocument/2006/relationships" r:id="rId12" action="ppaction://hlinksldjump"/>
            </a:rPr>
            <a:t>Voc</a:t>
          </a:r>
          <a:r>
            <a:rPr lang="fr-FR" sz="1200" dirty="0">
              <a:hlinkClick xmlns:r="http://schemas.openxmlformats.org/officeDocument/2006/relationships" r:id="rId12" action="ppaction://hlinksldjump"/>
            </a:rPr>
            <a:t>: aliments</a:t>
          </a:r>
          <a:endParaRPr lang="fr-FR" sz="1200" dirty="0"/>
        </a:p>
      </dgm:t>
    </dgm:pt>
    <dgm:pt modelId="{F9360B63-235F-4C4F-913A-0129822BD193}" type="parTrans" cxnId="{7C96E37D-2221-4703-9830-2485111A4943}">
      <dgm:prSet/>
      <dgm:spPr/>
      <dgm:t>
        <a:bodyPr/>
        <a:lstStyle/>
        <a:p>
          <a:endParaRPr lang="fr-FR" sz="1200"/>
        </a:p>
      </dgm:t>
    </dgm:pt>
    <dgm:pt modelId="{31BB5B69-4B99-4D7D-8A85-CD53BEB64987}" type="sibTrans" cxnId="{7C96E37D-2221-4703-9830-2485111A4943}">
      <dgm:prSet/>
      <dgm:spPr/>
      <dgm:t>
        <a:bodyPr/>
        <a:lstStyle/>
        <a:p>
          <a:endParaRPr lang="fr-FR" sz="12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12">
        <dgm:presLayoutVars>
          <dgm:bulletEnabled val="1"/>
        </dgm:presLayoutVars>
      </dgm:prSet>
      <dgm:spPr/>
    </dgm:pt>
    <dgm:pt modelId="{4F894FE4-D206-41C8-AF7E-2F059EF7A497}" type="pres">
      <dgm:prSet presAssocID="{D71A99E9-9574-442D-A8CA-B21062B246A6}" presName="parSpace" presStyleCnt="0"/>
      <dgm:spPr/>
    </dgm:pt>
    <dgm:pt modelId="{2F548C05-5D23-47B9-9153-0D08392EF497}" type="pres">
      <dgm:prSet presAssocID="{6FAE786F-AC75-4C08-AB21-821A5A2DCB78}" presName="parTxOnly" presStyleLbl="node1" presStyleIdx="1" presStyleCnt="12">
        <dgm:presLayoutVars>
          <dgm:bulletEnabled val="1"/>
        </dgm:presLayoutVars>
      </dgm:prSet>
      <dgm:spPr/>
    </dgm:pt>
    <dgm:pt modelId="{2641F55C-7678-4F0E-9F26-07FCA1D57FDD}" type="pres">
      <dgm:prSet presAssocID="{EB9486F7-414A-4ECD-8706-C58E89D3C254}" presName="parSpace" presStyleCnt="0"/>
      <dgm:spPr/>
    </dgm:pt>
    <dgm:pt modelId="{07D5B92C-B88D-4097-96C2-28859F65CA7F}" type="pres">
      <dgm:prSet presAssocID="{1C4AA4B7-634C-4CBA-8066-E03FD66C6830}" presName="parTxOnly" presStyleLbl="node1" presStyleIdx="2" presStyleCnt="12">
        <dgm:presLayoutVars>
          <dgm:bulletEnabled val="1"/>
        </dgm:presLayoutVars>
      </dgm:prSet>
      <dgm:spPr/>
    </dgm:pt>
    <dgm:pt modelId="{149AD83A-B175-422B-8511-AB5D0AE3C71B}" type="pres">
      <dgm:prSet presAssocID="{31BB5B69-4B99-4D7D-8A85-CD53BEB64987}" presName="parSpace" presStyleCnt="0"/>
      <dgm:spPr/>
    </dgm:pt>
    <dgm:pt modelId="{0BF32CFA-15F8-41C4-A152-C55FC3476C2D}" type="pres">
      <dgm:prSet presAssocID="{85EC93E8-032B-44C3-96BD-D8FC2CDF2A04}" presName="parTxOnly" presStyleLbl="node1" presStyleIdx="3" presStyleCnt="1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12">
        <dgm:presLayoutVars>
          <dgm:bulletEnabled val="1"/>
        </dgm:presLayoutVars>
      </dgm:prSet>
      <dgm:spPr/>
    </dgm:pt>
    <dgm:pt modelId="{25A1145E-2788-45FB-97B7-F8C4089C4654}" type="pres">
      <dgm:prSet presAssocID="{F11C5AE7-F1F8-4B7B-AAC2-50535A342F1D}" presName="parSpace" presStyleCnt="0"/>
      <dgm:spPr/>
    </dgm:pt>
    <dgm:pt modelId="{9FAE840A-45EF-4838-804D-7D38725257B5}" type="pres">
      <dgm:prSet presAssocID="{51A4E85C-7853-4BD1-99B8-500FA732C07C}" presName="parTxOnly" presStyleLbl="node1" presStyleIdx="5" presStyleCnt="12">
        <dgm:presLayoutVars>
          <dgm:bulletEnabled val="1"/>
        </dgm:presLayoutVars>
      </dgm:prSet>
      <dgm:spPr/>
    </dgm:pt>
    <dgm:pt modelId="{BBB638DF-FC3D-4C30-895A-940F06B6343E}" type="pres">
      <dgm:prSet presAssocID="{1D2E3503-D81D-4ED0-BBED-9752F01DDB36}" presName="parSpace" presStyleCnt="0"/>
      <dgm:spPr/>
    </dgm:pt>
    <dgm:pt modelId="{2CC4FF6B-995D-4E35-BB3F-77D64CD4A0D0}" type="pres">
      <dgm:prSet presAssocID="{2473E0C6-F091-45D1-92DF-C3495EF1C401}" presName="parTxOnly" presStyleLbl="node1" presStyleIdx="6" presStyleCnt="12">
        <dgm:presLayoutVars>
          <dgm:bulletEnabled val="1"/>
        </dgm:presLayoutVars>
      </dgm:prSet>
      <dgm:spPr/>
    </dgm:pt>
    <dgm:pt modelId="{1B769117-C156-4328-97A8-A790DE76E5F3}" type="pres">
      <dgm:prSet presAssocID="{180EAE69-2C01-4311-B9E4-412DA1BB2F8A}" presName="parSpace" presStyleCnt="0"/>
      <dgm:spPr/>
    </dgm:pt>
    <dgm:pt modelId="{E0020522-8D25-4C40-9ABB-B5A802558AAC}" type="pres">
      <dgm:prSet presAssocID="{F6F74AEF-BB45-45DA-85BB-D022F832901F}" presName="parTxOnly" presStyleLbl="node1" presStyleIdx="7" presStyleCnt="12">
        <dgm:presLayoutVars>
          <dgm:bulletEnabled val="1"/>
        </dgm:presLayoutVars>
      </dgm:prSet>
      <dgm:spPr/>
    </dgm:pt>
    <dgm:pt modelId="{8CF0E4F3-6CAB-4DF7-8127-F071599528CD}" type="pres">
      <dgm:prSet presAssocID="{0A7681B3-6438-4331-95BA-32E8E2E65E7D}" presName="parSpace" presStyleCnt="0"/>
      <dgm:spPr/>
    </dgm:pt>
    <dgm:pt modelId="{6EE9DACF-3558-46D5-AD94-BB48E49F1489}" type="pres">
      <dgm:prSet presAssocID="{936D745D-CA20-4C08-BC30-D08A12E607A8}" presName="parTxOnly" presStyleLbl="node1" presStyleIdx="8" presStyleCnt="12">
        <dgm:presLayoutVars>
          <dgm:bulletEnabled val="1"/>
        </dgm:presLayoutVars>
      </dgm:prSet>
      <dgm:spPr/>
    </dgm:pt>
    <dgm:pt modelId="{32911B46-F97F-4525-AD59-CFE95FFB94FB}" type="pres">
      <dgm:prSet presAssocID="{3F89783E-1958-4D73-9E9D-4ADDC3DE43EC}" presName="parSpace" presStyleCnt="0"/>
      <dgm:spPr/>
    </dgm:pt>
    <dgm:pt modelId="{B5879791-AD02-494D-9D78-6C22396A75B7}" type="pres">
      <dgm:prSet presAssocID="{0D8A07CC-95B6-4EA0-829E-D9B8D030864E}" presName="parTxOnly" presStyleLbl="node1" presStyleIdx="9" presStyleCnt="12">
        <dgm:presLayoutVars>
          <dgm:bulletEnabled val="1"/>
        </dgm:presLayoutVars>
      </dgm:prSet>
      <dgm:spPr/>
    </dgm:pt>
    <dgm:pt modelId="{58A52110-D620-4823-A6FA-E8FA09D67D59}" type="pres">
      <dgm:prSet presAssocID="{922F579C-F95D-45B9-8EB7-32A2FB74BB9F}" presName="parSpace" presStyleCnt="0"/>
      <dgm:spPr/>
    </dgm:pt>
    <dgm:pt modelId="{92430BDE-7174-4B03-866C-936903DF07F9}" type="pres">
      <dgm:prSet presAssocID="{9CD13DA1-4E5F-4C46-A83B-A6876944F671}" presName="parTxOnly" presStyleLbl="node1" presStyleIdx="10" presStyleCnt="12">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11" presStyleCnt="12">
        <dgm:presLayoutVars>
          <dgm:bulletEnabled val="1"/>
        </dgm:presLayoutVars>
      </dgm:prSet>
      <dgm:spPr/>
    </dgm:pt>
  </dgm:ptLst>
  <dgm:cxnLst>
    <dgm:cxn modelId="{72738101-32A0-482A-BC85-92CF6BCE71EB}" srcId="{70A282F3-4515-4856-B2C0-86AA77246B51}" destId="{B1C5E547-A81E-4965-963A-5969F01DE233}" srcOrd="11" destOrd="0" parTransId="{AE6CC7CD-9FCB-4360-8E79-DF93DAF60737}" sibTransId="{580937A6-3062-43E0-84A4-203220A55668}"/>
    <dgm:cxn modelId="{BC1FA509-B3C6-4E15-9D7F-18D053E21C90}" type="presOf" srcId="{0D8A07CC-95B6-4EA0-829E-D9B8D030864E}" destId="{B5879791-AD02-494D-9D78-6C22396A75B7}" srcOrd="0" destOrd="0" presId="urn:microsoft.com/office/officeart/2005/8/layout/hChevron3"/>
    <dgm:cxn modelId="{8256F109-2CE8-4062-ACC0-DBE387B5E892}" type="presOf" srcId="{70A282F3-4515-4856-B2C0-86AA77246B51}" destId="{776A1F8C-5C31-4691-9C2B-A7F8DF456F32}" srcOrd="0" destOrd="0" presId="urn:microsoft.com/office/officeart/2005/8/layout/hChevron3"/>
    <dgm:cxn modelId="{738C1013-B35C-45FD-A84F-246877F9D9FE}" type="presOf" srcId="{936D745D-CA20-4C08-BC30-D08A12E607A8}" destId="{6EE9DACF-3558-46D5-AD94-BB48E49F1489}" srcOrd="0" destOrd="0" presId="urn:microsoft.com/office/officeart/2005/8/layout/hChevron3"/>
    <dgm:cxn modelId="{AE06BB18-E8A4-4D1E-ACA5-3BC536A79940}" srcId="{70A282F3-4515-4856-B2C0-86AA77246B51}" destId="{51A4E85C-7853-4BD1-99B8-500FA732C07C}" srcOrd="5" destOrd="0" parTransId="{B7C07AFD-23D0-4ADA-AB3D-00F07F4ED878}" sibTransId="{1D2E3503-D81D-4ED0-BBED-9752F01DDB36}"/>
    <dgm:cxn modelId="{E8BBB22B-7300-4868-A083-1104E6BD099B}" type="presOf" srcId="{71854ADA-8CB0-41DE-A023-09C1AF968FE5}" destId="{10216DF6-6500-4360-8168-79C8E29168F6}" srcOrd="0" destOrd="0" presId="urn:microsoft.com/office/officeart/2005/8/layout/hChevron3"/>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1"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0C3B4C51-DA37-44EB-8B1A-A227097089DF}" type="presOf" srcId="{51A4E85C-7853-4BD1-99B8-500FA732C07C}" destId="{9FAE840A-45EF-4838-804D-7D38725257B5}" srcOrd="0" destOrd="0" presId="urn:microsoft.com/office/officeart/2005/8/layout/hChevron3"/>
    <dgm:cxn modelId="{7C96E37D-2221-4703-9830-2485111A4943}" srcId="{70A282F3-4515-4856-B2C0-86AA77246B51}" destId="{1C4AA4B7-634C-4CBA-8066-E03FD66C6830}" srcOrd="2" destOrd="0" parTransId="{F9360B63-235F-4C4F-913A-0129822BD193}" sibTransId="{31BB5B69-4B99-4D7D-8A85-CD53BEB64987}"/>
    <dgm:cxn modelId="{7003787F-7B8C-4EAA-87AB-559D63E64850}" type="presOf" srcId="{2473E0C6-F091-45D1-92DF-C3495EF1C401}" destId="{2CC4FF6B-995D-4E35-BB3F-77D64CD4A0D0}" srcOrd="0" destOrd="0" presId="urn:microsoft.com/office/officeart/2005/8/layout/hChevron3"/>
    <dgm:cxn modelId="{D7169B87-9B7A-456D-8969-26D2699B1861}" srcId="{70A282F3-4515-4856-B2C0-86AA77246B51}" destId="{0D8A07CC-95B6-4EA0-829E-D9B8D030864E}" srcOrd="9" destOrd="0" parTransId="{D1EA18D4-45E8-453B-9846-F7DB3EB607EC}" sibTransId="{922F579C-F95D-45B9-8EB7-32A2FB74BB9F}"/>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10" destOrd="0" parTransId="{A0441888-E3AF-4D12-AB92-613143FC1909}" sibTransId="{1E76E48C-B58D-4209-8280-B24013EBE79B}"/>
    <dgm:cxn modelId="{5B7573AD-785D-4B55-A230-E32D87EAB77C}" srcId="{70A282F3-4515-4856-B2C0-86AA77246B51}" destId="{F6F74AEF-BB45-45DA-85BB-D022F832901F}" srcOrd="7" destOrd="0" parTransId="{31D343A9-D0AF-42AA-80A0-2F8A29E1D15C}" sibTransId="{0A7681B3-6438-4331-95BA-32E8E2E65E7D}"/>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EDF810CE-15C3-42DD-BF0A-6F360788C8CC}" srcId="{70A282F3-4515-4856-B2C0-86AA77246B51}" destId="{936D745D-CA20-4C08-BC30-D08A12E607A8}" srcOrd="8" destOrd="0" parTransId="{5794BC60-2566-4E8B-AF41-932DE9E3CF09}" sibTransId="{3F89783E-1958-4D73-9E9D-4ADDC3DE43EC}"/>
    <dgm:cxn modelId="{2469B8E2-A478-42E2-AA81-10AD3E8626D6}" type="presOf" srcId="{F6F74AEF-BB45-45DA-85BB-D022F832901F}" destId="{E0020522-8D25-4C40-9ABB-B5A802558AAC}"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9587E1F6-0EDF-4079-BE46-C5E4EDAD7C76}" type="presOf" srcId="{1C4AA4B7-634C-4CBA-8066-E03FD66C6830}" destId="{07D5B92C-B88D-4097-96C2-28859F65CA7F}" srcOrd="0" destOrd="0" presId="urn:microsoft.com/office/officeart/2005/8/layout/hChevron3"/>
    <dgm:cxn modelId="{2A5368FE-1C47-49B5-BBAB-3FCDB61912AD}" srcId="{70A282F3-4515-4856-B2C0-86AA77246B51}" destId="{2473E0C6-F091-45D1-92DF-C3495EF1C401}" srcOrd="6" destOrd="0" parTransId="{4433C147-A76C-4373-82A9-5E8D9C6D1838}" sibTransId="{180EAE69-2C01-4311-B9E4-412DA1BB2F8A}"/>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23E8F3E0-0D4E-44EC-A5D5-384FB891694A}" type="presParOf" srcId="{776A1F8C-5C31-4691-9C2B-A7F8DF456F32}" destId="{2F548C05-5D23-47B9-9153-0D08392EF497}" srcOrd="2" destOrd="0" presId="urn:microsoft.com/office/officeart/2005/8/layout/hChevron3"/>
    <dgm:cxn modelId="{6B743A57-743D-4B08-99B0-997F146DC9E6}" type="presParOf" srcId="{776A1F8C-5C31-4691-9C2B-A7F8DF456F32}" destId="{2641F55C-7678-4F0E-9F26-07FCA1D57FDD}" srcOrd="3" destOrd="0" presId="urn:microsoft.com/office/officeart/2005/8/layout/hChevron3"/>
    <dgm:cxn modelId="{DC205062-3D57-485B-A4A3-88E08CF67B73}" type="presParOf" srcId="{776A1F8C-5C31-4691-9C2B-A7F8DF456F32}" destId="{07D5B92C-B88D-4097-96C2-28859F65CA7F}" srcOrd="4" destOrd="0" presId="urn:microsoft.com/office/officeart/2005/8/layout/hChevron3"/>
    <dgm:cxn modelId="{564C1AF4-A875-4033-AC0C-3A982FD8735B}" type="presParOf" srcId="{776A1F8C-5C31-4691-9C2B-A7F8DF456F32}" destId="{149AD83A-B175-422B-8511-AB5D0AE3C71B}"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2A60B205-ECBC-4A54-8744-FD5CBA466B06}" type="presParOf" srcId="{776A1F8C-5C31-4691-9C2B-A7F8DF456F32}" destId="{9FAE840A-45EF-4838-804D-7D38725257B5}" srcOrd="10" destOrd="0" presId="urn:microsoft.com/office/officeart/2005/8/layout/hChevron3"/>
    <dgm:cxn modelId="{43B5F5F6-6381-4D48-B856-1AB4A62ACFE7}" type="presParOf" srcId="{776A1F8C-5C31-4691-9C2B-A7F8DF456F32}" destId="{BBB638DF-FC3D-4C30-895A-940F06B6343E}" srcOrd="11" destOrd="0" presId="urn:microsoft.com/office/officeart/2005/8/layout/hChevron3"/>
    <dgm:cxn modelId="{3459719D-6CFD-462C-B8D1-15E16C375775}" type="presParOf" srcId="{776A1F8C-5C31-4691-9C2B-A7F8DF456F32}" destId="{2CC4FF6B-995D-4E35-BB3F-77D64CD4A0D0}" srcOrd="12" destOrd="0" presId="urn:microsoft.com/office/officeart/2005/8/layout/hChevron3"/>
    <dgm:cxn modelId="{9BEB9B76-D675-43EF-8776-EF1C3FA58311}" type="presParOf" srcId="{776A1F8C-5C31-4691-9C2B-A7F8DF456F32}" destId="{1B769117-C156-4328-97A8-A790DE76E5F3}" srcOrd="13" destOrd="0" presId="urn:microsoft.com/office/officeart/2005/8/layout/hChevron3"/>
    <dgm:cxn modelId="{3A64E952-699F-4EC7-9C53-12B304A1AC65}" type="presParOf" srcId="{776A1F8C-5C31-4691-9C2B-A7F8DF456F32}" destId="{E0020522-8D25-4C40-9ABB-B5A802558AAC}" srcOrd="14" destOrd="0" presId="urn:microsoft.com/office/officeart/2005/8/layout/hChevron3"/>
    <dgm:cxn modelId="{7C42AB26-C2B4-4645-A7A3-40E0E203DE4E}" type="presParOf" srcId="{776A1F8C-5C31-4691-9C2B-A7F8DF456F32}" destId="{8CF0E4F3-6CAB-4DF7-8127-F071599528CD}" srcOrd="15" destOrd="0" presId="urn:microsoft.com/office/officeart/2005/8/layout/hChevron3"/>
    <dgm:cxn modelId="{D9A9EFE4-1844-4005-8BED-2FB2A5DC5673}" type="presParOf" srcId="{776A1F8C-5C31-4691-9C2B-A7F8DF456F32}" destId="{6EE9DACF-3558-46D5-AD94-BB48E49F1489}" srcOrd="16" destOrd="0" presId="urn:microsoft.com/office/officeart/2005/8/layout/hChevron3"/>
    <dgm:cxn modelId="{DDC766BE-4A32-4C0C-825B-A9815018E346}" type="presParOf" srcId="{776A1F8C-5C31-4691-9C2B-A7F8DF456F32}" destId="{32911B46-F97F-4525-AD59-CFE95FFB94FB}" srcOrd="17" destOrd="0" presId="urn:microsoft.com/office/officeart/2005/8/layout/hChevron3"/>
    <dgm:cxn modelId="{50FEB9A3-6A5E-493F-B5D2-A491D2B86465}" type="presParOf" srcId="{776A1F8C-5C31-4691-9C2B-A7F8DF456F32}" destId="{B5879791-AD02-494D-9D78-6C22396A75B7}" srcOrd="18" destOrd="0" presId="urn:microsoft.com/office/officeart/2005/8/layout/hChevron3"/>
    <dgm:cxn modelId="{0534FCC8-F103-4C46-8CA6-2E6FE1A79070}" type="presParOf" srcId="{776A1F8C-5C31-4691-9C2B-A7F8DF456F32}" destId="{58A52110-D620-4823-A6FA-E8FA09D67D59}" srcOrd="19" destOrd="0" presId="urn:microsoft.com/office/officeart/2005/8/layout/hChevron3"/>
    <dgm:cxn modelId="{FA103E51-2275-407D-9C53-E55B4CF21AE3}" type="presParOf" srcId="{776A1F8C-5C31-4691-9C2B-A7F8DF456F32}" destId="{92430BDE-7174-4B03-866C-936903DF07F9}" srcOrd="20" destOrd="0" presId="urn:microsoft.com/office/officeart/2005/8/layout/hChevron3"/>
    <dgm:cxn modelId="{F31D3BCB-2AFA-458D-96BF-227456F0A622}" type="presParOf" srcId="{776A1F8C-5C31-4691-9C2B-A7F8DF456F32}" destId="{67BB3DEC-BE6B-4F48-94DF-D5CCA4276827}" srcOrd="21" destOrd="0" presId="urn:microsoft.com/office/officeart/2005/8/layout/hChevron3"/>
    <dgm:cxn modelId="{E192B9E4-C8EF-43DC-BA11-78FD917000E5}" type="presParOf" srcId="{776A1F8C-5C31-4691-9C2B-A7F8DF456F32}" destId="{2CB68F4E-D058-4ECE-8D28-436B2D71DCC9}" srcOrd="22"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8.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200" dirty="0">
              <a:hlinkClick xmlns:r="http://schemas.openxmlformats.org/officeDocument/2006/relationships" r:id="rId1" action="ppaction://hlinksldjump"/>
            </a:rPr>
            <a:t>I. Starter</a:t>
          </a:r>
          <a:endParaRPr lang="fr-FR" sz="1200" dirty="0"/>
        </a:p>
      </dgm:t>
    </dgm:pt>
    <dgm:pt modelId="{C735A598-7BAA-4198-B3DB-B75AF76A8085}" type="parTrans" cxnId="{C66094AE-62B6-4AC2-AD90-6DDD41DB0420}">
      <dgm:prSet/>
      <dgm:spPr/>
      <dgm:t>
        <a:bodyPr/>
        <a:lstStyle/>
        <a:p>
          <a:endParaRPr lang="fr-FR" sz="1200"/>
        </a:p>
      </dgm:t>
    </dgm:pt>
    <dgm:pt modelId="{D71A99E9-9574-442D-A8CA-B21062B246A6}" type="sibTrans" cxnId="{C66094AE-62B6-4AC2-AD90-6DDD41DB0420}">
      <dgm:prSet/>
      <dgm:spPr/>
      <dgm:t>
        <a:bodyPr/>
        <a:lstStyle/>
        <a:p>
          <a:endParaRPr lang="fr-FR" sz="1200"/>
        </a:p>
      </dgm:t>
    </dgm:pt>
    <dgm:pt modelId="{6FAE786F-AC75-4C08-AB21-821A5A2DCB78}">
      <dgm:prSet phldrT="[Texte]" custT="1"/>
      <dgm:spPr>
        <a:solidFill>
          <a:schemeClr val="accent6">
            <a:lumMod val="20000"/>
            <a:lumOff val="80000"/>
          </a:schemeClr>
        </a:solidFill>
      </dgm:spPr>
      <dgm:t>
        <a:bodyPr/>
        <a:lstStyle/>
        <a:p>
          <a:r>
            <a:rPr lang="fr-FR" sz="1200" dirty="0">
              <a:hlinkClick xmlns:r="http://schemas.openxmlformats.org/officeDocument/2006/relationships" r:id="rId2" action="ppaction://hlinksldjump"/>
            </a:rPr>
            <a:t>II. C. texte</a:t>
          </a:r>
          <a:endParaRPr lang="fr-FR" sz="1200" dirty="0"/>
        </a:p>
      </dgm:t>
    </dgm:pt>
    <dgm:pt modelId="{995DA614-9380-4BB6-AF59-3DCB142B5F48}" type="parTrans" cxnId="{999FA33F-C5F2-4496-9223-5605050F10AE}">
      <dgm:prSet/>
      <dgm:spPr/>
      <dgm:t>
        <a:bodyPr/>
        <a:lstStyle/>
        <a:p>
          <a:endParaRPr lang="fr-FR" sz="1200"/>
        </a:p>
      </dgm:t>
    </dgm:pt>
    <dgm:pt modelId="{EB9486F7-414A-4ECD-8706-C58E89D3C254}" type="sibTrans" cxnId="{999FA33F-C5F2-4496-9223-5605050F10AE}">
      <dgm:prSet/>
      <dgm:spPr/>
      <dgm:t>
        <a:bodyPr/>
        <a:lstStyle/>
        <a:p>
          <a:endParaRPr lang="fr-FR" sz="1200"/>
        </a:p>
      </dgm:t>
    </dgm:pt>
    <dgm:pt modelId="{85EC93E8-032B-44C3-96BD-D8FC2CDF2A04}">
      <dgm:prSet phldrT="[Texte]" custT="1"/>
      <dgm:spPr>
        <a:solidFill>
          <a:schemeClr val="accent6">
            <a:lumMod val="20000"/>
            <a:lumOff val="80000"/>
          </a:schemeClr>
        </a:solidFill>
      </dgm:spPr>
      <dgm:t>
        <a:bodyPr/>
        <a:lstStyle/>
        <a:p>
          <a:r>
            <a:rPr lang="fr-FR" sz="1200" dirty="0">
              <a:hlinkClick xmlns:r="http://schemas.openxmlformats.org/officeDocument/2006/relationships" r:id="rId3" action="ppaction://hlinksldjump"/>
            </a:rPr>
            <a:t>IV. Gr: qté définie</a:t>
          </a:r>
          <a:endParaRPr lang="fr-FR" sz="1200" dirty="0"/>
        </a:p>
      </dgm:t>
    </dgm:pt>
    <dgm:pt modelId="{B0ED8357-9422-40D9-916C-E231BBDB607E}" type="parTrans" cxnId="{0A00E1CB-F810-44A5-A8D7-65B7092DF0AD}">
      <dgm:prSet/>
      <dgm:spPr/>
      <dgm:t>
        <a:bodyPr/>
        <a:lstStyle/>
        <a:p>
          <a:endParaRPr lang="fr-FR" sz="1200"/>
        </a:p>
      </dgm:t>
    </dgm:pt>
    <dgm:pt modelId="{9936B63E-A76D-4026-BBC4-6A1BEE9FE167}" type="sibTrans" cxnId="{0A00E1CB-F810-44A5-A8D7-65B7092DF0AD}">
      <dgm:prSet/>
      <dgm:spPr/>
      <dgm:t>
        <a:bodyPr/>
        <a:lstStyle/>
        <a:p>
          <a:endParaRPr lang="fr-FR" sz="1200"/>
        </a:p>
      </dgm:t>
    </dgm:pt>
    <dgm:pt modelId="{63BF9446-41F9-44D2-88CF-A079D597BA95}">
      <dgm:prSet phldrT="[Texte]" custT="1"/>
      <dgm:spPr>
        <a:solidFill>
          <a:schemeClr val="accent6">
            <a:lumMod val="20000"/>
            <a:lumOff val="80000"/>
          </a:schemeClr>
        </a:solidFill>
      </dgm:spPr>
      <dgm:t>
        <a:bodyPr/>
        <a:lstStyle/>
        <a:p>
          <a:r>
            <a:rPr lang="fr-FR" sz="1200" dirty="0">
              <a:hlinkClick xmlns:r="http://schemas.openxmlformats.org/officeDocument/2006/relationships" r:id="rId4" action="ppaction://hlinksldjump"/>
            </a:rPr>
            <a:t>V. Gr: qté indéfinie</a:t>
          </a:r>
          <a:endParaRPr lang="fr-FR" sz="1200" dirty="0"/>
        </a:p>
      </dgm:t>
    </dgm:pt>
    <dgm:pt modelId="{9AEBF485-80B7-4E72-B632-6D0248883F53}" type="parTrans" cxnId="{B2C73BEB-7BFC-4B9A-BF95-0C73B50EBA98}">
      <dgm:prSet/>
      <dgm:spPr/>
      <dgm:t>
        <a:bodyPr/>
        <a:lstStyle/>
        <a:p>
          <a:endParaRPr lang="fr-FR" sz="1200"/>
        </a:p>
      </dgm:t>
    </dgm:pt>
    <dgm:pt modelId="{F11C5AE7-F1F8-4B7B-AAC2-50535A342F1D}" type="sibTrans" cxnId="{B2C73BEB-7BFC-4B9A-BF95-0C73B50EBA98}">
      <dgm:prSet/>
      <dgm:spPr/>
      <dgm:t>
        <a:bodyPr/>
        <a:lstStyle/>
        <a:p>
          <a:endParaRPr lang="fr-FR" sz="1200"/>
        </a:p>
      </dgm:t>
    </dgm:pt>
    <dgm:pt modelId="{9CD13DA1-4E5F-4C46-A83B-A6876944F671}">
      <dgm:prSet phldrT="[Texte]" custT="1"/>
      <dgm:spPr>
        <a:solidFill>
          <a:schemeClr val="accent6">
            <a:lumMod val="20000"/>
            <a:lumOff val="80000"/>
          </a:schemeClr>
        </a:solidFill>
      </dgm:spPr>
      <dgm:t>
        <a:bodyPr/>
        <a:lstStyle/>
        <a:p>
          <a:r>
            <a:rPr lang="fr-FR" sz="1200" dirty="0">
              <a:hlinkClick xmlns:r="http://schemas.openxmlformats.org/officeDocument/2006/relationships" r:id="rId5" action="ppaction://hlinksldjump"/>
            </a:rPr>
            <a:t>XI. Phonétique</a:t>
          </a:r>
          <a:endParaRPr lang="fr-FR" sz="1200" dirty="0"/>
        </a:p>
      </dgm:t>
    </dgm:pt>
    <dgm:pt modelId="{A0441888-E3AF-4D12-AB92-613143FC1909}" type="parTrans" cxnId="{C85385A2-F66B-431C-B9AC-A00FB80E79EB}">
      <dgm:prSet/>
      <dgm:spPr/>
      <dgm:t>
        <a:bodyPr/>
        <a:lstStyle/>
        <a:p>
          <a:endParaRPr lang="fr-FR" sz="1200"/>
        </a:p>
      </dgm:t>
    </dgm:pt>
    <dgm:pt modelId="{1E76E48C-B58D-4209-8280-B24013EBE79B}" type="sibTrans" cxnId="{C85385A2-F66B-431C-B9AC-A00FB80E79EB}">
      <dgm:prSet/>
      <dgm:spPr/>
      <dgm:t>
        <a:bodyPr/>
        <a:lstStyle/>
        <a:p>
          <a:endParaRPr lang="fr-FR" sz="1200"/>
        </a:p>
      </dgm:t>
    </dgm:pt>
    <dgm:pt modelId="{B1C5E547-A81E-4965-963A-5969F01DE233}">
      <dgm:prSet phldrT="[Texte]" custT="1"/>
      <dgm:spPr>
        <a:solidFill>
          <a:schemeClr val="accent6">
            <a:lumMod val="20000"/>
            <a:lumOff val="80000"/>
          </a:schemeClr>
        </a:solidFill>
      </dgm:spPr>
      <dgm:t>
        <a:bodyPr/>
        <a:lstStyle/>
        <a:p>
          <a:r>
            <a:rPr lang="fr-FR" sz="1200" dirty="0">
              <a:hlinkClick xmlns:r="http://schemas.openxmlformats.org/officeDocument/2006/relationships" r:id="rId6" action="ppaction://hlinksldjump"/>
            </a:rPr>
            <a:t>XII. Production</a:t>
          </a:r>
          <a:endParaRPr lang="fr-FR" sz="1200" dirty="0"/>
        </a:p>
      </dgm:t>
    </dgm:pt>
    <dgm:pt modelId="{AE6CC7CD-9FCB-4360-8E79-DF93DAF60737}" type="parTrans" cxnId="{72738101-32A0-482A-BC85-92CF6BCE71EB}">
      <dgm:prSet/>
      <dgm:spPr/>
      <dgm:t>
        <a:bodyPr/>
        <a:lstStyle/>
        <a:p>
          <a:endParaRPr lang="fr-FR" sz="1200"/>
        </a:p>
      </dgm:t>
    </dgm:pt>
    <dgm:pt modelId="{580937A6-3062-43E0-84A4-203220A55668}" type="sibTrans" cxnId="{72738101-32A0-482A-BC85-92CF6BCE71EB}">
      <dgm:prSet/>
      <dgm:spPr/>
      <dgm:t>
        <a:bodyPr/>
        <a:lstStyle/>
        <a:p>
          <a:endParaRPr lang="fr-FR" sz="1200"/>
        </a:p>
      </dgm:t>
    </dgm:pt>
    <dgm:pt modelId="{51A4E85C-7853-4BD1-99B8-500FA732C07C}">
      <dgm:prSet phldrT="[Texte]" custT="1"/>
      <dgm:spPr>
        <a:solidFill>
          <a:srgbClr val="FFC000"/>
        </a:solidFill>
      </dgm:spPr>
      <dgm:t>
        <a:bodyPr/>
        <a:lstStyle/>
        <a:p>
          <a:r>
            <a:rPr lang="fr-FR" sz="1200" dirty="0">
              <a:hlinkClick xmlns:r="http://schemas.openxmlformats.org/officeDocument/2006/relationships" r:id="rId7" action="ppaction://hlinksldjump"/>
            </a:rPr>
            <a:t>VI. </a:t>
          </a:r>
          <a:r>
            <a:rPr lang="fr-FR" sz="1200" dirty="0" err="1">
              <a:hlinkClick xmlns:r="http://schemas.openxmlformats.org/officeDocument/2006/relationships" r:id="rId7" action="ppaction://hlinksldjump"/>
            </a:rPr>
            <a:t>Voc</a:t>
          </a:r>
          <a:r>
            <a:rPr lang="fr-FR" sz="1200" dirty="0">
              <a:hlinkClick xmlns:r="http://schemas.openxmlformats.org/officeDocument/2006/relationships" r:id="rId7" action="ppaction://hlinksldjump"/>
            </a:rPr>
            <a:t>: actions</a:t>
          </a:r>
          <a:endParaRPr lang="fr-FR" sz="1200" dirty="0"/>
        </a:p>
      </dgm:t>
    </dgm:pt>
    <dgm:pt modelId="{B7C07AFD-23D0-4ADA-AB3D-00F07F4ED878}" type="parTrans" cxnId="{AE06BB18-E8A4-4D1E-ACA5-3BC536A79940}">
      <dgm:prSet/>
      <dgm:spPr/>
      <dgm:t>
        <a:bodyPr/>
        <a:lstStyle/>
        <a:p>
          <a:endParaRPr lang="fr-FR" sz="1200"/>
        </a:p>
      </dgm:t>
    </dgm:pt>
    <dgm:pt modelId="{1D2E3503-D81D-4ED0-BBED-9752F01DDB36}" type="sibTrans" cxnId="{AE06BB18-E8A4-4D1E-ACA5-3BC536A79940}">
      <dgm:prSet/>
      <dgm:spPr/>
      <dgm:t>
        <a:bodyPr/>
        <a:lstStyle/>
        <a:p>
          <a:endParaRPr lang="fr-FR" sz="1200"/>
        </a:p>
      </dgm:t>
    </dgm:pt>
    <dgm:pt modelId="{2473E0C6-F091-45D1-92DF-C3495EF1C401}">
      <dgm:prSet phldrT="[Texte]" custT="1"/>
      <dgm:spPr>
        <a:solidFill>
          <a:schemeClr val="accent6">
            <a:lumMod val="20000"/>
            <a:lumOff val="80000"/>
          </a:schemeClr>
        </a:solidFill>
      </dgm:spPr>
      <dgm:t>
        <a:bodyPr/>
        <a:lstStyle/>
        <a:p>
          <a:r>
            <a:rPr lang="fr-FR" sz="1200" dirty="0">
              <a:hlinkClick xmlns:r="http://schemas.openxmlformats.org/officeDocument/2006/relationships" r:id="rId8" action="ppaction://hlinksldjump"/>
            </a:rPr>
            <a:t>VII. Gr: COD</a:t>
          </a:r>
          <a:endParaRPr lang="fr-FR" sz="1200" dirty="0"/>
        </a:p>
      </dgm:t>
    </dgm:pt>
    <dgm:pt modelId="{4433C147-A76C-4373-82A9-5E8D9C6D1838}" type="parTrans" cxnId="{2A5368FE-1C47-49B5-BBAB-3FCDB61912AD}">
      <dgm:prSet/>
      <dgm:spPr/>
      <dgm:t>
        <a:bodyPr/>
        <a:lstStyle/>
        <a:p>
          <a:endParaRPr lang="fr-FR" sz="1200"/>
        </a:p>
      </dgm:t>
    </dgm:pt>
    <dgm:pt modelId="{180EAE69-2C01-4311-B9E4-412DA1BB2F8A}" type="sibTrans" cxnId="{2A5368FE-1C47-49B5-BBAB-3FCDB61912AD}">
      <dgm:prSet/>
      <dgm:spPr/>
      <dgm:t>
        <a:bodyPr/>
        <a:lstStyle/>
        <a:p>
          <a:endParaRPr lang="fr-FR" sz="1200"/>
        </a:p>
      </dgm:t>
    </dgm:pt>
    <dgm:pt modelId="{F6F74AEF-BB45-45DA-85BB-D022F832901F}">
      <dgm:prSet phldrT="[Texte]" custT="1"/>
      <dgm:spPr>
        <a:solidFill>
          <a:schemeClr val="accent6">
            <a:lumMod val="20000"/>
            <a:lumOff val="80000"/>
          </a:schemeClr>
        </a:solidFill>
      </dgm:spPr>
      <dgm:t>
        <a:bodyPr/>
        <a:lstStyle/>
        <a:p>
          <a:r>
            <a:rPr lang="fr-FR" sz="1200" dirty="0">
              <a:hlinkClick xmlns:r="http://schemas.openxmlformats.org/officeDocument/2006/relationships" r:id="rId9" action="ppaction://hlinksldjump"/>
            </a:rPr>
            <a:t>VIII. Gr: prés. progressif</a:t>
          </a:r>
          <a:endParaRPr lang="fr-FR" sz="1200" dirty="0"/>
        </a:p>
      </dgm:t>
    </dgm:pt>
    <dgm:pt modelId="{31D343A9-D0AF-42AA-80A0-2F8A29E1D15C}" type="parTrans" cxnId="{5B7573AD-785D-4B55-A230-E32D87EAB77C}">
      <dgm:prSet/>
      <dgm:spPr/>
      <dgm:t>
        <a:bodyPr/>
        <a:lstStyle/>
        <a:p>
          <a:endParaRPr lang="fr-FR" sz="1200"/>
        </a:p>
      </dgm:t>
    </dgm:pt>
    <dgm:pt modelId="{0A7681B3-6438-4331-95BA-32E8E2E65E7D}" type="sibTrans" cxnId="{5B7573AD-785D-4B55-A230-E32D87EAB77C}">
      <dgm:prSet/>
      <dgm:spPr/>
      <dgm:t>
        <a:bodyPr/>
        <a:lstStyle/>
        <a:p>
          <a:endParaRPr lang="fr-FR" sz="1200"/>
        </a:p>
      </dgm:t>
    </dgm:pt>
    <dgm:pt modelId="{936D745D-CA20-4C08-BC30-D08A12E607A8}">
      <dgm:prSet phldrT="[Texte]" custT="1"/>
      <dgm:spPr>
        <a:solidFill>
          <a:schemeClr val="accent6">
            <a:lumMod val="20000"/>
            <a:lumOff val="80000"/>
          </a:schemeClr>
        </a:solidFill>
      </dgm:spPr>
      <dgm:t>
        <a:bodyPr/>
        <a:lstStyle/>
        <a:p>
          <a:r>
            <a:rPr lang="fr-FR" sz="1200" dirty="0">
              <a:hlinkClick xmlns:r="http://schemas.openxmlformats.org/officeDocument/2006/relationships" r:id="rId10" action="ppaction://hlinksldjump"/>
            </a:rPr>
            <a:t>IX. </a:t>
          </a:r>
          <a:r>
            <a:rPr lang="fr-FR" sz="1200" dirty="0" err="1">
              <a:hlinkClick xmlns:r="http://schemas.openxmlformats.org/officeDocument/2006/relationships" r:id="rId10" action="ppaction://hlinksldjump"/>
            </a:rPr>
            <a:t>Voc</a:t>
          </a:r>
          <a:r>
            <a:rPr lang="fr-FR" sz="1200" dirty="0">
              <a:hlinkClick xmlns:r="http://schemas.openxmlformats.org/officeDocument/2006/relationships" r:id="rId10" action="ppaction://hlinksldjump"/>
            </a:rPr>
            <a:t>: connecteurs</a:t>
          </a:r>
          <a:endParaRPr lang="fr-FR" sz="1200" dirty="0"/>
        </a:p>
      </dgm:t>
    </dgm:pt>
    <dgm:pt modelId="{5794BC60-2566-4E8B-AF41-932DE9E3CF09}" type="parTrans" cxnId="{EDF810CE-15C3-42DD-BF0A-6F360788C8CC}">
      <dgm:prSet/>
      <dgm:spPr/>
      <dgm:t>
        <a:bodyPr/>
        <a:lstStyle/>
        <a:p>
          <a:endParaRPr lang="fr-FR" sz="1200"/>
        </a:p>
      </dgm:t>
    </dgm:pt>
    <dgm:pt modelId="{3F89783E-1958-4D73-9E9D-4ADDC3DE43EC}" type="sibTrans" cxnId="{EDF810CE-15C3-42DD-BF0A-6F360788C8CC}">
      <dgm:prSet/>
      <dgm:spPr/>
      <dgm:t>
        <a:bodyPr/>
        <a:lstStyle/>
        <a:p>
          <a:endParaRPr lang="fr-FR" sz="1200"/>
        </a:p>
      </dgm:t>
    </dgm:pt>
    <dgm:pt modelId="{0D8A07CC-95B6-4EA0-829E-D9B8D030864E}">
      <dgm:prSet phldrT="[Texte]" custT="1"/>
      <dgm:spPr>
        <a:solidFill>
          <a:schemeClr val="accent6">
            <a:lumMod val="20000"/>
            <a:lumOff val="80000"/>
          </a:schemeClr>
        </a:solidFill>
      </dgm:spPr>
      <dgm:t>
        <a:bodyPr/>
        <a:lstStyle/>
        <a:p>
          <a:r>
            <a:rPr lang="fr-FR" sz="1200" dirty="0">
              <a:hlinkClick xmlns:r="http://schemas.openxmlformats.org/officeDocument/2006/relationships" r:id="rId11" action="ppaction://hlinksldjump"/>
            </a:rPr>
            <a:t>X. </a:t>
          </a:r>
          <a:r>
            <a:rPr lang="fr-FR" sz="1200" dirty="0" err="1">
              <a:hlinkClick xmlns:r="http://schemas.openxmlformats.org/officeDocument/2006/relationships" r:id="rId11" action="ppaction://hlinksldjump"/>
            </a:rPr>
            <a:t>Voc</a:t>
          </a:r>
          <a:r>
            <a:rPr lang="fr-FR" sz="1200" dirty="0">
              <a:hlinkClick xmlns:r="http://schemas.openxmlformats.org/officeDocument/2006/relationships" r:id="rId11" action="ppaction://hlinksldjump"/>
            </a:rPr>
            <a:t>: opinion</a:t>
          </a:r>
          <a:endParaRPr lang="fr-FR" sz="1200" dirty="0"/>
        </a:p>
      </dgm:t>
    </dgm:pt>
    <dgm:pt modelId="{D1EA18D4-45E8-453B-9846-F7DB3EB607EC}" type="parTrans" cxnId="{D7169B87-9B7A-456D-8969-26D2699B1861}">
      <dgm:prSet/>
      <dgm:spPr/>
      <dgm:t>
        <a:bodyPr/>
        <a:lstStyle/>
        <a:p>
          <a:endParaRPr lang="fr-FR" sz="1200"/>
        </a:p>
      </dgm:t>
    </dgm:pt>
    <dgm:pt modelId="{922F579C-F95D-45B9-8EB7-32A2FB74BB9F}" type="sibTrans" cxnId="{D7169B87-9B7A-456D-8969-26D2699B1861}">
      <dgm:prSet/>
      <dgm:spPr/>
      <dgm:t>
        <a:bodyPr/>
        <a:lstStyle/>
        <a:p>
          <a:endParaRPr lang="fr-FR" sz="1200"/>
        </a:p>
      </dgm:t>
    </dgm:pt>
    <dgm:pt modelId="{1C4AA4B7-634C-4CBA-8066-E03FD66C6830}">
      <dgm:prSet phldrT="[Texte]" custT="1"/>
      <dgm:spPr>
        <a:solidFill>
          <a:schemeClr val="accent6">
            <a:lumMod val="20000"/>
            <a:lumOff val="80000"/>
          </a:schemeClr>
        </a:solidFill>
      </dgm:spPr>
      <dgm:t>
        <a:bodyPr/>
        <a:lstStyle/>
        <a:p>
          <a:r>
            <a:rPr lang="fr-FR" sz="1200" dirty="0">
              <a:hlinkClick xmlns:r="http://schemas.openxmlformats.org/officeDocument/2006/relationships" r:id="rId12" action="ppaction://hlinksldjump"/>
            </a:rPr>
            <a:t>III. </a:t>
          </a:r>
          <a:r>
            <a:rPr lang="fr-FR" sz="1200" dirty="0" err="1">
              <a:hlinkClick xmlns:r="http://schemas.openxmlformats.org/officeDocument/2006/relationships" r:id="rId12" action="ppaction://hlinksldjump"/>
            </a:rPr>
            <a:t>Voc</a:t>
          </a:r>
          <a:r>
            <a:rPr lang="fr-FR" sz="1200" dirty="0">
              <a:hlinkClick xmlns:r="http://schemas.openxmlformats.org/officeDocument/2006/relationships" r:id="rId12" action="ppaction://hlinksldjump"/>
            </a:rPr>
            <a:t>: aliments</a:t>
          </a:r>
          <a:endParaRPr lang="fr-FR" sz="1200" dirty="0"/>
        </a:p>
      </dgm:t>
    </dgm:pt>
    <dgm:pt modelId="{F9360B63-235F-4C4F-913A-0129822BD193}" type="parTrans" cxnId="{7C96E37D-2221-4703-9830-2485111A4943}">
      <dgm:prSet/>
      <dgm:spPr/>
      <dgm:t>
        <a:bodyPr/>
        <a:lstStyle/>
        <a:p>
          <a:endParaRPr lang="fr-FR" sz="1200"/>
        </a:p>
      </dgm:t>
    </dgm:pt>
    <dgm:pt modelId="{31BB5B69-4B99-4D7D-8A85-CD53BEB64987}" type="sibTrans" cxnId="{7C96E37D-2221-4703-9830-2485111A4943}">
      <dgm:prSet/>
      <dgm:spPr/>
      <dgm:t>
        <a:bodyPr/>
        <a:lstStyle/>
        <a:p>
          <a:endParaRPr lang="fr-FR" sz="12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12">
        <dgm:presLayoutVars>
          <dgm:bulletEnabled val="1"/>
        </dgm:presLayoutVars>
      </dgm:prSet>
      <dgm:spPr/>
    </dgm:pt>
    <dgm:pt modelId="{4F894FE4-D206-41C8-AF7E-2F059EF7A497}" type="pres">
      <dgm:prSet presAssocID="{D71A99E9-9574-442D-A8CA-B21062B246A6}" presName="parSpace" presStyleCnt="0"/>
      <dgm:spPr/>
    </dgm:pt>
    <dgm:pt modelId="{2F548C05-5D23-47B9-9153-0D08392EF497}" type="pres">
      <dgm:prSet presAssocID="{6FAE786F-AC75-4C08-AB21-821A5A2DCB78}" presName="parTxOnly" presStyleLbl="node1" presStyleIdx="1" presStyleCnt="12">
        <dgm:presLayoutVars>
          <dgm:bulletEnabled val="1"/>
        </dgm:presLayoutVars>
      </dgm:prSet>
      <dgm:spPr/>
    </dgm:pt>
    <dgm:pt modelId="{2641F55C-7678-4F0E-9F26-07FCA1D57FDD}" type="pres">
      <dgm:prSet presAssocID="{EB9486F7-414A-4ECD-8706-C58E89D3C254}" presName="parSpace" presStyleCnt="0"/>
      <dgm:spPr/>
    </dgm:pt>
    <dgm:pt modelId="{07D5B92C-B88D-4097-96C2-28859F65CA7F}" type="pres">
      <dgm:prSet presAssocID="{1C4AA4B7-634C-4CBA-8066-E03FD66C6830}" presName="parTxOnly" presStyleLbl="node1" presStyleIdx="2" presStyleCnt="12">
        <dgm:presLayoutVars>
          <dgm:bulletEnabled val="1"/>
        </dgm:presLayoutVars>
      </dgm:prSet>
      <dgm:spPr/>
    </dgm:pt>
    <dgm:pt modelId="{149AD83A-B175-422B-8511-AB5D0AE3C71B}" type="pres">
      <dgm:prSet presAssocID="{31BB5B69-4B99-4D7D-8A85-CD53BEB64987}" presName="parSpace" presStyleCnt="0"/>
      <dgm:spPr/>
    </dgm:pt>
    <dgm:pt modelId="{0BF32CFA-15F8-41C4-A152-C55FC3476C2D}" type="pres">
      <dgm:prSet presAssocID="{85EC93E8-032B-44C3-96BD-D8FC2CDF2A04}" presName="parTxOnly" presStyleLbl="node1" presStyleIdx="3" presStyleCnt="1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12">
        <dgm:presLayoutVars>
          <dgm:bulletEnabled val="1"/>
        </dgm:presLayoutVars>
      </dgm:prSet>
      <dgm:spPr/>
    </dgm:pt>
    <dgm:pt modelId="{25A1145E-2788-45FB-97B7-F8C4089C4654}" type="pres">
      <dgm:prSet presAssocID="{F11C5AE7-F1F8-4B7B-AAC2-50535A342F1D}" presName="parSpace" presStyleCnt="0"/>
      <dgm:spPr/>
    </dgm:pt>
    <dgm:pt modelId="{9FAE840A-45EF-4838-804D-7D38725257B5}" type="pres">
      <dgm:prSet presAssocID="{51A4E85C-7853-4BD1-99B8-500FA732C07C}" presName="parTxOnly" presStyleLbl="node1" presStyleIdx="5" presStyleCnt="12">
        <dgm:presLayoutVars>
          <dgm:bulletEnabled val="1"/>
        </dgm:presLayoutVars>
      </dgm:prSet>
      <dgm:spPr/>
    </dgm:pt>
    <dgm:pt modelId="{BBB638DF-FC3D-4C30-895A-940F06B6343E}" type="pres">
      <dgm:prSet presAssocID="{1D2E3503-D81D-4ED0-BBED-9752F01DDB36}" presName="parSpace" presStyleCnt="0"/>
      <dgm:spPr/>
    </dgm:pt>
    <dgm:pt modelId="{2CC4FF6B-995D-4E35-BB3F-77D64CD4A0D0}" type="pres">
      <dgm:prSet presAssocID="{2473E0C6-F091-45D1-92DF-C3495EF1C401}" presName="parTxOnly" presStyleLbl="node1" presStyleIdx="6" presStyleCnt="12">
        <dgm:presLayoutVars>
          <dgm:bulletEnabled val="1"/>
        </dgm:presLayoutVars>
      </dgm:prSet>
      <dgm:spPr/>
    </dgm:pt>
    <dgm:pt modelId="{1B769117-C156-4328-97A8-A790DE76E5F3}" type="pres">
      <dgm:prSet presAssocID="{180EAE69-2C01-4311-B9E4-412DA1BB2F8A}" presName="parSpace" presStyleCnt="0"/>
      <dgm:spPr/>
    </dgm:pt>
    <dgm:pt modelId="{E0020522-8D25-4C40-9ABB-B5A802558AAC}" type="pres">
      <dgm:prSet presAssocID="{F6F74AEF-BB45-45DA-85BB-D022F832901F}" presName="parTxOnly" presStyleLbl="node1" presStyleIdx="7" presStyleCnt="12">
        <dgm:presLayoutVars>
          <dgm:bulletEnabled val="1"/>
        </dgm:presLayoutVars>
      </dgm:prSet>
      <dgm:spPr/>
    </dgm:pt>
    <dgm:pt modelId="{8CF0E4F3-6CAB-4DF7-8127-F071599528CD}" type="pres">
      <dgm:prSet presAssocID="{0A7681B3-6438-4331-95BA-32E8E2E65E7D}" presName="parSpace" presStyleCnt="0"/>
      <dgm:spPr/>
    </dgm:pt>
    <dgm:pt modelId="{6EE9DACF-3558-46D5-AD94-BB48E49F1489}" type="pres">
      <dgm:prSet presAssocID="{936D745D-CA20-4C08-BC30-D08A12E607A8}" presName="parTxOnly" presStyleLbl="node1" presStyleIdx="8" presStyleCnt="12">
        <dgm:presLayoutVars>
          <dgm:bulletEnabled val="1"/>
        </dgm:presLayoutVars>
      </dgm:prSet>
      <dgm:spPr/>
    </dgm:pt>
    <dgm:pt modelId="{32911B46-F97F-4525-AD59-CFE95FFB94FB}" type="pres">
      <dgm:prSet presAssocID="{3F89783E-1958-4D73-9E9D-4ADDC3DE43EC}" presName="parSpace" presStyleCnt="0"/>
      <dgm:spPr/>
    </dgm:pt>
    <dgm:pt modelId="{B5879791-AD02-494D-9D78-6C22396A75B7}" type="pres">
      <dgm:prSet presAssocID="{0D8A07CC-95B6-4EA0-829E-D9B8D030864E}" presName="parTxOnly" presStyleLbl="node1" presStyleIdx="9" presStyleCnt="12">
        <dgm:presLayoutVars>
          <dgm:bulletEnabled val="1"/>
        </dgm:presLayoutVars>
      </dgm:prSet>
      <dgm:spPr/>
    </dgm:pt>
    <dgm:pt modelId="{58A52110-D620-4823-A6FA-E8FA09D67D59}" type="pres">
      <dgm:prSet presAssocID="{922F579C-F95D-45B9-8EB7-32A2FB74BB9F}" presName="parSpace" presStyleCnt="0"/>
      <dgm:spPr/>
    </dgm:pt>
    <dgm:pt modelId="{92430BDE-7174-4B03-866C-936903DF07F9}" type="pres">
      <dgm:prSet presAssocID="{9CD13DA1-4E5F-4C46-A83B-A6876944F671}" presName="parTxOnly" presStyleLbl="node1" presStyleIdx="10" presStyleCnt="12">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11" presStyleCnt="12">
        <dgm:presLayoutVars>
          <dgm:bulletEnabled val="1"/>
        </dgm:presLayoutVars>
      </dgm:prSet>
      <dgm:spPr/>
    </dgm:pt>
  </dgm:ptLst>
  <dgm:cxnLst>
    <dgm:cxn modelId="{72738101-32A0-482A-BC85-92CF6BCE71EB}" srcId="{70A282F3-4515-4856-B2C0-86AA77246B51}" destId="{B1C5E547-A81E-4965-963A-5969F01DE233}" srcOrd="11" destOrd="0" parTransId="{AE6CC7CD-9FCB-4360-8E79-DF93DAF60737}" sibTransId="{580937A6-3062-43E0-84A4-203220A55668}"/>
    <dgm:cxn modelId="{BC1FA509-B3C6-4E15-9D7F-18D053E21C90}" type="presOf" srcId="{0D8A07CC-95B6-4EA0-829E-D9B8D030864E}" destId="{B5879791-AD02-494D-9D78-6C22396A75B7}" srcOrd="0" destOrd="0" presId="urn:microsoft.com/office/officeart/2005/8/layout/hChevron3"/>
    <dgm:cxn modelId="{8256F109-2CE8-4062-ACC0-DBE387B5E892}" type="presOf" srcId="{70A282F3-4515-4856-B2C0-86AA77246B51}" destId="{776A1F8C-5C31-4691-9C2B-A7F8DF456F32}" srcOrd="0" destOrd="0" presId="urn:microsoft.com/office/officeart/2005/8/layout/hChevron3"/>
    <dgm:cxn modelId="{738C1013-B35C-45FD-A84F-246877F9D9FE}" type="presOf" srcId="{936D745D-CA20-4C08-BC30-D08A12E607A8}" destId="{6EE9DACF-3558-46D5-AD94-BB48E49F1489}" srcOrd="0" destOrd="0" presId="urn:microsoft.com/office/officeart/2005/8/layout/hChevron3"/>
    <dgm:cxn modelId="{AE06BB18-E8A4-4D1E-ACA5-3BC536A79940}" srcId="{70A282F3-4515-4856-B2C0-86AA77246B51}" destId="{51A4E85C-7853-4BD1-99B8-500FA732C07C}" srcOrd="5" destOrd="0" parTransId="{B7C07AFD-23D0-4ADA-AB3D-00F07F4ED878}" sibTransId="{1D2E3503-D81D-4ED0-BBED-9752F01DDB36}"/>
    <dgm:cxn modelId="{E8BBB22B-7300-4868-A083-1104E6BD099B}" type="presOf" srcId="{71854ADA-8CB0-41DE-A023-09C1AF968FE5}" destId="{10216DF6-6500-4360-8168-79C8E29168F6}" srcOrd="0" destOrd="0" presId="urn:microsoft.com/office/officeart/2005/8/layout/hChevron3"/>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1"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0C3B4C51-DA37-44EB-8B1A-A227097089DF}" type="presOf" srcId="{51A4E85C-7853-4BD1-99B8-500FA732C07C}" destId="{9FAE840A-45EF-4838-804D-7D38725257B5}" srcOrd="0" destOrd="0" presId="urn:microsoft.com/office/officeart/2005/8/layout/hChevron3"/>
    <dgm:cxn modelId="{7C96E37D-2221-4703-9830-2485111A4943}" srcId="{70A282F3-4515-4856-B2C0-86AA77246B51}" destId="{1C4AA4B7-634C-4CBA-8066-E03FD66C6830}" srcOrd="2" destOrd="0" parTransId="{F9360B63-235F-4C4F-913A-0129822BD193}" sibTransId="{31BB5B69-4B99-4D7D-8A85-CD53BEB64987}"/>
    <dgm:cxn modelId="{7003787F-7B8C-4EAA-87AB-559D63E64850}" type="presOf" srcId="{2473E0C6-F091-45D1-92DF-C3495EF1C401}" destId="{2CC4FF6B-995D-4E35-BB3F-77D64CD4A0D0}" srcOrd="0" destOrd="0" presId="urn:microsoft.com/office/officeart/2005/8/layout/hChevron3"/>
    <dgm:cxn modelId="{D7169B87-9B7A-456D-8969-26D2699B1861}" srcId="{70A282F3-4515-4856-B2C0-86AA77246B51}" destId="{0D8A07CC-95B6-4EA0-829E-D9B8D030864E}" srcOrd="9" destOrd="0" parTransId="{D1EA18D4-45E8-453B-9846-F7DB3EB607EC}" sibTransId="{922F579C-F95D-45B9-8EB7-32A2FB74BB9F}"/>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10" destOrd="0" parTransId="{A0441888-E3AF-4D12-AB92-613143FC1909}" sibTransId="{1E76E48C-B58D-4209-8280-B24013EBE79B}"/>
    <dgm:cxn modelId="{5B7573AD-785D-4B55-A230-E32D87EAB77C}" srcId="{70A282F3-4515-4856-B2C0-86AA77246B51}" destId="{F6F74AEF-BB45-45DA-85BB-D022F832901F}" srcOrd="7" destOrd="0" parTransId="{31D343A9-D0AF-42AA-80A0-2F8A29E1D15C}" sibTransId="{0A7681B3-6438-4331-95BA-32E8E2E65E7D}"/>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EDF810CE-15C3-42DD-BF0A-6F360788C8CC}" srcId="{70A282F3-4515-4856-B2C0-86AA77246B51}" destId="{936D745D-CA20-4C08-BC30-D08A12E607A8}" srcOrd="8" destOrd="0" parTransId="{5794BC60-2566-4E8B-AF41-932DE9E3CF09}" sibTransId="{3F89783E-1958-4D73-9E9D-4ADDC3DE43EC}"/>
    <dgm:cxn modelId="{2469B8E2-A478-42E2-AA81-10AD3E8626D6}" type="presOf" srcId="{F6F74AEF-BB45-45DA-85BB-D022F832901F}" destId="{E0020522-8D25-4C40-9ABB-B5A802558AAC}"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9587E1F6-0EDF-4079-BE46-C5E4EDAD7C76}" type="presOf" srcId="{1C4AA4B7-634C-4CBA-8066-E03FD66C6830}" destId="{07D5B92C-B88D-4097-96C2-28859F65CA7F}" srcOrd="0" destOrd="0" presId="urn:microsoft.com/office/officeart/2005/8/layout/hChevron3"/>
    <dgm:cxn modelId="{2A5368FE-1C47-49B5-BBAB-3FCDB61912AD}" srcId="{70A282F3-4515-4856-B2C0-86AA77246B51}" destId="{2473E0C6-F091-45D1-92DF-C3495EF1C401}" srcOrd="6" destOrd="0" parTransId="{4433C147-A76C-4373-82A9-5E8D9C6D1838}" sibTransId="{180EAE69-2C01-4311-B9E4-412DA1BB2F8A}"/>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23E8F3E0-0D4E-44EC-A5D5-384FB891694A}" type="presParOf" srcId="{776A1F8C-5C31-4691-9C2B-A7F8DF456F32}" destId="{2F548C05-5D23-47B9-9153-0D08392EF497}" srcOrd="2" destOrd="0" presId="urn:microsoft.com/office/officeart/2005/8/layout/hChevron3"/>
    <dgm:cxn modelId="{6B743A57-743D-4B08-99B0-997F146DC9E6}" type="presParOf" srcId="{776A1F8C-5C31-4691-9C2B-A7F8DF456F32}" destId="{2641F55C-7678-4F0E-9F26-07FCA1D57FDD}" srcOrd="3" destOrd="0" presId="urn:microsoft.com/office/officeart/2005/8/layout/hChevron3"/>
    <dgm:cxn modelId="{DC205062-3D57-485B-A4A3-88E08CF67B73}" type="presParOf" srcId="{776A1F8C-5C31-4691-9C2B-A7F8DF456F32}" destId="{07D5B92C-B88D-4097-96C2-28859F65CA7F}" srcOrd="4" destOrd="0" presId="urn:microsoft.com/office/officeart/2005/8/layout/hChevron3"/>
    <dgm:cxn modelId="{564C1AF4-A875-4033-AC0C-3A982FD8735B}" type="presParOf" srcId="{776A1F8C-5C31-4691-9C2B-A7F8DF456F32}" destId="{149AD83A-B175-422B-8511-AB5D0AE3C71B}"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2A60B205-ECBC-4A54-8744-FD5CBA466B06}" type="presParOf" srcId="{776A1F8C-5C31-4691-9C2B-A7F8DF456F32}" destId="{9FAE840A-45EF-4838-804D-7D38725257B5}" srcOrd="10" destOrd="0" presId="urn:microsoft.com/office/officeart/2005/8/layout/hChevron3"/>
    <dgm:cxn modelId="{43B5F5F6-6381-4D48-B856-1AB4A62ACFE7}" type="presParOf" srcId="{776A1F8C-5C31-4691-9C2B-A7F8DF456F32}" destId="{BBB638DF-FC3D-4C30-895A-940F06B6343E}" srcOrd="11" destOrd="0" presId="urn:microsoft.com/office/officeart/2005/8/layout/hChevron3"/>
    <dgm:cxn modelId="{3459719D-6CFD-462C-B8D1-15E16C375775}" type="presParOf" srcId="{776A1F8C-5C31-4691-9C2B-A7F8DF456F32}" destId="{2CC4FF6B-995D-4E35-BB3F-77D64CD4A0D0}" srcOrd="12" destOrd="0" presId="urn:microsoft.com/office/officeart/2005/8/layout/hChevron3"/>
    <dgm:cxn modelId="{9BEB9B76-D675-43EF-8776-EF1C3FA58311}" type="presParOf" srcId="{776A1F8C-5C31-4691-9C2B-A7F8DF456F32}" destId="{1B769117-C156-4328-97A8-A790DE76E5F3}" srcOrd="13" destOrd="0" presId="urn:microsoft.com/office/officeart/2005/8/layout/hChevron3"/>
    <dgm:cxn modelId="{3A64E952-699F-4EC7-9C53-12B304A1AC65}" type="presParOf" srcId="{776A1F8C-5C31-4691-9C2B-A7F8DF456F32}" destId="{E0020522-8D25-4C40-9ABB-B5A802558AAC}" srcOrd="14" destOrd="0" presId="urn:microsoft.com/office/officeart/2005/8/layout/hChevron3"/>
    <dgm:cxn modelId="{7C42AB26-C2B4-4645-A7A3-40E0E203DE4E}" type="presParOf" srcId="{776A1F8C-5C31-4691-9C2B-A7F8DF456F32}" destId="{8CF0E4F3-6CAB-4DF7-8127-F071599528CD}" srcOrd="15" destOrd="0" presId="urn:microsoft.com/office/officeart/2005/8/layout/hChevron3"/>
    <dgm:cxn modelId="{D9A9EFE4-1844-4005-8BED-2FB2A5DC5673}" type="presParOf" srcId="{776A1F8C-5C31-4691-9C2B-A7F8DF456F32}" destId="{6EE9DACF-3558-46D5-AD94-BB48E49F1489}" srcOrd="16" destOrd="0" presId="urn:microsoft.com/office/officeart/2005/8/layout/hChevron3"/>
    <dgm:cxn modelId="{DDC766BE-4A32-4C0C-825B-A9815018E346}" type="presParOf" srcId="{776A1F8C-5C31-4691-9C2B-A7F8DF456F32}" destId="{32911B46-F97F-4525-AD59-CFE95FFB94FB}" srcOrd="17" destOrd="0" presId="urn:microsoft.com/office/officeart/2005/8/layout/hChevron3"/>
    <dgm:cxn modelId="{50FEB9A3-6A5E-493F-B5D2-A491D2B86465}" type="presParOf" srcId="{776A1F8C-5C31-4691-9C2B-A7F8DF456F32}" destId="{B5879791-AD02-494D-9D78-6C22396A75B7}" srcOrd="18" destOrd="0" presId="urn:microsoft.com/office/officeart/2005/8/layout/hChevron3"/>
    <dgm:cxn modelId="{0534FCC8-F103-4C46-8CA6-2E6FE1A79070}" type="presParOf" srcId="{776A1F8C-5C31-4691-9C2B-A7F8DF456F32}" destId="{58A52110-D620-4823-A6FA-E8FA09D67D59}" srcOrd="19" destOrd="0" presId="urn:microsoft.com/office/officeart/2005/8/layout/hChevron3"/>
    <dgm:cxn modelId="{FA103E51-2275-407D-9C53-E55B4CF21AE3}" type="presParOf" srcId="{776A1F8C-5C31-4691-9C2B-A7F8DF456F32}" destId="{92430BDE-7174-4B03-866C-936903DF07F9}" srcOrd="20" destOrd="0" presId="urn:microsoft.com/office/officeart/2005/8/layout/hChevron3"/>
    <dgm:cxn modelId="{F31D3BCB-2AFA-458D-96BF-227456F0A622}" type="presParOf" srcId="{776A1F8C-5C31-4691-9C2B-A7F8DF456F32}" destId="{67BB3DEC-BE6B-4F48-94DF-D5CCA4276827}" srcOrd="21" destOrd="0" presId="urn:microsoft.com/office/officeart/2005/8/layout/hChevron3"/>
    <dgm:cxn modelId="{E192B9E4-C8EF-43DC-BA11-78FD917000E5}" type="presParOf" srcId="{776A1F8C-5C31-4691-9C2B-A7F8DF456F32}" destId="{2CB68F4E-D058-4ECE-8D28-436B2D71DCC9}" srcOrd="22"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9.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200" dirty="0">
              <a:hlinkClick xmlns:r="http://schemas.openxmlformats.org/officeDocument/2006/relationships" r:id="rId1" action="ppaction://hlinksldjump"/>
            </a:rPr>
            <a:t>I. Starter</a:t>
          </a:r>
          <a:endParaRPr lang="fr-FR" sz="1200" dirty="0"/>
        </a:p>
      </dgm:t>
    </dgm:pt>
    <dgm:pt modelId="{C735A598-7BAA-4198-B3DB-B75AF76A8085}" type="parTrans" cxnId="{C66094AE-62B6-4AC2-AD90-6DDD41DB0420}">
      <dgm:prSet/>
      <dgm:spPr/>
      <dgm:t>
        <a:bodyPr/>
        <a:lstStyle/>
        <a:p>
          <a:endParaRPr lang="fr-FR" sz="1200"/>
        </a:p>
      </dgm:t>
    </dgm:pt>
    <dgm:pt modelId="{D71A99E9-9574-442D-A8CA-B21062B246A6}" type="sibTrans" cxnId="{C66094AE-62B6-4AC2-AD90-6DDD41DB0420}">
      <dgm:prSet/>
      <dgm:spPr/>
      <dgm:t>
        <a:bodyPr/>
        <a:lstStyle/>
        <a:p>
          <a:endParaRPr lang="fr-FR" sz="1200"/>
        </a:p>
      </dgm:t>
    </dgm:pt>
    <dgm:pt modelId="{6FAE786F-AC75-4C08-AB21-821A5A2DCB78}">
      <dgm:prSet phldrT="[Texte]" custT="1"/>
      <dgm:spPr>
        <a:solidFill>
          <a:schemeClr val="accent6">
            <a:lumMod val="20000"/>
            <a:lumOff val="80000"/>
          </a:schemeClr>
        </a:solidFill>
      </dgm:spPr>
      <dgm:t>
        <a:bodyPr/>
        <a:lstStyle/>
        <a:p>
          <a:r>
            <a:rPr lang="fr-FR" sz="1200" dirty="0">
              <a:hlinkClick xmlns:r="http://schemas.openxmlformats.org/officeDocument/2006/relationships" r:id="rId2" action="ppaction://hlinksldjump"/>
            </a:rPr>
            <a:t>II. C. texte</a:t>
          </a:r>
          <a:endParaRPr lang="fr-FR" sz="1200" dirty="0"/>
        </a:p>
      </dgm:t>
    </dgm:pt>
    <dgm:pt modelId="{995DA614-9380-4BB6-AF59-3DCB142B5F48}" type="parTrans" cxnId="{999FA33F-C5F2-4496-9223-5605050F10AE}">
      <dgm:prSet/>
      <dgm:spPr/>
      <dgm:t>
        <a:bodyPr/>
        <a:lstStyle/>
        <a:p>
          <a:endParaRPr lang="fr-FR" sz="1200"/>
        </a:p>
      </dgm:t>
    </dgm:pt>
    <dgm:pt modelId="{EB9486F7-414A-4ECD-8706-C58E89D3C254}" type="sibTrans" cxnId="{999FA33F-C5F2-4496-9223-5605050F10AE}">
      <dgm:prSet/>
      <dgm:spPr/>
      <dgm:t>
        <a:bodyPr/>
        <a:lstStyle/>
        <a:p>
          <a:endParaRPr lang="fr-FR" sz="1200"/>
        </a:p>
      </dgm:t>
    </dgm:pt>
    <dgm:pt modelId="{85EC93E8-032B-44C3-96BD-D8FC2CDF2A04}">
      <dgm:prSet phldrT="[Texte]" custT="1"/>
      <dgm:spPr>
        <a:solidFill>
          <a:schemeClr val="accent6">
            <a:lumMod val="20000"/>
            <a:lumOff val="80000"/>
          </a:schemeClr>
        </a:solidFill>
      </dgm:spPr>
      <dgm:t>
        <a:bodyPr/>
        <a:lstStyle/>
        <a:p>
          <a:r>
            <a:rPr lang="fr-FR" sz="1200" dirty="0">
              <a:hlinkClick xmlns:r="http://schemas.openxmlformats.org/officeDocument/2006/relationships" r:id="rId3" action="ppaction://hlinksldjump"/>
            </a:rPr>
            <a:t>IV. Gr: qté définie</a:t>
          </a:r>
          <a:endParaRPr lang="fr-FR" sz="1200" dirty="0"/>
        </a:p>
      </dgm:t>
    </dgm:pt>
    <dgm:pt modelId="{B0ED8357-9422-40D9-916C-E231BBDB607E}" type="parTrans" cxnId="{0A00E1CB-F810-44A5-A8D7-65B7092DF0AD}">
      <dgm:prSet/>
      <dgm:spPr/>
      <dgm:t>
        <a:bodyPr/>
        <a:lstStyle/>
        <a:p>
          <a:endParaRPr lang="fr-FR" sz="1200"/>
        </a:p>
      </dgm:t>
    </dgm:pt>
    <dgm:pt modelId="{9936B63E-A76D-4026-BBC4-6A1BEE9FE167}" type="sibTrans" cxnId="{0A00E1CB-F810-44A5-A8D7-65B7092DF0AD}">
      <dgm:prSet/>
      <dgm:spPr/>
      <dgm:t>
        <a:bodyPr/>
        <a:lstStyle/>
        <a:p>
          <a:endParaRPr lang="fr-FR" sz="1200"/>
        </a:p>
      </dgm:t>
    </dgm:pt>
    <dgm:pt modelId="{63BF9446-41F9-44D2-88CF-A079D597BA95}">
      <dgm:prSet phldrT="[Texte]" custT="1"/>
      <dgm:spPr>
        <a:solidFill>
          <a:schemeClr val="accent6">
            <a:lumMod val="20000"/>
            <a:lumOff val="80000"/>
          </a:schemeClr>
        </a:solidFill>
      </dgm:spPr>
      <dgm:t>
        <a:bodyPr/>
        <a:lstStyle/>
        <a:p>
          <a:r>
            <a:rPr lang="fr-FR" sz="1200" dirty="0">
              <a:hlinkClick xmlns:r="http://schemas.openxmlformats.org/officeDocument/2006/relationships" r:id="rId4" action="ppaction://hlinksldjump"/>
            </a:rPr>
            <a:t>V. Gr: qté indéfinie</a:t>
          </a:r>
          <a:endParaRPr lang="fr-FR" sz="1200" dirty="0"/>
        </a:p>
      </dgm:t>
    </dgm:pt>
    <dgm:pt modelId="{9AEBF485-80B7-4E72-B632-6D0248883F53}" type="parTrans" cxnId="{B2C73BEB-7BFC-4B9A-BF95-0C73B50EBA98}">
      <dgm:prSet/>
      <dgm:spPr/>
      <dgm:t>
        <a:bodyPr/>
        <a:lstStyle/>
        <a:p>
          <a:endParaRPr lang="fr-FR" sz="1200"/>
        </a:p>
      </dgm:t>
    </dgm:pt>
    <dgm:pt modelId="{F11C5AE7-F1F8-4B7B-AAC2-50535A342F1D}" type="sibTrans" cxnId="{B2C73BEB-7BFC-4B9A-BF95-0C73B50EBA98}">
      <dgm:prSet/>
      <dgm:spPr/>
      <dgm:t>
        <a:bodyPr/>
        <a:lstStyle/>
        <a:p>
          <a:endParaRPr lang="fr-FR" sz="1200"/>
        </a:p>
      </dgm:t>
    </dgm:pt>
    <dgm:pt modelId="{9CD13DA1-4E5F-4C46-A83B-A6876944F671}">
      <dgm:prSet phldrT="[Texte]" custT="1"/>
      <dgm:spPr>
        <a:solidFill>
          <a:schemeClr val="accent6">
            <a:lumMod val="20000"/>
            <a:lumOff val="80000"/>
          </a:schemeClr>
        </a:solidFill>
      </dgm:spPr>
      <dgm:t>
        <a:bodyPr/>
        <a:lstStyle/>
        <a:p>
          <a:r>
            <a:rPr lang="fr-FR" sz="1200" dirty="0">
              <a:hlinkClick xmlns:r="http://schemas.openxmlformats.org/officeDocument/2006/relationships" r:id="rId5" action="ppaction://hlinksldjump"/>
            </a:rPr>
            <a:t>XI. Phonétique</a:t>
          </a:r>
          <a:endParaRPr lang="fr-FR" sz="1200" dirty="0"/>
        </a:p>
      </dgm:t>
    </dgm:pt>
    <dgm:pt modelId="{A0441888-E3AF-4D12-AB92-613143FC1909}" type="parTrans" cxnId="{C85385A2-F66B-431C-B9AC-A00FB80E79EB}">
      <dgm:prSet/>
      <dgm:spPr/>
      <dgm:t>
        <a:bodyPr/>
        <a:lstStyle/>
        <a:p>
          <a:endParaRPr lang="fr-FR" sz="1200"/>
        </a:p>
      </dgm:t>
    </dgm:pt>
    <dgm:pt modelId="{1E76E48C-B58D-4209-8280-B24013EBE79B}" type="sibTrans" cxnId="{C85385A2-F66B-431C-B9AC-A00FB80E79EB}">
      <dgm:prSet/>
      <dgm:spPr/>
      <dgm:t>
        <a:bodyPr/>
        <a:lstStyle/>
        <a:p>
          <a:endParaRPr lang="fr-FR" sz="1200"/>
        </a:p>
      </dgm:t>
    </dgm:pt>
    <dgm:pt modelId="{B1C5E547-A81E-4965-963A-5969F01DE233}">
      <dgm:prSet phldrT="[Texte]" custT="1"/>
      <dgm:spPr>
        <a:solidFill>
          <a:schemeClr val="accent6">
            <a:lumMod val="20000"/>
            <a:lumOff val="80000"/>
          </a:schemeClr>
        </a:solidFill>
      </dgm:spPr>
      <dgm:t>
        <a:bodyPr/>
        <a:lstStyle/>
        <a:p>
          <a:r>
            <a:rPr lang="fr-FR" sz="1200" dirty="0">
              <a:hlinkClick xmlns:r="http://schemas.openxmlformats.org/officeDocument/2006/relationships" r:id="rId6" action="ppaction://hlinksldjump"/>
            </a:rPr>
            <a:t>XII. Production</a:t>
          </a:r>
          <a:endParaRPr lang="fr-FR" sz="1200" dirty="0"/>
        </a:p>
      </dgm:t>
    </dgm:pt>
    <dgm:pt modelId="{AE6CC7CD-9FCB-4360-8E79-DF93DAF60737}" type="parTrans" cxnId="{72738101-32A0-482A-BC85-92CF6BCE71EB}">
      <dgm:prSet/>
      <dgm:spPr/>
      <dgm:t>
        <a:bodyPr/>
        <a:lstStyle/>
        <a:p>
          <a:endParaRPr lang="fr-FR" sz="1200"/>
        </a:p>
      </dgm:t>
    </dgm:pt>
    <dgm:pt modelId="{580937A6-3062-43E0-84A4-203220A55668}" type="sibTrans" cxnId="{72738101-32A0-482A-BC85-92CF6BCE71EB}">
      <dgm:prSet/>
      <dgm:spPr/>
      <dgm:t>
        <a:bodyPr/>
        <a:lstStyle/>
        <a:p>
          <a:endParaRPr lang="fr-FR" sz="1200"/>
        </a:p>
      </dgm:t>
    </dgm:pt>
    <dgm:pt modelId="{51A4E85C-7853-4BD1-99B8-500FA732C07C}">
      <dgm:prSet phldrT="[Texte]" custT="1"/>
      <dgm:spPr>
        <a:solidFill>
          <a:srgbClr val="FFC000"/>
        </a:solidFill>
      </dgm:spPr>
      <dgm:t>
        <a:bodyPr/>
        <a:lstStyle/>
        <a:p>
          <a:r>
            <a:rPr lang="fr-FR" sz="1200" dirty="0">
              <a:hlinkClick xmlns:r="http://schemas.openxmlformats.org/officeDocument/2006/relationships" r:id="rId7" action="ppaction://hlinksldjump"/>
            </a:rPr>
            <a:t>VI. </a:t>
          </a:r>
          <a:r>
            <a:rPr lang="fr-FR" sz="1200" dirty="0" err="1">
              <a:hlinkClick xmlns:r="http://schemas.openxmlformats.org/officeDocument/2006/relationships" r:id="rId7" action="ppaction://hlinksldjump"/>
            </a:rPr>
            <a:t>Voc</a:t>
          </a:r>
          <a:r>
            <a:rPr lang="fr-FR" sz="1200" dirty="0">
              <a:hlinkClick xmlns:r="http://schemas.openxmlformats.org/officeDocument/2006/relationships" r:id="rId7" action="ppaction://hlinksldjump"/>
            </a:rPr>
            <a:t>: actions</a:t>
          </a:r>
          <a:endParaRPr lang="fr-FR" sz="1200" dirty="0"/>
        </a:p>
      </dgm:t>
    </dgm:pt>
    <dgm:pt modelId="{B7C07AFD-23D0-4ADA-AB3D-00F07F4ED878}" type="parTrans" cxnId="{AE06BB18-E8A4-4D1E-ACA5-3BC536A79940}">
      <dgm:prSet/>
      <dgm:spPr/>
      <dgm:t>
        <a:bodyPr/>
        <a:lstStyle/>
        <a:p>
          <a:endParaRPr lang="fr-FR" sz="1200"/>
        </a:p>
      </dgm:t>
    </dgm:pt>
    <dgm:pt modelId="{1D2E3503-D81D-4ED0-BBED-9752F01DDB36}" type="sibTrans" cxnId="{AE06BB18-E8A4-4D1E-ACA5-3BC536A79940}">
      <dgm:prSet/>
      <dgm:spPr/>
      <dgm:t>
        <a:bodyPr/>
        <a:lstStyle/>
        <a:p>
          <a:endParaRPr lang="fr-FR" sz="1200"/>
        </a:p>
      </dgm:t>
    </dgm:pt>
    <dgm:pt modelId="{2473E0C6-F091-45D1-92DF-C3495EF1C401}">
      <dgm:prSet phldrT="[Texte]" custT="1"/>
      <dgm:spPr>
        <a:solidFill>
          <a:schemeClr val="accent6">
            <a:lumMod val="20000"/>
            <a:lumOff val="80000"/>
          </a:schemeClr>
        </a:solidFill>
      </dgm:spPr>
      <dgm:t>
        <a:bodyPr/>
        <a:lstStyle/>
        <a:p>
          <a:r>
            <a:rPr lang="fr-FR" sz="1200" dirty="0">
              <a:hlinkClick xmlns:r="http://schemas.openxmlformats.org/officeDocument/2006/relationships" r:id="rId8" action="ppaction://hlinksldjump"/>
            </a:rPr>
            <a:t>VII. Gr: COD</a:t>
          </a:r>
          <a:endParaRPr lang="fr-FR" sz="1200" dirty="0"/>
        </a:p>
      </dgm:t>
    </dgm:pt>
    <dgm:pt modelId="{4433C147-A76C-4373-82A9-5E8D9C6D1838}" type="parTrans" cxnId="{2A5368FE-1C47-49B5-BBAB-3FCDB61912AD}">
      <dgm:prSet/>
      <dgm:spPr/>
      <dgm:t>
        <a:bodyPr/>
        <a:lstStyle/>
        <a:p>
          <a:endParaRPr lang="fr-FR" sz="1200"/>
        </a:p>
      </dgm:t>
    </dgm:pt>
    <dgm:pt modelId="{180EAE69-2C01-4311-B9E4-412DA1BB2F8A}" type="sibTrans" cxnId="{2A5368FE-1C47-49B5-BBAB-3FCDB61912AD}">
      <dgm:prSet/>
      <dgm:spPr/>
      <dgm:t>
        <a:bodyPr/>
        <a:lstStyle/>
        <a:p>
          <a:endParaRPr lang="fr-FR" sz="1200"/>
        </a:p>
      </dgm:t>
    </dgm:pt>
    <dgm:pt modelId="{F6F74AEF-BB45-45DA-85BB-D022F832901F}">
      <dgm:prSet phldrT="[Texte]" custT="1"/>
      <dgm:spPr>
        <a:solidFill>
          <a:schemeClr val="accent6">
            <a:lumMod val="20000"/>
            <a:lumOff val="80000"/>
          </a:schemeClr>
        </a:solidFill>
      </dgm:spPr>
      <dgm:t>
        <a:bodyPr/>
        <a:lstStyle/>
        <a:p>
          <a:r>
            <a:rPr lang="fr-FR" sz="1200" dirty="0">
              <a:hlinkClick xmlns:r="http://schemas.openxmlformats.org/officeDocument/2006/relationships" r:id="rId9" action="ppaction://hlinksldjump"/>
            </a:rPr>
            <a:t>VIII. Gr: prés. progressif</a:t>
          </a:r>
          <a:endParaRPr lang="fr-FR" sz="1200" dirty="0"/>
        </a:p>
      </dgm:t>
    </dgm:pt>
    <dgm:pt modelId="{31D343A9-D0AF-42AA-80A0-2F8A29E1D15C}" type="parTrans" cxnId="{5B7573AD-785D-4B55-A230-E32D87EAB77C}">
      <dgm:prSet/>
      <dgm:spPr/>
      <dgm:t>
        <a:bodyPr/>
        <a:lstStyle/>
        <a:p>
          <a:endParaRPr lang="fr-FR" sz="1200"/>
        </a:p>
      </dgm:t>
    </dgm:pt>
    <dgm:pt modelId="{0A7681B3-6438-4331-95BA-32E8E2E65E7D}" type="sibTrans" cxnId="{5B7573AD-785D-4B55-A230-E32D87EAB77C}">
      <dgm:prSet/>
      <dgm:spPr/>
      <dgm:t>
        <a:bodyPr/>
        <a:lstStyle/>
        <a:p>
          <a:endParaRPr lang="fr-FR" sz="1200"/>
        </a:p>
      </dgm:t>
    </dgm:pt>
    <dgm:pt modelId="{936D745D-CA20-4C08-BC30-D08A12E607A8}">
      <dgm:prSet phldrT="[Texte]" custT="1"/>
      <dgm:spPr>
        <a:solidFill>
          <a:schemeClr val="accent6">
            <a:lumMod val="20000"/>
            <a:lumOff val="80000"/>
          </a:schemeClr>
        </a:solidFill>
      </dgm:spPr>
      <dgm:t>
        <a:bodyPr/>
        <a:lstStyle/>
        <a:p>
          <a:r>
            <a:rPr lang="fr-FR" sz="1200" dirty="0">
              <a:hlinkClick xmlns:r="http://schemas.openxmlformats.org/officeDocument/2006/relationships" r:id="rId10" action="ppaction://hlinksldjump"/>
            </a:rPr>
            <a:t>IX. </a:t>
          </a:r>
          <a:r>
            <a:rPr lang="fr-FR" sz="1200" dirty="0" err="1">
              <a:hlinkClick xmlns:r="http://schemas.openxmlformats.org/officeDocument/2006/relationships" r:id="rId10" action="ppaction://hlinksldjump"/>
            </a:rPr>
            <a:t>Voc</a:t>
          </a:r>
          <a:r>
            <a:rPr lang="fr-FR" sz="1200" dirty="0">
              <a:hlinkClick xmlns:r="http://schemas.openxmlformats.org/officeDocument/2006/relationships" r:id="rId10" action="ppaction://hlinksldjump"/>
            </a:rPr>
            <a:t>: connecteurs</a:t>
          </a:r>
          <a:endParaRPr lang="fr-FR" sz="1200" dirty="0"/>
        </a:p>
      </dgm:t>
    </dgm:pt>
    <dgm:pt modelId="{5794BC60-2566-4E8B-AF41-932DE9E3CF09}" type="parTrans" cxnId="{EDF810CE-15C3-42DD-BF0A-6F360788C8CC}">
      <dgm:prSet/>
      <dgm:spPr/>
      <dgm:t>
        <a:bodyPr/>
        <a:lstStyle/>
        <a:p>
          <a:endParaRPr lang="fr-FR" sz="1200"/>
        </a:p>
      </dgm:t>
    </dgm:pt>
    <dgm:pt modelId="{3F89783E-1958-4D73-9E9D-4ADDC3DE43EC}" type="sibTrans" cxnId="{EDF810CE-15C3-42DD-BF0A-6F360788C8CC}">
      <dgm:prSet/>
      <dgm:spPr/>
      <dgm:t>
        <a:bodyPr/>
        <a:lstStyle/>
        <a:p>
          <a:endParaRPr lang="fr-FR" sz="1200"/>
        </a:p>
      </dgm:t>
    </dgm:pt>
    <dgm:pt modelId="{0D8A07CC-95B6-4EA0-829E-D9B8D030864E}">
      <dgm:prSet phldrT="[Texte]" custT="1"/>
      <dgm:spPr>
        <a:solidFill>
          <a:schemeClr val="accent6">
            <a:lumMod val="20000"/>
            <a:lumOff val="80000"/>
          </a:schemeClr>
        </a:solidFill>
      </dgm:spPr>
      <dgm:t>
        <a:bodyPr/>
        <a:lstStyle/>
        <a:p>
          <a:r>
            <a:rPr lang="fr-FR" sz="1200" dirty="0">
              <a:hlinkClick xmlns:r="http://schemas.openxmlformats.org/officeDocument/2006/relationships" r:id="rId11" action="ppaction://hlinksldjump"/>
            </a:rPr>
            <a:t>X. </a:t>
          </a:r>
          <a:r>
            <a:rPr lang="fr-FR" sz="1200" dirty="0" err="1">
              <a:hlinkClick xmlns:r="http://schemas.openxmlformats.org/officeDocument/2006/relationships" r:id="rId11" action="ppaction://hlinksldjump"/>
            </a:rPr>
            <a:t>Voc</a:t>
          </a:r>
          <a:r>
            <a:rPr lang="fr-FR" sz="1200" dirty="0">
              <a:hlinkClick xmlns:r="http://schemas.openxmlformats.org/officeDocument/2006/relationships" r:id="rId11" action="ppaction://hlinksldjump"/>
            </a:rPr>
            <a:t>: opinion</a:t>
          </a:r>
          <a:endParaRPr lang="fr-FR" sz="1200" dirty="0"/>
        </a:p>
      </dgm:t>
    </dgm:pt>
    <dgm:pt modelId="{D1EA18D4-45E8-453B-9846-F7DB3EB607EC}" type="parTrans" cxnId="{D7169B87-9B7A-456D-8969-26D2699B1861}">
      <dgm:prSet/>
      <dgm:spPr/>
      <dgm:t>
        <a:bodyPr/>
        <a:lstStyle/>
        <a:p>
          <a:endParaRPr lang="fr-FR" sz="1200"/>
        </a:p>
      </dgm:t>
    </dgm:pt>
    <dgm:pt modelId="{922F579C-F95D-45B9-8EB7-32A2FB74BB9F}" type="sibTrans" cxnId="{D7169B87-9B7A-456D-8969-26D2699B1861}">
      <dgm:prSet/>
      <dgm:spPr/>
      <dgm:t>
        <a:bodyPr/>
        <a:lstStyle/>
        <a:p>
          <a:endParaRPr lang="fr-FR" sz="1200"/>
        </a:p>
      </dgm:t>
    </dgm:pt>
    <dgm:pt modelId="{1C4AA4B7-634C-4CBA-8066-E03FD66C6830}">
      <dgm:prSet phldrT="[Texte]" custT="1"/>
      <dgm:spPr>
        <a:solidFill>
          <a:schemeClr val="accent6">
            <a:lumMod val="20000"/>
            <a:lumOff val="80000"/>
          </a:schemeClr>
        </a:solidFill>
      </dgm:spPr>
      <dgm:t>
        <a:bodyPr/>
        <a:lstStyle/>
        <a:p>
          <a:r>
            <a:rPr lang="fr-FR" sz="1200" dirty="0">
              <a:hlinkClick xmlns:r="http://schemas.openxmlformats.org/officeDocument/2006/relationships" r:id="rId12" action="ppaction://hlinksldjump"/>
            </a:rPr>
            <a:t>III. </a:t>
          </a:r>
          <a:r>
            <a:rPr lang="fr-FR" sz="1200" dirty="0" err="1">
              <a:hlinkClick xmlns:r="http://schemas.openxmlformats.org/officeDocument/2006/relationships" r:id="rId12" action="ppaction://hlinksldjump"/>
            </a:rPr>
            <a:t>Voc</a:t>
          </a:r>
          <a:r>
            <a:rPr lang="fr-FR" sz="1200" dirty="0">
              <a:hlinkClick xmlns:r="http://schemas.openxmlformats.org/officeDocument/2006/relationships" r:id="rId12" action="ppaction://hlinksldjump"/>
            </a:rPr>
            <a:t>: aliments</a:t>
          </a:r>
          <a:endParaRPr lang="fr-FR" sz="1200" dirty="0"/>
        </a:p>
      </dgm:t>
    </dgm:pt>
    <dgm:pt modelId="{F9360B63-235F-4C4F-913A-0129822BD193}" type="parTrans" cxnId="{7C96E37D-2221-4703-9830-2485111A4943}">
      <dgm:prSet/>
      <dgm:spPr/>
      <dgm:t>
        <a:bodyPr/>
        <a:lstStyle/>
        <a:p>
          <a:endParaRPr lang="fr-FR" sz="1200"/>
        </a:p>
      </dgm:t>
    </dgm:pt>
    <dgm:pt modelId="{31BB5B69-4B99-4D7D-8A85-CD53BEB64987}" type="sibTrans" cxnId="{7C96E37D-2221-4703-9830-2485111A4943}">
      <dgm:prSet/>
      <dgm:spPr/>
      <dgm:t>
        <a:bodyPr/>
        <a:lstStyle/>
        <a:p>
          <a:endParaRPr lang="fr-FR" sz="12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12">
        <dgm:presLayoutVars>
          <dgm:bulletEnabled val="1"/>
        </dgm:presLayoutVars>
      </dgm:prSet>
      <dgm:spPr/>
    </dgm:pt>
    <dgm:pt modelId="{4F894FE4-D206-41C8-AF7E-2F059EF7A497}" type="pres">
      <dgm:prSet presAssocID="{D71A99E9-9574-442D-A8CA-B21062B246A6}" presName="parSpace" presStyleCnt="0"/>
      <dgm:spPr/>
    </dgm:pt>
    <dgm:pt modelId="{2F548C05-5D23-47B9-9153-0D08392EF497}" type="pres">
      <dgm:prSet presAssocID="{6FAE786F-AC75-4C08-AB21-821A5A2DCB78}" presName="parTxOnly" presStyleLbl="node1" presStyleIdx="1" presStyleCnt="12">
        <dgm:presLayoutVars>
          <dgm:bulletEnabled val="1"/>
        </dgm:presLayoutVars>
      </dgm:prSet>
      <dgm:spPr/>
    </dgm:pt>
    <dgm:pt modelId="{2641F55C-7678-4F0E-9F26-07FCA1D57FDD}" type="pres">
      <dgm:prSet presAssocID="{EB9486F7-414A-4ECD-8706-C58E89D3C254}" presName="parSpace" presStyleCnt="0"/>
      <dgm:spPr/>
    </dgm:pt>
    <dgm:pt modelId="{07D5B92C-B88D-4097-96C2-28859F65CA7F}" type="pres">
      <dgm:prSet presAssocID="{1C4AA4B7-634C-4CBA-8066-E03FD66C6830}" presName="parTxOnly" presStyleLbl="node1" presStyleIdx="2" presStyleCnt="12">
        <dgm:presLayoutVars>
          <dgm:bulletEnabled val="1"/>
        </dgm:presLayoutVars>
      </dgm:prSet>
      <dgm:spPr/>
    </dgm:pt>
    <dgm:pt modelId="{149AD83A-B175-422B-8511-AB5D0AE3C71B}" type="pres">
      <dgm:prSet presAssocID="{31BB5B69-4B99-4D7D-8A85-CD53BEB64987}" presName="parSpace" presStyleCnt="0"/>
      <dgm:spPr/>
    </dgm:pt>
    <dgm:pt modelId="{0BF32CFA-15F8-41C4-A152-C55FC3476C2D}" type="pres">
      <dgm:prSet presAssocID="{85EC93E8-032B-44C3-96BD-D8FC2CDF2A04}" presName="parTxOnly" presStyleLbl="node1" presStyleIdx="3" presStyleCnt="1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12">
        <dgm:presLayoutVars>
          <dgm:bulletEnabled val="1"/>
        </dgm:presLayoutVars>
      </dgm:prSet>
      <dgm:spPr/>
    </dgm:pt>
    <dgm:pt modelId="{25A1145E-2788-45FB-97B7-F8C4089C4654}" type="pres">
      <dgm:prSet presAssocID="{F11C5AE7-F1F8-4B7B-AAC2-50535A342F1D}" presName="parSpace" presStyleCnt="0"/>
      <dgm:spPr/>
    </dgm:pt>
    <dgm:pt modelId="{9FAE840A-45EF-4838-804D-7D38725257B5}" type="pres">
      <dgm:prSet presAssocID="{51A4E85C-7853-4BD1-99B8-500FA732C07C}" presName="parTxOnly" presStyleLbl="node1" presStyleIdx="5" presStyleCnt="12">
        <dgm:presLayoutVars>
          <dgm:bulletEnabled val="1"/>
        </dgm:presLayoutVars>
      </dgm:prSet>
      <dgm:spPr/>
    </dgm:pt>
    <dgm:pt modelId="{BBB638DF-FC3D-4C30-895A-940F06B6343E}" type="pres">
      <dgm:prSet presAssocID="{1D2E3503-D81D-4ED0-BBED-9752F01DDB36}" presName="parSpace" presStyleCnt="0"/>
      <dgm:spPr/>
    </dgm:pt>
    <dgm:pt modelId="{2CC4FF6B-995D-4E35-BB3F-77D64CD4A0D0}" type="pres">
      <dgm:prSet presAssocID="{2473E0C6-F091-45D1-92DF-C3495EF1C401}" presName="parTxOnly" presStyleLbl="node1" presStyleIdx="6" presStyleCnt="12">
        <dgm:presLayoutVars>
          <dgm:bulletEnabled val="1"/>
        </dgm:presLayoutVars>
      </dgm:prSet>
      <dgm:spPr/>
    </dgm:pt>
    <dgm:pt modelId="{1B769117-C156-4328-97A8-A790DE76E5F3}" type="pres">
      <dgm:prSet presAssocID="{180EAE69-2C01-4311-B9E4-412DA1BB2F8A}" presName="parSpace" presStyleCnt="0"/>
      <dgm:spPr/>
    </dgm:pt>
    <dgm:pt modelId="{E0020522-8D25-4C40-9ABB-B5A802558AAC}" type="pres">
      <dgm:prSet presAssocID="{F6F74AEF-BB45-45DA-85BB-D022F832901F}" presName="parTxOnly" presStyleLbl="node1" presStyleIdx="7" presStyleCnt="12">
        <dgm:presLayoutVars>
          <dgm:bulletEnabled val="1"/>
        </dgm:presLayoutVars>
      </dgm:prSet>
      <dgm:spPr/>
    </dgm:pt>
    <dgm:pt modelId="{8CF0E4F3-6CAB-4DF7-8127-F071599528CD}" type="pres">
      <dgm:prSet presAssocID="{0A7681B3-6438-4331-95BA-32E8E2E65E7D}" presName="parSpace" presStyleCnt="0"/>
      <dgm:spPr/>
    </dgm:pt>
    <dgm:pt modelId="{6EE9DACF-3558-46D5-AD94-BB48E49F1489}" type="pres">
      <dgm:prSet presAssocID="{936D745D-CA20-4C08-BC30-D08A12E607A8}" presName="parTxOnly" presStyleLbl="node1" presStyleIdx="8" presStyleCnt="12">
        <dgm:presLayoutVars>
          <dgm:bulletEnabled val="1"/>
        </dgm:presLayoutVars>
      </dgm:prSet>
      <dgm:spPr/>
    </dgm:pt>
    <dgm:pt modelId="{32911B46-F97F-4525-AD59-CFE95FFB94FB}" type="pres">
      <dgm:prSet presAssocID="{3F89783E-1958-4D73-9E9D-4ADDC3DE43EC}" presName="parSpace" presStyleCnt="0"/>
      <dgm:spPr/>
    </dgm:pt>
    <dgm:pt modelId="{B5879791-AD02-494D-9D78-6C22396A75B7}" type="pres">
      <dgm:prSet presAssocID="{0D8A07CC-95B6-4EA0-829E-D9B8D030864E}" presName="parTxOnly" presStyleLbl="node1" presStyleIdx="9" presStyleCnt="12">
        <dgm:presLayoutVars>
          <dgm:bulletEnabled val="1"/>
        </dgm:presLayoutVars>
      </dgm:prSet>
      <dgm:spPr/>
    </dgm:pt>
    <dgm:pt modelId="{58A52110-D620-4823-A6FA-E8FA09D67D59}" type="pres">
      <dgm:prSet presAssocID="{922F579C-F95D-45B9-8EB7-32A2FB74BB9F}" presName="parSpace" presStyleCnt="0"/>
      <dgm:spPr/>
    </dgm:pt>
    <dgm:pt modelId="{92430BDE-7174-4B03-866C-936903DF07F9}" type="pres">
      <dgm:prSet presAssocID="{9CD13DA1-4E5F-4C46-A83B-A6876944F671}" presName="parTxOnly" presStyleLbl="node1" presStyleIdx="10" presStyleCnt="12">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11" presStyleCnt="12">
        <dgm:presLayoutVars>
          <dgm:bulletEnabled val="1"/>
        </dgm:presLayoutVars>
      </dgm:prSet>
      <dgm:spPr/>
    </dgm:pt>
  </dgm:ptLst>
  <dgm:cxnLst>
    <dgm:cxn modelId="{72738101-32A0-482A-BC85-92CF6BCE71EB}" srcId="{70A282F3-4515-4856-B2C0-86AA77246B51}" destId="{B1C5E547-A81E-4965-963A-5969F01DE233}" srcOrd="11" destOrd="0" parTransId="{AE6CC7CD-9FCB-4360-8E79-DF93DAF60737}" sibTransId="{580937A6-3062-43E0-84A4-203220A55668}"/>
    <dgm:cxn modelId="{BC1FA509-B3C6-4E15-9D7F-18D053E21C90}" type="presOf" srcId="{0D8A07CC-95B6-4EA0-829E-D9B8D030864E}" destId="{B5879791-AD02-494D-9D78-6C22396A75B7}" srcOrd="0" destOrd="0" presId="urn:microsoft.com/office/officeart/2005/8/layout/hChevron3"/>
    <dgm:cxn modelId="{8256F109-2CE8-4062-ACC0-DBE387B5E892}" type="presOf" srcId="{70A282F3-4515-4856-B2C0-86AA77246B51}" destId="{776A1F8C-5C31-4691-9C2B-A7F8DF456F32}" srcOrd="0" destOrd="0" presId="urn:microsoft.com/office/officeart/2005/8/layout/hChevron3"/>
    <dgm:cxn modelId="{738C1013-B35C-45FD-A84F-246877F9D9FE}" type="presOf" srcId="{936D745D-CA20-4C08-BC30-D08A12E607A8}" destId="{6EE9DACF-3558-46D5-AD94-BB48E49F1489}" srcOrd="0" destOrd="0" presId="urn:microsoft.com/office/officeart/2005/8/layout/hChevron3"/>
    <dgm:cxn modelId="{AE06BB18-E8A4-4D1E-ACA5-3BC536A79940}" srcId="{70A282F3-4515-4856-B2C0-86AA77246B51}" destId="{51A4E85C-7853-4BD1-99B8-500FA732C07C}" srcOrd="5" destOrd="0" parTransId="{B7C07AFD-23D0-4ADA-AB3D-00F07F4ED878}" sibTransId="{1D2E3503-D81D-4ED0-BBED-9752F01DDB36}"/>
    <dgm:cxn modelId="{E8BBB22B-7300-4868-A083-1104E6BD099B}" type="presOf" srcId="{71854ADA-8CB0-41DE-A023-09C1AF968FE5}" destId="{10216DF6-6500-4360-8168-79C8E29168F6}" srcOrd="0" destOrd="0" presId="urn:microsoft.com/office/officeart/2005/8/layout/hChevron3"/>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1"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0C3B4C51-DA37-44EB-8B1A-A227097089DF}" type="presOf" srcId="{51A4E85C-7853-4BD1-99B8-500FA732C07C}" destId="{9FAE840A-45EF-4838-804D-7D38725257B5}" srcOrd="0" destOrd="0" presId="urn:microsoft.com/office/officeart/2005/8/layout/hChevron3"/>
    <dgm:cxn modelId="{7C96E37D-2221-4703-9830-2485111A4943}" srcId="{70A282F3-4515-4856-B2C0-86AA77246B51}" destId="{1C4AA4B7-634C-4CBA-8066-E03FD66C6830}" srcOrd="2" destOrd="0" parTransId="{F9360B63-235F-4C4F-913A-0129822BD193}" sibTransId="{31BB5B69-4B99-4D7D-8A85-CD53BEB64987}"/>
    <dgm:cxn modelId="{7003787F-7B8C-4EAA-87AB-559D63E64850}" type="presOf" srcId="{2473E0C6-F091-45D1-92DF-C3495EF1C401}" destId="{2CC4FF6B-995D-4E35-BB3F-77D64CD4A0D0}" srcOrd="0" destOrd="0" presId="urn:microsoft.com/office/officeart/2005/8/layout/hChevron3"/>
    <dgm:cxn modelId="{D7169B87-9B7A-456D-8969-26D2699B1861}" srcId="{70A282F3-4515-4856-B2C0-86AA77246B51}" destId="{0D8A07CC-95B6-4EA0-829E-D9B8D030864E}" srcOrd="9" destOrd="0" parTransId="{D1EA18D4-45E8-453B-9846-F7DB3EB607EC}" sibTransId="{922F579C-F95D-45B9-8EB7-32A2FB74BB9F}"/>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10" destOrd="0" parTransId="{A0441888-E3AF-4D12-AB92-613143FC1909}" sibTransId="{1E76E48C-B58D-4209-8280-B24013EBE79B}"/>
    <dgm:cxn modelId="{5B7573AD-785D-4B55-A230-E32D87EAB77C}" srcId="{70A282F3-4515-4856-B2C0-86AA77246B51}" destId="{F6F74AEF-BB45-45DA-85BB-D022F832901F}" srcOrd="7" destOrd="0" parTransId="{31D343A9-D0AF-42AA-80A0-2F8A29E1D15C}" sibTransId="{0A7681B3-6438-4331-95BA-32E8E2E65E7D}"/>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EDF810CE-15C3-42DD-BF0A-6F360788C8CC}" srcId="{70A282F3-4515-4856-B2C0-86AA77246B51}" destId="{936D745D-CA20-4C08-BC30-D08A12E607A8}" srcOrd="8" destOrd="0" parTransId="{5794BC60-2566-4E8B-AF41-932DE9E3CF09}" sibTransId="{3F89783E-1958-4D73-9E9D-4ADDC3DE43EC}"/>
    <dgm:cxn modelId="{2469B8E2-A478-42E2-AA81-10AD3E8626D6}" type="presOf" srcId="{F6F74AEF-BB45-45DA-85BB-D022F832901F}" destId="{E0020522-8D25-4C40-9ABB-B5A802558AAC}"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9587E1F6-0EDF-4079-BE46-C5E4EDAD7C76}" type="presOf" srcId="{1C4AA4B7-634C-4CBA-8066-E03FD66C6830}" destId="{07D5B92C-B88D-4097-96C2-28859F65CA7F}" srcOrd="0" destOrd="0" presId="urn:microsoft.com/office/officeart/2005/8/layout/hChevron3"/>
    <dgm:cxn modelId="{2A5368FE-1C47-49B5-BBAB-3FCDB61912AD}" srcId="{70A282F3-4515-4856-B2C0-86AA77246B51}" destId="{2473E0C6-F091-45D1-92DF-C3495EF1C401}" srcOrd="6" destOrd="0" parTransId="{4433C147-A76C-4373-82A9-5E8D9C6D1838}" sibTransId="{180EAE69-2C01-4311-B9E4-412DA1BB2F8A}"/>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23E8F3E0-0D4E-44EC-A5D5-384FB891694A}" type="presParOf" srcId="{776A1F8C-5C31-4691-9C2B-A7F8DF456F32}" destId="{2F548C05-5D23-47B9-9153-0D08392EF497}" srcOrd="2" destOrd="0" presId="urn:microsoft.com/office/officeart/2005/8/layout/hChevron3"/>
    <dgm:cxn modelId="{6B743A57-743D-4B08-99B0-997F146DC9E6}" type="presParOf" srcId="{776A1F8C-5C31-4691-9C2B-A7F8DF456F32}" destId="{2641F55C-7678-4F0E-9F26-07FCA1D57FDD}" srcOrd="3" destOrd="0" presId="urn:microsoft.com/office/officeart/2005/8/layout/hChevron3"/>
    <dgm:cxn modelId="{DC205062-3D57-485B-A4A3-88E08CF67B73}" type="presParOf" srcId="{776A1F8C-5C31-4691-9C2B-A7F8DF456F32}" destId="{07D5B92C-B88D-4097-96C2-28859F65CA7F}" srcOrd="4" destOrd="0" presId="urn:microsoft.com/office/officeart/2005/8/layout/hChevron3"/>
    <dgm:cxn modelId="{564C1AF4-A875-4033-AC0C-3A982FD8735B}" type="presParOf" srcId="{776A1F8C-5C31-4691-9C2B-A7F8DF456F32}" destId="{149AD83A-B175-422B-8511-AB5D0AE3C71B}"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2A60B205-ECBC-4A54-8744-FD5CBA466B06}" type="presParOf" srcId="{776A1F8C-5C31-4691-9C2B-A7F8DF456F32}" destId="{9FAE840A-45EF-4838-804D-7D38725257B5}" srcOrd="10" destOrd="0" presId="urn:microsoft.com/office/officeart/2005/8/layout/hChevron3"/>
    <dgm:cxn modelId="{43B5F5F6-6381-4D48-B856-1AB4A62ACFE7}" type="presParOf" srcId="{776A1F8C-5C31-4691-9C2B-A7F8DF456F32}" destId="{BBB638DF-FC3D-4C30-895A-940F06B6343E}" srcOrd="11" destOrd="0" presId="urn:microsoft.com/office/officeart/2005/8/layout/hChevron3"/>
    <dgm:cxn modelId="{3459719D-6CFD-462C-B8D1-15E16C375775}" type="presParOf" srcId="{776A1F8C-5C31-4691-9C2B-A7F8DF456F32}" destId="{2CC4FF6B-995D-4E35-BB3F-77D64CD4A0D0}" srcOrd="12" destOrd="0" presId="urn:microsoft.com/office/officeart/2005/8/layout/hChevron3"/>
    <dgm:cxn modelId="{9BEB9B76-D675-43EF-8776-EF1C3FA58311}" type="presParOf" srcId="{776A1F8C-5C31-4691-9C2B-A7F8DF456F32}" destId="{1B769117-C156-4328-97A8-A790DE76E5F3}" srcOrd="13" destOrd="0" presId="urn:microsoft.com/office/officeart/2005/8/layout/hChevron3"/>
    <dgm:cxn modelId="{3A64E952-699F-4EC7-9C53-12B304A1AC65}" type="presParOf" srcId="{776A1F8C-5C31-4691-9C2B-A7F8DF456F32}" destId="{E0020522-8D25-4C40-9ABB-B5A802558AAC}" srcOrd="14" destOrd="0" presId="urn:microsoft.com/office/officeart/2005/8/layout/hChevron3"/>
    <dgm:cxn modelId="{7C42AB26-C2B4-4645-A7A3-40E0E203DE4E}" type="presParOf" srcId="{776A1F8C-5C31-4691-9C2B-A7F8DF456F32}" destId="{8CF0E4F3-6CAB-4DF7-8127-F071599528CD}" srcOrd="15" destOrd="0" presId="urn:microsoft.com/office/officeart/2005/8/layout/hChevron3"/>
    <dgm:cxn modelId="{D9A9EFE4-1844-4005-8BED-2FB2A5DC5673}" type="presParOf" srcId="{776A1F8C-5C31-4691-9C2B-A7F8DF456F32}" destId="{6EE9DACF-3558-46D5-AD94-BB48E49F1489}" srcOrd="16" destOrd="0" presId="urn:microsoft.com/office/officeart/2005/8/layout/hChevron3"/>
    <dgm:cxn modelId="{DDC766BE-4A32-4C0C-825B-A9815018E346}" type="presParOf" srcId="{776A1F8C-5C31-4691-9C2B-A7F8DF456F32}" destId="{32911B46-F97F-4525-AD59-CFE95FFB94FB}" srcOrd="17" destOrd="0" presId="urn:microsoft.com/office/officeart/2005/8/layout/hChevron3"/>
    <dgm:cxn modelId="{50FEB9A3-6A5E-493F-B5D2-A491D2B86465}" type="presParOf" srcId="{776A1F8C-5C31-4691-9C2B-A7F8DF456F32}" destId="{B5879791-AD02-494D-9D78-6C22396A75B7}" srcOrd="18" destOrd="0" presId="urn:microsoft.com/office/officeart/2005/8/layout/hChevron3"/>
    <dgm:cxn modelId="{0534FCC8-F103-4C46-8CA6-2E6FE1A79070}" type="presParOf" srcId="{776A1F8C-5C31-4691-9C2B-A7F8DF456F32}" destId="{58A52110-D620-4823-A6FA-E8FA09D67D59}" srcOrd="19" destOrd="0" presId="urn:microsoft.com/office/officeart/2005/8/layout/hChevron3"/>
    <dgm:cxn modelId="{FA103E51-2275-407D-9C53-E55B4CF21AE3}" type="presParOf" srcId="{776A1F8C-5C31-4691-9C2B-A7F8DF456F32}" destId="{92430BDE-7174-4B03-866C-936903DF07F9}" srcOrd="20" destOrd="0" presId="urn:microsoft.com/office/officeart/2005/8/layout/hChevron3"/>
    <dgm:cxn modelId="{F31D3BCB-2AFA-458D-96BF-227456F0A622}" type="presParOf" srcId="{776A1F8C-5C31-4691-9C2B-A7F8DF456F32}" destId="{67BB3DEC-BE6B-4F48-94DF-D5CCA4276827}" srcOrd="21" destOrd="0" presId="urn:microsoft.com/office/officeart/2005/8/layout/hChevron3"/>
    <dgm:cxn modelId="{E192B9E4-C8EF-43DC-BA11-78FD917000E5}" type="presParOf" srcId="{776A1F8C-5C31-4691-9C2B-A7F8DF456F32}" destId="{2CB68F4E-D058-4ECE-8D28-436B2D71DCC9}" srcOrd="22"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rgbClr val="FFC000"/>
        </a:solidFill>
      </dgm:spPr>
      <dgm:t>
        <a:bodyPr/>
        <a:lstStyle/>
        <a:p>
          <a:r>
            <a:rPr lang="fr-FR" sz="1200" dirty="0">
              <a:hlinkClick xmlns:r="http://schemas.openxmlformats.org/officeDocument/2006/relationships" r:id="rId1" action="ppaction://hlinksldjump"/>
            </a:rPr>
            <a:t>I. Starter</a:t>
          </a:r>
          <a:endParaRPr lang="fr-FR" sz="1200" dirty="0"/>
        </a:p>
      </dgm:t>
    </dgm:pt>
    <dgm:pt modelId="{C735A598-7BAA-4198-B3DB-B75AF76A8085}" type="parTrans" cxnId="{C66094AE-62B6-4AC2-AD90-6DDD41DB0420}">
      <dgm:prSet/>
      <dgm:spPr/>
      <dgm:t>
        <a:bodyPr/>
        <a:lstStyle/>
        <a:p>
          <a:endParaRPr lang="fr-FR" sz="1200"/>
        </a:p>
      </dgm:t>
    </dgm:pt>
    <dgm:pt modelId="{D71A99E9-9574-442D-A8CA-B21062B246A6}" type="sibTrans" cxnId="{C66094AE-62B6-4AC2-AD90-6DDD41DB0420}">
      <dgm:prSet/>
      <dgm:spPr/>
      <dgm:t>
        <a:bodyPr/>
        <a:lstStyle/>
        <a:p>
          <a:endParaRPr lang="fr-FR" sz="1200"/>
        </a:p>
      </dgm:t>
    </dgm:pt>
    <dgm:pt modelId="{6FAE786F-AC75-4C08-AB21-821A5A2DCB78}">
      <dgm:prSet phldrT="[Texte]" custT="1"/>
      <dgm:spPr>
        <a:solidFill>
          <a:schemeClr val="accent6">
            <a:lumMod val="20000"/>
            <a:lumOff val="80000"/>
          </a:schemeClr>
        </a:solidFill>
      </dgm:spPr>
      <dgm:t>
        <a:bodyPr/>
        <a:lstStyle/>
        <a:p>
          <a:r>
            <a:rPr lang="fr-FR" sz="1200" dirty="0">
              <a:hlinkClick xmlns:r="http://schemas.openxmlformats.org/officeDocument/2006/relationships" r:id="rId2" action="ppaction://hlinksldjump"/>
            </a:rPr>
            <a:t>II. C. texte</a:t>
          </a:r>
          <a:endParaRPr lang="fr-FR" sz="1200" dirty="0"/>
        </a:p>
      </dgm:t>
    </dgm:pt>
    <dgm:pt modelId="{995DA614-9380-4BB6-AF59-3DCB142B5F48}" type="parTrans" cxnId="{999FA33F-C5F2-4496-9223-5605050F10AE}">
      <dgm:prSet/>
      <dgm:spPr/>
      <dgm:t>
        <a:bodyPr/>
        <a:lstStyle/>
        <a:p>
          <a:endParaRPr lang="fr-FR" sz="1200"/>
        </a:p>
      </dgm:t>
    </dgm:pt>
    <dgm:pt modelId="{EB9486F7-414A-4ECD-8706-C58E89D3C254}" type="sibTrans" cxnId="{999FA33F-C5F2-4496-9223-5605050F10AE}">
      <dgm:prSet/>
      <dgm:spPr/>
      <dgm:t>
        <a:bodyPr/>
        <a:lstStyle/>
        <a:p>
          <a:endParaRPr lang="fr-FR" sz="1200"/>
        </a:p>
      </dgm:t>
    </dgm:pt>
    <dgm:pt modelId="{85EC93E8-032B-44C3-96BD-D8FC2CDF2A04}">
      <dgm:prSet phldrT="[Texte]" custT="1"/>
      <dgm:spPr>
        <a:solidFill>
          <a:schemeClr val="accent6">
            <a:lumMod val="20000"/>
            <a:lumOff val="80000"/>
          </a:schemeClr>
        </a:solidFill>
      </dgm:spPr>
      <dgm:t>
        <a:bodyPr/>
        <a:lstStyle/>
        <a:p>
          <a:r>
            <a:rPr lang="fr-FR" sz="1200" dirty="0">
              <a:hlinkClick xmlns:r="http://schemas.openxmlformats.org/officeDocument/2006/relationships" r:id="rId3" action="ppaction://hlinksldjump"/>
            </a:rPr>
            <a:t>IV. Gr: qté définie</a:t>
          </a:r>
          <a:endParaRPr lang="fr-FR" sz="1200" dirty="0"/>
        </a:p>
      </dgm:t>
    </dgm:pt>
    <dgm:pt modelId="{B0ED8357-9422-40D9-916C-E231BBDB607E}" type="parTrans" cxnId="{0A00E1CB-F810-44A5-A8D7-65B7092DF0AD}">
      <dgm:prSet/>
      <dgm:spPr/>
      <dgm:t>
        <a:bodyPr/>
        <a:lstStyle/>
        <a:p>
          <a:endParaRPr lang="fr-FR" sz="1200"/>
        </a:p>
      </dgm:t>
    </dgm:pt>
    <dgm:pt modelId="{9936B63E-A76D-4026-BBC4-6A1BEE9FE167}" type="sibTrans" cxnId="{0A00E1CB-F810-44A5-A8D7-65B7092DF0AD}">
      <dgm:prSet/>
      <dgm:spPr/>
      <dgm:t>
        <a:bodyPr/>
        <a:lstStyle/>
        <a:p>
          <a:endParaRPr lang="fr-FR" sz="1200"/>
        </a:p>
      </dgm:t>
    </dgm:pt>
    <dgm:pt modelId="{63BF9446-41F9-44D2-88CF-A079D597BA95}">
      <dgm:prSet phldrT="[Texte]" custT="1"/>
      <dgm:spPr>
        <a:solidFill>
          <a:schemeClr val="accent6">
            <a:lumMod val="20000"/>
            <a:lumOff val="80000"/>
          </a:schemeClr>
        </a:solidFill>
      </dgm:spPr>
      <dgm:t>
        <a:bodyPr/>
        <a:lstStyle/>
        <a:p>
          <a:r>
            <a:rPr lang="fr-FR" sz="1200" dirty="0">
              <a:hlinkClick xmlns:r="http://schemas.openxmlformats.org/officeDocument/2006/relationships" r:id="rId4" action="ppaction://hlinksldjump"/>
            </a:rPr>
            <a:t>V. Gr: qté indéfinie</a:t>
          </a:r>
          <a:endParaRPr lang="fr-FR" sz="1200" dirty="0"/>
        </a:p>
      </dgm:t>
    </dgm:pt>
    <dgm:pt modelId="{9AEBF485-80B7-4E72-B632-6D0248883F53}" type="parTrans" cxnId="{B2C73BEB-7BFC-4B9A-BF95-0C73B50EBA98}">
      <dgm:prSet/>
      <dgm:spPr/>
      <dgm:t>
        <a:bodyPr/>
        <a:lstStyle/>
        <a:p>
          <a:endParaRPr lang="fr-FR" sz="1200"/>
        </a:p>
      </dgm:t>
    </dgm:pt>
    <dgm:pt modelId="{F11C5AE7-F1F8-4B7B-AAC2-50535A342F1D}" type="sibTrans" cxnId="{B2C73BEB-7BFC-4B9A-BF95-0C73B50EBA98}">
      <dgm:prSet/>
      <dgm:spPr/>
      <dgm:t>
        <a:bodyPr/>
        <a:lstStyle/>
        <a:p>
          <a:endParaRPr lang="fr-FR" sz="1200"/>
        </a:p>
      </dgm:t>
    </dgm:pt>
    <dgm:pt modelId="{9CD13DA1-4E5F-4C46-A83B-A6876944F671}">
      <dgm:prSet phldrT="[Texte]" custT="1"/>
      <dgm:spPr>
        <a:solidFill>
          <a:schemeClr val="accent6">
            <a:lumMod val="20000"/>
            <a:lumOff val="80000"/>
          </a:schemeClr>
        </a:solidFill>
      </dgm:spPr>
      <dgm:t>
        <a:bodyPr/>
        <a:lstStyle/>
        <a:p>
          <a:r>
            <a:rPr lang="fr-FR" sz="1200" dirty="0">
              <a:hlinkClick xmlns:r="http://schemas.openxmlformats.org/officeDocument/2006/relationships" r:id="rId5" action="ppaction://hlinksldjump"/>
            </a:rPr>
            <a:t>XI. Phonétique</a:t>
          </a:r>
          <a:endParaRPr lang="fr-FR" sz="1200" dirty="0"/>
        </a:p>
      </dgm:t>
    </dgm:pt>
    <dgm:pt modelId="{A0441888-E3AF-4D12-AB92-613143FC1909}" type="parTrans" cxnId="{C85385A2-F66B-431C-B9AC-A00FB80E79EB}">
      <dgm:prSet/>
      <dgm:spPr/>
      <dgm:t>
        <a:bodyPr/>
        <a:lstStyle/>
        <a:p>
          <a:endParaRPr lang="fr-FR" sz="1200"/>
        </a:p>
      </dgm:t>
    </dgm:pt>
    <dgm:pt modelId="{1E76E48C-B58D-4209-8280-B24013EBE79B}" type="sibTrans" cxnId="{C85385A2-F66B-431C-B9AC-A00FB80E79EB}">
      <dgm:prSet/>
      <dgm:spPr/>
      <dgm:t>
        <a:bodyPr/>
        <a:lstStyle/>
        <a:p>
          <a:endParaRPr lang="fr-FR" sz="1200"/>
        </a:p>
      </dgm:t>
    </dgm:pt>
    <dgm:pt modelId="{B1C5E547-A81E-4965-963A-5969F01DE233}">
      <dgm:prSet phldrT="[Texte]" custT="1"/>
      <dgm:spPr>
        <a:solidFill>
          <a:schemeClr val="accent6">
            <a:lumMod val="20000"/>
            <a:lumOff val="80000"/>
          </a:schemeClr>
        </a:solidFill>
      </dgm:spPr>
      <dgm:t>
        <a:bodyPr/>
        <a:lstStyle/>
        <a:p>
          <a:r>
            <a:rPr lang="fr-FR" sz="1200" dirty="0">
              <a:hlinkClick xmlns:r="http://schemas.openxmlformats.org/officeDocument/2006/relationships" r:id="rId6" action="ppaction://hlinksldjump"/>
            </a:rPr>
            <a:t>XII. Production</a:t>
          </a:r>
          <a:endParaRPr lang="fr-FR" sz="1200" dirty="0"/>
        </a:p>
      </dgm:t>
    </dgm:pt>
    <dgm:pt modelId="{AE6CC7CD-9FCB-4360-8E79-DF93DAF60737}" type="parTrans" cxnId="{72738101-32A0-482A-BC85-92CF6BCE71EB}">
      <dgm:prSet/>
      <dgm:spPr/>
      <dgm:t>
        <a:bodyPr/>
        <a:lstStyle/>
        <a:p>
          <a:endParaRPr lang="fr-FR" sz="1200"/>
        </a:p>
      </dgm:t>
    </dgm:pt>
    <dgm:pt modelId="{580937A6-3062-43E0-84A4-203220A55668}" type="sibTrans" cxnId="{72738101-32A0-482A-BC85-92CF6BCE71EB}">
      <dgm:prSet/>
      <dgm:spPr/>
      <dgm:t>
        <a:bodyPr/>
        <a:lstStyle/>
        <a:p>
          <a:endParaRPr lang="fr-FR" sz="1200"/>
        </a:p>
      </dgm:t>
    </dgm:pt>
    <dgm:pt modelId="{51A4E85C-7853-4BD1-99B8-500FA732C07C}">
      <dgm:prSet phldrT="[Texte]" custT="1"/>
      <dgm:spPr>
        <a:solidFill>
          <a:schemeClr val="accent6">
            <a:lumMod val="20000"/>
            <a:lumOff val="80000"/>
          </a:schemeClr>
        </a:solidFill>
      </dgm:spPr>
      <dgm:t>
        <a:bodyPr/>
        <a:lstStyle/>
        <a:p>
          <a:r>
            <a:rPr lang="fr-FR" sz="1200" dirty="0">
              <a:hlinkClick xmlns:r="http://schemas.openxmlformats.org/officeDocument/2006/relationships" r:id="rId7" action="ppaction://hlinksldjump"/>
            </a:rPr>
            <a:t>VI. </a:t>
          </a:r>
          <a:r>
            <a:rPr lang="fr-FR" sz="1200" dirty="0" err="1">
              <a:hlinkClick xmlns:r="http://schemas.openxmlformats.org/officeDocument/2006/relationships" r:id="rId7" action="ppaction://hlinksldjump"/>
            </a:rPr>
            <a:t>Voc</a:t>
          </a:r>
          <a:r>
            <a:rPr lang="fr-FR" sz="1200" dirty="0">
              <a:hlinkClick xmlns:r="http://schemas.openxmlformats.org/officeDocument/2006/relationships" r:id="rId7" action="ppaction://hlinksldjump"/>
            </a:rPr>
            <a:t>: actions</a:t>
          </a:r>
          <a:endParaRPr lang="fr-FR" sz="1200" dirty="0"/>
        </a:p>
      </dgm:t>
    </dgm:pt>
    <dgm:pt modelId="{B7C07AFD-23D0-4ADA-AB3D-00F07F4ED878}" type="parTrans" cxnId="{AE06BB18-E8A4-4D1E-ACA5-3BC536A79940}">
      <dgm:prSet/>
      <dgm:spPr/>
      <dgm:t>
        <a:bodyPr/>
        <a:lstStyle/>
        <a:p>
          <a:endParaRPr lang="fr-FR" sz="1200"/>
        </a:p>
      </dgm:t>
    </dgm:pt>
    <dgm:pt modelId="{1D2E3503-D81D-4ED0-BBED-9752F01DDB36}" type="sibTrans" cxnId="{AE06BB18-E8A4-4D1E-ACA5-3BC536A79940}">
      <dgm:prSet/>
      <dgm:spPr/>
      <dgm:t>
        <a:bodyPr/>
        <a:lstStyle/>
        <a:p>
          <a:endParaRPr lang="fr-FR" sz="1200"/>
        </a:p>
      </dgm:t>
    </dgm:pt>
    <dgm:pt modelId="{2473E0C6-F091-45D1-92DF-C3495EF1C401}">
      <dgm:prSet phldrT="[Texte]" custT="1"/>
      <dgm:spPr>
        <a:solidFill>
          <a:schemeClr val="accent6">
            <a:lumMod val="20000"/>
            <a:lumOff val="80000"/>
          </a:schemeClr>
        </a:solidFill>
      </dgm:spPr>
      <dgm:t>
        <a:bodyPr/>
        <a:lstStyle/>
        <a:p>
          <a:r>
            <a:rPr lang="fr-FR" sz="1200" dirty="0">
              <a:hlinkClick xmlns:r="http://schemas.openxmlformats.org/officeDocument/2006/relationships" r:id="rId8" action="ppaction://hlinksldjump"/>
            </a:rPr>
            <a:t>VII. Gr: COD</a:t>
          </a:r>
          <a:endParaRPr lang="fr-FR" sz="1200" dirty="0"/>
        </a:p>
      </dgm:t>
    </dgm:pt>
    <dgm:pt modelId="{4433C147-A76C-4373-82A9-5E8D9C6D1838}" type="parTrans" cxnId="{2A5368FE-1C47-49B5-BBAB-3FCDB61912AD}">
      <dgm:prSet/>
      <dgm:spPr/>
      <dgm:t>
        <a:bodyPr/>
        <a:lstStyle/>
        <a:p>
          <a:endParaRPr lang="fr-FR" sz="1200"/>
        </a:p>
      </dgm:t>
    </dgm:pt>
    <dgm:pt modelId="{180EAE69-2C01-4311-B9E4-412DA1BB2F8A}" type="sibTrans" cxnId="{2A5368FE-1C47-49B5-BBAB-3FCDB61912AD}">
      <dgm:prSet/>
      <dgm:spPr/>
      <dgm:t>
        <a:bodyPr/>
        <a:lstStyle/>
        <a:p>
          <a:endParaRPr lang="fr-FR" sz="1200"/>
        </a:p>
      </dgm:t>
    </dgm:pt>
    <dgm:pt modelId="{F6F74AEF-BB45-45DA-85BB-D022F832901F}">
      <dgm:prSet phldrT="[Texte]" custT="1"/>
      <dgm:spPr>
        <a:solidFill>
          <a:schemeClr val="accent6">
            <a:lumMod val="20000"/>
            <a:lumOff val="80000"/>
          </a:schemeClr>
        </a:solidFill>
      </dgm:spPr>
      <dgm:t>
        <a:bodyPr/>
        <a:lstStyle/>
        <a:p>
          <a:r>
            <a:rPr lang="fr-FR" sz="1200" dirty="0">
              <a:hlinkClick xmlns:r="http://schemas.openxmlformats.org/officeDocument/2006/relationships" r:id="rId9" action="ppaction://hlinksldjump"/>
            </a:rPr>
            <a:t>VIII. Gr: prés. progressif</a:t>
          </a:r>
          <a:endParaRPr lang="fr-FR" sz="1200" dirty="0"/>
        </a:p>
      </dgm:t>
    </dgm:pt>
    <dgm:pt modelId="{31D343A9-D0AF-42AA-80A0-2F8A29E1D15C}" type="parTrans" cxnId="{5B7573AD-785D-4B55-A230-E32D87EAB77C}">
      <dgm:prSet/>
      <dgm:spPr/>
      <dgm:t>
        <a:bodyPr/>
        <a:lstStyle/>
        <a:p>
          <a:endParaRPr lang="fr-FR" sz="1200"/>
        </a:p>
      </dgm:t>
    </dgm:pt>
    <dgm:pt modelId="{0A7681B3-6438-4331-95BA-32E8E2E65E7D}" type="sibTrans" cxnId="{5B7573AD-785D-4B55-A230-E32D87EAB77C}">
      <dgm:prSet/>
      <dgm:spPr/>
      <dgm:t>
        <a:bodyPr/>
        <a:lstStyle/>
        <a:p>
          <a:endParaRPr lang="fr-FR" sz="1200"/>
        </a:p>
      </dgm:t>
    </dgm:pt>
    <dgm:pt modelId="{936D745D-CA20-4C08-BC30-D08A12E607A8}">
      <dgm:prSet phldrT="[Texte]" custT="1"/>
      <dgm:spPr>
        <a:solidFill>
          <a:schemeClr val="accent6">
            <a:lumMod val="20000"/>
            <a:lumOff val="80000"/>
          </a:schemeClr>
        </a:solidFill>
      </dgm:spPr>
      <dgm:t>
        <a:bodyPr/>
        <a:lstStyle/>
        <a:p>
          <a:r>
            <a:rPr lang="fr-FR" sz="1200" dirty="0">
              <a:hlinkClick xmlns:r="http://schemas.openxmlformats.org/officeDocument/2006/relationships" r:id="rId10" action="ppaction://hlinksldjump"/>
            </a:rPr>
            <a:t>IX. </a:t>
          </a:r>
          <a:r>
            <a:rPr lang="fr-FR" sz="1200" dirty="0" err="1">
              <a:hlinkClick xmlns:r="http://schemas.openxmlformats.org/officeDocument/2006/relationships" r:id="rId10" action="ppaction://hlinksldjump"/>
            </a:rPr>
            <a:t>Voc</a:t>
          </a:r>
          <a:r>
            <a:rPr lang="fr-FR" sz="1200" dirty="0">
              <a:hlinkClick xmlns:r="http://schemas.openxmlformats.org/officeDocument/2006/relationships" r:id="rId10" action="ppaction://hlinksldjump"/>
            </a:rPr>
            <a:t>: connecteurs</a:t>
          </a:r>
          <a:endParaRPr lang="fr-FR" sz="1200" dirty="0"/>
        </a:p>
      </dgm:t>
    </dgm:pt>
    <dgm:pt modelId="{5794BC60-2566-4E8B-AF41-932DE9E3CF09}" type="parTrans" cxnId="{EDF810CE-15C3-42DD-BF0A-6F360788C8CC}">
      <dgm:prSet/>
      <dgm:spPr/>
      <dgm:t>
        <a:bodyPr/>
        <a:lstStyle/>
        <a:p>
          <a:endParaRPr lang="fr-FR" sz="1200"/>
        </a:p>
      </dgm:t>
    </dgm:pt>
    <dgm:pt modelId="{3F89783E-1958-4D73-9E9D-4ADDC3DE43EC}" type="sibTrans" cxnId="{EDF810CE-15C3-42DD-BF0A-6F360788C8CC}">
      <dgm:prSet/>
      <dgm:spPr/>
      <dgm:t>
        <a:bodyPr/>
        <a:lstStyle/>
        <a:p>
          <a:endParaRPr lang="fr-FR" sz="1200"/>
        </a:p>
      </dgm:t>
    </dgm:pt>
    <dgm:pt modelId="{0D8A07CC-95B6-4EA0-829E-D9B8D030864E}">
      <dgm:prSet phldrT="[Texte]" custT="1"/>
      <dgm:spPr>
        <a:solidFill>
          <a:schemeClr val="accent6">
            <a:lumMod val="20000"/>
            <a:lumOff val="80000"/>
          </a:schemeClr>
        </a:solidFill>
      </dgm:spPr>
      <dgm:t>
        <a:bodyPr/>
        <a:lstStyle/>
        <a:p>
          <a:r>
            <a:rPr lang="fr-FR" sz="1200" dirty="0">
              <a:hlinkClick xmlns:r="http://schemas.openxmlformats.org/officeDocument/2006/relationships" r:id="rId11" action="ppaction://hlinksldjump"/>
            </a:rPr>
            <a:t>X. </a:t>
          </a:r>
          <a:r>
            <a:rPr lang="fr-FR" sz="1200" dirty="0" err="1">
              <a:hlinkClick xmlns:r="http://schemas.openxmlformats.org/officeDocument/2006/relationships" r:id="rId11" action="ppaction://hlinksldjump"/>
            </a:rPr>
            <a:t>Voc</a:t>
          </a:r>
          <a:r>
            <a:rPr lang="fr-FR" sz="1200" dirty="0">
              <a:hlinkClick xmlns:r="http://schemas.openxmlformats.org/officeDocument/2006/relationships" r:id="rId11" action="ppaction://hlinksldjump"/>
            </a:rPr>
            <a:t>: opinion</a:t>
          </a:r>
          <a:endParaRPr lang="fr-FR" sz="1200" dirty="0"/>
        </a:p>
      </dgm:t>
    </dgm:pt>
    <dgm:pt modelId="{D1EA18D4-45E8-453B-9846-F7DB3EB607EC}" type="parTrans" cxnId="{D7169B87-9B7A-456D-8969-26D2699B1861}">
      <dgm:prSet/>
      <dgm:spPr/>
      <dgm:t>
        <a:bodyPr/>
        <a:lstStyle/>
        <a:p>
          <a:endParaRPr lang="fr-FR" sz="1200"/>
        </a:p>
      </dgm:t>
    </dgm:pt>
    <dgm:pt modelId="{922F579C-F95D-45B9-8EB7-32A2FB74BB9F}" type="sibTrans" cxnId="{D7169B87-9B7A-456D-8969-26D2699B1861}">
      <dgm:prSet/>
      <dgm:spPr/>
      <dgm:t>
        <a:bodyPr/>
        <a:lstStyle/>
        <a:p>
          <a:endParaRPr lang="fr-FR" sz="1200"/>
        </a:p>
      </dgm:t>
    </dgm:pt>
    <dgm:pt modelId="{1C4AA4B7-634C-4CBA-8066-E03FD66C6830}">
      <dgm:prSet phldrT="[Texte]" custT="1"/>
      <dgm:spPr>
        <a:solidFill>
          <a:schemeClr val="accent6">
            <a:lumMod val="20000"/>
            <a:lumOff val="80000"/>
          </a:schemeClr>
        </a:solidFill>
      </dgm:spPr>
      <dgm:t>
        <a:bodyPr/>
        <a:lstStyle/>
        <a:p>
          <a:r>
            <a:rPr lang="fr-FR" sz="1200" dirty="0">
              <a:hlinkClick xmlns:r="http://schemas.openxmlformats.org/officeDocument/2006/relationships" r:id="rId12" action="ppaction://hlinksldjump"/>
            </a:rPr>
            <a:t>III. </a:t>
          </a:r>
          <a:r>
            <a:rPr lang="fr-FR" sz="1200" dirty="0" err="1">
              <a:hlinkClick xmlns:r="http://schemas.openxmlformats.org/officeDocument/2006/relationships" r:id="rId12" action="ppaction://hlinksldjump"/>
            </a:rPr>
            <a:t>Voc</a:t>
          </a:r>
          <a:r>
            <a:rPr lang="fr-FR" sz="1200" dirty="0">
              <a:hlinkClick xmlns:r="http://schemas.openxmlformats.org/officeDocument/2006/relationships" r:id="rId12" action="ppaction://hlinksldjump"/>
            </a:rPr>
            <a:t>: aliments</a:t>
          </a:r>
          <a:endParaRPr lang="fr-FR" sz="1200" dirty="0"/>
        </a:p>
      </dgm:t>
    </dgm:pt>
    <dgm:pt modelId="{F9360B63-235F-4C4F-913A-0129822BD193}" type="parTrans" cxnId="{7C96E37D-2221-4703-9830-2485111A4943}">
      <dgm:prSet/>
      <dgm:spPr/>
      <dgm:t>
        <a:bodyPr/>
        <a:lstStyle/>
        <a:p>
          <a:endParaRPr lang="fr-FR" sz="1200"/>
        </a:p>
      </dgm:t>
    </dgm:pt>
    <dgm:pt modelId="{31BB5B69-4B99-4D7D-8A85-CD53BEB64987}" type="sibTrans" cxnId="{7C96E37D-2221-4703-9830-2485111A4943}">
      <dgm:prSet/>
      <dgm:spPr/>
      <dgm:t>
        <a:bodyPr/>
        <a:lstStyle/>
        <a:p>
          <a:endParaRPr lang="fr-FR" sz="12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12">
        <dgm:presLayoutVars>
          <dgm:bulletEnabled val="1"/>
        </dgm:presLayoutVars>
      </dgm:prSet>
      <dgm:spPr/>
    </dgm:pt>
    <dgm:pt modelId="{4F894FE4-D206-41C8-AF7E-2F059EF7A497}" type="pres">
      <dgm:prSet presAssocID="{D71A99E9-9574-442D-A8CA-B21062B246A6}" presName="parSpace" presStyleCnt="0"/>
      <dgm:spPr/>
    </dgm:pt>
    <dgm:pt modelId="{2F548C05-5D23-47B9-9153-0D08392EF497}" type="pres">
      <dgm:prSet presAssocID="{6FAE786F-AC75-4C08-AB21-821A5A2DCB78}" presName="parTxOnly" presStyleLbl="node1" presStyleIdx="1" presStyleCnt="12">
        <dgm:presLayoutVars>
          <dgm:bulletEnabled val="1"/>
        </dgm:presLayoutVars>
      </dgm:prSet>
      <dgm:spPr/>
    </dgm:pt>
    <dgm:pt modelId="{2641F55C-7678-4F0E-9F26-07FCA1D57FDD}" type="pres">
      <dgm:prSet presAssocID="{EB9486F7-414A-4ECD-8706-C58E89D3C254}" presName="parSpace" presStyleCnt="0"/>
      <dgm:spPr/>
    </dgm:pt>
    <dgm:pt modelId="{07D5B92C-B88D-4097-96C2-28859F65CA7F}" type="pres">
      <dgm:prSet presAssocID="{1C4AA4B7-634C-4CBA-8066-E03FD66C6830}" presName="parTxOnly" presStyleLbl="node1" presStyleIdx="2" presStyleCnt="12">
        <dgm:presLayoutVars>
          <dgm:bulletEnabled val="1"/>
        </dgm:presLayoutVars>
      </dgm:prSet>
      <dgm:spPr/>
    </dgm:pt>
    <dgm:pt modelId="{149AD83A-B175-422B-8511-AB5D0AE3C71B}" type="pres">
      <dgm:prSet presAssocID="{31BB5B69-4B99-4D7D-8A85-CD53BEB64987}" presName="parSpace" presStyleCnt="0"/>
      <dgm:spPr/>
    </dgm:pt>
    <dgm:pt modelId="{0BF32CFA-15F8-41C4-A152-C55FC3476C2D}" type="pres">
      <dgm:prSet presAssocID="{85EC93E8-032B-44C3-96BD-D8FC2CDF2A04}" presName="parTxOnly" presStyleLbl="node1" presStyleIdx="3" presStyleCnt="1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12">
        <dgm:presLayoutVars>
          <dgm:bulletEnabled val="1"/>
        </dgm:presLayoutVars>
      </dgm:prSet>
      <dgm:spPr/>
    </dgm:pt>
    <dgm:pt modelId="{25A1145E-2788-45FB-97B7-F8C4089C4654}" type="pres">
      <dgm:prSet presAssocID="{F11C5AE7-F1F8-4B7B-AAC2-50535A342F1D}" presName="parSpace" presStyleCnt="0"/>
      <dgm:spPr/>
    </dgm:pt>
    <dgm:pt modelId="{9FAE840A-45EF-4838-804D-7D38725257B5}" type="pres">
      <dgm:prSet presAssocID="{51A4E85C-7853-4BD1-99B8-500FA732C07C}" presName="parTxOnly" presStyleLbl="node1" presStyleIdx="5" presStyleCnt="12">
        <dgm:presLayoutVars>
          <dgm:bulletEnabled val="1"/>
        </dgm:presLayoutVars>
      </dgm:prSet>
      <dgm:spPr/>
    </dgm:pt>
    <dgm:pt modelId="{BBB638DF-FC3D-4C30-895A-940F06B6343E}" type="pres">
      <dgm:prSet presAssocID="{1D2E3503-D81D-4ED0-BBED-9752F01DDB36}" presName="parSpace" presStyleCnt="0"/>
      <dgm:spPr/>
    </dgm:pt>
    <dgm:pt modelId="{2CC4FF6B-995D-4E35-BB3F-77D64CD4A0D0}" type="pres">
      <dgm:prSet presAssocID="{2473E0C6-F091-45D1-92DF-C3495EF1C401}" presName="parTxOnly" presStyleLbl="node1" presStyleIdx="6" presStyleCnt="12">
        <dgm:presLayoutVars>
          <dgm:bulletEnabled val="1"/>
        </dgm:presLayoutVars>
      </dgm:prSet>
      <dgm:spPr/>
    </dgm:pt>
    <dgm:pt modelId="{1B769117-C156-4328-97A8-A790DE76E5F3}" type="pres">
      <dgm:prSet presAssocID="{180EAE69-2C01-4311-B9E4-412DA1BB2F8A}" presName="parSpace" presStyleCnt="0"/>
      <dgm:spPr/>
    </dgm:pt>
    <dgm:pt modelId="{E0020522-8D25-4C40-9ABB-B5A802558AAC}" type="pres">
      <dgm:prSet presAssocID="{F6F74AEF-BB45-45DA-85BB-D022F832901F}" presName="parTxOnly" presStyleLbl="node1" presStyleIdx="7" presStyleCnt="12">
        <dgm:presLayoutVars>
          <dgm:bulletEnabled val="1"/>
        </dgm:presLayoutVars>
      </dgm:prSet>
      <dgm:spPr/>
    </dgm:pt>
    <dgm:pt modelId="{8CF0E4F3-6CAB-4DF7-8127-F071599528CD}" type="pres">
      <dgm:prSet presAssocID="{0A7681B3-6438-4331-95BA-32E8E2E65E7D}" presName="parSpace" presStyleCnt="0"/>
      <dgm:spPr/>
    </dgm:pt>
    <dgm:pt modelId="{6EE9DACF-3558-46D5-AD94-BB48E49F1489}" type="pres">
      <dgm:prSet presAssocID="{936D745D-CA20-4C08-BC30-D08A12E607A8}" presName="parTxOnly" presStyleLbl="node1" presStyleIdx="8" presStyleCnt="12">
        <dgm:presLayoutVars>
          <dgm:bulletEnabled val="1"/>
        </dgm:presLayoutVars>
      </dgm:prSet>
      <dgm:spPr/>
    </dgm:pt>
    <dgm:pt modelId="{32911B46-F97F-4525-AD59-CFE95FFB94FB}" type="pres">
      <dgm:prSet presAssocID="{3F89783E-1958-4D73-9E9D-4ADDC3DE43EC}" presName="parSpace" presStyleCnt="0"/>
      <dgm:spPr/>
    </dgm:pt>
    <dgm:pt modelId="{B5879791-AD02-494D-9D78-6C22396A75B7}" type="pres">
      <dgm:prSet presAssocID="{0D8A07CC-95B6-4EA0-829E-D9B8D030864E}" presName="parTxOnly" presStyleLbl="node1" presStyleIdx="9" presStyleCnt="12">
        <dgm:presLayoutVars>
          <dgm:bulletEnabled val="1"/>
        </dgm:presLayoutVars>
      </dgm:prSet>
      <dgm:spPr/>
    </dgm:pt>
    <dgm:pt modelId="{58A52110-D620-4823-A6FA-E8FA09D67D59}" type="pres">
      <dgm:prSet presAssocID="{922F579C-F95D-45B9-8EB7-32A2FB74BB9F}" presName="parSpace" presStyleCnt="0"/>
      <dgm:spPr/>
    </dgm:pt>
    <dgm:pt modelId="{92430BDE-7174-4B03-866C-936903DF07F9}" type="pres">
      <dgm:prSet presAssocID="{9CD13DA1-4E5F-4C46-A83B-A6876944F671}" presName="parTxOnly" presStyleLbl="node1" presStyleIdx="10" presStyleCnt="12">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11" presStyleCnt="12">
        <dgm:presLayoutVars>
          <dgm:bulletEnabled val="1"/>
        </dgm:presLayoutVars>
      </dgm:prSet>
      <dgm:spPr/>
    </dgm:pt>
  </dgm:ptLst>
  <dgm:cxnLst>
    <dgm:cxn modelId="{72738101-32A0-482A-BC85-92CF6BCE71EB}" srcId="{70A282F3-4515-4856-B2C0-86AA77246B51}" destId="{B1C5E547-A81E-4965-963A-5969F01DE233}" srcOrd="11" destOrd="0" parTransId="{AE6CC7CD-9FCB-4360-8E79-DF93DAF60737}" sibTransId="{580937A6-3062-43E0-84A4-203220A55668}"/>
    <dgm:cxn modelId="{BC1FA509-B3C6-4E15-9D7F-18D053E21C90}" type="presOf" srcId="{0D8A07CC-95B6-4EA0-829E-D9B8D030864E}" destId="{B5879791-AD02-494D-9D78-6C22396A75B7}" srcOrd="0" destOrd="0" presId="urn:microsoft.com/office/officeart/2005/8/layout/hChevron3"/>
    <dgm:cxn modelId="{8256F109-2CE8-4062-ACC0-DBE387B5E892}" type="presOf" srcId="{70A282F3-4515-4856-B2C0-86AA77246B51}" destId="{776A1F8C-5C31-4691-9C2B-A7F8DF456F32}" srcOrd="0" destOrd="0" presId="urn:microsoft.com/office/officeart/2005/8/layout/hChevron3"/>
    <dgm:cxn modelId="{738C1013-B35C-45FD-A84F-246877F9D9FE}" type="presOf" srcId="{936D745D-CA20-4C08-BC30-D08A12E607A8}" destId="{6EE9DACF-3558-46D5-AD94-BB48E49F1489}" srcOrd="0" destOrd="0" presId="urn:microsoft.com/office/officeart/2005/8/layout/hChevron3"/>
    <dgm:cxn modelId="{AE06BB18-E8A4-4D1E-ACA5-3BC536A79940}" srcId="{70A282F3-4515-4856-B2C0-86AA77246B51}" destId="{51A4E85C-7853-4BD1-99B8-500FA732C07C}" srcOrd="5" destOrd="0" parTransId="{B7C07AFD-23D0-4ADA-AB3D-00F07F4ED878}" sibTransId="{1D2E3503-D81D-4ED0-BBED-9752F01DDB36}"/>
    <dgm:cxn modelId="{E8BBB22B-7300-4868-A083-1104E6BD099B}" type="presOf" srcId="{71854ADA-8CB0-41DE-A023-09C1AF968FE5}" destId="{10216DF6-6500-4360-8168-79C8E29168F6}" srcOrd="0" destOrd="0" presId="urn:microsoft.com/office/officeart/2005/8/layout/hChevron3"/>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1"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0C3B4C51-DA37-44EB-8B1A-A227097089DF}" type="presOf" srcId="{51A4E85C-7853-4BD1-99B8-500FA732C07C}" destId="{9FAE840A-45EF-4838-804D-7D38725257B5}" srcOrd="0" destOrd="0" presId="urn:microsoft.com/office/officeart/2005/8/layout/hChevron3"/>
    <dgm:cxn modelId="{7C96E37D-2221-4703-9830-2485111A4943}" srcId="{70A282F3-4515-4856-B2C0-86AA77246B51}" destId="{1C4AA4B7-634C-4CBA-8066-E03FD66C6830}" srcOrd="2" destOrd="0" parTransId="{F9360B63-235F-4C4F-913A-0129822BD193}" sibTransId="{31BB5B69-4B99-4D7D-8A85-CD53BEB64987}"/>
    <dgm:cxn modelId="{7003787F-7B8C-4EAA-87AB-559D63E64850}" type="presOf" srcId="{2473E0C6-F091-45D1-92DF-C3495EF1C401}" destId="{2CC4FF6B-995D-4E35-BB3F-77D64CD4A0D0}" srcOrd="0" destOrd="0" presId="urn:microsoft.com/office/officeart/2005/8/layout/hChevron3"/>
    <dgm:cxn modelId="{D7169B87-9B7A-456D-8969-26D2699B1861}" srcId="{70A282F3-4515-4856-B2C0-86AA77246B51}" destId="{0D8A07CC-95B6-4EA0-829E-D9B8D030864E}" srcOrd="9" destOrd="0" parTransId="{D1EA18D4-45E8-453B-9846-F7DB3EB607EC}" sibTransId="{922F579C-F95D-45B9-8EB7-32A2FB74BB9F}"/>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10" destOrd="0" parTransId="{A0441888-E3AF-4D12-AB92-613143FC1909}" sibTransId="{1E76E48C-B58D-4209-8280-B24013EBE79B}"/>
    <dgm:cxn modelId="{5B7573AD-785D-4B55-A230-E32D87EAB77C}" srcId="{70A282F3-4515-4856-B2C0-86AA77246B51}" destId="{F6F74AEF-BB45-45DA-85BB-D022F832901F}" srcOrd="7" destOrd="0" parTransId="{31D343A9-D0AF-42AA-80A0-2F8A29E1D15C}" sibTransId="{0A7681B3-6438-4331-95BA-32E8E2E65E7D}"/>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EDF810CE-15C3-42DD-BF0A-6F360788C8CC}" srcId="{70A282F3-4515-4856-B2C0-86AA77246B51}" destId="{936D745D-CA20-4C08-BC30-D08A12E607A8}" srcOrd="8" destOrd="0" parTransId="{5794BC60-2566-4E8B-AF41-932DE9E3CF09}" sibTransId="{3F89783E-1958-4D73-9E9D-4ADDC3DE43EC}"/>
    <dgm:cxn modelId="{2469B8E2-A478-42E2-AA81-10AD3E8626D6}" type="presOf" srcId="{F6F74AEF-BB45-45DA-85BB-D022F832901F}" destId="{E0020522-8D25-4C40-9ABB-B5A802558AAC}"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9587E1F6-0EDF-4079-BE46-C5E4EDAD7C76}" type="presOf" srcId="{1C4AA4B7-634C-4CBA-8066-E03FD66C6830}" destId="{07D5B92C-B88D-4097-96C2-28859F65CA7F}" srcOrd="0" destOrd="0" presId="urn:microsoft.com/office/officeart/2005/8/layout/hChevron3"/>
    <dgm:cxn modelId="{2A5368FE-1C47-49B5-BBAB-3FCDB61912AD}" srcId="{70A282F3-4515-4856-B2C0-86AA77246B51}" destId="{2473E0C6-F091-45D1-92DF-C3495EF1C401}" srcOrd="6" destOrd="0" parTransId="{4433C147-A76C-4373-82A9-5E8D9C6D1838}" sibTransId="{180EAE69-2C01-4311-B9E4-412DA1BB2F8A}"/>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23E8F3E0-0D4E-44EC-A5D5-384FB891694A}" type="presParOf" srcId="{776A1F8C-5C31-4691-9C2B-A7F8DF456F32}" destId="{2F548C05-5D23-47B9-9153-0D08392EF497}" srcOrd="2" destOrd="0" presId="urn:microsoft.com/office/officeart/2005/8/layout/hChevron3"/>
    <dgm:cxn modelId="{6B743A57-743D-4B08-99B0-997F146DC9E6}" type="presParOf" srcId="{776A1F8C-5C31-4691-9C2B-A7F8DF456F32}" destId="{2641F55C-7678-4F0E-9F26-07FCA1D57FDD}" srcOrd="3" destOrd="0" presId="urn:microsoft.com/office/officeart/2005/8/layout/hChevron3"/>
    <dgm:cxn modelId="{DC205062-3D57-485B-A4A3-88E08CF67B73}" type="presParOf" srcId="{776A1F8C-5C31-4691-9C2B-A7F8DF456F32}" destId="{07D5B92C-B88D-4097-96C2-28859F65CA7F}" srcOrd="4" destOrd="0" presId="urn:microsoft.com/office/officeart/2005/8/layout/hChevron3"/>
    <dgm:cxn modelId="{564C1AF4-A875-4033-AC0C-3A982FD8735B}" type="presParOf" srcId="{776A1F8C-5C31-4691-9C2B-A7F8DF456F32}" destId="{149AD83A-B175-422B-8511-AB5D0AE3C71B}"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2A60B205-ECBC-4A54-8744-FD5CBA466B06}" type="presParOf" srcId="{776A1F8C-5C31-4691-9C2B-A7F8DF456F32}" destId="{9FAE840A-45EF-4838-804D-7D38725257B5}" srcOrd="10" destOrd="0" presId="urn:microsoft.com/office/officeart/2005/8/layout/hChevron3"/>
    <dgm:cxn modelId="{43B5F5F6-6381-4D48-B856-1AB4A62ACFE7}" type="presParOf" srcId="{776A1F8C-5C31-4691-9C2B-A7F8DF456F32}" destId="{BBB638DF-FC3D-4C30-895A-940F06B6343E}" srcOrd="11" destOrd="0" presId="urn:microsoft.com/office/officeart/2005/8/layout/hChevron3"/>
    <dgm:cxn modelId="{3459719D-6CFD-462C-B8D1-15E16C375775}" type="presParOf" srcId="{776A1F8C-5C31-4691-9C2B-A7F8DF456F32}" destId="{2CC4FF6B-995D-4E35-BB3F-77D64CD4A0D0}" srcOrd="12" destOrd="0" presId="urn:microsoft.com/office/officeart/2005/8/layout/hChevron3"/>
    <dgm:cxn modelId="{9BEB9B76-D675-43EF-8776-EF1C3FA58311}" type="presParOf" srcId="{776A1F8C-5C31-4691-9C2B-A7F8DF456F32}" destId="{1B769117-C156-4328-97A8-A790DE76E5F3}" srcOrd="13" destOrd="0" presId="urn:microsoft.com/office/officeart/2005/8/layout/hChevron3"/>
    <dgm:cxn modelId="{3A64E952-699F-4EC7-9C53-12B304A1AC65}" type="presParOf" srcId="{776A1F8C-5C31-4691-9C2B-A7F8DF456F32}" destId="{E0020522-8D25-4C40-9ABB-B5A802558AAC}" srcOrd="14" destOrd="0" presId="urn:microsoft.com/office/officeart/2005/8/layout/hChevron3"/>
    <dgm:cxn modelId="{7C42AB26-C2B4-4645-A7A3-40E0E203DE4E}" type="presParOf" srcId="{776A1F8C-5C31-4691-9C2B-A7F8DF456F32}" destId="{8CF0E4F3-6CAB-4DF7-8127-F071599528CD}" srcOrd="15" destOrd="0" presId="urn:microsoft.com/office/officeart/2005/8/layout/hChevron3"/>
    <dgm:cxn modelId="{D9A9EFE4-1844-4005-8BED-2FB2A5DC5673}" type="presParOf" srcId="{776A1F8C-5C31-4691-9C2B-A7F8DF456F32}" destId="{6EE9DACF-3558-46D5-AD94-BB48E49F1489}" srcOrd="16" destOrd="0" presId="urn:microsoft.com/office/officeart/2005/8/layout/hChevron3"/>
    <dgm:cxn modelId="{DDC766BE-4A32-4C0C-825B-A9815018E346}" type="presParOf" srcId="{776A1F8C-5C31-4691-9C2B-A7F8DF456F32}" destId="{32911B46-F97F-4525-AD59-CFE95FFB94FB}" srcOrd="17" destOrd="0" presId="urn:microsoft.com/office/officeart/2005/8/layout/hChevron3"/>
    <dgm:cxn modelId="{50FEB9A3-6A5E-493F-B5D2-A491D2B86465}" type="presParOf" srcId="{776A1F8C-5C31-4691-9C2B-A7F8DF456F32}" destId="{B5879791-AD02-494D-9D78-6C22396A75B7}" srcOrd="18" destOrd="0" presId="urn:microsoft.com/office/officeart/2005/8/layout/hChevron3"/>
    <dgm:cxn modelId="{0534FCC8-F103-4C46-8CA6-2E6FE1A79070}" type="presParOf" srcId="{776A1F8C-5C31-4691-9C2B-A7F8DF456F32}" destId="{58A52110-D620-4823-A6FA-E8FA09D67D59}" srcOrd="19" destOrd="0" presId="urn:microsoft.com/office/officeart/2005/8/layout/hChevron3"/>
    <dgm:cxn modelId="{FA103E51-2275-407D-9C53-E55B4CF21AE3}" type="presParOf" srcId="{776A1F8C-5C31-4691-9C2B-A7F8DF456F32}" destId="{92430BDE-7174-4B03-866C-936903DF07F9}" srcOrd="20" destOrd="0" presId="urn:microsoft.com/office/officeart/2005/8/layout/hChevron3"/>
    <dgm:cxn modelId="{F31D3BCB-2AFA-458D-96BF-227456F0A622}" type="presParOf" srcId="{776A1F8C-5C31-4691-9C2B-A7F8DF456F32}" destId="{67BB3DEC-BE6B-4F48-94DF-D5CCA4276827}" srcOrd="21" destOrd="0" presId="urn:microsoft.com/office/officeart/2005/8/layout/hChevron3"/>
    <dgm:cxn modelId="{E192B9E4-C8EF-43DC-BA11-78FD917000E5}" type="presParOf" srcId="{776A1F8C-5C31-4691-9C2B-A7F8DF456F32}" destId="{2CB68F4E-D058-4ECE-8D28-436B2D71DCC9}" srcOrd="22" destOrd="0" presId="urn:microsoft.com/office/officeart/2005/8/layout/hChevron3"/>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70.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200" dirty="0">
              <a:hlinkClick xmlns:r="http://schemas.openxmlformats.org/officeDocument/2006/relationships" r:id="rId1" action="ppaction://hlinksldjump"/>
            </a:rPr>
            <a:t>I. Starter</a:t>
          </a:r>
          <a:endParaRPr lang="fr-FR" sz="1200" dirty="0"/>
        </a:p>
      </dgm:t>
    </dgm:pt>
    <dgm:pt modelId="{C735A598-7BAA-4198-B3DB-B75AF76A8085}" type="parTrans" cxnId="{C66094AE-62B6-4AC2-AD90-6DDD41DB0420}">
      <dgm:prSet/>
      <dgm:spPr/>
      <dgm:t>
        <a:bodyPr/>
        <a:lstStyle/>
        <a:p>
          <a:endParaRPr lang="fr-FR" sz="1200"/>
        </a:p>
      </dgm:t>
    </dgm:pt>
    <dgm:pt modelId="{D71A99E9-9574-442D-A8CA-B21062B246A6}" type="sibTrans" cxnId="{C66094AE-62B6-4AC2-AD90-6DDD41DB0420}">
      <dgm:prSet/>
      <dgm:spPr/>
      <dgm:t>
        <a:bodyPr/>
        <a:lstStyle/>
        <a:p>
          <a:endParaRPr lang="fr-FR" sz="1200"/>
        </a:p>
      </dgm:t>
    </dgm:pt>
    <dgm:pt modelId="{6FAE786F-AC75-4C08-AB21-821A5A2DCB78}">
      <dgm:prSet phldrT="[Texte]" custT="1"/>
      <dgm:spPr>
        <a:solidFill>
          <a:schemeClr val="accent6">
            <a:lumMod val="20000"/>
            <a:lumOff val="80000"/>
          </a:schemeClr>
        </a:solidFill>
      </dgm:spPr>
      <dgm:t>
        <a:bodyPr/>
        <a:lstStyle/>
        <a:p>
          <a:r>
            <a:rPr lang="fr-FR" sz="1200" dirty="0">
              <a:hlinkClick xmlns:r="http://schemas.openxmlformats.org/officeDocument/2006/relationships" r:id="rId2" action="ppaction://hlinksldjump"/>
            </a:rPr>
            <a:t>II. C. texte</a:t>
          </a:r>
          <a:endParaRPr lang="fr-FR" sz="1200" dirty="0"/>
        </a:p>
      </dgm:t>
    </dgm:pt>
    <dgm:pt modelId="{995DA614-9380-4BB6-AF59-3DCB142B5F48}" type="parTrans" cxnId="{999FA33F-C5F2-4496-9223-5605050F10AE}">
      <dgm:prSet/>
      <dgm:spPr/>
      <dgm:t>
        <a:bodyPr/>
        <a:lstStyle/>
        <a:p>
          <a:endParaRPr lang="fr-FR" sz="1200"/>
        </a:p>
      </dgm:t>
    </dgm:pt>
    <dgm:pt modelId="{EB9486F7-414A-4ECD-8706-C58E89D3C254}" type="sibTrans" cxnId="{999FA33F-C5F2-4496-9223-5605050F10AE}">
      <dgm:prSet/>
      <dgm:spPr/>
      <dgm:t>
        <a:bodyPr/>
        <a:lstStyle/>
        <a:p>
          <a:endParaRPr lang="fr-FR" sz="1200"/>
        </a:p>
      </dgm:t>
    </dgm:pt>
    <dgm:pt modelId="{85EC93E8-032B-44C3-96BD-D8FC2CDF2A04}">
      <dgm:prSet phldrT="[Texte]" custT="1"/>
      <dgm:spPr>
        <a:solidFill>
          <a:schemeClr val="accent6">
            <a:lumMod val="20000"/>
            <a:lumOff val="80000"/>
          </a:schemeClr>
        </a:solidFill>
      </dgm:spPr>
      <dgm:t>
        <a:bodyPr/>
        <a:lstStyle/>
        <a:p>
          <a:r>
            <a:rPr lang="fr-FR" sz="1200" dirty="0">
              <a:hlinkClick xmlns:r="http://schemas.openxmlformats.org/officeDocument/2006/relationships" r:id="rId3" action="ppaction://hlinksldjump"/>
            </a:rPr>
            <a:t>IV. Gr: qté définie</a:t>
          </a:r>
          <a:endParaRPr lang="fr-FR" sz="1200" dirty="0"/>
        </a:p>
      </dgm:t>
    </dgm:pt>
    <dgm:pt modelId="{B0ED8357-9422-40D9-916C-E231BBDB607E}" type="parTrans" cxnId="{0A00E1CB-F810-44A5-A8D7-65B7092DF0AD}">
      <dgm:prSet/>
      <dgm:spPr/>
      <dgm:t>
        <a:bodyPr/>
        <a:lstStyle/>
        <a:p>
          <a:endParaRPr lang="fr-FR" sz="1200"/>
        </a:p>
      </dgm:t>
    </dgm:pt>
    <dgm:pt modelId="{9936B63E-A76D-4026-BBC4-6A1BEE9FE167}" type="sibTrans" cxnId="{0A00E1CB-F810-44A5-A8D7-65B7092DF0AD}">
      <dgm:prSet/>
      <dgm:spPr/>
      <dgm:t>
        <a:bodyPr/>
        <a:lstStyle/>
        <a:p>
          <a:endParaRPr lang="fr-FR" sz="1200"/>
        </a:p>
      </dgm:t>
    </dgm:pt>
    <dgm:pt modelId="{63BF9446-41F9-44D2-88CF-A079D597BA95}">
      <dgm:prSet phldrT="[Texte]" custT="1"/>
      <dgm:spPr>
        <a:solidFill>
          <a:schemeClr val="accent6">
            <a:lumMod val="20000"/>
            <a:lumOff val="80000"/>
          </a:schemeClr>
        </a:solidFill>
      </dgm:spPr>
      <dgm:t>
        <a:bodyPr/>
        <a:lstStyle/>
        <a:p>
          <a:r>
            <a:rPr lang="fr-FR" sz="1200" dirty="0">
              <a:hlinkClick xmlns:r="http://schemas.openxmlformats.org/officeDocument/2006/relationships" r:id="rId4" action="ppaction://hlinksldjump"/>
            </a:rPr>
            <a:t>V. Gr: qté indéfinie</a:t>
          </a:r>
          <a:endParaRPr lang="fr-FR" sz="1200" dirty="0"/>
        </a:p>
      </dgm:t>
    </dgm:pt>
    <dgm:pt modelId="{9AEBF485-80B7-4E72-B632-6D0248883F53}" type="parTrans" cxnId="{B2C73BEB-7BFC-4B9A-BF95-0C73B50EBA98}">
      <dgm:prSet/>
      <dgm:spPr/>
      <dgm:t>
        <a:bodyPr/>
        <a:lstStyle/>
        <a:p>
          <a:endParaRPr lang="fr-FR" sz="1200"/>
        </a:p>
      </dgm:t>
    </dgm:pt>
    <dgm:pt modelId="{F11C5AE7-F1F8-4B7B-AAC2-50535A342F1D}" type="sibTrans" cxnId="{B2C73BEB-7BFC-4B9A-BF95-0C73B50EBA98}">
      <dgm:prSet/>
      <dgm:spPr/>
      <dgm:t>
        <a:bodyPr/>
        <a:lstStyle/>
        <a:p>
          <a:endParaRPr lang="fr-FR" sz="1200"/>
        </a:p>
      </dgm:t>
    </dgm:pt>
    <dgm:pt modelId="{9CD13DA1-4E5F-4C46-A83B-A6876944F671}">
      <dgm:prSet phldrT="[Texte]" custT="1"/>
      <dgm:spPr>
        <a:solidFill>
          <a:schemeClr val="accent6">
            <a:lumMod val="20000"/>
            <a:lumOff val="80000"/>
          </a:schemeClr>
        </a:solidFill>
      </dgm:spPr>
      <dgm:t>
        <a:bodyPr/>
        <a:lstStyle/>
        <a:p>
          <a:r>
            <a:rPr lang="fr-FR" sz="1200" dirty="0">
              <a:hlinkClick xmlns:r="http://schemas.openxmlformats.org/officeDocument/2006/relationships" r:id="rId5" action="ppaction://hlinksldjump"/>
            </a:rPr>
            <a:t>XI. Phonétique</a:t>
          </a:r>
          <a:endParaRPr lang="fr-FR" sz="1200" dirty="0"/>
        </a:p>
      </dgm:t>
    </dgm:pt>
    <dgm:pt modelId="{A0441888-E3AF-4D12-AB92-613143FC1909}" type="parTrans" cxnId="{C85385A2-F66B-431C-B9AC-A00FB80E79EB}">
      <dgm:prSet/>
      <dgm:spPr/>
      <dgm:t>
        <a:bodyPr/>
        <a:lstStyle/>
        <a:p>
          <a:endParaRPr lang="fr-FR" sz="1200"/>
        </a:p>
      </dgm:t>
    </dgm:pt>
    <dgm:pt modelId="{1E76E48C-B58D-4209-8280-B24013EBE79B}" type="sibTrans" cxnId="{C85385A2-F66B-431C-B9AC-A00FB80E79EB}">
      <dgm:prSet/>
      <dgm:spPr/>
      <dgm:t>
        <a:bodyPr/>
        <a:lstStyle/>
        <a:p>
          <a:endParaRPr lang="fr-FR" sz="1200"/>
        </a:p>
      </dgm:t>
    </dgm:pt>
    <dgm:pt modelId="{B1C5E547-A81E-4965-963A-5969F01DE233}">
      <dgm:prSet phldrT="[Texte]" custT="1"/>
      <dgm:spPr>
        <a:solidFill>
          <a:schemeClr val="accent6">
            <a:lumMod val="20000"/>
            <a:lumOff val="80000"/>
          </a:schemeClr>
        </a:solidFill>
      </dgm:spPr>
      <dgm:t>
        <a:bodyPr/>
        <a:lstStyle/>
        <a:p>
          <a:r>
            <a:rPr lang="fr-FR" sz="1200" dirty="0">
              <a:hlinkClick xmlns:r="http://schemas.openxmlformats.org/officeDocument/2006/relationships" r:id="rId6" action="ppaction://hlinksldjump"/>
            </a:rPr>
            <a:t>XII. Production</a:t>
          </a:r>
          <a:endParaRPr lang="fr-FR" sz="1200" dirty="0"/>
        </a:p>
      </dgm:t>
    </dgm:pt>
    <dgm:pt modelId="{AE6CC7CD-9FCB-4360-8E79-DF93DAF60737}" type="parTrans" cxnId="{72738101-32A0-482A-BC85-92CF6BCE71EB}">
      <dgm:prSet/>
      <dgm:spPr/>
      <dgm:t>
        <a:bodyPr/>
        <a:lstStyle/>
        <a:p>
          <a:endParaRPr lang="fr-FR" sz="1200"/>
        </a:p>
      </dgm:t>
    </dgm:pt>
    <dgm:pt modelId="{580937A6-3062-43E0-84A4-203220A55668}" type="sibTrans" cxnId="{72738101-32A0-482A-BC85-92CF6BCE71EB}">
      <dgm:prSet/>
      <dgm:spPr/>
      <dgm:t>
        <a:bodyPr/>
        <a:lstStyle/>
        <a:p>
          <a:endParaRPr lang="fr-FR" sz="1200"/>
        </a:p>
      </dgm:t>
    </dgm:pt>
    <dgm:pt modelId="{51A4E85C-7853-4BD1-99B8-500FA732C07C}">
      <dgm:prSet phldrT="[Texte]" custT="1"/>
      <dgm:spPr>
        <a:solidFill>
          <a:srgbClr val="FFC000"/>
        </a:solidFill>
      </dgm:spPr>
      <dgm:t>
        <a:bodyPr/>
        <a:lstStyle/>
        <a:p>
          <a:r>
            <a:rPr lang="fr-FR" sz="1200" dirty="0">
              <a:hlinkClick xmlns:r="http://schemas.openxmlformats.org/officeDocument/2006/relationships" r:id="rId7" action="ppaction://hlinksldjump"/>
            </a:rPr>
            <a:t>VI. </a:t>
          </a:r>
          <a:r>
            <a:rPr lang="fr-FR" sz="1200" dirty="0" err="1">
              <a:hlinkClick xmlns:r="http://schemas.openxmlformats.org/officeDocument/2006/relationships" r:id="rId7" action="ppaction://hlinksldjump"/>
            </a:rPr>
            <a:t>Voc</a:t>
          </a:r>
          <a:r>
            <a:rPr lang="fr-FR" sz="1200" dirty="0">
              <a:hlinkClick xmlns:r="http://schemas.openxmlformats.org/officeDocument/2006/relationships" r:id="rId7" action="ppaction://hlinksldjump"/>
            </a:rPr>
            <a:t>: actions</a:t>
          </a:r>
          <a:endParaRPr lang="fr-FR" sz="1200" dirty="0"/>
        </a:p>
      </dgm:t>
    </dgm:pt>
    <dgm:pt modelId="{B7C07AFD-23D0-4ADA-AB3D-00F07F4ED878}" type="parTrans" cxnId="{AE06BB18-E8A4-4D1E-ACA5-3BC536A79940}">
      <dgm:prSet/>
      <dgm:spPr/>
      <dgm:t>
        <a:bodyPr/>
        <a:lstStyle/>
        <a:p>
          <a:endParaRPr lang="fr-FR" sz="1200"/>
        </a:p>
      </dgm:t>
    </dgm:pt>
    <dgm:pt modelId="{1D2E3503-D81D-4ED0-BBED-9752F01DDB36}" type="sibTrans" cxnId="{AE06BB18-E8A4-4D1E-ACA5-3BC536A79940}">
      <dgm:prSet/>
      <dgm:spPr/>
      <dgm:t>
        <a:bodyPr/>
        <a:lstStyle/>
        <a:p>
          <a:endParaRPr lang="fr-FR" sz="1200"/>
        </a:p>
      </dgm:t>
    </dgm:pt>
    <dgm:pt modelId="{2473E0C6-F091-45D1-92DF-C3495EF1C401}">
      <dgm:prSet phldrT="[Texte]" custT="1"/>
      <dgm:spPr>
        <a:solidFill>
          <a:schemeClr val="accent6">
            <a:lumMod val="20000"/>
            <a:lumOff val="80000"/>
          </a:schemeClr>
        </a:solidFill>
      </dgm:spPr>
      <dgm:t>
        <a:bodyPr/>
        <a:lstStyle/>
        <a:p>
          <a:r>
            <a:rPr lang="fr-FR" sz="1200" dirty="0">
              <a:hlinkClick xmlns:r="http://schemas.openxmlformats.org/officeDocument/2006/relationships" r:id="rId8" action="ppaction://hlinksldjump"/>
            </a:rPr>
            <a:t>VII. Gr: COD</a:t>
          </a:r>
          <a:endParaRPr lang="fr-FR" sz="1200" dirty="0"/>
        </a:p>
      </dgm:t>
    </dgm:pt>
    <dgm:pt modelId="{4433C147-A76C-4373-82A9-5E8D9C6D1838}" type="parTrans" cxnId="{2A5368FE-1C47-49B5-BBAB-3FCDB61912AD}">
      <dgm:prSet/>
      <dgm:spPr/>
      <dgm:t>
        <a:bodyPr/>
        <a:lstStyle/>
        <a:p>
          <a:endParaRPr lang="fr-FR" sz="1200"/>
        </a:p>
      </dgm:t>
    </dgm:pt>
    <dgm:pt modelId="{180EAE69-2C01-4311-B9E4-412DA1BB2F8A}" type="sibTrans" cxnId="{2A5368FE-1C47-49B5-BBAB-3FCDB61912AD}">
      <dgm:prSet/>
      <dgm:spPr/>
      <dgm:t>
        <a:bodyPr/>
        <a:lstStyle/>
        <a:p>
          <a:endParaRPr lang="fr-FR" sz="1200"/>
        </a:p>
      </dgm:t>
    </dgm:pt>
    <dgm:pt modelId="{F6F74AEF-BB45-45DA-85BB-D022F832901F}">
      <dgm:prSet phldrT="[Texte]" custT="1"/>
      <dgm:spPr>
        <a:solidFill>
          <a:schemeClr val="accent6">
            <a:lumMod val="20000"/>
            <a:lumOff val="80000"/>
          </a:schemeClr>
        </a:solidFill>
      </dgm:spPr>
      <dgm:t>
        <a:bodyPr/>
        <a:lstStyle/>
        <a:p>
          <a:r>
            <a:rPr lang="fr-FR" sz="1200" dirty="0">
              <a:hlinkClick xmlns:r="http://schemas.openxmlformats.org/officeDocument/2006/relationships" r:id="rId9" action="ppaction://hlinksldjump"/>
            </a:rPr>
            <a:t>VIII. Gr: prés. progressif</a:t>
          </a:r>
          <a:endParaRPr lang="fr-FR" sz="1200" dirty="0"/>
        </a:p>
      </dgm:t>
    </dgm:pt>
    <dgm:pt modelId="{31D343A9-D0AF-42AA-80A0-2F8A29E1D15C}" type="parTrans" cxnId="{5B7573AD-785D-4B55-A230-E32D87EAB77C}">
      <dgm:prSet/>
      <dgm:spPr/>
      <dgm:t>
        <a:bodyPr/>
        <a:lstStyle/>
        <a:p>
          <a:endParaRPr lang="fr-FR" sz="1200"/>
        </a:p>
      </dgm:t>
    </dgm:pt>
    <dgm:pt modelId="{0A7681B3-6438-4331-95BA-32E8E2E65E7D}" type="sibTrans" cxnId="{5B7573AD-785D-4B55-A230-E32D87EAB77C}">
      <dgm:prSet/>
      <dgm:spPr/>
      <dgm:t>
        <a:bodyPr/>
        <a:lstStyle/>
        <a:p>
          <a:endParaRPr lang="fr-FR" sz="1200"/>
        </a:p>
      </dgm:t>
    </dgm:pt>
    <dgm:pt modelId="{936D745D-CA20-4C08-BC30-D08A12E607A8}">
      <dgm:prSet phldrT="[Texte]" custT="1"/>
      <dgm:spPr>
        <a:solidFill>
          <a:schemeClr val="accent6">
            <a:lumMod val="20000"/>
            <a:lumOff val="80000"/>
          </a:schemeClr>
        </a:solidFill>
      </dgm:spPr>
      <dgm:t>
        <a:bodyPr/>
        <a:lstStyle/>
        <a:p>
          <a:r>
            <a:rPr lang="fr-FR" sz="1200" dirty="0">
              <a:hlinkClick xmlns:r="http://schemas.openxmlformats.org/officeDocument/2006/relationships" r:id="rId10" action="ppaction://hlinksldjump"/>
            </a:rPr>
            <a:t>IX. </a:t>
          </a:r>
          <a:r>
            <a:rPr lang="fr-FR" sz="1200" dirty="0" err="1">
              <a:hlinkClick xmlns:r="http://schemas.openxmlformats.org/officeDocument/2006/relationships" r:id="rId10" action="ppaction://hlinksldjump"/>
            </a:rPr>
            <a:t>Voc</a:t>
          </a:r>
          <a:r>
            <a:rPr lang="fr-FR" sz="1200" dirty="0">
              <a:hlinkClick xmlns:r="http://schemas.openxmlformats.org/officeDocument/2006/relationships" r:id="rId10" action="ppaction://hlinksldjump"/>
            </a:rPr>
            <a:t>: connecteurs</a:t>
          </a:r>
          <a:endParaRPr lang="fr-FR" sz="1200" dirty="0"/>
        </a:p>
      </dgm:t>
    </dgm:pt>
    <dgm:pt modelId="{5794BC60-2566-4E8B-AF41-932DE9E3CF09}" type="parTrans" cxnId="{EDF810CE-15C3-42DD-BF0A-6F360788C8CC}">
      <dgm:prSet/>
      <dgm:spPr/>
      <dgm:t>
        <a:bodyPr/>
        <a:lstStyle/>
        <a:p>
          <a:endParaRPr lang="fr-FR" sz="1200"/>
        </a:p>
      </dgm:t>
    </dgm:pt>
    <dgm:pt modelId="{3F89783E-1958-4D73-9E9D-4ADDC3DE43EC}" type="sibTrans" cxnId="{EDF810CE-15C3-42DD-BF0A-6F360788C8CC}">
      <dgm:prSet/>
      <dgm:spPr/>
      <dgm:t>
        <a:bodyPr/>
        <a:lstStyle/>
        <a:p>
          <a:endParaRPr lang="fr-FR" sz="1200"/>
        </a:p>
      </dgm:t>
    </dgm:pt>
    <dgm:pt modelId="{0D8A07CC-95B6-4EA0-829E-D9B8D030864E}">
      <dgm:prSet phldrT="[Texte]" custT="1"/>
      <dgm:spPr>
        <a:solidFill>
          <a:schemeClr val="accent6">
            <a:lumMod val="20000"/>
            <a:lumOff val="80000"/>
          </a:schemeClr>
        </a:solidFill>
      </dgm:spPr>
      <dgm:t>
        <a:bodyPr/>
        <a:lstStyle/>
        <a:p>
          <a:r>
            <a:rPr lang="fr-FR" sz="1200" dirty="0">
              <a:hlinkClick xmlns:r="http://schemas.openxmlformats.org/officeDocument/2006/relationships" r:id="rId11" action="ppaction://hlinksldjump"/>
            </a:rPr>
            <a:t>X. </a:t>
          </a:r>
          <a:r>
            <a:rPr lang="fr-FR" sz="1200" dirty="0" err="1">
              <a:hlinkClick xmlns:r="http://schemas.openxmlformats.org/officeDocument/2006/relationships" r:id="rId11" action="ppaction://hlinksldjump"/>
            </a:rPr>
            <a:t>Voc</a:t>
          </a:r>
          <a:r>
            <a:rPr lang="fr-FR" sz="1200" dirty="0">
              <a:hlinkClick xmlns:r="http://schemas.openxmlformats.org/officeDocument/2006/relationships" r:id="rId11" action="ppaction://hlinksldjump"/>
            </a:rPr>
            <a:t>: opinion</a:t>
          </a:r>
          <a:endParaRPr lang="fr-FR" sz="1200" dirty="0"/>
        </a:p>
      </dgm:t>
    </dgm:pt>
    <dgm:pt modelId="{D1EA18D4-45E8-453B-9846-F7DB3EB607EC}" type="parTrans" cxnId="{D7169B87-9B7A-456D-8969-26D2699B1861}">
      <dgm:prSet/>
      <dgm:spPr/>
      <dgm:t>
        <a:bodyPr/>
        <a:lstStyle/>
        <a:p>
          <a:endParaRPr lang="fr-FR" sz="1200"/>
        </a:p>
      </dgm:t>
    </dgm:pt>
    <dgm:pt modelId="{922F579C-F95D-45B9-8EB7-32A2FB74BB9F}" type="sibTrans" cxnId="{D7169B87-9B7A-456D-8969-26D2699B1861}">
      <dgm:prSet/>
      <dgm:spPr/>
      <dgm:t>
        <a:bodyPr/>
        <a:lstStyle/>
        <a:p>
          <a:endParaRPr lang="fr-FR" sz="1200"/>
        </a:p>
      </dgm:t>
    </dgm:pt>
    <dgm:pt modelId="{1C4AA4B7-634C-4CBA-8066-E03FD66C6830}">
      <dgm:prSet phldrT="[Texte]" custT="1"/>
      <dgm:spPr>
        <a:solidFill>
          <a:schemeClr val="accent6">
            <a:lumMod val="20000"/>
            <a:lumOff val="80000"/>
          </a:schemeClr>
        </a:solidFill>
      </dgm:spPr>
      <dgm:t>
        <a:bodyPr/>
        <a:lstStyle/>
        <a:p>
          <a:r>
            <a:rPr lang="fr-FR" sz="1200" dirty="0">
              <a:hlinkClick xmlns:r="http://schemas.openxmlformats.org/officeDocument/2006/relationships" r:id="rId12" action="ppaction://hlinksldjump"/>
            </a:rPr>
            <a:t>III. </a:t>
          </a:r>
          <a:r>
            <a:rPr lang="fr-FR" sz="1200" dirty="0" err="1">
              <a:hlinkClick xmlns:r="http://schemas.openxmlformats.org/officeDocument/2006/relationships" r:id="rId12" action="ppaction://hlinksldjump"/>
            </a:rPr>
            <a:t>Voc</a:t>
          </a:r>
          <a:r>
            <a:rPr lang="fr-FR" sz="1200" dirty="0">
              <a:hlinkClick xmlns:r="http://schemas.openxmlformats.org/officeDocument/2006/relationships" r:id="rId12" action="ppaction://hlinksldjump"/>
            </a:rPr>
            <a:t>: aliments</a:t>
          </a:r>
          <a:endParaRPr lang="fr-FR" sz="1200" dirty="0"/>
        </a:p>
      </dgm:t>
    </dgm:pt>
    <dgm:pt modelId="{F9360B63-235F-4C4F-913A-0129822BD193}" type="parTrans" cxnId="{7C96E37D-2221-4703-9830-2485111A4943}">
      <dgm:prSet/>
      <dgm:spPr/>
      <dgm:t>
        <a:bodyPr/>
        <a:lstStyle/>
        <a:p>
          <a:endParaRPr lang="fr-FR" sz="1200"/>
        </a:p>
      </dgm:t>
    </dgm:pt>
    <dgm:pt modelId="{31BB5B69-4B99-4D7D-8A85-CD53BEB64987}" type="sibTrans" cxnId="{7C96E37D-2221-4703-9830-2485111A4943}">
      <dgm:prSet/>
      <dgm:spPr/>
      <dgm:t>
        <a:bodyPr/>
        <a:lstStyle/>
        <a:p>
          <a:endParaRPr lang="fr-FR" sz="12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12">
        <dgm:presLayoutVars>
          <dgm:bulletEnabled val="1"/>
        </dgm:presLayoutVars>
      </dgm:prSet>
      <dgm:spPr/>
    </dgm:pt>
    <dgm:pt modelId="{4F894FE4-D206-41C8-AF7E-2F059EF7A497}" type="pres">
      <dgm:prSet presAssocID="{D71A99E9-9574-442D-A8CA-B21062B246A6}" presName="parSpace" presStyleCnt="0"/>
      <dgm:spPr/>
    </dgm:pt>
    <dgm:pt modelId="{2F548C05-5D23-47B9-9153-0D08392EF497}" type="pres">
      <dgm:prSet presAssocID="{6FAE786F-AC75-4C08-AB21-821A5A2DCB78}" presName="parTxOnly" presStyleLbl="node1" presStyleIdx="1" presStyleCnt="12">
        <dgm:presLayoutVars>
          <dgm:bulletEnabled val="1"/>
        </dgm:presLayoutVars>
      </dgm:prSet>
      <dgm:spPr/>
    </dgm:pt>
    <dgm:pt modelId="{2641F55C-7678-4F0E-9F26-07FCA1D57FDD}" type="pres">
      <dgm:prSet presAssocID="{EB9486F7-414A-4ECD-8706-C58E89D3C254}" presName="parSpace" presStyleCnt="0"/>
      <dgm:spPr/>
    </dgm:pt>
    <dgm:pt modelId="{07D5B92C-B88D-4097-96C2-28859F65CA7F}" type="pres">
      <dgm:prSet presAssocID="{1C4AA4B7-634C-4CBA-8066-E03FD66C6830}" presName="parTxOnly" presStyleLbl="node1" presStyleIdx="2" presStyleCnt="12">
        <dgm:presLayoutVars>
          <dgm:bulletEnabled val="1"/>
        </dgm:presLayoutVars>
      </dgm:prSet>
      <dgm:spPr/>
    </dgm:pt>
    <dgm:pt modelId="{149AD83A-B175-422B-8511-AB5D0AE3C71B}" type="pres">
      <dgm:prSet presAssocID="{31BB5B69-4B99-4D7D-8A85-CD53BEB64987}" presName="parSpace" presStyleCnt="0"/>
      <dgm:spPr/>
    </dgm:pt>
    <dgm:pt modelId="{0BF32CFA-15F8-41C4-A152-C55FC3476C2D}" type="pres">
      <dgm:prSet presAssocID="{85EC93E8-032B-44C3-96BD-D8FC2CDF2A04}" presName="parTxOnly" presStyleLbl="node1" presStyleIdx="3" presStyleCnt="1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12">
        <dgm:presLayoutVars>
          <dgm:bulletEnabled val="1"/>
        </dgm:presLayoutVars>
      </dgm:prSet>
      <dgm:spPr/>
    </dgm:pt>
    <dgm:pt modelId="{25A1145E-2788-45FB-97B7-F8C4089C4654}" type="pres">
      <dgm:prSet presAssocID="{F11C5AE7-F1F8-4B7B-AAC2-50535A342F1D}" presName="parSpace" presStyleCnt="0"/>
      <dgm:spPr/>
    </dgm:pt>
    <dgm:pt modelId="{9FAE840A-45EF-4838-804D-7D38725257B5}" type="pres">
      <dgm:prSet presAssocID="{51A4E85C-7853-4BD1-99B8-500FA732C07C}" presName="parTxOnly" presStyleLbl="node1" presStyleIdx="5" presStyleCnt="12">
        <dgm:presLayoutVars>
          <dgm:bulletEnabled val="1"/>
        </dgm:presLayoutVars>
      </dgm:prSet>
      <dgm:spPr/>
    </dgm:pt>
    <dgm:pt modelId="{BBB638DF-FC3D-4C30-895A-940F06B6343E}" type="pres">
      <dgm:prSet presAssocID="{1D2E3503-D81D-4ED0-BBED-9752F01DDB36}" presName="parSpace" presStyleCnt="0"/>
      <dgm:spPr/>
    </dgm:pt>
    <dgm:pt modelId="{2CC4FF6B-995D-4E35-BB3F-77D64CD4A0D0}" type="pres">
      <dgm:prSet presAssocID="{2473E0C6-F091-45D1-92DF-C3495EF1C401}" presName="parTxOnly" presStyleLbl="node1" presStyleIdx="6" presStyleCnt="12">
        <dgm:presLayoutVars>
          <dgm:bulletEnabled val="1"/>
        </dgm:presLayoutVars>
      </dgm:prSet>
      <dgm:spPr/>
    </dgm:pt>
    <dgm:pt modelId="{1B769117-C156-4328-97A8-A790DE76E5F3}" type="pres">
      <dgm:prSet presAssocID="{180EAE69-2C01-4311-B9E4-412DA1BB2F8A}" presName="parSpace" presStyleCnt="0"/>
      <dgm:spPr/>
    </dgm:pt>
    <dgm:pt modelId="{E0020522-8D25-4C40-9ABB-B5A802558AAC}" type="pres">
      <dgm:prSet presAssocID="{F6F74AEF-BB45-45DA-85BB-D022F832901F}" presName="parTxOnly" presStyleLbl="node1" presStyleIdx="7" presStyleCnt="12">
        <dgm:presLayoutVars>
          <dgm:bulletEnabled val="1"/>
        </dgm:presLayoutVars>
      </dgm:prSet>
      <dgm:spPr/>
    </dgm:pt>
    <dgm:pt modelId="{8CF0E4F3-6CAB-4DF7-8127-F071599528CD}" type="pres">
      <dgm:prSet presAssocID="{0A7681B3-6438-4331-95BA-32E8E2E65E7D}" presName="parSpace" presStyleCnt="0"/>
      <dgm:spPr/>
    </dgm:pt>
    <dgm:pt modelId="{6EE9DACF-3558-46D5-AD94-BB48E49F1489}" type="pres">
      <dgm:prSet presAssocID="{936D745D-CA20-4C08-BC30-D08A12E607A8}" presName="parTxOnly" presStyleLbl="node1" presStyleIdx="8" presStyleCnt="12">
        <dgm:presLayoutVars>
          <dgm:bulletEnabled val="1"/>
        </dgm:presLayoutVars>
      </dgm:prSet>
      <dgm:spPr/>
    </dgm:pt>
    <dgm:pt modelId="{32911B46-F97F-4525-AD59-CFE95FFB94FB}" type="pres">
      <dgm:prSet presAssocID="{3F89783E-1958-4D73-9E9D-4ADDC3DE43EC}" presName="parSpace" presStyleCnt="0"/>
      <dgm:spPr/>
    </dgm:pt>
    <dgm:pt modelId="{B5879791-AD02-494D-9D78-6C22396A75B7}" type="pres">
      <dgm:prSet presAssocID="{0D8A07CC-95B6-4EA0-829E-D9B8D030864E}" presName="parTxOnly" presStyleLbl="node1" presStyleIdx="9" presStyleCnt="12">
        <dgm:presLayoutVars>
          <dgm:bulletEnabled val="1"/>
        </dgm:presLayoutVars>
      </dgm:prSet>
      <dgm:spPr/>
    </dgm:pt>
    <dgm:pt modelId="{58A52110-D620-4823-A6FA-E8FA09D67D59}" type="pres">
      <dgm:prSet presAssocID="{922F579C-F95D-45B9-8EB7-32A2FB74BB9F}" presName="parSpace" presStyleCnt="0"/>
      <dgm:spPr/>
    </dgm:pt>
    <dgm:pt modelId="{92430BDE-7174-4B03-866C-936903DF07F9}" type="pres">
      <dgm:prSet presAssocID="{9CD13DA1-4E5F-4C46-A83B-A6876944F671}" presName="parTxOnly" presStyleLbl="node1" presStyleIdx="10" presStyleCnt="12">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11" presStyleCnt="12">
        <dgm:presLayoutVars>
          <dgm:bulletEnabled val="1"/>
        </dgm:presLayoutVars>
      </dgm:prSet>
      <dgm:spPr/>
    </dgm:pt>
  </dgm:ptLst>
  <dgm:cxnLst>
    <dgm:cxn modelId="{72738101-32A0-482A-BC85-92CF6BCE71EB}" srcId="{70A282F3-4515-4856-B2C0-86AA77246B51}" destId="{B1C5E547-A81E-4965-963A-5969F01DE233}" srcOrd="11" destOrd="0" parTransId="{AE6CC7CD-9FCB-4360-8E79-DF93DAF60737}" sibTransId="{580937A6-3062-43E0-84A4-203220A55668}"/>
    <dgm:cxn modelId="{BC1FA509-B3C6-4E15-9D7F-18D053E21C90}" type="presOf" srcId="{0D8A07CC-95B6-4EA0-829E-D9B8D030864E}" destId="{B5879791-AD02-494D-9D78-6C22396A75B7}" srcOrd="0" destOrd="0" presId="urn:microsoft.com/office/officeart/2005/8/layout/hChevron3"/>
    <dgm:cxn modelId="{8256F109-2CE8-4062-ACC0-DBE387B5E892}" type="presOf" srcId="{70A282F3-4515-4856-B2C0-86AA77246B51}" destId="{776A1F8C-5C31-4691-9C2B-A7F8DF456F32}" srcOrd="0" destOrd="0" presId="urn:microsoft.com/office/officeart/2005/8/layout/hChevron3"/>
    <dgm:cxn modelId="{738C1013-B35C-45FD-A84F-246877F9D9FE}" type="presOf" srcId="{936D745D-CA20-4C08-BC30-D08A12E607A8}" destId="{6EE9DACF-3558-46D5-AD94-BB48E49F1489}" srcOrd="0" destOrd="0" presId="urn:microsoft.com/office/officeart/2005/8/layout/hChevron3"/>
    <dgm:cxn modelId="{AE06BB18-E8A4-4D1E-ACA5-3BC536A79940}" srcId="{70A282F3-4515-4856-B2C0-86AA77246B51}" destId="{51A4E85C-7853-4BD1-99B8-500FA732C07C}" srcOrd="5" destOrd="0" parTransId="{B7C07AFD-23D0-4ADA-AB3D-00F07F4ED878}" sibTransId="{1D2E3503-D81D-4ED0-BBED-9752F01DDB36}"/>
    <dgm:cxn modelId="{E8BBB22B-7300-4868-A083-1104E6BD099B}" type="presOf" srcId="{71854ADA-8CB0-41DE-A023-09C1AF968FE5}" destId="{10216DF6-6500-4360-8168-79C8E29168F6}" srcOrd="0" destOrd="0" presId="urn:microsoft.com/office/officeart/2005/8/layout/hChevron3"/>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1"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0C3B4C51-DA37-44EB-8B1A-A227097089DF}" type="presOf" srcId="{51A4E85C-7853-4BD1-99B8-500FA732C07C}" destId="{9FAE840A-45EF-4838-804D-7D38725257B5}" srcOrd="0" destOrd="0" presId="urn:microsoft.com/office/officeart/2005/8/layout/hChevron3"/>
    <dgm:cxn modelId="{7C96E37D-2221-4703-9830-2485111A4943}" srcId="{70A282F3-4515-4856-B2C0-86AA77246B51}" destId="{1C4AA4B7-634C-4CBA-8066-E03FD66C6830}" srcOrd="2" destOrd="0" parTransId="{F9360B63-235F-4C4F-913A-0129822BD193}" sibTransId="{31BB5B69-4B99-4D7D-8A85-CD53BEB64987}"/>
    <dgm:cxn modelId="{7003787F-7B8C-4EAA-87AB-559D63E64850}" type="presOf" srcId="{2473E0C6-F091-45D1-92DF-C3495EF1C401}" destId="{2CC4FF6B-995D-4E35-BB3F-77D64CD4A0D0}" srcOrd="0" destOrd="0" presId="urn:microsoft.com/office/officeart/2005/8/layout/hChevron3"/>
    <dgm:cxn modelId="{D7169B87-9B7A-456D-8969-26D2699B1861}" srcId="{70A282F3-4515-4856-B2C0-86AA77246B51}" destId="{0D8A07CC-95B6-4EA0-829E-D9B8D030864E}" srcOrd="9" destOrd="0" parTransId="{D1EA18D4-45E8-453B-9846-F7DB3EB607EC}" sibTransId="{922F579C-F95D-45B9-8EB7-32A2FB74BB9F}"/>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10" destOrd="0" parTransId="{A0441888-E3AF-4D12-AB92-613143FC1909}" sibTransId="{1E76E48C-B58D-4209-8280-B24013EBE79B}"/>
    <dgm:cxn modelId="{5B7573AD-785D-4B55-A230-E32D87EAB77C}" srcId="{70A282F3-4515-4856-B2C0-86AA77246B51}" destId="{F6F74AEF-BB45-45DA-85BB-D022F832901F}" srcOrd="7" destOrd="0" parTransId="{31D343A9-D0AF-42AA-80A0-2F8A29E1D15C}" sibTransId="{0A7681B3-6438-4331-95BA-32E8E2E65E7D}"/>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EDF810CE-15C3-42DD-BF0A-6F360788C8CC}" srcId="{70A282F3-4515-4856-B2C0-86AA77246B51}" destId="{936D745D-CA20-4C08-BC30-D08A12E607A8}" srcOrd="8" destOrd="0" parTransId="{5794BC60-2566-4E8B-AF41-932DE9E3CF09}" sibTransId="{3F89783E-1958-4D73-9E9D-4ADDC3DE43EC}"/>
    <dgm:cxn modelId="{2469B8E2-A478-42E2-AA81-10AD3E8626D6}" type="presOf" srcId="{F6F74AEF-BB45-45DA-85BB-D022F832901F}" destId="{E0020522-8D25-4C40-9ABB-B5A802558AAC}"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9587E1F6-0EDF-4079-BE46-C5E4EDAD7C76}" type="presOf" srcId="{1C4AA4B7-634C-4CBA-8066-E03FD66C6830}" destId="{07D5B92C-B88D-4097-96C2-28859F65CA7F}" srcOrd="0" destOrd="0" presId="urn:microsoft.com/office/officeart/2005/8/layout/hChevron3"/>
    <dgm:cxn modelId="{2A5368FE-1C47-49B5-BBAB-3FCDB61912AD}" srcId="{70A282F3-4515-4856-B2C0-86AA77246B51}" destId="{2473E0C6-F091-45D1-92DF-C3495EF1C401}" srcOrd="6" destOrd="0" parTransId="{4433C147-A76C-4373-82A9-5E8D9C6D1838}" sibTransId="{180EAE69-2C01-4311-B9E4-412DA1BB2F8A}"/>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23E8F3E0-0D4E-44EC-A5D5-384FB891694A}" type="presParOf" srcId="{776A1F8C-5C31-4691-9C2B-A7F8DF456F32}" destId="{2F548C05-5D23-47B9-9153-0D08392EF497}" srcOrd="2" destOrd="0" presId="urn:microsoft.com/office/officeart/2005/8/layout/hChevron3"/>
    <dgm:cxn modelId="{6B743A57-743D-4B08-99B0-997F146DC9E6}" type="presParOf" srcId="{776A1F8C-5C31-4691-9C2B-A7F8DF456F32}" destId="{2641F55C-7678-4F0E-9F26-07FCA1D57FDD}" srcOrd="3" destOrd="0" presId="urn:microsoft.com/office/officeart/2005/8/layout/hChevron3"/>
    <dgm:cxn modelId="{DC205062-3D57-485B-A4A3-88E08CF67B73}" type="presParOf" srcId="{776A1F8C-5C31-4691-9C2B-A7F8DF456F32}" destId="{07D5B92C-B88D-4097-96C2-28859F65CA7F}" srcOrd="4" destOrd="0" presId="urn:microsoft.com/office/officeart/2005/8/layout/hChevron3"/>
    <dgm:cxn modelId="{564C1AF4-A875-4033-AC0C-3A982FD8735B}" type="presParOf" srcId="{776A1F8C-5C31-4691-9C2B-A7F8DF456F32}" destId="{149AD83A-B175-422B-8511-AB5D0AE3C71B}"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2A60B205-ECBC-4A54-8744-FD5CBA466B06}" type="presParOf" srcId="{776A1F8C-5C31-4691-9C2B-A7F8DF456F32}" destId="{9FAE840A-45EF-4838-804D-7D38725257B5}" srcOrd="10" destOrd="0" presId="urn:microsoft.com/office/officeart/2005/8/layout/hChevron3"/>
    <dgm:cxn modelId="{43B5F5F6-6381-4D48-B856-1AB4A62ACFE7}" type="presParOf" srcId="{776A1F8C-5C31-4691-9C2B-A7F8DF456F32}" destId="{BBB638DF-FC3D-4C30-895A-940F06B6343E}" srcOrd="11" destOrd="0" presId="urn:microsoft.com/office/officeart/2005/8/layout/hChevron3"/>
    <dgm:cxn modelId="{3459719D-6CFD-462C-B8D1-15E16C375775}" type="presParOf" srcId="{776A1F8C-5C31-4691-9C2B-A7F8DF456F32}" destId="{2CC4FF6B-995D-4E35-BB3F-77D64CD4A0D0}" srcOrd="12" destOrd="0" presId="urn:microsoft.com/office/officeart/2005/8/layout/hChevron3"/>
    <dgm:cxn modelId="{9BEB9B76-D675-43EF-8776-EF1C3FA58311}" type="presParOf" srcId="{776A1F8C-5C31-4691-9C2B-A7F8DF456F32}" destId="{1B769117-C156-4328-97A8-A790DE76E5F3}" srcOrd="13" destOrd="0" presId="urn:microsoft.com/office/officeart/2005/8/layout/hChevron3"/>
    <dgm:cxn modelId="{3A64E952-699F-4EC7-9C53-12B304A1AC65}" type="presParOf" srcId="{776A1F8C-5C31-4691-9C2B-A7F8DF456F32}" destId="{E0020522-8D25-4C40-9ABB-B5A802558AAC}" srcOrd="14" destOrd="0" presId="urn:microsoft.com/office/officeart/2005/8/layout/hChevron3"/>
    <dgm:cxn modelId="{7C42AB26-C2B4-4645-A7A3-40E0E203DE4E}" type="presParOf" srcId="{776A1F8C-5C31-4691-9C2B-A7F8DF456F32}" destId="{8CF0E4F3-6CAB-4DF7-8127-F071599528CD}" srcOrd="15" destOrd="0" presId="urn:microsoft.com/office/officeart/2005/8/layout/hChevron3"/>
    <dgm:cxn modelId="{D9A9EFE4-1844-4005-8BED-2FB2A5DC5673}" type="presParOf" srcId="{776A1F8C-5C31-4691-9C2B-A7F8DF456F32}" destId="{6EE9DACF-3558-46D5-AD94-BB48E49F1489}" srcOrd="16" destOrd="0" presId="urn:microsoft.com/office/officeart/2005/8/layout/hChevron3"/>
    <dgm:cxn modelId="{DDC766BE-4A32-4C0C-825B-A9815018E346}" type="presParOf" srcId="{776A1F8C-5C31-4691-9C2B-A7F8DF456F32}" destId="{32911B46-F97F-4525-AD59-CFE95FFB94FB}" srcOrd="17" destOrd="0" presId="urn:microsoft.com/office/officeart/2005/8/layout/hChevron3"/>
    <dgm:cxn modelId="{50FEB9A3-6A5E-493F-B5D2-A491D2B86465}" type="presParOf" srcId="{776A1F8C-5C31-4691-9C2B-A7F8DF456F32}" destId="{B5879791-AD02-494D-9D78-6C22396A75B7}" srcOrd="18" destOrd="0" presId="urn:microsoft.com/office/officeart/2005/8/layout/hChevron3"/>
    <dgm:cxn modelId="{0534FCC8-F103-4C46-8CA6-2E6FE1A79070}" type="presParOf" srcId="{776A1F8C-5C31-4691-9C2B-A7F8DF456F32}" destId="{58A52110-D620-4823-A6FA-E8FA09D67D59}" srcOrd="19" destOrd="0" presId="urn:microsoft.com/office/officeart/2005/8/layout/hChevron3"/>
    <dgm:cxn modelId="{FA103E51-2275-407D-9C53-E55B4CF21AE3}" type="presParOf" srcId="{776A1F8C-5C31-4691-9C2B-A7F8DF456F32}" destId="{92430BDE-7174-4B03-866C-936903DF07F9}" srcOrd="20" destOrd="0" presId="urn:microsoft.com/office/officeart/2005/8/layout/hChevron3"/>
    <dgm:cxn modelId="{F31D3BCB-2AFA-458D-96BF-227456F0A622}" type="presParOf" srcId="{776A1F8C-5C31-4691-9C2B-A7F8DF456F32}" destId="{67BB3DEC-BE6B-4F48-94DF-D5CCA4276827}" srcOrd="21" destOrd="0" presId="urn:microsoft.com/office/officeart/2005/8/layout/hChevron3"/>
    <dgm:cxn modelId="{E192B9E4-C8EF-43DC-BA11-78FD917000E5}" type="presParOf" srcId="{776A1F8C-5C31-4691-9C2B-A7F8DF456F32}" destId="{2CB68F4E-D058-4ECE-8D28-436B2D71DCC9}" srcOrd="22"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1.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200" dirty="0">
              <a:hlinkClick xmlns:r="http://schemas.openxmlformats.org/officeDocument/2006/relationships" r:id="rId1" action="ppaction://hlinksldjump"/>
            </a:rPr>
            <a:t>I. Starter</a:t>
          </a:r>
          <a:endParaRPr lang="fr-FR" sz="1200" dirty="0"/>
        </a:p>
      </dgm:t>
    </dgm:pt>
    <dgm:pt modelId="{C735A598-7BAA-4198-B3DB-B75AF76A8085}" type="parTrans" cxnId="{C66094AE-62B6-4AC2-AD90-6DDD41DB0420}">
      <dgm:prSet/>
      <dgm:spPr/>
      <dgm:t>
        <a:bodyPr/>
        <a:lstStyle/>
        <a:p>
          <a:endParaRPr lang="fr-FR" sz="1200"/>
        </a:p>
      </dgm:t>
    </dgm:pt>
    <dgm:pt modelId="{D71A99E9-9574-442D-A8CA-B21062B246A6}" type="sibTrans" cxnId="{C66094AE-62B6-4AC2-AD90-6DDD41DB0420}">
      <dgm:prSet/>
      <dgm:spPr/>
      <dgm:t>
        <a:bodyPr/>
        <a:lstStyle/>
        <a:p>
          <a:endParaRPr lang="fr-FR" sz="1200"/>
        </a:p>
      </dgm:t>
    </dgm:pt>
    <dgm:pt modelId="{6FAE786F-AC75-4C08-AB21-821A5A2DCB78}">
      <dgm:prSet phldrT="[Texte]" custT="1"/>
      <dgm:spPr>
        <a:solidFill>
          <a:schemeClr val="accent6">
            <a:lumMod val="20000"/>
            <a:lumOff val="80000"/>
          </a:schemeClr>
        </a:solidFill>
      </dgm:spPr>
      <dgm:t>
        <a:bodyPr/>
        <a:lstStyle/>
        <a:p>
          <a:r>
            <a:rPr lang="fr-FR" sz="1200" dirty="0">
              <a:hlinkClick xmlns:r="http://schemas.openxmlformats.org/officeDocument/2006/relationships" r:id="rId2" action="ppaction://hlinksldjump"/>
            </a:rPr>
            <a:t>II. C. texte</a:t>
          </a:r>
          <a:endParaRPr lang="fr-FR" sz="1200" dirty="0"/>
        </a:p>
      </dgm:t>
    </dgm:pt>
    <dgm:pt modelId="{995DA614-9380-4BB6-AF59-3DCB142B5F48}" type="parTrans" cxnId="{999FA33F-C5F2-4496-9223-5605050F10AE}">
      <dgm:prSet/>
      <dgm:spPr/>
      <dgm:t>
        <a:bodyPr/>
        <a:lstStyle/>
        <a:p>
          <a:endParaRPr lang="fr-FR" sz="1200"/>
        </a:p>
      </dgm:t>
    </dgm:pt>
    <dgm:pt modelId="{EB9486F7-414A-4ECD-8706-C58E89D3C254}" type="sibTrans" cxnId="{999FA33F-C5F2-4496-9223-5605050F10AE}">
      <dgm:prSet/>
      <dgm:spPr/>
      <dgm:t>
        <a:bodyPr/>
        <a:lstStyle/>
        <a:p>
          <a:endParaRPr lang="fr-FR" sz="1200"/>
        </a:p>
      </dgm:t>
    </dgm:pt>
    <dgm:pt modelId="{85EC93E8-032B-44C3-96BD-D8FC2CDF2A04}">
      <dgm:prSet phldrT="[Texte]" custT="1"/>
      <dgm:spPr>
        <a:solidFill>
          <a:schemeClr val="accent6">
            <a:lumMod val="20000"/>
            <a:lumOff val="80000"/>
          </a:schemeClr>
        </a:solidFill>
      </dgm:spPr>
      <dgm:t>
        <a:bodyPr/>
        <a:lstStyle/>
        <a:p>
          <a:r>
            <a:rPr lang="fr-FR" sz="1200" dirty="0">
              <a:hlinkClick xmlns:r="http://schemas.openxmlformats.org/officeDocument/2006/relationships" r:id="rId3" action="ppaction://hlinksldjump"/>
            </a:rPr>
            <a:t>IV. Gr: qté définie</a:t>
          </a:r>
          <a:endParaRPr lang="fr-FR" sz="1200" dirty="0"/>
        </a:p>
      </dgm:t>
    </dgm:pt>
    <dgm:pt modelId="{B0ED8357-9422-40D9-916C-E231BBDB607E}" type="parTrans" cxnId="{0A00E1CB-F810-44A5-A8D7-65B7092DF0AD}">
      <dgm:prSet/>
      <dgm:spPr/>
      <dgm:t>
        <a:bodyPr/>
        <a:lstStyle/>
        <a:p>
          <a:endParaRPr lang="fr-FR" sz="1200"/>
        </a:p>
      </dgm:t>
    </dgm:pt>
    <dgm:pt modelId="{9936B63E-A76D-4026-BBC4-6A1BEE9FE167}" type="sibTrans" cxnId="{0A00E1CB-F810-44A5-A8D7-65B7092DF0AD}">
      <dgm:prSet/>
      <dgm:spPr/>
      <dgm:t>
        <a:bodyPr/>
        <a:lstStyle/>
        <a:p>
          <a:endParaRPr lang="fr-FR" sz="1200"/>
        </a:p>
      </dgm:t>
    </dgm:pt>
    <dgm:pt modelId="{63BF9446-41F9-44D2-88CF-A079D597BA95}">
      <dgm:prSet phldrT="[Texte]" custT="1"/>
      <dgm:spPr>
        <a:solidFill>
          <a:schemeClr val="accent6">
            <a:lumMod val="20000"/>
            <a:lumOff val="80000"/>
          </a:schemeClr>
        </a:solidFill>
      </dgm:spPr>
      <dgm:t>
        <a:bodyPr/>
        <a:lstStyle/>
        <a:p>
          <a:r>
            <a:rPr lang="fr-FR" sz="1200" dirty="0">
              <a:hlinkClick xmlns:r="http://schemas.openxmlformats.org/officeDocument/2006/relationships" r:id="rId4" action="ppaction://hlinksldjump"/>
            </a:rPr>
            <a:t>V. Gr: qté indéfinie</a:t>
          </a:r>
          <a:endParaRPr lang="fr-FR" sz="1200" dirty="0"/>
        </a:p>
      </dgm:t>
    </dgm:pt>
    <dgm:pt modelId="{9AEBF485-80B7-4E72-B632-6D0248883F53}" type="parTrans" cxnId="{B2C73BEB-7BFC-4B9A-BF95-0C73B50EBA98}">
      <dgm:prSet/>
      <dgm:spPr/>
      <dgm:t>
        <a:bodyPr/>
        <a:lstStyle/>
        <a:p>
          <a:endParaRPr lang="fr-FR" sz="1200"/>
        </a:p>
      </dgm:t>
    </dgm:pt>
    <dgm:pt modelId="{F11C5AE7-F1F8-4B7B-AAC2-50535A342F1D}" type="sibTrans" cxnId="{B2C73BEB-7BFC-4B9A-BF95-0C73B50EBA98}">
      <dgm:prSet/>
      <dgm:spPr/>
      <dgm:t>
        <a:bodyPr/>
        <a:lstStyle/>
        <a:p>
          <a:endParaRPr lang="fr-FR" sz="1200"/>
        </a:p>
      </dgm:t>
    </dgm:pt>
    <dgm:pt modelId="{9CD13DA1-4E5F-4C46-A83B-A6876944F671}">
      <dgm:prSet phldrT="[Texte]" custT="1"/>
      <dgm:spPr>
        <a:solidFill>
          <a:schemeClr val="accent6">
            <a:lumMod val="20000"/>
            <a:lumOff val="80000"/>
          </a:schemeClr>
        </a:solidFill>
      </dgm:spPr>
      <dgm:t>
        <a:bodyPr/>
        <a:lstStyle/>
        <a:p>
          <a:r>
            <a:rPr lang="fr-FR" sz="1200" dirty="0">
              <a:hlinkClick xmlns:r="http://schemas.openxmlformats.org/officeDocument/2006/relationships" r:id="rId5" action="ppaction://hlinksldjump"/>
            </a:rPr>
            <a:t>XI. Phonétique</a:t>
          </a:r>
          <a:endParaRPr lang="fr-FR" sz="1200" dirty="0"/>
        </a:p>
      </dgm:t>
    </dgm:pt>
    <dgm:pt modelId="{A0441888-E3AF-4D12-AB92-613143FC1909}" type="parTrans" cxnId="{C85385A2-F66B-431C-B9AC-A00FB80E79EB}">
      <dgm:prSet/>
      <dgm:spPr/>
      <dgm:t>
        <a:bodyPr/>
        <a:lstStyle/>
        <a:p>
          <a:endParaRPr lang="fr-FR" sz="1200"/>
        </a:p>
      </dgm:t>
    </dgm:pt>
    <dgm:pt modelId="{1E76E48C-B58D-4209-8280-B24013EBE79B}" type="sibTrans" cxnId="{C85385A2-F66B-431C-B9AC-A00FB80E79EB}">
      <dgm:prSet/>
      <dgm:spPr/>
      <dgm:t>
        <a:bodyPr/>
        <a:lstStyle/>
        <a:p>
          <a:endParaRPr lang="fr-FR" sz="1200"/>
        </a:p>
      </dgm:t>
    </dgm:pt>
    <dgm:pt modelId="{B1C5E547-A81E-4965-963A-5969F01DE233}">
      <dgm:prSet phldrT="[Texte]" custT="1"/>
      <dgm:spPr>
        <a:solidFill>
          <a:schemeClr val="accent6">
            <a:lumMod val="20000"/>
            <a:lumOff val="80000"/>
          </a:schemeClr>
        </a:solidFill>
      </dgm:spPr>
      <dgm:t>
        <a:bodyPr/>
        <a:lstStyle/>
        <a:p>
          <a:r>
            <a:rPr lang="fr-FR" sz="1200" dirty="0">
              <a:hlinkClick xmlns:r="http://schemas.openxmlformats.org/officeDocument/2006/relationships" r:id="rId6" action="ppaction://hlinksldjump"/>
            </a:rPr>
            <a:t>XII. Production</a:t>
          </a:r>
          <a:endParaRPr lang="fr-FR" sz="1200" dirty="0"/>
        </a:p>
      </dgm:t>
    </dgm:pt>
    <dgm:pt modelId="{AE6CC7CD-9FCB-4360-8E79-DF93DAF60737}" type="parTrans" cxnId="{72738101-32A0-482A-BC85-92CF6BCE71EB}">
      <dgm:prSet/>
      <dgm:spPr/>
      <dgm:t>
        <a:bodyPr/>
        <a:lstStyle/>
        <a:p>
          <a:endParaRPr lang="fr-FR" sz="1200"/>
        </a:p>
      </dgm:t>
    </dgm:pt>
    <dgm:pt modelId="{580937A6-3062-43E0-84A4-203220A55668}" type="sibTrans" cxnId="{72738101-32A0-482A-BC85-92CF6BCE71EB}">
      <dgm:prSet/>
      <dgm:spPr/>
      <dgm:t>
        <a:bodyPr/>
        <a:lstStyle/>
        <a:p>
          <a:endParaRPr lang="fr-FR" sz="1200"/>
        </a:p>
      </dgm:t>
    </dgm:pt>
    <dgm:pt modelId="{51A4E85C-7853-4BD1-99B8-500FA732C07C}">
      <dgm:prSet phldrT="[Texte]" custT="1"/>
      <dgm:spPr>
        <a:solidFill>
          <a:srgbClr val="FFC000"/>
        </a:solidFill>
      </dgm:spPr>
      <dgm:t>
        <a:bodyPr/>
        <a:lstStyle/>
        <a:p>
          <a:r>
            <a:rPr lang="fr-FR" sz="1200" dirty="0">
              <a:hlinkClick xmlns:r="http://schemas.openxmlformats.org/officeDocument/2006/relationships" r:id="rId7" action="ppaction://hlinksldjump"/>
            </a:rPr>
            <a:t>VI. </a:t>
          </a:r>
          <a:r>
            <a:rPr lang="fr-FR" sz="1200" dirty="0" err="1">
              <a:hlinkClick xmlns:r="http://schemas.openxmlformats.org/officeDocument/2006/relationships" r:id="rId7" action="ppaction://hlinksldjump"/>
            </a:rPr>
            <a:t>Voc</a:t>
          </a:r>
          <a:r>
            <a:rPr lang="fr-FR" sz="1200" dirty="0">
              <a:hlinkClick xmlns:r="http://schemas.openxmlformats.org/officeDocument/2006/relationships" r:id="rId7" action="ppaction://hlinksldjump"/>
            </a:rPr>
            <a:t>: actions</a:t>
          </a:r>
          <a:endParaRPr lang="fr-FR" sz="1200" dirty="0"/>
        </a:p>
      </dgm:t>
    </dgm:pt>
    <dgm:pt modelId="{B7C07AFD-23D0-4ADA-AB3D-00F07F4ED878}" type="parTrans" cxnId="{AE06BB18-E8A4-4D1E-ACA5-3BC536A79940}">
      <dgm:prSet/>
      <dgm:spPr/>
      <dgm:t>
        <a:bodyPr/>
        <a:lstStyle/>
        <a:p>
          <a:endParaRPr lang="fr-FR" sz="1200"/>
        </a:p>
      </dgm:t>
    </dgm:pt>
    <dgm:pt modelId="{1D2E3503-D81D-4ED0-BBED-9752F01DDB36}" type="sibTrans" cxnId="{AE06BB18-E8A4-4D1E-ACA5-3BC536A79940}">
      <dgm:prSet/>
      <dgm:spPr/>
      <dgm:t>
        <a:bodyPr/>
        <a:lstStyle/>
        <a:p>
          <a:endParaRPr lang="fr-FR" sz="1200"/>
        </a:p>
      </dgm:t>
    </dgm:pt>
    <dgm:pt modelId="{2473E0C6-F091-45D1-92DF-C3495EF1C401}">
      <dgm:prSet phldrT="[Texte]" custT="1"/>
      <dgm:spPr>
        <a:solidFill>
          <a:schemeClr val="accent6">
            <a:lumMod val="20000"/>
            <a:lumOff val="80000"/>
          </a:schemeClr>
        </a:solidFill>
      </dgm:spPr>
      <dgm:t>
        <a:bodyPr/>
        <a:lstStyle/>
        <a:p>
          <a:r>
            <a:rPr lang="fr-FR" sz="1200" dirty="0">
              <a:hlinkClick xmlns:r="http://schemas.openxmlformats.org/officeDocument/2006/relationships" r:id="rId8" action="ppaction://hlinksldjump"/>
            </a:rPr>
            <a:t>VII. Gr: COD</a:t>
          </a:r>
          <a:endParaRPr lang="fr-FR" sz="1200" dirty="0"/>
        </a:p>
      </dgm:t>
    </dgm:pt>
    <dgm:pt modelId="{4433C147-A76C-4373-82A9-5E8D9C6D1838}" type="parTrans" cxnId="{2A5368FE-1C47-49B5-BBAB-3FCDB61912AD}">
      <dgm:prSet/>
      <dgm:spPr/>
      <dgm:t>
        <a:bodyPr/>
        <a:lstStyle/>
        <a:p>
          <a:endParaRPr lang="fr-FR" sz="1200"/>
        </a:p>
      </dgm:t>
    </dgm:pt>
    <dgm:pt modelId="{180EAE69-2C01-4311-B9E4-412DA1BB2F8A}" type="sibTrans" cxnId="{2A5368FE-1C47-49B5-BBAB-3FCDB61912AD}">
      <dgm:prSet/>
      <dgm:spPr/>
      <dgm:t>
        <a:bodyPr/>
        <a:lstStyle/>
        <a:p>
          <a:endParaRPr lang="fr-FR" sz="1200"/>
        </a:p>
      </dgm:t>
    </dgm:pt>
    <dgm:pt modelId="{F6F74AEF-BB45-45DA-85BB-D022F832901F}">
      <dgm:prSet phldrT="[Texte]" custT="1"/>
      <dgm:spPr>
        <a:solidFill>
          <a:schemeClr val="accent6">
            <a:lumMod val="20000"/>
            <a:lumOff val="80000"/>
          </a:schemeClr>
        </a:solidFill>
      </dgm:spPr>
      <dgm:t>
        <a:bodyPr/>
        <a:lstStyle/>
        <a:p>
          <a:r>
            <a:rPr lang="fr-FR" sz="1200" dirty="0">
              <a:hlinkClick xmlns:r="http://schemas.openxmlformats.org/officeDocument/2006/relationships" r:id="rId9" action="ppaction://hlinksldjump"/>
            </a:rPr>
            <a:t>VIII. Gr: prés. progressif</a:t>
          </a:r>
          <a:endParaRPr lang="fr-FR" sz="1200" dirty="0"/>
        </a:p>
      </dgm:t>
    </dgm:pt>
    <dgm:pt modelId="{31D343A9-D0AF-42AA-80A0-2F8A29E1D15C}" type="parTrans" cxnId="{5B7573AD-785D-4B55-A230-E32D87EAB77C}">
      <dgm:prSet/>
      <dgm:spPr/>
      <dgm:t>
        <a:bodyPr/>
        <a:lstStyle/>
        <a:p>
          <a:endParaRPr lang="fr-FR" sz="1200"/>
        </a:p>
      </dgm:t>
    </dgm:pt>
    <dgm:pt modelId="{0A7681B3-6438-4331-95BA-32E8E2E65E7D}" type="sibTrans" cxnId="{5B7573AD-785D-4B55-A230-E32D87EAB77C}">
      <dgm:prSet/>
      <dgm:spPr/>
      <dgm:t>
        <a:bodyPr/>
        <a:lstStyle/>
        <a:p>
          <a:endParaRPr lang="fr-FR" sz="1200"/>
        </a:p>
      </dgm:t>
    </dgm:pt>
    <dgm:pt modelId="{936D745D-CA20-4C08-BC30-D08A12E607A8}">
      <dgm:prSet phldrT="[Texte]" custT="1"/>
      <dgm:spPr>
        <a:solidFill>
          <a:schemeClr val="accent6">
            <a:lumMod val="20000"/>
            <a:lumOff val="80000"/>
          </a:schemeClr>
        </a:solidFill>
      </dgm:spPr>
      <dgm:t>
        <a:bodyPr/>
        <a:lstStyle/>
        <a:p>
          <a:r>
            <a:rPr lang="fr-FR" sz="1200" dirty="0">
              <a:hlinkClick xmlns:r="http://schemas.openxmlformats.org/officeDocument/2006/relationships" r:id="rId10" action="ppaction://hlinksldjump"/>
            </a:rPr>
            <a:t>IX. </a:t>
          </a:r>
          <a:r>
            <a:rPr lang="fr-FR" sz="1200" dirty="0" err="1">
              <a:hlinkClick xmlns:r="http://schemas.openxmlformats.org/officeDocument/2006/relationships" r:id="rId10" action="ppaction://hlinksldjump"/>
            </a:rPr>
            <a:t>Voc</a:t>
          </a:r>
          <a:r>
            <a:rPr lang="fr-FR" sz="1200" dirty="0">
              <a:hlinkClick xmlns:r="http://schemas.openxmlformats.org/officeDocument/2006/relationships" r:id="rId10" action="ppaction://hlinksldjump"/>
            </a:rPr>
            <a:t>: connecteurs</a:t>
          </a:r>
          <a:endParaRPr lang="fr-FR" sz="1200" dirty="0"/>
        </a:p>
      </dgm:t>
    </dgm:pt>
    <dgm:pt modelId="{5794BC60-2566-4E8B-AF41-932DE9E3CF09}" type="parTrans" cxnId="{EDF810CE-15C3-42DD-BF0A-6F360788C8CC}">
      <dgm:prSet/>
      <dgm:spPr/>
      <dgm:t>
        <a:bodyPr/>
        <a:lstStyle/>
        <a:p>
          <a:endParaRPr lang="fr-FR" sz="1200"/>
        </a:p>
      </dgm:t>
    </dgm:pt>
    <dgm:pt modelId="{3F89783E-1958-4D73-9E9D-4ADDC3DE43EC}" type="sibTrans" cxnId="{EDF810CE-15C3-42DD-BF0A-6F360788C8CC}">
      <dgm:prSet/>
      <dgm:spPr/>
      <dgm:t>
        <a:bodyPr/>
        <a:lstStyle/>
        <a:p>
          <a:endParaRPr lang="fr-FR" sz="1200"/>
        </a:p>
      </dgm:t>
    </dgm:pt>
    <dgm:pt modelId="{0D8A07CC-95B6-4EA0-829E-D9B8D030864E}">
      <dgm:prSet phldrT="[Texte]" custT="1"/>
      <dgm:spPr>
        <a:solidFill>
          <a:schemeClr val="accent6">
            <a:lumMod val="20000"/>
            <a:lumOff val="80000"/>
          </a:schemeClr>
        </a:solidFill>
      </dgm:spPr>
      <dgm:t>
        <a:bodyPr/>
        <a:lstStyle/>
        <a:p>
          <a:r>
            <a:rPr lang="fr-FR" sz="1200" dirty="0">
              <a:hlinkClick xmlns:r="http://schemas.openxmlformats.org/officeDocument/2006/relationships" r:id="rId11" action="ppaction://hlinksldjump"/>
            </a:rPr>
            <a:t>X. </a:t>
          </a:r>
          <a:r>
            <a:rPr lang="fr-FR" sz="1200" dirty="0" err="1">
              <a:hlinkClick xmlns:r="http://schemas.openxmlformats.org/officeDocument/2006/relationships" r:id="rId11" action="ppaction://hlinksldjump"/>
            </a:rPr>
            <a:t>Voc</a:t>
          </a:r>
          <a:r>
            <a:rPr lang="fr-FR" sz="1200" dirty="0">
              <a:hlinkClick xmlns:r="http://schemas.openxmlformats.org/officeDocument/2006/relationships" r:id="rId11" action="ppaction://hlinksldjump"/>
            </a:rPr>
            <a:t>: opinion</a:t>
          </a:r>
          <a:endParaRPr lang="fr-FR" sz="1200" dirty="0"/>
        </a:p>
      </dgm:t>
    </dgm:pt>
    <dgm:pt modelId="{D1EA18D4-45E8-453B-9846-F7DB3EB607EC}" type="parTrans" cxnId="{D7169B87-9B7A-456D-8969-26D2699B1861}">
      <dgm:prSet/>
      <dgm:spPr/>
      <dgm:t>
        <a:bodyPr/>
        <a:lstStyle/>
        <a:p>
          <a:endParaRPr lang="fr-FR" sz="1200"/>
        </a:p>
      </dgm:t>
    </dgm:pt>
    <dgm:pt modelId="{922F579C-F95D-45B9-8EB7-32A2FB74BB9F}" type="sibTrans" cxnId="{D7169B87-9B7A-456D-8969-26D2699B1861}">
      <dgm:prSet/>
      <dgm:spPr/>
      <dgm:t>
        <a:bodyPr/>
        <a:lstStyle/>
        <a:p>
          <a:endParaRPr lang="fr-FR" sz="1200"/>
        </a:p>
      </dgm:t>
    </dgm:pt>
    <dgm:pt modelId="{1C4AA4B7-634C-4CBA-8066-E03FD66C6830}">
      <dgm:prSet phldrT="[Texte]" custT="1"/>
      <dgm:spPr>
        <a:solidFill>
          <a:schemeClr val="accent6">
            <a:lumMod val="20000"/>
            <a:lumOff val="80000"/>
          </a:schemeClr>
        </a:solidFill>
      </dgm:spPr>
      <dgm:t>
        <a:bodyPr/>
        <a:lstStyle/>
        <a:p>
          <a:r>
            <a:rPr lang="fr-FR" sz="1200" dirty="0">
              <a:hlinkClick xmlns:r="http://schemas.openxmlformats.org/officeDocument/2006/relationships" r:id="rId12" action="ppaction://hlinksldjump"/>
            </a:rPr>
            <a:t>III. </a:t>
          </a:r>
          <a:r>
            <a:rPr lang="fr-FR" sz="1200" dirty="0" err="1">
              <a:hlinkClick xmlns:r="http://schemas.openxmlformats.org/officeDocument/2006/relationships" r:id="rId12" action="ppaction://hlinksldjump"/>
            </a:rPr>
            <a:t>Voc</a:t>
          </a:r>
          <a:r>
            <a:rPr lang="fr-FR" sz="1200" dirty="0">
              <a:hlinkClick xmlns:r="http://schemas.openxmlformats.org/officeDocument/2006/relationships" r:id="rId12" action="ppaction://hlinksldjump"/>
            </a:rPr>
            <a:t>: aliments</a:t>
          </a:r>
          <a:endParaRPr lang="fr-FR" sz="1200" dirty="0"/>
        </a:p>
      </dgm:t>
    </dgm:pt>
    <dgm:pt modelId="{F9360B63-235F-4C4F-913A-0129822BD193}" type="parTrans" cxnId="{7C96E37D-2221-4703-9830-2485111A4943}">
      <dgm:prSet/>
      <dgm:spPr/>
      <dgm:t>
        <a:bodyPr/>
        <a:lstStyle/>
        <a:p>
          <a:endParaRPr lang="fr-FR" sz="1200"/>
        </a:p>
      </dgm:t>
    </dgm:pt>
    <dgm:pt modelId="{31BB5B69-4B99-4D7D-8A85-CD53BEB64987}" type="sibTrans" cxnId="{7C96E37D-2221-4703-9830-2485111A4943}">
      <dgm:prSet/>
      <dgm:spPr/>
      <dgm:t>
        <a:bodyPr/>
        <a:lstStyle/>
        <a:p>
          <a:endParaRPr lang="fr-FR" sz="12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12">
        <dgm:presLayoutVars>
          <dgm:bulletEnabled val="1"/>
        </dgm:presLayoutVars>
      </dgm:prSet>
      <dgm:spPr/>
    </dgm:pt>
    <dgm:pt modelId="{4F894FE4-D206-41C8-AF7E-2F059EF7A497}" type="pres">
      <dgm:prSet presAssocID="{D71A99E9-9574-442D-A8CA-B21062B246A6}" presName="parSpace" presStyleCnt="0"/>
      <dgm:spPr/>
    </dgm:pt>
    <dgm:pt modelId="{2F548C05-5D23-47B9-9153-0D08392EF497}" type="pres">
      <dgm:prSet presAssocID="{6FAE786F-AC75-4C08-AB21-821A5A2DCB78}" presName="parTxOnly" presStyleLbl="node1" presStyleIdx="1" presStyleCnt="12">
        <dgm:presLayoutVars>
          <dgm:bulletEnabled val="1"/>
        </dgm:presLayoutVars>
      </dgm:prSet>
      <dgm:spPr/>
    </dgm:pt>
    <dgm:pt modelId="{2641F55C-7678-4F0E-9F26-07FCA1D57FDD}" type="pres">
      <dgm:prSet presAssocID="{EB9486F7-414A-4ECD-8706-C58E89D3C254}" presName="parSpace" presStyleCnt="0"/>
      <dgm:spPr/>
    </dgm:pt>
    <dgm:pt modelId="{07D5B92C-B88D-4097-96C2-28859F65CA7F}" type="pres">
      <dgm:prSet presAssocID="{1C4AA4B7-634C-4CBA-8066-E03FD66C6830}" presName="parTxOnly" presStyleLbl="node1" presStyleIdx="2" presStyleCnt="12">
        <dgm:presLayoutVars>
          <dgm:bulletEnabled val="1"/>
        </dgm:presLayoutVars>
      </dgm:prSet>
      <dgm:spPr/>
    </dgm:pt>
    <dgm:pt modelId="{149AD83A-B175-422B-8511-AB5D0AE3C71B}" type="pres">
      <dgm:prSet presAssocID="{31BB5B69-4B99-4D7D-8A85-CD53BEB64987}" presName="parSpace" presStyleCnt="0"/>
      <dgm:spPr/>
    </dgm:pt>
    <dgm:pt modelId="{0BF32CFA-15F8-41C4-A152-C55FC3476C2D}" type="pres">
      <dgm:prSet presAssocID="{85EC93E8-032B-44C3-96BD-D8FC2CDF2A04}" presName="parTxOnly" presStyleLbl="node1" presStyleIdx="3" presStyleCnt="1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12">
        <dgm:presLayoutVars>
          <dgm:bulletEnabled val="1"/>
        </dgm:presLayoutVars>
      </dgm:prSet>
      <dgm:spPr/>
    </dgm:pt>
    <dgm:pt modelId="{25A1145E-2788-45FB-97B7-F8C4089C4654}" type="pres">
      <dgm:prSet presAssocID="{F11C5AE7-F1F8-4B7B-AAC2-50535A342F1D}" presName="parSpace" presStyleCnt="0"/>
      <dgm:spPr/>
    </dgm:pt>
    <dgm:pt modelId="{9FAE840A-45EF-4838-804D-7D38725257B5}" type="pres">
      <dgm:prSet presAssocID="{51A4E85C-7853-4BD1-99B8-500FA732C07C}" presName="parTxOnly" presStyleLbl="node1" presStyleIdx="5" presStyleCnt="12">
        <dgm:presLayoutVars>
          <dgm:bulletEnabled val="1"/>
        </dgm:presLayoutVars>
      </dgm:prSet>
      <dgm:spPr/>
    </dgm:pt>
    <dgm:pt modelId="{BBB638DF-FC3D-4C30-895A-940F06B6343E}" type="pres">
      <dgm:prSet presAssocID="{1D2E3503-D81D-4ED0-BBED-9752F01DDB36}" presName="parSpace" presStyleCnt="0"/>
      <dgm:spPr/>
    </dgm:pt>
    <dgm:pt modelId="{2CC4FF6B-995D-4E35-BB3F-77D64CD4A0D0}" type="pres">
      <dgm:prSet presAssocID="{2473E0C6-F091-45D1-92DF-C3495EF1C401}" presName="parTxOnly" presStyleLbl="node1" presStyleIdx="6" presStyleCnt="12">
        <dgm:presLayoutVars>
          <dgm:bulletEnabled val="1"/>
        </dgm:presLayoutVars>
      </dgm:prSet>
      <dgm:spPr/>
    </dgm:pt>
    <dgm:pt modelId="{1B769117-C156-4328-97A8-A790DE76E5F3}" type="pres">
      <dgm:prSet presAssocID="{180EAE69-2C01-4311-B9E4-412DA1BB2F8A}" presName="parSpace" presStyleCnt="0"/>
      <dgm:spPr/>
    </dgm:pt>
    <dgm:pt modelId="{E0020522-8D25-4C40-9ABB-B5A802558AAC}" type="pres">
      <dgm:prSet presAssocID="{F6F74AEF-BB45-45DA-85BB-D022F832901F}" presName="parTxOnly" presStyleLbl="node1" presStyleIdx="7" presStyleCnt="12">
        <dgm:presLayoutVars>
          <dgm:bulletEnabled val="1"/>
        </dgm:presLayoutVars>
      </dgm:prSet>
      <dgm:spPr/>
    </dgm:pt>
    <dgm:pt modelId="{8CF0E4F3-6CAB-4DF7-8127-F071599528CD}" type="pres">
      <dgm:prSet presAssocID="{0A7681B3-6438-4331-95BA-32E8E2E65E7D}" presName="parSpace" presStyleCnt="0"/>
      <dgm:spPr/>
    </dgm:pt>
    <dgm:pt modelId="{6EE9DACF-3558-46D5-AD94-BB48E49F1489}" type="pres">
      <dgm:prSet presAssocID="{936D745D-CA20-4C08-BC30-D08A12E607A8}" presName="parTxOnly" presStyleLbl="node1" presStyleIdx="8" presStyleCnt="12">
        <dgm:presLayoutVars>
          <dgm:bulletEnabled val="1"/>
        </dgm:presLayoutVars>
      </dgm:prSet>
      <dgm:spPr/>
    </dgm:pt>
    <dgm:pt modelId="{32911B46-F97F-4525-AD59-CFE95FFB94FB}" type="pres">
      <dgm:prSet presAssocID="{3F89783E-1958-4D73-9E9D-4ADDC3DE43EC}" presName="parSpace" presStyleCnt="0"/>
      <dgm:spPr/>
    </dgm:pt>
    <dgm:pt modelId="{B5879791-AD02-494D-9D78-6C22396A75B7}" type="pres">
      <dgm:prSet presAssocID="{0D8A07CC-95B6-4EA0-829E-D9B8D030864E}" presName="parTxOnly" presStyleLbl="node1" presStyleIdx="9" presStyleCnt="12">
        <dgm:presLayoutVars>
          <dgm:bulletEnabled val="1"/>
        </dgm:presLayoutVars>
      </dgm:prSet>
      <dgm:spPr/>
    </dgm:pt>
    <dgm:pt modelId="{58A52110-D620-4823-A6FA-E8FA09D67D59}" type="pres">
      <dgm:prSet presAssocID="{922F579C-F95D-45B9-8EB7-32A2FB74BB9F}" presName="parSpace" presStyleCnt="0"/>
      <dgm:spPr/>
    </dgm:pt>
    <dgm:pt modelId="{92430BDE-7174-4B03-866C-936903DF07F9}" type="pres">
      <dgm:prSet presAssocID="{9CD13DA1-4E5F-4C46-A83B-A6876944F671}" presName="parTxOnly" presStyleLbl="node1" presStyleIdx="10" presStyleCnt="12">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11" presStyleCnt="12">
        <dgm:presLayoutVars>
          <dgm:bulletEnabled val="1"/>
        </dgm:presLayoutVars>
      </dgm:prSet>
      <dgm:spPr/>
    </dgm:pt>
  </dgm:ptLst>
  <dgm:cxnLst>
    <dgm:cxn modelId="{72738101-32A0-482A-BC85-92CF6BCE71EB}" srcId="{70A282F3-4515-4856-B2C0-86AA77246B51}" destId="{B1C5E547-A81E-4965-963A-5969F01DE233}" srcOrd="11" destOrd="0" parTransId="{AE6CC7CD-9FCB-4360-8E79-DF93DAF60737}" sibTransId="{580937A6-3062-43E0-84A4-203220A55668}"/>
    <dgm:cxn modelId="{BC1FA509-B3C6-4E15-9D7F-18D053E21C90}" type="presOf" srcId="{0D8A07CC-95B6-4EA0-829E-D9B8D030864E}" destId="{B5879791-AD02-494D-9D78-6C22396A75B7}" srcOrd="0" destOrd="0" presId="urn:microsoft.com/office/officeart/2005/8/layout/hChevron3"/>
    <dgm:cxn modelId="{8256F109-2CE8-4062-ACC0-DBE387B5E892}" type="presOf" srcId="{70A282F3-4515-4856-B2C0-86AA77246B51}" destId="{776A1F8C-5C31-4691-9C2B-A7F8DF456F32}" srcOrd="0" destOrd="0" presId="urn:microsoft.com/office/officeart/2005/8/layout/hChevron3"/>
    <dgm:cxn modelId="{738C1013-B35C-45FD-A84F-246877F9D9FE}" type="presOf" srcId="{936D745D-CA20-4C08-BC30-D08A12E607A8}" destId="{6EE9DACF-3558-46D5-AD94-BB48E49F1489}" srcOrd="0" destOrd="0" presId="urn:microsoft.com/office/officeart/2005/8/layout/hChevron3"/>
    <dgm:cxn modelId="{AE06BB18-E8A4-4D1E-ACA5-3BC536A79940}" srcId="{70A282F3-4515-4856-B2C0-86AA77246B51}" destId="{51A4E85C-7853-4BD1-99B8-500FA732C07C}" srcOrd="5" destOrd="0" parTransId="{B7C07AFD-23D0-4ADA-AB3D-00F07F4ED878}" sibTransId="{1D2E3503-D81D-4ED0-BBED-9752F01DDB36}"/>
    <dgm:cxn modelId="{E8BBB22B-7300-4868-A083-1104E6BD099B}" type="presOf" srcId="{71854ADA-8CB0-41DE-A023-09C1AF968FE5}" destId="{10216DF6-6500-4360-8168-79C8E29168F6}" srcOrd="0" destOrd="0" presId="urn:microsoft.com/office/officeart/2005/8/layout/hChevron3"/>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1"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0C3B4C51-DA37-44EB-8B1A-A227097089DF}" type="presOf" srcId="{51A4E85C-7853-4BD1-99B8-500FA732C07C}" destId="{9FAE840A-45EF-4838-804D-7D38725257B5}" srcOrd="0" destOrd="0" presId="urn:microsoft.com/office/officeart/2005/8/layout/hChevron3"/>
    <dgm:cxn modelId="{7C96E37D-2221-4703-9830-2485111A4943}" srcId="{70A282F3-4515-4856-B2C0-86AA77246B51}" destId="{1C4AA4B7-634C-4CBA-8066-E03FD66C6830}" srcOrd="2" destOrd="0" parTransId="{F9360B63-235F-4C4F-913A-0129822BD193}" sibTransId="{31BB5B69-4B99-4D7D-8A85-CD53BEB64987}"/>
    <dgm:cxn modelId="{7003787F-7B8C-4EAA-87AB-559D63E64850}" type="presOf" srcId="{2473E0C6-F091-45D1-92DF-C3495EF1C401}" destId="{2CC4FF6B-995D-4E35-BB3F-77D64CD4A0D0}" srcOrd="0" destOrd="0" presId="urn:microsoft.com/office/officeart/2005/8/layout/hChevron3"/>
    <dgm:cxn modelId="{D7169B87-9B7A-456D-8969-26D2699B1861}" srcId="{70A282F3-4515-4856-B2C0-86AA77246B51}" destId="{0D8A07CC-95B6-4EA0-829E-D9B8D030864E}" srcOrd="9" destOrd="0" parTransId="{D1EA18D4-45E8-453B-9846-F7DB3EB607EC}" sibTransId="{922F579C-F95D-45B9-8EB7-32A2FB74BB9F}"/>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10" destOrd="0" parTransId="{A0441888-E3AF-4D12-AB92-613143FC1909}" sibTransId="{1E76E48C-B58D-4209-8280-B24013EBE79B}"/>
    <dgm:cxn modelId="{5B7573AD-785D-4B55-A230-E32D87EAB77C}" srcId="{70A282F3-4515-4856-B2C0-86AA77246B51}" destId="{F6F74AEF-BB45-45DA-85BB-D022F832901F}" srcOrd="7" destOrd="0" parTransId="{31D343A9-D0AF-42AA-80A0-2F8A29E1D15C}" sibTransId="{0A7681B3-6438-4331-95BA-32E8E2E65E7D}"/>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EDF810CE-15C3-42DD-BF0A-6F360788C8CC}" srcId="{70A282F3-4515-4856-B2C0-86AA77246B51}" destId="{936D745D-CA20-4C08-BC30-D08A12E607A8}" srcOrd="8" destOrd="0" parTransId="{5794BC60-2566-4E8B-AF41-932DE9E3CF09}" sibTransId="{3F89783E-1958-4D73-9E9D-4ADDC3DE43EC}"/>
    <dgm:cxn modelId="{2469B8E2-A478-42E2-AA81-10AD3E8626D6}" type="presOf" srcId="{F6F74AEF-BB45-45DA-85BB-D022F832901F}" destId="{E0020522-8D25-4C40-9ABB-B5A802558AAC}"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9587E1F6-0EDF-4079-BE46-C5E4EDAD7C76}" type="presOf" srcId="{1C4AA4B7-634C-4CBA-8066-E03FD66C6830}" destId="{07D5B92C-B88D-4097-96C2-28859F65CA7F}" srcOrd="0" destOrd="0" presId="urn:microsoft.com/office/officeart/2005/8/layout/hChevron3"/>
    <dgm:cxn modelId="{2A5368FE-1C47-49B5-BBAB-3FCDB61912AD}" srcId="{70A282F3-4515-4856-B2C0-86AA77246B51}" destId="{2473E0C6-F091-45D1-92DF-C3495EF1C401}" srcOrd="6" destOrd="0" parTransId="{4433C147-A76C-4373-82A9-5E8D9C6D1838}" sibTransId="{180EAE69-2C01-4311-B9E4-412DA1BB2F8A}"/>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23E8F3E0-0D4E-44EC-A5D5-384FB891694A}" type="presParOf" srcId="{776A1F8C-5C31-4691-9C2B-A7F8DF456F32}" destId="{2F548C05-5D23-47B9-9153-0D08392EF497}" srcOrd="2" destOrd="0" presId="urn:microsoft.com/office/officeart/2005/8/layout/hChevron3"/>
    <dgm:cxn modelId="{6B743A57-743D-4B08-99B0-997F146DC9E6}" type="presParOf" srcId="{776A1F8C-5C31-4691-9C2B-A7F8DF456F32}" destId="{2641F55C-7678-4F0E-9F26-07FCA1D57FDD}" srcOrd="3" destOrd="0" presId="urn:microsoft.com/office/officeart/2005/8/layout/hChevron3"/>
    <dgm:cxn modelId="{DC205062-3D57-485B-A4A3-88E08CF67B73}" type="presParOf" srcId="{776A1F8C-5C31-4691-9C2B-A7F8DF456F32}" destId="{07D5B92C-B88D-4097-96C2-28859F65CA7F}" srcOrd="4" destOrd="0" presId="urn:microsoft.com/office/officeart/2005/8/layout/hChevron3"/>
    <dgm:cxn modelId="{564C1AF4-A875-4033-AC0C-3A982FD8735B}" type="presParOf" srcId="{776A1F8C-5C31-4691-9C2B-A7F8DF456F32}" destId="{149AD83A-B175-422B-8511-AB5D0AE3C71B}"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2A60B205-ECBC-4A54-8744-FD5CBA466B06}" type="presParOf" srcId="{776A1F8C-5C31-4691-9C2B-A7F8DF456F32}" destId="{9FAE840A-45EF-4838-804D-7D38725257B5}" srcOrd="10" destOrd="0" presId="urn:microsoft.com/office/officeart/2005/8/layout/hChevron3"/>
    <dgm:cxn modelId="{43B5F5F6-6381-4D48-B856-1AB4A62ACFE7}" type="presParOf" srcId="{776A1F8C-5C31-4691-9C2B-A7F8DF456F32}" destId="{BBB638DF-FC3D-4C30-895A-940F06B6343E}" srcOrd="11" destOrd="0" presId="urn:microsoft.com/office/officeart/2005/8/layout/hChevron3"/>
    <dgm:cxn modelId="{3459719D-6CFD-462C-B8D1-15E16C375775}" type="presParOf" srcId="{776A1F8C-5C31-4691-9C2B-A7F8DF456F32}" destId="{2CC4FF6B-995D-4E35-BB3F-77D64CD4A0D0}" srcOrd="12" destOrd="0" presId="urn:microsoft.com/office/officeart/2005/8/layout/hChevron3"/>
    <dgm:cxn modelId="{9BEB9B76-D675-43EF-8776-EF1C3FA58311}" type="presParOf" srcId="{776A1F8C-5C31-4691-9C2B-A7F8DF456F32}" destId="{1B769117-C156-4328-97A8-A790DE76E5F3}" srcOrd="13" destOrd="0" presId="urn:microsoft.com/office/officeart/2005/8/layout/hChevron3"/>
    <dgm:cxn modelId="{3A64E952-699F-4EC7-9C53-12B304A1AC65}" type="presParOf" srcId="{776A1F8C-5C31-4691-9C2B-A7F8DF456F32}" destId="{E0020522-8D25-4C40-9ABB-B5A802558AAC}" srcOrd="14" destOrd="0" presId="urn:microsoft.com/office/officeart/2005/8/layout/hChevron3"/>
    <dgm:cxn modelId="{7C42AB26-C2B4-4645-A7A3-40E0E203DE4E}" type="presParOf" srcId="{776A1F8C-5C31-4691-9C2B-A7F8DF456F32}" destId="{8CF0E4F3-6CAB-4DF7-8127-F071599528CD}" srcOrd="15" destOrd="0" presId="urn:microsoft.com/office/officeart/2005/8/layout/hChevron3"/>
    <dgm:cxn modelId="{D9A9EFE4-1844-4005-8BED-2FB2A5DC5673}" type="presParOf" srcId="{776A1F8C-5C31-4691-9C2B-A7F8DF456F32}" destId="{6EE9DACF-3558-46D5-AD94-BB48E49F1489}" srcOrd="16" destOrd="0" presId="urn:microsoft.com/office/officeart/2005/8/layout/hChevron3"/>
    <dgm:cxn modelId="{DDC766BE-4A32-4C0C-825B-A9815018E346}" type="presParOf" srcId="{776A1F8C-5C31-4691-9C2B-A7F8DF456F32}" destId="{32911B46-F97F-4525-AD59-CFE95FFB94FB}" srcOrd="17" destOrd="0" presId="urn:microsoft.com/office/officeart/2005/8/layout/hChevron3"/>
    <dgm:cxn modelId="{50FEB9A3-6A5E-493F-B5D2-A491D2B86465}" type="presParOf" srcId="{776A1F8C-5C31-4691-9C2B-A7F8DF456F32}" destId="{B5879791-AD02-494D-9D78-6C22396A75B7}" srcOrd="18" destOrd="0" presId="urn:microsoft.com/office/officeart/2005/8/layout/hChevron3"/>
    <dgm:cxn modelId="{0534FCC8-F103-4C46-8CA6-2E6FE1A79070}" type="presParOf" srcId="{776A1F8C-5C31-4691-9C2B-A7F8DF456F32}" destId="{58A52110-D620-4823-A6FA-E8FA09D67D59}" srcOrd="19" destOrd="0" presId="urn:microsoft.com/office/officeart/2005/8/layout/hChevron3"/>
    <dgm:cxn modelId="{FA103E51-2275-407D-9C53-E55B4CF21AE3}" type="presParOf" srcId="{776A1F8C-5C31-4691-9C2B-A7F8DF456F32}" destId="{92430BDE-7174-4B03-866C-936903DF07F9}" srcOrd="20" destOrd="0" presId="urn:microsoft.com/office/officeart/2005/8/layout/hChevron3"/>
    <dgm:cxn modelId="{F31D3BCB-2AFA-458D-96BF-227456F0A622}" type="presParOf" srcId="{776A1F8C-5C31-4691-9C2B-A7F8DF456F32}" destId="{67BB3DEC-BE6B-4F48-94DF-D5CCA4276827}" srcOrd="21" destOrd="0" presId="urn:microsoft.com/office/officeart/2005/8/layout/hChevron3"/>
    <dgm:cxn modelId="{E192B9E4-C8EF-43DC-BA11-78FD917000E5}" type="presParOf" srcId="{776A1F8C-5C31-4691-9C2B-A7F8DF456F32}" destId="{2CB68F4E-D058-4ECE-8D28-436B2D71DCC9}" srcOrd="22"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2.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200" dirty="0">
              <a:hlinkClick xmlns:r="http://schemas.openxmlformats.org/officeDocument/2006/relationships" r:id="rId1" action="ppaction://hlinksldjump"/>
            </a:rPr>
            <a:t>I. Starter</a:t>
          </a:r>
          <a:endParaRPr lang="fr-FR" sz="1200" dirty="0"/>
        </a:p>
      </dgm:t>
    </dgm:pt>
    <dgm:pt modelId="{C735A598-7BAA-4198-B3DB-B75AF76A8085}" type="parTrans" cxnId="{C66094AE-62B6-4AC2-AD90-6DDD41DB0420}">
      <dgm:prSet/>
      <dgm:spPr/>
      <dgm:t>
        <a:bodyPr/>
        <a:lstStyle/>
        <a:p>
          <a:endParaRPr lang="fr-FR" sz="1200"/>
        </a:p>
      </dgm:t>
    </dgm:pt>
    <dgm:pt modelId="{D71A99E9-9574-442D-A8CA-B21062B246A6}" type="sibTrans" cxnId="{C66094AE-62B6-4AC2-AD90-6DDD41DB0420}">
      <dgm:prSet/>
      <dgm:spPr/>
      <dgm:t>
        <a:bodyPr/>
        <a:lstStyle/>
        <a:p>
          <a:endParaRPr lang="fr-FR" sz="1200"/>
        </a:p>
      </dgm:t>
    </dgm:pt>
    <dgm:pt modelId="{6FAE786F-AC75-4C08-AB21-821A5A2DCB78}">
      <dgm:prSet phldrT="[Texte]" custT="1"/>
      <dgm:spPr>
        <a:solidFill>
          <a:schemeClr val="accent6">
            <a:lumMod val="20000"/>
            <a:lumOff val="80000"/>
          </a:schemeClr>
        </a:solidFill>
      </dgm:spPr>
      <dgm:t>
        <a:bodyPr/>
        <a:lstStyle/>
        <a:p>
          <a:r>
            <a:rPr lang="fr-FR" sz="1200" dirty="0">
              <a:hlinkClick xmlns:r="http://schemas.openxmlformats.org/officeDocument/2006/relationships" r:id="rId2" action="ppaction://hlinksldjump"/>
            </a:rPr>
            <a:t>II. C. texte</a:t>
          </a:r>
          <a:endParaRPr lang="fr-FR" sz="1200" dirty="0"/>
        </a:p>
      </dgm:t>
    </dgm:pt>
    <dgm:pt modelId="{995DA614-9380-4BB6-AF59-3DCB142B5F48}" type="parTrans" cxnId="{999FA33F-C5F2-4496-9223-5605050F10AE}">
      <dgm:prSet/>
      <dgm:spPr/>
      <dgm:t>
        <a:bodyPr/>
        <a:lstStyle/>
        <a:p>
          <a:endParaRPr lang="fr-FR" sz="1200"/>
        </a:p>
      </dgm:t>
    </dgm:pt>
    <dgm:pt modelId="{EB9486F7-414A-4ECD-8706-C58E89D3C254}" type="sibTrans" cxnId="{999FA33F-C5F2-4496-9223-5605050F10AE}">
      <dgm:prSet/>
      <dgm:spPr/>
      <dgm:t>
        <a:bodyPr/>
        <a:lstStyle/>
        <a:p>
          <a:endParaRPr lang="fr-FR" sz="1200"/>
        </a:p>
      </dgm:t>
    </dgm:pt>
    <dgm:pt modelId="{85EC93E8-032B-44C3-96BD-D8FC2CDF2A04}">
      <dgm:prSet phldrT="[Texte]" custT="1"/>
      <dgm:spPr>
        <a:solidFill>
          <a:schemeClr val="accent6">
            <a:lumMod val="20000"/>
            <a:lumOff val="80000"/>
          </a:schemeClr>
        </a:solidFill>
      </dgm:spPr>
      <dgm:t>
        <a:bodyPr/>
        <a:lstStyle/>
        <a:p>
          <a:r>
            <a:rPr lang="fr-FR" sz="1200" dirty="0">
              <a:hlinkClick xmlns:r="http://schemas.openxmlformats.org/officeDocument/2006/relationships" r:id="rId3" action="ppaction://hlinksldjump"/>
            </a:rPr>
            <a:t>IV. Gr: qté définie</a:t>
          </a:r>
          <a:endParaRPr lang="fr-FR" sz="1200" dirty="0"/>
        </a:p>
      </dgm:t>
    </dgm:pt>
    <dgm:pt modelId="{B0ED8357-9422-40D9-916C-E231BBDB607E}" type="parTrans" cxnId="{0A00E1CB-F810-44A5-A8D7-65B7092DF0AD}">
      <dgm:prSet/>
      <dgm:spPr/>
      <dgm:t>
        <a:bodyPr/>
        <a:lstStyle/>
        <a:p>
          <a:endParaRPr lang="fr-FR" sz="1200"/>
        </a:p>
      </dgm:t>
    </dgm:pt>
    <dgm:pt modelId="{9936B63E-A76D-4026-BBC4-6A1BEE9FE167}" type="sibTrans" cxnId="{0A00E1CB-F810-44A5-A8D7-65B7092DF0AD}">
      <dgm:prSet/>
      <dgm:spPr/>
      <dgm:t>
        <a:bodyPr/>
        <a:lstStyle/>
        <a:p>
          <a:endParaRPr lang="fr-FR" sz="1200"/>
        </a:p>
      </dgm:t>
    </dgm:pt>
    <dgm:pt modelId="{63BF9446-41F9-44D2-88CF-A079D597BA95}">
      <dgm:prSet phldrT="[Texte]" custT="1"/>
      <dgm:spPr>
        <a:solidFill>
          <a:schemeClr val="accent6">
            <a:lumMod val="20000"/>
            <a:lumOff val="80000"/>
          </a:schemeClr>
        </a:solidFill>
      </dgm:spPr>
      <dgm:t>
        <a:bodyPr/>
        <a:lstStyle/>
        <a:p>
          <a:r>
            <a:rPr lang="fr-FR" sz="1200" dirty="0">
              <a:hlinkClick xmlns:r="http://schemas.openxmlformats.org/officeDocument/2006/relationships" r:id="rId4" action="ppaction://hlinksldjump"/>
            </a:rPr>
            <a:t>V. Gr: qté indéfinie</a:t>
          </a:r>
          <a:endParaRPr lang="fr-FR" sz="1200" dirty="0"/>
        </a:p>
      </dgm:t>
    </dgm:pt>
    <dgm:pt modelId="{9AEBF485-80B7-4E72-B632-6D0248883F53}" type="parTrans" cxnId="{B2C73BEB-7BFC-4B9A-BF95-0C73B50EBA98}">
      <dgm:prSet/>
      <dgm:spPr/>
      <dgm:t>
        <a:bodyPr/>
        <a:lstStyle/>
        <a:p>
          <a:endParaRPr lang="fr-FR" sz="1200"/>
        </a:p>
      </dgm:t>
    </dgm:pt>
    <dgm:pt modelId="{F11C5AE7-F1F8-4B7B-AAC2-50535A342F1D}" type="sibTrans" cxnId="{B2C73BEB-7BFC-4B9A-BF95-0C73B50EBA98}">
      <dgm:prSet/>
      <dgm:spPr/>
      <dgm:t>
        <a:bodyPr/>
        <a:lstStyle/>
        <a:p>
          <a:endParaRPr lang="fr-FR" sz="1200"/>
        </a:p>
      </dgm:t>
    </dgm:pt>
    <dgm:pt modelId="{9CD13DA1-4E5F-4C46-A83B-A6876944F671}">
      <dgm:prSet phldrT="[Texte]" custT="1"/>
      <dgm:spPr>
        <a:solidFill>
          <a:schemeClr val="accent6">
            <a:lumMod val="20000"/>
            <a:lumOff val="80000"/>
          </a:schemeClr>
        </a:solidFill>
      </dgm:spPr>
      <dgm:t>
        <a:bodyPr/>
        <a:lstStyle/>
        <a:p>
          <a:r>
            <a:rPr lang="fr-FR" sz="1200" dirty="0">
              <a:hlinkClick xmlns:r="http://schemas.openxmlformats.org/officeDocument/2006/relationships" r:id="rId5" action="ppaction://hlinksldjump"/>
            </a:rPr>
            <a:t>XI. Phonétique</a:t>
          </a:r>
          <a:endParaRPr lang="fr-FR" sz="1200" dirty="0"/>
        </a:p>
      </dgm:t>
    </dgm:pt>
    <dgm:pt modelId="{A0441888-E3AF-4D12-AB92-613143FC1909}" type="parTrans" cxnId="{C85385A2-F66B-431C-B9AC-A00FB80E79EB}">
      <dgm:prSet/>
      <dgm:spPr/>
      <dgm:t>
        <a:bodyPr/>
        <a:lstStyle/>
        <a:p>
          <a:endParaRPr lang="fr-FR" sz="1200"/>
        </a:p>
      </dgm:t>
    </dgm:pt>
    <dgm:pt modelId="{1E76E48C-B58D-4209-8280-B24013EBE79B}" type="sibTrans" cxnId="{C85385A2-F66B-431C-B9AC-A00FB80E79EB}">
      <dgm:prSet/>
      <dgm:spPr/>
      <dgm:t>
        <a:bodyPr/>
        <a:lstStyle/>
        <a:p>
          <a:endParaRPr lang="fr-FR" sz="1200"/>
        </a:p>
      </dgm:t>
    </dgm:pt>
    <dgm:pt modelId="{B1C5E547-A81E-4965-963A-5969F01DE233}">
      <dgm:prSet phldrT="[Texte]" custT="1"/>
      <dgm:spPr>
        <a:solidFill>
          <a:schemeClr val="accent6">
            <a:lumMod val="20000"/>
            <a:lumOff val="80000"/>
          </a:schemeClr>
        </a:solidFill>
      </dgm:spPr>
      <dgm:t>
        <a:bodyPr/>
        <a:lstStyle/>
        <a:p>
          <a:r>
            <a:rPr lang="fr-FR" sz="1200" dirty="0">
              <a:hlinkClick xmlns:r="http://schemas.openxmlformats.org/officeDocument/2006/relationships" r:id="rId6" action="ppaction://hlinksldjump"/>
            </a:rPr>
            <a:t>XII. Production</a:t>
          </a:r>
          <a:endParaRPr lang="fr-FR" sz="1200" dirty="0"/>
        </a:p>
      </dgm:t>
    </dgm:pt>
    <dgm:pt modelId="{AE6CC7CD-9FCB-4360-8E79-DF93DAF60737}" type="parTrans" cxnId="{72738101-32A0-482A-BC85-92CF6BCE71EB}">
      <dgm:prSet/>
      <dgm:spPr/>
      <dgm:t>
        <a:bodyPr/>
        <a:lstStyle/>
        <a:p>
          <a:endParaRPr lang="fr-FR" sz="1200"/>
        </a:p>
      </dgm:t>
    </dgm:pt>
    <dgm:pt modelId="{580937A6-3062-43E0-84A4-203220A55668}" type="sibTrans" cxnId="{72738101-32A0-482A-BC85-92CF6BCE71EB}">
      <dgm:prSet/>
      <dgm:spPr/>
      <dgm:t>
        <a:bodyPr/>
        <a:lstStyle/>
        <a:p>
          <a:endParaRPr lang="fr-FR" sz="1200"/>
        </a:p>
      </dgm:t>
    </dgm:pt>
    <dgm:pt modelId="{51A4E85C-7853-4BD1-99B8-500FA732C07C}">
      <dgm:prSet phldrT="[Texte]" custT="1"/>
      <dgm:spPr>
        <a:solidFill>
          <a:srgbClr val="FFC000"/>
        </a:solidFill>
      </dgm:spPr>
      <dgm:t>
        <a:bodyPr/>
        <a:lstStyle/>
        <a:p>
          <a:r>
            <a:rPr lang="fr-FR" sz="1200" dirty="0">
              <a:hlinkClick xmlns:r="http://schemas.openxmlformats.org/officeDocument/2006/relationships" r:id="rId7" action="ppaction://hlinksldjump"/>
            </a:rPr>
            <a:t>VI. </a:t>
          </a:r>
          <a:r>
            <a:rPr lang="fr-FR" sz="1200" dirty="0" err="1">
              <a:hlinkClick xmlns:r="http://schemas.openxmlformats.org/officeDocument/2006/relationships" r:id="rId7" action="ppaction://hlinksldjump"/>
            </a:rPr>
            <a:t>Voc</a:t>
          </a:r>
          <a:r>
            <a:rPr lang="fr-FR" sz="1200" dirty="0">
              <a:hlinkClick xmlns:r="http://schemas.openxmlformats.org/officeDocument/2006/relationships" r:id="rId7" action="ppaction://hlinksldjump"/>
            </a:rPr>
            <a:t>: actions</a:t>
          </a:r>
          <a:endParaRPr lang="fr-FR" sz="1200" dirty="0"/>
        </a:p>
      </dgm:t>
    </dgm:pt>
    <dgm:pt modelId="{B7C07AFD-23D0-4ADA-AB3D-00F07F4ED878}" type="parTrans" cxnId="{AE06BB18-E8A4-4D1E-ACA5-3BC536A79940}">
      <dgm:prSet/>
      <dgm:spPr/>
      <dgm:t>
        <a:bodyPr/>
        <a:lstStyle/>
        <a:p>
          <a:endParaRPr lang="fr-FR" sz="1200"/>
        </a:p>
      </dgm:t>
    </dgm:pt>
    <dgm:pt modelId="{1D2E3503-D81D-4ED0-BBED-9752F01DDB36}" type="sibTrans" cxnId="{AE06BB18-E8A4-4D1E-ACA5-3BC536A79940}">
      <dgm:prSet/>
      <dgm:spPr/>
      <dgm:t>
        <a:bodyPr/>
        <a:lstStyle/>
        <a:p>
          <a:endParaRPr lang="fr-FR" sz="1200"/>
        </a:p>
      </dgm:t>
    </dgm:pt>
    <dgm:pt modelId="{2473E0C6-F091-45D1-92DF-C3495EF1C401}">
      <dgm:prSet phldrT="[Texte]" custT="1"/>
      <dgm:spPr>
        <a:solidFill>
          <a:schemeClr val="accent6">
            <a:lumMod val="20000"/>
            <a:lumOff val="80000"/>
          </a:schemeClr>
        </a:solidFill>
      </dgm:spPr>
      <dgm:t>
        <a:bodyPr/>
        <a:lstStyle/>
        <a:p>
          <a:r>
            <a:rPr lang="fr-FR" sz="1200" dirty="0">
              <a:hlinkClick xmlns:r="http://schemas.openxmlformats.org/officeDocument/2006/relationships" r:id="rId8" action="ppaction://hlinksldjump"/>
            </a:rPr>
            <a:t>VII. Gr: COD</a:t>
          </a:r>
          <a:endParaRPr lang="fr-FR" sz="1200" dirty="0"/>
        </a:p>
      </dgm:t>
    </dgm:pt>
    <dgm:pt modelId="{4433C147-A76C-4373-82A9-5E8D9C6D1838}" type="parTrans" cxnId="{2A5368FE-1C47-49B5-BBAB-3FCDB61912AD}">
      <dgm:prSet/>
      <dgm:spPr/>
      <dgm:t>
        <a:bodyPr/>
        <a:lstStyle/>
        <a:p>
          <a:endParaRPr lang="fr-FR" sz="1200"/>
        </a:p>
      </dgm:t>
    </dgm:pt>
    <dgm:pt modelId="{180EAE69-2C01-4311-B9E4-412DA1BB2F8A}" type="sibTrans" cxnId="{2A5368FE-1C47-49B5-BBAB-3FCDB61912AD}">
      <dgm:prSet/>
      <dgm:spPr/>
      <dgm:t>
        <a:bodyPr/>
        <a:lstStyle/>
        <a:p>
          <a:endParaRPr lang="fr-FR" sz="1200"/>
        </a:p>
      </dgm:t>
    </dgm:pt>
    <dgm:pt modelId="{F6F74AEF-BB45-45DA-85BB-D022F832901F}">
      <dgm:prSet phldrT="[Texte]" custT="1"/>
      <dgm:spPr>
        <a:solidFill>
          <a:schemeClr val="accent6">
            <a:lumMod val="20000"/>
            <a:lumOff val="80000"/>
          </a:schemeClr>
        </a:solidFill>
      </dgm:spPr>
      <dgm:t>
        <a:bodyPr/>
        <a:lstStyle/>
        <a:p>
          <a:r>
            <a:rPr lang="fr-FR" sz="1200" dirty="0">
              <a:hlinkClick xmlns:r="http://schemas.openxmlformats.org/officeDocument/2006/relationships" r:id="rId9" action="ppaction://hlinksldjump"/>
            </a:rPr>
            <a:t>VIII. Gr: prés. progressif</a:t>
          </a:r>
          <a:endParaRPr lang="fr-FR" sz="1200" dirty="0"/>
        </a:p>
      </dgm:t>
    </dgm:pt>
    <dgm:pt modelId="{31D343A9-D0AF-42AA-80A0-2F8A29E1D15C}" type="parTrans" cxnId="{5B7573AD-785D-4B55-A230-E32D87EAB77C}">
      <dgm:prSet/>
      <dgm:spPr/>
      <dgm:t>
        <a:bodyPr/>
        <a:lstStyle/>
        <a:p>
          <a:endParaRPr lang="fr-FR" sz="1200"/>
        </a:p>
      </dgm:t>
    </dgm:pt>
    <dgm:pt modelId="{0A7681B3-6438-4331-95BA-32E8E2E65E7D}" type="sibTrans" cxnId="{5B7573AD-785D-4B55-A230-E32D87EAB77C}">
      <dgm:prSet/>
      <dgm:spPr/>
      <dgm:t>
        <a:bodyPr/>
        <a:lstStyle/>
        <a:p>
          <a:endParaRPr lang="fr-FR" sz="1200"/>
        </a:p>
      </dgm:t>
    </dgm:pt>
    <dgm:pt modelId="{936D745D-CA20-4C08-BC30-D08A12E607A8}">
      <dgm:prSet phldrT="[Texte]" custT="1"/>
      <dgm:spPr>
        <a:solidFill>
          <a:schemeClr val="accent6">
            <a:lumMod val="20000"/>
            <a:lumOff val="80000"/>
          </a:schemeClr>
        </a:solidFill>
      </dgm:spPr>
      <dgm:t>
        <a:bodyPr/>
        <a:lstStyle/>
        <a:p>
          <a:r>
            <a:rPr lang="fr-FR" sz="1200" dirty="0">
              <a:hlinkClick xmlns:r="http://schemas.openxmlformats.org/officeDocument/2006/relationships" r:id="rId10" action="ppaction://hlinksldjump"/>
            </a:rPr>
            <a:t>IX. </a:t>
          </a:r>
          <a:r>
            <a:rPr lang="fr-FR" sz="1200" dirty="0" err="1">
              <a:hlinkClick xmlns:r="http://schemas.openxmlformats.org/officeDocument/2006/relationships" r:id="rId10" action="ppaction://hlinksldjump"/>
            </a:rPr>
            <a:t>Voc</a:t>
          </a:r>
          <a:r>
            <a:rPr lang="fr-FR" sz="1200" dirty="0">
              <a:hlinkClick xmlns:r="http://schemas.openxmlformats.org/officeDocument/2006/relationships" r:id="rId10" action="ppaction://hlinksldjump"/>
            </a:rPr>
            <a:t>: connecteurs</a:t>
          </a:r>
          <a:endParaRPr lang="fr-FR" sz="1200" dirty="0"/>
        </a:p>
      </dgm:t>
    </dgm:pt>
    <dgm:pt modelId="{5794BC60-2566-4E8B-AF41-932DE9E3CF09}" type="parTrans" cxnId="{EDF810CE-15C3-42DD-BF0A-6F360788C8CC}">
      <dgm:prSet/>
      <dgm:spPr/>
      <dgm:t>
        <a:bodyPr/>
        <a:lstStyle/>
        <a:p>
          <a:endParaRPr lang="fr-FR" sz="1200"/>
        </a:p>
      </dgm:t>
    </dgm:pt>
    <dgm:pt modelId="{3F89783E-1958-4D73-9E9D-4ADDC3DE43EC}" type="sibTrans" cxnId="{EDF810CE-15C3-42DD-BF0A-6F360788C8CC}">
      <dgm:prSet/>
      <dgm:spPr/>
      <dgm:t>
        <a:bodyPr/>
        <a:lstStyle/>
        <a:p>
          <a:endParaRPr lang="fr-FR" sz="1200"/>
        </a:p>
      </dgm:t>
    </dgm:pt>
    <dgm:pt modelId="{0D8A07CC-95B6-4EA0-829E-D9B8D030864E}">
      <dgm:prSet phldrT="[Texte]" custT="1"/>
      <dgm:spPr>
        <a:solidFill>
          <a:schemeClr val="accent6">
            <a:lumMod val="20000"/>
            <a:lumOff val="80000"/>
          </a:schemeClr>
        </a:solidFill>
      </dgm:spPr>
      <dgm:t>
        <a:bodyPr/>
        <a:lstStyle/>
        <a:p>
          <a:r>
            <a:rPr lang="fr-FR" sz="1200" dirty="0">
              <a:hlinkClick xmlns:r="http://schemas.openxmlformats.org/officeDocument/2006/relationships" r:id="rId11" action="ppaction://hlinksldjump"/>
            </a:rPr>
            <a:t>X. </a:t>
          </a:r>
          <a:r>
            <a:rPr lang="fr-FR" sz="1200" dirty="0" err="1">
              <a:hlinkClick xmlns:r="http://schemas.openxmlformats.org/officeDocument/2006/relationships" r:id="rId11" action="ppaction://hlinksldjump"/>
            </a:rPr>
            <a:t>Voc</a:t>
          </a:r>
          <a:r>
            <a:rPr lang="fr-FR" sz="1200" dirty="0">
              <a:hlinkClick xmlns:r="http://schemas.openxmlformats.org/officeDocument/2006/relationships" r:id="rId11" action="ppaction://hlinksldjump"/>
            </a:rPr>
            <a:t>: opinion</a:t>
          </a:r>
          <a:endParaRPr lang="fr-FR" sz="1200" dirty="0"/>
        </a:p>
      </dgm:t>
    </dgm:pt>
    <dgm:pt modelId="{D1EA18D4-45E8-453B-9846-F7DB3EB607EC}" type="parTrans" cxnId="{D7169B87-9B7A-456D-8969-26D2699B1861}">
      <dgm:prSet/>
      <dgm:spPr/>
      <dgm:t>
        <a:bodyPr/>
        <a:lstStyle/>
        <a:p>
          <a:endParaRPr lang="fr-FR" sz="1200"/>
        </a:p>
      </dgm:t>
    </dgm:pt>
    <dgm:pt modelId="{922F579C-F95D-45B9-8EB7-32A2FB74BB9F}" type="sibTrans" cxnId="{D7169B87-9B7A-456D-8969-26D2699B1861}">
      <dgm:prSet/>
      <dgm:spPr/>
      <dgm:t>
        <a:bodyPr/>
        <a:lstStyle/>
        <a:p>
          <a:endParaRPr lang="fr-FR" sz="1200"/>
        </a:p>
      </dgm:t>
    </dgm:pt>
    <dgm:pt modelId="{1C4AA4B7-634C-4CBA-8066-E03FD66C6830}">
      <dgm:prSet phldrT="[Texte]" custT="1"/>
      <dgm:spPr>
        <a:solidFill>
          <a:schemeClr val="accent6">
            <a:lumMod val="20000"/>
            <a:lumOff val="80000"/>
          </a:schemeClr>
        </a:solidFill>
      </dgm:spPr>
      <dgm:t>
        <a:bodyPr/>
        <a:lstStyle/>
        <a:p>
          <a:r>
            <a:rPr lang="fr-FR" sz="1200" dirty="0">
              <a:hlinkClick xmlns:r="http://schemas.openxmlformats.org/officeDocument/2006/relationships" r:id="rId12" action="ppaction://hlinksldjump"/>
            </a:rPr>
            <a:t>III. </a:t>
          </a:r>
          <a:r>
            <a:rPr lang="fr-FR" sz="1200" dirty="0" err="1">
              <a:hlinkClick xmlns:r="http://schemas.openxmlformats.org/officeDocument/2006/relationships" r:id="rId12" action="ppaction://hlinksldjump"/>
            </a:rPr>
            <a:t>Voc</a:t>
          </a:r>
          <a:r>
            <a:rPr lang="fr-FR" sz="1200" dirty="0">
              <a:hlinkClick xmlns:r="http://schemas.openxmlformats.org/officeDocument/2006/relationships" r:id="rId12" action="ppaction://hlinksldjump"/>
            </a:rPr>
            <a:t>: aliments</a:t>
          </a:r>
          <a:endParaRPr lang="fr-FR" sz="1200" dirty="0"/>
        </a:p>
      </dgm:t>
    </dgm:pt>
    <dgm:pt modelId="{F9360B63-235F-4C4F-913A-0129822BD193}" type="parTrans" cxnId="{7C96E37D-2221-4703-9830-2485111A4943}">
      <dgm:prSet/>
      <dgm:spPr/>
      <dgm:t>
        <a:bodyPr/>
        <a:lstStyle/>
        <a:p>
          <a:endParaRPr lang="fr-FR" sz="1200"/>
        </a:p>
      </dgm:t>
    </dgm:pt>
    <dgm:pt modelId="{31BB5B69-4B99-4D7D-8A85-CD53BEB64987}" type="sibTrans" cxnId="{7C96E37D-2221-4703-9830-2485111A4943}">
      <dgm:prSet/>
      <dgm:spPr/>
      <dgm:t>
        <a:bodyPr/>
        <a:lstStyle/>
        <a:p>
          <a:endParaRPr lang="fr-FR" sz="12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12">
        <dgm:presLayoutVars>
          <dgm:bulletEnabled val="1"/>
        </dgm:presLayoutVars>
      </dgm:prSet>
      <dgm:spPr/>
    </dgm:pt>
    <dgm:pt modelId="{4F894FE4-D206-41C8-AF7E-2F059EF7A497}" type="pres">
      <dgm:prSet presAssocID="{D71A99E9-9574-442D-A8CA-B21062B246A6}" presName="parSpace" presStyleCnt="0"/>
      <dgm:spPr/>
    </dgm:pt>
    <dgm:pt modelId="{2F548C05-5D23-47B9-9153-0D08392EF497}" type="pres">
      <dgm:prSet presAssocID="{6FAE786F-AC75-4C08-AB21-821A5A2DCB78}" presName="parTxOnly" presStyleLbl="node1" presStyleIdx="1" presStyleCnt="12">
        <dgm:presLayoutVars>
          <dgm:bulletEnabled val="1"/>
        </dgm:presLayoutVars>
      </dgm:prSet>
      <dgm:spPr/>
    </dgm:pt>
    <dgm:pt modelId="{2641F55C-7678-4F0E-9F26-07FCA1D57FDD}" type="pres">
      <dgm:prSet presAssocID="{EB9486F7-414A-4ECD-8706-C58E89D3C254}" presName="parSpace" presStyleCnt="0"/>
      <dgm:spPr/>
    </dgm:pt>
    <dgm:pt modelId="{07D5B92C-B88D-4097-96C2-28859F65CA7F}" type="pres">
      <dgm:prSet presAssocID="{1C4AA4B7-634C-4CBA-8066-E03FD66C6830}" presName="parTxOnly" presStyleLbl="node1" presStyleIdx="2" presStyleCnt="12">
        <dgm:presLayoutVars>
          <dgm:bulletEnabled val="1"/>
        </dgm:presLayoutVars>
      </dgm:prSet>
      <dgm:spPr/>
    </dgm:pt>
    <dgm:pt modelId="{149AD83A-B175-422B-8511-AB5D0AE3C71B}" type="pres">
      <dgm:prSet presAssocID="{31BB5B69-4B99-4D7D-8A85-CD53BEB64987}" presName="parSpace" presStyleCnt="0"/>
      <dgm:spPr/>
    </dgm:pt>
    <dgm:pt modelId="{0BF32CFA-15F8-41C4-A152-C55FC3476C2D}" type="pres">
      <dgm:prSet presAssocID="{85EC93E8-032B-44C3-96BD-D8FC2CDF2A04}" presName="parTxOnly" presStyleLbl="node1" presStyleIdx="3" presStyleCnt="1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12">
        <dgm:presLayoutVars>
          <dgm:bulletEnabled val="1"/>
        </dgm:presLayoutVars>
      </dgm:prSet>
      <dgm:spPr/>
    </dgm:pt>
    <dgm:pt modelId="{25A1145E-2788-45FB-97B7-F8C4089C4654}" type="pres">
      <dgm:prSet presAssocID="{F11C5AE7-F1F8-4B7B-AAC2-50535A342F1D}" presName="parSpace" presStyleCnt="0"/>
      <dgm:spPr/>
    </dgm:pt>
    <dgm:pt modelId="{9FAE840A-45EF-4838-804D-7D38725257B5}" type="pres">
      <dgm:prSet presAssocID="{51A4E85C-7853-4BD1-99B8-500FA732C07C}" presName="parTxOnly" presStyleLbl="node1" presStyleIdx="5" presStyleCnt="12">
        <dgm:presLayoutVars>
          <dgm:bulletEnabled val="1"/>
        </dgm:presLayoutVars>
      </dgm:prSet>
      <dgm:spPr/>
    </dgm:pt>
    <dgm:pt modelId="{BBB638DF-FC3D-4C30-895A-940F06B6343E}" type="pres">
      <dgm:prSet presAssocID="{1D2E3503-D81D-4ED0-BBED-9752F01DDB36}" presName="parSpace" presStyleCnt="0"/>
      <dgm:spPr/>
    </dgm:pt>
    <dgm:pt modelId="{2CC4FF6B-995D-4E35-BB3F-77D64CD4A0D0}" type="pres">
      <dgm:prSet presAssocID="{2473E0C6-F091-45D1-92DF-C3495EF1C401}" presName="parTxOnly" presStyleLbl="node1" presStyleIdx="6" presStyleCnt="12">
        <dgm:presLayoutVars>
          <dgm:bulletEnabled val="1"/>
        </dgm:presLayoutVars>
      </dgm:prSet>
      <dgm:spPr/>
    </dgm:pt>
    <dgm:pt modelId="{1B769117-C156-4328-97A8-A790DE76E5F3}" type="pres">
      <dgm:prSet presAssocID="{180EAE69-2C01-4311-B9E4-412DA1BB2F8A}" presName="parSpace" presStyleCnt="0"/>
      <dgm:spPr/>
    </dgm:pt>
    <dgm:pt modelId="{E0020522-8D25-4C40-9ABB-B5A802558AAC}" type="pres">
      <dgm:prSet presAssocID="{F6F74AEF-BB45-45DA-85BB-D022F832901F}" presName="parTxOnly" presStyleLbl="node1" presStyleIdx="7" presStyleCnt="12">
        <dgm:presLayoutVars>
          <dgm:bulletEnabled val="1"/>
        </dgm:presLayoutVars>
      </dgm:prSet>
      <dgm:spPr/>
    </dgm:pt>
    <dgm:pt modelId="{8CF0E4F3-6CAB-4DF7-8127-F071599528CD}" type="pres">
      <dgm:prSet presAssocID="{0A7681B3-6438-4331-95BA-32E8E2E65E7D}" presName="parSpace" presStyleCnt="0"/>
      <dgm:spPr/>
    </dgm:pt>
    <dgm:pt modelId="{6EE9DACF-3558-46D5-AD94-BB48E49F1489}" type="pres">
      <dgm:prSet presAssocID="{936D745D-CA20-4C08-BC30-D08A12E607A8}" presName="parTxOnly" presStyleLbl="node1" presStyleIdx="8" presStyleCnt="12">
        <dgm:presLayoutVars>
          <dgm:bulletEnabled val="1"/>
        </dgm:presLayoutVars>
      </dgm:prSet>
      <dgm:spPr/>
    </dgm:pt>
    <dgm:pt modelId="{32911B46-F97F-4525-AD59-CFE95FFB94FB}" type="pres">
      <dgm:prSet presAssocID="{3F89783E-1958-4D73-9E9D-4ADDC3DE43EC}" presName="parSpace" presStyleCnt="0"/>
      <dgm:spPr/>
    </dgm:pt>
    <dgm:pt modelId="{B5879791-AD02-494D-9D78-6C22396A75B7}" type="pres">
      <dgm:prSet presAssocID="{0D8A07CC-95B6-4EA0-829E-D9B8D030864E}" presName="parTxOnly" presStyleLbl="node1" presStyleIdx="9" presStyleCnt="12">
        <dgm:presLayoutVars>
          <dgm:bulletEnabled val="1"/>
        </dgm:presLayoutVars>
      </dgm:prSet>
      <dgm:spPr/>
    </dgm:pt>
    <dgm:pt modelId="{58A52110-D620-4823-A6FA-E8FA09D67D59}" type="pres">
      <dgm:prSet presAssocID="{922F579C-F95D-45B9-8EB7-32A2FB74BB9F}" presName="parSpace" presStyleCnt="0"/>
      <dgm:spPr/>
    </dgm:pt>
    <dgm:pt modelId="{92430BDE-7174-4B03-866C-936903DF07F9}" type="pres">
      <dgm:prSet presAssocID="{9CD13DA1-4E5F-4C46-A83B-A6876944F671}" presName="parTxOnly" presStyleLbl="node1" presStyleIdx="10" presStyleCnt="12">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11" presStyleCnt="12">
        <dgm:presLayoutVars>
          <dgm:bulletEnabled val="1"/>
        </dgm:presLayoutVars>
      </dgm:prSet>
      <dgm:spPr/>
    </dgm:pt>
  </dgm:ptLst>
  <dgm:cxnLst>
    <dgm:cxn modelId="{72738101-32A0-482A-BC85-92CF6BCE71EB}" srcId="{70A282F3-4515-4856-B2C0-86AA77246B51}" destId="{B1C5E547-A81E-4965-963A-5969F01DE233}" srcOrd="11" destOrd="0" parTransId="{AE6CC7CD-9FCB-4360-8E79-DF93DAF60737}" sibTransId="{580937A6-3062-43E0-84A4-203220A55668}"/>
    <dgm:cxn modelId="{BC1FA509-B3C6-4E15-9D7F-18D053E21C90}" type="presOf" srcId="{0D8A07CC-95B6-4EA0-829E-D9B8D030864E}" destId="{B5879791-AD02-494D-9D78-6C22396A75B7}" srcOrd="0" destOrd="0" presId="urn:microsoft.com/office/officeart/2005/8/layout/hChevron3"/>
    <dgm:cxn modelId="{8256F109-2CE8-4062-ACC0-DBE387B5E892}" type="presOf" srcId="{70A282F3-4515-4856-B2C0-86AA77246B51}" destId="{776A1F8C-5C31-4691-9C2B-A7F8DF456F32}" srcOrd="0" destOrd="0" presId="urn:microsoft.com/office/officeart/2005/8/layout/hChevron3"/>
    <dgm:cxn modelId="{738C1013-B35C-45FD-A84F-246877F9D9FE}" type="presOf" srcId="{936D745D-CA20-4C08-BC30-D08A12E607A8}" destId="{6EE9DACF-3558-46D5-AD94-BB48E49F1489}" srcOrd="0" destOrd="0" presId="urn:microsoft.com/office/officeart/2005/8/layout/hChevron3"/>
    <dgm:cxn modelId="{AE06BB18-E8A4-4D1E-ACA5-3BC536A79940}" srcId="{70A282F3-4515-4856-B2C0-86AA77246B51}" destId="{51A4E85C-7853-4BD1-99B8-500FA732C07C}" srcOrd="5" destOrd="0" parTransId="{B7C07AFD-23D0-4ADA-AB3D-00F07F4ED878}" sibTransId="{1D2E3503-D81D-4ED0-BBED-9752F01DDB36}"/>
    <dgm:cxn modelId="{E8BBB22B-7300-4868-A083-1104E6BD099B}" type="presOf" srcId="{71854ADA-8CB0-41DE-A023-09C1AF968FE5}" destId="{10216DF6-6500-4360-8168-79C8E29168F6}" srcOrd="0" destOrd="0" presId="urn:microsoft.com/office/officeart/2005/8/layout/hChevron3"/>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1"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0C3B4C51-DA37-44EB-8B1A-A227097089DF}" type="presOf" srcId="{51A4E85C-7853-4BD1-99B8-500FA732C07C}" destId="{9FAE840A-45EF-4838-804D-7D38725257B5}" srcOrd="0" destOrd="0" presId="urn:microsoft.com/office/officeart/2005/8/layout/hChevron3"/>
    <dgm:cxn modelId="{7C96E37D-2221-4703-9830-2485111A4943}" srcId="{70A282F3-4515-4856-B2C0-86AA77246B51}" destId="{1C4AA4B7-634C-4CBA-8066-E03FD66C6830}" srcOrd="2" destOrd="0" parTransId="{F9360B63-235F-4C4F-913A-0129822BD193}" sibTransId="{31BB5B69-4B99-4D7D-8A85-CD53BEB64987}"/>
    <dgm:cxn modelId="{7003787F-7B8C-4EAA-87AB-559D63E64850}" type="presOf" srcId="{2473E0C6-F091-45D1-92DF-C3495EF1C401}" destId="{2CC4FF6B-995D-4E35-BB3F-77D64CD4A0D0}" srcOrd="0" destOrd="0" presId="urn:microsoft.com/office/officeart/2005/8/layout/hChevron3"/>
    <dgm:cxn modelId="{D7169B87-9B7A-456D-8969-26D2699B1861}" srcId="{70A282F3-4515-4856-B2C0-86AA77246B51}" destId="{0D8A07CC-95B6-4EA0-829E-D9B8D030864E}" srcOrd="9" destOrd="0" parTransId="{D1EA18D4-45E8-453B-9846-F7DB3EB607EC}" sibTransId="{922F579C-F95D-45B9-8EB7-32A2FB74BB9F}"/>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10" destOrd="0" parTransId="{A0441888-E3AF-4D12-AB92-613143FC1909}" sibTransId="{1E76E48C-B58D-4209-8280-B24013EBE79B}"/>
    <dgm:cxn modelId="{5B7573AD-785D-4B55-A230-E32D87EAB77C}" srcId="{70A282F3-4515-4856-B2C0-86AA77246B51}" destId="{F6F74AEF-BB45-45DA-85BB-D022F832901F}" srcOrd="7" destOrd="0" parTransId="{31D343A9-D0AF-42AA-80A0-2F8A29E1D15C}" sibTransId="{0A7681B3-6438-4331-95BA-32E8E2E65E7D}"/>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EDF810CE-15C3-42DD-BF0A-6F360788C8CC}" srcId="{70A282F3-4515-4856-B2C0-86AA77246B51}" destId="{936D745D-CA20-4C08-BC30-D08A12E607A8}" srcOrd="8" destOrd="0" parTransId="{5794BC60-2566-4E8B-AF41-932DE9E3CF09}" sibTransId="{3F89783E-1958-4D73-9E9D-4ADDC3DE43EC}"/>
    <dgm:cxn modelId="{2469B8E2-A478-42E2-AA81-10AD3E8626D6}" type="presOf" srcId="{F6F74AEF-BB45-45DA-85BB-D022F832901F}" destId="{E0020522-8D25-4C40-9ABB-B5A802558AAC}"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9587E1F6-0EDF-4079-BE46-C5E4EDAD7C76}" type="presOf" srcId="{1C4AA4B7-634C-4CBA-8066-E03FD66C6830}" destId="{07D5B92C-B88D-4097-96C2-28859F65CA7F}" srcOrd="0" destOrd="0" presId="urn:microsoft.com/office/officeart/2005/8/layout/hChevron3"/>
    <dgm:cxn modelId="{2A5368FE-1C47-49B5-BBAB-3FCDB61912AD}" srcId="{70A282F3-4515-4856-B2C0-86AA77246B51}" destId="{2473E0C6-F091-45D1-92DF-C3495EF1C401}" srcOrd="6" destOrd="0" parTransId="{4433C147-A76C-4373-82A9-5E8D9C6D1838}" sibTransId="{180EAE69-2C01-4311-B9E4-412DA1BB2F8A}"/>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23E8F3E0-0D4E-44EC-A5D5-384FB891694A}" type="presParOf" srcId="{776A1F8C-5C31-4691-9C2B-A7F8DF456F32}" destId="{2F548C05-5D23-47B9-9153-0D08392EF497}" srcOrd="2" destOrd="0" presId="urn:microsoft.com/office/officeart/2005/8/layout/hChevron3"/>
    <dgm:cxn modelId="{6B743A57-743D-4B08-99B0-997F146DC9E6}" type="presParOf" srcId="{776A1F8C-5C31-4691-9C2B-A7F8DF456F32}" destId="{2641F55C-7678-4F0E-9F26-07FCA1D57FDD}" srcOrd="3" destOrd="0" presId="urn:microsoft.com/office/officeart/2005/8/layout/hChevron3"/>
    <dgm:cxn modelId="{DC205062-3D57-485B-A4A3-88E08CF67B73}" type="presParOf" srcId="{776A1F8C-5C31-4691-9C2B-A7F8DF456F32}" destId="{07D5B92C-B88D-4097-96C2-28859F65CA7F}" srcOrd="4" destOrd="0" presId="urn:microsoft.com/office/officeart/2005/8/layout/hChevron3"/>
    <dgm:cxn modelId="{564C1AF4-A875-4033-AC0C-3A982FD8735B}" type="presParOf" srcId="{776A1F8C-5C31-4691-9C2B-A7F8DF456F32}" destId="{149AD83A-B175-422B-8511-AB5D0AE3C71B}"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2A60B205-ECBC-4A54-8744-FD5CBA466B06}" type="presParOf" srcId="{776A1F8C-5C31-4691-9C2B-A7F8DF456F32}" destId="{9FAE840A-45EF-4838-804D-7D38725257B5}" srcOrd="10" destOrd="0" presId="urn:microsoft.com/office/officeart/2005/8/layout/hChevron3"/>
    <dgm:cxn modelId="{43B5F5F6-6381-4D48-B856-1AB4A62ACFE7}" type="presParOf" srcId="{776A1F8C-5C31-4691-9C2B-A7F8DF456F32}" destId="{BBB638DF-FC3D-4C30-895A-940F06B6343E}" srcOrd="11" destOrd="0" presId="urn:microsoft.com/office/officeart/2005/8/layout/hChevron3"/>
    <dgm:cxn modelId="{3459719D-6CFD-462C-B8D1-15E16C375775}" type="presParOf" srcId="{776A1F8C-5C31-4691-9C2B-A7F8DF456F32}" destId="{2CC4FF6B-995D-4E35-BB3F-77D64CD4A0D0}" srcOrd="12" destOrd="0" presId="urn:microsoft.com/office/officeart/2005/8/layout/hChevron3"/>
    <dgm:cxn modelId="{9BEB9B76-D675-43EF-8776-EF1C3FA58311}" type="presParOf" srcId="{776A1F8C-5C31-4691-9C2B-A7F8DF456F32}" destId="{1B769117-C156-4328-97A8-A790DE76E5F3}" srcOrd="13" destOrd="0" presId="urn:microsoft.com/office/officeart/2005/8/layout/hChevron3"/>
    <dgm:cxn modelId="{3A64E952-699F-4EC7-9C53-12B304A1AC65}" type="presParOf" srcId="{776A1F8C-5C31-4691-9C2B-A7F8DF456F32}" destId="{E0020522-8D25-4C40-9ABB-B5A802558AAC}" srcOrd="14" destOrd="0" presId="urn:microsoft.com/office/officeart/2005/8/layout/hChevron3"/>
    <dgm:cxn modelId="{7C42AB26-C2B4-4645-A7A3-40E0E203DE4E}" type="presParOf" srcId="{776A1F8C-5C31-4691-9C2B-A7F8DF456F32}" destId="{8CF0E4F3-6CAB-4DF7-8127-F071599528CD}" srcOrd="15" destOrd="0" presId="urn:microsoft.com/office/officeart/2005/8/layout/hChevron3"/>
    <dgm:cxn modelId="{D9A9EFE4-1844-4005-8BED-2FB2A5DC5673}" type="presParOf" srcId="{776A1F8C-5C31-4691-9C2B-A7F8DF456F32}" destId="{6EE9DACF-3558-46D5-AD94-BB48E49F1489}" srcOrd="16" destOrd="0" presId="urn:microsoft.com/office/officeart/2005/8/layout/hChevron3"/>
    <dgm:cxn modelId="{DDC766BE-4A32-4C0C-825B-A9815018E346}" type="presParOf" srcId="{776A1F8C-5C31-4691-9C2B-A7F8DF456F32}" destId="{32911B46-F97F-4525-AD59-CFE95FFB94FB}" srcOrd="17" destOrd="0" presId="urn:microsoft.com/office/officeart/2005/8/layout/hChevron3"/>
    <dgm:cxn modelId="{50FEB9A3-6A5E-493F-B5D2-A491D2B86465}" type="presParOf" srcId="{776A1F8C-5C31-4691-9C2B-A7F8DF456F32}" destId="{B5879791-AD02-494D-9D78-6C22396A75B7}" srcOrd="18" destOrd="0" presId="urn:microsoft.com/office/officeart/2005/8/layout/hChevron3"/>
    <dgm:cxn modelId="{0534FCC8-F103-4C46-8CA6-2E6FE1A79070}" type="presParOf" srcId="{776A1F8C-5C31-4691-9C2B-A7F8DF456F32}" destId="{58A52110-D620-4823-A6FA-E8FA09D67D59}" srcOrd="19" destOrd="0" presId="urn:microsoft.com/office/officeart/2005/8/layout/hChevron3"/>
    <dgm:cxn modelId="{FA103E51-2275-407D-9C53-E55B4CF21AE3}" type="presParOf" srcId="{776A1F8C-5C31-4691-9C2B-A7F8DF456F32}" destId="{92430BDE-7174-4B03-866C-936903DF07F9}" srcOrd="20" destOrd="0" presId="urn:microsoft.com/office/officeart/2005/8/layout/hChevron3"/>
    <dgm:cxn modelId="{F31D3BCB-2AFA-458D-96BF-227456F0A622}" type="presParOf" srcId="{776A1F8C-5C31-4691-9C2B-A7F8DF456F32}" destId="{67BB3DEC-BE6B-4F48-94DF-D5CCA4276827}" srcOrd="21" destOrd="0" presId="urn:microsoft.com/office/officeart/2005/8/layout/hChevron3"/>
    <dgm:cxn modelId="{E192B9E4-C8EF-43DC-BA11-78FD917000E5}" type="presParOf" srcId="{776A1F8C-5C31-4691-9C2B-A7F8DF456F32}" destId="{2CB68F4E-D058-4ECE-8D28-436B2D71DCC9}" srcOrd="22"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3.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200" dirty="0">
              <a:hlinkClick xmlns:r="http://schemas.openxmlformats.org/officeDocument/2006/relationships" r:id="rId1" action="ppaction://hlinksldjump"/>
            </a:rPr>
            <a:t>I. Starter</a:t>
          </a:r>
          <a:endParaRPr lang="fr-FR" sz="1200" dirty="0"/>
        </a:p>
      </dgm:t>
    </dgm:pt>
    <dgm:pt modelId="{C735A598-7BAA-4198-B3DB-B75AF76A8085}" type="parTrans" cxnId="{C66094AE-62B6-4AC2-AD90-6DDD41DB0420}">
      <dgm:prSet/>
      <dgm:spPr/>
      <dgm:t>
        <a:bodyPr/>
        <a:lstStyle/>
        <a:p>
          <a:endParaRPr lang="fr-FR" sz="1200"/>
        </a:p>
      </dgm:t>
    </dgm:pt>
    <dgm:pt modelId="{D71A99E9-9574-442D-A8CA-B21062B246A6}" type="sibTrans" cxnId="{C66094AE-62B6-4AC2-AD90-6DDD41DB0420}">
      <dgm:prSet/>
      <dgm:spPr/>
      <dgm:t>
        <a:bodyPr/>
        <a:lstStyle/>
        <a:p>
          <a:endParaRPr lang="fr-FR" sz="1200"/>
        </a:p>
      </dgm:t>
    </dgm:pt>
    <dgm:pt modelId="{6FAE786F-AC75-4C08-AB21-821A5A2DCB78}">
      <dgm:prSet phldrT="[Texte]" custT="1"/>
      <dgm:spPr>
        <a:solidFill>
          <a:schemeClr val="accent6">
            <a:lumMod val="20000"/>
            <a:lumOff val="80000"/>
          </a:schemeClr>
        </a:solidFill>
      </dgm:spPr>
      <dgm:t>
        <a:bodyPr/>
        <a:lstStyle/>
        <a:p>
          <a:r>
            <a:rPr lang="fr-FR" sz="1200" dirty="0">
              <a:hlinkClick xmlns:r="http://schemas.openxmlformats.org/officeDocument/2006/relationships" r:id="rId2" action="ppaction://hlinksldjump"/>
            </a:rPr>
            <a:t>II. C. texte</a:t>
          </a:r>
          <a:endParaRPr lang="fr-FR" sz="1200" dirty="0"/>
        </a:p>
      </dgm:t>
    </dgm:pt>
    <dgm:pt modelId="{995DA614-9380-4BB6-AF59-3DCB142B5F48}" type="parTrans" cxnId="{999FA33F-C5F2-4496-9223-5605050F10AE}">
      <dgm:prSet/>
      <dgm:spPr/>
      <dgm:t>
        <a:bodyPr/>
        <a:lstStyle/>
        <a:p>
          <a:endParaRPr lang="fr-FR" sz="1200"/>
        </a:p>
      </dgm:t>
    </dgm:pt>
    <dgm:pt modelId="{EB9486F7-414A-4ECD-8706-C58E89D3C254}" type="sibTrans" cxnId="{999FA33F-C5F2-4496-9223-5605050F10AE}">
      <dgm:prSet/>
      <dgm:spPr/>
      <dgm:t>
        <a:bodyPr/>
        <a:lstStyle/>
        <a:p>
          <a:endParaRPr lang="fr-FR" sz="1200"/>
        </a:p>
      </dgm:t>
    </dgm:pt>
    <dgm:pt modelId="{85EC93E8-032B-44C3-96BD-D8FC2CDF2A04}">
      <dgm:prSet phldrT="[Texte]" custT="1"/>
      <dgm:spPr>
        <a:solidFill>
          <a:schemeClr val="accent6">
            <a:lumMod val="20000"/>
            <a:lumOff val="80000"/>
          </a:schemeClr>
        </a:solidFill>
      </dgm:spPr>
      <dgm:t>
        <a:bodyPr/>
        <a:lstStyle/>
        <a:p>
          <a:r>
            <a:rPr lang="fr-FR" sz="1200" dirty="0">
              <a:hlinkClick xmlns:r="http://schemas.openxmlformats.org/officeDocument/2006/relationships" r:id="rId3" action="ppaction://hlinksldjump"/>
            </a:rPr>
            <a:t>IV. Gr: qté définie</a:t>
          </a:r>
          <a:endParaRPr lang="fr-FR" sz="1200" dirty="0"/>
        </a:p>
      </dgm:t>
    </dgm:pt>
    <dgm:pt modelId="{B0ED8357-9422-40D9-916C-E231BBDB607E}" type="parTrans" cxnId="{0A00E1CB-F810-44A5-A8D7-65B7092DF0AD}">
      <dgm:prSet/>
      <dgm:spPr/>
      <dgm:t>
        <a:bodyPr/>
        <a:lstStyle/>
        <a:p>
          <a:endParaRPr lang="fr-FR" sz="1200"/>
        </a:p>
      </dgm:t>
    </dgm:pt>
    <dgm:pt modelId="{9936B63E-A76D-4026-BBC4-6A1BEE9FE167}" type="sibTrans" cxnId="{0A00E1CB-F810-44A5-A8D7-65B7092DF0AD}">
      <dgm:prSet/>
      <dgm:spPr/>
      <dgm:t>
        <a:bodyPr/>
        <a:lstStyle/>
        <a:p>
          <a:endParaRPr lang="fr-FR" sz="1200"/>
        </a:p>
      </dgm:t>
    </dgm:pt>
    <dgm:pt modelId="{63BF9446-41F9-44D2-88CF-A079D597BA95}">
      <dgm:prSet phldrT="[Texte]" custT="1"/>
      <dgm:spPr>
        <a:solidFill>
          <a:schemeClr val="accent6">
            <a:lumMod val="20000"/>
            <a:lumOff val="80000"/>
          </a:schemeClr>
        </a:solidFill>
      </dgm:spPr>
      <dgm:t>
        <a:bodyPr/>
        <a:lstStyle/>
        <a:p>
          <a:r>
            <a:rPr lang="fr-FR" sz="1200" dirty="0">
              <a:hlinkClick xmlns:r="http://schemas.openxmlformats.org/officeDocument/2006/relationships" r:id="rId4" action="ppaction://hlinksldjump"/>
            </a:rPr>
            <a:t>V. Gr: qté indéfinie</a:t>
          </a:r>
          <a:endParaRPr lang="fr-FR" sz="1200" dirty="0"/>
        </a:p>
      </dgm:t>
    </dgm:pt>
    <dgm:pt modelId="{9AEBF485-80B7-4E72-B632-6D0248883F53}" type="parTrans" cxnId="{B2C73BEB-7BFC-4B9A-BF95-0C73B50EBA98}">
      <dgm:prSet/>
      <dgm:spPr/>
      <dgm:t>
        <a:bodyPr/>
        <a:lstStyle/>
        <a:p>
          <a:endParaRPr lang="fr-FR" sz="1200"/>
        </a:p>
      </dgm:t>
    </dgm:pt>
    <dgm:pt modelId="{F11C5AE7-F1F8-4B7B-AAC2-50535A342F1D}" type="sibTrans" cxnId="{B2C73BEB-7BFC-4B9A-BF95-0C73B50EBA98}">
      <dgm:prSet/>
      <dgm:spPr/>
      <dgm:t>
        <a:bodyPr/>
        <a:lstStyle/>
        <a:p>
          <a:endParaRPr lang="fr-FR" sz="1200"/>
        </a:p>
      </dgm:t>
    </dgm:pt>
    <dgm:pt modelId="{9CD13DA1-4E5F-4C46-A83B-A6876944F671}">
      <dgm:prSet phldrT="[Texte]" custT="1"/>
      <dgm:spPr>
        <a:solidFill>
          <a:schemeClr val="accent6">
            <a:lumMod val="20000"/>
            <a:lumOff val="80000"/>
          </a:schemeClr>
        </a:solidFill>
      </dgm:spPr>
      <dgm:t>
        <a:bodyPr/>
        <a:lstStyle/>
        <a:p>
          <a:r>
            <a:rPr lang="fr-FR" sz="1200" dirty="0">
              <a:hlinkClick xmlns:r="http://schemas.openxmlformats.org/officeDocument/2006/relationships" r:id="rId5" action="ppaction://hlinksldjump"/>
            </a:rPr>
            <a:t>XI. Phonétique</a:t>
          </a:r>
          <a:endParaRPr lang="fr-FR" sz="1200" dirty="0"/>
        </a:p>
      </dgm:t>
    </dgm:pt>
    <dgm:pt modelId="{A0441888-E3AF-4D12-AB92-613143FC1909}" type="parTrans" cxnId="{C85385A2-F66B-431C-B9AC-A00FB80E79EB}">
      <dgm:prSet/>
      <dgm:spPr/>
      <dgm:t>
        <a:bodyPr/>
        <a:lstStyle/>
        <a:p>
          <a:endParaRPr lang="fr-FR" sz="1200"/>
        </a:p>
      </dgm:t>
    </dgm:pt>
    <dgm:pt modelId="{1E76E48C-B58D-4209-8280-B24013EBE79B}" type="sibTrans" cxnId="{C85385A2-F66B-431C-B9AC-A00FB80E79EB}">
      <dgm:prSet/>
      <dgm:spPr/>
      <dgm:t>
        <a:bodyPr/>
        <a:lstStyle/>
        <a:p>
          <a:endParaRPr lang="fr-FR" sz="1200"/>
        </a:p>
      </dgm:t>
    </dgm:pt>
    <dgm:pt modelId="{B1C5E547-A81E-4965-963A-5969F01DE233}">
      <dgm:prSet phldrT="[Texte]" custT="1"/>
      <dgm:spPr>
        <a:solidFill>
          <a:schemeClr val="accent6">
            <a:lumMod val="20000"/>
            <a:lumOff val="80000"/>
          </a:schemeClr>
        </a:solidFill>
      </dgm:spPr>
      <dgm:t>
        <a:bodyPr/>
        <a:lstStyle/>
        <a:p>
          <a:r>
            <a:rPr lang="fr-FR" sz="1200" dirty="0">
              <a:hlinkClick xmlns:r="http://schemas.openxmlformats.org/officeDocument/2006/relationships" r:id="rId6" action="ppaction://hlinksldjump"/>
            </a:rPr>
            <a:t>XII. Production</a:t>
          </a:r>
          <a:endParaRPr lang="fr-FR" sz="1200" dirty="0"/>
        </a:p>
      </dgm:t>
    </dgm:pt>
    <dgm:pt modelId="{AE6CC7CD-9FCB-4360-8E79-DF93DAF60737}" type="parTrans" cxnId="{72738101-32A0-482A-BC85-92CF6BCE71EB}">
      <dgm:prSet/>
      <dgm:spPr/>
      <dgm:t>
        <a:bodyPr/>
        <a:lstStyle/>
        <a:p>
          <a:endParaRPr lang="fr-FR" sz="1200"/>
        </a:p>
      </dgm:t>
    </dgm:pt>
    <dgm:pt modelId="{580937A6-3062-43E0-84A4-203220A55668}" type="sibTrans" cxnId="{72738101-32A0-482A-BC85-92CF6BCE71EB}">
      <dgm:prSet/>
      <dgm:spPr/>
      <dgm:t>
        <a:bodyPr/>
        <a:lstStyle/>
        <a:p>
          <a:endParaRPr lang="fr-FR" sz="1200"/>
        </a:p>
      </dgm:t>
    </dgm:pt>
    <dgm:pt modelId="{51A4E85C-7853-4BD1-99B8-500FA732C07C}">
      <dgm:prSet phldrT="[Texte]" custT="1"/>
      <dgm:spPr>
        <a:solidFill>
          <a:srgbClr val="FFC000"/>
        </a:solidFill>
      </dgm:spPr>
      <dgm:t>
        <a:bodyPr/>
        <a:lstStyle/>
        <a:p>
          <a:r>
            <a:rPr lang="fr-FR" sz="1200" dirty="0">
              <a:hlinkClick xmlns:r="http://schemas.openxmlformats.org/officeDocument/2006/relationships" r:id="rId7" action="ppaction://hlinksldjump"/>
            </a:rPr>
            <a:t>VI. </a:t>
          </a:r>
          <a:r>
            <a:rPr lang="fr-FR" sz="1200" dirty="0" err="1">
              <a:hlinkClick xmlns:r="http://schemas.openxmlformats.org/officeDocument/2006/relationships" r:id="rId7" action="ppaction://hlinksldjump"/>
            </a:rPr>
            <a:t>Voc</a:t>
          </a:r>
          <a:r>
            <a:rPr lang="fr-FR" sz="1200" dirty="0">
              <a:hlinkClick xmlns:r="http://schemas.openxmlformats.org/officeDocument/2006/relationships" r:id="rId7" action="ppaction://hlinksldjump"/>
            </a:rPr>
            <a:t>: actions</a:t>
          </a:r>
          <a:endParaRPr lang="fr-FR" sz="1200" dirty="0"/>
        </a:p>
      </dgm:t>
    </dgm:pt>
    <dgm:pt modelId="{B7C07AFD-23D0-4ADA-AB3D-00F07F4ED878}" type="parTrans" cxnId="{AE06BB18-E8A4-4D1E-ACA5-3BC536A79940}">
      <dgm:prSet/>
      <dgm:spPr/>
      <dgm:t>
        <a:bodyPr/>
        <a:lstStyle/>
        <a:p>
          <a:endParaRPr lang="fr-FR" sz="1200"/>
        </a:p>
      </dgm:t>
    </dgm:pt>
    <dgm:pt modelId="{1D2E3503-D81D-4ED0-BBED-9752F01DDB36}" type="sibTrans" cxnId="{AE06BB18-E8A4-4D1E-ACA5-3BC536A79940}">
      <dgm:prSet/>
      <dgm:spPr/>
      <dgm:t>
        <a:bodyPr/>
        <a:lstStyle/>
        <a:p>
          <a:endParaRPr lang="fr-FR" sz="1200"/>
        </a:p>
      </dgm:t>
    </dgm:pt>
    <dgm:pt modelId="{2473E0C6-F091-45D1-92DF-C3495EF1C401}">
      <dgm:prSet phldrT="[Texte]" custT="1"/>
      <dgm:spPr>
        <a:solidFill>
          <a:schemeClr val="accent6">
            <a:lumMod val="20000"/>
            <a:lumOff val="80000"/>
          </a:schemeClr>
        </a:solidFill>
      </dgm:spPr>
      <dgm:t>
        <a:bodyPr/>
        <a:lstStyle/>
        <a:p>
          <a:r>
            <a:rPr lang="fr-FR" sz="1200" dirty="0">
              <a:hlinkClick xmlns:r="http://schemas.openxmlformats.org/officeDocument/2006/relationships" r:id="rId8" action="ppaction://hlinksldjump"/>
            </a:rPr>
            <a:t>VII. Gr: COD</a:t>
          </a:r>
          <a:endParaRPr lang="fr-FR" sz="1200" dirty="0"/>
        </a:p>
      </dgm:t>
    </dgm:pt>
    <dgm:pt modelId="{4433C147-A76C-4373-82A9-5E8D9C6D1838}" type="parTrans" cxnId="{2A5368FE-1C47-49B5-BBAB-3FCDB61912AD}">
      <dgm:prSet/>
      <dgm:spPr/>
      <dgm:t>
        <a:bodyPr/>
        <a:lstStyle/>
        <a:p>
          <a:endParaRPr lang="fr-FR" sz="1200"/>
        </a:p>
      </dgm:t>
    </dgm:pt>
    <dgm:pt modelId="{180EAE69-2C01-4311-B9E4-412DA1BB2F8A}" type="sibTrans" cxnId="{2A5368FE-1C47-49B5-BBAB-3FCDB61912AD}">
      <dgm:prSet/>
      <dgm:spPr/>
      <dgm:t>
        <a:bodyPr/>
        <a:lstStyle/>
        <a:p>
          <a:endParaRPr lang="fr-FR" sz="1200"/>
        </a:p>
      </dgm:t>
    </dgm:pt>
    <dgm:pt modelId="{F6F74AEF-BB45-45DA-85BB-D022F832901F}">
      <dgm:prSet phldrT="[Texte]" custT="1"/>
      <dgm:spPr>
        <a:solidFill>
          <a:schemeClr val="accent6">
            <a:lumMod val="20000"/>
            <a:lumOff val="80000"/>
          </a:schemeClr>
        </a:solidFill>
      </dgm:spPr>
      <dgm:t>
        <a:bodyPr/>
        <a:lstStyle/>
        <a:p>
          <a:r>
            <a:rPr lang="fr-FR" sz="1200" dirty="0">
              <a:hlinkClick xmlns:r="http://schemas.openxmlformats.org/officeDocument/2006/relationships" r:id="rId9" action="ppaction://hlinksldjump"/>
            </a:rPr>
            <a:t>VIII. Gr: prés. progressif</a:t>
          </a:r>
          <a:endParaRPr lang="fr-FR" sz="1200" dirty="0"/>
        </a:p>
      </dgm:t>
    </dgm:pt>
    <dgm:pt modelId="{31D343A9-D0AF-42AA-80A0-2F8A29E1D15C}" type="parTrans" cxnId="{5B7573AD-785D-4B55-A230-E32D87EAB77C}">
      <dgm:prSet/>
      <dgm:spPr/>
      <dgm:t>
        <a:bodyPr/>
        <a:lstStyle/>
        <a:p>
          <a:endParaRPr lang="fr-FR" sz="1200"/>
        </a:p>
      </dgm:t>
    </dgm:pt>
    <dgm:pt modelId="{0A7681B3-6438-4331-95BA-32E8E2E65E7D}" type="sibTrans" cxnId="{5B7573AD-785D-4B55-A230-E32D87EAB77C}">
      <dgm:prSet/>
      <dgm:spPr/>
      <dgm:t>
        <a:bodyPr/>
        <a:lstStyle/>
        <a:p>
          <a:endParaRPr lang="fr-FR" sz="1200"/>
        </a:p>
      </dgm:t>
    </dgm:pt>
    <dgm:pt modelId="{936D745D-CA20-4C08-BC30-D08A12E607A8}">
      <dgm:prSet phldrT="[Texte]" custT="1"/>
      <dgm:spPr>
        <a:solidFill>
          <a:schemeClr val="accent6">
            <a:lumMod val="20000"/>
            <a:lumOff val="80000"/>
          </a:schemeClr>
        </a:solidFill>
      </dgm:spPr>
      <dgm:t>
        <a:bodyPr/>
        <a:lstStyle/>
        <a:p>
          <a:r>
            <a:rPr lang="fr-FR" sz="1200" dirty="0">
              <a:hlinkClick xmlns:r="http://schemas.openxmlformats.org/officeDocument/2006/relationships" r:id="rId10" action="ppaction://hlinksldjump"/>
            </a:rPr>
            <a:t>IX. </a:t>
          </a:r>
          <a:r>
            <a:rPr lang="fr-FR" sz="1200" dirty="0" err="1">
              <a:hlinkClick xmlns:r="http://schemas.openxmlformats.org/officeDocument/2006/relationships" r:id="rId10" action="ppaction://hlinksldjump"/>
            </a:rPr>
            <a:t>Voc</a:t>
          </a:r>
          <a:r>
            <a:rPr lang="fr-FR" sz="1200" dirty="0">
              <a:hlinkClick xmlns:r="http://schemas.openxmlformats.org/officeDocument/2006/relationships" r:id="rId10" action="ppaction://hlinksldjump"/>
            </a:rPr>
            <a:t>: connecteurs</a:t>
          </a:r>
          <a:endParaRPr lang="fr-FR" sz="1200" dirty="0"/>
        </a:p>
      </dgm:t>
    </dgm:pt>
    <dgm:pt modelId="{5794BC60-2566-4E8B-AF41-932DE9E3CF09}" type="parTrans" cxnId="{EDF810CE-15C3-42DD-BF0A-6F360788C8CC}">
      <dgm:prSet/>
      <dgm:spPr/>
      <dgm:t>
        <a:bodyPr/>
        <a:lstStyle/>
        <a:p>
          <a:endParaRPr lang="fr-FR" sz="1200"/>
        </a:p>
      </dgm:t>
    </dgm:pt>
    <dgm:pt modelId="{3F89783E-1958-4D73-9E9D-4ADDC3DE43EC}" type="sibTrans" cxnId="{EDF810CE-15C3-42DD-BF0A-6F360788C8CC}">
      <dgm:prSet/>
      <dgm:spPr/>
      <dgm:t>
        <a:bodyPr/>
        <a:lstStyle/>
        <a:p>
          <a:endParaRPr lang="fr-FR" sz="1200"/>
        </a:p>
      </dgm:t>
    </dgm:pt>
    <dgm:pt modelId="{0D8A07CC-95B6-4EA0-829E-D9B8D030864E}">
      <dgm:prSet phldrT="[Texte]" custT="1"/>
      <dgm:spPr>
        <a:solidFill>
          <a:schemeClr val="accent6">
            <a:lumMod val="20000"/>
            <a:lumOff val="80000"/>
          </a:schemeClr>
        </a:solidFill>
      </dgm:spPr>
      <dgm:t>
        <a:bodyPr/>
        <a:lstStyle/>
        <a:p>
          <a:r>
            <a:rPr lang="fr-FR" sz="1200" dirty="0">
              <a:hlinkClick xmlns:r="http://schemas.openxmlformats.org/officeDocument/2006/relationships" r:id="rId11" action="ppaction://hlinksldjump"/>
            </a:rPr>
            <a:t>X. </a:t>
          </a:r>
          <a:r>
            <a:rPr lang="fr-FR" sz="1200" dirty="0" err="1">
              <a:hlinkClick xmlns:r="http://schemas.openxmlformats.org/officeDocument/2006/relationships" r:id="rId11" action="ppaction://hlinksldjump"/>
            </a:rPr>
            <a:t>Voc</a:t>
          </a:r>
          <a:r>
            <a:rPr lang="fr-FR" sz="1200" dirty="0">
              <a:hlinkClick xmlns:r="http://schemas.openxmlformats.org/officeDocument/2006/relationships" r:id="rId11" action="ppaction://hlinksldjump"/>
            </a:rPr>
            <a:t>: opinion</a:t>
          </a:r>
          <a:endParaRPr lang="fr-FR" sz="1200" dirty="0"/>
        </a:p>
      </dgm:t>
    </dgm:pt>
    <dgm:pt modelId="{D1EA18D4-45E8-453B-9846-F7DB3EB607EC}" type="parTrans" cxnId="{D7169B87-9B7A-456D-8969-26D2699B1861}">
      <dgm:prSet/>
      <dgm:spPr/>
      <dgm:t>
        <a:bodyPr/>
        <a:lstStyle/>
        <a:p>
          <a:endParaRPr lang="fr-FR" sz="1200"/>
        </a:p>
      </dgm:t>
    </dgm:pt>
    <dgm:pt modelId="{922F579C-F95D-45B9-8EB7-32A2FB74BB9F}" type="sibTrans" cxnId="{D7169B87-9B7A-456D-8969-26D2699B1861}">
      <dgm:prSet/>
      <dgm:spPr/>
      <dgm:t>
        <a:bodyPr/>
        <a:lstStyle/>
        <a:p>
          <a:endParaRPr lang="fr-FR" sz="1200"/>
        </a:p>
      </dgm:t>
    </dgm:pt>
    <dgm:pt modelId="{1C4AA4B7-634C-4CBA-8066-E03FD66C6830}">
      <dgm:prSet phldrT="[Texte]" custT="1"/>
      <dgm:spPr>
        <a:solidFill>
          <a:schemeClr val="accent6">
            <a:lumMod val="20000"/>
            <a:lumOff val="80000"/>
          </a:schemeClr>
        </a:solidFill>
      </dgm:spPr>
      <dgm:t>
        <a:bodyPr/>
        <a:lstStyle/>
        <a:p>
          <a:r>
            <a:rPr lang="fr-FR" sz="1200" dirty="0">
              <a:hlinkClick xmlns:r="http://schemas.openxmlformats.org/officeDocument/2006/relationships" r:id="rId12" action="ppaction://hlinksldjump"/>
            </a:rPr>
            <a:t>III. </a:t>
          </a:r>
          <a:r>
            <a:rPr lang="fr-FR" sz="1200" dirty="0" err="1">
              <a:hlinkClick xmlns:r="http://schemas.openxmlformats.org/officeDocument/2006/relationships" r:id="rId12" action="ppaction://hlinksldjump"/>
            </a:rPr>
            <a:t>Voc</a:t>
          </a:r>
          <a:r>
            <a:rPr lang="fr-FR" sz="1200" dirty="0">
              <a:hlinkClick xmlns:r="http://schemas.openxmlformats.org/officeDocument/2006/relationships" r:id="rId12" action="ppaction://hlinksldjump"/>
            </a:rPr>
            <a:t>: aliments</a:t>
          </a:r>
          <a:endParaRPr lang="fr-FR" sz="1200" dirty="0"/>
        </a:p>
      </dgm:t>
    </dgm:pt>
    <dgm:pt modelId="{F9360B63-235F-4C4F-913A-0129822BD193}" type="parTrans" cxnId="{7C96E37D-2221-4703-9830-2485111A4943}">
      <dgm:prSet/>
      <dgm:spPr/>
      <dgm:t>
        <a:bodyPr/>
        <a:lstStyle/>
        <a:p>
          <a:endParaRPr lang="fr-FR" sz="1200"/>
        </a:p>
      </dgm:t>
    </dgm:pt>
    <dgm:pt modelId="{31BB5B69-4B99-4D7D-8A85-CD53BEB64987}" type="sibTrans" cxnId="{7C96E37D-2221-4703-9830-2485111A4943}">
      <dgm:prSet/>
      <dgm:spPr/>
      <dgm:t>
        <a:bodyPr/>
        <a:lstStyle/>
        <a:p>
          <a:endParaRPr lang="fr-FR" sz="12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12">
        <dgm:presLayoutVars>
          <dgm:bulletEnabled val="1"/>
        </dgm:presLayoutVars>
      </dgm:prSet>
      <dgm:spPr/>
    </dgm:pt>
    <dgm:pt modelId="{4F894FE4-D206-41C8-AF7E-2F059EF7A497}" type="pres">
      <dgm:prSet presAssocID="{D71A99E9-9574-442D-A8CA-B21062B246A6}" presName="parSpace" presStyleCnt="0"/>
      <dgm:spPr/>
    </dgm:pt>
    <dgm:pt modelId="{2F548C05-5D23-47B9-9153-0D08392EF497}" type="pres">
      <dgm:prSet presAssocID="{6FAE786F-AC75-4C08-AB21-821A5A2DCB78}" presName="parTxOnly" presStyleLbl="node1" presStyleIdx="1" presStyleCnt="12">
        <dgm:presLayoutVars>
          <dgm:bulletEnabled val="1"/>
        </dgm:presLayoutVars>
      </dgm:prSet>
      <dgm:spPr/>
    </dgm:pt>
    <dgm:pt modelId="{2641F55C-7678-4F0E-9F26-07FCA1D57FDD}" type="pres">
      <dgm:prSet presAssocID="{EB9486F7-414A-4ECD-8706-C58E89D3C254}" presName="parSpace" presStyleCnt="0"/>
      <dgm:spPr/>
    </dgm:pt>
    <dgm:pt modelId="{07D5B92C-B88D-4097-96C2-28859F65CA7F}" type="pres">
      <dgm:prSet presAssocID="{1C4AA4B7-634C-4CBA-8066-E03FD66C6830}" presName="parTxOnly" presStyleLbl="node1" presStyleIdx="2" presStyleCnt="12">
        <dgm:presLayoutVars>
          <dgm:bulletEnabled val="1"/>
        </dgm:presLayoutVars>
      </dgm:prSet>
      <dgm:spPr/>
    </dgm:pt>
    <dgm:pt modelId="{149AD83A-B175-422B-8511-AB5D0AE3C71B}" type="pres">
      <dgm:prSet presAssocID="{31BB5B69-4B99-4D7D-8A85-CD53BEB64987}" presName="parSpace" presStyleCnt="0"/>
      <dgm:spPr/>
    </dgm:pt>
    <dgm:pt modelId="{0BF32CFA-15F8-41C4-A152-C55FC3476C2D}" type="pres">
      <dgm:prSet presAssocID="{85EC93E8-032B-44C3-96BD-D8FC2CDF2A04}" presName="parTxOnly" presStyleLbl="node1" presStyleIdx="3" presStyleCnt="1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12">
        <dgm:presLayoutVars>
          <dgm:bulletEnabled val="1"/>
        </dgm:presLayoutVars>
      </dgm:prSet>
      <dgm:spPr/>
    </dgm:pt>
    <dgm:pt modelId="{25A1145E-2788-45FB-97B7-F8C4089C4654}" type="pres">
      <dgm:prSet presAssocID="{F11C5AE7-F1F8-4B7B-AAC2-50535A342F1D}" presName="parSpace" presStyleCnt="0"/>
      <dgm:spPr/>
    </dgm:pt>
    <dgm:pt modelId="{9FAE840A-45EF-4838-804D-7D38725257B5}" type="pres">
      <dgm:prSet presAssocID="{51A4E85C-7853-4BD1-99B8-500FA732C07C}" presName="parTxOnly" presStyleLbl="node1" presStyleIdx="5" presStyleCnt="12">
        <dgm:presLayoutVars>
          <dgm:bulletEnabled val="1"/>
        </dgm:presLayoutVars>
      </dgm:prSet>
      <dgm:spPr/>
    </dgm:pt>
    <dgm:pt modelId="{BBB638DF-FC3D-4C30-895A-940F06B6343E}" type="pres">
      <dgm:prSet presAssocID="{1D2E3503-D81D-4ED0-BBED-9752F01DDB36}" presName="parSpace" presStyleCnt="0"/>
      <dgm:spPr/>
    </dgm:pt>
    <dgm:pt modelId="{2CC4FF6B-995D-4E35-BB3F-77D64CD4A0D0}" type="pres">
      <dgm:prSet presAssocID="{2473E0C6-F091-45D1-92DF-C3495EF1C401}" presName="parTxOnly" presStyleLbl="node1" presStyleIdx="6" presStyleCnt="12">
        <dgm:presLayoutVars>
          <dgm:bulletEnabled val="1"/>
        </dgm:presLayoutVars>
      </dgm:prSet>
      <dgm:spPr/>
    </dgm:pt>
    <dgm:pt modelId="{1B769117-C156-4328-97A8-A790DE76E5F3}" type="pres">
      <dgm:prSet presAssocID="{180EAE69-2C01-4311-B9E4-412DA1BB2F8A}" presName="parSpace" presStyleCnt="0"/>
      <dgm:spPr/>
    </dgm:pt>
    <dgm:pt modelId="{E0020522-8D25-4C40-9ABB-B5A802558AAC}" type="pres">
      <dgm:prSet presAssocID="{F6F74AEF-BB45-45DA-85BB-D022F832901F}" presName="parTxOnly" presStyleLbl="node1" presStyleIdx="7" presStyleCnt="12">
        <dgm:presLayoutVars>
          <dgm:bulletEnabled val="1"/>
        </dgm:presLayoutVars>
      </dgm:prSet>
      <dgm:spPr/>
    </dgm:pt>
    <dgm:pt modelId="{8CF0E4F3-6CAB-4DF7-8127-F071599528CD}" type="pres">
      <dgm:prSet presAssocID="{0A7681B3-6438-4331-95BA-32E8E2E65E7D}" presName="parSpace" presStyleCnt="0"/>
      <dgm:spPr/>
    </dgm:pt>
    <dgm:pt modelId="{6EE9DACF-3558-46D5-AD94-BB48E49F1489}" type="pres">
      <dgm:prSet presAssocID="{936D745D-CA20-4C08-BC30-D08A12E607A8}" presName="parTxOnly" presStyleLbl="node1" presStyleIdx="8" presStyleCnt="12">
        <dgm:presLayoutVars>
          <dgm:bulletEnabled val="1"/>
        </dgm:presLayoutVars>
      </dgm:prSet>
      <dgm:spPr/>
    </dgm:pt>
    <dgm:pt modelId="{32911B46-F97F-4525-AD59-CFE95FFB94FB}" type="pres">
      <dgm:prSet presAssocID="{3F89783E-1958-4D73-9E9D-4ADDC3DE43EC}" presName="parSpace" presStyleCnt="0"/>
      <dgm:spPr/>
    </dgm:pt>
    <dgm:pt modelId="{B5879791-AD02-494D-9D78-6C22396A75B7}" type="pres">
      <dgm:prSet presAssocID="{0D8A07CC-95B6-4EA0-829E-D9B8D030864E}" presName="parTxOnly" presStyleLbl="node1" presStyleIdx="9" presStyleCnt="12">
        <dgm:presLayoutVars>
          <dgm:bulletEnabled val="1"/>
        </dgm:presLayoutVars>
      </dgm:prSet>
      <dgm:spPr/>
    </dgm:pt>
    <dgm:pt modelId="{58A52110-D620-4823-A6FA-E8FA09D67D59}" type="pres">
      <dgm:prSet presAssocID="{922F579C-F95D-45B9-8EB7-32A2FB74BB9F}" presName="parSpace" presStyleCnt="0"/>
      <dgm:spPr/>
    </dgm:pt>
    <dgm:pt modelId="{92430BDE-7174-4B03-866C-936903DF07F9}" type="pres">
      <dgm:prSet presAssocID="{9CD13DA1-4E5F-4C46-A83B-A6876944F671}" presName="parTxOnly" presStyleLbl="node1" presStyleIdx="10" presStyleCnt="12">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11" presStyleCnt="12">
        <dgm:presLayoutVars>
          <dgm:bulletEnabled val="1"/>
        </dgm:presLayoutVars>
      </dgm:prSet>
      <dgm:spPr/>
    </dgm:pt>
  </dgm:ptLst>
  <dgm:cxnLst>
    <dgm:cxn modelId="{72738101-32A0-482A-BC85-92CF6BCE71EB}" srcId="{70A282F3-4515-4856-B2C0-86AA77246B51}" destId="{B1C5E547-A81E-4965-963A-5969F01DE233}" srcOrd="11" destOrd="0" parTransId="{AE6CC7CD-9FCB-4360-8E79-DF93DAF60737}" sibTransId="{580937A6-3062-43E0-84A4-203220A55668}"/>
    <dgm:cxn modelId="{BC1FA509-B3C6-4E15-9D7F-18D053E21C90}" type="presOf" srcId="{0D8A07CC-95B6-4EA0-829E-D9B8D030864E}" destId="{B5879791-AD02-494D-9D78-6C22396A75B7}" srcOrd="0" destOrd="0" presId="urn:microsoft.com/office/officeart/2005/8/layout/hChevron3"/>
    <dgm:cxn modelId="{8256F109-2CE8-4062-ACC0-DBE387B5E892}" type="presOf" srcId="{70A282F3-4515-4856-B2C0-86AA77246B51}" destId="{776A1F8C-5C31-4691-9C2B-A7F8DF456F32}" srcOrd="0" destOrd="0" presId="urn:microsoft.com/office/officeart/2005/8/layout/hChevron3"/>
    <dgm:cxn modelId="{738C1013-B35C-45FD-A84F-246877F9D9FE}" type="presOf" srcId="{936D745D-CA20-4C08-BC30-D08A12E607A8}" destId="{6EE9DACF-3558-46D5-AD94-BB48E49F1489}" srcOrd="0" destOrd="0" presId="urn:microsoft.com/office/officeart/2005/8/layout/hChevron3"/>
    <dgm:cxn modelId="{AE06BB18-E8A4-4D1E-ACA5-3BC536A79940}" srcId="{70A282F3-4515-4856-B2C0-86AA77246B51}" destId="{51A4E85C-7853-4BD1-99B8-500FA732C07C}" srcOrd="5" destOrd="0" parTransId="{B7C07AFD-23D0-4ADA-AB3D-00F07F4ED878}" sibTransId="{1D2E3503-D81D-4ED0-BBED-9752F01DDB36}"/>
    <dgm:cxn modelId="{E8BBB22B-7300-4868-A083-1104E6BD099B}" type="presOf" srcId="{71854ADA-8CB0-41DE-A023-09C1AF968FE5}" destId="{10216DF6-6500-4360-8168-79C8E29168F6}" srcOrd="0" destOrd="0" presId="urn:microsoft.com/office/officeart/2005/8/layout/hChevron3"/>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1"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0C3B4C51-DA37-44EB-8B1A-A227097089DF}" type="presOf" srcId="{51A4E85C-7853-4BD1-99B8-500FA732C07C}" destId="{9FAE840A-45EF-4838-804D-7D38725257B5}" srcOrd="0" destOrd="0" presId="urn:microsoft.com/office/officeart/2005/8/layout/hChevron3"/>
    <dgm:cxn modelId="{7C96E37D-2221-4703-9830-2485111A4943}" srcId="{70A282F3-4515-4856-B2C0-86AA77246B51}" destId="{1C4AA4B7-634C-4CBA-8066-E03FD66C6830}" srcOrd="2" destOrd="0" parTransId="{F9360B63-235F-4C4F-913A-0129822BD193}" sibTransId="{31BB5B69-4B99-4D7D-8A85-CD53BEB64987}"/>
    <dgm:cxn modelId="{7003787F-7B8C-4EAA-87AB-559D63E64850}" type="presOf" srcId="{2473E0C6-F091-45D1-92DF-C3495EF1C401}" destId="{2CC4FF6B-995D-4E35-BB3F-77D64CD4A0D0}" srcOrd="0" destOrd="0" presId="urn:microsoft.com/office/officeart/2005/8/layout/hChevron3"/>
    <dgm:cxn modelId="{D7169B87-9B7A-456D-8969-26D2699B1861}" srcId="{70A282F3-4515-4856-B2C0-86AA77246B51}" destId="{0D8A07CC-95B6-4EA0-829E-D9B8D030864E}" srcOrd="9" destOrd="0" parTransId="{D1EA18D4-45E8-453B-9846-F7DB3EB607EC}" sibTransId="{922F579C-F95D-45B9-8EB7-32A2FB74BB9F}"/>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10" destOrd="0" parTransId="{A0441888-E3AF-4D12-AB92-613143FC1909}" sibTransId="{1E76E48C-B58D-4209-8280-B24013EBE79B}"/>
    <dgm:cxn modelId="{5B7573AD-785D-4B55-A230-E32D87EAB77C}" srcId="{70A282F3-4515-4856-B2C0-86AA77246B51}" destId="{F6F74AEF-BB45-45DA-85BB-D022F832901F}" srcOrd="7" destOrd="0" parTransId="{31D343A9-D0AF-42AA-80A0-2F8A29E1D15C}" sibTransId="{0A7681B3-6438-4331-95BA-32E8E2E65E7D}"/>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EDF810CE-15C3-42DD-BF0A-6F360788C8CC}" srcId="{70A282F3-4515-4856-B2C0-86AA77246B51}" destId="{936D745D-CA20-4C08-BC30-D08A12E607A8}" srcOrd="8" destOrd="0" parTransId="{5794BC60-2566-4E8B-AF41-932DE9E3CF09}" sibTransId="{3F89783E-1958-4D73-9E9D-4ADDC3DE43EC}"/>
    <dgm:cxn modelId="{2469B8E2-A478-42E2-AA81-10AD3E8626D6}" type="presOf" srcId="{F6F74AEF-BB45-45DA-85BB-D022F832901F}" destId="{E0020522-8D25-4C40-9ABB-B5A802558AAC}"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9587E1F6-0EDF-4079-BE46-C5E4EDAD7C76}" type="presOf" srcId="{1C4AA4B7-634C-4CBA-8066-E03FD66C6830}" destId="{07D5B92C-B88D-4097-96C2-28859F65CA7F}" srcOrd="0" destOrd="0" presId="urn:microsoft.com/office/officeart/2005/8/layout/hChevron3"/>
    <dgm:cxn modelId="{2A5368FE-1C47-49B5-BBAB-3FCDB61912AD}" srcId="{70A282F3-4515-4856-B2C0-86AA77246B51}" destId="{2473E0C6-F091-45D1-92DF-C3495EF1C401}" srcOrd="6" destOrd="0" parTransId="{4433C147-A76C-4373-82A9-5E8D9C6D1838}" sibTransId="{180EAE69-2C01-4311-B9E4-412DA1BB2F8A}"/>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23E8F3E0-0D4E-44EC-A5D5-384FB891694A}" type="presParOf" srcId="{776A1F8C-5C31-4691-9C2B-A7F8DF456F32}" destId="{2F548C05-5D23-47B9-9153-0D08392EF497}" srcOrd="2" destOrd="0" presId="urn:microsoft.com/office/officeart/2005/8/layout/hChevron3"/>
    <dgm:cxn modelId="{6B743A57-743D-4B08-99B0-997F146DC9E6}" type="presParOf" srcId="{776A1F8C-5C31-4691-9C2B-A7F8DF456F32}" destId="{2641F55C-7678-4F0E-9F26-07FCA1D57FDD}" srcOrd="3" destOrd="0" presId="urn:microsoft.com/office/officeart/2005/8/layout/hChevron3"/>
    <dgm:cxn modelId="{DC205062-3D57-485B-A4A3-88E08CF67B73}" type="presParOf" srcId="{776A1F8C-5C31-4691-9C2B-A7F8DF456F32}" destId="{07D5B92C-B88D-4097-96C2-28859F65CA7F}" srcOrd="4" destOrd="0" presId="urn:microsoft.com/office/officeart/2005/8/layout/hChevron3"/>
    <dgm:cxn modelId="{564C1AF4-A875-4033-AC0C-3A982FD8735B}" type="presParOf" srcId="{776A1F8C-5C31-4691-9C2B-A7F8DF456F32}" destId="{149AD83A-B175-422B-8511-AB5D0AE3C71B}"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2A60B205-ECBC-4A54-8744-FD5CBA466B06}" type="presParOf" srcId="{776A1F8C-5C31-4691-9C2B-A7F8DF456F32}" destId="{9FAE840A-45EF-4838-804D-7D38725257B5}" srcOrd="10" destOrd="0" presId="urn:microsoft.com/office/officeart/2005/8/layout/hChevron3"/>
    <dgm:cxn modelId="{43B5F5F6-6381-4D48-B856-1AB4A62ACFE7}" type="presParOf" srcId="{776A1F8C-5C31-4691-9C2B-A7F8DF456F32}" destId="{BBB638DF-FC3D-4C30-895A-940F06B6343E}" srcOrd="11" destOrd="0" presId="urn:microsoft.com/office/officeart/2005/8/layout/hChevron3"/>
    <dgm:cxn modelId="{3459719D-6CFD-462C-B8D1-15E16C375775}" type="presParOf" srcId="{776A1F8C-5C31-4691-9C2B-A7F8DF456F32}" destId="{2CC4FF6B-995D-4E35-BB3F-77D64CD4A0D0}" srcOrd="12" destOrd="0" presId="urn:microsoft.com/office/officeart/2005/8/layout/hChevron3"/>
    <dgm:cxn modelId="{9BEB9B76-D675-43EF-8776-EF1C3FA58311}" type="presParOf" srcId="{776A1F8C-5C31-4691-9C2B-A7F8DF456F32}" destId="{1B769117-C156-4328-97A8-A790DE76E5F3}" srcOrd="13" destOrd="0" presId="urn:microsoft.com/office/officeart/2005/8/layout/hChevron3"/>
    <dgm:cxn modelId="{3A64E952-699F-4EC7-9C53-12B304A1AC65}" type="presParOf" srcId="{776A1F8C-5C31-4691-9C2B-A7F8DF456F32}" destId="{E0020522-8D25-4C40-9ABB-B5A802558AAC}" srcOrd="14" destOrd="0" presId="urn:microsoft.com/office/officeart/2005/8/layout/hChevron3"/>
    <dgm:cxn modelId="{7C42AB26-C2B4-4645-A7A3-40E0E203DE4E}" type="presParOf" srcId="{776A1F8C-5C31-4691-9C2B-A7F8DF456F32}" destId="{8CF0E4F3-6CAB-4DF7-8127-F071599528CD}" srcOrd="15" destOrd="0" presId="urn:microsoft.com/office/officeart/2005/8/layout/hChevron3"/>
    <dgm:cxn modelId="{D9A9EFE4-1844-4005-8BED-2FB2A5DC5673}" type="presParOf" srcId="{776A1F8C-5C31-4691-9C2B-A7F8DF456F32}" destId="{6EE9DACF-3558-46D5-AD94-BB48E49F1489}" srcOrd="16" destOrd="0" presId="urn:microsoft.com/office/officeart/2005/8/layout/hChevron3"/>
    <dgm:cxn modelId="{DDC766BE-4A32-4C0C-825B-A9815018E346}" type="presParOf" srcId="{776A1F8C-5C31-4691-9C2B-A7F8DF456F32}" destId="{32911B46-F97F-4525-AD59-CFE95FFB94FB}" srcOrd="17" destOrd="0" presId="urn:microsoft.com/office/officeart/2005/8/layout/hChevron3"/>
    <dgm:cxn modelId="{50FEB9A3-6A5E-493F-B5D2-A491D2B86465}" type="presParOf" srcId="{776A1F8C-5C31-4691-9C2B-A7F8DF456F32}" destId="{B5879791-AD02-494D-9D78-6C22396A75B7}" srcOrd="18" destOrd="0" presId="urn:microsoft.com/office/officeart/2005/8/layout/hChevron3"/>
    <dgm:cxn modelId="{0534FCC8-F103-4C46-8CA6-2E6FE1A79070}" type="presParOf" srcId="{776A1F8C-5C31-4691-9C2B-A7F8DF456F32}" destId="{58A52110-D620-4823-A6FA-E8FA09D67D59}" srcOrd="19" destOrd="0" presId="urn:microsoft.com/office/officeart/2005/8/layout/hChevron3"/>
    <dgm:cxn modelId="{FA103E51-2275-407D-9C53-E55B4CF21AE3}" type="presParOf" srcId="{776A1F8C-5C31-4691-9C2B-A7F8DF456F32}" destId="{92430BDE-7174-4B03-866C-936903DF07F9}" srcOrd="20" destOrd="0" presId="urn:microsoft.com/office/officeart/2005/8/layout/hChevron3"/>
    <dgm:cxn modelId="{F31D3BCB-2AFA-458D-96BF-227456F0A622}" type="presParOf" srcId="{776A1F8C-5C31-4691-9C2B-A7F8DF456F32}" destId="{67BB3DEC-BE6B-4F48-94DF-D5CCA4276827}" srcOrd="21" destOrd="0" presId="urn:microsoft.com/office/officeart/2005/8/layout/hChevron3"/>
    <dgm:cxn modelId="{E192B9E4-C8EF-43DC-BA11-78FD917000E5}" type="presParOf" srcId="{776A1F8C-5C31-4691-9C2B-A7F8DF456F32}" destId="{2CB68F4E-D058-4ECE-8D28-436B2D71DCC9}" srcOrd="22"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4.xml><?xml version="1.0" encoding="utf-8"?>
<dgm:dataModel xmlns:dgm="http://schemas.openxmlformats.org/drawingml/2006/diagram" xmlns:a="http://schemas.openxmlformats.org/drawingml/2006/main">
  <dgm:ptLst>
    <dgm:pt modelId="{CF9055CF-8DEB-4A02-949A-DE72B6AC5D37}" type="doc">
      <dgm:prSet loTypeId="urn:microsoft.com/office/officeart/2005/8/layout/hList7" loCatId="list" qsTypeId="urn:microsoft.com/office/officeart/2005/8/quickstyle/3d3" qsCatId="3D" csTypeId="urn:microsoft.com/office/officeart/2005/8/colors/colorful1" csCatId="colorful" phldr="1"/>
      <dgm:spPr/>
      <dgm:t>
        <a:bodyPr rtlCol="0"/>
        <a:lstStyle/>
        <a:p>
          <a:pPr rtl="0"/>
          <a:endParaRPr lang="en-US"/>
        </a:p>
      </dgm:t>
    </dgm:pt>
    <dgm:pt modelId="{6D0E5D9F-7263-4526-A227-51301233F549}">
      <dgm:prSet phldrT="[Text]" custT="1"/>
      <dgm:spPr/>
      <dgm:t>
        <a:bodyPr rtlCol="0" anchor="t"/>
        <a:lstStyle/>
        <a:p>
          <a:pPr rtl="0"/>
          <a:r>
            <a:rPr lang="fr-FR" sz="1800" b="1" noProof="0" dirty="0"/>
            <a:t>Grammaire</a:t>
          </a:r>
        </a:p>
        <a:p>
          <a:pPr rtl="0"/>
          <a:r>
            <a:rPr lang="fr-FR" sz="1800" b="0" strike="sngStrike" noProof="0" dirty="0">
              <a:solidFill>
                <a:schemeClr val="bg1"/>
              </a:solidFill>
            </a:rPr>
            <a:t>- La quantité (définie/indéfinie)</a:t>
          </a:r>
        </a:p>
        <a:p>
          <a:pPr rtl="0"/>
          <a:r>
            <a:rPr lang="fr-FR" sz="1800" b="0" noProof="0" dirty="0"/>
            <a:t>- Les pronoms compléments</a:t>
          </a:r>
        </a:p>
        <a:p>
          <a:pPr rtl="0"/>
          <a:r>
            <a:rPr lang="fr-FR" sz="1800" b="0" noProof="0" dirty="0"/>
            <a:t>- Le présent progressif</a:t>
          </a:r>
        </a:p>
        <a:p>
          <a:pPr rtl="0"/>
          <a:r>
            <a:rPr lang="fr-FR" sz="1800" b="0" noProof="0" dirty="0"/>
            <a:t>- La chronologie</a:t>
          </a:r>
        </a:p>
      </dgm:t>
    </dgm:pt>
    <dgm:pt modelId="{23416D07-25F8-426C-BC65-639E6BCF4D6D}" type="parTrans" cxnId="{C8C462C6-33A3-4E8B-91FE-36DBE92F1C4A}">
      <dgm:prSet/>
      <dgm:spPr/>
      <dgm:t>
        <a:bodyPr rtlCol="0"/>
        <a:lstStyle/>
        <a:p>
          <a:pPr rtl="0"/>
          <a:endParaRPr lang="en-US" sz="1600"/>
        </a:p>
      </dgm:t>
    </dgm:pt>
    <dgm:pt modelId="{DE289E29-1989-4D8E-8AA6-F030105B3F13}" type="sibTrans" cxnId="{C8C462C6-33A3-4E8B-91FE-36DBE92F1C4A}">
      <dgm:prSet/>
      <dgm:spPr/>
      <dgm:t>
        <a:bodyPr rtlCol="0"/>
        <a:lstStyle/>
        <a:p>
          <a:pPr rtl="0"/>
          <a:endParaRPr lang="en-US" sz="1600"/>
        </a:p>
      </dgm:t>
    </dgm:pt>
    <dgm:pt modelId="{716DBFC6-5D6F-4FC4-AB0B-4D2A46DAE80E}">
      <dgm:prSet phldrT="[Text]" custT="1"/>
      <dgm:spPr/>
      <dgm:t>
        <a:bodyPr rtlCol="0" anchor="t"/>
        <a:lstStyle/>
        <a:p>
          <a:pPr rtl="0"/>
          <a:r>
            <a:rPr lang="fr-FR" sz="1800" b="1" noProof="0" dirty="0"/>
            <a:t>Culture</a:t>
          </a:r>
        </a:p>
        <a:p>
          <a:pPr rtl="0"/>
          <a:r>
            <a:rPr lang="fr-FR" sz="1800" b="0" strike="sngStrike" noProof="0" dirty="0"/>
            <a:t>- Les recettes les plus populaires en France</a:t>
          </a:r>
        </a:p>
      </dgm:t>
    </dgm:pt>
    <dgm:pt modelId="{06FD4F2E-96C4-4C8C-9EE1-C7DA79F35950}" type="parTrans" cxnId="{91B7240F-DBC6-4A24-AA0E-962D15CED421}">
      <dgm:prSet/>
      <dgm:spPr/>
      <dgm:t>
        <a:bodyPr/>
        <a:lstStyle/>
        <a:p>
          <a:endParaRPr lang="fr-FR" sz="1600"/>
        </a:p>
      </dgm:t>
    </dgm:pt>
    <dgm:pt modelId="{C9D3AD42-8578-4DC8-9E32-87642AA7F4BA}" type="sibTrans" cxnId="{91B7240F-DBC6-4A24-AA0E-962D15CED421}">
      <dgm:prSet/>
      <dgm:spPr/>
      <dgm:t>
        <a:bodyPr/>
        <a:lstStyle/>
        <a:p>
          <a:endParaRPr lang="fr-FR" sz="1600"/>
        </a:p>
      </dgm:t>
    </dgm:pt>
    <dgm:pt modelId="{B664F99F-53AA-47D9-8E4A-86CBE4805C81}">
      <dgm:prSet phldrT="[Text]" custT="1"/>
      <dgm:spPr/>
      <dgm:t>
        <a:bodyPr rtlCol="0" anchor="t"/>
        <a:lstStyle/>
        <a:p>
          <a:pPr rtl="0"/>
          <a:r>
            <a:rPr lang="fr-FR" sz="1800" b="1" noProof="0" dirty="0"/>
            <a:t>Vocabulaire</a:t>
          </a:r>
        </a:p>
        <a:p>
          <a:pPr rtl="0"/>
          <a:r>
            <a:rPr lang="fr-FR" sz="1800" b="0" strike="sngStrike" noProof="0" dirty="0"/>
            <a:t>- Les aliments</a:t>
          </a:r>
        </a:p>
        <a:p>
          <a:pPr rtl="0"/>
          <a:r>
            <a:rPr lang="fr-FR" sz="1800" b="0" strike="sngStrike" noProof="0" dirty="0"/>
            <a:t>- Les actions en cuisine</a:t>
          </a:r>
        </a:p>
        <a:p>
          <a:pPr rtl="0"/>
          <a:r>
            <a:rPr lang="fr-FR" sz="1800" b="0" strike="noStrike" noProof="0" dirty="0"/>
            <a:t>- Donner une opinion</a:t>
          </a:r>
          <a:endParaRPr lang="fr-FR" sz="1800" b="0" strike="sngStrike" noProof="0" dirty="0"/>
        </a:p>
      </dgm:t>
    </dgm:pt>
    <dgm:pt modelId="{72E343FC-93CE-4BCC-A013-3F0625C409B4}" type="parTrans" cxnId="{D032A8F9-B3F6-41AE-9A86-0FD0A3885069}">
      <dgm:prSet/>
      <dgm:spPr/>
      <dgm:t>
        <a:bodyPr/>
        <a:lstStyle/>
        <a:p>
          <a:endParaRPr lang="fr-FR" sz="1600"/>
        </a:p>
      </dgm:t>
    </dgm:pt>
    <dgm:pt modelId="{F68BA60D-5816-494C-90A0-90AD886A7A01}" type="sibTrans" cxnId="{D032A8F9-B3F6-41AE-9A86-0FD0A3885069}">
      <dgm:prSet/>
      <dgm:spPr/>
      <dgm:t>
        <a:bodyPr/>
        <a:lstStyle/>
        <a:p>
          <a:endParaRPr lang="fr-FR" sz="1600"/>
        </a:p>
      </dgm:t>
    </dgm:pt>
    <dgm:pt modelId="{F93B8BD0-64EE-45F2-9302-B7D61CE00635}" type="pres">
      <dgm:prSet presAssocID="{CF9055CF-8DEB-4A02-949A-DE72B6AC5D37}" presName="Name0" presStyleCnt="0">
        <dgm:presLayoutVars>
          <dgm:dir/>
          <dgm:resizeHandles val="exact"/>
        </dgm:presLayoutVars>
      </dgm:prSet>
      <dgm:spPr/>
    </dgm:pt>
    <dgm:pt modelId="{D3EE7165-49A2-4209-A007-09C882F50B45}" type="pres">
      <dgm:prSet presAssocID="{CF9055CF-8DEB-4A02-949A-DE72B6AC5D37}" presName="fgShape" presStyleLbl="fgShp" presStyleIdx="0" presStyleCnt="1" custScaleX="100596" custScaleY="1714" custLinFactY="300000" custLinFactNeighborX="-83" custLinFactNeighborY="380218"/>
      <dgm:spPr/>
    </dgm:pt>
    <dgm:pt modelId="{B37A3B9D-AF7C-4B9A-A656-1DA10EA46A9C}" type="pres">
      <dgm:prSet presAssocID="{CF9055CF-8DEB-4A02-949A-DE72B6AC5D37}" presName="linComp" presStyleCnt="0"/>
      <dgm:spPr/>
    </dgm:pt>
    <dgm:pt modelId="{126DE8B4-F2DC-4E7B-B02E-DAE8B417F81B}" type="pres">
      <dgm:prSet presAssocID="{B664F99F-53AA-47D9-8E4A-86CBE4805C81}" presName="compNode" presStyleCnt="0"/>
      <dgm:spPr/>
    </dgm:pt>
    <dgm:pt modelId="{52859561-4C40-474F-B39B-EAFCBBA049A0}" type="pres">
      <dgm:prSet presAssocID="{B664F99F-53AA-47D9-8E4A-86CBE4805C81}" presName="bkgdShape" presStyleLbl="node1" presStyleIdx="0" presStyleCnt="3"/>
      <dgm:spPr/>
    </dgm:pt>
    <dgm:pt modelId="{B76FA7E4-59BE-411D-B27B-C4189E79F869}" type="pres">
      <dgm:prSet presAssocID="{B664F99F-53AA-47D9-8E4A-86CBE4805C81}" presName="nodeTx" presStyleLbl="node1" presStyleIdx="0" presStyleCnt="3">
        <dgm:presLayoutVars>
          <dgm:bulletEnabled val="1"/>
        </dgm:presLayoutVars>
      </dgm:prSet>
      <dgm:spPr/>
    </dgm:pt>
    <dgm:pt modelId="{474A2939-9CF2-4F95-991C-9DB54DA54C18}" type="pres">
      <dgm:prSet presAssocID="{B664F99F-53AA-47D9-8E4A-86CBE4805C81}" presName="invisiNode" presStyleLbl="node1" presStyleIdx="0" presStyleCnt="3"/>
      <dgm:spPr/>
    </dgm:pt>
    <dgm:pt modelId="{279DFE09-28EE-48A2-B192-FFEC93ADF17D}" type="pres">
      <dgm:prSet presAssocID="{B664F99F-53AA-47D9-8E4A-86CBE4805C81}" presName="imagNode" presStyleLbl="fgImgPlace1" presStyleIdx="0" presStyleCnt="3"/>
      <dgm:spPr>
        <a:blipFill>
          <a:blip xmlns:r="http://schemas.openxmlformats.org/officeDocument/2006/relationships" r:embed="rId1"/>
          <a:srcRect/>
          <a:stretch>
            <a:fillRect t="-4000" b="-4000"/>
          </a:stretch>
        </a:blipFill>
      </dgm:spPr>
    </dgm:pt>
    <dgm:pt modelId="{20D0C550-AEA5-4EC4-A438-DF0167760347}" type="pres">
      <dgm:prSet presAssocID="{F68BA60D-5816-494C-90A0-90AD886A7A01}" presName="sibTrans" presStyleLbl="sibTrans2D1" presStyleIdx="0" presStyleCnt="0"/>
      <dgm:spPr/>
    </dgm:pt>
    <dgm:pt modelId="{8B404916-6027-47BE-BDE1-9F74EAF7C193}" type="pres">
      <dgm:prSet presAssocID="{6D0E5D9F-7263-4526-A227-51301233F549}" presName="compNode" presStyleCnt="0"/>
      <dgm:spPr/>
    </dgm:pt>
    <dgm:pt modelId="{DB1E9EF9-0CB9-46C8-B218-BE1DCDA76ADC}" type="pres">
      <dgm:prSet presAssocID="{6D0E5D9F-7263-4526-A227-51301233F549}" presName="bkgdShape" presStyleLbl="node1" presStyleIdx="1" presStyleCnt="3" custLinFactNeighborY="256"/>
      <dgm:spPr/>
    </dgm:pt>
    <dgm:pt modelId="{49DC33B3-1E99-49A5-8AB6-AE522BB3D80F}" type="pres">
      <dgm:prSet presAssocID="{6D0E5D9F-7263-4526-A227-51301233F549}" presName="nodeTx" presStyleLbl="node1" presStyleIdx="1" presStyleCnt="3">
        <dgm:presLayoutVars>
          <dgm:bulletEnabled val="1"/>
        </dgm:presLayoutVars>
      </dgm:prSet>
      <dgm:spPr/>
    </dgm:pt>
    <dgm:pt modelId="{01C772CB-2A18-4E2E-A33C-999C5E7B417E}" type="pres">
      <dgm:prSet presAssocID="{6D0E5D9F-7263-4526-A227-51301233F549}" presName="invisiNode" presStyleLbl="node1" presStyleIdx="1" presStyleCnt="3"/>
      <dgm:spPr/>
    </dgm:pt>
    <dgm:pt modelId="{112E1D68-647B-46C7-AF2C-FF0A84DB584F}" type="pres">
      <dgm:prSet presAssocID="{6D0E5D9F-7263-4526-A227-51301233F549}" presName="imagNode" presStyleLbl="fgImgPlace1" presStyleIdx="1" presStyleCnt="3" custLinFactNeighborX="-861" custLinFactNeighborY="8494"/>
      <dgm:spPr>
        <a:blipFill>
          <a:blip xmlns:r="http://schemas.openxmlformats.org/officeDocument/2006/relationships" r:embed="rId2"/>
          <a:srcRect/>
          <a:stretch>
            <a:fillRect l="-26000" r="-26000"/>
          </a:stretch>
        </a:blipFill>
      </dgm:spPr>
    </dgm:pt>
    <dgm:pt modelId="{1A3424F7-9B52-4420-9065-92474B71804C}" type="pres">
      <dgm:prSet presAssocID="{DE289E29-1989-4D8E-8AA6-F030105B3F13}" presName="sibTrans" presStyleLbl="sibTrans2D1" presStyleIdx="0" presStyleCnt="0"/>
      <dgm:spPr/>
    </dgm:pt>
    <dgm:pt modelId="{796BBF0E-2433-4E42-B2AF-DEC93C0517DE}" type="pres">
      <dgm:prSet presAssocID="{716DBFC6-5D6F-4FC4-AB0B-4D2A46DAE80E}" presName="compNode" presStyleCnt="0"/>
      <dgm:spPr/>
    </dgm:pt>
    <dgm:pt modelId="{B763F694-AEA6-4A82-AF9F-266D99C859B4}" type="pres">
      <dgm:prSet presAssocID="{716DBFC6-5D6F-4FC4-AB0B-4D2A46DAE80E}" presName="bkgdShape" presStyleLbl="node1" presStyleIdx="2" presStyleCnt="3"/>
      <dgm:spPr/>
    </dgm:pt>
    <dgm:pt modelId="{61272491-44A4-4B8F-AE66-9D0A3C224618}" type="pres">
      <dgm:prSet presAssocID="{716DBFC6-5D6F-4FC4-AB0B-4D2A46DAE80E}" presName="nodeTx" presStyleLbl="node1" presStyleIdx="2" presStyleCnt="3">
        <dgm:presLayoutVars>
          <dgm:bulletEnabled val="1"/>
        </dgm:presLayoutVars>
      </dgm:prSet>
      <dgm:spPr/>
    </dgm:pt>
    <dgm:pt modelId="{78CD55C1-7AE2-48E0-826C-4FEA54C241DC}" type="pres">
      <dgm:prSet presAssocID="{716DBFC6-5D6F-4FC4-AB0B-4D2A46DAE80E}" presName="invisiNode" presStyleLbl="node1" presStyleIdx="2" presStyleCnt="3"/>
      <dgm:spPr/>
    </dgm:pt>
    <dgm:pt modelId="{6D76E5FF-7D2E-406A-B668-9F0EAFB414C8}" type="pres">
      <dgm:prSet presAssocID="{716DBFC6-5D6F-4FC4-AB0B-4D2A46DAE80E}" presName="imagNode" presStyleLbl="fgImgPlace1" presStyleIdx="2" presStyleCnt="3"/>
      <dgm:spPr>
        <a:blipFill>
          <a:blip xmlns:r="http://schemas.openxmlformats.org/officeDocument/2006/relationships" r:embed="rId3"/>
          <a:srcRect/>
          <a:stretch>
            <a:fillRect/>
          </a:stretch>
        </a:blipFill>
      </dgm:spPr>
    </dgm:pt>
  </dgm:ptLst>
  <dgm:cxnLst>
    <dgm:cxn modelId="{B2723C05-C5D8-4835-AB74-1C0F77494E28}" type="presOf" srcId="{B664F99F-53AA-47D9-8E4A-86CBE4805C81}" destId="{B76FA7E4-59BE-411D-B27B-C4189E79F869}" srcOrd="1" destOrd="0" presId="urn:microsoft.com/office/officeart/2005/8/layout/hList7"/>
    <dgm:cxn modelId="{5A38F80C-5631-4A0F-A88E-ED83E8801F11}" type="presOf" srcId="{716DBFC6-5D6F-4FC4-AB0B-4D2A46DAE80E}" destId="{B763F694-AEA6-4A82-AF9F-266D99C859B4}" srcOrd="0" destOrd="0" presId="urn:microsoft.com/office/officeart/2005/8/layout/hList7"/>
    <dgm:cxn modelId="{91B7240F-DBC6-4A24-AA0E-962D15CED421}" srcId="{CF9055CF-8DEB-4A02-949A-DE72B6AC5D37}" destId="{716DBFC6-5D6F-4FC4-AB0B-4D2A46DAE80E}" srcOrd="2" destOrd="0" parTransId="{06FD4F2E-96C4-4C8C-9EE1-C7DA79F35950}" sibTransId="{C9D3AD42-8578-4DC8-9E32-87642AA7F4BA}"/>
    <dgm:cxn modelId="{99DCD91F-48F0-4E97-A133-AF0F4606954A}" type="presOf" srcId="{6D0E5D9F-7263-4526-A227-51301233F549}" destId="{DB1E9EF9-0CB9-46C8-B218-BE1DCDA76ADC}" srcOrd="0" destOrd="0" presId="urn:microsoft.com/office/officeart/2005/8/layout/hList7"/>
    <dgm:cxn modelId="{382B6D4B-5B70-420B-B172-477F8DA772D1}" type="presOf" srcId="{B664F99F-53AA-47D9-8E4A-86CBE4805C81}" destId="{52859561-4C40-474F-B39B-EAFCBBA049A0}" srcOrd="0" destOrd="0" presId="urn:microsoft.com/office/officeart/2005/8/layout/hList7"/>
    <dgm:cxn modelId="{22C1026F-3BFD-461A-B2FE-4E6C343FBEB6}" type="presOf" srcId="{F68BA60D-5816-494C-90A0-90AD886A7A01}" destId="{20D0C550-AEA5-4EC4-A438-DF0167760347}" srcOrd="0" destOrd="0" presId="urn:microsoft.com/office/officeart/2005/8/layout/hList7"/>
    <dgm:cxn modelId="{C8C462C6-33A3-4E8B-91FE-36DBE92F1C4A}" srcId="{CF9055CF-8DEB-4A02-949A-DE72B6AC5D37}" destId="{6D0E5D9F-7263-4526-A227-51301233F549}" srcOrd="1" destOrd="0" parTransId="{23416D07-25F8-426C-BC65-639E6BCF4D6D}" sibTransId="{DE289E29-1989-4D8E-8AA6-F030105B3F13}"/>
    <dgm:cxn modelId="{623124CF-8B0A-48EE-B866-67DE964130D6}" type="presOf" srcId="{CF9055CF-8DEB-4A02-949A-DE72B6AC5D37}" destId="{F93B8BD0-64EE-45F2-9302-B7D61CE00635}" srcOrd="0" destOrd="0" presId="urn:microsoft.com/office/officeart/2005/8/layout/hList7"/>
    <dgm:cxn modelId="{17D8D3D9-CC64-4D01-A641-FCB8003203E7}" type="presOf" srcId="{DE289E29-1989-4D8E-8AA6-F030105B3F13}" destId="{1A3424F7-9B52-4420-9065-92474B71804C}" srcOrd="0" destOrd="0" presId="urn:microsoft.com/office/officeart/2005/8/layout/hList7"/>
    <dgm:cxn modelId="{78A918EE-B063-4F62-A1F8-DEBC73C1C4EB}" type="presOf" srcId="{6D0E5D9F-7263-4526-A227-51301233F549}" destId="{49DC33B3-1E99-49A5-8AB6-AE522BB3D80F}" srcOrd="1" destOrd="0" presId="urn:microsoft.com/office/officeart/2005/8/layout/hList7"/>
    <dgm:cxn modelId="{D032A8F9-B3F6-41AE-9A86-0FD0A3885069}" srcId="{CF9055CF-8DEB-4A02-949A-DE72B6AC5D37}" destId="{B664F99F-53AA-47D9-8E4A-86CBE4805C81}" srcOrd="0" destOrd="0" parTransId="{72E343FC-93CE-4BCC-A013-3F0625C409B4}" sibTransId="{F68BA60D-5816-494C-90A0-90AD886A7A01}"/>
    <dgm:cxn modelId="{B04308FD-E106-416D-804D-4D7CFCCFD060}" type="presOf" srcId="{716DBFC6-5D6F-4FC4-AB0B-4D2A46DAE80E}" destId="{61272491-44A4-4B8F-AE66-9D0A3C224618}" srcOrd="1" destOrd="0" presId="urn:microsoft.com/office/officeart/2005/8/layout/hList7"/>
    <dgm:cxn modelId="{7499FD69-9598-4784-B60C-3C838065B8C0}" type="presParOf" srcId="{F93B8BD0-64EE-45F2-9302-B7D61CE00635}" destId="{D3EE7165-49A2-4209-A007-09C882F50B45}" srcOrd="0" destOrd="0" presId="urn:microsoft.com/office/officeart/2005/8/layout/hList7"/>
    <dgm:cxn modelId="{F326CF36-CDF2-44E5-9916-A18F7CD48618}" type="presParOf" srcId="{F93B8BD0-64EE-45F2-9302-B7D61CE00635}" destId="{B37A3B9D-AF7C-4B9A-A656-1DA10EA46A9C}" srcOrd="1" destOrd="0" presId="urn:microsoft.com/office/officeart/2005/8/layout/hList7"/>
    <dgm:cxn modelId="{A46ED573-C725-4FB6-9DE2-9E85F688879A}" type="presParOf" srcId="{B37A3B9D-AF7C-4B9A-A656-1DA10EA46A9C}" destId="{126DE8B4-F2DC-4E7B-B02E-DAE8B417F81B}" srcOrd="0" destOrd="0" presId="urn:microsoft.com/office/officeart/2005/8/layout/hList7"/>
    <dgm:cxn modelId="{FE463143-ED6F-426B-8CF5-EC5AD08B2CC3}" type="presParOf" srcId="{126DE8B4-F2DC-4E7B-B02E-DAE8B417F81B}" destId="{52859561-4C40-474F-B39B-EAFCBBA049A0}" srcOrd="0" destOrd="0" presId="urn:microsoft.com/office/officeart/2005/8/layout/hList7"/>
    <dgm:cxn modelId="{5EF713E5-EEC5-4465-ABC6-38830169DFC5}" type="presParOf" srcId="{126DE8B4-F2DC-4E7B-B02E-DAE8B417F81B}" destId="{B76FA7E4-59BE-411D-B27B-C4189E79F869}" srcOrd="1" destOrd="0" presId="urn:microsoft.com/office/officeart/2005/8/layout/hList7"/>
    <dgm:cxn modelId="{8B3E462F-AAC1-44CA-A23A-DBD973B5BDC8}" type="presParOf" srcId="{126DE8B4-F2DC-4E7B-B02E-DAE8B417F81B}" destId="{474A2939-9CF2-4F95-991C-9DB54DA54C18}" srcOrd="2" destOrd="0" presId="urn:microsoft.com/office/officeart/2005/8/layout/hList7"/>
    <dgm:cxn modelId="{55E1FF7D-7A5A-4002-9CE7-215A86A43848}" type="presParOf" srcId="{126DE8B4-F2DC-4E7B-B02E-DAE8B417F81B}" destId="{279DFE09-28EE-48A2-B192-FFEC93ADF17D}" srcOrd="3" destOrd="0" presId="urn:microsoft.com/office/officeart/2005/8/layout/hList7"/>
    <dgm:cxn modelId="{D1B91948-3EB5-4A98-BD86-F8777AFD26A1}" type="presParOf" srcId="{B37A3B9D-AF7C-4B9A-A656-1DA10EA46A9C}" destId="{20D0C550-AEA5-4EC4-A438-DF0167760347}" srcOrd="1" destOrd="0" presId="urn:microsoft.com/office/officeart/2005/8/layout/hList7"/>
    <dgm:cxn modelId="{85D611AA-BF64-4567-AEFD-1A452A1CF91B}" type="presParOf" srcId="{B37A3B9D-AF7C-4B9A-A656-1DA10EA46A9C}" destId="{8B404916-6027-47BE-BDE1-9F74EAF7C193}" srcOrd="2" destOrd="0" presId="urn:microsoft.com/office/officeart/2005/8/layout/hList7"/>
    <dgm:cxn modelId="{EA65AF5B-BE4C-4EA4-AB3B-494529F74987}" type="presParOf" srcId="{8B404916-6027-47BE-BDE1-9F74EAF7C193}" destId="{DB1E9EF9-0CB9-46C8-B218-BE1DCDA76ADC}" srcOrd="0" destOrd="0" presId="urn:microsoft.com/office/officeart/2005/8/layout/hList7"/>
    <dgm:cxn modelId="{0E7578E7-5307-4CE4-A801-B569FEEAC64A}" type="presParOf" srcId="{8B404916-6027-47BE-BDE1-9F74EAF7C193}" destId="{49DC33B3-1E99-49A5-8AB6-AE522BB3D80F}" srcOrd="1" destOrd="0" presId="urn:microsoft.com/office/officeart/2005/8/layout/hList7"/>
    <dgm:cxn modelId="{8EF61CA8-8895-47FD-807F-B2D075E08D18}" type="presParOf" srcId="{8B404916-6027-47BE-BDE1-9F74EAF7C193}" destId="{01C772CB-2A18-4E2E-A33C-999C5E7B417E}" srcOrd="2" destOrd="0" presId="urn:microsoft.com/office/officeart/2005/8/layout/hList7"/>
    <dgm:cxn modelId="{08FEA6FB-7436-4437-B93D-63B749A0D807}" type="presParOf" srcId="{8B404916-6027-47BE-BDE1-9F74EAF7C193}" destId="{112E1D68-647B-46C7-AF2C-FF0A84DB584F}" srcOrd="3" destOrd="0" presId="urn:microsoft.com/office/officeart/2005/8/layout/hList7"/>
    <dgm:cxn modelId="{1AADD07B-99C4-4807-B2D2-687EFFB4A481}" type="presParOf" srcId="{B37A3B9D-AF7C-4B9A-A656-1DA10EA46A9C}" destId="{1A3424F7-9B52-4420-9065-92474B71804C}" srcOrd="3" destOrd="0" presId="urn:microsoft.com/office/officeart/2005/8/layout/hList7"/>
    <dgm:cxn modelId="{E072F03A-C4DB-492F-986C-A74A9093F5E6}" type="presParOf" srcId="{B37A3B9D-AF7C-4B9A-A656-1DA10EA46A9C}" destId="{796BBF0E-2433-4E42-B2AF-DEC93C0517DE}" srcOrd="4" destOrd="0" presId="urn:microsoft.com/office/officeart/2005/8/layout/hList7"/>
    <dgm:cxn modelId="{F993B5E4-0EFB-4000-9394-F21DEFA6498C}" type="presParOf" srcId="{796BBF0E-2433-4E42-B2AF-DEC93C0517DE}" destId="{B763F694-AEA6-4A82-AF9F-266D99C859B4}" srcOrd="0" destOrd="0" presId="urn:microsoft.com/office/officeart/2005/8/layout/hList7"/>
    <dgm:cxn modelId="{E7C3B3E6-6FBE-4BC2-8C25-5311B20D27D2}" type="presParOf" srcId="{796BBF0E-2433-4E42-B2AF-DEC93C0517DE}" destId="{61272491-44A4-4B8F-AE66-9D0A3C224618}" srcOrd="1" destOrd="0" presId="urn:microsoft.com/office/officeart/2005/8/layout/hList7"/>
    <dgm:cxn modelId="{D567D226-0A60-43E0-A3BD-86391E6BDC35}" type="presParOf" srcId="{796BBF0E-2433-4E42-B2AF-DEC93C0517DE}" destId="{78CD55C1-7AE2-48E0-826C-4FEA54C241DC}" srcOrd="2" destOrd="0" presId="urn:microsoft.com/office/officeart/2005/8/layout/hList7"/>
    <dgm:cxn modelId="{187A524A-0375-4CE5-B2DB-E3B4DD3D38F9}" type="presParOf" srcId="{796BBF0E-2433-4E42-B2AF-DEC93C0517DE}" destId="{6D76E5FF-7D2E-406A-B668-9F0EAFB414C8}"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5.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200" dirty="0">
              <a:hlinkClick xmlns:r="http://schemas.openxmlformats.org/officeDocument/2006/relationships" r:id="rId1" action="ppaction://hlinksldjump"/>
            </a:rPr>
            <a:t>I. Starter</a:t>
          </a:r>
          <a:endParaRPr lang="fr-FR" sz="1200" dirty="0"/>
        </a:p>
      </dgm:t>
    </dgm:pt>
    <dgm:pt modelId="{C735A598-7BAA-4198-B3DB-B75AF76A8085}" type="parTrans" cxnId="{C66094AE-62B6-4AC2-AD90-6DDD41DB0420}">
      <dgm:prSet/>
      <dgm:spPr/>
      <dgm:t>
        <a:bodyPr/>
        <a:lstStyle/>
        <a:p>
          <a:endParaRPr lang="fr-FR" sz="1200"/>
        </a:p>
      </dgm:t>
    </dgm:pt>
    <dgm:pt modelId="{D71A99E9-9574-442D-A8CA-B21062B246A6}" type="sibTrans" cxnId="{C66094AE-62B6-4AC2-AD90-6DDD41DB0420}">
      <dgm:prSet/>
      <dgm:spPr/>
      <dgm:t>
        <a:bodyPr/>
        <a:lstStyle/>
        <a:p>
          <a:endParaRPr lang="fr-FR" sz="1200"/>
        </a:p>
      </dgm:t>
    </dgm:pt>
    <dgm:pt modelId="{6FAE786F-AC75-4C08-AB21-821A5A2DCB78}">
      <dgm:prSet phldrT="[Texte]" custT="1"/>
      <dgm:spPr>
        <a:solidFill>
          <a:schemeClr val="accent6">
            <a:lumMod val="20000"/>
            <a:lumOff val="80000"/>
          </a:schemeClr>
        </a:solidFill>
      </dgm:spPr>
      <dgm:t>
        <a:bodyPr/>
        <a:lstStyle/>
        <a:p>
          <a:r>
            <a:rPr lang="fr-FR" sz="1200" dirty="0">
              <a:hlinkClick xmlns:r="http://schemas.openxmlformats.org/officeDocument/2006/relationships" r:id="rId2" action="ppaction://hlinksldjump"/>
            </a:rPr>
            <a:t>II. C. texte</a:t>
          </a:r>
          <a:endParaRPr lang="fr-FR" sz="1200" dirty="0"/>
        </a:p>
      </dgm:t>
    </dgm:pt>
    <dgm:pt modelId="{995DA614-9380-4BB6-AF59-3DCB142B5F48}" type="parTrans" cxnId="{999FA33F-C5F2-4496-9223-5605050F10AE}">
      <dgm:prSet/>
      <dgm:spPr/>
      <dgm:t>
        <a:bodyPr/>
        <a:lstStyle/>
        <a:p>
          <a:endParaRPr lang="fr-FR" sz="1200"/>
        </a:p>
      </dgm:t>
    </dgm:pt>
    <dgm:pt modelId="{EB9486F7-414A-4ECD-8706-C58E89D3C254}" type="sibTrans" cxnId="{999FA33F-C5F2-4496-9223-5605050F10AE}">
      <dgm:prSet/>
      <dgm:spPr/>
      <dgm:t>
        <a:bodyPr/>
        <a:lstStyle/>
        <a:p>
          <a:endParaRPr lang="fr-FR" sz="1200"/>
        </a:p>
      </dgm:t>
    </dgm:pt>
    <dgm:pt modelId="{85EC93E8-032B-44C3-96BD-D8FC2CDF2A04}">
      <dgm:prSet phldrT="[Texte]" custT="1"/>
      <dgm:spPr>
        <a:solidFill>
          <a:schemeClr val="accent6">
            <a:lumMod val="20000"/>
            <a:lumOff val="80000"/>
          </a:schemeClr>
        </a:solidFill>
      </dgm:spPr>
      <dgm:t>
        <a:bodyPr/>
        <a:lstStyle/>
        <a:p>
          <a:r>
            <a:rPr lang="fr-FR" sz="1200" dirty="0">
              <a:hlinkClick xmlns:r="http://schemas.openxmlformats.org/officeDocument/2006/relationships" r:id="rId3" action="ppaction://hlinksldjump"/>
            </a:rPr>
            <a:t>IV. Gr: qté définie</a:t>
          </a:r>
          <a:endParaRPr lang="fr-FR" sz="1200" dirty="0"/>
        </a:p>
      </dgm:t>
    </dgm:pt>
    <dgm:pt modelId="{B0ED8357-9422-40D9-916C-E231BBDB607E}" type="parTrans" cxnId="{0A00E1CB-F810-44A5-A8D7-65B7092DF0AD}">
      <dgm:prSet/>
      <dgm:spPr/>
      <dgm:t>
        <a:bodyPr/>
        <a:lstStyle/>
        <a:p>
          <a:endParaRPr lang="fr-FR" sz="1200"/>
        </a:p>
      </dgm:t>
    </dgm:pt>
    <dgm:pt modelId="{9936B63E-A76D-4026-BBC4-6A1BEE9FE167}" type="sibTrans" cxnId="{0A00E1CB-F810-44A5-A8D7-65B7092DF0AD}">
      <dgm:prSet/>
      <dgm:spPr/>
      <dgm:t>
        <a:bodyPr/>
        <a:lstStyle/>
        <a:p>
          <a:endParaRPr lang="fr-FR" sz="1200"/>
        </a:p>
      </dgm:t>
    </dgm:pt>
    <dgm:pt modelId="{63BF9446-41F9-44D2-88CF-A079D597BA95}">
      <dgm:prSet phldrT="[Texte]" custT="1"/>
      <dgm:spPr>
        <a:solidFill>
          <a:schemeClr val="accent6">
            <a:lumMod val="20000"/>
            <a:lumOff val="80000"/>
          </a:schemeClr>
        </a:solidFill>
      </dgm:spPr>
      <dgm:t>
        <a:bodyPr/>
        <a:lstStyle/>
        <a:p>
          <a:r>
            <a:rPr lang="fr-FR" sz="1200" dirty="0">
              <a:hlinkClick xmlns:r="http://schemas.openxmlformats.org/officeDocument/2006/relationships" r:id="rId4" action="ppaction://hlinksldjump"/>
            </a:rPr>
            <a:t>V. Gr: qté indéfinie</a:t>
          </a:r>
          <a:endParaRPr lang="fr-FR" sz="1200" dirty="0"/>
        </a:p>
      </dgm:t>
    </dgm:pt>
    <dgm:pt modelId="{9AEBF485-80B7-4E72-B632-6D0248883F53}" type="parTrans" cxnId="{B2C73BEB-7BFC-4B9A-BF95-0C73B50EBA98}">
      <dgm:prSet/>
      <dgm:spPr/>
      <dgm:t>
        <a:bodyPr/>
        <a:lstStyle/>
        <a:p>
          <a:endParaRPr lang="fr-FR" sz="1200"/>
        </a:p>
      </dgm:t>
    </dgm:pt>
    <dgm:pt modelId="{F11C5AE7-F1F8-4B7B-AAC2-50535A342F1D}" type="sibTrans" cxnId="{B2C73BEB-7BFC-4B9A-BF95-0C73B50EBA98}">
      <dgm:prSet/>
      <dgm:spPr/>
      <dgm:t>
        <a:bodyPr/>
        <a:lstStyle/>
        <a:p>
          <a:endParaRPr lang="fr-FR" sz="1200"/>
        </a:p>
      </dgm:t>
    </dgm:pt>
    <dgm:pt modelId="{9CD13DA1-4E5F-4C46-A83B-A6876944F671}">
      <dgm:prSet phldrT="[Texte]" custT="1"/>
      <dgm:spPr>
        <a:solidFill>
          <a:schemeClr val="accent6">
            <a:lumMod val="20000"/>
            <a:lumOff val="80000"/>
          </a:schemeClr>
        </a:solidFill>
      </dgm:spPr>
      <dgm:t>
        <a:bodyPr/>
        <a:lstStyle/>
        <a:p>
          <a:r>
            <a:rPr lang="fr-FR" sz="1200" dirty="0">
              <a:hlinkClick xmlns:r="http://schemas.openxmlformats.org/officeDocument/2006/relationships" r:id="rId5" action="ppaction://hlinksldjump"/>
            </a:rPr>
            <a:t>XI. Phonétique</a:t>
          </a:r>
          <a:endParaRPr lang="fr-FR" sz="1200" dirty="0"/>
        </a:p>
      </dgm:t>
    </dgm:pt>
    <dgm:pt modelId="{A0441888-E3AF-4D12-AB92-613143FC1909}" type="parTrans" cxnId="{C85385A2-F66B-431C-B9AC-A00FB80E79EB}">
      <dgm:prSet/>
      <dgm:spPr/>
      <dgm:t>
        <a:bodyPr/>
        <a:lstStyle/>
        <a:p>
          <a:endParaRPr lang="fr-FR" sz="1200"/>
        </a:p>
      </dgm:t>
    </dgm:pt>
    <dgm:pt modelId="{1E76E48C-B58D-4209-8280-B24013EBE79B}" type="sibTrans" cxnId="{C85385A2-F66B-431C-B9AC-A00FB80E79EB}">
      <dgm:prSet/>
      <dgm:spPr/>
      <dgm:t>
        <a:bodyPr/>
        <a:lstStyle/>
        <a:p>
          <a:endParaRPr lang="fr-FR" sz="1200"/>
        </a:p>
      </dgm:t>
    </dgm:pt>
    <dgm:pt modelId="{B1C5E547-A81E-4965-963A-5969F01DE233}">
      <dgm:prSet phldrT="[Texte]" custT="1"/>
      <dgm:spPr>
        <a:solidFill>
          <a:schemeClr val="accent6">
            <a:lumMod val="20000"/>
            <a:lumOff val="80000"/>
          </a:schemeClr>
        </a:solidFill>
      </dgm:spPr>
      <dgm:t>
        <a:bodyPr/>
        <a:lstStyle/>
        <a:p>
          <a:r>
            <a:rPr lang="fr-FR" sz="1200" dirty="0">
              <a:hlinkClick xmlns:r="http://schemas.openxmlformats.org/officeDocument/2006/relationships" r:id="rId6" action="ppaction://hlinksldjump"/>
            </a:rPr>
            <a:t>XII. Production</a:t>
          </a:r>
          <a:endParaRPr lang="fr-FR" sz="1200" dirty="0"/>
        </a:p>
      </dgm:t>
    </dgm:pt>
    <dgm:pt modelId="{AE6CC7CD-9FCB-4360-8E79-DF93DAF60737}" type="parTrans" cxnId="{72738101-32A0-482A-BC85-92CF6BCE71EB}">
      <dgm:prSet/>
      <dgm:spPr/>
      <dgm:t>
        <a:bodyPr/>
        <a:lstStyle/>
        <a:p>
          <a:endParaRPr lang="fr-FR" sz="1200"/>
        </a:p>
      </dgm:t>
    </dgm:pt>
    <dgm:pt modelId="{580937A6-3062-43E0-84A4-203220A55668}" type="sibTrans" cxnId="{72738101-32A0-482A-BC85-92CF6BCE71EB}">
      <dgm:prSet/>
      <dgm:spPr/>
      <dgm:t>
        <a:bodyPr/>
        <a:lstStyle/>
        <a:p>
          <a:endParaRPr lang="fr-FR" sz="1200"/>
        </a:p>
      </dgm:t>
    </dgm:pt>
    <dgm:pt modelId="{51A4E85C-7853-4BD1-99B8-500FA732C07C}">
      <dgm:prSet phldrT="[Texte]" custT="1"/>
      <dgm:spPr>
        <a:solidFill>
          <a:schemeClr val="accent6">
            <a:lumMod val="20000"/>
            <a:lumOff val="80000"/>
          </a:schemeClr>
        </a:solidFill>
      </dgm:spPr>
      <dgm:t>
        <a:bodyPr/>
        <a:lstStyle/>
        <a:p>
          <a:r>
            <a:rPr lang="fr-FR" sz="1200" dirty="0">
              <a:hlinkClick xmlns:r="http://schemas.openxmlformats.org/officeDocument/2006/relationships" r:id="rId7" action="ppaction://hlinksldjump"/>
            </a:rPr>
            <a:t>VI. </a:t>
          </a:r>
          <a:r>
            <a:rPr lang="fr-FR" sz="1200" dirty="0" err="1">
              <a:hlinkClick xmlns:r="http://schemas.openxmlformats.org/officeDocument/2006/relationships" r:id="rId7" action="ppaction://hlinksldjump"/>
            </a:rPr>
            <a:t>Voc</a:t>
          </a:r>
          <a:r>
            <a:rPr lang="fr-FR" sz="1200" dirty="0">
              <a:hlinkClick xmlns:r="http://schemas.openxmlformats.org/officeDocument/2006/relationships" r:id="rId7" action="ppaction://hlinksldjump"/>
            </a:rPr>
            <a:t>: actions</a:t>
          </a:r>
          <a:endParaRPr lang="fr-FR" sz="1200" dirty="0"/>
        </a:p>
      </dgm:t>
    </dgm:pt>
    <dgm:pt modelId="{B7C07AFD-23D0-4ADA-AB3D-00F07F4ED878}" type="parTrans" cxnId="{AE06BB18-E8A4-4D1E-ACA5-3BC536A79940}">
      <dgm:prSet/>
      <dgm:spPr/>
      <dgm:t>
        <a:bodyPr/>
        <a:lstStyle/>
        <a:p>
          <a:endParaRPr lang="fr-FR" sz="1200"/>
        </a:p>
      </dgm:t>
    </dgm:pt>
    <dgm:pt modelId="{1D2E3503-D81D-4ED0-BBED-9752F01DDB36}" type="sibTrans" cxnId="{AE06BB18-E8A4-4D1E-ACA5-3BC536A79940}">
      <dgm:prSet/>
      <dgm:spPr/>
      <dgm:t>
        <a:bodyPr/>
        <a:lstStyle/>
        <a:p>
          <a:endParaRPr lang="fr-FR" sz="1200"/>
        </a:p>
      </dgm:t>
    </dgm:pt>
    <dgm:pt modelId="{2473E0C6-F091-45D1-92DF-C3495EF1C401}">
      <dgm:prSet phldrT="[Texte]" custT="1"/>
      <dgm:spPr>
        <a:solidFill>
          <a:srgbClr val="FFC000"/>
        </a:solidFill>
      </dgm:spPr>
      <dgm:t>
        <a:bodyPr/>
        <a:lstStyle/>
        <a:p>
          <a:r>
            <a:rPr lang="fr-FR" sz="1200" dirty="0">
              <a:hlinkClick xmlns:r="http://schemas.openxmlformats.org/officeDocument/2006/relationships" r:id="rId8" action="ppaction://hlinksldjump"/>
            </a:rPr>
            <a:t>VII. Gr: COD</a:t>
          </a:r>
          <a:endParaRPr lang="fr-FR" sz="1200" dirty="0"/>
        </a:p>
      </dgm:t>
    </dgm:pt>
    <dgm:pt modelId="{4433C147-A76C-4373-82A9-5E8D9C6D1838}" type="parTrans" cxnId="{2A5368FE-1C47-49B5-BBAB-3FCDB61912AD}">
      <dgm:prSet/>
      <dgm:spPr/>
      <dgm:t>
        <a:bodyPr/>
        <a:lstStyle/>
        <a:p>
          <a:endParaRPr lang="fr-FR" sz="1200"/>
        </a:p>
      </dgm:t>
    </dgm:pt>
    <dgm:pt modelId="{180EAE69-2C01-4311-B9E4-412DA1BB2F8A}" type="sibTrans" cxnId="{2A5368FE-1C47-49B5-BBAB-3FCDB61912AD}">
      <dgm:prSet/>
      <dgm:spPr/>
      <dgm:t>
        <a:bodyPr/>
        <a:lstStyle/>
        <a:p>
          <a:endParaRPr lang="fr-FR" sz="1200"/>
        </a:p>
      </dgm:t>
    </dgm:pt>
    <dgm:pt modelId="{F6F74AEF-BB45-45DA-85BB-D022F832901F}">
      <dgm:prSet phldrT="[Texte]" custT="1"/>
      <dgm:spPr>
        <a:solidFill>
          <a:schemeClr val="accent6">
            <a:lumMod val="20000"/>
            <a:lumOff val="80000"/>
          </a:schemeClr>
        </a:solidFill>
      </dgm:spPr>
      <dgm:t>
        <a:bodyPr/>
        <a:lstStyle/>
        <a:p>
          <a:r>
            <a:rPr lang="fr-FR" sz="1200" dirty="0">
              <a:hlinkClick xmlns:r="http://schemas.openxmlformats.org/officeDocument/2006/relationships" r:id="rId9" action="ppaction://hlinksldjump"/>
            </a:rPr>
            <a:t>VIII. Gr: prés. progressif</a:t>
          </a:r>
          <a:endParaRPr lang="fr-FR" sz="1200" dirty="0"/>
        </a:p>
      </dgm:t>
    </dgm:pt>
    <dgm:pt modelId="{31D343A9-D0AF-42AA-80A0-2F8A29E1D15C}" type="parTrans" cxnId="{5B7573AD-785D-4B55-A230-E32D87EAB77C}">
      <dgm:prSet/>
      <dgm:spPr/>
      <dgm:t>
        <a:bodyPr/>
        <a:lstStyle/>
        <a:p>
          <a:endParaRPr lang="fr-FR" sz="1200"/>
        </a:p>
      </dgm:t>
    </dgm:pt>
    <dgm:pt modelId="{0A7681B3-6438-4331-95BA-32E8E2E65E7D}" type="sibTrans" cxnId="{5B7573AD-785D-4B55-A230-E32D87EAB77C}">
      <dgm:prSet/>
      <dgm:spPr/>
      <dgm:t>
        <a:bodyPr/>
        <a:lstStyle/>
        <a:p>
          <a:endParaRPr lang="fr-FR" sz="1200"/>
        </a:p>
      </dgm:t>
    </dgm:pt>
    <dgm:pt modelId="{936D745D-CA20-4C08-BC30-D08A12E607A8}">
      <dgm:prSet phldrT="[Texte]" custT="1"/>
      <dgm:spPr>
        <a:solidFill>
          <a:schemeClr val="accent6">
            <a:lumMod val="20000"/>
            <a:lumOff val="80000"/>
          </a:schemeClr>
        </a:solidFill>
      </dgm:spPr>
      <dgm:t>
        <a:bodyPr/>
        <a:lstStyle/>
        <a:p>
          <a:r>
            <a:rPr lang="fr-FR" sz="1200" dirty="0">
              <a:hlinkClick xmlns:r="http://schemas.openxmlformats.org/officeDocument/2006/relationships" r:id="rId10" action="ppaction://hlinksldjump"/>
            </a:rPr>
            <a:t>IX. </a:t>
          </a:r>
          <a:r>
            <a:rPr lang="fr-FR" sz="1200" dirty="0" err="1">
              <a:hlinkClick xmlns:r="http://schemas.openxmlformats.org/officeDocument/2006/relationships" r:id="rId10" action="ppaction://hlinksldjump"/>
            </a:rPr>
            <a:t>Voc</a:t>
          </a:r>
          <a:r>
            <a:rPr lang="fr-FR" sz="1200" dirty="0">
              <a:hlinkClick xmlns:r="http://schemas.openxmlformats.org/officeDocument/2006/relationships" r:id="rId10" action="ppaction://hlinksldjump"/>
            </a:rPr>
            <a:t>: connecteurs</a:t>
          </a:r>
          <a:endParaRPr lang="fr-FR" sz="1200" dirty="0"/>
        </a:p>
      </dgm:t>
    </dgm:pt>
    <dgm:pt modelId="{5794BC60-2566-4E8B-AF41-932DE9E3CF09}" type="parTrans" cxnId="{EDF810CE-15C3-42DD-BF0A-6F360788C8CC}">
      <dgm:prSet/>
      <dgm:spPr/>
      <dgm:t>
        <a:bodyPr/>
        <a:lstStyle/>
        <a:p>
          <a:endParaRPr lang="fr-FR" sz="1200"/>
        </a:p>
      </dgm:t>
    </dgm:pt>
    <dgm:pt modelId="{3F89783E-1958-4D73-9E9D-4ADDC3DE43EC}" type="sibTrans" cxnId="{EDF810CE-15C3-42DD-BF0A-6F360788C8CC}">
      <dgm:prSet/>
      <dgm:spPr/>
      <dgm:t>
        <a:bodyPr/>
        <a:lstStyle/>
        <a:p>
          <a:endParaRPr lang="fr-FR" sz="1200"/>
        </a:p>
      </dgm:t>
    </dgm:pt>
    <dgm:pt modelId="{0D8A07CC-95B6-4EA0-829E-D9B8D030864E}">
      <dgm:prSet phldrT="[Texte]" custT="1"/>
      <dgm:spPr>
        <a:solidFill>
          <a:schemeClr val="accent6">
            <a:lumMod val="20000"/>
            <a:lumOff val="80000"/>
          </a:schemeClr>
        </a:solidFill>
      </dgm:spPr>
      <dgm:t>
        <a:bodyPr/>
        <a:lstStyle/>
        <a:p>
          <a:r>
            <a:rPr lang="fr-FR" sz="1200" dirty="0">
              <a:hlinkClick xmlns:r="http://schemas.openxmlformats.org/officeDocument/2006/relationships" r:id="rId11" action="ppaction://hlinksldjump"/>
            </a:rPr>
            <a:t>X. </a:t>
          </a:r>
          <a:r>
            <a:rPr lang="fr-FR" sz="1200" dirty="0" err="1">
              <a:hlinkClick xmlns:r="http://schemas.openxmlformats.org/officeDocument/2006/relationships" r:id="rId11" action="ppaction://hlinksldjump"/>
            </a:rPr>
            <a:t>Voc</a:t>
          </a:r>
          <a:r>
            <a:rPr lang="fr-FR" sz="1200" dirty="0">
              <a:hlinkClick xmlns:r="http://schemas.openxmlformats.org/officeDocument/2006/relationships" r:id="rId11" action="ppaction://hlinksldjump"/>
            </a:rPr>
            <a:t>: opinion</a:t>
          </a:r>
          <a:endParaRPr lang="fr-FR" sz="1200" dirty="0"/>
        </a:p>
      </dgm:t>
    </dgm:pt>
    <dgm:pt modelId="{D1EA18D4-45E8-453B-9846-F7DB3EB607EC}" type="parTrans" cxnId="{D7169B87-9B7A-456D-8969-26D2699B1861}">
      <dgm:prSet/>
      <dgm:spPr/>
      <dgm:t>
        <a:bodyPr/>
        <a:lstStyle/>
        <a:p>
          <a:endParaRPr lang="fr-FR" sz="1200"/>
        </a:p>
      </dgm:t>
    </dgm:pt>
    <dgm:pt modelId="{922F579C-F95D-45B9-8EB7-32A2FB74BB9F}" type="sibTrans" cxnId="{D7169B87-9B7A-456D-8969-26D2699B1861}">
      <dgm:prSet/>
      <dgm:spPr/>
      <dgm:t>
        <a:bodyPr/>
        <a:lstStyle/>
        <a:p>
          <a:endParaRPr lang="fr-FR" sz="1200"/>
        </a:p>
      </dgm:t>
    </dgm:pt>
    <dgm:pt modelId="{1C4AA4B7-634C-4CBA-8066-E03FD66C6830}">
      <dgm:prSet phldrT="[Texte]" custT="1"/>
      <dgm:spPr>
        <a:solidFill>
          <a:schemeClr val="accent6">
            <a:lumMod val="20000"/>
            <a:lumOff val="80000"/>
          </a:schemeClr>
        </a:solidFill>
      </dgm:spPr>
      <dgm:t>
        <a:bodyPr/>
        <a:lstStyle/>
        <a:p>
          <a:r>
            <a:rPr lang="fr-FR" sz="1200" dirty="0">
              <a:hlinkClick xmlns:r="http://schemas.openxmlformats.org/officeDocument/2006/relationships" r:id="rId12" action="ppaction://hlinksldjump"/>
            </a:rPr>
            <a:t>III. </a:t>
          </a:r>
          <a:r>
            <a:rPr lang="fr-FR" sz="1200" dirty="0" err="1">
              <a:hlinkClick xmlns:r="http://schemas.openxmlformats.org/officeDocument/2006/relationships" r:id="rId12" action="ppaction://hlinksldjump"/>
            </a:rPr>
            <a:t>Voc</a:t>
          </a:r>
          <a:r>
            <a:rPr lang="fr-FR" sz="1200" dirty="0">
              <a:hlinkClick xmlns:r="http://schemas.openxmlformats.org/officeDocument/2006/relationships" r:id="rId12" action="ppaction://hlinksldjump"/>
            </a:rPr>
            <a:t>: aliments</a:t>
          </a:r>
          <a:endParaRPr lang="fr-FR" sz="1200" dirty="0"/>
        </a:p>
      </dgm:t>
    </dgm:pt>
    <dgm:pt modelId="{F9360B63-235F-4C4F-913A-0129822BD193}" type="parTrans" cxnId="{7C96E37D-2221-4703-9830-2485111A4943}">
      <dgm:prSet/>
      <dgm:spPr/>
      <dgm:t>
        <a:bodyPr/>
        <a:lstStyle/>
        <a:p>
          <a:endParaRPr lang="fr-FR" sz="1200"/>
        </a:p>
      </dgm:t>
    </dgm:pt>
    <dgm:pt modelId="{31BB5B69-4B99-4D7D-8A85-CD53BEB64987}" type="sibTrans" cxnId="{7C96E37D-2221-4703-9830-2485111A4943}">
      <dgm:prSet/>
      <dgm:spPr/>
      <dgm:t>
        <a:bodyPr/>
        <a:lstStyle/>
        <a:p>
          <a:endParaRPr lang="fr-FR" sz="12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12">
        <dgm:presLayoutVars>
          <dgm:bulletEnabled val="1"/>
        </dgm:presLayoutVars>
      </dgm:prSet>
      <dgm:spPr/>
    </dgm:pt>
    <dgm:pt modelId="{4F894FE4-D206-41C8-AF7E-2F059EF7A497}" type="pres">
      <dgm:prSet presAssocID="{D71A99E9-9574-442D-A8CA-B21062B246A6}" presName="parSpace" presStyleCnt="0"/>
      <dgm:spPr/>
    </dgm:pt>
    <dgm:pt modelId="{2F548C05-5D23-47B9-9153-0D08392EF497}" type="pres">
      <dgm:prSet presAssocID="{6FAE786F-AC75-4C08-AB21-821A5A2DCB78}" presName="parTxOnly" presStyleLbl="node1" presStyleIdx="1" presStyleCnt="12">
        <dgm:presLayoutVars>
          <dgm:bulletEnabled val="1"/>
        </dgm:presLayoutVars>
      </dgm:prSet>
      <dgm:spPr/>
    </dgm:pt>
    <dgm:pt modelId="{2641F55C-7678-4F0E-9F26-07FCA1D57FDD}" type="pres">
      <dgm:prSet presAssocID="{EB9486F7-414A-4ECD-8706-C58E89D3C254}" presName="parSpace" presStyleCnt="0"/>
      <dgm:spPr/>
    </dgm:pt>
    <dgm:pt modelId="{07D5B92C-B88D-4097-96C2-28859F65CA7F}" type="pres">
      <dgm:prSet presAssocID="{1C4AA4B7-634C-4CBA-8066-E03FD66C6830}" presName="parTxOnly" presStyleLbl="node1" presStyleIdx="2" presStyleCnt="12">
        <dgm:presLayoutVars>
          <dgm:bulletEnabled val="1"/>
        </dgm:presLayoutVars>
      </dgm:prSet>
      <dgm:spPr/>
    </dgm:pt>
    <dgm:pt modelId="{149AD83A-B175-422B-8511-AB5D0AE3C71B}" type="pres">
      <dgm:prSet presAssocID="{31BB5B69-4B99-4D7D-8A85-CD53BEB64987}" presName="parSpace" presStyleCnt="0"/>
      <dgm:spPr/>
    </dgm:pt>
    <dgm:pt modelId="{0BF32CFA-15F8-41C4-A152-C55FC3476C2D}" type="pres">
      <dgm:prSet presAssocID="{85EC93E8-032B-44C3-96BD-D8FC2CDF2A04}" presName="parTxOnly" presStyleLbl="node1" presStyleIdx="3" presStyleCnt="1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12">
        <dgm:presLayoutVars>
          <dgm:bulletEnabled val="1"/>
        </dgm:presLayoutVars>
      </dgm:prSet>
      <dgm:spPr/>
    </dgm:pt>
    <dgm:pt modelId="{25A1145E-2788-45FB-97B7-F8C4089C4654}" type="pres">
      <dgm:prSet presAssocID="{F11C5AE7-F1F8-4B7B-AAC2-50535A342F1D}" presName="parSpace" presStyleCnt="0"/>
      <dgm:spPr/>
    </dgm:pt>
    <dgm:pt modelId="{9FAE840A-45EF-4838-804D-7D38725257B5}" type="pres">
      <dgm:prSet presAssocID="{51A4E85C-7853-4BD1-99B8-500FA732C07C}" presName="parTxOnly" presStyleLbl="node1" presStyleIdx="5" presStyleCnt="12">
        <dgm:presLayoutVars>
          <dgm:bulletEnabled val="1"/>
        </dgm:presLayoutVars>
      </dgm:prSet>
      <dgm:spPr/>
    </dgm:pt>
    <dgm:pt modelId="{BBB638DF-FC3D-4C30-895A-940F06B6343E}" type="pres">
      <dgm:prSet presAssocID="{1D2E3503-D81D-4ED0-BBED-9752F01DDB36}" presName="parSpace" presStyleCnt="0"/>
      <dgm:spPr/>
    </dgm:pt>
    <dgm:pt modelId="{2CC4FF6B-995D-4E35-BB3F-77D64CD4A0D0}" type="pres">
      <dgm:prSet presAssocID="{2473E0C6-F091-45D1-92DF-C3495EF1C401}" presName="parTxOnly" presStyleLbl="node1" presStyleIdx="6" presStyleCnt="12">
        <dgm:presLayoutVars>
          <dgm:bulletEnabled val="1"/>
        </dgm:presLayoutVars>
      </dgm:prSet>
      <dgm:spPr/>
    </dgm:pt>
    <dgm:pt modelId="{1B769117-C156-4328-97A8-A790DE76E5F3}" type="pres">
      <dgm:prSet presAssocID="{180EAE69-2C01-4311-B9E4-412DA1BB2F8A}" presName="parSpace" presStyleCnt="0"/>
      <dgm:spPr/>
    </dgm:pt>
    <dgm:pt modelId="{E0020522-8D25-4C40-9ABB-B5A802558AAC}" type="pres">
      <dgm:prSet presAssocID="{F6F74AEF-BB45-45DA-85BB-D022F832901F}" presName="parTxOnly" presStyleLbl="node1" presStyleIdx="7" presStyleCnt="12">
        <dgm:presLayoutVars>
          <dgm:bulletEnabled val="1"/>
        </dgm:presLayoutVars>
      </dgm:prSet>
      <dgm:spPr/>
    </dgm:pt>
    <dgm:pt modelId="{8CF0E4F3-6CAB-4DF7-8127-F071599528CD}" type="pres">
      <dgm:prSet presAssocID="{0A7681B3-6438-4331-95BA-32E8E2E65E7D}" presName="parSpace" presStyleCnt="0"/>
      <dgm:spPr/>
    </dgm:pt>
    <dgm:pt modelId="{6EE9DACF-3558-46D5-AD94-BB48E49F1489}" type="pres">
      <dgm:prSet presAssocID="{936D745D-CA20-4C08-BC30-D08A12E607A8}" presName="parTxOnly" presStyleLbl="node1" presStyleIdx="8" presStyleCnt="12">
        <dgm:presLayoutVars>
          <dgm:bulletEnabled val="1"/>
        </dgm:presLayoutVars>
      </dgm:prSet>
      <dgm:spPr/>
    </dgm:pt>
    <dgm:pt modelId="{32911B46-F97F-4525-AD59-CFE95FFB94FB}" type="pres">
      <dgm:prSet presAssocID="{3F89783E-1958-4D73-9E9D-4ADDC3DE43EC}" presName="parSpace" presStyleCnt="0"/>
      <dgm:spPr/>
    </dgm:pt>
    <dgm:pt modelId="{B5879791-AD02-494D-9D78-6C22396A75B7}" type="pres">
      <dgm:prSet presAssocID="{0D8A07CC-95B6-4EA0-829E-D9B8D030864E}" presName="parTxOnly" presStyleLbl="node1" presStyleIdx="9" presStyleCnt="12">
        <dgm:presLayoutVars>
          <dgm:bulletEnabled val="1"/>
        </dgm:presLayoutVars>
      </dgm:prSet>
      <dgm:spPr/>
    </dgm:pt>
    <dgm:pt modelId="{58A52110-D620-4823-A6FA-E8FA09D67D59}" type="pres">
      <dgm:prSet presAssocID="{922F579C-F95D-45B9-8EB7-32A2FB74BB9F}" presName="parSpace" presStyleCnt="0"/>
      <dgm:spPr/>
    </dgm:pt>
    <dgm:pt modelId="{92430BDE-7174-4B03-866C-936903DF07F9}" type="pres">
      <dgm:prSet presAssocID="{9CD13DA1-4E5F-4C46-A83B-A6876944F671}" presName="parTxOnly" presStyleLbl="node1" presStyleIdx="10" presStyleCnt="12">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11" presStyleCnt="12">
        <dgm:presLayoutVars>
          <dgm:bulletEnabled val="1"/>
        </dgm:presLayoutVars>
      </dgm:prSet>
      <dgm:spPr/>
    </dgm:pt>
  </dgm:ptLst>
  <dgm:cxnLst>
    <dgm:cxn modelId="{72738101-32A0-482A-BC85-92CF6BCE71EB}" srcId="{70A282F3-4515-4856-B2C0-86AA77246B51}" destId="{B1C5E547-A81E-4965-963A-5969F01DE233}" srcOrd="11" destOrd="0" parTransId="{AE6CC7CD-9FCB-4360-8E79-DF93DAF60737}" sibTransId="{580937A6-3062-43E0-84A4-203220A55668}"/>
    <dgm:cxn modelId="{BC1FA509-B3C6-4E15-9D7F-18D053E21C90}" type="presOf" srcId="{0D8A07CC-95B6-4EA0-829E-D9B8D030864E}" destId="{B5879791-AD02-494D-9D78-6C22396A75B7}" srcOrd="0" destOrd="0" presId="urn:microsoft.com/office/officeart/2005/8/layout/hChevron3"/>
    <dgm:cxn modelId="{8256F109-2CE8-4062-ACC0-DBE387B5E892}" type="presOf" srcId="{70A282F3-4515-4856-B2C0-86AA77246B51}" destId="{776A1F8C-5C31-4691-9C2B-A7F8DF456F32}" srcOrd="0" destOrd="0" presId="urn:microsoft.com/office/officeart/2005/8/layout/hChevron3"/>
    <dgm:cxn modelId="{738C1013-B35C-45FD-A84F-246877F9D9FE}" type="presOf" srcId="{936D745D-CA20-4C08-BC30-D08A12E607A8}" destId="{6EE9DACF-3558-46D5-AD94-BB48E49F1489}" srcOrd="0" destOrd="0" presId="urn:microsoft.com/office/officeart/2005/8/layout/hChevron3"/>
    <dgm:cxn modelId="{AE06BB18-E8A4-4D1E-ACA5-3BC536A79940}" srcId="{70A282F3-4515-4856-B2C0-86AA77246B51}" destId="{51A4E85C-7853-4BD1-99B8-500FA732C07C}" srcOrd="5" destOrd="0" parTransId="{B7C07AFD-23D0-4ADA-AB3D-00F07F4ED878}" sibTransId="{1D2E3503-D81D-4ED0-BBED-9752F01DDB36}"/>
    <dgm:cxn modelId="{E8BBB22B-7300-4868-A083-1104E6BD099B}" type="presOf" srcId="{71854ADA-8CB0-41DE-A023-09C1AF968FE5}" destId="{10216DF6-6500-4360-8168-79C8E29168F6}" srcOrd="0" destOrd="0" presId="urn:microsoft.com/office/officeart/2005/8/layout/hChevron3"/>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1"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0C3B4C51-DA37-44EB-8B1A-A227097089DF}" type="presOf" srcId="{51A4E85C-7853-4BD1-99B8-500FA732C07C}" destId="{9FAE840A-45EF-4838-804D-7D38725257B5}" srcOrd="0" destOrd="0" presId="urn:microsoft.com/office/officeart/2005/8/layout/hChevron3"/>
    <dgm:cxn modelId="{7C96E37D-2221-4703-9830-2485111A4943}" srcId="{70A282F3-4515-4856-B2C0-86AA77246B51}" destId="{1C4AA4B7-634C-4CBA-8066-E03FD66C6830}" srcOrd="2" destOrd="0" parTransId="{F9360B63-235F-4C4F-913A-0129822BD193}" sibTransId="{31BB5B69-4B99-4D7D-8A85-CD53BEB64987}"/>
    <dgm:cxn modelId="{7003787F-7B8C-4EAA-87AB-559D63E64850}" type="presOf" srcId="{2473E0C6-F091-45D1-92DF-C3495EF1C401}" destId="{2CC4FF6B-995D-4E35-BB3F-77D64CD4A0D0}" srcOrd="0" destOrd="0" presId="urn:microsoft.com/office/officeart/2005/8/layout/hChevron3"/>
    <dgm:cxn modelId="{D7169B87-9B7A-456D-8969-26D2699B1861}" srcId="{70A282F3-4515-4856-B2C0-86AA77246B51}" destId="{0D8A07CC-95B6-4EA0-829E-D9B8D030864E}" srcOrd="9" destOrd="0" parTransId="{D1EA18D4-45E8-453B-9846-F7DB3EB607EC}" sibTransId="{922F579C-F95D-45B9-8EB7-32A2FB74BB9F}"/>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10" destOrd="0" parTransId="{A0441888-E3AF-4D12-AB92-613143FC1909}" sibTransId="{1E76E48C-B58D-4209-8280-B24013EBE79B}"/>
    <dgm:cxn modelId="{5B7573AD-785D-4B55-A230-E32D87EAB77C}" srcId="{70A282F3-4515-4856-B2C0-86AA77246B51}" destId="{F6F74AEF-BB45-45DA-85BB-D022F832901F}" srcOrd="7" destOrd="0" parTransId="{31D343A9-D0AF-42AA-80A0-2F8A29E1D15C}" sibTransId="{0A7681B3-6438-4331-95BA-32E8E2E65E7D}"/>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EDF810CE-15C3-42DD-BF0A-6F360788C8CC}" srcId="{70A282F3-4515-4856-B2C0-86AA77246B51}" destId="{936D745D-CA20-4C08-BC30-D08A12E607A8}" srcOrd="8" destOrd="0" parTransId="{5794BC60-2566-4E8B-AF41-932DE9E3CF09}" sibTransId="{3F89783E-1958-4D73-9E9D-4ADDC3DE43EC}"/>
    <dgm:cxn modelId="{2469B8E2-A478-42E2-AA81-10AD3E8626D6}" type="presOf" srcId="{F6F74AEF-BB45-45DA-85BB-D022F832901F}" destId="{E0020522-8D25-4C40-9ABB-B5A802558AAC}"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9587E1F6-0EDF-4079-BE46-C5E4EDAD7C76}" type="presOf" srcId="{1C4AA4B7-634C-4CBA-8066-E03FD66C6830}" destId="{07D5B92C-B88D-4097-96C2-28859F65CA7F}" srcOrd="0" destOrd="0" presId="urn:microsoft.com/office/officeart/2005/8/layout/hChevron3"/>
    <dgm:cxn modelId="{2A5368FE-1C47-49B5-BBAB-3FCDB61912AD}" srcId="{70A282F3-4515-4856-B2C0-86AA77246B51}" destId="{2473E0C6-F091-45D1-92DF-C3495EF1C401}" srcOrd="6" destOrd="0" parTransId="{4433C147-A76C-4373-82A9-5E8D9C6D1838}" sibTransId="{180EAE69-2C01-4311-B9E4-412DA1BB2F8A}"/>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23E8F3E0-0D4E-44EC-A5D5-384FB891694A}" type="presParOf" srcId="{776A1F8C-5C31-4691-9C2B-A7F8DF456F32}" destId="{2F548C05-5D23-47B9-9153-0D08392EF497}" srcOrd="2" destOrd="0" presId="urn:microsoft.com/office/officeart/2005/8/layout/hChevron3"/>
    <dgm:cxn modelId="{6B743A57-743D-4B08-99B0-997F146DC9E6}" type="presParOf" srcId="{776A1F8C-5C31-4691-9C2B-A7F8DF456F32}" destId="{2641F55C-7678-4F0E-9F26-07FCA1D57FDD}" srcOrd="3" destOrd="0" presId="urn:microsoft.com/office/officeart/2005/8/layout/hChevron3"/>
    <dgm:cxn modelId="{DC205062-3D57-485B-A4A3-88E08CF67B73}" type="presParOf" srcId="{776A1F8C-5C31-4691-9C2B-A7F8DF456F32}" destId="{07D5B92C-B88D-4097-96C2-28859F65CA7F}" srcOrd="4" destOrd="0" presId="urn:microsoft.com/office/officeart/2005/8/layout/hChevron3"/>
    <dgm:cxn modelId="{564C1AF4-A875-4033-AC0C-3A982FD8735B}" type="presParOf" srcId="{776A1F8C-5C31-4691-9C2B-A7F8DF456F32}" destId="{149AD83A-B175-422B-8511-AB5D0AE3C71B}"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2A60B205-ECBC-4A54-8744-FD5CBA466B06}" type="presParOf" srcId="{776A1F8C-5C31-4691-9C2B-A7F8DF456F32}" destId="{9FAE840A-45EF-4838-804D-7D38725257B5}" srcOrd="10" destOrd="0" presId="urn:microsoft.com/office/officeart/2005/8/layout/hChevron3"/>
    <dgm:cxn modelId="{43B5F5F6-6381-4D48-B856-1AB4A62ACFE7}" type="presParOf" srcId="{776A1F8C-5C31-4691-9C2B-A7F8DF456F32}" destId="{BBB638DF-FC3D-4C30-895A-940F06B6343E}" srcOrd="11" destOrd="0" presId="urn:microsoft.com/office/officeart/2005/8/layout/hChevron3"/>
    <dgm:cxn modelId="{3459719D-6CFD-462C-B8D1-15E16C375775}" type="presParOf" srcId="{776A1F8C-5C31-4691-9C2B-A7F8DF456F32}" destId="{2CC4FF6B-995D-4E35-BB3F-77D64CD4A0D0}" srcOrd="12" destOrd="0" presId="urn:microsoft.com/office/officeart/2005/8/layout/hChevron3"/>
    <dgm:cxn modelId="{9BEB9B76-D675-43EF-8776-EF1C3FA58311}" type="presParOf" srcId="{776A1F8C-5C31-4691-9C2B-A7F8DF456F32}" destId="{1B769117-C156-4328-97A8-A790DE76E5F3}" srcOrd="13" destOrd="0" presId="urn:microsoft.com/office/officeart/2005/8/layout/hChevron3"/>
    <dgm:cxn modelId="{3A64E952-699F-4EC7-9C53-12B304A1AC65}" type="presParOf" srcId="{776A1F8C-5C31-4691-9C2B-A7F8DF456F32}" destId="{E0020522-8D25-4C40-9ABB-B5A802558AAC}" srcOrd="14" destOrd="0" presId="urn:microsoft.com/office/officeart/2005/8/layout/hChevron3"/>
    <dgm:cxn modelId="{7C42AB26-C2B4-4645-A7A3-40E0E203DE4E}" type="presParOf" srcId="{776A1F8C-5C31-4691-9C2B-A7F8DF456F32}" destId="{8CF0E4F3-6CAB-4DF7-8127-F071599528CD}" srcOrd="15" destOrd="0" presId="urn:microsoft.com/office/officeart/2005/8/layout/hChevron3"/>
    <dgm:cxn modelId="{D9A9EFE4-1844-4005-8BED-2FB2A5DC5673}" type="presParOf" srcId="{776A1F8C-5C31-4691-9C2B-A7F8DF456F32}" destId="{6EE9DACF-3558-46D5-AD94-BB48E49F1489}" srcOrd="16" destOrd="0" presId="urn:microsoft.com/office/officeart/2005/8/layout/hChevron3"/>
    <dgm:cxn modelId="{DDC766BE-4A32-4C0C-825B-A9815018E346}" type="presParOf" srcId="{776A1F8C-5C31-4691-9C2B-A7F8DF456F32}" destId="{32911B46-F97F-4525-AD59-CFE95FFB94FB}" srcOrd="17" destOrd="0" presId="urn:microsoft.com/office/officeart/2005/8/layout/hChevron3"/>
    <dgm:cxn modelId="{50FEB9A3-6A5E-493F-B5D2-A491D2B86465}" type="presParOf" srcId="{776A1F8C-5C31-4691-9C2B-A7F8DF456F32}" destId="{B5879791-AD02-494D-9D78-6C22396A75B7}" srcOrd="18" destOrd="0" presId="urn:microsoft.com/office/officeart/2005/8/layout/hChevron3"/>
    <dgm:cxn modelId="{0534FCC8-F103-4C46-8CA6-2E6FE1A79070}" type="presParOf" srcId="{776A1F8C-5C31-4691-9C2B-A7F8DF456F32}" destId="{58A52110-D620-4823-A6FA-E8FA09D67D59}" srcOrd="19" destOrd="0" presId="urn:microsoft.com/office/officeart/2005/8/layout/hChevron3"/>
    <dgm:cxn modelId="{FA103E51-2275-407D-9C53-E55B4CF21AE3}" type="presParOf" srcId="{776A1F8C-5C31-4691-9C2B-A7F8DF456F32}" destId="{92430BDE-7174-4B03-866C-936903DF07F9}" srcOrd="20" destOrd="0" presId="urn:microsoft.com/office/officeart/2005/8/layout/hChevron3"/>
    <dgm:cxn modelId="{F31D3BCB-2AFA-458D-96BF-227456F0A622}" type="presParOf" srcId="{776A1F8C-5C31-4691-9C2B-A7F8DF456F32}" destId="{67BB3DEC-BE6B-4F48-94DF-D5CCA4276827}" srcOrd="21" destOrd="0" presId="urn:microsoft.com/office/officeart/2005/8/layout/hChevron3"/>
    <dgm:cxn modelId="{E192B9E4-C8EF-43DC-BA11-78FD917000E5}" type="presParOf" srcId="{776A1F8C-5C31-4691-9C2B-A7F8DF456F32}" destId="{2CB68F4E-D058-4ECE-8D28-436B2D71DCC9}" srcOrd="22"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6.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200" dirty="0">
              <a:hlinkClick xmlns:r="http://schemas.openxmlformats.org/officeDocument/2006/relationships" r:id="rId1" action="ppaction://hlinksldjump"/>
            </a:rPr>
            <a:t>I. Starter</a:t>
          </a:r>
          <a:endParaRPr lang="fr-FR" sz="1200" dirty="0"/>
        </a:p>
      </dgm:t>
    </dgm:pt>
    <dgm:pt modelId="{C735A598-7BAA-4198-B3DB-B75AF76A8085}" type="parTrans" cxnId="{C66094AE-62B6-4AC2-AD90-6DDD41DB0420}">
      <dgm:prSet/>
      <dgm:spPr/>
      <dgm:t>
        <a:bodyPr/>
        <a:lstStyle/>
        <a:p>
          <a:endParaRPr lang="fr-FR" sz="1200"/>
        </a:p>
      </dgm:t>
    </dgm:pt>
    <dgm:pt modelId="{D71A99E9-9574-442D-A8CA-B21062B246A6}" type="sibTrans" cxnId="{C66094AE-62B6-4AC2-AD90-6DDD41DB0420}">
      <dgm:prSet/>
      <dgm:spPr/>
      <dgm:t>
        <a:bodyPr/>
        <a:lstStyle/>
        <a:p>
          <a:endParaRPr lang="fr-FR" sz="1200"/>
        </a:p>
      </dgm:t>
    </dgm:pt>
    <dgm:pt modelId="{6FAE786F-AC75-4C08-AB21-821A5A2DCB78}">
      <dgm:prSet phldrT="[Texte]" custT="1"/>
      <dgm:spPr>
        <a:solidFill>
          <a:schemeClr val="accent6">
            <a:lumMod val="20000"/>
            <a:lumOff val="80000"/>
          </a:schemeClr>
        </a:solidFill>
      </dgm:spPr>
      <dgm:t>
        <a:bodyPr/>
        <a:lstStyle/>
        <a:p>
          <a:r>
            <a:rPr lang="fr-FR" sz="1200" dirty="0">
              <a:hlinkClick xmlns:r="http://schemas.openxmlformats.org/officeDocument/2006/relationships" r:id="rId2" action="ppaction://hlinksldjump"/>
            </a:rPr>
            <a:t>II. C. texte</a:t>
          </a:r>
          <a:endParaRPr lang="fr-FR" sz="1200" dirty="0"/>
        </a:p>
      </dgm:t>
    </dgm:pt>
    <dgm:pt modelId="{995DA614-9380-4BB6-AF59-3DCB142B5F48}" type="parTrans" cxnId="{999FA33F-C5F2-4496-9223-5605050F10AE}">
      <dgm:prSet/>
      <dgm:spPr/>
      <dgm:t>
        <a:bodyPr/>
        <a:lstStyle/>
        <a:p>
          <a:endParaRPr lang="fr-FR" sz="1200"/>
        </a:p>
      </dgm:t>
    </dgm:pt>
    <dgm:pt modelId="{EB9486F7-414A-4ECD-8706-C58E89D3C254}" type="sibTrans" cxnId="{999FA33F-C5F2-4496-9223-5605050F10AE}">
      <dgm:prSet/>
      <dgm:spPr/>
      <dgm:t>
        <a:bodyPr/>
        <a:lstStyle/>
        <a:p>
          <a:endParaRPr lang="fr-FR" sz="1200"/>
        </a:p>
      </dgm:t>
    </dgm:pt>
    <dgm:pt modelId="{85EC93E8-032B-44C3-96BD-D8FC2CDF2A04}">
      <dgm:prSet phldrT="[Texte]" custT="1"/>
      <dgm:spPr>
        <a:solidFill>
          <a:schemeClr val="accent6">
            <a:lumMod val="20000"/>
            <a:lumOff val="80000"/>
          </a:schemeClr>
        </a:solidFill>
      </dgm:spPr>
      <dgm:t>
        <a:bodyPr/>
        <a:lstStyle/>
        <a:p>
          <a:r>
            <a:rPr lang="fr-FR" sz="1200" dirty="0">
              <a:hlinkClick xmlns:r="http://schemas.openxmlformats.org/officeDocument/2006/relationships" r:id="rId3" action="ppaction://hlinksldjump"/>
            </a:rPr>
            <a:t>IV. Gr: qté définie</a:t>
          </a:r>
          <a:endParaRPr lang="fr-FR" sz="1200" dirty="0"/>
        </a:p>
      </dgm:t>
    </dgm:pt>
    <dgm:pt modelId="{B0ED8357-9422-40D9-916C-E231BBDB607E}" type="parTrans" cxnId="{0A00E1CB-F810-44A5-A8D7-65B7092DF0AD}">
      <dgm:prSet/>
      <dgm:spPr/>
      <dgm:t>
        <a:bodyPr/>
        <a:lstStyle/>
        <a:p>
          <a:endParaRPr lang="fr-FR" sz="1200"/>
        </a:p>
      </dgm:t>
    </dgm:pt>
    <dgm:pt modelId="{9936B63E-A76D-4026-BBC4-6A1BEE9FE167}" type="sibTrans" cxnId="{0A00E1CB-F810-44A5-A8D7-65B7092DF0AD}">
      <dgm:prSet/>
      <dgm:spPr/>
      <dgm:t>
        <a:bodyPr/>
        <a:lstStyle/>
        <a:p>
          <a:endParaRPr lang="fr-FR" sz="1200"/>
        </a:p>
      </dgm:t>
    </dgm:pt>
    <dgm:pt modelId="{63BF9446-41F9-44D2-88CF-A079D597BA95}">
      <dgm:prSet phldrT="[Texte]" custT="1"/>
      <dgm:spPr>
        <a:solidFill>
          <a:schemeClr val="accent6">
            <a:lumMod val="20000"/>
            <a:lumOff val="80000"/>
          </a:schemeClr>
        </a:solidFill>
      </dgm:spPr>
      <dgm:t>
        <a:bodyPr/>
        <a:lstStyle/>
        <a:p>
          <a:r>
            <a:rPr lang="fr-FR" sz="1200" dirty="0">
              <a:hlinkClick xmlns:r="http://schemas.openxmlformats.org/officeDocument/2006/relationships" r:id="rId4" action="ppaction://hlinksldjump"/>
            </a:rPr>
            <a:t>V. Gr: qté indéfinie</a:t>
          </a:r>
          <a:endParaRPr lang="fr-FR" sz="1200" dirty="0"/>
        </a:p>
      </dgm:t>
    </dgm:pt>
    <dgm:pt modelId="{9AEBF485-80B7-4E72-B632-6D0248883F53}" type="parTrans" cxnId="{B2C73BEB-7BFC-4B9A-BF95-0C73B50EBA98}">
      <dgm:prSet/>
      <dgm:spPr/>
      <dgm:t>
        <a:bodyPr/>
        <a:lstStyle/>
        <a:p>
          <a:endParaRPr lang="fr-FR" sz="1200"/>
        </a:p>
      </dgm:t>
    </dgm:pt>
    <dgm:pt modelId="{F11C5AE7-F1F8-4B7B-AAC2-50535A342F1D}" type="sibTrans" cxnId="{B2C73BEB-7BFC-4B9A-BF95-0C73B50EBA98}">
      <dgm:prSet/>
      <dgm:spPr/>
      <dgm:t>
        <a:bodyPr/>
        <a:lstStyle/>
        <a:p>
          <a:endParaRPr lang="fr-FR" sz="1200"/>
        </a:p>
      </dgm:t>
    </dgm:pt>
    <dgm:pt modelId="{9CD13DA1-4E5F-4C46-A83B-A6876944F671}">
      <dgm:prSet phldrT="[Texte]" custT="1"/>
      <dgm:spPr>
        <a:solidFill>
          <a:schemeClr val="accent6">
            <a:lumMod val="20000"/>
            <a:lumOff val="80000"/>
          </a:schemeClr>
        </a:solidFill>
      </dgm:spPr>
      <dgm:t>
        <a:bodyPr/>
        <a:lstStyle/>
        <a:p>
          <a:r>
            <a:rPr lang="fr-FR" sz="1200" dirty="0">
              <a:hlinkClick xmlns:r="http://schemas.openxmlformats.org/officeDocument/2006/relationships" r:id="rId5" action="ppaction://hlinksldjump"/>
            </a:rPr>
            <a:t>XI. Phonétique</a:t>
          </a:r>
          <a:endParaRPr lang="fr-FR" sz="1200" dirty="0"/>
        </a:p>
      </dgm:t>
    </dgm:pt>
    <dgm:pt modelId="{A0441888-E3AF-4D12-AB92-613143FC1909}" type="parTrans" cxnId="{C85385A2-F66B-431C-B9AC-A00FB80E79EB}">
      <dgm:prSet/>
      <dgm:spPr/>
      <dgm:t>
        <a:bodyPr/>
        <a:lstStyle/>
        <a:p>
          <a:endParaRPr lang="fr-FR" sz="1200"/>
        </a:p>
      </dgm:t>
    </dgm:pt>
    <dgm:pt modelId="{1E76E48C-B58D-4209-8280-B24013EBE79B}" type="sibTrans" cxnId="{C85385A2-F66B-431C-B9AC-A00FB80E79EB}">
      <dgm:prSet/>
      <dgm:spPr/>
      <dgm:t>
        <a:bodyPr/>
        <a:lstStyle/>
        <a:p>
          <a:endParaRPr lang="fr-FR" sz="1200"/>
        </a:p>
      </dgm:t>
    </dgm:pt>
    <dgm:pt modelId="{B1C5E547-A81E-4965-963A-5969F01DE233}">
      <dgm:prSet phldrT="[Texte]" custT="1"/>
      <dgm:spPr>
        <a:solidFill>
          <a:schemeClr val="accent6">
            <a:lumMod val="20000"/>
            <a:lumOff val="80000"/>
          </a:schemeClr>
        </a:solidFill>
      </dgm:spPr>
      <dgm:t>
        <a:bodyPr/>
        <a:lstStyle/>
        <a:p>
          <a:r>
            <a:rPr lang="fr-FR" sz="1200" dirty="0">
              <a:hlinkClick xmlns:r="http://schemas.openxmlformats.org/officeDocument/2006/relationships" r:id="rId6" action="ppaction://hlinksldjump"/>
            </a:rPr>
            <a:t>XII. Production</a:t>
          </a:r>
          <a:endParaRPr lang="fr-FR" sz="1200" dirty="0"/>
        </a:p>
      </dgm:t>
    </dgm:pt>
    <dgm:pt modelId="{AE6CC7CD-9FCB-4360-8E79-DF93DAF60737}" type="parTrans" cxnId="{72738101-32A0-482A-BC85-92CF6BCE71EB}">
      <dgm:prSet/>
      <dgm:spPr/>
      <dgm:t>
        <a:bodyPr/>
        <a:lstStyle/>
        <a:p>
          <a:endParaRPr lang="fr-FR" sz="1200"/>
        </a:p>
      </dgm:t>
    </dgm:pt>
    <dgm:pt modelId="{580937A6-3062-43E0-84A4-203220A55668}" type="sibTrans" cxnId="{72738101-32A0-482A-BC85-92CF6BCE71EB}">
      <dgm:prSet/>
      <dgm:spPr/>
      <dgm:t>
        <a:bodyPr/>
        <a:lstStyle/>
        <a:p>
          <a:endParaRPr lang="fr-FR" sz="1200"/>
        </a:p>
      </dgm:t>
    </dgm:pt>
    <dgm:pt modelId="{51A4E85C-7853-4BD1-99B8-500FA732C07C}">
      <dgm:prSet phldrT="[Texte]" custT="1"/>
      <dgm:spPr>
        <a:solidFill>
          <a:schemeClr val="accent6">
            <a:lumMod val="20000"/>
            <a:lumOff val="80000"/>
          </a:schemeClr>
        </a:solidFill>
      </dgm:spPr>
      <dgm:t>
        <a:bodyPr/>
        <a:lstStyle/>
        <a:p>
          <a:r>
            <a:rPr lang="fr-FR" sz="1200" dirty="0">
              <a:hlinkClick xmlns:r="http://schemas.openxmlformats.org/officeDocument/2006/relationships" r:id="rId7" action="ppaction://hlinksldjump"/>
            </a:rPr>
            <a:t>VI. </a:t>
          </a:r>
          <a:r>
            <a:rPr lang="fr-FR" sz="1200" dirty="0" err="1">
              <a:hlinkClick xmlns:r="http://schemas.openxmlformats.org/officeDocument/2006/relationships" r:id="rId7" action="ppaction://hlinksldjump"/>
            </a:rPr>
            <a:t>Voc</a:t>
          </a:r>
          <a:r>
            <a:rPr lang="fr-FR" sz="1200" dirty="0">
              <a:hlinkClick xmlns:r="http://schemas.openxmlformats.org/officeDocument/2006/relationships" r:id="rId7" action="ppaction://hlinksldjump"/>
            </a:rPr>
            <a:t>: actions</a:t>
          </a:r>
          <a:endParaRPr lang="fr-FR" sz="1200" dirty="0"/>
        </a:p>
      </dgm:t>
    </dgm:pt>
    <dgm:pt modelId="{B7C07AFD-23D0-4ADA-AB3D-00F07F4ED878}" type="parTrans" cxnId="{AE06BB18-E8A4-4D1E-ACA5-3BC536A79940}">
      <dgm:prSet/>
      <dgm:spPr/>
      <dgm:t>
        <a:bodyPr/>
        <a:lstStyle/>
        <a:p>
          <a:endParaRPr lang="fr-FR" sz="1200"/>
        </a:p>
      </dgm:t>
    </dgm:pt>
    <dgm:pt modelId="{1D2E3503-D81D-4ED0-BBED-9752F01DDB36}" type="sibTrans" cxnId="{AE06BB18-E8A4-4D1E-ACA5-3BC536A79940}">
      <dgm:prSet/>
      <dgm:spPr/>
      <dgm:t>
        <a:bodyPr/>
        <a:lstStyle/>
        <a:p>
          <a:endParaRPr lang="fr-FR" sz="1200"/>
        </a:p>
      </dgm:t>
    </dgm:pt>
    <dgm:pt modelId="{2473E0C6-F091-45D1-92DF-C3495EF1C401}">
      <dgm:prSet phldrT="[Texte]" custT="1"/>
      <dgm:spPr>
        <a:solidFill>
          <a:srgbClr val="FFC000"/>
        </a:solidFill>
      </dgm:spPr>
      <dgm:t>
        <a:bodyPr/>
        <a:lstStyle/>
        <a:p>
          <a:r>
            <a:rPr lang="fr-FR" sz="1200" dirty="0">
              <a:hlinkClick xmlns:r="http://schemas.openxmlformats.org/officeDocument/2006/relationships" r:id="rId8" action="ppaction://hlinksldjump"/>
            </a:rPr>
            <a:t>VII. Gr: COD</a:t>
          </a:r>
          <a:endParaRPr lang="fr-FR" sz="1200" dirty="0"/>
        </a:p>
      </dgm:t>
    </dgm:pt>
    <dgm:pt modelId="{4433C147-A76C-4373-82A9-5E8D9C6D1838}" type="parTrans" cxnId="{2A5368FE-1C47-49B5-BBAB-3FCDB61912AD}">
      <dgm:prSet/>
      <dgm:spPr/>
      <dgm:t>
        <a:bodyPr/>
        <a:lstStyle/>
        <a:p>
          <a:endParaRPr lang="fr-FR" sz="1200"/>
        </a:p>
      </dgm:t>
    </dgm:pt>
    <dgm:pt modelId="{180EAE69-2C01-4311-B9E4-412DA1BB2F8A}" type="sibTrans" cxnId="{2A5368FE-1C47-49B5-BBAB-3FCDB61912AD}">
      <dgm:prSet/>
      <dgm:spPr/>
      <dgm:t>
        <a:bodyPr/>
        <a:lstStyle/>
        <a:p>
          <a:endParaRPr lang="fr-FR" sz="1200"/>
        </a:p>
      </dgm:t>
    </dgm:pt>
    <dgm:pt modelId="{F6F74AEF-BB45-45DA-85BB-D022F832901F}">
      <dgm:prSet phldrT="[Texte]" custT="1"/>
      <dgm:spPr>
        <a:solidFill>
          <a:schemeClr val="accent6">
            <a:lumMod val="20000"/>
            <a:lumOff val="80000"/>
          </a:schemeClr>
        </a:solidFill>
      </dgm:spPr>
      <dgm:t>
        <a:bodyPr/>
        <a:lstStyle/>
        <a:p>
          <a:r>
            <a:rPr lang="fr-FR" sz="1200" dirty="0">
              <a:hlinkClick xmlns:r="http://schemas.openxmlformats.org/officeDocument/2006/relationships" r:id="rId9" action="ppaction://hlinksldjump"/>
            </a:rPr>
            <a:t>VIII. Gr: prés. progressif</a:t>
          </a:r>
          <a:endParaRPr lang="fr-FR" sz="1200" dirty="0"/>
        </a:p>
      </dgm:t>
    </dgm:pt>
    <dgm:pt modelId="{31D343A9-D0AF-42AA-80A0-2F8A29E1D15C}" type="parTrans" cxnId="{5B7573AD-785D-4B55-A230-E32D87EAB77C}">
      <dgm:prSet/>
      <dgm:spPr/>
      <dgm:t>
        <a:bodyPr/>
        <a:lstStyle/>
        <a:p>
          <a:endParaRPr lang="fr-FR" sz="1200"/>
        </a:p>
      </dgm:t>
    </dgm:pt>
    <dgm:pt modelId="{0A7681B3-6438-4331-95BA-32E8E2E65E7D}" type="sibTrans" cxnId="{5B7573AD-785D-4B55-A230-E32D87EAB77C}">
      <dgm:prSet/>
      <dgm:spPr/>
      <dgm:t>
        <a:bodyPr/>
        <a:lstStyle/>
        <a:p>
          <a:endParaRPr lang="fr-FR" sz="1200"/>
        </a:p>
      </dgm:t>
    </dgm:pt>
    <dgm:pt modelId="{936D745D-CA20-4C08-BC30-D08A12E607A8}">
      <dgm:prSet phldrT="[Texte]" custT="1"/>
      <dgm:spPr>
        <a:solidFill>
          <a:schemeClr val="accent6">
            <a:lumMod val="20000"/>
            <a:lumOff val="80000"/>
          </a:schemeClr>
        </a:solidFill>
      </dgm:spPr>
      <dgm:t>
        <a:bodyPr/>
        <a:lstStyle/>
        <a:p>
          <a:r>
            <a:rPr lang="fr-FR" sz="1200" dirty="0">
              <a:hlinkClick xmlns:r="http://schemas.openxmlformats.org/officeDocument/2006/relationships" r:id="rId10" action="ppaction://hlinksldjump"/>
            </a:rPr>
            <a:t>IX. </a:t>
          </a:r>
          <a:r>
            <a:rPr lang="fr-FR" sz="1200" dirty="0" err="1">
              <a:hlinkClick xmlns:r="http://schemas.openxmlformats.org/officeDocument/2006/relationships" r:id="rId10" action="ppaction://hlinksldjump"/>
            </a:rPr>
            <a:t>Voc</a:t>
          </a:r>
          <a:r>
            <a:rPr lang="fr-FR" sz="1200" dirty="0">
              <a:hlinkClick xmlns:r="http://schemas.openxmlformats.org/officeDocument/2006/relationships" r:id="rId10" action="ppaction://hlinksldjump"/>
            </a:rPr>
            <a:t>: connecteurs</a:t>
          </a:r>
          <a:endParaRPr lang="fr-FR" sz="1200" dirty="0"/>
        </a:p>
      </dgm:t>
    </dgm:pt>
    <dgm:pt modelId="{5794BC60-2566-4E8B-AF41-932DE9E3CF09}" type="parTrans" cxnId="{EDF810CE-15C3-42DD-BF0A-6F360788C8CC}">
      <dgm:prSet/>
      <dgm:spPr/>
      <dgm:t>
        <a:bodyPr/>
        <a:lstStyle/>
        <a:p>
          <a:endParaRPr lang="fr-FR" sz="1200"/>
        </a:p>
      </dgm:t>
    </dgm:pt>
    <dgm:pt modelId="{3F89783E-1958-4D73-9E9D-4ADDC3DE43EC}" type="sibTrans" cxnId="{EDF810CE-15C3-42DD-BF0A-6F360788C8CC}">
      <dgm:prSet/>
      <dgm:spPr/>
      <dgm:t>
        <a:bodyPr/>
        <a:lstStyle/>
        <a:p>
          <a:endParaRPr lang="fr-FR" sz="1200"/>
        </a:p>
      </dgm:t>
    </dgm:pt>
    <dgm:pt modelId="{0D8A07CC-95B6-4EA0-829E-D9B8D030864E}">
      <dgm:prSet phldrT="[Texte]" custT="1"/>
      <dgm:spPr>
        <a:solidFill>
          <a:schemeClr val="accent6">
            <a:lumMod val="20000"/>
            <a:lumOff val="80000"/>
          </a:schemeClr>
        </a:solidFill>
      </dgm:spPr>
      <dgm:t>
        <a:bodyPr/>
        <a:lstStyle/>
        <a:p>
          <a:r>
            <a:rPr lang="fr-FR" sz="1200" dirty="0">
              <a:hlinkClick xmlns:r="http://schemas.openxmlformats.org/officeDocument/2006/relationships" r:id="rId11" action="ppaction://hlinksldjump"/>
            </a:rPr>
            <a:t>X. </a:t>
          </a:r>
          <a:r>
            <a:rPr lang="fr-FR" sz="1200" dirty="0" err="1">
              <a:hlinkClick xmlns:r="http://schemas.openxmlformats.org/officeDocument/2006/relationships" r:id="rId11" action="ppaction://hlinksldjump"/>
            </a:rPr>
            <a:t>Voc</a:t>
          </a:r>
          <a:r>
            <a:rPr lang="fr-FR" sz="1200" dirty="0">
              <a:hlinkClick xmlns:r="http://schemas.openxmlformats.org/officeDocument/2006/relationships" r:id="rId11" action="ppaction://hlinksldjump"/>
            </a:rPr>
            <a:t>: opinion</a:t>
          </a:r>
          <a:endParaRPr lang="fr-FR" sz="1200" dirty="0"/>
        </a:p>
      </dgm:t>
    </dgm:pt>
    <dgm:pt modelId="{D1EA18D4-45E8-453B-9846-F7DB3EB607EC}" type="parTrans" cxnId="{D7169B87-9B7A-456D-8969-26D2699B1861}">
      <dgm:prSet/>
      <dgm:spPr/>
      <dgm:t>
        <a:bodyPr/>
        <a:lstStyle/>
        <a:p>
          <a:endParaRPr lang="fr-FR" sz="1200"/>
        </a:p>
      </dgm:t>
    </dgm:pt>
    <dgm:pt modelId="{922F579C-F95D-45B9-8EB7-32A2FB74BB9F}" type="sibTrans" cxnId="{D7169B87-9B7A-456D-8969-26D2699B1861}">
      <dgm:prSet/>
      <dgm:spPr/>
      <dgm:t>
        <a:bodyPr/>
        <a:lstStyle/>
        <a:p>
          <a:endParaRPr lang="fr-FR" sz="1200"/>
        </a:p>
      </dgm:t>
    </dgm:pt>
    <dgm:pt modelId="{1C4AA4B7-634C-4CBA-8066-E03FD66C6830}">
      <dgm:prSet phldrT="[Texte]" custT="1"/>
      <dgm:spPr>
        <a:solidFill>
          <a:schemeClr val="accent6">
            <a:lumMod val="20000"/>
            <a:lumOff val="80000"/>
          </a:schemeClr>
        </a:solidFill>
      </dgm:spPr>
      <dgm:t>
        <a:bodyPr/>
        <a:lstStyle/>
        <a:p>
          <a:r>
            <a:rPr lang="fr-FR" sz="1200" dirty="0">
              <a:hlinkClick xmlns:r="http://schemas.openxmlformats.org/officeDocument/2006/relationships" r:id="rId12" action="ppaction://hlinksldjump"/>
            </a:rPr>
            <a:t>III. </a:t>
          </a:r>
          <a:r>
            <a:rPr lang="fr-FR" sz="1200" dirty="0" err="1">
              <a:hlinkClick xmlns:r="http://schemas.openxmlformats.org/officeDocument/2006/relationships" r:id="rId12" action="ppaction://hlinksldjump"/>
            </a:rPr>
            <a:t>Voc</a:t>
          </a:r>
          <a:r>
            <a:rPr lang="fr-FR" sz="1200" dirty="0">
              <a:hlinkClick xmlns:r="http://schemas.openxmlformats.org/officeDocument/2006/relationships" r:id="rId12" action="ppaction://hlinksldjump"/>
            </a:rPr>
            <a:t>: aliments</a:t>
          </a:r>
          <a:endParaRPr lang="fr-FR" sz="1200" dirty="0"/>
        </a:p>
      </dgm:t>
    </dgm:pt>
    <dgm:pt modelId="{F9360B63-235F-4C4F-913A-0129822BD193}" type="parTrans" cxnId="{7C96E37D-2221-4703-9830-2485111A4943}">
      <dgm:prSet/>
      <dgm:spPr/>
      <dgm:t>
        <a:bodyPr/>
        <a:lstStyle/>
        <a:p>
          <a:endParaRPr lang="fr-FR" sz="1200"/>
        </a:p>
      </dgm:t>
    </dgm:pt>
    <dgm:pt modelId="{31BB5B69-4B99-4D7D-8A85-CD53BEB64987}" type="sibTrans" cxnId="{7C96E37D-2221-4703-9830-2485111A4943}">
      <dgm:prSet/>
      <dgm:spPr/>
      <dgm:t>
        <a:bodyPr/>
        <a:lstStyle/>
        <a:p>
          <a:endParaRPr lang="fr-FR" sz="12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12">
        <dgm:presLayoutVars>
          <dgm:bulletEnabled val="1"/>
        </dgm:presLayoutVars>
      </dgm:prSet>
      <dgm:spPr/>
    </dgm:pt>
    <dgm:pt modelId="{4F894FE4-D206-41C8-AF7E-2F059EF7A497}" type="pres">
      <dgm:prSet presAssocID="{D71A99E9-9574-442D-A8CA-B21062B246A6}" presName="parSpace" presStyleCnt="0"/>
      <dgm:spPr/>
    </dgm:pt>
    <dgm:pt modelId="{2F548C05-5D23-47B9-9153-0D08392EF497}" type="pres">
      <dgm:prSet presAssocID="{6FAE786F-AC75-4C08-AB21-821A5A2DCB78}" presName="parTxOnly" presStyleLbl="node1" presStyleIdx="1" presStyleCnt="12">
        <dgm:presLayoutVars>
          <dgm:bulletEnabled val="1"/>
        </dgm:presLayoutVars>
      </dgm:prSet>
      <dgm:spPr/>
    </dgm:pt>
    <dgm:pt modelId="{2641F55C-7678-4F0E-9F26-07FCA1D57FDD}" type="pres">
      <dgm:prSet presAssocID="{EB9486F7-414A-4ECD-8706-C58E89D3C254}" presName="parSpace" presStyleCnt="0"/>
      <dgm:spPr/>
    </dgm:pt>
    <dgm:pt modelId="{07D5B92C-B88D-4097-96C2-28859F65CA7F}" type="pres">
      <dgm:prSet presAssocID="{1C4AA4B7-634C-4CBA-8066-E03FD66C6830}" presName="parTxOnly" presStyleLbl="node1" presStyleIdx="2" presStyleCnt="12">
        <dgm:presLayoutVars>
          <dgm:bulletEnabled val="1"/>
        </dgm:presLayoutVars>
      </dgm:prSet>
      <dgm:spPr/>
    </dgm:pt>
    <dgm:pt modelId="{149AD83A-B175-422B-8511-AB5D0AE3C71B}" type="pres">
      <dgm:prSet presAssocID="{31BB5B69-4B99-4D7D-8A85-CD53BEB64987}" presName="parSpace" presStyleCnt="0"/>
      <dgm:spPr/>
    </dgm:pt>
    <dgm:pt modelId="{0BF32CFA-15F8-41C4-A152-C55FC3476C2D}" type="pres">
      <dgm:prSet presAssocID="{85EC93E8-032B-44C3-96BD-D8FC2CDF2A04}" presName="parTxOnly" presStyleLbl="node1" presStyleIdx="3" presStyleCnt="1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12">
        <dgm:presLayoutVars>
          <dgm:bulletEnabled val="1"/>
        </dgm:presLayoutVars>
      </dgm:prSet>
      <dgm:spPr/>
    </dgm:pt>
    <dgm:pt modelId="{25A1145E-2788-45FB-97B7-F8C4089C4654}" type="pres">
      <dgm:prSet presAssocID="{F11C5AE7-F1F8-4B7B-AAC2-50535A342F1D}" presName="parSpace" presStyleCnt="0"/>
      <dgm:spPr/>
    </dgm:pt>
    <dgm:pt modelId="{9FAE840A-45EF-4838-804D-7D38725257B5}" type="pres">
      <dgm:prSet presAssocID="{51A4E85C-7853-4BD1-99B8-500FA732C07C}" presName="parTxOnly" presStyleLbl="node1" presStyleIdx="5" presStyleCnt="12">
        <dgm:presLayoutVars>
          <dgm:bulletEnabled val="1"/>
        </dgm:presLayoutVars>
      </dgm:prSet>
      <dgm:spPr/>
    </dgm:pt>
    <dgm:pt modelId="{BBB638DF-FC3D-4C30-895A-940F06B6343E}" type="pres">
      <dgm:prSet presAssocID="{1D2E3503-D81D-4ED0-BBED-9752F01DDB36}" presName="parSpace" presStyleCnt="0"/>
      <dgm:spPr/>
    </dgm:pt>
    <dgm:pt modelId="{2CC4FF6B-995D-4E35-BB3F-77D64CD4A0D0}" type="pres">
      <dgm:prSet presAssocID="{2473E0C6-F091-45D1-92DF-C3495EF1C401}" presName="parTxOnly" presStyleLbl="node1" presStyleIdx="6" presStyleCnt="12">
        <dgm:presLayoutVars>
          <dgm:bulletEnabled val="1"/>
        </dgm:presLayoutVars>
      </dgm:prSet>
      <dgm:spPr/>
    </dgm:pt>
    <dgm:pt modelId="{1B769117-C156-4328-97A8-A790DE76E5F3}" type="pres">
      <dgm:prSet presAssocID="{180EAE69-2C01-4311-B9E4-412DA1BB2F8A}" presName="parSpace" presStyleCnt="0"/>
      <dgm:spPr/>
    </dgm:pt>
    <dgm:pt modelId="{E0020522-8D25-4C40-9ABB-B5A802558AAC}" type="pres">
      <dgm:prSet presAssocID="{F6F74AEF-BB45-45DA-85BB-D022F832901F}" presName="parTxOnly" presStyleLbl="node1" presStyleIdx="7" presStyleCnt="12">
        <dgm:presLayoutVars>
          <dgm:bulletEnabled val="1"/>
        </dgm:presLayoutVars>
      </dgm:prSet>
      <dgm:spPr/>
    </dgm:pt>
    <dgm:pt modelId="{8CF0E4F3-6CAB-4DF7-8127-F071599528CD}" type="pres">
      <dgm:prSet presAssocID="{0A7681B3-6438-4331-95BA-32E8E2E65E7D}" presName="parSpace" presStyleCnt="0"/>
      <dgm:spPr/>
    </dgm:pt>
    <dgm:pt modelId="{6EE9DACF-3558-46D5-AD94-BB48E49F1489}" type="pres">
      <dgm:prSet presAssocID="{936D745D-CA20-4C08-BC30-D08A12E607A8}" presName="parTxOnly" presStyleLbl="node1" presStyleIdx="8" presStyleCnt="12">
        <dgm:presLayoutVars>
          <dgm:bulletEnabled val="1"/>
        </dgm:presLayoutVars>
      </dgm:prSet>
      <dgm:spPr/>
    </dgm:pt>
    <dgm:pt modelId="{32911B46-F97F-4525-AD59-CFE95FFB94FB}" type="pres">
      <dgm:prSet presAssocID="{3F89783E-1958-4D73-9E9D-4ADDC3DE43EC}" presName="parSpace" presStyleCnt="0"/>
      <dgm:spPr/>
    </dgm:pt>
    <dgm:pt modelId="{B5879791-AD02-494D-9D78-6C22396A75B7}" type="pres">
      <dgm:prSet presAssocID="{0D8A07CC-95B6-4EA0-829E-D9B8D030864E}" presName="parTxOnly" presStyleLbl="node1" presStyleIdx="9" presStyleCnt="12">
        <dgm:presLayoutVars>
          <dgm:bulletEnabled val="1"/>
        </dgm:presLayoutVars>
      </dgm:prSet>
      <dgm:spPr/>
    </dgm:pt>
    <dgm:pt modelId="{58A52110-D620-4823-A6FA-E8FA09D67D59}" type="pres">
      <dgm:prSet presAssocID="{922F579C-F95D-45B9-8EB7-32A2FB74BB9F}" presName="parSpace" presStyleCnt="0"/>
      <dgm:spPr/>
    </dgm:pt>
    <dgm:pt modelId="{92430BDE-7174-4B03-866C-936903DF07F9}" type="pres">
      <dgm:prSet presAssocID="{9CD13DA1-4E5F-4C46-A83B-A6876944F671}" presName="parTxOnly" presStyleLbl="node1" presStyleIdx="10" presStyleCnt="12">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11" presStyleCnt="12">
        <dgm:presLayoutVars>
          <dgm:bulletEnabled val="1"/>
        </dgm:presLayoutVars>
      </dgm:prSet>
      <dgm:spPr/>
    </dgm:pt>
  </dgm:ptLst>
  <dgm:cxnLst>
    <dgm:cxn modelId="{72738101-32A0-482A-BC85-92CF6BCE71EB}" srcId="{70A282F3-4515-4856-B2C0-86AA77246B51}" destId="{B1C5E547-A81E-4965-963A-5969F01DE233}" srcOrd="11" destOrd="0" parTransId="{AE6CC7CD-9FCB-4360-8E79-DF93DAF60737}" sibTransId="{580937A6-3062-43E0-84A4-203220A55668}"/>
    <dgm:cxn modelId="{BC1FA509-B3C6-4E15-9D7F-18D053E21C90}" type="presOf" srcId="{0D8A07CC-95B6-4EA0-829E-D9B8D030864E}" destId="{B5879791-AD02-494D-9D78-6C22396A75B7}" srcOrd="0" destOrd="0" presId="urn:microsoft.com/office/officeart/2005/8/layout/hChevron3"/>
    <dgm:cxn modelId="{8256F109-2CE8-4062-ACC0-DBE387B5E892}" type="presOf" srcId="{70A282F3-4515-4856-B2C0-86AA77246B51}" destId="{776A1F8C-5C31-4691-9C2B-A7F8DF456F32}" srcOrd="0" destOrd="0" presId="urn:microsoft.com/office/officeart/2005/8/layout/hChevron3"/>
    <dgm:cxn modelId="{738C1013-B35C-45FD-A84F-246877F9D9FE}" type="presOf" srcId="{936D745D-CA20-4C08-BC30-D08A12E607A8}" destId="{6EE9DACF-3558-46D5-AD94-BB48E49F1489}" srcOrd="0" destOrd="0" presId="urn:microsoft.com/office/officeart/2005/8/layout/hChevron3"/>
    <dgm:cxn modelId="{AE06BB18-E8A4-4D1E-ACA5-3BC536A79940}" srcId="{70A282F3-4515-4856-B2C0-86AA77246B51}" destId="{51A4E85C-7853-4BD1-99B8-500FA732C07C}" srcOrd="5" destOrd="0" parTransId="{B7C07AFD-23D0-4ADA-AB3D-00F07F4ED878}" sibTransId="{1D2E3503-D81D-4ED0-BBED-9752F01DDB36}"/>
    <dgm:cxn modelId="{E8BBB22B-7300-4868-A083-1104E6BD099B}" type="presOf" srcId="{71854ADA-8CB0-41DE-A023-09C1AF968FE5}" destId="{10216DF6-6500-4360-8168-79C8E29168F6}" srcOrd="0" destOrd="0" presId="urn:microsoft.com/office/officeart/2005/8/layout/hChevron3"/>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1"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0C3B4C51-DA37-44EB-8B1A-A227097089DF}" type="presOf" srcId="{51A4E85C-7853-4BD1-99B8-500FA732C07C}" destId="{9FAE840A-45EF-4838-804D-7D38725257B5}" srcOrd="0" destOrd="0" presId="urn:microsoft.com/office/officeart/2005/8/layout/hChevron3"/>
    <dgm:cxn modelId="{7C96E37D-2221-4703-9830-2485111A4943}" srcId="{70A282F3-4515-4856-B2C0-86AA77246B51}" destId="{1C4AA4B7-634C-4CBA-8066-E03FD66C6830}" srcOrd="2" destOrd="0" parTransId="{F9360B63-235F-4C4F-913A-0129822BD193}" sibTransId="{31BB5B69-4B99-4D7D-8A85-CD53BEB64987}"/>
    <dgm:cxn modelId="{7003787F-7B8C-4EAA-87AB-559D63E64850}" type="presOf" srcId="{2473E0C6-F091-45D1-92DF-C3495EF1C401}" destId="{2CC4FF6B-995D-4E35-BB3F-77D64CD4A0D0}" srcOrd="0" destOrd="0" presId="urn:microsoft.com/office/officeart/2005/8/layout/hChevron3"/>
    <dgm:cxn modelId="{D7169B87-9B7A-456D-8969-26D2699B1861}" srcId="{70A282F3-4515-4856-B2C0-86AA77246B51}" destId="{0D8A07CC-95B6-4EA0-829E-D9B8D030864E}" srcOrd="9" destOrd="0" parTransId="{D1EA18D4-45E8-453B-9846-F7DB3EB607EC}" sibTransId="{922F579C-F95D-45B9-8EB7-32A2FB74BB9F}"/>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10" destOrd="0" parTransId="{A0441888-E3AF-4D12-AB92-613143FC1909}" sibTransId="{1E76E48C-B58D-4209-8280-B24013EBE79B}"/>
    <dgm:cxn modelId="{5B7573AD-785D-4B55-A230-E32D87EAB77C}" srcId="{70A282F3-4515-4856-B2C0-86AA77246B51}" destId="{F6F74AEF-BB45-45DA-85BB-D022F832901F}" srcOrd="7" destOrd="0" parTransId="{31D343A9-D0AF-42AA-80A0-2F8A29E1D15C}" sibTransId="{0A7681B3-6438-4331-95BA-32E8E2E65E7D}"/>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EDF810CE-15C3-42DD-BF0A-6F360788C8CC}" srcId="{70A282F3-4515-4856-B2C0-86AA77246B51}" destId="{936D745D-CA20-4C08-BC30-D08A12E607A8}" srcOrd="8" destOrd="0" parTransId="{5794BC60-2566-4E8B-AF41-932DE9E3CF09}" sibTransId="{3F89783E-1958-4D73-9E9D-4ADDC3DE43EC}"/>
    <dgm:cxn modelId="{2469B8E2-A478-42E2-AA81-10AD3E8626D6}" type="presOf" srcId="{F6F74AEF-BB45-45DA-85BB-D022F832901F}" destId="{E0020522-8D25-4C40-9ABB-B5A802558AAC}"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9587E1F6-0EDF-4079-BE46-C5E4EDAD7C76}" type="presOf" srcId="{1C4AA4B7-634C-4CBA-8066-E03FD66C6830}" destId="{07D5B92C-B88D-4097-96C2-28859F65CA7F}" srcOrd="0" destOrd="0" presId="urn:microsoft.com/office/officeart/2005/8/layout/hChevron3"/>
    <dgm:cxn modelId="{2A5368FE-1C47-49B5-BBAB-3FCDB61912AD}" srcId="{70A282F3-4515-4856-B2C0-86AA77246B51}" destId="{2473E0C6-F091-45D1-92DF-C3495EF1C401}" srcOrd="6" destOrd="0" parTransId="{4433C147-A76C-4373-82A9-5E8D9C6D1838}" sibTransId="{180EAE69-2C01-4311-B9E4-412DA1BB2F8A}"/>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23E8F3E0-0D4E-44EC-A5D5-384FB891694A}" type="presParOf" srcId="{776A1F8C-5C31-4691-9C2B-A7F8DF456F32}" destId="{2F548C05-5D23-47B9-9153-0D08392EF497}" srcOrd="2" destOrd="0" presId="urn:microsoft.com/office/officeart/2005/8/layout/hChevron3"/>
    <dgm:cxn modelId="{6B743A57-743D-4B08-99B0-997F146DC9E6}" type="presParOf" srcId="{776A1F8C-5C31-4691-9C2B-A7F8DF456F32}" destId="{2641F55C-7678-4F0E-9F26-07FCA1D57FDD}" srcOrd="3" destOrd="0" presId="urn:microsoft.com/office/officeart/2005/8/layout/hChevron3"/>
    <dgm:cxn modelId="{DC205062-3D57-485B-A4A3-88E08CF67B73}" type="presParOf" srcId="{776A1F8C-5C31-4691-9C2B-A7F8DF456F32}" destId="{07D5B92C-B88D-4097-96C2-28859F65CA7F}" srcOrd="4" destOrd="0" presId="urn:microsoft.com/office/officeart/2005/8/layout/hChevron3"/>
    <dgm:cxn modelId="{564C1AF4-A875-4033-AC0C-3A982FD8735B}" type="presParOf" srcId="{776A1F8C-5C31-4691-9C2B-A7F8DF456F32}" destId="{149AD83A-B175-422B-8511-AB5D0AE3C71B}"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2A60B205-ECBC-4A54-8744-FD5CBA466B06}" type="presParOf" srcId="{776A1F8C-5C31-4691-9C2B-A7F8DF456F32}" destId="{9FAE840A-45EF-4838-804D-7D38725257B5}" srcOrd="10" destOrd="0" presId="urn:microsoft.com/office/officeart/2005/8/layout/hChevron3"/>
    <dgm:cxn modelId="{43B5F5F6-6381-4D48-B856-1AB4A62ACFE7}" type="presParOf" srcId="{776A1F8C-5C31-4691-9C2B-A7F8DF456F32}" destId="{BBB638DF-FC3D-4C30-895A-940F06B6343E}" srcOrd="11" destOrd="0" presId="urn:microsoft.com/office/officeart/2005/8/layout/hChevron3"/>
    <dgm:cxn modelId="{3459719D-6CFD-462C-B8D1-15E16C375775}" type="presParOf" srcId="{776A1F8C-5C31-4691-9C2B-A7F8DF456F32}" destId="{2CC4FF6B-995D-4E35-BB3F-77D64CD4A0D0}" srcOrd="12" destOrd="0" presId="urn:microsoft.com/office/officeart/2005/8/layout/hChevron3"/>
    <dgm:cxn modelId="{9BEB9B76-D675-43EF-8776-EF1C3FA58311}" type="presParOf" srcId="{776A1F8C-5C31-4691-9C2B-A7F8DF456F32}" destId="{1B769117-C156-4328-97A8-A790DE76E5F3}" srcOrd="13" destOrd="0" presId="urn:microsoft.com/office/officeart/2005/8/layout/hChevron3"/>
    <dgm:cxn modelId="{3A64E952-699F-4EC7-9C53-12B304A1AC65}" type="presParOf" srcId="{776A1F8C-5C31-4691-9C2B-A7F8DF456F32}" destId="{E0020522-8D25-4C40-9ABB-B5A802558AAC}" srcOrd="14" destOrd="0" presId="urn:microsoft.com/office/officeart/2005/8/layout/hChevron3"/>
    <dgm:cxn modelId="{7C42AB26-C2B4-4645-A7A3-40E0E203DE4E}" type="presParOf" srcId="{776A1F8C-5C31-4691-9C2B-A7F8DF456F32}" destId="{8CF0E4F3-6CAB-4DF7-8127-F071599528CD}" srcOrd="15" destOrd="0" presId="urn:microsoft.com/office/officeart/2005/8/layout/hChevron3"/>
    <dgm:cxn modelId="{D9A9EFE4-1844-4005-8BED-2FB2A5DC5673}" type="presParOf" srcId="{776A1F8C-5C31-4691-9C2B-A7F8DF456F32}" destId="{6EE9DACF-3558-46D5-AD94-BB48E49F1489}" srcOrd="16" destOrd="0" presId="urn:microsoft.com/office/officeart/2005/8/layout/hChevron3"/>
    <dgm:cxn modelId="{DDC766BE-4A32-4C0C-825B-A9815018E346}" type="presParOf" srcId="{776A1F8C-5C31-4691-9C2B-A7F8DF456F32}" destId="{32911B46-F97F-4525-AD59-CFE95FFB94FB}" srcOrd="17" destOrd="0" presId="urn:microsoft.com/office/officeart/2005/8/layout/hChevron3"/>
    <dgm:cxn modelId="{50FEB9A3-6A5E-493F-B5D2-A491D2B86465}" type="presParOf" srcId="{776A1F8C-5C31-4691-9C2B-A7F8DF456F32}" destId="{B5879791-AD02-494D-9D78-6C22396A75B7}" srcOrd="18" destOrd="0" presId="urn:microsoft.com/office/officeart/2005/8/layout/hChevron3"/>
    <dgm:cxn modelId="{0534FCC8-F103-4C46-8CA6-2E6FE1A79070}" type="presParOf" srcId="{776A1F8C-5C31-4691-9C2B-A7F8DF456F32}" destId="{58A52110-D620-4823-A6FA-E8FA09D67D59}" srcOrd="19" destOrd="0" presId="urn:microsoft.com/office/officeart/2005/8/layout/hChevron3"/>
    <dgm:cxn modelId="{FA103E51-2275-407D-9C53-E55B4CF21AE3}" type="presParOf" srcId="{776A1F8C-5C31-4691-9C2B-A7F8DF456F32}" destId="{92430BDE-7174-4B03-866C-936903DF07F9}" srcOrd="20" destOrd="0" presId="urn:microsoft.com/office/officeart/2005/8/layout/hChevron3"/>
    <dgm:cxn modelId="{F31D3BCB-2AFA-458D-96BF-227456F0A622}" type="presParOf" srcId="{776A1F8C-5C31-4691-9C2B-A7F8DF456F32}" destId="{67BB3DEC-BE6B-4F48-94DF-D5CCA4276827}" srcOrd="21" destOrd="0" presId="urn:microsoft.com/office/officeart/2005/8/layout/hChevron3"/>
    <dgm:cxn modelId="{E192B9E4-C8EF-43DC-BA11-78FD917000E5}" type="presParOf" srcId="{776A1F8C-5C31-4691-9C2B-A7F8DF456F32}" destId="{2CB68F4E-D058-4ECE-8D28-436B2D71DCC9}" srcOrd="22" destOrd="0" presId="urn:microsoft.com/office/officeart/2005/8/layout/hChevron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77.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200" dirty="0">
              <a:hlinkClick xmlns:r="http://schemas.openxmlformats.org/officeDocument/2006/relationships" r:id="rId1" action="ppaction://hlinksldjump"/>
            </a:rPr>
            <a:t>I. Starter</a:t>
          </a:r>
          <a:endParaRPr lang="fr-FR" sz="1200" dirty="0"/>
        </a:p>
      </dgm:t>
    </dgm:pt>
    <dgm:pt modelId="{C735A598-7BAA-4198-B3DB-B75AF76A8085}" type="parTrans" cxnId="{C66094AE-62B6-4AC2-AD90-6DDD41DB0420}">
      <dgm:prSet/>
      <dgm:spPr/>
      <dgm:t>
        <a:bodyPr/>
        <a:lstStyle/>
        <a:p>
          <a:endParaRPr lang="fr-FR" sz="1200"/>
        </a:p>
      </dgm:t>
    </dgm:pt>
    <dgm:pt modelId="{D71A99E9-9574-442D-A8CA-B21062B246A6}" type="sibTrans" cxnId="{C66094AE-62B6-4AC2-AD90-6DDD41DB0420}">
      <dgm:prSet/>
      <dgm:spPr/>
      <dgm:t>
        <a:bodyPr/>
        <a:lstStyle/>
        <a:p>
          <a:endParaRPr lang="fr-FR" sz="1200"/>
        </a:p>
      </dgm:t>
    </dgm:pt>
    <dgm:pt modelId="{6FAE786F-AC75-4C08-AB21-821A5A2DCB78}">
      <dgm:prSet phldrT="[Texte]" custT="1"/>
      <dgm:spPr>
        <a:solidFill>
          <a:schemeClr val="accent6">
            <a:lumMod val="20000"/>
            <a:lumOff val="80000"/>
          </a:schemeClr>
        </a:solidFill>
      </dgm:spPr>
      <dgm:t>
        <a:bodyPr/>
        <a:lstStyle/>
        <a:p>
          <a:r>
            <a:rPr lang="fr-FR" sz="1200" dirty="0">
              <a:hlinkClick xmlns:r="http://schemas.openxmlformats.org/officeDocument/2006/relationships" r:id="rId2" action="ppaction://hlinksldjump"/>
            </a:rPr>
            <a:t>II. C. texte</a:t>
          </a:r>
          <a:endParaRPr lang="fr-FR" sz="1200" dirty="0"/>
        </a:p>
      </dgm:t>
    </dgm:pt>
    <dgm:pt modelId="{995DA614-9380-4BB6-AF59-3DCB142B5F48}" type="parTrans" cxnId="{999FA33F-C5F2-4496-9223-5605050F10AE}">
      <dgm:prSet/>
      <dgm:spPr/>
      <dgm:t>
        <a:bodyPr/>
        <a:lstStyle/>
        <a:p>
          <a:endParaRPr lang="fr-FR" sz="1200"/>
        </a:p>
      </dgm:t>
    </dgm:pt>
    <dgm:pt modelId="{EB9486F7-414A-4ECD-8706-C58E89D3C254}" type="sibTrans" cxnId="{999FA33F-C5F2-4496-9223-5605050F10AE}">
      <dgm:prSet/>
      <dgm:spPr/>
      <dgm:t>
        <a:bodyPr/>
        <a:lstStyle/>
        <a:p>
          <a:endParaRPr lang="fr-FR" sz="1200"/>
        </a:p>
      </dgm:t>
    </dgm:pt>
    <dgm:pt modelId="{85EC93E8-032B-44C3-96BD-D8FC2CDF2A04}">
      <dgm:prSet phldrT="[Texte]" custT="1"/>
      <dgm:spPr>
        <a:solidFill>
          <a:schemeClr val="accent6">
            <a:lumMod val="20000"/>
            <a:lumOff val="80000"/>
          </a:schemeClr>
        </a:solidFill>
      </dgm:spPr>
      <dgm:t>
        <a:bodyPr/>
        <a:lstStyle/>
        <a:p>
          <a:r>
            <a:rPr lang="fr-FR" sz="1200" dirty="0">
              <a:hlinkClick xmlns:r="http://schemas.openxmlformats.org/officeDocument/2006/relationships" r:id="rId3" action="ppaction://hlinksldjump"/>
            </a:rPr>
            <a:t>IV. Gr: qté définie</a:t>
          </a:r>
          <a:endParaRPr lang="fr-FR" sz="1200" dirty="0"/>
        </a:p>
      </dgm:t>
    </dgm:pt>
    <dgm:pt modelId="{B0ED8357-9422-40D9-916C-E231BBDB607E}" type="parTrans" cxnId="{0A00E1CB-F810-44A5-A8D7-65B7092DF0AD}">
      <dgm:prSet/>
      <dgm:spPr/>
      <dgm:t>
        <a:bodyPr/>
        <a:lstStyle/>
        <a:p>
          <a:endParaRPr lang="fr-FR" sz="1200"/>
        </a:p>
      </dgm:t>
    </dgm:pt>
    <dgm:pt modelId="{9936B63E-A76D-4026-BBC4-6A1BEE9FE167}" type="sibTrans" cxnId="{0A00E1CB-F810-44A5-A8D7-65B7092DF0AD}">
      <dgm:prSet/>
      <dgm:spPr/>
      <dgm:t>
        <a:bodyPr/>
        <a:lstStyle/>
        <a:p>
          <a:endParaRPr lang="fr-FR" sz="1200"/>
        </a:p>
      </dgm:t>
    </dgm:pt>
    <dgm:pt modelId="{63BF9446-41F9-44D2-88CF-A079D597BA95}">
      <dgm:prSet phldrT="[Texte]" custT="1"/>
      <dgm:spPr>
        <a:solidFill>
          <a:schemeClr val="accent6">
            <a:lumMod val="20000"/>
            <a:lumOff val="80000"/>
          </a:schemeClr>
        </a:solidFill>
      </dgm:spPr>
      <dgm:t>
        <a:bodyPr/>
        <a:lstStyle/>
        <a:p>
          <a:r>
            <a:rPr lang="fr-FR" sz="1200" dirty="0">
              <a:hlinkClick xmlns:r="http://schemas.openxmlformats.org/officeDocument/2006/relationships" r:id="rId4" action="ppaction://hlinksldjump"/>
            </a:rPr>
            <a:t>V. Gr: qté indéfinie</a:t>
          </a:r>
          <a:endParaRPr lang="fr-FR" sz="1200" dirty="0"/>
        </a:p>
      </dgm:t>
    </dgm:pt>
    <dgm:pt modelId="{9AEBF485-80B7-4E72-B632-6D0248883F53}" type="parTrans" cxnId="{B2C73BEB-7BFC-4B9A-BF95-0C73B50EBA98}">
      <dgm:prSet/>
      <dgm:spPr/>
      <dgm:t>
        <a:bodyPr/>
        <a:lstStyle/>
        <a:p>
          <a:endParaRPr lang="fr-FR" sz="1200"/>
        </a:p>
      </dgm:t>
    </dgm:pt>
    <dgm:pt modelId="{F11C5AE7-F1F8-4B7B-AAC2-50535A342F1D}" type="sibTrans" cxnId="{B2C73BEB-7BFC-4B9A-BF95-0C73B50EBA98}">
      <dgm:prSet/>
      <dgm:spPr/>
      <dgm:t>
        <a:bodyPr/>
        <a:lstStyle/>
        <a:p>
          <a:endParaRPr lang="fr-FR" sz="1200"/>
        </a:p>
      </dgm:t>
    </dgm:pt>
    <dgm:pt modelId="{9CD13DA1-4E5F-4C46-A83B-A6876944F671}">
      <dgm:prSet phldrT="[Texte]" custT="1"/>
      <dgm:spPr>
        <a:solidFill>
          <a:schemeClr val="accent6">
            <a:lumMod val="20000"/>
            <a:lumOff val="80000"/>
          </a:schemeClr>
        </a:solidFill>
      </dgm:spPr>
      <dgm:t>
        <a:bodyPr/>
        <a:lstStyle/>
        <a:p>
          <a:r>
            <a:rPr lang="fr-FR" sz="1200" dirty="0">
              <a:hlinkClick xmlns:r="http://schemas.openxmlformats.org/officeDocument/2006/relationships" r:id="rId5" action="ppaction://hlinksldjump"/>
            </a:rPr>
            <a:t>XI. Phonétique</a:t>
          </a:r>
          <a:endParaRPr lang="fr-FR" sz="1200" dirty="0"/>
        </a:p>
      </dgm:t>
    </dgm:pt>
    <dgm:pt modelId="{A0441888-E3AF-4D12-AB92-613143FC1909}" type="parTrans" cxnId="{C85385A2-F66B-431C-B9AC-A00FB80E79EB}">
      <dgm:prSet/>
      <dgm:spPr/>
      <dgm:t>
        <a:bodyPr/>
        <a:lstStyle/>
        <a:p>
          <a:endParaRPr lang="fr-FR" sz="1200"/>
        </a:p>
      </dgm:t>
    </dgm:pt>
    <dgm:pt modelId="{1E76E48C-B58D-4209-8280-B24013EBE79B}" type="sibTrans" cxnId="{C85385A2-F66B-431C-B9AC-A00FB80E79EB}">
      <dgm:prSet/>
      <dgm:spPr/>
      <dgm:t>
        <a:bodyPr/>
        <a:lstStyle/>
        <a:p>
          <a:endParaRPr lang="fr-FR" sz="1200"/>
        </a:p>
      </dgm:t>
    </dgm:pt>
    <dgm:pt modelId="{B1C5E547-A81E-4965-963A-5969F01DE233}">
      <dgm:prSet phldrT="[Texte]" custT="1"/>
      <dgm:spPr>
        <a:solidFill>
          <a:schemeClr val="accent6">
            <a:lumMod val="20000"/>
            <a:lumOff val="80000"/>
          </a:schemeClr>
        </a:solidFill>
      </dgm:spPr>
      <dgm:t>
        <a:bodyPr/>
        <a:lstStyle/>
        <a:p>
          <a:r>
            <a:rPr lang="fr-FR" sz="1200" dirty="0">
              <a:hlinkClick xmlns:r="http://schemas.openxmlformats.org/officeDocument/2006/relationships" r:id="rId6" action="ppaction://hlinksldjump"/>
            </a:rPr>
            <a:t>XII. Production</a:t>
          </a:r>
          <a:endParaRPr lang="fr-FR" sz="1200" dirty="0"/>
        </a:p>
      </dgm:t>
    </dgm:pt>
    <dgm:pt modelId="{AE6CC7CD-9FCB-4360-8E79-DF93DAF60737}" type="parTrans" cxnId="{72738101-32A0-482A-BC85-92CF6BCE71EB}">
      <dgm:prSet/>
      <dgm:spPr/>
      <dgm:t>
        <a:bodyPr/>
        <a:lstStyle/>
        <a:p>
          <a:endParaRPr lang="fr-FR" sz="1200"/>
        </a:p>
      </dgm:t>
    </dgm:pt>
    <dgm:pt modelId="{580937A6-3062-43E0-84A4-203220A55668}" type="sibTrans" cxnId="{72738101-32A0-482A-BC85-92CF6BCE71EB}">
      <dgm:prSet/>
      <dgm:spPr/>
      <dgm:t>
        <a:bodyPr/>
        <a:lstStyle/>
        <a:p>
          <a:endParaRPr lang="fr-FR" sz="1200"/>
        </a:p>
      </dgm:t>
    </dgm:pt>
    <dgm:pt modelId="{51A4E85C-7853-4BD1-99B8-500FA732C07C}">
      <dgm:prSet phldrT="[Texte]" custT="1"/>
      <dgm:spPr>
        <a:solidFill>
          <a:schemeClr val="accent6">
            <a:lumMod val="20000"/>
            <a:lumOff val="80000"/>
          </a:schemeClr>
        </a:solidFill>
      </dgm:spPr>
      <dgm:t>
        <a:bodyPr/>
        <a:lstStyle/>
        <a:p>
          <a:r>
            <a:rPr lang="fr-FR" sz="1200" dirty="0">
              <a:hlinkClick xmlns:r="http://schemas.openxmlformats.org/officeDocument/2006/relationships" r:id="rId7" action="ppaction://hlinksldjump"/>
            </a:rPr>
            <a:t>VI. </a:t>
          </a:r>
          <a:r>
            <a:rPr lang="fr-FR" sz="1200" dirty="0" err="1">
              <a:hlinkClick xmlns:r="http://schemas.openxmlformats.org/officeDocument/2006/relationships" r:id="rId7" action="ppaction://hlinksldjump"/>
            </a:rPr>
            <a:t>Voc</a:t>
          </a:r>
          <a:r>
            <a:rPr lang="fr-FR" sz="1200" dirty="0">
              <a:hlinkClick xmlns:r="http://schemas.openxmlformats.org/officeDocument/2006/relationships" r:id="rId7" action="ppaction://hlinksldjump"/>
            </a:rPr>
            <a:t>: actions</a:t>
          </a:r>
          <a:endParaRPr lang="fr-FR" sz="1200" dirty="0"/>
        </a:p>
      </dgm:t>
    </dgm:pt>
    <dgm:pt modelId="{B7C07AFD-23D0-4ADA-AB3D-00F07F4ED878}" type="parTrans" cxnId="{AE06BB18-E8A4-4D1E-ACA5-3BC536A79940}">
      <dgm:prSet/>
      <dgm:spPr/>
      <dgm:t>
        <a:bodyPr/>
        <a:lstStyle/>
        <a:p>
          <a:endParaRPr lang="fr-FR" sz="1200"/>
        </a:p>
      </dgm:t>
    </dgm:pt>
    <dgm:pt modelId="{1D2E3503-D81D-4ED0-BBED-9752F01DDB36}" type="sibTrans" cxnId="{AE06BB18-E8A4-4D1E-ACA5-3BC536A79940}">
      <dgm:prSet/>
      <dgm:spPr/>
      <dgm:t>
        <a:bodyPr/>
        <a:lstStyle/>
        <a:p>
          <a:endParaRPr lang="fr-FR" sz="1200"/>
        </a:p>
      </dgm:t>
    </dgm:pt>
    <dgm:pt modelId="{2473E0C6-F091-45D1-92DF-C3495EF1C401}">
      <dgm:prSet phldrT="[Texte]" custT="1"/>
      <dgm:spPr>
        <a:solidFill>
          <a:srgbClr val="FFC000"/>
        </a:solidFill>
      </dgm:spPr>
      <dgm:t>
        <a:bodyPr/>
        <a:lstStyle/>
        <a:p>
          <a:r>
            <a:rPr lang="fr-FR" sz="1200" dirty="0">
              <a:hlinkClick xmlns:r="http://schemas.openxmlformats.org/officeDocument/2006/relationships" r:id="rId8" action="ppaction://hlinksldjump"/>
            </a:rPr>
            <a:t>VII. Gr: COD</a:t>
          </a:r>
          <a:endParaRPr lang="fr-FR" sz="1200" dirty="0"/>
        </a:p>
      </dgm:t>
    </dgm:pt>
    <dgm:pt modelId="{4433C147-A76C-4373-82A9-5E8D9C6D1838}" type="parTrans" cxnId="{2A5368FE-1C47-49B5-BBAB-3FCDB61912AD}">
      <dgm:prSet/>
      <dgm:spPr/>
      <dgm:t>
        <a:bodyPr/>
        <a:lstStyle/>
        <a:p>
          <a:endParaRPr lang="fr-FR" sz="1200"/>
        </a:p>
      </dgm:t>
    </dgm:pt>
    <dgm:pt modelId="{180EAE69-2C01-4311-B9E4-412DA1BB2F8A}" type="sibTrans" cxnId="{2A5368FE-1C47-49B5-BBAB-3FCDB61912AD}">
      <dgm:prSet/>
      <dgm:spPr/>
      <dgm:t>
        <a:bodyPr/>
        <a:lstStyle/>
        <a:p>
          <a:endParaRPr lang="fr-FR" sz="1200"/>
        </a:p>
      </dgm:t>
    </dgm:pt>
    <dgm:pt modelId="{F6F74AEF-BB45-45DA-85BB-D022F832901F}">
      <dgm:prSet phldrT="[Texte]" custT="1"/>
      <dgm:spPr>
        <a:solidFill>
          <a:schemeClr val="accent6">
            <a:lumMod val="20000"/>
            <a:lumOff val="80000"/>
          </a:schemeClr>
        </a:solidFill>
      </dgm:spPr>
      <dgm:t>
        <a:bodyPr/>
        <a:lstStyle/>
        <a:p>
          <a:r>
            <a:rPr lang="fr-FR" sz="1200" dirty="0">
              <a:hlinkClick xmlns:r="http://schemas.openxmlformats.org/officeDocument/2006/relationships" r:id="rId9" action="ppaction://hlinksldjump"/>
            </a:rPr>
            <a:t>VIII. Gr: prés. progressif</a:t>
          </a:r>
          <a:endParaRPr lang="fr-FR" sz="1200" dirty="0"/>
        </a:p>
      </dgm:t>
    </dgm:pt>
    <dgm:pt modelId="{31D343A9-D0AF-42AA-80A0-2F8A29E1D15C}" type="parTrans" cxnId="{5B7573AD-785D-4B55-A230-E32D87EAB77C}">
      <dgm:prSet/>
      <dgm:spPr/>
      <dgm:t>
        <a:bodyPr/>
        <a:lstStyle/>
        <a:p>
          <a:endParaRPr lang="fr-FR" sz="1200"/>
        </a:p>
      </dgm:t>
    </dgm:pt>
    <dgm:pt modelId="{0A7681B3-6438-4331-95BA-32E8E2E65E7D}" type="sibTrans" cxnId="{5B7573AD-785D-4B55-A230-E32D87EAB77C}">
      <dgm:prSet/>
      <dgm:spPr/>
      <dgm:t>
        <a:bodyPr/>
        <a:lstStyle/>
        <a:p>
          <a:endParaRPr lang="fr-FR" sz="1200"/>
        </a:p>
      </dgm:t>
    </dgm:pt>
    <dgm:pt modelId="{936D745D-CA20-4C08-BC30-D08A12E607A8}">
      <dgm:prSet phldrT="[Texte]" custT="1"/>
      <dgm:spPr>
        <a:solidFill>
          <a:schemeClr val="accent6">
            <a:lumMod val="20000"/>
            <a:lumOff val="80000"/>
          </a:schemeClr>
        </a:solidFill>
      </dgm:spPr>
      <dgm:t>
        <a:bodyPr/>
        <a:lstStyle/>
        <a:p>
          <a:r>
            <a:rPr lang="fr-FR" sz="1200" dirty="0">
              <a:hlinkClick xmlns:r="http://schemas.openxmlformats.org/officeDocument/2006/relationships" r:id="rId10" action="ppaction://hlinksldjump"/>
            </a:rPr>
            <a:t>IX. </a:t>
          </a:r>
          <a:r>
            <a:rPr lang="fr-FR" sz="1200" dirty="0" err="1">
              <a:hlinkClick xmlns:r="http://schemas.openxmlformats.org/officeDocument/2006/relationships" r:id="rId10" action="ppaction://hlinksldjump"/>
            </a:rPr>
            <a:t>Voc</a:t>
          </a:r>
          <a:r>
            <a:rPr lang="fr-FR" sz="1200" dirty="0">
              <a:hlinkClick xmlns:r="http://schemas.openxmlformats.org/officeDocument/2006/relationships" r:id="rId10" action="ppaction://hlinksldjump"/>
            </a:rPr>
            <a:t>: connecteurs</a:t>
          </a:r>
          <a:endParaRPr lang="fr-FR" sz="1200" dirty="0"/>
        </a:p>
      </dgm:t>
    </dgm:pt>
    <dgm:pt modelId="{5794BC60-2566-4E8B-AF41-932DE9E3CF09}" type="parTrans" cxnId="{EDF810CE-15C3-42DD-BF0A-6F360788C8CC}">
      <dgm:prSet/>
      <dgm:spPr/>
      <dgm:t>
        <a:bodyPr/>
        <a:lstStyle/>
        <a:p>
          <a:endParaRPr lang="fr-FR" sz="1200"/>
        </a:p>
      </dgm:t>
    </dgm:pt>
    <dgm:pt modelId="{3F89783E-1958-4D73-9E9D-4ADDC3DE43EC}" type="sibTrans" cxnId="{EDF810CE-15C3-42DD-BF0A-6F360788C8CC}">
      <dgm:prSet/>
      <dgm:spPr/>
      <dgm:t>
        <a:bodyPr/>
        <a:lstStyle/>
        <a:p>
          <a:endParaRPr lang="fr-FR" sz="1200"/>
        </a:p>
      </dgm:t>
    </dgm:pt>
    <dgm:pt modelId="{0D8A07CC-95B6-4EA0-829E-D9B8D030864E}">
      <dgm:prSet phldrT="[Texte]" custT="1"/>
      <dgm:spPr>
        <a:solidFill>
          <a:schemeClr val="accent6">
            <a:lumMod val="20000"/>
            <a:lumOff val="80000"/>
          </a:schemeClr>
        </a:solidFill>
      </dgm:spPr>
      <dgm:t>
        <a:bodyPr/>
        <a:lstStyle/>
        <a:p>
          <a:r>
            <a:rPr lang="fr-FR" sz="1200" dirty="0">
              <a:hlinkClick xmlns:r="http://schemas.openxmlformats.org/officeDocument/2006/relationships" r:id="rId11" action="ppaction://hlinksldjump"/>
            </a:rPr>
            <a:t>X. </a:t>
          </a:r>
          <a:r>
            <a:rPr lang="fr-FR" sz="1200" dirty="0" err="1">
              <a:hlinkClick xmlns:r="http://schemas.openxmlformats.org/officeDocument/2006/relationships" r:id="rId11" action="ppaction://hlinksldjump"/>
            </a:rPr>
            <a:t>Voc</a:t>
          </a:r>
          <a:r>
            <a:rPr lang="fr-FR" sz="1200" dirty="0">
              <a:hlinkClick xmlns:r="http://schemas.openxmlformats.org/officeDocument/2006/relationships" r:id="rId11" action="ppaction://hlinksldjump"/>
            </a:rPr>
            <a:t>: opinion</a:t>
          </a:r>
          <a:endParaRPr lang="fr-FR" sz="1200" dirty="0"/>
        </a:p>
      </dgm:t>
    </dgm:pt>
    <dgm:pt modelId="{D1EA18D4-45E8-453B-9846-F7DB3EB607EC}" type="parTrans" cxnId="{D7169B87-9B7A-456D-8969-26D2699B1861}">
      <dgm:prSet/>
      <dgm:spPr/>
      <dgm:t>
        <a:bodyPr/>
        <a:lstStyle/>
        <a:p>
          <a:endParaRPr lang="fr-FR" sz="1200"/>
        </a:p>
      </dgm:t>
    </dgm:pt>
    <dgm:pt modelId="{922F579C-F95D-45B9-8EB7-32A2FB74BB9F}" type="sibTrans" cxnId="{D7169B87-9B7A-456D-8969-26D2699B1861}">
      <dgm:prSet/>
      <dgm:spPr/>
      <dgm:t>
        <a:bodyPr/>
        <a:lstStyle/>
        <a:p>
          <a:endParaRPr lang="fr-FR" sz="1200"/>
        </a:p>
      </dgm:t>
    </dgm:pt>
    <dgm:pt modelId="{1C4AA4B7-634C-4CBA-8066-E03FD66C6830}">
      <dgm:prSet phldrT="[Texte]" custT="1"/>
      <dgm:spPr>
        <a:solidFill>
          <a:schemeClr val="accent6">
            <a:lumMod val="20000"/>
            <a:lumOff val="80000"/>
          </a:schemeClr>
        </a:solidFill>
      </dgm:spPr>
      <dgm:t>
        <a:bodyPr/>
        <a:lstStyle/>
        <a:p>
          <a:r>
            <a:rPr lang="fr-FR" sz="1200" dirty="0">
              <a:hlinkClick xmlns:r="http://schemas.openxmlformats.org/officeDocument/2006/relationships" r:id="rId12" action="ppaction://hlinksldjump"/>
            </a:rPr>
            <a:t>III. </a:t>
          </a:r>
          <a:r>
            <a:rPr lang="fr-FR" sz="1200" dirty="0" err="1">
              <a:hlinkClick xmlns:r="http://schemas.openxmlformats.org/officeDocument/2006/relationships" r:id="rId12" action="ppaction://hlinksldjump"/>
            </a:rPr>
            <a:t>Voc</a:t>
          </a:r>
          <a:r>
            <a:rPr lang="fr-FR" sz="1200" dirty="0">
              <a:hlinkClick xmlns:r="http://schemas.openxmlformats.org/officeDocument/2006/relationships" r:id="rId12" action="ppaction://hlinksldjump"/>
            </a:rPr>
            <a:t>: aliments</a:t>
          </a:r>
          <a:endParaRPr lang="fr-FR" sz="1200" dirty="0"/>
        </a:p>
      </dgm:t>
    </dgm:pt>
    <dgm:pt modelId="{F9360B63-235F-4C4F-913A-0129822BD193}" type="parTrans" cxnId="{7C96E37D-2221-4703-9830-2485111A4943}">
      <dgm:prSet/>
      <dgm:spPr/>
      <dgm:t>
        <a:bodyPr/>
        <a:lstStyle/>
        <a:p>
          <a:endParaRPr lang="fr-FR" sz="1200"/>
        </a:p>
      </dgm:t>
    </dgm:pt>
    <dgm:pt modelId="{31BB5B69-4B99-4D7D-8A85-CD53BEB64987}" type="sibTrans" cxnId="{7C96E37D-2221-4703-9830-2485111A4943}">
      <dgm:prSet/>
      <dgm:spPr/>
      <dgm:t>
        <a:bodyPr/>
        <a:lstStyle/>
        <a:p>
          <a:endParaRPr lang="fr-FR" sz="12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12">
        <dgm:presLayoutVars>
          <dgm:bulletEnabled val="1"/>
        </dgm:presLayoutVars>
      </dgm:prSet>
      <dgm:spPr/>
    </dgm:pt>
    <dgm:pt modelId="{4F894FE4-D206-41C8-AF7E-2F059EF7A497}" type="pres">
      <dgm:prSet presAssocID="{D71A99E9-9574-442D-A8CA-B21062B246A6}" presName="parSpace" presStyleCnt="0"/>
      <dgm:spPr/>
    </dgm:pt>
    <dgm:pt modelId="{2F548C05-5D23-47B9-9153-0D08392EF497}" type="pres">
      <dgm:prSet presAssocID="{6FAE786F-AC75-4C08-AB21-821A5A2DCB78}" presName="parTxOnly" presStyleLbl="node1" presStyleIdx="1" presStyleCnt="12">
        <dgm:presLayoutVars>
          <dgm:bulletEnabled val="1"/>
        </dgm:presLayoutVars>
      </dgm:prSet>
      <dgm:spPr/>
    </dgm:pt>
    <dgm:pt modelId="{2641F55C-7678-4F0E-9F26-07FCA1D57FDD}" type="pres">
      <dgm:prSet presAssocID="{EB9486F7-414A-4ECD-8706-C58E89D3C254}" presName="parSpace" presStyleCnt="0"/>
      <dgm:spPr/>
    </dgm:pt>
    <dgm:pt modelId="{07D5B92C-B88D-4097-96C2-28859F65CA7F}" type="pres">
      <dgm:prSet presAssocID="{1C4AA4B7-634C-4CBA-8066-E03FD66C6830}" presName="parTxOnly" presStyleLbl="node1" presStyleIdx="2" presStyleCnt="12">
        <dgm:presLayoutVars>
          <dgm:bulletEnabled val="1"/>
        </dgm:presLayoutVars>
      </dgm:prSet>
      <dgm:spPr/>
    </dgm:pt>
    <dgm:pt modelId="{149AD83A-B175-422B-8511-AB5D0AE3C71B}" type="pres">
      <dgm:prSet presAssocID="{31BB5B69-4B99-4D7D-8A85-CD53BEB64987}" presName="parSpace" presStyleCnt="0"/>
      <dgm:spPr/>
    </dgm:pt>
    <dgm:pt modelId="{0BF32CFA-15F8-41C4-A152-C55FC3476C2D}" type="pres">
      <dgm:prSet presAssocID="{85EC93E8-032B-44C3-96BD-D8FC2CDF2A04}" presName="parTxOnly" presStyleLbl="node1" presStyleIdx="3" presStyleCnt="1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12">
        <dgm:presLayoutVars>
          <dgm:bulletEnabled val="1"/>
        </dgm:presLayoutVars>
      </dgm:prSet>
      <dgm:spPr/>
    </dgm:pt>
    <dgm:pt modelId="{25A1145E-2788-45FB-97B7-F8C4089C4654}" type="pres">
      <dgm:prSet presAssocID="{F11C5AE7-F1F8-4B7B-AAC2-50535A342F1D}" presName="parSpace" presStyleCnt="0"/>
      <dgm:spPr/>
    </dgm:pt>
    <dgm:pt modelId="{9FAE840A-45EF-4838-804D-7D38725257B5}" type="pres">
      <dgm:prSet presAssocID="{51A4E85C-7853-4BD1-99B8-500FA732C07C}" presName="parTxOnly" presStyleLbl="node1" presStyleIdx="5" presStyleCnt="12">
        <dgm:presLayoutVars>
          <dgm:bulletEnabled val="1"/>
        </dgm:presLayoutVars>
      </dgm:prSet>
      <dgm:spPr/>
    </dgm:pt>
    <dgm:pt modelId="{BBB638DF-FC3D-4C30-895A-940F06B6343E}" type="pres">
      <dgm:prSet presAssocID="{1D2E3503-D81D-4ED0-BBED-9752F01DDB36}" presName="parSpace" presStyleCnt="0"/>
      <dgm:spPr/>
    </dgm:pt>
    <dgm:pt modelId="{2CC4FF6B-995D-4E35-BB3F-77D64CD4A0D0}" type="pres">
      <dgm:prSet presAssocID="{2473E0C6-F091-45D1-92DF-C3495EF1C401}" presName="parTxOnly" presStyleLbl="node1" presStyleIdx="6" presStyleCnt="12">
        <dgm:presLayoutVars>
          <dgm:bulletEnabled val="1"/>
        </dgm:presLayoutVars>
      </dgm:prSet>
      <dgm:spPr/>
    </dgm:pt>
    <dgm:pt modelId="{1B769117-C156-4328-97A8-A790DE76E5F3}" type="pres">
      <dgm:prSet presAssocID="{180EAE69-2C01-4311-B9E4-412DA1BB2F8A}" presName="parSpace" presStyleCnt="0"/>
      <dgm:spPr/>
    </dgm:pt>
    <dgm:pt modelId="{E0020522-8D25-4C40-9ABB-B5A802558AAC}" type="pres">
      <dgm:prSet presAssocID="{F6F74AEF-BB45-45DA-85BB-D022F832901F}" presName="parTxOnly" presStyleLbl="node1" presStyleIdx="7" presStyleCnt="12">
        <dgm:presLayoutVars>
          <dgm:bulletEnabled val="1"/>
        </dgm:presLayoutVars>
      </dgm:prSet>
      <dgm:spPr/>
    </dgm:pt>
    <dgm:pt modelId="{8CF0E4F3-6CAB-4DF7-8127-F071599528CD}" type="pres">
      <dgm:prSet presAssocID="{0A7681B3-6438-4331-95BA-32E8E2E65E7D}" presName="parSpace" presStyleCnt="0"/>
      <dgm:spPr/>
    </dgm:pt>
    <dgm:pt modelId="{6EE9DACF-3558-46D5-AD94-BB48E49F1489}" type="pres">
      <dgm:prSet presAssocID="{936D745D-CA20-4C08-BC30-D08A12E607A8}" presName="parTxOnly" presStyleLbl="node1" presStyleIdx="8" presStyleCnt="12">
        <dgm:presLayoutVars>
          <dgm:bulletEnabled val="1"/>
        </dgm:presLayoutVars>
      </dgm:prSet>
      <dgm:spPr/>
    </dgm:pt>
    <dgm:pt modelId="{32911B46-F97F-4525-AD59-CFE95FFB94FB}" type="pres">
      <dgm:prSet presAssocID="{3F89783E-1958-4D73-9E9D-4ADDC3DE43EC}" presName="parSpace" presStyleCnt="0"/>
      <dgm:spPr/>
    </dgm:pt>
    <dgm:pt modelId="{B5879791-AD02-494D-9D78-6C22396A75B7}" type="pres">
      <dgm:prSet presAssocID="{0D8A07CC-95B6-4EA0-829E-D9B8D030864E}" presName="parTxOnly" presStyleLbl="node1" presStyleIdx="9" presStyleCnt="12">
        <dgm:presLayoutVars>
          <dgm:bulletEnabled val="1"/>
        </dgm:presLayoutVars>
      </dgm:prSet>
      <dgm:spPr/>
    </dgm:pt>
    <dgm:pt modelId="{58A52110-D620-4823-A6FA-E8FA09D67D59}" type="pres">
      <dgm:prSet presAssocID="{922F579C-F95D-45B9-8EB7-32A2FB74BB9F}" presName="parSpace" presStyleCnt="0"/>
      <dgm:spPr/>
    </dgm:pt>
    <dgm:pt modelId="{92430BDE-7174-4B03-866C-936903DF07F9}" type="pres">
      <dgm:prSet presAssocID="{9CD13DA1-4E5F-4C46-A83B-A6876944F671}" presName="parTxOnly" presStyleLbl="node1" presStyleIdx="10" presStyleCnt="12">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11" presStyleCnt="12">
        <dgm:presLayoutVars>
          <dgm:bulletEnabled val="1"/>
        </dgm:presLayoutVars>
      </dgm:prSet>
      <dgm:spPr/>
    </dgm:pt>
  </dgm:ptLst>
  <dgm:cxnLst>
    <dgm:cxn modelId="{72738101-32A0-482A-BC85-92CF6BCE71EB}" srcId="{70A282F3-4515-4856-B2C0-86AA77246B51}" destId="{B1C5E547-A81E-4965-963A-5969F01DE233}" srcOrd="11" destOrd="0" parTransId="{AE6CC7CD-9FCB-4360-8E79-DF93DAF60737}" sibTransId="{580937A6-3062-43E0-84A4-203220A55668}"/>
    <dgm:cxn modelId="{BC1FA509-B3C6-4E15-9D7F-18D053E21C90}" type="presOf" srcId="{0D8A07CC-95B6-4EA0-829E-D9B8D030864E}" destId="{B5879791-AD02-494D-9D78-6C22396A75B7}" srcOrd="0" destOrd="0" presId="urn:microsoft.com/office/officeart/2005/8/layout/hChevron3"/>
    <dgm:cxn modelId="{8256F109-2CE8-4062-ACC0-DBE387B5E892}" type="presOf" srcId="{70A282F3-4515-4856-B2C0-86AA77246B51}" destId="{776A1F8C-5C31-4691-9C2B-A7F8DF456F32}" srcOrd="0" destOrd="0" presId="urn:microsoft.com/office/officeart/2005/8/layout/hChevron3"/>
    <dgm:cxn modelId="{738C1013-B35C-45FD-A84F-246877F9D9FE}" type="presOf" srcId="{936D745D-CA20-4C08-BC30-D08A12E607A8}" destId="{6EE9DACF-3558-46D5-AD94-BB48E49F1489}" srcOrd="0" destOrd="0" presId="urn:microsoft.com/office/officeart/2005/8/layout/hChevron3"/>
    <dgm:cxn modelId="{AE06BB18-E8A4-4D1E-ACA5-3BC536A79940}" srcId="{70A282F3-4515-4856-B2C0-86AA77246B51}" destId="{51A4E85C-7853-4BD1-99B8-500FA732C07C}" srcOrd="5" destOrd="0" parTransId="{B7C07AFD-23D0-4ADA-AB3D-00F07F4ED878}" sibTransId="{1D2E3503-D81D-4ED0-BBED-9752F01DDB36}"/>
    <dgm:cxn modelId="{E8BBB22B-7300-4868-A083-1104E6BD099B}" type="presOf" srcId="{71854ADA-8CB0-41DE-A023-09C1AF968FE5}" destId="{10216DF6-6500-4360-8168-79C8E29168F6}" srcOrd="0" destOrd="0" presId="urn:microsoft.com/office/officeart/2005/8/layout/hChevron3"/>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1"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0C3B4C51-DA37-44EB-8B1A-A227097089DF}" type="presOf" srcId="{51A4E85C-7853-4BD1-99B8-500FA732C07C}" destId="{9FAE840A-45EF-4838-804D-7D38725257B5}" srcOrd="0" destOrd="0" presId="urn:microsoft.com/office/officeart/2005/8/layout/hChevron3"/>
    <dgm:cxn modelId="{7C96E37D-2221-4703-9830-2485111A4943}" srcId="{70A282F3-4515-4856-B2C0-86AA77246B51}" destId="{1C4AA4B7-634C-4CBA-8066-E03FD66C6830}" srcOrd="2" destOrd="0" parTransId="{F9360B63-235F-4C4F-913A-0129822BD193}" sibTransId="{31BB5B69-4B99-4D7D-8A85-CD53BEB64987}"/>
    <dgm:cxn modelId="{7003787F-7B8C-4EAA-87AB-559D63E64850}" type="presOf" srcId="{2473E0C6-F091-45D1-92DF-C3495EF1C401}" destId="{2CC4FF6B-995D-4E35-BB3F-77D64CD4A0D0}" srcOrd="0" destOrd="0" presId="urn:microsoft.com/office/officeart/2005/8/layout/hChevron3"/>
    <dgm:cxn modelId="{D7169B87-9B7A-456D-8969-26D2699B1861}" srcId="{70A282F3-4515-4856-B2C0-86AA77246B51}" destId="{0D8A07CC-95B6-4EA0-829E-D9B8D030864E}" srcOrd="9" destOrd="0" parTransId="{D1EA18D4-45E8-453B-9846-F7DB3EB607EC}" sibTransId="{922F579C-F95D-45B9-8EB7-32A2FB74BB9F}"/>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10" destOrd="0" parTransId="{A0441888-E3AF-4D12-AB92-613143FC1909}" sibTransId="{1E76E48C-B58D-4209-8280-B24013EBE79B}"/>
    <dgm:cxn modelId="{5B7573AD-785D-4B55-A230-E32D87EAB77C}" srcId="{70A282F3-4515-4856-B2C0-86AA77246B51}" destId="{F6F74AEF-BB45-45DA-85BB-D022F832901F}" srcOrd="7" destOrd="0" parTransId="{31D343A9-D0AF-42AA-80A0-2F8A29E1D15C}" sibTransId="{0A7681B3-6438-4331-95BA-32E8E2E65E7D}"/>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EDF810CE-15C3-42DD-BF0A-6F360788C8CC}" srcId="{70A282F3-4515-4856-B2C0-86AA77246B51}" destId="{936D745D-CA20-4C08-BC30-D08A12E607A8}" srcOrd="8" destOrd="0" parTransId="{5794BC60-2566-4E8B-AF41-932DE9E3CF09}" sibTransId="{3F89783E-1958-4D73-9E9D-4ADDC3DE43EC}"/>
    <dgm:cxn modelId="{2469B8E2-A478-42E2-AA81-10AD3E8626D6}" type="presOf" srcId="{F6F74AEF-BB45-45DA-85BB-D022F832901F}" destId="{E0020522-8D25-4C40-9ABB-B5A802558AAC}"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9587E1F6-0EDF-4079-BE46-C5E4EDAD7C76}" type="presOf" srcId="{1C4AA4B7-634C-4CBA-8066-E03FD66C6830}" destId="{07D5B92C-B88D-4097-96C2-28859F65CA7F}" srcOrd="0" destOrd="0" presId="urn:microsoft.com/office/officeart/2005/8/layout/hChevron3"/>
    <dgm:cxn modelId="{2A5368FE-1C47-49B5-BBAB-3FCDB61912AD}" srcId="{70A282F3-4515-4856-B2C0-86AA77246B51}" destId="{2473E0C6-F091-45D1-92DF-C3495EF1C401}" srcOrd="6" destOrd="0" parTransId="{4433C147-A76C-4373-82A9-5E8D9C6D1838}" sibTransId="{180EAE69-2C01-4311-B9E4-412DA1BB2F8A}"/>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23E8F3E0-0D4E-44EC-A5D5-384FB891694A}" type="presParOf" srcId="{776A1F8C-5C31-4691-9C2B-A7F8DF456F32}" destId="{2F548C05-5D23-47B9-9153-0D08392EF497}" srcOrd="2" destOrd="0" presId="urn:microsoft.com/office/officeart/2005/8/layout/hChevron3"/>
    <dgm:cxn modelId="{6B743A57-743D-4B08-99B0-997F146DC9E6}" type="presParOf" srcId="{776A1F8C-5C31-4691-9C2B-A7F8DF456F32}" destId="{2641F55C-7678-4F0E-9F26-07FCA1D57FDD}" srcOrd="3" destOrd="0" presId="urn:microsoft.com/office/officeart/2005/8/layout/hChevron3"/>
    <dgm:cxn modelId="{DC205062-3D57-485B-A4A3-88E08CF67B73}" type="presParOf" srcId="{776A1F8C-5C31-4691-9C2B-A7F8DF456F32}" destId="{07D5B92C-B88D-4097-96C2-28859F65CA7F}" srcOrd="4" destOrd="0" presId="urn:microsoft.com/office/officeart/2005/8/layout/hChevron3"/>
    <dgm:cxn modelId="{564C1AF4-A875-4033-AC0C-3A982FD8735B}" type="presParOf" srcId="{776A1F8C-5C31-4691-9C2B-A7F8DF456F32}" destId="{149AD83A-B175-422B-8511-AB5D0AE3C71B}"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2A60B205-ECBC-4A54-8744-FD5CBA466B06}" type="presParOf" srcId="{776A1F8C-5C31-4691-9C2B-A7F8DF456F32}" destId="{9FAE840A-45EF-4838-804D-7D38725257B5}" srcOrd="10" destOrd="0" presId="urn:microsoft.com/office/officeart/2005/8/layout/hChevron3"/>
    <dgm:cxn modelId="{43B5F5F6-6381-4D48-B856-1AB4A62ACFE7}" type="presParOf" srcId="{776A1F8C-5C31-4691-9C2B-A7F8DF456F32}" destId="{BBB638DF-FC3D-4C30-895A-940F06B6343E}" srcOrd="11" destOrd="0" presId="urn:microsoft.com/office/officeart/2005/8/layout/hChevron3"/>
    <dgm:cxn modelId="{3459719D-6CFD-462C-B8D1-15E16C375775}" type="presParOf" srcId="{776A1F8C-5C31-4691-9C2B-A7F8DF456F32}" destId="{2CC4FF6B-995D-4E35-BB3F-77D64CD4A0D0}" srcOrd="12" destOrd="0" presId="urn:microsoft.com/office/officeart/2005/8/layout/hChevron3"/>
    <dgm:cxn modelId="{9BEB9B76-D675-43EF-8776-EF1C3FA58311}" type="presParOf" srcId="{776A1F8C-5C31-4691-9C2B-A7F8DF456F32}" destId="{1B769117-C156-4328-97A8-A790DE76E5F3}" srcOrd="13" destOrd="0" presId="urn:microsoft.com/office/officeart/2005/8/layout/hChevron3"/>
    <dgm:cxn modelId="{3A64E952-699F-4EC7-9C53-12B304A1AC65}" type="presParOf" srcId="{776A1F8C-5C31-4691-9C2B-A7F8DF456F32}" destId="{E0020522-8D25-4C40-9ABB-B5A802558AAC}" srcOrd="14" destOrd="0" presId="urn:microsoft.com/office/officeart/2005/8/layout/hChevron3"/>
    <dgm:cxn modelId="{7C42AB26-C2B4-4645-A7A3-40E0E203DE4E}" type="presParOf" srcId="{776A1F8C-5C31-4691-9C2B-A7F8DF456F32}" destId="{8CF0E4F3-6CAB-4DF7-8127-F071599528CD}" srcOrd="15" destOrd="0" presId="urn:microsoft.com/office/officeart/2005/8/layout/hChevron3"/>
    <dgm:cxn modelId="{D9A9EFE4-1844-4005-8BED-2FB2A5DC5673}" type="presParOf" srcId="{776A1F8C-5C31-4691-9C2B-A7F8DF456F32}" destId="{6EE9DACF-3558-46D5-AD94-BB48E49F1489}" srcOrd="16" destOrd="0" presId="urn:microsoft.com/office/officeart/2005/8/layout/hChevron3"/>
    <dgm:cxn modelId="{DDC766BE-4A32-4C0C-825B-A9815018E346}" type="presParOf" srcId="{776A1F8C-5C31-4691-9C2B-A7F8DF456F32}" destId="{32911B46-F97F-4525-AD59-CFE95FFB94FB}" srcOrd="17" destOrd="0" presId="urn:microsoft.com/office/officeart/2005/8/layout/hChevron3"/>
    <dgm:cxn modelId="{50FEB9A3-6A5E-493F-B5D2-A491D2B86465}" type="presParOf" srcId="{776A1F8C-5C31-4691-9C2B-A7F8DF456F32}" destId="{B5879791-AD02-494D-9D78-6C22396A75B7}" srcOrd="18" destOrd="0" presId="urn:microsoft.com/office/officeart/2005/8/layout/hChevron3"/>
    <dgm:cxn modelId="{0534FCC8-F103-4C46-8CA6-2E6FE1A79070}" type="presParOf" srcId="{776A1F8C-5C31-4691-9C2B-A7F8DF456F32}" destId="{58A52110-D620-4823-A6FA-E8FA09D67D59}" srcOrd="19" destOrd="0" presId="urn:microsoft.com/office/officeart/2005/8/layout/hChevron3"/>
    <dgm:cxn modelId="{FA103E51-2275-407D-9C53-E55B4CF21AE3}" type="presParOf" srcId="{776A1F8C-5C31-4691-9C2B-A7F8DF456F32}" destId="{92430BDE-7174-4B03-866C-936903DF07F9}" srcOrd="20" destOrd="0" presId="urn:microsoft.com/office/officeart/2005/8/layout/hChevron3"/>
    <dgm:cxn modelId="{F31D3BCB-2AFA-458D-96BF-227456F0A622}" type="presParOf" srcId="{776A1F8C-5C31-4691-9C2B-A7F8DF456F32}" destId="{67BB3DEC-BE6B-4F48-94DF-D5CCA4276827}" srcOrd="21" destOrd="0" presId="urn:microsoft.com/office/officeart/2005/8/layout/hChevron3"/>
    <dgm:cxn modelId="{E192B9E4-C8EF-43DC-BA11-78FD917000E5}" type="presParOf" srcId="{776A1F8C-5C31-4691-9C2B-A7F8DF456F32}" destId="{2CB68F4E-D058-4ECE-8D28-436B2D71DCC9}" srcOrd="22"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8.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200" dirty="0">
              <a:hlinkClick xmlns:r="http://schemas.openxmlformats.org/officeDocument/2006/relationships" r:id="rId1" action="ppaction://hlinksldjump"/>
            </a:rPr>
            <a:t>I. Starter</a:t>
          </a:r>
          <a:endParaRPr lang="fr-FR" sz="1200" dirty="0"/>
        </a:p>
      </dgm:t>
    </dgm:pt>
    <dgm:pt modelId="{C735A598-7BAA-4198-B3DB-B75AF76A8085}" type="parTrans" cxnId="{C66094AE-62B6-4AC2-AD90-6DDD41DB0420}">
      <dgm:prSet/>
      <dgm:spPr/>
      <dgm:t>
        <a:bodyPr/>
        <a:lstStyle/>
        <a:p>
          <a:endParaRPr lang="fr-FR" sz="1200"/>
        </a:p>
      </dgm:t>
    </dgm:pt>
    <dgm:pt modelId="{D71A99E9-9574-442D-A8CA-B21062B246A6}" type="sibTrans" cxnId="{C66094AE-62B6-4AC2-AD90-6DDD41DB0420}">
      <dgm:prSet/>
      <dgm:spPr/>
      <dgm:t>
        <a:bodyPr/>
        <a:lstStyle/>
        <a:p>
          <a:endParaRPr lang="fr-FR" sz="1200"/>
        </a:p>
      </dgm:t>
    </dgm:pt>
    <dgm:pt modelId="{6FAE786F-AC75-4C08-AB21-821A5A2DCB78}">
      <dgm:prSet phldrT="[Texte]" custT="1"/>
      <dgm:spPr>
        <a:solidFill>
          <a:schemeClr val="accent6">
            <a:lumMod val="20000"/>
            <a:lumOff val="80000"/>
          </a:schemeClr>
        </a:solidFill>
      </dgm:spPr>
      <dgm:t>
        <a:bodyPr/>
        <a:lstStyle/>
        <a:p>
          <a:r>
            <a:rPr lang="fr-FR" sz="1200" dirty="0">
              <a:hlinkClick xmlns:r="http://schemas.openxmlformats.org/officeDocument/2006/relationships" r:id="rId2" action="ppaction://hlinksldjump"/>
            </a:rPr>
            <a:t>II. C. texte</a:t>
          </a:r>
          <a:endParaRPr lang="fr-FR" sz="1200" dirty="0"/>
        </a:p>
      </dgm:t>
    </dgm:pt>
    <dgm:pt modelId="{995DA614-9380-4BB6-AF59-3DCB142B5F48}" type="parTrans" cxnId="{999FA33F-C5F2-4496-9223-5605050F10AE}">
      <dgm:prSet/>
      <dgm:spPr/>
      <dgm:t>
        <a:bodyPr/>
        <a:lstStyle/>
        <a:p>
          <a:endParaRPr lang="fr-FR" sz="1200"/>
        </a:p>
      </dgm:t>
    </dgm:pt>
    <dgm:pt modelId="{EB9486F7-414A-4ECD-8706-C58E89D3C254}" type="sibTrans" cxnId="{999FA33F-C5F2-4496-9223-5605050F10AE}">
      <dgm:prSet/>
      <dgm:spPr/>
      <dgm:t>
        <a:bodyPr/>
        <a:lstStyle/>
        <a:p>
          <a:endParaRPr lang="fr-FR" sz="1200"/>
        </a:p>
      </dgm:t>
    </dgm:pt>
    <dgm:pt modelId="{85EC93E8-032B-44C3-96BD-D8FC2CDF2A04}">
      <dgm:prSet phldrT="[Texte]" custT="1"/>
      <dgm:spPr>
        <a:solidFill>
          <a:schemeClr val="accent6">
            <a:lumMod val="20000"/>
            <a:lumOff val="80000"/>
          </a:schemeClr>
        </a:solidFill>
      </dgm:spPr>
      <dgm:t>
        <a:bodyPr/>
        <a:lstStyle/>
        <a:p>
          <a:r>
            <a:rPr lang="fr-FR" sz="1200" dirty="0">
              <a:hlinkClick xmlns:r="http://schemas.openxmlformats.org/officeDocument/2006/relationships" r:id="rId3" action="ppaction://hlinksldjump"/>
            </a:rPr>
            <a:t>IV. Gr: qté définie</a:t>
          </a:r>
          <a:endParaRPr lang="fr-FR" sz="1200" dirty="0"/>
        </a:p>
      </dgm:t>
    </dgm:pt>
    <dgm:pt modelId="{B0ED8357-9422-40D9-916C-E231BBDB607E}" type="parTrans" cxnId="{0A00E1CB-F810-44A5-A8D7-65B7092DF0AD}">
      <dgm:prSet/>
      <dgm:spPr/>
      <dgm:t>
        <a:bodyPr/>
        <a:lstStyle/>
        <a:p>
          <a:endParaRPr lang="fr-FR" sz="1200"/>
        </a:p>
      </dgm:t>
    </dgm:pt>
    <dgm:pt modelId="{9936B63E-A76D-4026-BBC4-6A1BEE9FE167}" type="sibTrans" cxnId="{0A00E1CB-F810-44A5-A8D7-65B7092DF0AD}">
      <dgm:prSet/>
      <dgm:spPr/>
      <dgm:t>
        <a:bodyPr/>
        <a:lstStyle/>
        <a:p>
          <a:endParaRPr lang="fr-FR" sz="1200"/>
        </a:p>
      </dgm:t>
    </dgm:pt>
    <dgm:pt modelId="{63BF9446-41F9-44D2-88CF-A079D597BA95}">
      <dgm:prSet phldrT="[Texte]" custT="1"/>
      <dgm:spPr>
        <a:solidFill>
          <a:schemeClr val="accent6">
            <a:lumMod val="20000"/>
            <a:lumOff val="80000"/>
          </a:schemeClr>
        </a:solidFill>
      </dgm:spPr>
      <dgm:t>
        <a:bodyPr/>
        <a:lstStyle/>
        <a:p>
          <a:r>
            <a:rPr lang="fr-FR" sz="1200" dirty="0">
              <a:hlinkClick xmlns:r="http://schemas.openxmlformats.org/officeDocument/2006/relationships" r:id="rId4" action="ppaction://hlinksldjump"/>
            </a:rPr>
            <a:t>V. Gr: qté indéfinie</a:t>
          </a:r>
          <a:endParaRPr lang="fr-FR" sz="1200" dirty="0"/>
        </a:p>
      </dgm:t>
    </dgm:pt>
    <dgm:pt modelId="{9AEBF485-80B7-4E72-B632-6D0248883F53}" type="parTrans" cxnId="{B2C73BEB-7BFC-4B9A-BF95-0C73B50EBA98}">
      <dgm:prSet/>
      <dgm:spPr/>
      <dgm:t>
        <a:bodyPr/>
        <a:lstStyle/>
        <a:p>
          <a:endParaRPr lang="fr-FR" sz="1200"/>
        </a:p>
      </dgm:t>
    </dgm:pt>
    <dgm:pt modelId="{F11C5AE7-F1F8-4B7B-AAC2-50535A342F1D}" type="sibTrans" cxnId="{B2C73BEB-7BFC-4B9A-BF95-0C73B50EBA98}">
      <dgm:prSet/>
      <dgm:spPr/>
      <dgm:t>
        <a:bodyPr/>
        <a:lstStyle/>
        <a:p>
          <a:endParaRPr lang="fr-FR" sz="1200"/>
        </a:p>
      </dgm:t>
    </dgm:pt>
    <dgm:pt modelId="{9CD13DA1-4E5F-4C46-A83B-A6876944F671}">
      <dgm:prSet phldrT="[Texte]" custT="1"/>
      <dgm:spPr>
        <a:solidFill>
          <a:schemeClr val="accent6">
            <a:lumMod val="20000"/>
            <a:lumOff val="80000"/>
          </a:schemeClr>
        </a:solidFill>
      </dgm:spPr>
      <dgm:t>
        <a:bodyPr/>
        <a:lstStyle/>
        <a:p>
          <a:r>
            <a:rPr lang="fr-FR" sz="1200" dirty="0">
              <a:hlinkClick xmlns:r="http://schemas.openxmlformats.org/officeDocument/2006/relationships" r:id="rId5" action="ppaction://hlinksldjump"/>
            </a:rPr>
            <a:t>XI. Phonétique</a:t>
          </a:r>
          <a:endParaRPr lang="fr-FR" sz="1200" dirty="0"/>
        </a:p>
      </dgm:t>
    </dgm:pt>
    <dgm:pt modelId="{A0441888-E3AF-4D12-AB92-613143FC1909}" type="parTrans" cxnId="{C85385A2-F66B-431C-B9AC-A00FB80E79EB}">
      <dgm:prSet/>
      <dgm:spPr/>
      <dgm:t>
        <a:bodyPr/>
        <a:lstStyle/>
        <a:p>
          <a:endParaRPr lang="fr-FR" sz="1200"/>
        </a:p>
      </dgm:t>
    </dgm:pt>
    <dgm:pt modelId="{1E76E48C-B58D-4209-8280-B24013EBE79B}" type="sibTrans" cxnId="{C85385A2-F66B-431C-B9AC-A00FB80E79EB}">
      <dgm:prSet/>
      <dgm:spPr/>
      <dgm:t>
        <a:bodyPr/>
        <a:lstStyle/>
        <a:p>
          <a:endParaRPr lang="fr-FR" sz="1200"/>
        </a:p>
      </dgm:t>
    </dgm:pt>
    <dgm:pt modelId="{B1C5E547-A81E-4965-963A-5969F01DE233}">
      <dgm:prSet phldrT="[Texte]" custT="1"/>
      <dgm:spPr>
        <a:solidFill>
          <a:schemeClr val="accent6">
            <a:lumMod val="20000"/>
            <a:lumOff val="80000"/>
          </a:schemeClr>
        </a:solidFill>
      </dgm:spPr>
      <dgm:t>
        <a:bodyPr/>
        <a:lstStyle/>
        <a:p>
          <a:r>
            <a:rPr lang="fr-FR" sz="1200" dirty="0">
              <a:hlinkClick xmlns:r="http://schemas.openxmlformats.org/officeDocument/2006/relationships" r:id="rId6" action="ppaction://hlinksldjump"/>
            </a:rPr>
            <a:t>XII. Production</a:t>
          </a:r>
          <a:endParaRPr lang="fr-FR" sz="1200" dirty="0"/>
        </a:p>
      </dgm:t>
    </dgm:pt>
    <dgm:pt modelId="{AE6CC7CD-9FCB-4360-8E79-DF93DAF60737}" type="parTrans" cxnId="{72738101-32A0-482A-BC85-92CF6BCE71EB}">
      <dgm:prSet/>
      <dgm:spPr/>
      <dgm:t>
        <a:bodyPr/>
        <a:lstStyle/>
        <a:p>
          <a:endParaRPr lang="fr-FR" sz="1200"/>
        </a:p>
      </dgm:t>
    </dgm:pt>
    <dgm:pt modelId="{580937A6-3062-43E0-84A4-203220A55668}" type="sibTrans" cxnId="{72738101-32A0-482A-BC85-92CF6BCE71EB}">
      <dgm:prSet/>
      <dgm:spPr/>
      <dgm:t>
        <a:bodyPr/>
        <a:lstStyle/>
        <a:p>
          <a:endParaRPr lang="fr-FR" sz="1200"/>
        </a:p>
      </dgm:t>
    </dgm:pt>
    <dgm:pt modelId="{51A4E85C-7853-4BD1-99B8-500FA732C07C}">
      <dgm:prSet phldrT="[Texte]" custT="1"/>
      <dgm:spPr>
        <a:solidFill>
          <a:schemeClr val="accent6">
            <a:lumMod val="20000"/>
            <a:lumOff val="80000"/>
          </a:schemeClr>
        </a:solidFill>
      </dgm:spPr>
      <dgm:t>
        <a:bodyPr/>
        <a:lstStyle/>
        <a:p>
          <a:r>
            <a:rPr lang="fr-FR" sz="1200" dirty="0">
              <a:hlinkClick xmlns:r="http://schemas.openxmlformats.org/officeDocument/2006/relationships" r:id="rId7" action="ppaction://hlinksldjump"/>
            </a:rPr>
            <a:t>VI. </a:t>
          </a:r>
          <a:r>
            <a:rPr lang="fr-FR" sz="1200" dirty="0" err="1">
              <a:hlinkClick xmlns:r="http://schemas.openxmlformats.org/officeDocument/2006/relationships" r:id="rId7" action="ppaction://hlinksldjump"/>
            </a:rPr>
            <a:t>Voc</a:t>
          </a:r>
          <a:r>
            <a:rPr lang="fr-FR" sz="1200" dirty="0">
              <a:hlinkClick xmlns:r="http://schemas.openxmlformats.org/officeDocument/2006/relationships" r:id="rId7" action="ppaction://hlinksldjump"/>
            </a:rPr>
            <a:t>: actions</a:t>
          </a:r>
          <a:endParaRPr lang="fr-FR" sz="1200" dirty="0"/>
        </a:p>
      </dgm:t>
    </dgm:pt>
    <dgm:pt modelId="{B7C07AFD-23D0-4ADA-AB3D-00F07F4ED878}" type="parTrans" cxnId="{AE06BB18-E8A4-4D1E-ACA5-3BC536A79940}">
      <dgm:prSet/>
      <dgm:spPr/>
      <dgm:t>
        <a:bodyPr/>
        <a:lstStyle/>
        <a:p>
          <a:endParaRPr lang="fr-FR" sz="1200"/>
        </a:p>
      </dgm:t>
    </dgm:pt>
    <dgm:pt modelId="{1D2E3503-D81D-4ED0-BBED-9752F01DDB36}" type="sibTrans" cxnId="{AE06BB18-E8A4-4D1E-ACA5-3BC536A79940}">
      <dgm:prSet/>
      <dgm:spPr/>
      <dgm:t>
        <a:bodyPr/>
        <a:lstStyle/>
        <a:p>
          <a:endParaRPr lang="fr-FR" sz="1200"/>
        </a:p>
      </dgm:t>
    </dgm:pt>
    <dgm:pt modelId="{2473E0C6-F091-45D1-92DF-C3495EF1C401}">
      <dgm:prSet phldrT="[Texte]" custT="1"/>
      <dgm:spPr>
        <a:solidFill>
          <a:srgbClr val="FFC000"/>
        </a:solidFill>
      </dgm:spPr>
      <dgm:t>
        <a:bodyPr/>
        <a:lstStyle/>
        <a:p>
          <a:r>
            <a:rPr lang="fr-FR" sz="1200" dirty="0">
              <a:hlinkClick xmlns:r="http://schemas.openxmlformats.org/officeDocument/2006/relationships" r:id="rId8" action="ppaction://hlinksldjump"/>
            </a:rPr>
            <a:t>VII. Gr: COD</a:t>
          </a:r>
          <a:endParaRPr lang="fr-FR" sz="1200" dirty="0"/>
        </a:p>
      </dgm:t>
    </dgm:pt>
    <dgm:pt modelId="{4433C147-A76C-4373-82A9-5E8D9C6D1838}" type="parTrans" cxnId="{2A5368FE-1C47-49B5-BBAB-3FCDB61912AD}">
      <dgm:prSet/>
      <dgm:spPr/>
      <dgm:t>
        <a:bodyPr/>
        <a:lstStyle/>
        <a:p>
          <a:endParaRPr lang="fr-FR" sz="1200"/>
        </a:p>
      </dgm:t>
    </dgm:pt>
    <dgm:pt modelId="{180EAE69-2C01-4311-B9E4-412DA1BB2F8A}" type="sibTrans" cxnId="{2A5368FE-1C47-49B5-BBAB-3FCDB61912AD}">
      <dgm:prSet/>
      <dgm:spPr/>
      <dgm:t>
        <a:bodyPr/>
        <a:lstStyle/>
        <a:p>
          <a:endParaRPr lang="fr-FR" sz="1200"/>
        </a:p>
      </dgm:t>
    </dgm:pt>
    <dgm:pt modelId="{F6F74AEF-BB45-45DA-85BB-D022F832901F}">
      <dgm:prSet phldrT="[Texte]" custT="1"/>
      <dgm:spPr>
        <a:solidFill>
          <a:schemeClr val="accent6">
            <a:lumMod val="20000"/>
            <a:lumOff val="80000"/>
          </a:schemeClr>
        </a:solidFill>
      </dgm:spPr>
      <dgm:t>
        <a:bodyPr/>
        <a:lstStyle/>
        <a:p>
          <a:r>
            <a:rPr lang="fr-FR" sz="1200" dirty="0">
              <a:hlinkClick xmlns:r="http://schemas.openxmlformats.org/officeDocument/2006/relationships" r:id="rId9" action="ppaction://hlinksldjump"/>
            </a:rPr>
            <a:t>VIII. Gr: prés. progressif</a:t>
          </a:r>
          <a:endParaRPr lang="fr-FR" sz="1200" dirty="0"/>
        </a:p>
      </dgm:t>
    </dgm:pt>
    <dgm:pt modelId="{31D343A9-D0AF-42AA-80A0-2F8A29E1D15C}" type="parTrans" cxnId="{5B7573AD-785D-4B55-A230-E32D87EAB77C}">
      <dgm:prSet/>
      <dgm:spPr/>
      <dgm:t>
        <a:bodyPr/>
        <a:lstStyle/>
        <a:p>
          <a:endParaRPr lang="fr-FR" sz="1200"/>
        </a:p>
      </dgm:t>
    </dgm:pt>
    <dgm:pt modelId="{0A7681B3-6438-4331-95BA-32E8E2E65E7D}" type="sibTrans" cxnId="{5B7573AD-785D-4B55-A230-E32D87EAB77C}">
      <dgm:prSet/>
      <dgm:spPr/>
      <dgm:t>
        <a:bodyPr/>
        <a:lstStyle/>
        <a:p>
          <a:endParaRPr lang="fr-FR" sz="1200"/>
        </a:p>
      </dgm:t>
    </dgm:pt>
    <dgm:pt modelId="{936D745D-CA20-4C08-BC30-D08A12E607A8}">
      <dgm:prSet phldrT="[Texte]" custT="1"/>
      <dgm:spPr>
        <a:solidFill>
          <a:schemeClr val="accent6">
            <a:lumMod val="20000"/>
            <a:lumOff val="80000"/>
          </a:schemeClr>
        </a:solidFill>
      </dgm:spPr>
      <dgm:t>
        <a:bodyPr/>
        <a:lstStyle/>
        <a:p>
          <a:r>
            <a:rPr lang="fr-FR" sz="1200" dirty="0">
              <a:hlinkClick xmlns:r="http://schemas.openxmlformats.org/officeDocument/2006/relationships" r:id="rId10" action="ppaction://hlinksldjump"/>
            </a:rPr>
            <a:t>IX. </a:t>
          </a:r>
          <a:r>
            <a:rPr lang="fr-FR" sz="1200" dirty="0" err="1">
              <a:hlinkClick xmlns:r="http://schemas.openxmlformats.org/officeDocument/2006/relationships" r:id="rId10" action="ppaction://hlinksldjump"/>
            </a:rPr>
            <a:t>Voc</a:t>
          </a:r>
          <a:r>
            <a:rPr lang="fr-FR" sz="1200" dirty="0">
              <a:hlinkClick xmlns:r="http://schemas.openxmlformats.org/officeDocument/2006/relationships" r:id="rId10" action="ppaction://hlinksldjump"/>
            </a:rPr>
            <a:t>: connecteurs</a:t>
          </a:r>
          <a:endParaRPr lang="fr-FR" sz="1200" dirty="0"/>
        </a:p>
      </dgm:t>
    </dgm:pt>
    <dgm:pt modelId="{5794BC60-2566-4E8B-AF41-932DE9E3CF09}" type="parTrans" cxnId="{EDF810CE-15C3-42DD-BF0A-6F360788C8CC}">
      <dgm:prSet/>
      <dgm:spPr/>
      <dgm:t>
        <a:bodyPr/>
        <a:lstStyle/>
        <a:p>
          <a:endParaRPr lang="fr-FR" sz="1200"/>
        </a:p>
      </dgm:t>
    </dgm:pt>
    <dgm:pt modelId="{3F89783E-1958-4D73-9E9D-4ADDC3DE43EC}" type="sibTrans" cxnId="{EDF810CE-15C3-42DD-BF0A-6F360788C8CC}">
      <dgm:prSet/>
      <dgm:spPr/>
      <dgm:t>
        <a:bodyPr/>
        <a:lstStyle/>
        <a:p>
          <a:endParaRPr lang="fr-FR" sz="1200"/>
        </a:p>
      </dgm:t>
    </dgm:pt>
    <dgm:pt modelId="{0D8A07CC-95B6-4EA0-829E-D9B8D030864E}">
      <dgm:prSet phldrT="[Texte]" custT="1"/>
      <dgm:spPr>
        <a:solidFill>
          <a:schemeClr val="accent6">
            <a:lumMod val="20000"/>
            <a:lumOff val="80000"/>
          </a:schemeClr>
        </a:solidFill>
      </dgm:spPr>
      <dgm:t>
        <a:bodyPr/>
        <a:lstStyle/>
        <a:p>
          <a:r>
            <a:rPr lang="fr-FR" sz="1200" dirty="0">
              <a:hlinkClick xmlns:r="http://schemas.openxmlformats.org/officeDocument/2006/relationships" r:id="rId11" action="ppaction://hlinksldjump"/>
            </a:rPr>
            <a:t>X. </a:t>
          </a:r>
          <a:r>
            <a:rPr lang="fr-FR" sz="1200" dirty="0" err="1">
              <a:hlinkClick xmlns:r="http://schemas.openxmlformats.org/officeDocument/2006/relationships" r:id="rId11" action="ppaction://hlinksldjump"/>
            </a:rPr>
            <a:t>Voc</a:t>
          </a:r>
          <a:r>
            <a:rPr lang="fr-FR" sz="1200" dirty="0">
              <a:hlinkClick xmlns:r="http://schemas.openxmlformats.org/officeDocument/2006/relationships" r:id="rId11" action="ppaction://hlinksldjump"/>
            </a:rPr>
            <a:t>: opinion</a:t>
          </a:r>
          <a:endParaRPr lang="fr-FR" sz="1200" dirty="0"/>
        </a:p>
      </dgm:t>
    </dgm:pt>
    <dgm:pt modelId="{D1EA18D4-45E8-453B-9846-F7DB3EB607EC}" type="parTrans" cxnId="{D7169B87-9B7A-456D-8969-26D2699B1861}">
      <dgm:prSet/>
      <dgm:spPr/>
      <dgm:t>
        <a:bodyPr/>
        <a:lstStyle/>
        <a:p>
          <a:endParaRPr lang="fr-FR" sz="1200"/>
        </a:p>
      </dgm:t>
    </dgm:pt>
    <dgm:pt modelId="{922F579C-F95D-45B9-8EB7-32A2FB74BB9F}" type="sibTrans" cxnId="{D7169B87-9B7A-456D-8969-26D2699B1861}">
      <dgm:prSet/>
      <dgm:spPr/>
      <dgm:t>
        <a:bodyPr/>
        <a:lstStyle/>
        <a:p>
          <a:endParaRPr lang="fr-FR" sz="1200"/>
        </a:p>
      </dgm:t>
    </dgm:pt>
    <dgm:pt modelId="{1C4AA4B7-634C-4CBA-8066-E03FD66C6830}">
      <dgm:prSet phldrT="[Texte]" custT="1"/>
      <dgm:spPr>
        <a:solidFill>
          <a:schemeClr val="accent6">
            <a:lumMod val="20000"/>
            <a:lumOff val="80000"/>
          </a:schemeClr>
        </a:solidFill>
      </dgm:spPr>
      <dgm:t>
        <a:bodyPr/>
        <a:lstStyle/>
        <a:p>
          <a:r>
            <a:rPr lang="fr-FR" sz="1200" dirty="0">
              <a:hlinkClick xmlns:r="http://schemas.openxmlformats.org/officeDocument/2006/relationships" r:id="rId12" action="ppaction://hlinksldjump"/>
            </a:rPr>
            <a:t>III. </a:t>
          </a:r>
          <a:r>
            <a:rPr lang="fr-FR" sz="1200" dirty="0" err="1">
              <a:hlinkClick xmlns:r="http://schemas.openxmlformats.org/officeDocument/2006/relationships" r:id="rId12" action="ppaction://hlinksldjump"/>
            </a:rPr>
            <a:t>Voc</a:t>
          </a:r>
          <a:r>
            <a:rPr lang="fr-FR" sz="1200" dirty="0">
              <a:hlinkClick xmlns:r="http://schemas.openxmlformats.org/officeDocument/2006/relationships" r:id="rId12" action="ppaction://hlinksldjump"/>
            </a:rPr>
            <a:t>: aliments</a:t>
          </a:r>
          <a:endParaRPr lang="fr-FR" sz="1200" dirty="0"/>
        </a:p>
      </dgm:t>
    </dgm:pt>
    <dgm:pt modelId="{F9360B63-235F-4C4F-913A-0129822BD193}" type="parTrans" cxnId="{7C96E37D-2221-4703-9830-2485111A4943}">
      <dgm:prSet/>
      <dgm:spPr/>
      <dgm:t>
        <a:bodyPr/>
        <a:lstStyle/>
        <a:p>
          <a:endParaRPr lang="fr-FR" sz="1200"/>
        </a:p>
      </dgm:t>
    </dgm:pt>
    <dgm:pt modelId="{31BB5B69-4B99-4D7D-8A85-CD53BEB64987}" type="sibTrans" cxnId="{7C96E37D-2221-4703-9830-2485111A4943}">
      <dgm:prSet/>
      <dgm:spPr/>
      <dgm:t>
        <a:bodyPr/>
        <a:lstStyle/>
        <a:p>
          <a:endParaRPr lang="fr-FR" sz="12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12">
        <dgm:presLayoutVars>
          <dgm:bulletEnabled val="1"/>
        </dgm:presLayoutVars>
      </dgm:prSet>
      <dgm:spPr/>
    </dgm:pt>
    <dgm:pt modelId="{4F894FE4-D206-41C8-AF7E-2F059EF7A497}" type="pres">
      <dgm:prSet presAssocID="{D71A99E9-9574-442D-A8CA-B21062B246A6}" presName="parSpace" presStyleCnt="0"/>
      <dgm:spPr/>
    </dgm:pt>
    <dgm:pt modelId="{2F548C05-5D23-47B9-9153-0D08392EF497}" type="pres">
      <dgm:prSet presAssocID="{6FAE786F-AC75-4C08-AB21-821A5A2DCB78}" presName="parTxOnly" presStyleLbl="node1" presStyleIdx="1" presStyleCnt="12">
        <dgm:presLayoutVars>
          <dgm:bulletEnabled val="1"/>
        </dgm:presLayoutVars>
      </dgm:prSet>
      <dgm:spPr/>
    </dgm:pt>
    <dgm:pt modelId="{2641F55C-7678-4F0E-9F26-07FCA1D57FDD}" type="pres">
      <dgm:prSet presAssocID="{EB9486F7-414A-4ECD-8706-C58E89D3C254}" presName="parSpace" presStyleCnt="0"/>
      <dgm:spPr/>
    </dgm:pt>
    <dgm:pt modelId="{07D5B92C-B88D-4097-96C2-28859F65CA7F}" type="pres">
      <dgm:prSet presAssocID="{1C4AA4B7-634C-4CBA-8066-E03FD66C6830}" presName="parTxOnly" presStyleLbl="node1" presStyleIdx="2" presStyleCnt="12">
        <dgm:presLayoutVars>
          <dgm:bulletEnabled val="1"/>
        </dgm:presLayoutVars>
      </dgm:prSet>
      <dgm:spPr/>
    </dgm:pt>
    <dgm:pt modelId="{149AD83A-B175-422B-8511-AB5D0AE3C71B}" type="pres">
      <dgm:prSet presAssocID="{31BB5B69-4B99-4D7D-8A85-CD53BEB64987}" presName="parSpace" presStyleCnt="0"/>
      <dgm:spPr/>
    </dgm:pt>
    <dgm:pt modelId="{0BF32CFA-15F8-41C4-A152-C55FC3476C2D}" type="pres">
      <dgm:prSet presAssocID="{85EC93E8-032B-44C3-96BD-D8FC2CDF2A04}" presName="parTxOnly" presStyleLbl="node1" presStyleIdx="3" presStyleCnt="1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12">
        <dgm:presLayoutVars>
          <dgm:bulletEnabled val="1"/>
        </dgm:presLayoutVars>
      </dgm:prSet>
      <dgm:spPr/>
    </dgm:pt>
    <dgm:pt modelId="{25A1145E-2788-45FB-97B7-F8C4089C4654}" type="pres">
      <dgm:prSet presAssocID="{F11C5AE7-F1F8-4B7B-AAC2-50535A342F1D}" presName="parSpace" presStyleCnt="0"/>
      <dgm:spPr/>
    </dgm:pt>
    <dgm:pt modelId="{9FAE840A-45EF-4838-804D-7D38725257B5}" type="pres">
      <dgm:prSet presAssocID="{51A4E85C-7853-4BD1-99B8-500FA732C07C}" presName="parTxOnly" presStyleLbl="node1" presStyleIdx="5" presStyleCnt="12">
        <dgm:presLayoutVars>
          <dgm:bulletEnabled val="1"/>
        </dgm:presLayoutVars>
      </dgm:prSet>
      <dgm:spPr/>
    </dgm:pt>
    <dgm:pt modelId="{BBB638DF-FC3D-4C30-895A-940F06B6343E}" type="pres">
      <dgm:prSet presAssocID="{1D2E3503-D81D-4ED0-BBED-9752F01DDB36}" presName="parSpace" presStyleCnt="0"/>
      <dgm:spPr/>
    </dgm:pt>
    <dgm:pt modelId="{2CC4FF6B-995D-4E35-BB3F-77D64CD4A0D0}" type="pres">
      <dgm:prSet presAssocID="{2473E0C6-F091-45D1-92DF-C3495EF1C401}" presName="parTxOnly" presStyleLbl="node1" presStyleIdx="6" presStyleCnt="12">
        <dgm:presLayoutVars>
          <dgm:bulletEnabled val="1"/>
        </dgm:presLayoutVars>
      </dgm:prSet>
      <dgm:spPr/>
    </dgm:pt>
    <dgm:pt modelId="{1B769117-C156-4328-97A8-A790DE76E5F3}" type="pres">
      <dgm:prSet presAssocID="{180EAE69-2C01-4311-B9E4-412DA1BB2F8A}" presName="parSpace" presStyleCnt="0"/>
      <dgm:spPr/>
    </dgm:pt>
    <dgm:pt modelId="{E0020522-8D25-4C40-9ABB-B5A802558AAC}" type="pres">
      <dgm:prSet presAssocID="{F6F74AEF-BB45-45DA-85BB-D022F832901F}" presName="parTxOnly" presStyleLbl="node1" presStyleIdx="7" presStyleCnt="12">
        <dgm:presLayoutVars>
          <dgm:bulletEnabled val="1"/>
        </dgm:presLayoutVars>
      </dgm:prSet>
      <dgm:spPr/>
    </dgm:pt>
    <dgm:pt modelId="{8CF0E4F3-6CAB-4DF7-8127-F071599528CD}" type="pres">
      <dgm:prSet presAssocID="{0A7681B3-6438-4331-95BA-32E8E2E65E7D}" presName="parSpace" presStyleCnt="0"/>
      <dgm:spPr/>
    </dgm:pt>
    <dgm:pt modelId="{6EE9DACF-3558-46D5-AD94-BB48E49F1489}" type="pres">
      <dgm:prSet presAssocID="{936D745D-CA20-4C08-BC30-D08A12E607A8}" presName="parTxOnly" presStyleLbl="node1" presStyleIdx="8" presStyleCnt="12">
        <dgm:presLayoutVars>
          <dgm:bulletEnabled val="1"/>
        </dgm:presLayoutVars>
      </dgm:prSet>
      <dgm:spPr/>
    </dgm:pt>
    <dgm:pt modelId="{32911B46-F97F-4525-AD59-CFE95FFB94FB}" type="pres">
      <dgm:prSet presAssocID="{3F89783E-1958-4D73-9E9D-4ADDC3DE43EC}" presName="parSpace" presStyleCnt="0"/>
      <dgm:spPr/>
    </dgm:pt>
    <dgm:pt modelId="{B5879791-AD02-494D-9D78-6C22396A75B7}" type="pres">
      <dgm:prSet presAssocID="{0D8A07CC-95B6-4EA0-829E-D9B8D030864E}" presName="parTxOnly" presStyleLbl="node1" presStyleIdx="9" presStyleCnt="12">
        <dgm:presLayoutVars>
          <dgm:bulletEnabled val="1"/>
        </dgm:presLayoutVars>
      </dgm:prSet>
      <dgm:spPr/>
    </dgm:pt>
    <dgm:pt modelId="{58A52110-D620-4823-A6FA-E8FA09D67D59}" type="pres">
      <dgm:prSet presAssocID="{922F579C-F95D-45B9-8EB7-32A2FB74BB9F}" presName="parSpace" presStyleCnt="0"/>
      <dgm:spPr/>
    </dgm:pt>
    <dgm:pt modelId="{92430BDE-7174-4B03-866C-936903DF07F9}" type="pres">
      <dgm:prSet presAssocID="{9CD13DA1-4E5F-4C46-A83B-A6876944F671}" presName="parTxOnly" presStyleLbl="node1" presStyleIdx="10" presStyleCnt="12">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11" presStyleCnt="12">
        <dgm:presLayoutVars>
          <dgm:bulletEnabled val="1"/>
        </dgm:presLayoutVars>
      </dgm:prSet>
      <dgm:spPr/>
    </dgm:pt>
  </dgm:ptLst>
  <dgm:cxnLst>
    <dgm:cxn modelId="{72738101-32A0-482A-BC85-92CF6BCE71EB}" srcId="{70A282F3-4515-4856-B2C0-86AA77246B51}" destId="{B1C5E547-A81E-4965-963A-5969F01DE233}" srcOrd="11" destOrd="0" parTransId="{AE6CC7CD-9FCB-4360-8E79-DF93DAF60737}" sibTransId="{580937A6-3062-43E0-84A4-203220A55668}"/>
    <dgm:cxn modelId="{BC1FA509-B3C6-4E15-9D7F-18D053E21C90}" type="presOf" srcId="{0D8A07CC-95B6-4EA0-829E-D9B8D030864E}" destId="{B5879791-AD02-494D-9D78-6C22396A75B7}" srcOrd="0" destOrd="0" presId="urn:microsoft.com/office/officeart/2005/8/layout/hChevron3"/>
    <dgm:cxn modelId="{8256F109-2CE8-4062-ACC0-DBE387B5E892}" type="presOf" srcId="{70A282F3-4515-4856-B2C0-86AA77246B51}" destId="{776A1F8C-5C31-4691-9C2B-A7F8DF456F32}" srcOrd="0" destOrd="0" presId="urn:microsoft.com/office/officeart/2005/8/layout/hChevron3"/>
    <dgm:cxn modelId="{738C1013-B35C-45FD-A84F-246877F9D9FE}" type="presOf" srcId="{936D745D-CA20-4C08-BC30-D08A12E607A8}" destId="{6EE9DACF-3558-46D5-AD94-BB48E49F1489}" srcOrd="0" destOrd="0" presId="urn:microsoft.com/office/officeart/2005/8/layout/hChevron3"/>
    <dgm:cxn modelId="{AE06BB18-E8A4-4D1E-ACA5-3BC536A79940}" srcId="{70A282F3-4515-4856-B2C0-86AA77246B51}" destId="{51A4E85C-7853-4BD1-99B8-500FA732C07C}" srcOrd="5" destOrd="0" parTransId="{B7C07AFD-23D0-4ADA-AB3D-00F07F4ED878}" sibTransId="{1D2E3503-D81D-4ED0-BBED-9752F01DDB36}"/>
    <dgm:cxn modelId="{E8BBB22B-7300-4868-A083-1104E6BD099B}" type="presOf" srcId="{71854ADA-8CB0-41DE-A023-09C1AF968FE5}" destId="{10216DF6-6500-4360-8168-79C8E29168F6}" srcOrd="0" destOrd="0" presId="urn:microsoft.com/office/officeart/2005/8/layout/hChevron3"/>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1"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0C3B4C51-DA37-44EB-8B1A-A227097089DF}" type="presOf" srcId="{51A4E85C-7853-4BD1-99B8-500FA732C07C}" destId="{9FAE840A-45EF-4838-804D-7D38725257B5}" srcOrd="0" destOrd="0" presId="urn:microsoft.com/office/officeart/2005/8/layout/hChevron3"/>
    <dgm:cxn modelId="{7C96E37D-2221-4703-9830-2485111A4943}" srcId="{70A282F3-4515-4856-B2C0-86AA77246B51}" destId="{1C4AA4B7-634C-4CBA-8066-E03FD66C6830}" srcOrd="2" destOrd="0" parTransId="{F9360B63-235F-4C4F-913A-0129822BD193}" sibTransId="{31BB5B69-4B99-4D7D-8A85-CD53BEB64987}"/>
    <dgm:cxn modelId="{7003787F-7B8C-4EAA-87AB-559D63E64850}" type="presOf" srcId="{2473E0C6-F091-45D1-92DF-C3495EF1C401}" destId="{2CC4FF6B-995D-4E35-BB3F-77D64CD4A0D0}" srcOrd="0" destOrd="0" presId="urn:microsoft.com/office/officeart/2005/8/layout/hChevron3"/>
    <dgm:cxn modelId="{D7169B87-9B7A-456D-8969-26D2699B1861}" srcId="{70A282F3-4515-4856-B2C0-86AA77246B51}" destId="{0D8A07CC-95B6-4EA0-829E-D9B8D030864E}" srcOrd="9" destOrd="0" parTransId="{D1EA18D4-45E8-453B-9846-F7DB3EB607EC}" sibTransId="{922F579C-F95D-45B9-8EB7-32A2FB74BB9F}"/>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10" destOrd="0" parTransId="{A0441888-E3AF-4D12-AB92-613143FC1909}" sibTransId="{1E76E48C-B58D-4209-8280-B24013EBE79B}"/>
    <dgm:cxn modelId="{5B7573AD-785D-4B55-A230-E32D87EAB77C}" srcId="{70A282F3-4515-4856-B2C0-86AA77246B51}" destId="{F6F74AEF-BB45-45DA-85BB-D022F832901F}" srcOrd="7" destOrd="0" parTransId="{31D343A9-D0AF-42AA-80A0-2F8A29E1D15C}" sibTransId="{0A7681B3-6438-4331-95BA-32E8E2E65E7D}"/>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EDF810CE-15C3-42DD-BF0A-6F360788C8CC}" srcId="{70A282F3-4515-4856-B2C0-86AA77246B51}" destId="{936D745D-CA20-4C08-BC30-D08A12E607A8}" srcOrd="8" destOrd="0" parTransId="{5794BC60-2566-4E8B-AF41-932DE9E3CF09}" sibTransId="{3F89783E-1958-4D73-9E9D-4ADDC3DE43EC}"/>
    <dgm:cxn modelId="{2469B8E2-A478-42E2-AA81-10AD3E8626D6}" type="presOf" srcId="{F6F74AEF-BB45-45DA-85BB-D022F832901F}" destId="{E0020522-8D25-4C40-9ABB-B5A802558AAC}"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9587E1F6-0EDF-4079-BE46-C5E4EDAD7C76}" type="presOf" srcId="{1C4AA4B7-634C-4CBA-8066-E03FD66C6830}" destId="{07D5B92C-B88D-4097-96C2-28859F65CA7F}" srcOrd="0" destOrd="0" presId="urn:microsoft.com/office/officeart/2005/8/layout/hChevron3"/>
    <dgm:cxn modelId="{2A5368FE-1C47-49B5-BBAB-3FCDB61912AD}" srcId="{70A282F3-4515-4856-B2C0-86AA77246B51}" destId="{2473E0C6-F091-45D1-92DF-C3495EF1C401}" srcOrd="6" destOrd="0" parTransId="{4433C147-A76C-4373-82A9-5E8D9C6D1838}" sibTransId="{180EAE69-2C01-4311-B9E4-412DA1BB2F8A}"/>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23E8F3E0-0D4E-44EC-A5D5-384FB891694A}" type="presParOf" srcId="{776A1F8C-5C31-4691-9C2B-A7F8DF456F32}" destId="{2F548C05-5D23-47B9-9153-0D08392EF497}" srcOrd="2" destOrd="0" presId="urn:microsoft.com/office/officeart/2005/8/layout/hChevron3"/>
    <dgm:cxn modelId="{6B743A57-743D-4B08-99B0-997F146DC9E6}" type="presParOf" srcId="{776A1F8C-5C31-4691-9C2B-A7F8DF456F32}" destId="{2641F55C-7678-4F0E-9F26-07FCA1D57FDD}" srcOrd="3" destOrd="0" presId="urn:microsoft.com/office/officeart/2005/8/layout/hChevron3"/>
    <dgm:cxn modelId="{DC205062-3D57-485B-A4A3-88E08CF67B73}" type="presParOf" srcId="{776A1F8C-5C31-4691-9C2B-A7F8DF456F32}" destId="{07D5B92C-B88D-4097-96C2-28859F65CA7F}" srcOrd="4" destOrd="0" presId="urn:microsoft.com/office/officeart/2005/8/layout/hChevron3"/>
    <dgm:cxn modelId="{564C1AF4-A875-4033-AC0C-3A982FD8735B}" type="presParOf" srcId="{776A1F8C-5C31-4691-9C2B-A7F8DF456F32}" destId="{149AD83A-B175-422B-8511-AB5D0AE3C71B}"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2A60B205-ECBC-4A54-8744-FD5CBA466B06}" type="presParOf" srcId="{776A1F8C-5C31-4691-9C2B-A7F8DF456F32}" destId="{9FAE840A-45EF-4838-804D-7D38725257B5}" srcOrd="10" destOrd="0" presId="urn:microsoft.com/office/officeart/2005/8/layout/hChevron3"/>
    <dgm:cxn modelId="{43B5F5F6-6381-4D48-B856-1AB4A62ACFE7}" type="presParOf" srcId="{776A1F8C-5C31-4691-9C2B-A7F8DF456F32}" destId="{BBB638DF-FC3D-4C30-895A-940F06B6343E}" srcOrd="11" destOrd="0" presId="urn:microsoft.com/office/officeart/2005/8/layout/hChevron3"/>
    <dgm:cxn modelId="{3459719D-6CFD-462C-B8D1-15E16C375775}" type="presParOf" srcId="{776A1F8C-5C31-4691-9C2B-A7F8DF456F32}" destId="{2CC4FF6B-995D-4E35-BB3F-77D64CD4A0D0}" srcOrd="12" destOrd="0" presId="urn:microsoft.com/office/officeart/2005/8/layout/hChevron3"/>
    <dgm:cxn modelId="{9BEB9B76-D675-43EF-8776-EF1C3FA58311}" type="presParOf" srcId="{776A1F8C-5C31-4691-9C2B-A7F8DF456F32}" destId="{1B769117-C156-4328-97A8-A790DE76E5F3}" srcOrd="13" destOrd="0" presId="urn:microsoft.com/office/officeart/2005/8/layout/hChevron3"/>
    <dgm:cxn modelId="{3A64E952-699F-4EC7-9C53-12B304A1AC65}" type="presParOf" srcId="{776A1F8C-5C31-4691-9C2B-A7F8DF456F32}" destId="{E0020522-8D25-4C40-9ABB-B5A802558AAC}" srcOrd="14" destOrd="0" presId="urn:microsoft.com/office/officeart/2005/8/layout/hChevron3"/>
    <dgm:cxn modelId="{7C42AB26-C2B4-4645-A7A3-40E0E203DE4E}" type="presParOf" srcId="{776A1F8C-5C31-4691-9C2B-A7F8DF456F32}" destId="{8CF0E4F3-6CAB-4DF7-8127-F071599528CD}" srcOrd="15" destOrd="0" presId="urn:microsoft.com/office/officeart/2005/8/layout/hChevron3"/>
    <dgm:cxn modelId="{D9A9EFE4-1844-4005-8BED-2FB2A5DC5673}" type="presParOf" srcId="{776A1F8C-5C31-4691-9C2B-A7F8DF456F32}" destId="{6EE9DACF-3558-46D5-AD94-BB48E49F1489}" srcOrd="16" destOrd="0" presId="urn:microsoft.com/office/officeart/2005/8/layout/hChevron3"/>
    <dgm:cxn modelId="{DDC766BE-4A32-4C0C-825B-A9815018E346}" type="presParOf" srcId="{776A1F8C-5C31-4691-9C2B-A7F8DF456F32}" destId="{32911B46-F97F-4525-AD59-CFE95FFB94FB}" srcOrd="17" destOrd="0" presId="urn:microsoft.com/office/officeart/2005/8/layout/hChevron3"/>
    <dgm:cxn modelId="{50FEB9A3-6A5E-493F-B5D2-A491D2B86465}" type="presParOf" srcId="{776A1F8C-5C31-4691-9C2B-A7F8DF456F32}" destId="{B5879791-AD02-494D-9D78-6C22396A75B7}" srcOrd="18" destOrd="0" presId="urn:microsoft.com/office/officeart/2005/8/layout/hChevron3"/>
    <dgm:cxn modelId="{0534FCC8-F103-4C46-8CA6-2E6FE1A79070}" type="presParOf" srcId="{776A1F8C-5C31-4691-9C2B-A7F8DF456F32}" destId="{58A52110-D620-4823-A6FA-E8FA09D67D59}" srcOrd="19" destOrd="0" presId="urn:microsoft.com/office/officeart/2005/8/layout/hChevron3"/>
    <dgm:cxn modelId="{FA103E51-2275-407D-9C53-E55B4CF21AE3}" type="presParOf" srcId="{776A1F8C-5C31-4691-9C2B-A7F8DF456F32}" destId="{92430BDE-7174-4B03-866C-936903DF07F9}" srcOrd="20" destOrd="0" presId="urn:microsoft.com/office/officeart/2005/8/layout/hChevron3"/>
    <dgm:cxn modelId="{F31D3BCB-2AFA-458D-96BF-227456F0A622}" type="presParOf" srcId="{776A1F8C-5C31-4691-9C2B-A7F8DF456F32}" destId="{67BB3DEC-BE6B-4F48-94DF-D5CCA4276827}" srcOrd="21" destOrd="0" presId="urn:microsoft.com/office/officeart/2005/8/layout/hChevron3"/>
    <dgm:cxn modelId="{E192B9E4-C8EF-43DC-BA11-78FD917000E5}" type="presParOf" srcId="{776A1F8C-5C31-4691-9C2B-A7F8DF456F32}" destId="{2CB68F4E-D058-4ECE-8D28-436B2D71DCC9}" srcOrd="22" destOrd="0" presId="urn:microsoft.com/office/officeart/2005/8/layout/hChevron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79.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200" dirty="0">
              <a:hlinkClick xmlns:r="http://schemas.openxmlformats.org/officeDocument/2006/relationships" r:id="rId1" action="ppaction://hlinksldjump"/>
            </a:rPr>
            <a:t>I. Starter</a:t>
          </a:r>
          <a:endParaRPr lang="fr-FR" sz="1200" dirty="0"/>
        </a:p>
      </dgm:t>
    </dgm:pt>
    <dgm:pt modelId="{C735A598-7BAA-4198-B3DB-B75AF76A8085}" type="parTrans" cxnId="{C66094AE-62B6-4AC2-AD90-6DDD41DB0420}">
      <dgm:prSet/>
      <dgm:spPr/>
      <dgm:t>
        <a:bodyPr/>
        <a:lstStyle/>
        <a:p>
          <a:endParaRPr lang="fr-FR" sz="1200"/>
        </a:p>
      </dgm:t>
    </dgm:pt>
    <dgm:pt modelId="{D71A99E9-9574-442D-A8CA-B21062B246A6}" type="sibTrans" cxnId="{C66094AE-62B6-4AC2-AD90-6DDD41DB0420}">
      <dgm:prSet/>
      <dgm:spPr/>
      <dgm:t>
        <a:bodyPr/>
        <a:lstStyle/>
        <a:p>
          <a:endParaRPr lang="fr-FR" sz="1200"/>
        </a:p>
      </dgm:t>
    </dgm:pt>
    <dgm:pt modelId="{6FAE786F-AC75-4C08-AB21-821A5A2DCB78}">
      <dgm:prSet phldrT="[Texte]" custT="1"/>
      <dgm:spPr>
        <a:solidFill>
          <a:schemeClr val="accent6">
            <a:lumMod val="20000"/>
            <a:lumOff val="80000"/>
          </a:schemeClr>
        </a:solidFill>
      </dgm:spPr>
      <dgm:t>
        <a:bodyPr/>
        <a:lstStyle/>
        <a:p>
          <a:r>
            <a:rPr lang="fr-FR" sz="1200" dirty="0">
              <a:hlinkClick xmlns:r="http://schemas.openxmlformats.org/officeDocument/2006/relationships" r:id="rId2" action="ppaction://hlinksldjump"/>
            </a:rPr>
            <a:t>II. C. texte</a:t>
          </a:r>
          <a:endParaRPr lang="fr-FR" sz="1200" dirty="0"/>
        </a:p>
      </dgm:t>
    </dgm:pt>
    <dgm:pt modelId="{995DA614-9380-4BB6-AF59-3DCB142B5F48}" type="parTrans" cxnId="{999FA33F-C5F2-4496-9223-5605050F10AE}">
      <dgm:prSet/>
      <dgm:spPr/>
      <dgm:t>
        <a:bodyPr/>
        <a:lstStyle/>
        <a:p>
          <a:endParaRPr lang="fr-FR" sz="1200"/>
        </a:p>
      </dgm:t>
    </dgm:pt>
    <dgm:pt modelId="{EB9486F7-414A-4ECD-8706-C58E89D3C254}" type="sibTrans" cxnId="{999FA33F-C5F2-4496-9223-5605050F10AE}">
      <dgm:prSet/>
      <dgm:spPr/>
      <dgm:t>
        <a:bodyPr/>
        <a:lstStyle/>
        <a:p>
          <a:endParaRPr lang="fr-FR" sz="1200"/>
        </a:p>
      </dgm:t>
    </dgm:pt>
    <dgm:pt modelId="{85EC93E8-032B-44C3-96BD-D8FC2CDF2A04}">
      <dgm:prSet phldrT="[Texte]" custT="1"/>
      <dgm:spPr>
        <a:solidFill>
          <a:schemeClr val="accent6">
            <a:lumMod val="20000"/>
            <a:lumOff val="80000"/>
          </a:schemeClr>
        </a:solidFill>
      </dgm:spPr>
      <dgm:t>
        <a:bodyPr/>
        <a:lstStyle/>
        <a:p>
          <a:r>
            <a:rPr lang="fr-FR" sz="1200" dirty="0">
              <a:hlinkClick xmlns:r="http://schemas.openxmlformats.org/officeDocument/2006/relationships" r:id="rId3" action="ppaction://hlinksldjump"/>
            </a:rPr>
            <a:t>IV. Gr: qté définie</a:t>
          </a:r>
          <a:endParaRPr lang="fr-FR" sz="1200" dirty="0"/>
        </a:p>
      </dgm:t>
    </dgm:pt>
    <dgm:pt modelId="{B0ED8357-9422-40D9-916C-E231BBDB607E}" type="parTrans" cxnId="{0A00E1CB-F810-44A5-A8D7-65B7092DF0AD}">
      <dgm:prSet/>
      <dgm:spPr/>
      <dgm:t>
        <a:bodyPr/>
        <a:lstStyle/>
        <a:p>
          <a:endParaRPr lang="fr-FR" sz="1200"/>
        </a:p>
      </dgm:t>
    </dgm:pt>
    <dgm:pt modelId="{9936B63E-A76D-4026-BBC4-6A1BEE9FE167}" type="sibTrans" cxnId="{0A00E1CB-F810-44A5-A8D7-65B7092DF0AD}">
      <dgm:prSet/>
      <dgm:spPr/>
      <dgm:t>
        <a:bodyPr/>
        <a:lstStyle/>
        <a:p>
          <a:endParaRPr lang="fr-FR" sz="1200"/>
        </a:p>
      </dgm:t>
    </dgm:pt>
    <dgm:pt modelId="{63BF9446-41F9-44D2-88CF-A079D597BA95}">
      <dgm:prSet phldrT="[Texte]" custT="1"/>
      <dgm:spPr>
        <a:solidFill>
          <a:schemeClr val="accent6">
            <a:lumMod val="20000"/>
            <a:lumOff val="80000"/>
          </a:schemeClr>
        </a:solidFill>
      </dgm:spPr>
      <dgm:t>
        <a:bodyPr/>
        <a:lstStyle/>
        <a:p>
          <a:r>
            <a:rPr lang="fr-FR" sz="1200" dirty="0">
              <a:hlinkClick xmlns:r="http://schemas.openxmlformats.org/officeDocument/2006/relationships" r:id="rId4" action="ppaction://hlinksldjump"/>
            </a:rPr>
            <a:t>V. Gr: qté indéfinie</a:t>
          </a:r>
          <a:endParaRPr lang="fr-FR" sz="1200" dirty="0"/>
        </a:p>
      </dgm:t>
    </dgm:pt>
    <dgm:pt modelId="{9AEBF485-80B7-4E72-B632-6D0248883F53}" type="parTrans" cxnId="{B2C73BEB-7BFC-4B9A-BF95-0C73B50EBA98}">
      <dgm:prSet/>
      <dgm:spPr/>
      <dgm:t>
        <a:bodyPr/>
        <a:lstStyle/>
        <a:p>
          <a:endParaRPr lang="fr-FR" sz="1200"/>
        </a:p>
      </dgm:t>
    </dgm:pt>
    <dgm:pt modelId="{F11C5AE7-F1F8-4B7B-AAC2-50535A342F1D}" type="sibTrans" cxnId="{B2C73BEB-7BFC-4B9A-BF95-0C73B50EBA98}">
      <dgm:prSet/>
      <dgm:spPr/>
      <dgm:t>
        <a:bodyPr/>
        <a:lstStyle/>
        <a:p>
          <a:endParaRPr lang="fr-FR" sz="1200"/>
        </a:p>
      </dgm:t>
    </dgm:pt>
    <dgm:pt modelId="{9CD13DA1-4E5F-4C46-A83B-A6876944F671}">
      <dgm:prSet phldrT="[Texte]" custT="1"/>
      <dgm:spPr>
        <a:solidFill>
          <a:schemeClr val="accent6">
            <a:lumMod val="20000"/>
            <a:lumOff val="80000"/>
          </a:schemeClr>
        </a:solidFill>
      </dgm:spPr>
      <dgm:t>
        <a:bodyPr/>
        <a:lstStyle/>
        <a:p>
          <a:r>
            <a:rPr lang="fr-FR" sz="1200" dirty="0">
              <a:hlinkClick xmlns:r="http://schemas.openxmlformats.org/officeDocument/2006/relationships" r:id="rId5" action="ppaction://hlinksldjump"/>
            </a:rPr>
            <a:t>XI. Phonétique</a:t>
          </a:r>
          <a:endParaRPr lang="fr-FR" sz="1200" dirty="0"/>
        </a:p>
      </dgm:t>
    </dgm:pt>
    <dgm:pt modelId="{A0441888-E3AF-4D12-AB92-613143FC1909}" type="parTrans" cxnId="{C85385A2-F66B-431C-B9AC-A00FB80E79EB}">
      <dgm:prSet/>
      <dgm:spPr/>
      <dgm:t>
        <a:bodyPr/>
        <a:lstStyle/>
        <a:p>
          <a:endParaRPr lang="fr-FR" sz="1200"/>
        </a:p>
      </dgm:t>
    </dgm:pt>
    <dgm:pt modelId="{1E76E48C-B58D-4209-8280-B24013EBE79B}" type="sibTrans" cxnId="{C85385A2-F66B-431C-B9AC-A00FB80E79EB}">
      <dgm:prSet/>
      <dgm:spPr/>
      <dgm:t>
        <a:bodyPr/>
        <a:lstStyle/>
        <a:p>
          <a:endParaRPr lang="fr-FR" sz="1200"/>
        </a:p>
      </dgm:t>
    </dgm:pt>
    <dgm:pt modelId="{B1C5E547-A81E-4965-963A-5969F01DE233}">
      <dgm:prSet phldrT="[Texte]" custT="1"/>
      <dgm:spPr>
        <a:solidFill>
          <a:schemeClr val="accent6">
            <a:lumMod val="20000"/>
            <a:lumOff val="80000"/>
          </a:schemeClr>
        </a:solidFill>
      </dgm:spPr>
      <dgm:t>
        <a:bodyPr/>
        <a:lstStyle/>
        <a:p>
          <a:r>
            <a:rPr lang="fr-FR" sz="1200" dirty="0">
              <a:hlinkClick xmlns:r="http://schemas.openxmlformats.org/officeDocument/2006/relationships" r:id="rId6" action="ppaction://hlinksldjump"/>
            </a:rPr>
            <a:t>XII. Production</a:t>
          </a:r>
          <a:endParaRPr lang="fr-FR" sz="1200" dirty="0"/>
        </a:p>
      </dgm:t>
    </dgm:pt>
    <dgm:pt modelId="{AE6CC7CD-9FCB-4360-8E79-DF93DAF60737}" type="parTrans" cxnId="{72738101-32A0-482A-BC85-92CF6BCE71EB}">
      <dgm:prSet/>
      <dgm:spPr/>
      <dgm:t>
        <a:bodyPr/>
        <a:lstStyle/>
        <a:p>
          <a:endParaRPr lang="fr-FR" sz="1200"/>
        </a:p>
      </dgm:t>
    </dgm:pt>
    <dgm:pt modelId="{580937A6-3062-43E0-84A4-203220A55668}" type="sibTrans" cxnId="{72738101-32A0-482A-BC85-92CF6BCE71EB}">
      <dgm:prSet/>
      <dgm:spPr/>
      <dgm:t>
        <a:bodyPr/>
        <a:lstStyle/>
        <a:p>
          <a:endParaRPr lang="fr-FR" sz="1200"/>
        </a:p>
      </dgm:t>
    </dgm:pt>
    <dgm:pt modelId="{51A4E85C-7853-4BD1-99B8-500FA732C07C}">
      <dgm:prSet phldrT="[Texte]" custT="1"/>
      <dgm:spPr>
        <a:solidFill>
          <a:schemeClr val="accent6">
            <a:lumMod val="20000"/>
            <a:lumOff val="80000"/>
          </a:schemeClr>
        </a:solidFill>
      </dgm:spPr>
      <dgm:t>
        <a:bodyPr/>
        <a:lstStyle/>
        <a:p>
          <a:r>
            <a:rPr lang="fr-FR" sz="1200" dirty="0">
              <a:hlinkClick xmlns:r="http://schemas.openxmlformats.org/officeDocument/2006/relationships" r:id="rId7" action="ppaction://hlinksldjump"/>
            </a:rPr>
            <a:t>VI. </a:t>
          </a:r>
          <a:r>
            <a:rPr lang="fr-FR" sz="1200" dirty="0" err="1">
              <a:hlinkClick xmlns:r="http://schemas.openxmlformats.org/officeDocument/2006/relationships" r:id="rId7" action="ppaction://hlinksldjump"/>
            </a:rPr>
            <a:t>Voc</a:t>
          </a:r>
          <a:r>
            <a:rPr lang="fr-FR" sz="1200" dirty="0">
              <a:hlinkClick xmlns:r="http://schemas.openxmlformats.org/officeDocument/2006/relationships" r:id="rId7" action="ppaction://hlinksldjump"/>
            </a:rPr>
            <a:t>: actions</a:t>
          </a:r>
          <a:endParaRPr lang="fr-FR" sz="1200" dirty="0"/>
        </a:p>
      </dgm:t>
    </dgm:pt>
    <dgm:pt modelId="{B7C07AFD-23D0-4ADA-AB3D-00F07F4ED878}" type="parTrans" cxnId="{AE06BB18-E8A4-4D1E-ACA5-3BC536A79940}">
      <dgm:prSet/>
      <dgm:spPr/>
      <dgm:t>
        <a:bodyPr/>
        <a:lstStyle/>
        <a:p>
          <a:endParaRPr lang="fr-FR" sz="1200"/>
        </a:p>
      </dgm:t>
    </dgm:pt>
    <dgm:pt modelId="{1D2E3503-D81D-4ED0-BBED-9752F01DDB36}" type="sibTrans" cxnId="{AE06BB18-E8A4-4D1E-ACA5-3BC536A79940}">
      <dgm:prSet/>
      <dgm:spPr/>
      <dgm:t>
        <a:bodyPr/>
        <a:lstStyle/>
        <a:p>
          <a:endParaRPr lang="fr-FR" sz="1200"/>
        </a:p>
      </dgm:t>
    </dgm:pt>
    <dgm:pt modelId="{2473E0C6-F091-45D1-92DF-C3495EF1C401}">
      <dgm:prSet phldrT="[Texte]" custT="1"/>
      <dgm:spPr>
        <a:solidFill>
          <a:srgbClr val="FFC000"/>
        </a:solidFill>
      </dgm:spPr>
      <dgm:t>
        <a:bodyPr/>
        <a:lstStyle/>
        <a:p>
          <a:r>
            <a:rPr lang="fr-FR" sz="1200" dirty="0">
              <a:hlinkClick xmlns:r="http://schemas.openxmlformats.org/officeDocument/2006/relationships" r:id="rId8" action="ppaction://hlinksldjump"/>
            </a:rPr>
            <a:t>VII. Gr: COD</a:t>
          </a:r>
          <a:endParaRPr lang="fr-FR" sz="1200" dirty="0"/>
        </a:p>
      </dgm:t>
    </dgm:pt>
    <dgm:pt modelId="{4433C147-A76C-4373-82A9-5E8D9C6D1838}" type="parTrans" cxnId="{2A5368FE-1C47-49B5-BBAB-3FCDB61912AD}">
      <dgm:prSet/>
      <dgm:spPr/>
      <dgm:t>
        <a:bodyPr/>
        <a:lstStyle/>
        <a:p>
          <a:endParaRPr lang="fr-FR" sz="1200"/>
        </a:p>
      </dgm:t>
    </dgm:pt>
    <dgm:pt modelId="{180EAE69-2C01-4311-B9E4-412DA1BB2F8A}" type="sibTrans" cxnId="{2A5368FE-1C47-49B5-BBAB-3FCDB61912AD}">
      <dgm:prSet/>
      <dgm:spPr/>
      <dgm:t>
        <a:bodyPr/>
        <a:lstStyle/>
        <a:p>
          <a:endParaRPr lang="fr-FR" sz="1200"/>
        </a:p>
      </dgm:t>
    </dgm:pt>
    <dgm:pt modelId="{F6F74AEF-BB45-45DA-85BB-D022F832901F}">
      <dgm:prSet phldrT="[Texte]" custT="1"/>
      <dgm:spPr>
        <a:solidFill>
          <a:schemeClr val="accent6">
            <a:lumMod val="20000"/>
            <a:lumOff val="80000"/>
          </a:schemeClr>
        </a:solidFill>
      </dgm:spPr>
      <dgm:t>
        <a:bodyPr/>
        <a:lstStyle/>
        <a:p>
          <a:r>
            <a:rPr lang="fr-FR" sz="1200" dirty="0">
              <a:hlinkClick xmlns:r="http://schemas.openxmlformats.org/officeDocument/2006/relationships" r:id="rId9" action="ppaction://hlinksldjump"/>
            </a:rPr>
            <a:t>VIII. Gr: prés. progressif</a:t>
          </a:r>
          <a:endParaRPr lang="fr-FR" sz="1200" dirty="0"/>
        </a:p>
      </dgm:t>
    </dgm:pt>
    <dgm:pt modelId="{31D343A9-D0AF-42AA-80A0-2F8A29E1D15C}" type="parTrans" cxnId="{5B7573AD-785D-4B55-A230-E32D87EAB77C}">
      <dgm:prSet/>
      <dgm:spPr/>
      <dgm:t>
        <a:bodyPr/>
        <a:lstStyle/>
        <a:p>
          <a:endParaRPr lang="fr-FR" sz="1200"/>
        </a:p>
      </dgm:t>
    </dgm:pt>
    <dgm:pt modelId="{0A7681B3-6438-4331-95BA-32E8E2E65E7D}" type="sibTrans" cxnId="{5B7573AD-785D-4B55-A230-E32D87EAB77C}">
      <dgm:prSet/>
      <dgm:spPr/>
      <dgm:t>
        <a:bodyPr/>
        <a:lstStyle/>
        <a:p>
          <a:endParaRPr lang="fr-FR" sz="1200"/>
        </a:p>
      </dgm:t>
    </dgm:pt>
    <dgm:pt modelId="{936D745D-CA20-4C08-BC30-D08A12E607A8}">
      <dgm:prSet phldrT="[Texte]" custT="1"/>
      <dgm:spPr>
        <a:solidFill>
          <a:schemeClr val="accent6">
            <a:lumMod val="20000"/>
            <a:lumOff val="80000"/>
          </a:schemeClr>
        </a:solidFill>
      </dgm:spPr>
      <dgm:t>
        <a:bodyPr/>
        <a:lstStyle/>
        <a:p>
          <a:r>
            <a:rPr lang="fr-FR" sz="1200" dirty="0">
              <a:hlinkClick xmlns:r="http://schemas.openxmlformats.org/officeDocument/2006/relationships" r:id="rId10" action="ppaction://hlinksldjump"/>
            </a:rPr>
            <a:t>IX. </a:t>
          </a:r>
          <a:r>
            <a:rPr lang="fr-FR" sz="1200" dirty="0" err="1">
              <a:hlinkClick xmlns:r="http://schemas.openxmlformats.org/officeDocument/2006/relationships" r:id="rId10" action="ppaction://hlinksldjump"/>
            </a:rPr>
            <a:t>Voc</a:t>
          </a:r>
          <a:r>
            <a:rPr lang="fr-FR" sz="1200" dirty="0">
              <a:hlinkClick xmlns:r="http://schemas.openxmlformats.org/officeDocument/2006/relationships" r:id="rId10" action="ppaction://hlinksldjump"/>
            </a:rPr>
            <a:t>: connecteurs</a:t>
          </a:r>
          <a:endParaRPr lang="fr-FR" sz="1200" dirty="0"/>
        </a:p>
      </dgm:t>
    </dgm:pt>
    <dgm:pt modelId="{5794BC60-2566-4E8B-AF41-932DE9E3CF09}" type="parTrans" cxnId="{EDF810CE-15C3-42DD-BF0A-6F360788C8CC}">
      <dgm:prSet/>
      <dgm:spPr/>
      <dgm:t>
        <a:bodyPr/>
        <a:lstStyle/>
        <a:p>
          <a:endParaRPr lang="fr-FR" sz="1200"/>
        </a:p>
      </dgm:t>
    </dgm:pt>
    <dgm:pt modelId="{3F89783E-1958-4D73-9E9D-4ADDC3DE43EC}" type="sibTrans" cxnId="{EDF810CE-15C3-42DD-BF0A-6F360788C8CC}">
      <dgm:prSet/>
      <dgm:spPr/>
      <dgm:t>
        <a:bodyPr/>
        <a:lstStyle/>
        <a:p>
          <a:endParaRPr lang="fr-FR" sz="1200"/>
        </a:p>
      </dgm:t>
    </dgm:pt>
    <dgm:pt modelId="{0D8A07CC-95B6-4EA0-829E-D9B8D030864E}">
      <dgm:prSet phldrT="[Texte]" custT="1"/>
      <dgm:spPr>
        <a:solidFill>
          <a:schemeClr val="accent6">
            <a:lumMod val="20000"/>
            <a:lumOff val="80000"/>
          </a:schemeClr>
        </a:solidFill>
      </dgm:spPr>
      <dgm:t>
        <a:bodyPr/>
        <a:lstStyle/>
        <a:p>
          <a:r>
            <a:rPr lang="fr-FR" sz="1200" dirty="0">
              <a:hlinkClick xmlns:r="http://schemas.openxmlformats.org/officeDocument/2006/relationships" r:id="rId11" action="ppaction://hlinksldjump"/>
            </a:rPr>
            <a:t>X. </a:t>
          </a:r>
          <a:r>
            <a:rPr lang="fr-FR" sz="1200" dirty="0" err="1">
              <a:hlinkClick xmlns:r="http://schemas.openxmlformats.org/officeDocument/2006/relationships" r:id="rId11" action="ppaction://hlinksldjump"/>
            </a:rPr>
            <a:t>Voc</a:t>
          </a:r>
          <a:r>
            <a:rPr lang="fr-FR" sz="1200" dirty="0">
              <a:hlinkClick xmlns:r="http://schemas.openxmlformats.org/officeDocument/2006/relationships" r:id="rId11" action="ppaction://hlinksldjump"/>
            </a:rPr>
            <a:t>: opinion</a:t>
          </a:r>
          <a:endParaRPr lang="fr-FR" sz="1200" dirty="0"/>
        </a:p>
      </dgm:t>
    </dgm:pt>
    <dgm:pt modelId="{D1EA18D4-45E8-453B-9846-F7DB3EB607EC}" type="parTrans" cxnId="{D7169B87-9B7A-456D-8969-26D2699B1861}">
      <dgm:prSet/>
      <dgm:spPr/>
      <dgm:t>
        <a:bodyPr/>
        <a:lstStyle/>
        <a:p>
          <a:endParaRPr lang="fr-FR" sz="1200"/>
        </a:p>
      </dgm:t>
    </dgm:pt>
    <dgm:pt modelId="{922F579C-F95D-45B9-8EB7-32A2FB74BB9F}" type="sibTrans" cxnId="{D7169B87-9B7A-456D-8969-26D2699B1861}">
      <dgm:prSet/>
      <dgm:spPr/>
      <dgm:t>
        <a:bodyPr/>
        <a:lstStyle/>
        <a:p>
          <a:endParaRPr lang="fr-FR" sz="1200"/>
        </a:p>
      </dgm:t>
    </dgm:pt>
    <dgm:pt modelId="{1C4AA4B7-634C-4CBA-8066-E03FD66C6830}">
      <dgm:prSet phldrT="[Texte]" custT="1"/>
      <dgm:spPr>
        <a:solidFill>
          <a:schemeClr val="accent6">
            <a:lumMod val="20000"/>
            <a:lumOff val="80000"/>
          </a:schemeClr>
        </a:solidFill>
      </dgm:spPr>
      <dgm:t>
        <a:bodyPr/>
        <a:lstStyle/>
        <a:p>
          <a:r>
            <a:rPr lang="fr-FR" sz="1200" dirty="0">
              <a:hlinkClick xmlns:r="http://schemas.openxmlformats.org/officeDocument/2006/relationships" r:id="rId12" action="ppaction://hlinksldjump"/>
            </a:rPr>
            <a:t>III. </a:t>
          </a:r>
          <a:r>
            <a:rPr lang="fr-FR" sz="1200" dirty="0" err="1">
              <a:hlinkClick xmlns:r="http://schemas.openxmlformats.org/officeDocument/2006/relationships" r:id="rId12" action="ppaction://hlinksldjump"/>
            </a:rPr>
            <a:t>Voc</a:t>
          </a:r>
          <a:r>
            <a:rPr lang="fr-FR" sz="1200" dirty="0">
              <a:hlinkClick xmlns:r="http://schemas.openxmlformats.org/officeDocument/2006/relationships" r:id="rId12" action="ppaction://hlinksldjump"/>
            </a:rPr>
            <a:t>: aliments</a:t>
          </a:r>
          <a:endParaRPr lang="fr-FR" sz="1200" dirty="0"/>
        </a:p>
      </dgm:t>
    </dgm:pt>
    <dgm:pt modelId="{F9360B63-235F-4C4F-913A-0129822BD193}" type="parTrans" cxnId="{7C96E37D-2221-4703-9830-2485111A4943}">
      <dgm:prSet/>
      <dgm:spPr/>
      <dgm:t>
        <a:bodyPr/>
        <a:lstStyle/>
        <a:p>
          <a:endParaRPr lang="fr-FR" sz="1200"/>
        </a:p>
      </dgm:t>
    </dgm:pt>
    <dgm:pt modelId="{31BB5B69-4B99-4D7D-8A85-CD53BEB64987}" type="sibTrans" cxnId="{7C96E37D-2221-4703-9830-2485111A4943}">
      <dgm:prSet/>
      <dgm:spPr/>
      <dgm:t>
        <a:bodyPr/>
        <a:lstStyle/>
        <a:p>
          <a:endParaRPr lang="fr-FR" sz="12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12">
        <dgm:presLayoutVars>
          <dgm:bulletEnabled val="1"/>
        </dgm:presLayoutVars>
      </dgm:prSet>
      <dgm:spPr/>
    </dgm:pt>
    <dgm:pt modelId="{4F894FE4-D206-41C8-AF7E-2F059EF7A497}" type="pres">
      <dgm:prSet presAssocID="{D71A99E9-9574-442D-A8CA-B21062B246A6}" presName="parSpace" presStyleCnt="0"/>
      <dgm:spPr/>
    </dgm:pt>
    <dgm:pt modelId="{2F548C05-5D23-47B9-9153-0D08392EF497}" type="pres">
      <dgm:prSet presAssocID="{6FAE786F-AC75-4C08-AB21-821A5A2DCB78}" presName="parTxOnly" presStyleLbl="node1" presStyleIdx="1" presStyleCnt="12">
        <dgm:presLayoutVars>
          <dgm:bulletEnabled val="1"/>
        </dgm:presLayoutVars>
      </dgm:prSet>
      <dgm:spPr/>
    </dgm:pt>
    <dgm:pt modelId="{2641F55C-7678-4F0E-9F26-07FCA1D57FDD}" type="pres">
      <dgm:prSet presAssocID="{EB9486F7-414A-4ECD-8706-C58E89D3C254}" presName="parSpace" presStyleCnt="0"/>
      <dgm:spPr/>
    </dgm:pt>
    <dgm:pt modelId="{07D5B92C-B88D-4097-96C2-28859F65CA7F}" type="pres">
      <dgm:prSet presAssocID="{1C4AA4B7-634C-4CBA-8066-E03FD66C6830}" presName="parTxOnly" presStyleLbl="node1" presStyleIdx="2" presStyleCnt="12">
        <dgm:presLayoutVars>
          <dgm:bulletEnabled val="1"/>
        </dgm:presLayoutVars>
      </dgm:prSet>
      <dgm:spPr/>
    </dgm:pt>
    <dgm:pt modelId="{149AD83A-B175-422B-8511-AB5D0AE3C71B}" type="pres">
      <dgm:prSet presAssocID="{31BB5B69-4B99-4D7D-8A85-CD53BEB64987}" presName="parSpace" presStyleCnt="0"/>
      <dgm:spPr/>
    </dgm:pt>
    <dgm:pt modelId="{0BF32CFA-15F8-41C4-A152-C55FC3476C2D}" type="pres">
      <dgm:prSet presAssocID="{85EC93E8-032B-44C3-96BD-D8FC2CDF2A04}" presName="parTxOnly" presStyleLbl="node1" presStyleIdx="3" presStyleCnt="1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12">
        <dgm:presLayoutVars>
          <dgm:bulletEnabled val="1"/>
        </dgm:presLayoutVars>
      </dgm:prSet>
      <dgm:spPr/>
    </dgm:pt>
    <dgm:pt modelId="{25A1145E-2788-45FB-97B7-F8C4089C4654}" type="pres">
      <dgm:prSet presAssocID="{F11C5AE7-F1F8-4B7B-AAC2-50535A342F1D}" presName="parSpace" presStyleCnt="0"/>
      <dgm:spPr/>
    </dgm:pt>
    <dgm:pt modelId="{9FAE840A-45EF-4838-804D-7D38725257B5}" type="pres">
      <dgm:prSet presAssocID="{51A4E85C-7853-4BD1-99B8-500FA732C07C}" presName="parTxOnly" presStyleLbl="node1" presStyleIdx="5" presStyleCnt="12">
        <dgm:presLayoutVars>
          <dgm:bulletEnabled val="1"/>
        </dgm:presLayoutVars>
      </dgm:prSet>
      <dgm:spPr/>
    </dgm:pt>
    <dgm:pt modelId="{BBB638DF-FC3D-4C30-895A-940F06B6343E}" type="pres">
      <dgm:prSet presAssocID="{1D2E3503-D81D-4ED0-BBED-9752F01DDB36}" presName="parSpace" presStyleCnt="0"/>
      <dgm:spPr/>
    </dgm:pt>
    <dgm:pt modelId="{2CC4FF6B-995D-4E35-BB3F-77D64CD4A0D0}" type="pres">
      <dgm:prSet presAssocID="{2473E0C6-F091-45D1-92DF-C3495EF1C401}" presName="parTxOnly" presStyleLbl="node1" presStyleIdx="6" presStyleCnt="12">
        <dgm:presLayoutVars>
          <dgm:bulletEnabled val="1"/>
        </dgm:presLayoutVars>
      </dgm:prSet>
      <dgm:spPr/>
    </dgm:pt>
    <dgm:pt modelId="{1B769117-C156-4328-97A8-A790DE76E5F3}" type="pres">
      <dgm:prSet presAssocID="{180EAE69-2C01-4311-B9E4-412DA1BB2F8A}" presName="parSpace" presStyleCnt="0"/>
      <dgm:spPr/>
    </dgm:pt>
    <dgm:pt modelId="{E0020522-8D25-4C40-9ABB-B5A802558AAC}" type="pres">
      <dgm:prSet presAssocID="{F6F74AEF-BB45-45DA-85BB-D022F832901F}" presName="parTxOnly" presStyleLbl="node1" presStyleIdx="7" presStyleCnt="12">
        <dgm:presLayoutVars>
          <dgm:bulletEnabled val="1"/>
        </dgm:presLayoutVars>
      </dgm:prSet>
      <dgm:spPr/>
    </dgm:pt>
    <dgm:pt modelId="{8CF0E4F3-6CAB-4DF7-8127-F071599528CD}" type="pres">
      <dgm:prSet presAssocID="{0A7681B3-6438-4331-95BA-32E8E2E65E7D}" presName="parSpace" presStyleCnt="0"/>
      <dgm:spPr/>
    </dgm:pt>
    <dgm:pt modelId="{6EE9DACF-3558-46D5-AD94-BB48E49F1489}" type="pres">
      <dgm:prSet presAssocID="{936D745D-CA20-4C08-BC30-D08A12E607A8}" presName="parTxOnly" presStyleLbl="node1" presStyleIdx="8" presStyleCnt="12">
        <dgm:presLayoutVars>
          <dgm:bulletEnabled val="1"/>
        </dgm:presLayoutVars>
      </dgm:prSet>
      <dgm:spPr/>
    </dgm:pt>
    <dgm:pt modelId="{32911B46-F97F-4525-AD59-CFE95FFB94FB}" type="pres">
      <dgm:prSet presAssocID="{3F89783E-1958-4D73-9E9D-4ADDC3DE43EC}" presName="parSpace" presStyleCnt="0"/>
      <dgm:spPr/>
    </dgm:pt>
    <dgm:pt modelId="{B5879791-AD02-494D-9D78-6C22396A75B7}" type="pres">
      <dgm:prSet presAssocID="{0D8A07CC-95B6-4EA0-829E-D9B8D030864E}" presName="parTxOnly" presStyleLbl="node1" presStyleIdx="9" presStyleCnt="12">
        <dgm:presLayoutVars>
          <dgm:bulletEnabled val="1"/>
        </dgm:presLayoutVars>
      </dgm:prSet>
      <dgm:spPr/>
    </dgm:pt>
    <dgm:pt modelId="{58A52110-D620-4823-A6FA-E8FA09D67D59}" type="pres">
      <dgm:prSet presAssocID="{922F579C-F95D-45B9-8EB7-32A2FB74BB9F}" presName="parSpace" presStyleCnt="0"/>
      <dgm:spPr/>
    </dgm:pt>
    <dgm:pt modelId="{92430BDE-7174-4B03-866C-936903DF07F9}" type="pres">
      <dgm:prSet presAssocID="{9CD13DA1-4E5F-4C46-A83B-A6876944F671}" presName="parTxOnly" presStyleLbl="node1" presStyleIdx="10" presStyleCnt="12">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11" presStyleCnt="12">
        <dgm:presLayoutVars>
          <dgm:bulletEnabled val="1"/>
        </dgm:presLayoutVars>
      </dgm:prSet>
      <dgm:spPr/>
    </dgm:pt>
  </dgm:ptLst>
  <dgm:cxnLst>
    <dgm:cxn modelId="{72738101-32A0-482A-BC85-92CF6BCE71EB}" srcId="{70A282F3-4515-4856-B2C0-86AA77246B51}" destId="{B1C5E547-A81E-4965-963A-5969F01DE233}" srcOrd="11" destOrd="0" parTransId="{AE6CC7CD-9FCB-4360-8E79-DF93DAF60737}" sibTransId="{580937A6-3062-43E0-84A4-203220A55668}"/>
    <dgm:cxn modelId="{BC1FA509-B3C6-4E15-9D7F-18D053E21C90}" type="presOf" srcId="{0D8A07CC-95B6-4EA0-829E-D9B8D030864E}" destId="{B5879791-AD02-494D-9D78-6C22396A75B7}" srcOrd="0" destOrd="0" presId="urn:microsoft.com/office/officeart/2005/8/layout/hChevron3"/>
    <dgm:cxn modelId="{8256F109-2CE8-4062-ACC0-DBE387B5E892}" type="presOf" srcId="{70A282F3-4515-4856-B2C0-86AA77246B51}" destId="{776A1F8C-5C31-4691-9C2B-A7F8DF456F32}" srcOrd="0" destOrd="0" presId="urn:microsoft.com/office/officeart/2005/8/layout/hChevron3"/>
    <dgm:cxn modelId="{738C1013-B35C-45FD-A84F-246877F9D9FE}" type="presOf" srcId="{936D745D-CA20-4C08-BC30-D08A12E607A8}" destId="{6EE9DACF-3558-46D5-AD94-BB48E49F1489}" srcOrd="0" destOrd="0" presId="urn:microsoft.com/office/officeart/2005/8/layout/hChevron3"/>
    <dgm:cxn modelId="{AE06BB18-E8A4-4D1E-ACA5-3BC536A79940}" srcId="{70A282F3-4515-4856-B2C0-86AA77246B51}" destId="{51A4E85C-7853-4BD1-99B8-500FA732C07C}" srcOrd="5" destOrd="0" parTransId="{B7C07AFD-23D0-4ADA-AB3D-00F07F4ED878}" sibTransId="{1D2E3503-D81D-4ED0-BBED-9752F01DDB36}"/>
    <dgm:cxn modelId="{E8BBB22B-7300-4868-A083-1104E6BD099B}" type="presOf" srcId="{71854ADA-8CB0-41DE-A023-09C1AF968FE5}" destId="{10216DF6-6500-4360-8168-79C8E29168F6}" srcOrd="0" destOrd="0" presId="urn:microsoft.com/office/officeart/2005/8/layout/hChevron3"/>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1"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0C3B4C51-DA37-44EB-8B1A-A227097089DF}" type="presOf" srcId="{51A4E85C-7853-4BD1-99B8-500FA732C07C}" destId="{9FAE840A-45EF-4838-804D-7D38725257B5}" srcOrd="0" destOrd="0" presId="urn:microsoft.com/office/officeart/2005/8/layout/hChevron3"/>
    <dgm:cxn modelId="{7C96E37D-2221-4703-9830-2485111A4943}" srcId="{70A282F3-4515-4856-B2C0-86AA77246B51}" destId="{1C4AA4B7-634C-4CBA-8066-E03FD66C6830}" srcOrd="2" destOrd="0" parTransId="{F9360B63-235F-4C4F-913A-0129822BD193}" sibTransId="{31BB5B69-4B99-4D7D-8A85-CD53BEB64987}"/>
    <dgm:cxn modelId="{7003787F-7B8C-4EAA-87AB-559D63E64850}" type="presOf" srcId="{2473E0C6-F091-45D1-92DF-C3495EF1C401}" destId="{2CC4FF6B-995D-4E35-BB3F-77D64CD4A0D0}" srcOrd="0" destOrd="0" presId="urn:microsoft.com/office/officeart/2005/8/layout/hChevron3"/>
    <dgm:cxn modelId="{D7169B87-9B7A-456D-8969-26D2699B1861}" srcId="{70A282F3-4515-4856-B2C0-86AA77246B51}" destId="{0D8A07CC-95B6-4EA0-829E-D9B8D030864E}" srcOrd="9" destOrd="0" parTransId="{D1EA18D4-45E8-453B-9846-F7DB3EB607EC}" sibTransId="{922F579C-F95D-45B9-8EB7-32A2FB74BB9F}"/>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10" destOrd="0" parTransId="{A0441888-E3AF-4D12-AB92-613143FC1909}" sibTransId="{1E76E48C-B58D-4209-8280-B24013EBE79B}"/>
    <dgm:cxn modelId="{5B7573AD-785D-4B55-A230-E32D87EAB77C}" srcId="{70A282F3-4515-4856-B2C0-86AA77246B51}" destId="{F6F74AEF-BB45-45DA-85BB-D022F832901F}" srcOrd="7" destOrd="0" parTransId="{31D343A9-D0AF-42AA-80A0-2F8A29E1D15C}" sibTransId="{0A7681B3-6438-4331-95BA-32E8E2E65E7D}"/>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EDF810CE-15C3-42DD-BF0A-6F360788C8CC}" srcId="{70A282F3-4515-4856-B2C0-86AA77246B51}" destId="{936D745D-CA20-4C08-BC30-D08A12E607A8}" srcOrd="8" destOrd="0" parTransId="{5794BC60-2566-4E8B-AF41-932DE9E3CF09}" sibTransId="{3F89783E-1958-4D73-9E9D-4ADDC3DE43EC}"/>
    <dgm:cxn modelId="{2469B8E2-A478-42E2-AA81-10AD3E8626D6}" type="presOf" srcId="{F6F74AEF-BB45-45DA-85BB-D022F832901F}" destId="{E0020522-8D25-4C40-9ABB-B5A802558AAC}"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9587E1F6-0EDF-4079-BE46-C5E4EDAD7C76}" type="presOf" srcId="{1C4AA4B7-634C-4CBA-8066-E03FD66C6830}" destId="{07D5B92C-B88D-4097-96C2-28859F65CA7F}" srcOrd="0" destOrd="0" presId="urn:microsoft.com/office/officeart/2005/8/layout/hChevron3"/>
    <dgm:cxn modelId="{2A5368FE-1C47-49B5-BBAB-3FCDB61912AD}" srcId="{70A282F3-4515-4856-B2C0-86AA77246B51}" destId="{2473E0C6-F091-45D1-92DF-C3495EF1C401}" srcOrd="6" destOrd="0" parTransId="{4433C147-A76C-4373-82A9-5E8D9C6D1838}" sibTransId="{180EAE69-2C01-4311-B9E4-412DA1BB2F8A}"/>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23E8F3E0-0D4E-44EC-A5D5-384FB891694A}" type="presParOf" srcId="{776A1F8C-5C31-4691-9C2B-A7F8DF456F32}" destId="{2F548C05-5D23-47B9-9153-0D08392EF497}" srcOrd="2" destOrd="0" presId="urn:microsoft.com/office/officeart/2005/8/layout/hChevron3"/>
    <dgm:cxn modelId="{6B743A57-743D-4B08-99B0-997F146DC9E6}" type="presParOf" srcId="{776A1F8C-5C31-4691-9C2B-A7F8DF456F32}" destId="{2641F55C-7678-4F0E-9F26-07FCA1D57FDD}" srcOrd="3" destOrd="0" presId="urn:microsoft.com/office/officeart/2005/8/layout/hChevron3"/>
    <dgm:cxn modelId="{DC205062-3D57-485B-A4A3-88E08CF67B73}" type="presParOf" srcId="{776A1F8C-5C31-4691-9C2B-A7F8DF456F32}" destId="{07D5B92C-B88D-4097-96C2-28859F65CA7F}" srcOrd="4" destOrd="0" presId="urn:microsoft.com/office/officeart/2005/8/layout/hChevron3"/>
    <dgm:cxn modelId="{564C1AF4-A875-4033-AC0C-3A982FD8735B}" type="presParOf" srcId="{776A1F8C-5C31-4691-9C2B-A7F8DF456F32}" destId="{149AD83A-B175-422B-8511-AB5D0AE3C71B}"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2A60B205-ECBC-4A54-8744-FD5CBA466B06}" type="presParOf" srcId="{776A1F8C-5C31-4691-9C2B-A7F8DF456F32}" destId="{9FAE840A-45EF-4838-804D-7D38725257B5}" srcOrd="10" destOrd="0" presId="urn:microsoft.com/office/officeart/2005/8/layout/hChevron3"/>
    <dgm:cxn modelId="{43B5F5F6-6381-4D48-B856-1AB4A62ACFE7}" type="presParOf" srcId="{776A1F8C-5C31-4691-9C2B-A7F8DF456F32}" destId="{BBB638DF-FC3D-4C30-895A-940F06B6343E}" srcOrd="11" destOrd="0" presId="urn:microsoft.com/office/officeart/2005/8/layout/hChevron3"/>
    <dgm:cxn modelId="{3459719D-6CFD-462C-B8D1-15E16C375775}" type="presParOf" srcId="{776A1F8C-5C31-4691-9C2B-A7F8DF456F32}" destId="{2CC4FF6B-995D-4E35-BB3F-77D64CD4A0D0}" srcOrd="12" destOrd="0" presId="urn:microsoft.com/office/officeart/2005/8/layout/hChevron3"/>
    <dgm:cxn modelId="{9BEB9B76-D675-43EF-8776-EF1C3FA58311}" type="presParOf" srcId="{776A1F8C-5C31-4691-9C2B-A7F8DF456F32}" destId="{1B769117-C156-4328-97A8-A790DE76E5F3}" srcOrd="13" destOrd="0" presId="urn:microsoft.com/office/officeart/2005/8/layout/hChevron3"/>
    <dgm:cxn modelId="{3A64E952-699F-4EC7-9C53-12B304A1AC65}" type="presParOf" srcId="{776A1F8C-5C31-4691-9C2B-A7F8DF456F32}" destId="{E0020522-8D25-4C40-9ABB-B5A802558AAC}" srcOrd="14" destOrd="0" presId="urn:microsoft.com/office/officeart/2005/8/layout/hChevron3"/>
    <dgm:cxn modelId="{7C42AB26-C2B4-4645-A7A3-40E0E203DE4E}" type="presParOf" srcId="{776A1F8C-5C31-4691-9C2B-A7F8DF456F32}" destId="{8CF0E4F3-6CAB-4DF7-8127-F071599528CD}" srcOrd="15" destOrd="0" presId="urn:microsoft.com/office/officeart/2005/8/layout/hChevron3"/>
    <dgm:cxn modelId="{D9A9EFE4-1844-4005-8BED-2FB2A5DC5673}" type="presParOf" srcId="{776A1F8C-5C31-4691-9C2B-A7F8DF456F32}" destId="{6EE9DACF-3558-46D5-AD94-BB48E49F1489}" srcOrd="16" destOrd="0" presId="urn:microsoft.com/office/officeart/2005/8/layout/hChevron3"/>
    <dgm:cxn modelId="{DDC766BE-4A32-4C0C-825B-A9815018E346}" type="presParOf" srcId="{776A1F8C-5C31-4691-9C2B-A7F8DF456F32}" destId="{32911B46-F97F-4525-AD59-CFE95FFB94FB}" srcOrd="17" destOrd="0" presId="urn:microsoft.com/office/officeart/2005/8/layout/hChevron3"/>
    <dgm:cxn modelId="{50FEB9A3-6A5E-493F-B5D2-A491D2B86465}" type="presParOf" srcId="{776A1F8C-5C31-4691-9C2B-A7F8DF456F32}" destId="{B5879791-AD02-494D-9D78-6C22396A75B7}" srcOrd="18" destOrd="0" presId="urn:microsoft.com/office/officeart/2005/8/layout/hChevron3"/>
    <dgm:cxn modelId="{0534FCC8-F103-4C46-8CA6-2E6FE1A79070}" type="presParOf" srcId="{776A1F8C-5C31-4691-9C2B-A7F8DF456F32}" destId="{58A52110-D620-4823-A6FA-E8FA09D67D59}" srcOrd="19" destOrd="0" presId="urn:microsoft.com/office/officeart/2005/8/layout/hChevron3"/>
    <dgm:cxn modelId="{FA103E51-2275-407D-9C53-E55B4CF21AE3}" type="presParOf" srcId="{776A1F8C-5C31-4691-9C2B-A7F8DF456F32}" destId="{92430BDE-7174-4B03-866C-936903DF07F9}" srcOrd="20" destOrd="0" presId="urn:microsoft.com/office/officeart/2005/8/layout/hChevron3"/>
    <dgm:cxn modelId="{F31D3BCB-2AFA-458D-96BF-227456F0A622}" type="presParOf" srcId="{776A1F8C-5C31-4691-9C2B-A7F8DF456F32}" destId="{67BB3DEC-BE6B-4F48-94DF-D5CCA4276827}" srcOrd="21" destOrd="0" presId="urn:microsoft.com/office/officeart/2005/8/layout/hChevron3"/>
    <dgm:cxn modelId="{E192B9E4-C8EF-43DC-BA11-78FD917000E5}" type="presParOf" srcId="{776A1F8C-5C31-4691-9C2B-A7F8DF456F32}" destId="{2CB68F4E-D058-4ECE-8D28-436B2D71DCC9}" srcOrd="22"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F9055CF-8DEB-4A02-949A-DE72B6AC5D37}" type="doc">
      <dgm:prSet loTypeId="urn:microsoft.com/office/officeart/2005/8/layout/hList7" loCatId="list" qsTypeId="urn:microsoft.com/office/officeart/2005/8/quickstyle/3d3" qsCatId="3D" csTypeId="urn:microsoft.com/office/officeart/2005/8/colors/colorful1" csCatId="colorful" phldr="1"/>
      <dgm:spPr/>
      <dgm:t>
        <a:bodyPr rtlCol="0"/>
        <a:lstStyle/>
        <a:p>
          <a:pPr rtl="0"/>
          <a:endParaRPr lang="en-US"/>
        </a:p>
      </dgm:t>
    </dgm:pt>
    <dgm:pt modelId="{6D0E5D9F-7263-4526-A227-51301233F549}">
      <dgm:prSet phldrT="[Text]" custT="1"/>
      <dgm:spPr/>
      <dgm:t>
        <a:bodyPr rtlCol="0" anchor="t"/>
        <a:lstStyle/>
        <a:p>
          <a:pPr rtl="0"/>
          <a:r>
            <a:rPr lang="fr-FR" sz="1800" b="1" noProof="0" dirty="0"/>
            <a:t>Grammaire</a:t>
          </a:r>
          <a:endParaRPr lang="fr-FR" sz="1600" b="1" noProof="0" dirty="0"/>
        </a:p>
        <a:p>
          <a:pPr rtl="0"/>
          <a:r>
            <a:rPr lang="fr-FR" sz="1600" b="0" noProof="0" dirty="0"/>
            <a:t>- La quantité</a:t>
          </a:r>
        </a:p>
        <a:p>
          <a:pPr rtl="0"/>
          <a:r>
            <a:rPr lang="fr-FR" sz="1600" b="0" noProof="0" dirty="0"/>
            <a:t>- Les pronoms compléments</a:t>
          </a:r>
        </a:p>
        <a:p>
          <a:pPr rtl="0"/>
          <a:r>
            <a:rPr lang="fr-FR" sz="1600" b="0" noProof="0" dirty="0"/>
            <a:t>- Le présent progressif</a:t>
          </a:r>
        </a:p>
        <a:p>
          <a:pPr rtl="0"/>
          <a:r>
            <a:rPr lang="fr-FR" sz="1600" b="0" noProof="0" dirty="0"/>
            <a:t>- La chronologie</a:t>
          </a:r>
        </a:p>
      </dgm:t>
    </dgm:pt>
    <dgm:pt modelId="{23416D07-25F8-426C-BC65-639E6BCF4D6D}" type="parTrans" cxnId="{C8C462C6-33A3-4E8B-91FE-36DBE92F1C4A}">
      <dgm:prSet/>
      <dgm:spPr/>
      <dgm:t>
        <a:bodyPr rtlCol="0"/>
        <a:lstStyle/>
        <a:p>
          <a:pPr rtl="0"/>
          <a:endParaRPr lang="en-US" sz="1600"/>
        </a:p>
      </dgm:t>
    </dgm:pt>
    <dgm:pt modelId="{DE289E29-1989-4D8E-8AA6-F030105B3F13}" type="sibTrans" cxnId="{C8C462C6-33A3-4E8B-91FE-36DBE92F1C4A}">
      <dgm:prSet/>
      <dgm:spPr/>
      <dgm:t>
        <a:bodyPr rtlCol="0"/>
        <a:lstStyle/>
        <a:p>
          <a:pPr rtl="0"/>
          <a:endParaRPr lang="en-US" sz="1600"/>
        </a:p>
      </dgm:t>
    </dgm:pt>
    <dgm:pt modelId="{716DBFC6-5D6F-4FC4-AB0B-4D2A46DAE80E}">
      <dgm:prSet phldrT="[Text]" custT="1"/>
      <dgm:spPr/>
      <dgm:t>
        <a:bodyPr rtlCol="0" anchor="t"/>
        <a:lstStyle/>
        <a:p>
          <a:pPr rtl="0"/>
          <a:r>
            <a:rPr lang="fr-FR" sz="1600" b="1" noProof="0" dirty="0"/>
            <a:t>Culture</a:t>
          </a:r>
        </a:p>
        <a:p>
          <a:pPr rtl="0"/>
          <a:r>
            <a:rPr lang="fr-FR" sz="1600" b="0" noProof="0" dirty="0"/>
            <a:t>- Les recettes les plus populaires en France</a:t>
          </a:r>
        </a:p>
      </dgm:t>
    </dgm:pt>
    <dgm:pt modelId="{06FD4F2E-96C4-4C8C-9EE1-C7DA79F35950}" type="parTrans" cxnId="{91B7240F-DBC6-4A24-AA0E-962D15CED421}">
      <dgm:prSet/>
      <dgm:spPr/>
      <dgm:t>
        <a:bodyPr/>
        <a:lstStyle/>
        <a:p>
          <a:endParaRPr lang="fr-FR" sz="1600"/>
        </a:p>
      </dgm:t>
    </dgm:pt>
    <dgm:pt modelId="{C9D3AD42-8578-4DC8-9E32-87642AA7F4BA}" type="sibTrans" cxnId="{91B7240F-DBC6-4A24-AA0E-962D15CED421}">
      <dgm:prSet/>
      <dgm:spPr/>
      <dgm:t>
        <a:bodyPr/>
        <a:lstStyle/>
        <a:p>
          <a:endParaRPr lang="fr-FR" sz="1600"/>
        </a:p>
      </dgm:t>
    </dgm:pt>
    <dgm:pt modelId="{B664F99F-53AA-47D9-8E4A-86CBE4805C81}">
      <dgm:prSet phldrT="[Text]" custT="1"/>
      <dgm:spPr/>
      <dgm:t>
        <a:bodyPr rtlCol="0" anchor="t"/>
        <a:lstStyle/>
        <a:p>
          <a:pPr rtl="0"/>
          <a:r>
            <a:rPr lang="fr-FR" sz="1600" b="1" noProof="0" dirty="0"/>
            <a:t>Vocabulaire</a:t>
          </a:r>
        </a:p>
        <a:p>
          <a:pPr rtl="0"/>
          <a:r>
            <a:rPr lang="fr-FR" sz="1600" b="0" noProof="0" dirty="0"/>
            <a:t>- Les aliments</a:t>
          </a:r>
        </a:p>
        <a:p>
          <a:pPr rtl="0"/>
          <a:r>
            <a:rPr lang="fr-FR" sz="1600" b="0" noProof="0" dirty="0"/>
            <a:t>- Les actions en cuisine</a:t>
          </a:r>
        </a:p>
        <a:p>
          <a:pPr rtl="0"/>
          <a:r>
            <a:rPr lang="fr-FR" sz="1600" b="0" strike="noStrike" noProof="0" dirty="0"/>
            <a:t>- Donner une opinion</a:t>
          </a:r>
          <a:endParaRPr lang="fr-FR" sz="1600" b="0" noProof="0" dirty="0"/>
        </a:p>
      </dgm:t>
    </dgm:pt>
    <dgm:pt modelId="{72E343FC-93CE-4BCC-A013-3F0625C409B4}" type="parTrans" cxnId="{D032A8F9-B3F6-41AE-9A86-0FD0A3885069}">
      <dgm:prSet/>
      <dgm:spPr/>
      <dgm:t>
        <a:bodyPr/>
        <a:lstStyle/>
        <a:p>
          <a:endParaRPr lang="fr-FR" sz="1600"/>
        </a:p>
      </dgm:t>
    </dgm:pt>
    <dgm:pt modelId="{F68BA60D-5816-494C-90A0-90AD886A7A01}" type="sibTrans" cxnId="{D032A8F9-B3F6-41AE-9A86-0FD0A3885069}">
      <dgm:prSet/>
      <dgm:spPr/>
      <dgm:t>
        <a:bodyPr/>
        <a:lstStyle/>
        <a:p>
          <a:endParaRPr lang="fr-FR" sz="1600"/>
        </a:p>
      </dgm:t>
    </dgm:pt>
    <dgm:pt modelId="{F93B8BD0-64EE-45F2-9302-B7D61CE00635}" type="pres">
      <dgm:prSet presAssocID="{CF9055CF-8DEB-4A02-949A-DE72B6AC5D37}" presName="Name0" presStyleCnt="0">
        <dgm:presLayoutVars>
          <dgm:dir/>
          <dgm:resizeHandles val="exact"/>
        </dgm:presLayoutVars>
      </dgm:prSet>
      <dgm:spPr/>
    </dgm:pt>
    <dgm:pt modelId="{D3EE7165-49A2-4209-A007-09C882F50B45}" type="pres">
      <dgm:prSet presAssocID="{CF9055CF-8DEB-4A02-949A-DE72B6AC5D37}" presName="fgShape" presStyleLbl="fgShp" presStyleIdx="0" presStyleCnt="1" custScaleX="100596" custScaleY="1714" custLinFactY="300000" custLinFactNeighborX="-83" custLinFactNeighborY="380218"/>
      <dgm:spPr/>
    </dgm:pt>
    <dgm:pt modelId="{B37A3B9D-AF7C-4B9A-A656-1DA10EA46A9C}" type="pres">
      <dgm:prSet presAssocID="{CF9055CF-8DEB-4A02-949A-DE72B6AC5D37}" presName="linComp" presStyleCnt="0"/>
      <dgm:spPr/>
    </dgm:pt>
    <dgm:pt modelId="{126DE8B4-F2DC-4E7B-B02E-DAE8B417F81B}" type="pres">
      <dgm:prSet presAssocID="{B664F99F-53AA-47D9-8E4A-86CBE4805C81}" presName="compNode" presStyleCnt="0"/>
      <dgm:spPr/>
    </dgm:pt>
    <dgm:pt modelId="{52859561-4C40-474F-B39B-EAFCBBA049A0}" type="pres">
      <dgm:prSet presAssocID="{B664F99F-53AA-47D9-8E4A-86CBE4805C81}" presName="bkgdShape" presStyleLbl="node1" presStyleIdx="0" presStyleCnt="3"/>
      <dgm:spPr/>
    </dgm:pt>
    <dgm:pt modelId="{B76FA7E4-59BE-411D-B27B-C4189E79F869}" type="pres">
      <dgm:prSet presAssocID="{B664F99F-53AA-47D9-8E4A-86CBE4805C81}" presName="nodeTx" presStyleLbl="node1" presStyleIdx="0" presStyleCnt="3">
        <dgm:presLayoutVars>
          <dgm:bulletEnabled val="1"/>
        </dgm:presLayoutVars>
      </dgm:prSet>
      <dgm:spPr/>
    </dgm:pt>
    <dgm:pt modelId="{474A2939-9CF2-4F95-991C-9DB54DA54C18}" type="pres">
      <dgm:prSet presAssocID="{B664F99F-53AA-47D9-8E4A-86CBE4805C81}" presName="invisiNode" presStyleLbl="node1" presStyleIdx="0" presStyleCnt="3"/>
      <dgm:spPr/>
    </dgm:pt>
    <dgm:pt modelId="{279DFE09-28EE-48A2-B192-FFEC93ADF17D}" type="pres">
      <dgm:prSet presAssocID="{B664F99F-53AA-47D9-8E4A-86CBE4805C81}" presName="imagNode" presStyleLbl="fgImgPlace1" presStyleIdx="0" presStyleCnt="3"/>
      <dgm:spPr>
        <a:blipFill>
          <a:blip xmlns:r="http://schemas.openxmlformats.org/officeDocument/2006/relationships" r:embed="rId1"/>
          <a:srcRect/>
          <a:stretch>
            <a:fillRect t="-4000" b="-4000"/>
          </a:stretch>
        </a:blipFill>
      </dgm:spPr>
    </dgm:pt>
    <dgm:pt modelId="{20D0C550-AEA5-4EC4-A438-DF0167760347}" type="pres">
      <dgm:prSet presAssocID="{F68BA60D-5816-494C-90A0-90AD886A7A01}" presName="sibTrans" presStyleLbl="sibTrans2D1" presStyleIdx="0" presStyleCnt="0"/>
      <dgm:spPr/>
    </dgm:pt>
    <dgm:pt modelId="{8B404916-6027-47BE-BDE1-9F74EAF7C193}" type="pres">
      <dgm:prSet presAssocID="{6D0E5D9F-7263-4526-A227-51301233F549}" presName="compNode" presStyleCnt="0"/>
      <dgm:spPr/>
    </dgm:pt>
    <dgm:pt modelId="{DB1E9EF9-0CB9-46C8-B218-BE1DCDA76ADC}" type="pres">
      <dgm:prSet presAssocID="{6D0E5D9F-7263-4526-A227-51301233F549}" presName="bkgdShape" presStyleLbl="node1" presStyleIdx="1" presStyleCnt="3" custLinFactNeighborY="256"/>
      <dgm:spPr/>
    </dgm:pt>
    <dgm:pt modelId="{49DC33B3-1E99-49A5-8AB6-AE522BB3D80F}" type="pres">
      <dgm:prSet presAssocID="{6D0E5D9F-7263-4526-A227-51301233F549}" presName="nodeTx" presStyleLbl="node1" presStyleIdx="1" presStyleCnt="3">
        <dgm:presLayoutVars>
          <dgm:bulletEnabled val="1"/>
        </dgm:presLayoutVars>
      </dgm:prSet>
      <dgm:spPr/>
    </dgm:pt>
    <dgm:pt modelId="{01C772CB-2A18-4E2E-A33C-999C5E7B417E}" type="pres">
      <dgm:prSet presAssocID="{6D0E5D9F-7263-4526-A227-51301233F549}" presName="invisiNode" presStyleLbl="node1" presStyleIdx="1" presStyleCnt="3"/>
      <dgm:spPr/>
    </dgm:pt>
    <dgm:pt modelId="{112E1D68-647B-46C7-AF2C-FF0A84DB584F}" type="pres">
      <dgm:prSet presAssocID="{6D0E5D9F-7263-4526-A227-51301233F549}" presName="imagNode" presStyleLbl="fgImgPlace1" presStyleIdx="1" presStyleCnt="3" custLinFactNeighborX="1745" custLinFactNeighborY="-25116"/>
      <dgm:spPr>
        <a:blipFill>
          <a:blip xmlns:r="http://schemas.openxmlformats.org/officeDocument/2006/relationships" r:embed="rId2"/>
          <a:srcRect/>
          <a:stretch>
            <a:fillRect l="-26000" r="-26000"/>
          </a:stretch>
        </a:blipFill>
      </dgm:spPr>
    </dgm:pt>
    <dgm:pt modelId="{1A3424F7-9B52-4420-9065-92474B71804C}" type="pres">
      <dgm:prSet presAssocID="{DE289E29-1989-4D8E-8AA6-F030105B3F13}" presName="sibTrans" presStyleLbl="sibTrans2D1" presStyleIdx="0" presStyleCnt="0"/>
      <dgm:spPr/>
    </dgm:pt>
    <dgm:pt modelId="{796BBF0E-2433-4E42-B2AF-DEC93C0517DE}" type="pres">
      <dgm:prSet presAssocID="{716DBFC6-5D6F-4FC4-AB0B-4D2A46DAE80E}" presName="compNode" presStyleCnt="0"/>
      <dgm:spPr/>
    </dgm:pt>
    <dgm:pt modelId="{B763F694-AEA6-4A82-AF9F-266D99C859B4}" type="pres">
      <dgm:prSet presAssocID="{716DBFC6-5D6F-4FC4-AB0B-4D2A46DAE80E}" presName="bkgdShape" presStyleLbl="node1" presStyleIdx="2" presStyleCnt="3"/>
      <dgm:spPr/>
    </dgm:pt>
    <dgm:pt modelId="{61272491-44A4-4B8F-AE66-9D0A3C224618}" type="pres">
      <dgm:prSet presAssocID="{716DBFC6-5D6F-4FC4-AB0B-4D2A46DAE80E}" presName="nodeTx" presStyleLbl="node1" presStyleIdx="2" presStyleCnt="3">
        <dgm:presLayoutVars>
          <dgm:bulletEnabled val="1"/>
        </dgm:presLayoutVars>
      </dgm:prSet>
      <dgm:spPr/>
    </dgm:pt>
    <dgm:pt modelId="{78CD55C1-7AE2-48E0-826C-4FEA54C241DC}" type="pres">
      <dgm:prSet presAssocID="{716DBFC6-5D6F-4FC4-AB0B-4D2A46DAE80E}" presName="invisiNode" presStyleLbl="node1" presStyleIdx="2" presStyleCnt="3"/>
      <dgm:spPr/>
    </dgm:pt>
    <dgm:pt modelId="{6D76E5FF-7D2E-406A-B668-9F0EAFB414C8}" type="pres">
      <dgm:prSet presAssocID="{716DBFC6-5D6F-4FC4-AB0B-4D2A46DAE80E}" presName="imagNode" presStyleLbl="fgImgPlace1" presStyleIdx="2" presStyleCnt="3"/>
      <dgm:spPr>
        <a:blipFill>
          <a:blip xmlns:r="http://schemas.openxmlformats.org/officeDocument/2006/relationships" r:embed="rId3"/>
          <a:srcRect/>
          <a:stretch>
            <a:fillRect/>
          </a:stretch>
        </a:blipFill>
      </dgm:spPr>
    </dgm:pt>
  </dgm:ptLst>
  <dgm:cxnLst>
    <dgm:cxn modelId="{B2723C05-C5D8-4835-AB74-1C0F77494E28}" type="presOf" srcId="{B664F99F-53AA-47D9-8E4A-86CBE4805C81}" destId="{B76FA7E4-59BE-411D-B27B-C4189E79F869}" srcOrd="1" destOrd="0" presId="urn:microsoft.com/office/officeart/2005/8/layout/hList7"/>
    <dgm:cxn modelId="{5A38F80C-5631-4A0F-A88E-ED83E8801F11}" type="presOf" srcId="{716DBFC6-5D6F-4FC4-AB0B-4D2A46DAE80E}" destId="{B763F694-AEA6-4A82-AF9F-266D99C859B4}" srcOrd="0" destOrd="0" presId="urn:microsoft.com/office/officeart/2005/8/layout/hList7"/>
    <dgm:cxn modelId="{91B7240F-DBC6-4A24-AA0E-962D15CED421}" srcId="{CF9055CF-8DEB-4A02-949A-DE72B6AC5D37}" destId="{716DBFC6-5D6F-4FC4-AB0B-4D2A46DAE80E}" srcOrd="2" destOrd="0" parTransId="{06FD4F2E-96C4-4C8C-9EE1-C7DA79F35950}" sibTransId="{C9D3AD42-8578-4DC8-9E32-87642AA7F4BA}"/>
    <dgm:cxn modelId="{99DCD91F-48F0-4E97-A133-AF0F4606954A}" type="presOf" srcId="{6D0E5D9F-7263-4526-A227-51301233F549}" destId="{DB1E9EF9-0CB9-46C8-B218-BE1DCDA76ADC}" srcOrd="0" destOrd="0" presId="urn:microsoft.com/office/officeart/2005/8/layout/hList7"/>
    <dgm:cxn modelId="{382B6D4B-5B70-420B-B172-477F8DA772D1}" type="presOf" srcId="{B664F99F-53AA-47D9-8E4A-86CBE4805C81}" destId="{52859561-4C40-474F-B39B-EAFCBBA049A0}" srcOrd="0" destOrd="0" presId="urn:microsoft.com/office/officeart/2005/8/layout/hList7"/>
    <dgm:cxn modelId="{22C1026F-3BFD-461A-B2FE-4E6C343FBEB6}" type="presOf" srcId="{F68BA60D-5816-494C-90A0-90AD886A7A01}" destId="{20D0C550-AEA5-4EC4-A438-DF0167760347}" srcOrd="0" destOrd="0" presId="urn:microsoft.com/office/officeart/2005/8/layout/hList7"/>
    <dgm:cxn modelId="{C8C462C6-33A3-4E8B-91FE-36DBE92F1C4A}" srcId="{CF9055CF-8DEB-4A02-949A-DE72B6AC5D37}" destId="{6D0E5D9F-7263-4526-A227-51301233F549}" srcOrd="1" destOrd="0" parTransId="{23416D07-25F8-426C-BC65-639E6BCF4D6D}" sibTransId="{DE289E29-1989-4D8E-8AA6-F030105B3F13}"/>
    <dgm:cxn modelId="{623124CF-8B0A-48EE-B866-67DE964130D6}" type="presOf" srcId="{CF9055CF-8DEB-4A02-949A-DE72B6AC5D37}" destId="{F93B8BD0-64EE-45F2-9302-B7D61CE00635}" srcOrd="0" destOrd="0" presId="urn:microsoft.com/office/officeart/2005/8/layout/hList7"/>
    <dgm:cxn modelId="{17D8D3D9-CC64-4D01-A641-FCB8003203E7}" type="presOf" srcId="{DE289E29-1989-4D8E-8AA6-F030105B3F13}" destId="{1A3424F7-9B52-4420-9065-92474B71804C}" srcOrd="0" destOrd="0" presId="urn:microsoft.com/office/officeart/2005/8/layout/hList7"/>
    <dgm:cxn modelId="{78A918EE-B063-4F62-A1F8-DEBC73C1C4EB}" type="presOf" srcId="{6D0E5D9F-7263-4526-A227-51301233F549}" destId="{49DC33B3-1E99-49A5-8AB6-AE522BB3D80F}" srcOrd="1" destOrd="0" presId="urn:microsoft.com/office/officeart/2005/8/layout/hList7"/>
    <dgm:cxn modelId="{D032A8F9-B3F6-41AE-9A86-0FD0A3885069}" srcId="{CF9055CF-8DEB-4A02-949A-DE72B6AC5D37}" destId="{B664F99F-53AA-47D9-8E4A-86CBE4805C81}" srcOrd="0" destOrd="0" parTransId="{72E343FC-93CE-4BCC-A013-3F0625C409B4}" sibTransId="{F68BA60D-5816-494C-90A0-90AD886A7A01}"/>
    <dgm:cxn modelId="{B04308FD-E106-416D-804D-4D7CFCCFD060}" type="presOf" srcId="{716DBFC6-5D6F-4FC4-AB0B-4D2A46DAE80E}" destId="{61272491-44A4-4B8F-AE66-9D0A3C224618}" srcOrd="1" destOrd="0" presId="urn:microsoft.com/office/officeart/2005/8/layout/hList7"/>
    <dgm:cxn modelId="{7499FD69-9598-4784-B60C-3C838065B8C0}" type="presParOf" srcId="{F93B8BD0-64EE-45F2-9302-B7D61CE00635}" destId="{D3EE7165-49A2-4209-A007-09C882F50B45}" srcOrd="0" destOrd="0" presId="urn:microsoft.com/office/officeart/2005/8/layout/hList7"/>
    <dgm:cxn modelId="{F326CF36-CDF2-44E5-9916-A18F7CD48618}" type="presParOf" srcId="{F93B8BD0-64EE-45F2-9302-B7D61CE00635}" destId="{B37A3B9D-AF7C-4B9A-A656-1DA10EA46A9C}" srcOrd="1" destOrd="0" presId="urn:microsoft.com/office/officeart/2005/8/layout/hList7"/>
    <dgm:cxn modelId="{A46ED573-C725-4FB6-9DE2-9E85F688879A}" type="presParOf" srcId="{B37A3B9D-AF7C-4B9A-A656-1DA10EA46A9C}" destId="{126DE8B4-F2DC-4E7B-B02E-DAE8B417F81B}" srcOrd="0" destOrd="0" presId="urn:microsoft.com/office/officeart/2005/8/layout/hList7"/>
    <dgm:cxn modelId="{FE463143-ED6F-426B-8CF5-EC5AD08B2CC3}" type="presParOf" srcId="{126DE8B4-F2DC-4E7B-B02E-DAE8B417F81B}" destId="{52859561-4C40-474F-B39B-EAFCBBA049A0}" srcOrd="0" destOrd="0" presId="urn:microsoft.com/office/officeart/2005/8/layout/hList7"/>
    <dgm:cxn modelId="{5EF713E5-EEC5-4465-ABC6-38830169DFC5}" type="presParOf" srcId="{126DE8B4-F2DC-4E7B-B02E-DAE8B417F81B}" destId="{B76FA7E4-59BE-411D-B27B-C4189E79F869}" srcOrd="1" destOrd="0" presId="urn:microsoft.com/office/officeart/2005/8/layout/hList7"/>
    <dgm:cxn modelId="{8B3E462F-AAC1-44CA-A23A-DBD973B5BDC8}" type="presParOf" srcId="{126DE8B4-F2DC-4E7B-B02E-DAE8B417F81B}" destId="{474A2939-9CF2-4F95-991C-9DB54DA54C18}" srcOrd="2" destOrd="0" presId="urn:microsoft.com/office/officeart/2005/8/layout/hList7"/>
    <dgm:cxn modelId="{55E1FF7D-7A5A-4002-9CE7-215A86A43848}" type="presParOf" srcId="{126DE8B4-F2DC-4E7B-B02E-DAE8B417F81B}" destId="{279DFE09-28EE-48A2-B192-FFEC93ADF17D}" srcOrd="3" destOrd="0" presId="urn:microsoft.com/office/officeart/2005/8/layout/hList7"/>
    <dgm:cxn modelId="{D1B91948-3EB5-4A98-BD86-F8777AFD26A1}" type="presParOf" srcId="{B37A3B9D-AF7C-4B9A-A656-1DA10EA46A9C}" destId="{20D0C550-AEA5-4EC4-A438-DF0167760347}" srcOrd="1" destOrd="0" presId="urn:microsoft.com/office/officeart/2005/8/layout/hList7"/>
    <dgm:cxn modelId="{85D611AA-BF64-4567-AEFD-1A452A1CF91B}" type="presParOf" srcId="{B37A3B9D-AF7C-4B9A-A656-1DA10EA46A9C}" destId="{8B404916-6027-47BE-BDE1-9F74EAF7C193}" srcOrd="2" destOrd="0" presId="urn:microsoft.com/office/officeart/2005/8/layout/hList7"/>
    <dgm:cxn modelId="{EA65AF5B-BE4C-4EA4-AB3B-494529F74987}" type="presParOf" srcId="{8B404916-6027-47BE-BDE1-9F74EAF7C193}" destId="{DB1E9EF9-0CB9-46C8-B218-BE1DCDA76ADC}" srcOrd="0" destOrd="0" presId="urn:microsoft.com/office/officeart/2005/8/layout/hList7"/>
    <dgm:cxn modelId="{0E7578E7-5307-4CE4-A801-B569FEEAC64A}" type="presParOf" srcId="{8B404916-6027-47BE-BDE1-9F74EAF7C193}" destId="{49DC33B3-1E99-49A5-8AB6-AE522BB3D80F}" srcOrd="1" destOrd="0" presId="urn:microsoft.com/office/officeart/2005/8/layout/hList7"/>
    <dgm:cxn modelId="{8EF61CA8-8895-47FD-807F-B2D075E08D18}" type="presParOf" srcId="{8B404916-6027-47BE-BDE1-9F74EAF7C193}" destId="{01C772CB-2A18-4E2E-A33C-999C5E7B417E}" srcOrd="2" destOrd="0" presId="urn:microsoft.com/office/officeart/2005/8/layout/hList7"/>
    <dgm:cxn modelId="{08FEA6FB-7436-4437-B93D-63B749A0D807}" type="presParOf" srcId="{8B404916-6027-47BE-BDE1-9F74EAF7C193}" destId="{112E1D68-647B-46C7-AF2C-FF0A84DB584F}" srcOrd="3" destOrd="0" presId="urn:microsoft.com/office/officeart/2005/8/layout/hList7"/>
    <dgm:cxn modelId="{1AADD07B-99C4-4807-B2D2-687EFFB4A481}" type="presParOf" srcId="{B37A3B9D-AF7C-4B9A-A656-1DA10EA46A9C}" destId="{1A3424F7-9B52-4420-9065-92474B71804C}" srcOrd="3" destOrd="0" presId="urn:microsoft.com/office/officeart/2005/8/layout/hList7"/>
    <dgm:cxn modelId="{E072F03A-C4DB-492F-986C-A74A9093F5E6}" type="presParOf" srcId="{B37A3B9D-AF7C-4B9A-A656-1DA10EA46A9C}" destId="{796BBF0E-2433-4E42-B2AF-DEC93C0517DE}" srcOrd="4" destOrd="0" presId="urn:microsoft.com/office/officeart/2005/8/layout/hList7"/>
    <dgm:cxn modelId="{F993B5E4-0EFB-4000-9394-F21DEFA6498C}" type="presParOf" srcId="{796BBF0E-2433-4E42-B2AF-DEC93C0517DE}" destId="{B763F694-AEA6-4A82-AF9F-266D99C859B4}" srcOrd="0" destOrd="0" presId="urn:microsoft.com/office/officeart/2005/8/layout/hList7"/>
    <dgm:cxn modelId="{E7C3B3E6-6FBE-4BC2-8C25-5311B20D27D2}" type="presParOf" srcId="{796BBF0E-2433-4E42-B2AF-DEC93C0517DE}" destId="{61272491-44A4-4B8F-AE66-9D0A3C224618}" srcOrd="1" destOrd="0" presId="urn:microsoft.com/office/officeart/2005/8/layout/hList7"/>
    <dgm:cxn modelId="{D567D226-0A60-43E0-A3BD-86391E6BDC35}" type="presParOf" srcId="{796BBF0E-2433-4E42-B2AF-DEC93C0517DE}" destId="{78CD55C1-7AE2-48E0-826C-4FEA54C241DC}" srcOrd="2" destOrd="0" presId="urn:microsoft.com/office/officeart/2005/8/layout/hList7"/>
    <dgm:cxn modelId="{187A524A-0375-4CE5-B2DB-E3B4DD3D38F9}" type="presParOf" srcId="{796BBF0E-2433-4E42-B2AF-DEC93C0517DE}" destId="{6D76E5FF-7D2E-406A-B668-9F0EAFB414C8}"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0.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200" dirty="0">
              <a:hlinkClick xmlns:r="http://schemas.openxmlformats.org/officeDocument/2006/relationships" r:id="rId1" action="ppaction://hlinksldjump"/>
            </a:rPr>
            <a:t>I. Starter</a:t>
          </a:r>
          <a:endParaRPr lang="fr-FR" sz="1200" dirty="0"/>
        </a:p>
      </dgm:t>
    </dgm:pt>
    <dgm:pt modelId="{C735A598-7BAA-4198-B3DB-B75AF76A8085}" type="parTrans" cxnId="{C66094AE-62B6-4AC2-AD90-6DDD41DB0420}">
      <dgm:prSet/>
      <dgm:spPr/>
      <dgm:t>
        <a:bodyPr/>
        <a:lstStyle/>
        <a:p>
          <a:endParaRPr lang="fr-FR" sz="1200"/>
        </a:p>
      </dgm:t>
    </dgm:pt>
    <dgm:pt modelId="{D71A99E9-9574-442D-A8CA-B21062B246A6}" type="sibTrans" cxnId="{C66094AE-62B6-4AC2-AD90-6DDD41DB0420}">
      <dgm:prSet/>
      <dgm:spPr/>
      <dgm:t>
        <a:bodyPr/>
        <a:lstStyle/>
        <a:p>
          <a:endParaRPr lang="fr-FR" sz="1200"/>
        </a:p>
      </dgm:t>
    </dgm:pt>
    <dgm:pt modelId="{6FAE786F-AC75-4C08-AB21-821A5A2DCB78}">
      <dgm:prSet phldrT="[Texte]" custT="1"/>
      <dgm:spPr>
        <a:solidFill>
          <a:schemeClr val="accent6">
            <a:lumMod val="20000"/>
            <a:lumOff val="80000"/>
          </a:schemeClr>
        </a:solidFill>
      </dgm:spPr>
      <dgm:t>
        <a:bodyPr/>
        <a:lstStyle/>
        <a:p>
          <a:r>
            <a:rPr lang="fr-FR" sz="1200" dirty="0">
              <a:hlinkClick xmlns:r="http://schemas.openxmlformats.org/officeDocument/2006/relationships" r:id="rId2" action="ppaction://hlinksldjump"/>
            </a:rPr>
            <a:t>II. C. texte</a:t>
          </a:r>
          <a:endParaRPr lang="fr-FR" sz="1200" dirty="0"/>
        </a:p>
      </dgm:t>
    </dgm:pt>
    <dgm:pt modelId="{995DA614-9380-4BB6-AF59-3DCB142B5F48}" type="parTrans" cxnId="{999FA33F-C5F2-4496-9223-5605050F10AE}">
      <dgm:prSet/>
      <dgm:spPr/>
      <dgm:t>
        <a:bodyPr/>
        <a:lstStyle/>
        <a:p>
          <a:endParaRPr lang="fr-FR" sz="1200"/>
        </a:p>
      </dgm:t>
    </dgm:pt>
    <dgm:pt modelId="{EB9486F7-414A-4ECD-8706-C58E89D3C254}" type="sibTrans" cxnId="{999FA33F-C5F2-4496-9223-5605050F10AE}">
      <dgm:prSet/>
      <dgm:spPr/>
      <dgm:t>
        <a:bodyPr/>
        <a:lstStyle/>
        <a:p>
          <a:endParaRPr lang="fr-FR" sz="1200"/>
        </a:p>
      </dgm:t>
    </dgm:pt>
    <dgm:pt modelId="{85EC93E8-032B-44C3-96BD-D8FC2CDF2A04}">
      <dgm:prSet phldrT="[Texte]" custT="1"/>
      <dgm:spPr>
        <a:solidFill>
          <a:schemeClr val="accent6">
            <a:lumMod val="20000"/>
            <a:lumOff val="80000"/>
          </a:schemeClr>
        </a:solidFill>
      </dgm:spPr>
      <dgm:t>
        <a:bodyPr/>
        <a:lstStyle/>
        <a:p>
          <a:r>
            <a:rPr lang="fr-FR" sz="1200" dirty="0">
              <a:hlinkClick xmlns:r="http://schemas.openxmlformats.org/officeDocument/2006/relationships" r:id="rId3" action="ppaction://hlinksldjump"/>
            </a:rPr>
            <a:t>IV. Gr: qté définie</a:t>
          </a:r>
          <a:endParaRPr lang="fr-FR" sz="1200" dirty="0"/>
        </a:p>
      </dgm:t>
    </dgm:pt>
    <dgm:pt modelId="{B0ED8357-9422-40D9-916C-E231BBDB607E}" type="parTrans" cxnId="{0A00E1CB-F810-44A5-A8D7-65B7092DF0AD}">
      <dgm:prSet/>
      <dgm:spPr/>
      <dgm:t>
        <a:bodyPr/>
        <a:lstStyle/>
        <a:p>
          <a:endParaRPr lang="fr-FR" sz="1200"/>
        </a:p>
      </dgm:t>
    </dgm:pt>
    <dgm:pt modelId="{9936B63E-A76D-4026-BBC4-6A1BEE9FE167}" type="sibTrans" cxnId="{0A00E1CB-F810-44A5-A8D7-65B7092DF0AD}">
      <dgm:prSet/>
      <dgm:spPr/>
      <dgm:t>
        <a:bodyPr/>
        <a:lstStyle/>
        <a:p>
          <a:endParaRPr lang="fr-FR" sz="1200"/>
        </a:p>
      </dgm:t>
    </dgm:pt>
    <dgm:pt modelId="{63BF9446-41F9-44D2-88CF-A079D597BA95}">
      <dgm:prSet phldrT="[Texte]" custT="1"/>
      <dgm:spPr>
        <a:solidFill>
          <a:schemeClr val="accent6">
            <a:lumMod val="20000"/>
            <a:lumOff val="80000"/>
          </a:schemeClr>
        </a:solidFill>
      </dgm:spPr>
      <dgm:t>
        <a:bodyPr/>
        <a:lstStyle/>
        <a:p>
          <a:r>
            <a:rPr lang="fr-FR" sz="1200" dirty="0">
              <a:hlinkClick xmlns:r="http://schemas.openxmlformats.org/officeDocument/2006/relationships" r:id="rId4" action="ppaction://hlinksldjump"/>
            </a:rPr>
            <a:t>V. Gr: qté indéfinie</a:t>
          </a:r>
          <a:endParaRPr lang="fr-FR" sz="1200" dirty="0"/>
        </a:p>
      </dgm:t>
    </dgm:pt>
    <dgm:pt modelId="{9AEBF485-80B7-4E72-B632-6D0248883F53}" type="parTrans" cxnId="{B2C73BEB-7BFC-4B9A-BF95-0C73B50EBA98}">
      <dgm:prSet/>
      <dgm:spPr/>
      <dgm:t>
        <a:bodyPr/>
        <a:lstStyle/>
        <a:p>
          <a:endParaRPr lang="fr-FR" sz="1200"/>
        </a:p>
      </dgm:t>
    </dgm:pt>
    <dgm:pt modelId="{F11C5AE7-F1F8-4B7B-AAC2-50535A342F1D}" type="sibTrans" cxnId="{B2C73BEB-7BFC-4B9A-BF95-0C73B50EBA98}">
      <dgm:prSet/>
      <dgm:spPr/>
      <dgm:t>
        <a:bodyPr/>
        <a:lstStyle/>
        <a:p>
          <a:endParaRPr lang="fr-FR" sz="1200"/>
        </a:p>
      </dgm:t>
    </dgm:pt>
    <dgm:pt modelId="{9CD13DA1-4E5F-4C46-A83B-A6876944F671}">
      <dgm:prSet phldrT="[Texte]" custT="1"/>
      <dgm:spPr>
        <a:solidFill>
          <a:schemeClr val="accent6">
            <a:lumMod val="20000"/>
            <a:lumOff val="80000"/>
          </a:schemeClr>
        </a:solidFill>
      </dgm:spPr>
      <dgm:t>
        <a:bodyPr/>
        <a:lstStyle/>
        <a:p>
          <a:r>
            <a:rPr lang="fr-FR" sz="1200" dirty="0">
              <a:hlinkClick xmlns:r="http://schemas.openxmlformats.org/officeDocument/2006/relationships" r:id="rId5" action="ppaction://hlinksldjump"/>
            </a:rPr>
            <a:t>XI. Phonétique</a:t>
          </a:r>
          <a:endParaRPr lang="fr-FR" sz="1200" dirty="0"/>
        </a:p>
      </dgm:t>
    </dgm:pt>
    <dgm:pt modelId="{A0441888-E3AF-4D12-AB92-613143FC1909}" type="parTrans" cxnId="{C85385A2-F66B-431C-B9AC-A00FB80E79EB}">
      <dgm:prSet/>
      <dgm:spPr/>
      <dgm:t>
        <a:bodyPr/>
        <a:lstStyle/>
        <a:p>
          <a:endParaRPr lang="fr-FR" sz="1200"/>
        </a:p>
      </dgm:t>
    </dgm:pt>
    <dgm:pt modelId="{1E76E48C-B58D-4209-8280-B24013EBE79B}" type="sibTrans" cxnId="{C85385A2-F66B-431C-B9AC-A00FB80E79EB}">
      <dgm:prSet/>
      <dgm:spPr/>
      <dgm:t>
        <a:bodyPr/>
        <a:lstStyle/>
        <a:p>
          <a:endParaRPr lang="fr-FR" sz="1200"/>
        </a:p>
      </dgm:t>
    </dgm:pt>
    <dgm:pt modelId="{B1C5E547-A81E-4965-963A-5969F01DE233}">
      <dgm:prSet phldrT="[Texte]" custT="1"/>
      <dgm:spPr>
        <a:solidFill>
          <a:schemeClr val="accent6">
            <a:lumMod val="20000"/>
            <a:lumOff val="80000"/>
          </a:schemeClr>
        </a:solidFill>
      </dgm:spPr>
      <dgm:t>
        <a:bodyPr/>
        <a:lstStyle/>
        <a:p>
          <a:r>
            <a:rPr lang="fr-FR" sz="1200" dirty="0">
              <a:hlinkClick xmlns:r="http://schemas.openxmlformats.org/officeDocument/2006/relationships" r:id="rId6" action="ppaction://hlinksldjump"/>
            </a:rPr>
            <a:t>XII. Production</a:t>
          </a:r>
          <a:endParaRPr lang="fr-FR" sz="1200" dirty="0"/>
        </a:p>
      </dgm:t>
    </dgm:pt>
    <dgm:pt modelId="{AE6CC7CD-9FCB-4360-8E79-DF93DAF60737}" type="parTrans" cxnId="{72738101-32A0-482A-BC85-92CF6BCE71EB}">
      <dgm:prSet/>
      <dgm:spPr/>
      <dgm:t>
        <a:bodyPr/>
        <a:lstStyle/>
        <a:p>
          <a:endParaRPr lang="fr-FR" sz="1200"/>
        </a:p>
      </dgm:t>
    </dgm:pt>
    <dgm:pt modelId="{580937A6-3062-43E0-84A4-203220A55668}" type="sibTrans" cxnId="{72738101-32A0-482A-BC85-92CF6BCE71EB}">
      <dgm:prSet/>
      <dgm:spPr/>
      <dgm:t>
        <a:bodyPr/>
        <a:lstStyle/>
        <a:p>
          <a:endParaRPr lang="fr-FR" sz="1200"/>
        </a:p>
      </dgm:t>
    </dgm:pt>
    <dgm:pt modelId="{51A4E85C-7853-4BD1-99B8-500FA732C07C}">
      <dgm:prSet phldrT="[Texte]" custT="1"/>
      <dgm:spPr>
        <a:solidFill>
          <a:schemeClr val="accent6">
            <a:lumMod val="20000"/>
            <a:lumOff val="80000"/>
          </a:schemeClr>
        </a:solidFill>
      </dgm:spPr>
      <dgm:t>
        <a:bodyPr/>
        <a:lstStyle/>
        <a:p>
          <a:r>
            <a:rPr lang="fr-FR" sz="1200" dirty="0">
              <a:hlinkClick xmlns:r="http://schemas.openxmlformats.org/officeDocument/2006/relationships" r:id="rId7" action="ppaction://hlinksldjump"/>
            </a:rPr>
            <a:t>VI. </a:t>
          </a:r>
          <a:r>
            <a:rPr lang="fr-FR" sz="1200" dirty="0" err="1">
              <a:hlinkClick xmlns:r="http://schemas.openxmlformats.org/officeDocument/2006/relationships" r:id="rId7" action="ppaction://hlinksldjump"/>
            </a:rPr>
            <a:t>Voc</a:t>
          </a:r>
          <a:r>
            <a:rPr lang="fr-FR" sz="1200" dirty="0">
              <a:hlinkClick xmlns:r="http://schemas.openxmlformats.org/officeDocument/2006/relationships" r:id="rId7" action="ppaction://hlinksldjump"/>
            </a:rPr>
            <a:t>: actions</a:t>
          </a:r>
          <a:endParaRPr lang="fr-FR" sz="1200" dirty="0"/>
        </a:p>
      </dgm:t>
    </dgm:pt>
    <dgm:pt modelId="{B7C07AFD-23D0-4ADA-AB3D-00F07F4ED878}" type="parTrans" cxnId="{AE06BB18-E8A4-4D1E-ACA5-3BC536A79940}">
      <dgm:prSet/>
      <dgm:spPr/>
      <dgm:t>
        <a:bodyPr/>
        <a:lstStyle/>
        <a:p>
          <a:endParaRPr lang="fr-FR" sz="1200"/>
        </a:p>
      </dgm:t>
    </dgm:pt>
    <dgm:pt modelId="{1D2E3503-D81D-4ED0-BBED-9752F01DDB36}" type="sibTrans" cxnId="{AE06BB18-E8A4-4D1E-ACA5-3BC536A79940}">
      <dgm:prSet/>
      <dgm:spPr/>
      <dgm:t>
        <a:bodyPr/>
        <a:lstStyle/>
        <a:p>
          <a:endParaRPr lang="fr-FR" sz="1200"/>
        </a:p>
      </dgm:t>
    </dgm:pt>
    <dgm:pt modelId="{2473E0C6-F091-45D1-92DF-C3495EF1C401}">
      <dgm:prSet phldrT="[Texte]" custT="1"/>
      <dgm:spPr>
        <a:solidFill>
          <a:srgbClr val="FFC000"/>
        </a:solidFill>
      </dgm:spPr>
      <dgm:t>
        <a:bodyPr/>
        <a:lstStyle/>
        <a:p>
          <a:r>
            <a:rPr lang="fr-FR" sz="1200" dirty="0">
              <a:hlinkClick xmlns:r="http://schemas.openxmlformats.org/officeDocument/2006/relationships" r:id="rId8" action="ppaction://hlinksldjump"/>
            </a:rPr>
            <a:t>VII. Gr: COD</a:t>
          </a:r>
          <a:endParaRPr lang="fr-FR" sz="1200" dirty="0"/>
        </a:p>
      </dgm:t>
    </dgm:pt>
    <dgm:pt modelId="{4433C147-A76C-4373-82A9-5E8D9C6D1838}" type="parTrans" cxnId="{2A5368FE-1C47-49B5-BBAB-3FCDB61912AD}">
      <dgm:prSet/>
      <dgm:spPr/>
      <dgm:t>
        <a:bodyPr/>
        <a:lstStyle/>
        <a:p>
          <a:endParaRPr lang="fr-FR" sz="1200"/>
        </a:p>
      </dgm:t>
    </dgm:pt>
    <dgm:pt modelId="{180EAE69-2C01-4311-B9E4-412DA1BB2F8A}" type="sibTrans" cxnId="{2A5368FE-1C47-49B5-BBAB-3FCDB61912AD}">
      <dgm:prSet/>
      <dgm:spPr/>
      <dgm:t>
        <a:bodyPr/>
        <a:lstStyle/>
        <a:p>
          <a:endParaRPr lang="fr-FR" sz="1200"/>
        </a:p>
      </dgm:t>
    </dgm:pt>
    <dgm:pt modelId="{F6F74AEF-BB45-45DA-85BB-D022F832901F}">
      <dgm:prSet phldrT="[Texte]" custT="1"/>
      <dgm:spPr>
        <a:solidFill>
          <a:schemeClr val="accent6">
            <a:lumMod val="20000"/>
            <a:lumOff val="80000"/>
          </a:schemeClr>
        </a:solidFill>
      </dgm:spPr>
      <dgm:t>
        <a:bodyPr/>
        <a:lstStyle/>
        <a:p>
          <a:r>
            <a:rPr lang="fr-FR" sz="1200" dirty="0">
              <a:hlinkClick xmlns:r="http://schemas.openxmlformats.org/officeDocument/2006/relationships" r:id="rId9" action="ppaction://hlinksldjump"/>
            </a:rPr>
            <a:t>VIII. Gr: prés. progressif</a:t>
          </a:r>
          <a:endParaRPr lang="fr-FR" sz="1200" dirty="0"/>
        </a:p>
      </dgm:t>
    </dgm:pt>
    <dgm:pt modelId="{31D343A9-D0AF-42AA-80A0-2F8A29E1D15C}" type="parTrans" cxnId="{5B7573AD-785D-4B55-A230-E32D87EAB77C}">
      <dgm:prSet/>
      <dgm:spPr/>
      <dgm:t>
        <a:bodyPr/>
        <a:lstStyle/>
        <a:p>
          <a:endParaRPr lang="fr-FR" sz="1200"/>
        </a:p>
      </dgm:t>
    </dgm:pt>
    <dgm:pt modelId="{0A7681B3-6438-4331-95BA-32E8E2E65E7D}" type="sibTrans" cxnId="{5B7573AD-785D-4B55-A230-E32D87EAB77C}">
      <dgm:prSet/>
      <dgm:spPr/>
      <dgm:t>
        <a:bodyPr/>
        <a:lstStyle/>
        <a:p>
          <a:endParaRPr lang="fr-FR" sz="1200"/>
        </a:p>
      </dgm:t>
    </dgm:pt>
    <dgm:pt modelId="{936D745D-CA20-4C08-BC30-D08A12E607A8}">
      <dgm:prSet phldrT="[Texte]" custT="1"/>
      <dgm:spPr>
        <a:solidFill>
          <a:schemeClr val="accent6">
            <a:lumMod val="20000"/>
            <a:lumOff val="80000"/>
          </a:schemeClr>
        </a:solidFill>
      </dgm:spPr>
      <dgm:t>
        <a:bodyPr/>
        <a:lstStyle/>
        <a:p>
          <a:r>
            <a:rPr lang="fr-FR" sz="1200" dirty="0">
              <a:hlinkClick xmlns:r="http://schemas.openxmlformats.org/officeDocument/2006/relationships" r:id="rId10" action="ppaction://hlinksldjump"/>
            </a:rPr>
            <a:t>IX. </a:t>
          </a:r>
          <a:r>
            <a:rPr lang="fr-FR" sz="1200" dirty="0" err="1">
              <a:hlinkClick xmlns:r="http://schemas.openxmlformats.org/officeDocument/2006/relationships" r:id="rId10" action="ppaction://hlinksldjump"/>
            </a:rPr>
            <a:t>Voc</a:t>
          </a:r>
          <a:r>
            <a:rPr lang="fr-FR" sz="1200" dirty="0">
              <a:hlinkClick xmlns:r="http://schemas.openxmlformats.org/officeDocument/2006/relationships" r:id="rId10" action="ppaction://hlinksldjump"/>
            </a:rPr>
            <a:t>: connecteurs</a:t>
          </a:r>
          <a:endParaRPr lang="fr-FR" sz="1200" dirty="0"/>
        </a:p>
      </dgm:t>
    </dgm:pt>
    <dgm:pt modelId="{5794BC60-2566-4E8B-AF41-932DE9E3CF09}" type="parTrans" cxnId="{EDF810CE-15C3-42DD-BF0A-6F360788C8CC}">
      <dgm:prSet/>
      <dgm:spPr/>
      <dgm:t>
        <a:bodyPr/>
        <a:lstStyle/>
        <a:p>
          <a:endParaRPr lang="fr-FR" sz="1200"/>
        </a:p>
      </dgm:t>
    </dgm:pt>
    <dgm:pt modelId="{3F89783E-1958-4D73-9E9D-4ADDC3DE43EC}" type="sibTrans" cxnId="{EDF810CE-15C3-42DD-BF0A-6F360788C8CC}">
      <dgm:prSet/>
      <dgm:spPr/>
      <dgm:t>
        <a:bodyPr/>
        <a:lstStyle/>
        <a:p>
          <a:endParaRPr lang="fr-FR" sz="1200"/>
        </a:p>
      </dgm:t>
    </dgm:pt>
    <dgm:pt modelId="{0D8A07CC-95B6-4EA0-829E-D9B8D030864E}">
      <dgm:prSet phldrT="[Texte]" custT="1"/>
      <dgm:spPr>
        <a:solidFill>
          <a:schemeClr val="accent6">
            <a:lumMod val="20000"/>
            <a:lumOff val="80000"/>
          </a:schemeClr>
        </a:solidFill>
      </dgm:spPr>
      <dgm:t>
        <a:bodyPr/>
        <a:lstStyle/>
        <a:p>
          <a:r>
            <a:rPr lang="fr-FR" sz="1200" dirty="0">
              <a:hlinkClick xmlns:r="http://schemas.openxmlformats.org/officeDocument/2006/relationships" r:id="rId11" action="ppaction://hlinksldjump"/>
            </a:rPr>
            <a:t>X. </a:t>
          </a:r>
          <a:r>
            <a:rPr lang="fr-FR" sz="1200" dirty="0" err="1">
              <a:hlinkClick xmlns:r="http://schemas.openxmlformats.org/officeDocument/2006/relationships" r:id="rId11" action="ppaction://hlinksldjump"/>
            </a:rPr>
            <a:t>Voc</a:t>
          </a:r>
          <a:r>
            <a:rPr lang="fr-FR" sz="1200" dirty="0">
              <a:hlinkClick xmlns:r="http://schemas.openxmlformats.org/officeDocument/2006/relationships" r:id="rId11" action="ppaction://hlinksldjump"/>
            </a:rPr>
            <a:t>: opinion</a:t>
          </a:r>
          <a:endParaRPr lang="fr-FR" sz="1200" dirty="0"/>
        </a:p>
      </dgm:t>
    </dgm:pt>
    <dgm:pt modelId="{D1EA18D4-45E8-453B-9846-F7DB3EB607EC}" type="parTrans" cxnId="{D7169B87-9B7A-456D-8969-26D2699B1861}">
      <dgm:prSet/>
      <dgm:spPr/>
      <dgm:t>
        <a:bodyPr/>
        <a:lstStyle/>
        <a:p>
          <a:endParaRPr lang="fr-FR" sz="1200"/>
        </a:p>
      </dgm:t>
    </dgm:pt>
    <dgm:pt modelId="{922F579C-F95D-45B9-8EB7-32A2FB74BB9F}" type="sibTrans" cxnId="{D7169B87-9B7A-456D-8969-26D2699B1861}">
      <dgm:prSet/>
      <dgm:spPr/>
      <dgm:t>
        <a:bodyPr/>
        <a:lstStyle/>
        <a:p>
          <a:endParaRPr lang="fr-FR" sz="1200"/>
        </a:p>
      </dgm:t>
    </dgm:pt>
    <dgm:pt modelId="{1C4AA4B7-634C-4CBA-8066-E03FD66C6830}">
      <dgm:prSet phldrT="[Texte]" custT="1"/>
      <dgm:spPr>
        <a:solidFill>
          <a:schemeClr val="accent6">
            <a:lumMod val="20000"/>
            <a:lumOff val="80000"/>
          </a:schemeClr>
        </a:solidFill>
      </dgm:spPr>
      <dgm:t>
        <a:bodyPr/>
        <a:lstStyle/>
        <a:p>
          <a:r>
            <a:rPr lang="fr-FR" sz="1200" dirty="0">
              <a:hlinkClick xmlns:r="http://schemas.openxmlformats.org/officeDocument/2006/relationships" r:id="rId12" action="ppaction://hlinksldjump"/>
            </a:rPr>
            <a:t>III. </a:t>
          </a:r>
          <a:r>
            <a:rPr lang="fr-FR" sz="1200" dirty="0" err="1">
              <a:hlinkClick xmlns:r="http://schemas.openxmlformats.org/officeDocument/2006/relationships" r:id="rId12" action="ppaction://hlinksldjump"/>
            </a:rPr>
            <a:t>Voc</a:t>
          </a:r>
          <a:r>
            <a:rPr lang="fr-FR" sz="1200" dirty="0">
              <a:hlinkClick xmlns:r="http://schemas.openxmlformats.org/officeDocument/2006/relationships" r:id="rId12" action="ppaction://hlinksldjump"/>
            </a:rPr>
            <a:t>: aliments</a:t>
          </a:r>
          <a:endParaRPr lang="fr-FR" sz="1200" dirty="0"/>
        </a:p>
      </dgm:t>
    </dgm:pt>
    <dgm:pt modelId="{F9360B63-235F-4C4F-913A-0129822BD193}" type="parTrans" cxnId="{7C96E37D-2221-4703-9830-2485111A4943}">
      <dgm:prSet/>
      <dgm:spPr/>
      <dgm:t>
        <a:bodyPr/>
        <a:lstStyle/>
        <a:p>
          <a:endParaRPr lang="fr-FR" sz="1200"/>
        </a:p>
      </dgm:t>
    </dgm:pt>
    <dgm:pt modelId="{31BB5B69-4B99-4D7D-8A85-CD53BEB64987}" type="sibTrans" cxnId="{7C96E37D-2221-4703-9830-2485111A4943}">
      <dgm:prSet/>
      <dgm:spPr/>
      <dgm:t>
        <a:bodyPr/>
        <a:lstStyle/>
        <a:p>
          <a:endParaRPr lang="fr-FR" sz="12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12">
        <dgm:presLayoutVars>
          <dgm:bulletEnabled val="1"/>
        </dgm:presLayoutVars>
      </dgm:prSet>
      <dgm:spPr/>
    </dgm:pt>
    <dgm:pt modelId="{4F894FE4-D206-41C8-AF7E-2F059EF7A497}" type="pres">
      <dgm:prSet presAssocID="{D71A99E9-9574-442D-A8CA-B21062B246A6}" presName="parSpace" presStyleCnt="0"/>
      <dgm:spPr/>
    </dgm:pt>
    <dgm:pt modelId="{2F548C05-5D23-47B9-9153-0D08392EF497}" type="pres">
      <dgm:prSet presAssocID="{6FAE786F-AC75-4C08-AB21-821A5A2DCB78}" presName="parTxOnly" presStyleLbl="node1" presStyleIdx="1" presStyleCnt="12">
        <dgm:presLayoutVars>
          <dgm:bulletEnabled val="1"/>
        </dgm:presLayoutVars>
      </dgm:prSet>
      <dgm:spPr/>
    </dgm:pt>
    <dgm:pt modelId="{2641F55C-7678-4F0E-9F26-07FCA1D57FDD}" type="pres">
      <dgm:prSet presAssocID="{EB9486F7-414A-4ECD-8706-C58E89D3C254}" presName="parSpace" presStyleCnt="0"/>
      <dgm:spPr/>
    </dgm:pt>
    <dgm:pt modelId="{07D5B92C-B88D-4097-96C2-28859F65CA7F}" type="pres">
      <dgm:prSet presAssocID="{1C4AA4B7-634C-4CBA-8066-E03FD66C6830}" presName="parTxOnly" presStyleLbl="node1" presStyleIdx="2" presStyleCnt="12">
        <dgm:presLayoutVars>
          <dgm:bulletEnabled val="1"/>
        </dgm:presLayoutVars>
      </dgm:prSet>
      <dgm:spPr/>
    </dgm:pt>
    <dgm:pt modelId="{149AD83A-B175-422B-8511-AB5D0AE3C71B}" type="pres">
      <dgm:prSet presAssocID="{31BB5B69-4B99-4D7D-8A85-CD53BEB64987}" presName="parSpace" presStyleCnt="0"/>
      <dgm:spPr/>
    </dgm:pt>
    <dgm:pt modelId="{0BF32CFA-15F8-41C4-A152-C55FC3476C2D}" type="pres">
      <dgm:prSet presAssocID="{85EC93E8-032B-44C3-96BD-D8FC2CDF2A04}" presName="parTxOnly" presStyleLbl="node1" presStyleIdx="3" presStyleCnt="1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12">
        <dgm:presLayoutVars>
          <dgm:bulletEnabled val="1"/>
        </dgm:presLayoutVars>
      </dgm:prSet>
      <dgm:spPr/>
    </dgm:pt>
    <dgm:pt modelId="{25A1145E-2788-45FB-97B7-F8C4089C4654}" type="pres">
      <dgm:prSet presAssocID="{F11C5AE7-F1F8-4B7B-AAC2-50535A342F1D}" presName="parSpace" presStyleCnt="0"/>
      <dgm:spPr/>
    </dgm:pt>
    <dgm:pt modelId="{9FAE840A-45EF-4838-804D-7D38725257B5}" type="pres">
      <dgm:prSet presAssocID="{51A4E85C-7853-4BD1-99B8-500FA732C07C}" presName="parTxOnly" presStyleLbl="node1" presStyleIdx="5" presStyleCnt="12">
        <dgm:presLayoutVars>
          <dgm:bulletEnabled val="1"/>
        </dgm:presLayoutVars>
      </dgm:prSet>
      <dgm:spPr/>
    </dgm:pt>
    <dgm:pt modelId="{BBB638DF-FC3D-4C30-895A-940F06B6343E}" type="pres">
      <dgm:prSet presAssocID="{1D2E3503-D81D-4ED0-BBED-9752F01DDB36}" presName="parSpace" presStyleCnt="0"/>
      <dgm:spPr/>
    </dgm:pt>
    <dgm:pt modelId="{2CC4FF6B-995D-4E35-BB3F-77D64CD4A0D0}" type="pres">
      <dgm:prSet presAssocID="{2473E0C6-F091-45D1-92DF-C3495EF1C401}" presName="parTxOnly" presStyleLbl="node1" presStyleIdx="6" presStyleCnt="12">
        <dgm:presLayoutVars>
          <dgm:bulletEnabled val="1"/>
        </dgm:presLayoutVars>
      </dgm:prSet>
      <dgm:spPr/>
    </dgm:pt>
    <dgm:pt modelId="{1B769117-C156-4328-97A8-A790DE76E5F3}" type="pres">
      <dgm:prSet presAssocID="{180EAE69-2C01-4311-B9E4-412DA1BB2F8A}" presName="parSpace" presStyleCnt="0"/>
      <dgm:spPr/>
    </dgm:pt>
    <dgm:pt modelId="{E0020522-8D25-4C40-9ABB-B5A802558AAC}" type="pres">
      <dgm:prSet presAssocID="{F6F74AEF-BB45-45DA-85BB-D022F832901F}" presName="parTxOnly" presStyleLbl="node1" presStyleIdx="7" presStyleCnt="12">
        <dgm:presLayoutVars>
          <dgm:bulletEnabled val="1"/>
        </dgm:presLayoutVars>
      </dgm:prSet>
      <dgm:spPr/>
    </dgm:pt>
    <dgm:pt modelId="{8CF0E4F3-6CAB-4DF7-8127-F071599528CD}" type="pres">
      <dgm:prSet presAssocID="{0A7681B3-6438-4331-95BA-32E8E2E65E7D}" presName="parSpace" presStyleCnt="0"/>
      <dgm:spPr/>
    </dgm:pt>
    <dgm:pt modelId="{6EE9DACF-3558-46D5-AD94-BB48E49F1489}" type="pres">
      <dgm:prSet presAssocID="{936D745D-CA20-4C08-BC30-D08A12E607A8}" presName="parTxOnly" presStyleLbl="node1" presStyleIdx="8" presStyleCnt="12">
        <dgm:presLayoutVars>
          <dgm:bulletEnabled val="1"/>
        </dgm:presLayoutVars>
      </dgm:prSet>
      <dgm:spPr/>
    </dgm:pt>
    <dgm:pt modelId="{32911B46-F97F-4525-AD59-CFE95FFB94FB}" type="pres">
      <dgm:prSet presAssocID="{3F89783E-1958-4D73-9E9D-4ADDC3DE43EC}" presName="parSpace" presStyleCnt="0"/>
      <dgm:spPr/>
    </dgm:pt>
    <dgm:pt modelId="{B5879791-AD02-494D-9D78-6C22396A75B7}" type="pres">
      <dgm:prSet presAssocID="{0D8A07CC-95B6-4EA0-829E-D9B8D030864E}" presName="parTxOnly" presStyleLbl="node1" presStyleIdx="9" presStyleCnt="12">
        <dgm:presLayoutVars>
          <dgm:bulletEnabled val="1"/>
        </dgm:presLayoutVars>
      </dgm:prSet>
      <dgm:spPr/>
    </dgm:pt>
    <dgm:pt modelId="{58A52110-D620-4823-A6FA-E8FA09D67D59}" type="pres">
      <dgm:prSet presAssocID="{922F579C-F95D-45B9-8EB7-32A2FB74BB9F}" presName="parSpace" presStyleCnt="0"/>
      <dgm:spPr/>
    </dgm:pt>
    <dgm:pt modelId="{92430BDE-7174-4B03-866C-936903DF07F9}" type="pres">
      <dgm:prSet presAssocID="{9CD13DA1-4E5F-4C46-A83B-A6876944F671}" presName="parTxOnly" presStyleLbl="node1" presStyleIdx="10" presStyleCnt="12">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11" presStyleCnt="12">
        <dgm:presLayoutVars>
          <dgm:bulletEnabled val="1"/>
        </dgm:presLayoutVars>
      </dgm:prSet>
      <dgm:spPr/>
    </dgm:pt>
  </dgm:ptLst>
  <dgm:cxnLst>
    <dgm:cxn modelId="{72738101-32A0-482A-BC85-92CF6BCE71EB}" srcId="{70A282F3-4515-4856-B2C0-86AA77246B51}" destId="{B1C5E547-A81E-4965-963A-5969F01DE233}" srcOrd="11" destOrd="0" parTransId="{AE6CC7CD-9FCB-4360-8E79-DF93DAF60737}" sibTransId="{580937A6-3062-43E0-84A4-203220A55668}"/>
    <dgm:cxn modelId="{BC1FA509-B3C6-4E15-9D7F-18D053E21C90}" type="presOf" srcId="{0D8A07CC-95B6-4EA0-829E-D9B8D030864E}" destId="{B5879791-AD02-494D-9D78-6C22396A75B7}" srcOrd="0" destOrd="0" presId="urn:microsoft.com/office/officeart/2005/8/layout/hChevron3"/>
    <dgm:cxn modelId="{8256F109-2CE8-4062-ACC0-DBE387B5E892}" type="presOf" srcId="{70A282F3-4515-4856-B2C0-86AA77246B51}" destId="{776A1F8C-5C31-4691-9C2B-A7F8DF456F32}" srcOrd="0" destOrd="0" presId="urn:microsoft.com/office/officeart/2005/8/layout/hChevron3"/>
    <dgm:cxn modelId="{738C1013-B35C-45FD-A84F-246877F9D9FE}" type="presOf" srcId="{936D745D-CA20-4C08-BC30-D08A12E607A8}" destId="{6EE9DACF-3558-46D5-AD94-BB48E49F1489}" srcOrd="0" destOrd="0" presId="urn:microsoft.com/office/officeart/2005/8/layout/hChevron3"/>
    <dgm:cxn modelId="{AE06BB18-E8A4-4D1E-ACA5-3BC536A79940}" srcId="{70A282F3-4515-4856-B2C0-86AA77246B51}" destId="{51A4E85C-7853-4BD1-99B8-500FA732C07C}" srcOrd="5" destOrd="0" parTransId="{B7C07AFD-23D0-4ADA-AB3D-00F07F4ED878}" sibTransId="{1D2E3503-D81D-4ED0-BBED-9752F01DDB36}"/>
    <dgm:cxn modelId="{E8BBB22B-7300-4868-A083-1104E6BD099B}" type="presOf" srcId="{71854ADA-8CB0-41DE-A023-09C1AF968FE5}" destId="{10216DF6-6500-4360-8168-79C8E29168F6}" srcOrd="0" destOrd="0" presId="urn:microsoft.com/office/officeart/2005/8/layout/hChevron3"/>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1"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0C3B4C51-DA37-44EB-8B1A-A227097089DF}" type="presOf" srcId="{51A4E85C-7853-4BD1-99B8-500FA732C07C}" destId="{9FAE840A-45EF-4838-804D-7D38725257B5}" srcOrd="0" destOrd="0" presId="urn:microsoft.com/office/officeart/2005/8/layout/hChevron3"/>
    <dgm:cxn modelId="{7C96E37D-2221-4703-9830-2485111A4943}" srcId="{70A282F3-4515-4856-B2C0-86AA77246B51}" destId="{1C4AA4B7-634C-4CBA-8066-E03FD66C6830}" srcOrd="2" destOrd="0" parTransId="{F9360B63-235F-4C4F-913A-0129822BD193}" sibTransId="{31BB5B69-4B99-4D7D-8A85-CD53BEB64987}"/>
    <dgm:cxn modelId="{7003787F-7B8C-4EAA-87AB-559D63E64850}" type="presOf" srcId="{2473E0C6-F091-45D1-92DF-C3495EF1C401}" destId="{2CC4FF6B-995D-4E35-BB3F-77D64CD4A0D0}" srcOrd="0" destOrd="0" presId="urn:microsoft.com/office/officeart/2005/8/layout/hChevron3"/>
    <dgm:cxn modelId="{D7169B87-9B7A-456D-8969-26D2699B1861}" srcId="{70A282F3-4515-4856-B2C0-86AA77246B51}" destId="{0D8A07CC-95B6-4EA0-829E-D9B8D030864E}" srcOrd="9" destOrd="0" parTransId="{D1EA18D4-45E8-453B-9846-F7DB3EB607EC}" sibTransId="{922F579C-F95D-45B9-8EB7-32A2FB74BB9F}"/>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10" destOrd="0" parTransId="{A0441888-E3AF-4D12-AB92-613143FC1909}" sibTransId="{1E76E48C-B58D-4209-8280-B24013EBE79B}"/>
    <dgm:cxn modelId="{5B7573AD-785D-4B55-A230-E32D87EAB77C}" srcId="{70A282F3-4515-4856-B2C0-86AA77246B51}" destId="{F6F74AEF-BB45-45DA-85BB-D022F832901F}" srcOrd="7" destOrd="0" parTransId="{31D343A9-D0AF-42AA-80A0-2F8A29E1D15C}" sibTransId="{0A7681B3-6438-4331-95BA-32E8E2E65E7D}"/>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EDF810CE-15C3-42DD-BF0A-6F360788C8CC}" srcId="{70A282F3-4515-4856-B2C0-86AA77246B51}" destId="{936D745D-CA20-4C08-BC30-D08A12E607A8}" srcOrd="8" destOrd="0" parTransId="{5794BC60-2566-4E8B-AF41-932DE9E3CF09}" sibTransId="{3F89783E-1958-4D73-9E9D-4ADDC3DE43EC}"/>
    <dgm:cxn modelId="{2469B8E2-A478-42E2-AA81-10AD3E8626D6}" type="presOf" srcId="{F6F74AEF-BB45-45DA-85BB-D022F832901F}" destId="{E0020522-8D25-4C40-9ABB-B5A802558AAC}"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9587E1F6-0EDF-4079-BE46-C5E4EDAD7C76}" type="presOf" srcId="{1C4AA4B7-634C-4CBA-8066-E03FD66C6830}" destId="{07D5B92C-B88D-4097-96C2-28859F65CA7F}" srcOrd="0" destOrd="0" presId="urn:microsoft.com/office/officeart/2005/8/layout/hChevron3"/>
    <dgm:cxn modelId="{2A5368FE-1C47-49B5-BBAB-3FCDB61912AD}" srcId="{70A282F3-4515-4856-B2C0-86AA77246B51}" destId="{2473E0C6-F091-45D1-92DF-C3495EF1C401}" srcOrd="6" destOrd="0" parTransId="{4433C147-A76C-4373-82A9-5E8D9C6D1838}" sibTransId="{180EAE69-2C01-4311-B9E4-412DA1BB2F8A}"/>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23E8F3E0-0D4E-44EC-A5D5-384FB891694A}" type="presParOf" srcId="{776A1F8C-5C31-4691-9C2B-A7F8DF456F32}" destId="{2F548C05-5D23-47B9-9153-0D08392EF497}" srcOrd="2" destOrd="0" presId="urn:microsoft.com/office/officeart/2005/8/layout/hChevron3"/>
    <dgm:cxn modelId="{6B743A57-743D-4B08-99B0-997F146DC9E6}" type="presParOf" srcId="{776A1F8C-5C31-4691-9C2B-A7F8DF456F32}" destId="{2641F55C-7678-4F0E-9F26-07FCA1D57FDD}" srcOrd="3" destOrd="0" presId="urn:microsoft.com/office/officeart/2005/8/layout/hChevron3"/>
    <dgm:cxn modelId="{DC205062-3D57-485B-A4A3-88E08CF67B73}" type="presParOf" srcId="{776A1F8C-5C31-4691-9C2B-A7F8DF456F32}" destId="{07D5B92C-B88D-4097-96C2-28859F65CA7F}" srcOrd="4" destOrd="0" presId="urn:microsoft.com/office/officeart/2005/8/layout/hChevron3"/>
    <dgm:cxn modelId="{564C1AF4-A875-4033-AC0C-3A982FD8735B}" type="presParOf" srcId="{776A1F8C-5C31-4691-9C2B-A7F8DF456F32}" destId="{149AD83A-B175-422B-8511-AB5D0AE3C71B}"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2A60B205-ECBC-4A54-8744-FD5CBA466B06}" type="presParOf" srcId="{776A1F8C-5C31-4691-9C2B-A7F8DF456F32}" destId="{9FAE840A-45EF-4838-804D-7D38725257B5}" srcOrd="10" destOrd="0" presId="urn:microsoft.com/office/officeart/2005/8/layout/hChevron3"/>
    <dgm:cxn modelId="{43B5F5F6-6381-4D48-B856-1AB4A62ACFE7}" type="presParOf" srcId="{776A1F8C-5C31-4691-9C2B-A7F8DF456F32}" destId="{BBB638DF-FC3D-4C30-895A-940F06B6343E}" srcOrd="11" destOrd="0" presId="urn:microsoft.com/office/officeart/2005/8/layout/hChevron3"/>
    <dgm:cxn modelId="{3459719D-6CFD-462C-B8D1-15E16C375775}" type="presParOf" srcId="{776A1F8C-5C31-4691-9C2B-A7F8DF456F32}" destId="{2CC4FF6B-995D-4E35-BB3F-77D64CD4A0D0}" srcOrd="12" destOrd="0" presId="urn:microsoft.com/office/officeart/2005/8/layout/hChevron3"/>
    <dgm:cxn modelId="{9BEB9B76-D675-43EF-8776-EF1C3FA58311}" type="presParOf" srcId="{776A1F8C-5C31-4691-9C2B-A7F8DF456F32}" destId="{1B769117-C156-4328-97A8-A790DE76E5F3}" srcOrd="13" destOrd="0" presId="urn:microsoft.com/office/officeart/2005/8/layout/hChevron3"/>
    <dgm:cxn modelId="{3A64E952-699F-4EC7-9C53-12B304A1AC65}" type="presParOf" srcId="{776A1F8C-5C31-4691-9C2B-A7F8DF456F32}" destId="{E0020522-8D25-4C40-9ABB-B5A802558AAC}" srcOrd="14" destOrd="0" presId="urn:microsoft.com/office/officeart/2005/8/layout/hChevron3"/>
    <dgm:cxn modelId="{7C42AB26-C2B4-4645-A7A3-40E0E203DE4E}" type="presParOf" srcId="{776A1F8C-5C31-4691-9C2B-A7F8DF456F32}" destId="{8CF0E4F3-6CAB-4DF7-8127-F071599528CD}" srcOrd="15" destOrd="0" presId="urn:microsoft.com/office/officeart/2005/8/layout/hChevron3"/>
    <dgm:cxn modelId="{D9A9EFE4-1844-4005-8BED-2FB2A5DC5673}" type="presParOf" srcId="{776A1F8C-5C31-4691-9C2B-A7F8DF456F32}" destId="{6EE9DACF-3558-46D5-AD94-BB48E49F1489}" srcOrd="16" destOrd="0" presId="urn:microsoft.com/office/officeart/2005/8/layout/hChevron3"/>
    <dgm:cxn modelId="{DDC766BE-4A32-4C0C-825B-A9815018E346}" type="presParOf" srcId="{776A1F8C-5C31-4691-9C2B-A7F8DF456F32}" destId="{32911B46-F97F-4525-AD59-CFE95FFB94FB}" srcOrd="17" destOrd="0" presId="urn:microsoft.com/office/officeart/2005/8/layout/hChevron3"/>
    <dgm:cxn modelId="{50FEB9A3-6A5E-493F-B5D2-A491D2B86465}" type="presParOf" srcId="{776A1F8C-5C31-4691-9C2B-A7F8DF456F32}" destId="{B5879791-AD02-494D-9D78-6C22396A75B7}" srcOrd="18" destOrd="0" presId="urn:microsoft.com/office/officeart/2005/8/layout/hChevron3"/>
    <dgm:cxn modelId="{0534FCC8-F103-4C46-8CA6-2E6FE1A79070}" type="presParOf" srcId="{776A1F8C-5C31-4691-9C2B-A7F8DF456F32}" destId="{58A52110-D620-4823-A6FA-E8FA09D67D59}" srcOrd="19" destOrd="0" presId="urn:microsoft.com/office/officeart/2005/8/layout/hChevron3"/>
    <dgm:cxn modelId="{FA103E51-2275-407D-9C53-E55B4CF21AE3}" type="presParOf" srcId="{776A1F8C-5C31-4691-9C2B-A7F8DF456F32}" destId="{92430BDE-7174-4B03-866C-936903DF07F9}" srcOrd="20" destOrd="0" presId="urn:microsoft.com/office/officeart/2005/8/layout/hChevron3"/>
    <dgm:cxn modelId="{F31D3BCB-2AFA-458D-96BF-227456F0A622}" type="presParOf" srcId="{776A1F8C-5C31-4691-9C2B-A7F8DF456F32}" destId="{67BB3DEC-BE6B-4F48-94DF-D5CCA4276827}" srcOrd="21" destOrd="0" presId="urn:microsoft.com/office/officeart/2005/8/layout/hChevron3"/>
    <dgm:cxn modelId="{E192B9E4-C8EF-43DC-BA11-78FD917000E5}" type="presParOf" srcId="{776A1F8C-5C31-4691-9C2B-A7F8DF456F32}" destId="{2CB68F4E-D058-4ECE-8D28-436B2D71DCC9}" srcOrd="22"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1.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200" dirty="0">
              <a:hlinkClick xmlns:r="http://schemas.openxmlformats.org/officeDocument/2006/relationships" r:id="rId1" action="ppaction://hlinksldjump"/>
            </a:rPr>
            <a:t>I. Starter</a:t>
          </a:r>
          <a:endParaRPr lang="fr-FR" sz="1200" dirty="0"/>
        </a:p>
      </dgm:t>
    </dgm:pt>
    <dgm:pt modelId="{C735A598-7BAA-4198-B3DB-B75AF76A8085}" type="parTrans" cxnId="{C66094AE-62B6-4AC2-AD90-6DDD41DB0420}">
      <dgm:prSet/>
      <dgm:spPr/>
      <dgm:t>
        <a:bodyPr/>
        <a:lstStyle/>
        <a:p>
          <a:endParaRPr lang="fr-FR" sz="1200"/>
        </a:p>
      </dgm:t>
    </dgm:pt>
    <dgm:pt modelId="{D71A99E9-9574-442D-A8CA-B21062B246A6}" type="sibTrans" cxnId="{C66094AE-62B6-4AC2-AD90-6DDD41DB0420}">
      <dgm:prSet/>
      <dgm:spPr/>
      <dgm:t>
        <a:bodyPr/>
        <a:lstStyle/>
        <a:p>
          <a:endParaRPr lang="fr-FR" sz="1200"/>
        </a:p>
      </dgm:t>
    </dgm:pt>
    <dgm:pt modelId="{6FAE786F-AC75-4C08-AB21-821A5A2DCB78}">
      <dgm:prSet phldrT="[Texte]" custT="1"/>
      <dgm:spPr>
        <a:solidFill>
          <a:schemeClr val="accent6">
            <a:lumMod val="20000"/>
            <a:lumOff val="80000"/>
          </a:schemeClr>
        </a:solidFill>
      </dgm:spPr>
      <dgm:t>
        <a:bodyPr/>
        <a:lstStyle/>
        <a:p>
          <a:r>
            <a:rPr lang="fr-FR" sz="1200" dirty="0">
              <a:hlinkClick xmlns:r="http://schemas.openxmlformats.org/officeDocument/2006/relationships" r:id="rId2" action="ppaction://hlinksldjump"/>
            </a:rPr>
            <a:t>II. C. texte</a:t>
          </a:r>
          <a:endParaRPr lang="fr-FR" sz="1200" dirty="0"/>
        </a:p>
      </dgm:t>
    </dgm:pt>
    <dgm:pt modelId="{995DA614-9380-4BB6-AF59-3DCB142B5F48}" type="parTrans" cxnId="{999FA33F-C5F2-4496-9223-5605050F10AE}">
      <dgm:prSet/>
      <dgm:spPr/>
      <dgm:t>
        <a:bodyPr/>
        <a:lstStyle/>
        <a:p>
          <a:endParaRPr lang="fr-FR" sz="1200"/>
        </a:p>
      </dgm:t>
    </dgm:pt>
    <dgm:pt modelId="{EB9486F7-414A-4ECD-8706-C58E89D3C254}" type="sibTrans" cxnId="{999FA33F-C5F2-4496-9223-5605050F10AE}">
      <dgm:prSet/>
      <dgm:spPr/>
      <dgm:t>
        <a:bodyPr/>
        <a:lstStyle/>
        <a:p>
          <a:endParaRPr lang="fr-FR" sz="1200"/>
        </a:p>
      </dgm:t>
    </dgm:pt>
    <dgm:pt modelId="{85EC93E8-032B-44C3-96BD-D8FC2CDF2A04}">
      <dgm:prSet phldrT="[Texte]" custT="1"/>
      <dgm:spPr>
        <a:solidFill>
          <a:schemeClr val="accent6">
            <a:lumMod val="20000"/>
            <a:lumOff val="80000"/>
          </a:schemeClr>
        </a:solidFill>
      </dgm:spPr>
      <dgm:t>
        <a:bodyPr/>
        <a:lstStyle/>
        <a:p>
          <a:r>
            <a:rPr lang="fr-FR" sz="1200" dirty="0">
              <a:hlinkClick xmlns:r="http://schemas.openxmlformats.org/officeDocument/2006/relationships" r:id="rId3" action="ppaction://hlinksldjump"/>
            </a:rPr>
            <a:t>IV. Gr: qté définie</a:t>
          </a:r>
          <a:endParaRPr lang="fr-FR" sz="1200" dirty="0"/>
        </a:p>
      </dgm:t>
    </dgm:pt>
    <dgm:pt modelId="{B0ED8357-9422-40D9-916C-E231BBDB607E}" type="parTrans" cxnId="{0A00E1CB-F810-44A5-A8D7-65B7092DF0AD}">
      <dgm:prSet/>
      <dgm:spPr/>
      <dgm:t>
        <a:bodyPr/>
        <a:lstStyle/>
        <a:p>
          <a:endParaRPr lang="fr-FR" sz="1200"/>
        </a:p>
      </dgm:t>
    </dgm:pt>
    <dgm:pt modelId="{9936B63E-A76D-4026-BBC4-6A1BEE9FE167}" type="sibTrans" cxnId="{0A00E1CB-F810-44A5-A8D7-65B7092DF0AD}">
      <dgm:prSet/>
      <dgm:spPr/>
      <dgm:t>
        <a:bodyPr/>
        <a:lstStyle/>
        <a:p>
          <a:endParaRPr lang="fr-FR" sz="1200"/>
        </a:p>
      </dgm:t>
    </dgm:pt>
    <dgm:pt modelId="{63BF9446-41F9-44D2-88CF-A079D597BA95}">
      <dgm:prSet phldrT="[Texte]" custT="1"/>
      <dgm:spPr>
        <a:solidFill>
          <a:schemeClr val="accent6">
            <a:lumMod val="20000"/>
            <a:lumOff val="80000"/>
          </a:schemeClr>
        </a:solidFill>
      </dgm:spPr>
      <dgm:t>
        <a:bodyPr/>
        <a:lstStyle/>
        <a:p>
          <a:r>
            <a:rPr lang="fr-FR" sz="1200" dirty="0">
              <a:hlinkClick xmlns:r="http://schemas.openxmlformats.org/officeDocument/2006/relationships" r:id="rId4" action="ppaction://hlinksldjump"/>
            </a:rPr>
            <a:t>V. Gr: qté indéfinie</a:t>
          </a:r>
          <a:endParaRPr lang="fr-FR" sz="1200" dirty="0"/>
        </a:p>
      </dgm:t>
    </dgm:pt>
    <dgm:pt modelId="{9AEBF485-80B7-4E72-B632-6D0248883F53}" type="parTrans" cxnId="{B2C73BEB-7BFC-4B9A-BF95-0C73B50EBA98}">
      <dgm:prSet/>
      <dgm:spPr/>
      <dgm:t>
        <a:bodyPr/>
        <a:lstStyle/>
        <a:p>
          <a:endParaRPr lang="fr-FR" sz="1200"/>
        </a:p>
      </dgm:t>
    </dgm:pt>
    <dgm:pt modelId="{F11C5AE7-F1F8-4B7B-AAC2-50535A342F1D}" type="sibTrans" cxnId="{B2C73BEB-7BFC-4B9A-BF95-0C73B50EBA98}">
      <dgm:prSet/>
      <dgm:spPr/>
      <dgm:t>
        <a:bodyPr/>
        <a:lstStyle/>
        <a:p>
          <a:endParaRPr lang="fr-FR" sz="1200"/>
        </a:p>
      </dgm:t>
    </dgm:pt>
    <dgm:pt modelId="{9CD13DA1-4E5F-4C46-A83B-A6876944F671}">
      <dgm:prSet phldrT="[Texte]" custT="1"/>
      <dgm:spPr>
        <a:solidFill>
          <a:schemeClr val="accent6">
            <a:lumMod val="20000"/>
            <a:lumOff val="80000"/>
          </a:schemeClr>
        </a:solidFill>
      </dgm:spPr>
      <dgm:t>
        <a:bodyPr/>
        <a:lstStyle/>
        <a:p>
          <a:r>
            <a:rPr lang="fr-FR" sz="1200" dirty="0">
              <a:hlinkClick xmlns:r="http://schemas.openxmlformats.org/officeDocument/2006/relationships" r:id="rId5" action="ppaction://hlinksldjump"/>
            </a:rPr>
            <a:t>XI. Phonétique</a:t>
          </a:r>
          <a:endParaRPr lang="fr-FR" sz="1200" dirty="0"/>
        </a:p>
      </dgm:t>
    </dgm:pt>
    <dgm:pt modelId="{A0441888-E3AF-4D12-AB92-613143FC1909}" type="parTrans" cxnId="{C85385A2-F66B-431C-B9AC-A00FB80E79EB}">
      <dgm:prSet/>
      <dgm:spPr/>
      <dgm:t>
        <a:bodyPr/>
        <a:lstStyle/>
        <a:p>
          <a:endParaRPr lang="fr-FR" sz="1200"/>
        </a:p>
      </dgm:t>
    </dgm:pt>
    <dgm:pt modelId="{1E76E48C-B58D-4209-8280-B24013EBE79B}" type="sibTrans" cxnId="{C85385A2-F66B-431C-B9AC-A00FB80E79EB}">
      <dgm:prSet/>
      <dgm:spPr/>
      <dgm:t>
        <a:bodyPr/>
        <a:lstStyle/>
        <a:p>
          <a:endParaRPr lang="fr-FR" sz="1200"/>
        </a:p>
      </dgm:t>
    </dgm:pt>
    <dgm:pt modelId="{B1C5E547-A81E-4965-963A-5969F01DE233}">
      <dgm:prSet phldrT="[Texte]" custT="1"/>
      <dgm:spPr>
        <a:solidFill>
          <a:schemeClr val="accent6">
            <a:lumMod val="20000"/>
            <a:lumOff val="80000"/>
          </a:schemeClr>
        </a:solidFill>
      </dgm:spPr>
      <dgm:t>
        <a:bodyPr/>
        <a:lstStyle/>
        <a:p>
          <a:r>
            <a:rPr lang="fr-FR" sz="1200" dirty="0">
              <a:hlinkClick xmlns:r="http://schemas.openxmlformats.org/officeDocument/2006/relationships" r:id="rId6" action="ppaction://hlinksldjump"/>
            </a:rPr>
            <a:t>XII. Production</a:t>
          </a:r>
          <a:endParaRPr lang="fr-FR" sz="1200" dirty="0"/>
        </a:p>
      </dgm:t>
    </dgm:pt>
    <dgm:pt modelId="{AE6CC7CD-9FCB-4360-8E79-DF93DAF60737}" type="parTrans" cxnId="{72738101-32A0-482A-BC85-92CF6BCE71EB}">
      <dgm:prSet/>
      <dgm:spPr/>
      <dgm:t>
        <a:bodyPr/>
        <a:lstStyle/>
        <a:p>
          <a:endParaRPr lang="fr-FR" sz="1200"/>
        </a:p>
      </dgm:t>
    </dgm:pt>
    <dgm:pt modelId="{580937A6-3062-43E0-84A4-203220A55668}" type="sibTrans" cxnId="{72738101-32A0-482A-BC85-92CF6BCE71EB}">
      <dgm:prSet/>
      <dgm:spPr/>
      <dgm:t>
        <a:bodyPr/>
        <a:lstStyle/>
        <a:p>
          <a:endParaRPr lang="fr-FR" sz="1200"/>
        </a:p>
      </dgm:t>
    </dgm:pt>
    <dgm:pt modelId="{51A4E85C-7853-4BD1-99B8-500FA732C07C}">
      <dgm:prSet phldrT="[Texte]" custT="1"/>
      <dgm:spPr>
        <a:solidFill>
          <a:schemeClr val="accent6">
            <a:lumMod val="20000"/>
            <a:lumOff val="80000"/>
          </a:schemeClr>
        </a:solidFill>
      </dgm:spPr>
      <dgm:t>
        <a:bodyPr/>
        <a:lstStyle/>
        <a:p>
          <a:r>
            <a:rPr lang="fr-FR" sz="1200" dirty="0">
              <a:hlinkClick xmlns:r="http://schemas.openxmlformats.org/officeDocument/2006/relationships" r:id="rId7" action="ppaction://hlinksldjump"/>
            </a:rPr>
            <a:t>VI. </a:t>
          </a:r>
          <a:r>
            <a:rPr lang="fr-FR" sz="1200" dirty="0" err="1">
              <a:hlinkClick xmlns:r="http://schemas.openxmlformats.org/officeDocument/2006/relationships" r:id="rId7" action="ppaction://hlinksldjump"/>
            </a:rPr>
            <a:t>Voc</a:t>
          </a:r>
          <a:r>
            <a:rPr lang="fr-FR" sz="1200" dirty="0">
              <a:hlinkClick xmlns:r="http://schemas.openxmlformats.org/officeDocument/2006/relationships" r:id="rId7" action="ppaction://hlinksldjump"/>
            </a:rPr>
            <a:t>: actions</a:t>
          </a:r>
          <a:endParaRPr lang="fr-FR" sz="1200" dirty="0"/>
        </a:p>
      </dgm:t>
    </dgm:pt>
    <dgm:pt modelId="{B7C07AFD-23D0-4ADA-AB3D-00F07F4ED878}" type="parTrans" cxnId="{AE06BB18-E8A4-4D1E-ACA5-3BC536A79940}">
      <dgm:prSet/>
      <dgm:spPr/>
      <dgm:t>
        <a:bodyPr/>
        <a:lstStyle/>
        <a:p>
          <a:endParaRPr lang="fr-FR" sz="1200"/>
        </a:p>
      </dgm:t>
    </dgm:pt>
    <dgm:pt modelId="{1D2E3503-D81D-4ED0-BBED-9752F01DDB36}" type="sibTrans" cxnId="{AE06BB18-E8A4-4D1E-ACA5-3BC536A79940}">
      <dgm:prSet/>
      <dgm:spPr/>
      <dgm:t>
        <a:bodyPr/>
        <a:lstStyle/>
        <a:p>
          <a:endParaRPr lang="fr-FR" sz="1200"/>
        </a:p>
      </dgm:t>
    </dgm:pt>
    <dgm:pt modelId="{2473E0C6-F091-45D1-92DF-C3495EF1C401}">
      <dgm:prSet phldrT="[Texte]" custT="1"/>
      <dgm:spPr>
        <a:solidFill>
          <a:srgbClr val="FFC000"/>
        </a:solidFill>
      </dgm:spPr>
      <dgm:t>
        <a:bodyPr/>
        <a:lstStyle/>
        <a:p>
          <a:r>
            <a:rPr lang="fr-FR" sz="1200" dirty="0">
              <a:hlinkClick xmlns:r="http://schemas.openxmlformats.org/officeDocument/2006/relationships" r:id="rId8" action="ppaction://hlinksldjump"/>
            </a:rPr>
            <a:t>VII. Gr: COD</a:t>
          </a:r>
          <a:endParaRPr lang="fr-FR" sz="1200" dirty="0"/>
        </a:p>
      </dgm:t>
    </dgm:pt>
    <dgm:pt modelId="{4433C147-A76C-4373-82A9-5E8D9C6D1838}" type="parTrans" cxnId="{2A5368FE-1C47-49B5-BBAB-3FCDB61912AD}">
      <dgm:prSet/>
      <dgm:spPr/>
      <dgm:t>
        <a:bodyPr/>
        <a:lstStyle/>
        <a:p>
          <a:endParaRPr lang="fr-FR" sz="1200"/>
        </a:p>
      </dgm:t>
    </dgm:pt>
    <dgm:pt modelId="{180EAE69-2C01-4311-B9E4-412DA1BB2F8A}" type="sibTrans" cxnId="{2A5368FE-1C47-49B5-BBAB-3FCDB61912AD}">
      <dgm:prSet/>
      <dgm:spPr/>
      <dgm:t>
        <a:bodyPr/>
        <a:lstStyle/>
        <a:p>
          <a:endParaRPr lang="fr-FR" sz="1200"/>
        </a:p>
      </dgm:t>
    </dgm:pt>
    <dgm:pt modelId="{F6F74AEF-BB45-45DA-85BB-D022F832901F}">
      <dgm:prSet phldrT="[Texte]" custT="1"/>
      <dgm:spPr>
        <a:solidFill>
          <a:schemeClr val="accent6">
            <a:lumMod val="20000"/>
            <a:lumOff val="80000"/>
          </a:schemeClr>
        </a:solidFill>
      </dgm:spPr>
      <dgm:t>
        <a:bodyPr/>
        <a:lstStyle/>
        <a:p>
          <a:r>
            <a:rPr lang="fr-FR" sz="1200" dirty="0">
              <a:hlinkClick xmlns:r="http://schemas.openxmlformats.org/officeDocument/2006/relationships" r:id="rId9" action="ppaction://hlinksldjump"/>
            </a:rPr>
            <a:t>VIII. Gr: prés. progressif</a:t>
          </a:r>
          <a:endParaRPr lang="fr-FR" sz="1200" dirty="0"/>
        </a:p>
      </dgm:t>
    </dgm:pt>
    <dgm:pt modelId="{31D343A9-D0AF-42AA-80A0-2F8A29E1D15C}" type="parTrans" cxnId="{5B7573AD-785D-4B55-A230-E32D87EAB77C}">
      <dgm:prSet/>
      <dgm:spPr/>
      <dgm:t>
        <a:bodyPr/>
        <a:lstStyle/>
        <a:p>
          <a:endParaRPr lang="fr-FR" sz="1200"/>
        </a:p>
      </dgm:t>
    </dgm:pt>
    <dgm:pt modelId="{0A7681B3-6438-4331-95BA-32E8E2E65E7D}" type="sibTrans" cxnId="{5B7573AD-785D-4B55-A230-E32D87EAB77C}">
      <dgm:prSet/>
      <dgm:spPr/>
      <dgm:t>
        <a:bodyPr/>
        <a:lstStyle/>
        <a:p>
          <a:endParaRPr lang="fr-FR" sz="1200"/>
        </a:p>
      </dgm:t>
    </dgm:pt>
    <dgm:pt modelId="{936D745D-CA20-4C08-BC30-D08A12E607A8}">
      <dgm:prSet phldrT="[Texte]" custT="1"/>
      <dgm:spPr>
        <a:solidFill>
          <a:schemeClr val="accent6">
            <a:lumMod val="20000"/>
            <a:lumOff val="80000"/>
          </a:schemeClr>
        </a:solidFill>
      </dgm:spPr>
      <dgm:t>
        <a:bodyPr/>
        <a:lstStyle/>
        <a:p>
          <a:r>
            <a:rPr lang="fr-FR" sz="1200" dirty="0">
              <a:hlinkClick xmlns:r="http://schemas.openxmlformats.org/officeDocument/2006/relationships" r:id="rId10" action="ppaction://hlinksldjump"/>
            </a:rPr>
            <a:t>IX. </a:t>
          </a:r>
          <a:r>
            <a:rPr lang="fr-FR" sz="1200" dirty="0" err="1">
              <a:hlinkClick xmlns:r="http://schemas.openxmlformats.org/officeDocument/2006/relationships" r:id="rId10" action="ppaction://hlinksldjump"/>
            </a:rPr>
            <a:t>Voc</a:t>
          </a:r>
          <a:r>
            <a:rPr lang="fr-FR" sz="1200" dirty="0">
              <a:hlinkClick xmlns:r="http://schemas.openxmlformats.org/officeDocument/2006/relationships" r:id="rId10" action="ppaction://hlinksldjump"/>
            </a:rPr>
            <a:t>: connecteurs</a:t>
          </a:r>
          <a:endParaRPr lang="fr-FR" sz="1200" dirty="0"/>
        </a:p>
      </dgm:t>
    </dgm:pt>
    <dgm:pt modelId="{5794BC60-2566-4E8B-AF41-932DE9E3CF09}" type="parTrans" cxnId="{EDF810CE-15C3-42DD-BF0A-6F360788C8CC}">
      <dgm:prSet/>
      <dgm:spPr/>
      <dgm:t>
        <a:bodyPr/>
        <a:lstStyle/>
        <a:p>
          <a:endParaRPr lang="fr-FR" sz="1200"/>
        </a:p>
      </dgm:t>
    </dgm:pt>
    <dgm:pt modelId="{3F89783E-1958-4D73-9E9D-4ADDC3DE43EC}" type="sibTrans" cxnId="{EDF810CE-15C3-42DD-BF0A-6F360788C8CC}">
      <dgm:prSet/>
      <dgm:spPr/>
      <dgm:t>
        <a:bodyPr/>
        <a:lstStyle/>
        <a:p>
          <a:endParaRPr lang="fr-FR" sz="1200"/>
        </a:p>
      </dgm:t>
    </dgm:pt>
    <dgm:pt modelId="{0D8A07CC-95B6-4EA0-829E-D9B8D030864E}">
      <dgm:prSet phldrT="[Texte]" custT="1"/>
      <dgm:spPr>
        <a:solidFill>
          <a:schemeClr val="accent6">
            <a:lumMod val="20000"/>
            <a:lumOff val="80000"/>
          </a:schemeClr>
        </a:solidFill>
      </dgm:spPr>
      <dgm:t>
        <a:bodyPr/>
        <a:lstStyle/>
        <a:p>
          <a:r>
            <a:rPr lang="fr-FR" sz="1200" dirty="0">
              <a:hlinkClick xmlns:r="http://schemas.openxmlformats.org/officeDocument/2006/relationships" r:id="rId11" action="ppaction://hlinksldjump"/>
            </a:rPr>
            <a:t>X. </a:t>
          </a:r>
          <a:r>
            <a:rPr lang="fr-FR" sz="1200" dirty="0" err="1">
              <a:hlinkClick xmlns:r="http://schemas.openxmlformats.org/officeDocument/2006/relationships" r:id="rId11" action="ppaction://hlinksldjump"/>
            </a:rPr>
            <a:t>Voc</a:t>
          </a:r>
          <a:r>
            <a:rPr lang="fr-FR" sz="1200" dirty="0">
              <a:hlinkClick xmlns:r="http://schemas.openxmlformats.org/officeDocument/2006/relationships" r:id="rId11" action="ppaction://hlinksldjump"/>
            </a:rPr>
            <a:t>: opinion</a:t>
          </a:r>
          <a:endParaRPr lang="fr-FR" sz="1200" dirty="0"/>
        </a:p>
      </dgm:t>
    </dgm:pt>
    <dgm:pt modelId="{D1EA18D4-45E8-453B-9846-F7DB3EB607EC}" type="parTrans" cxnId="{D7169B87-9B7A-456D-8969-26D2699B1861}">
      <dgm:prSet/>
      <dgm:spPr/>
      <dgm:t>
        <a:bodyPr/>
        <a:lstStyle/>
        <a:p>
          <a:endParaRPr lang="fr-FR" sz="1200"/>
        </a:p>
      </dgm:t>
    </dgm:pt>
    <dgm:pt modelId="{922F579C-F95D-45B9-8EB7-32A2FB74BB9F}" type="sibTrans" cxnId="{D7169B87-9B7A-456D-8969-26D2699B1861}">
      <dgm:prSet/>
      <dgm:spPr/>
      <dgm:t>
        <a:bodyPr/>
        <a:lstStyle/>
        <a:p>
          <a:endParaRPr lang="fr-FR" sz="1200"/>
        </a:p>
      </dgm:t>
    </dgm:pt>
    <dgm:pt modelId="{1C4AA4B7-634C-4CBA-8066-E03FD66C6830}">
      <dgm:prSet phldrT="[Texte]" custT="1"/>
      <dgm:spPr>
        <a:solidFill>
          <a:schemeClr val="accent6">
            <a:lumMod val="20000"/>
            <a:lumOff val="80000"/>
          </a:schemeClr>
        </a:solidFill>
      </dgm:spPr>
      <dgm:t>
        <a:bodyPr/>
        <a:lstStyle/>
        <a:p>
          <a:r>
            <a:rPr lang="fr-FR" sz="1200" dirty="0">
              <a:hlinkClick xmlns:r="http://schemas.openxmlformats.org/officeDocument/2006/relationships" r:id="rId12" action="ppaction://hlinksldjump"/>
            </a:rPr>
            <a:t>III. </a:t>
          </a:r>
          <a:r>
            <a:rPr lang="fr-FR" sz="1200" dirty="0" err="1">
              <a:hlinkClick xmlns:r="http://schemas.openxmlformats.org/officeDocument/2006/relationships" r:id="rId12" action="ppaction://hlinksldjump"/>
            </a:rPr>
            <a:t>Voc</a:t>
          </a:r>
          <a:r>
            <a:rPr lang="fr-FR" sz="1200" dirty="0">
              <a:hlinkClick xmlns:r="http://schemas.openxmlformats.org/officeDocument/2006/relationships" r:id="rId12" action="ppaction://hlinksldjump"/>
            </a:rPr>
            <a:t>: aliments</a:t>
          </a:r>
          <a:endParaRPr lang="fr-FR" sz="1200" dirty="0"/>
        </a:p>
      </dgm:t>
    </dgm:pt>
    <dgm:pt modelId="{F9360B63-235F-4C4F-913A-0129822BD193}" type="parTrans" cxnId="{7C96E37D-2221-4703-9830-2485111A4943}">
      <dgm:prSet/>
      <dgm:spPr/>
      <dgm:t>
        <a:bodyPr/>
        <a:lstStyle/>
        <a:p>
          <a:endParaRPr lang="fr-FR" sz="1200"/>
        </a:p>
      </dgm:t>
    </dgm:pt>
    <dgm:pt modelId="{31BB5B69-4B99-4D7D-8A85-CD53BEB64987}" type="sibTrans" cxnId="{7C96E37D-2221-4703-9830-2485111A4943}">
      <dgm:prSet/>
      <dgm:spPr/>
      <dgm:t>
        <a:bodyPr/>
        <a:lstStyle/>
        <a:p>
          <a:endParaRPr lang="fr-FR" sz="12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12">
        <dgm:presLayoutVars>
          <dgm:bulletEnabled val="1"/>
        </dgm:presLayoutVars>
      </dgm:prSet>
      <dgm:spPr/>
    </dgm:pt>
    <dgm:pt modelId="{4F894FE4-D206-41C8-AF7E-2F059EF7A497}" type="pres">
      <dgm:prSet presAssocID="{D71A99E9-9574-442D-A8CA-B21062B246A6}" presName="parSpace" presStyleCnt="0"/>
      <dgm:spPr/>
    </dgm:pt>
    <dgm:pt modelId="{2F548C05-5D23-47B9-9153-0D08392EF497}" type="pres">
      <dgm:prSet presAssocID="{6FAE786F-AC75-4C08-AB21-821A5A2DCB78}" presName="parTxOnly" presStyleLbl="node1" presStyleIdx="1" presStyleCnt="12">
        <dgm:presLayoutVars>
          <dgm:bulletEnabled val="1"/>
        </dgm:presLayoutVars>
      </dgm:prSet>
      <dgm:spPr/>
    </dgm:pt>
    <dgm:pt modelId="{2641F55C-7678-4F0E-9F26-07FCA1D57FDD}" type="pres">
      <dgm:prSet presAssocID="{EB9486F7-414A-4ECD-8706-C58E89D3C254}" presName="parSpace" presStyleCnt="0"/>
      <dgm:spPr/>
    </dgm:pt>
    <dgm:pt modelId="{07D5B92C-B88D-4097-96C2-28859F65CA7F}" type="pres">
      <dgm:prSet presAssocID="{1C4AA4B7-634C-4CBA-8066-E03FD66C6830}" presName="parTxOnly" presStyleLbl="node1" presStyleIdx="2" presStyleCnt="12">
        <dgm:presLayoutVars>
          <dgm:bulletEnabled val="1"/>
        </dgm:presLayoutVars>
      </dgm:prSet>
      <dgm:spPr/>
    </dgm:pt>
    <dgm:pt modelId="{149AD83A-B175-422B-8511-AB5D0AE3C71B}" type="pres">
      <dgm:prSet presAssocID="{31BB5B69-4B99-4D7D-8A85-CD53BEB64987}" presName="parSpace" presStyleCnt="0"/>
      <dgm:spPr/>
    </dgm:pt>
    <dgm:pt modelId="{0BF32CFA-15F8-41C4-A152-C55FC3476C2D}" type="pres">
      <dgm:prSet presAssocID="{85EC93E8-032B-44C3-96BD-D8FC2CDF2A04}" presName="parTxOnly" presStyleLbl="node1" presStyleIdx="3" presStyleCnt="1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12">
        <dgm:presLayoutVars>
          <dgm:bulletEnabled val="1"/>
        </dgm:presLayoutVars>
      </dgm:prSet>
      <dgm:spPr/>
    </dgm:pt>
    <dgm:pt modelId="{25A1145E-2788-45FB-97B7-F8C4089C4654}" type="pres">
      <dgm:prSet presAssocID="{F11C5AE7-F1F8-4B7B-AAC2-50535A342F1D}" presName="parSpace" presStyleCnt="0"/>
      <dgm:spPr/>
    </dgm:pt>
    <dgm:pt modelId="{9FAE840A-45EF-4838-804D-7D38725257B5}" type="pres">
      <dgm:prSet presAssocID="{51A4E85C-7853-4BD1-99B8-500FA732C07C}" presName="parTxOnly" presStyleLbl="node1" presStyleIdx="5" presStyleCnt="12">
        <dgm:presLayoutVars>
          <dgm:bulletEnabled val="1"/>
        </dgm:presLayoutVars>
      </dgm:prSet>
      <dgm:spPr/>
    </dgm:pt>
    <dgm:pt modelId="{BBB638DF-FC3D-4C30-895A-940F06B6343E}" type="pres">
      <dgm:prSet presAssocID="{1D2E3503-D81D-4ED0-BBED-9752F01DDB36}" presName="parSpace" presStyleCnt="0"/>
      <dgm:spPr/>
    </dgm:pt>
    <dgm:pt modelId="{2CC4FF6B-995D-4E35-BB3F-77D64CD4A0D0}" type="pres">
      <dgm:prSet presAssocID="{2473E0C6-F091-45D1-92DF-C3495EF1C401}" presName="parTxOnly" presStyleLbl="node1" presStyleIdx="6" presStyleCnt="12">
        <dgm:presLayoutVars>
          <dgm:bulletEnabled val="1"/>
        </dgm:presLayoutVars>
      </dgm:prSet>
      <dgm:spPr/>
    </dgm:pt>
    <dgm:pt modelId="{1B769117-C156-4328-97A8-A790DE76E5F3}" type="pres">
      <dgm:prSet presAssocID="{180EAE69-2C01-4311-B9E4-412DA1BB2F8A}" presName="parSpace" presStyleCnt="0"/>
      <dgm:spPr/>
    </dgm:pt>
    <dgm:pt modelId="{E0020522-8D25-4C40-9ABB-B5A802558AAC}" type="pres">
      <dgm:prSet presAssocID="{F6F74AEF-BB45-45DA-85BB-D022F832901F}" presName="parTxOnly" presStyleLbl="node1" presStyleIdx="7" presStyleCnt="12">
        <dgm:presLayoutVars>
          <dgm:bulletEnabled val="1"/>
        </dgm:presLayoutVars>
      </dgm:prSet>
      <dgm:spPr/>
    </dgm:pt>
    <dgm:pt modelId="{8CF0E4F3-6CAB-4DF7-8127-F071599528CD}" type="pres">
      <dgm:prSet presAssocID="{0A7681B3-6438-4331-95BA-32E8E2E65E7D}" presName="parSpace" presStyleCnt="0"/>
      <dgm:spPr/>
    </dgm:pt>
    <dgm:pt modelId="{6EE9DACF-3558-46D5-AD94-BB48E49F1489}" type="pres">
      <dgm:prSet presAssocID="{936D745D-CA20-4C08-BC30-D08A12E607A8}" presName="parTxOnly" presStyleLbl="node1" presStyleIdx="8" presStyleCnt="12">
        <dgm:presLayoutVars>
          <dgm:bulletEnabled val="1"/>
        </dgm:presLayoutVars>
      </dgm:prSet>
      <dgm:spPr/>
    </dgm:pt>
    <dgm:pt modelId="{32911B46-F97F-4525-AD59-CFE95FFB94FB}" type="pres">
      <dgm:prSet presAssocID="{3F89783E-1958-4D73-9E9D-4ADDC3DE43EC}" presName="parSpace" presStyleCnt="0"/>
      <dgm:spPr/>
    </dgm:pt>
    <dgm:pt modelId="{B5879791-AD02-494D-9D78-6C22396A75B7}" type="pres">
      <dgm:prSet presAssocID="{0D8A07CC-95B6-4EA0-829E-D9B8D030864E}" presName="parTxOnly" presStyleLbl="node1" presStyleIdx="9" presStyleCnt="12">
        <dgm:presLayoutVars>
          <dgm:bulletEnabled val="1"/>
        </dgm:presLayoutVars>
      </dgm:prSet>
      <dgm:spPr/>
    </dgm:pt>
    <dgm:pt modelId="{58A52110-D620-4823-A6FA-E8FA09D67D59}" type="pres">
      <dgm:prSet presAssocID="{922F579C-F95D-45B9-8EB7-32A2FB74BB9F}" presName="parSpace" presStyleCnt="0"/>
      <dgm:spPr/>
    </dgm:pt>
    <dgm:pt modelId="{92430BDE-7174-4B03-866C-936903DF07F9}" type="pres">
      <dgm:prSet presAssocID="{9CD13DA1-4E5F-4C46-A83B-A6876944F671}" presName="parTxOnly" presStyleLbl="node1" presStyleIdx="10" presStyleCnt="12">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11" presStyleCnt="12">
        <dgm:presLayoutVars>
          <dgm:bulletEnabled val="1"/>
        </dgm:presLayoutVars>
      </dgm:prSet>
      <dgm:spPr/>
    </dgm:pt>
  </dgm:ptLst>
  <dgm:cxnLst>
    <dgm:cxn modelId="{72738101-32A0-482A-BC85-92CF6BCE71EB}" srcId="{70A282F3-4515-4856-B2C0-86AA77246B51}" destId="{B1C5E547-A81E-4965-963A-5969F01DE233}" srcOrd="11" destOrd="0" parTransId="{AE6CC7CD-9FCB-4360-8E79-DF93DAF60737}" sibTransId="{580937A6-3062-43E0-84A4-203220A55668}"/>
    <dgm:cxn modelId="{BC1FA509-B3C6-4E15-9D7F-18D053E21C90}" type="presOf" srcId="{0D8A07CC-95B6-4EA0-829E-D9B8D030864E}" destId="{B5879791-AD02-494D-9D78-6C22396A75B7}" srcOrd="0" destOrd="0" presId="urn:microsoft.com/office/officeart/2005/8/layout/hChevron3"/>
    <dgm:cxn modelId="{8256F109-2CE8-4062-ACC0-DBE387B5E892}" type="presOf" srcId="{70A282F3-4515-4856-B2C0-86AA77246B51}" destId="{776A1F8C-5C31-4691-9C2B-A7F8DF456F32}" srcOrd="0" destOrd="0" presId="urn:microsoft.com/office/officeart/2005/8/layout/hChevron3"/>
    <dgm:cxn modelId="{738C1013-B35C-45FD-A84F-246877F9D9FE}" type="presOf" srcId="{936D745D-CA20-4C08-BC30-D08A12E607A8}" destId="{6EE9DACF-3558-46D5-AD94-BB48E49F1489}" srcOrd="0" destOrd="0" presId="urn:microsoft.com/office/officeart/2005/8/layout/hChevron3"/>
    <dgm:cxn modelId="{AE06BB18-E8A4-4D1E-ACA5-3BC536A79940}" srcId="{70A282F3-4515-4856-B2C0-86AA77246B51}" destId="{51A4E85C-7853-4BD1-99B8-500FA732C07C}" srcOrd="5" destOrd="0" parTransId="{B7C07AFD-23D0-4ADA-AB3D-00F07F4ED878}" sibTransId="{1D2E3503-D81D-4ED0-BBED-9752F01DDB36}"/>
    <dgm:cxn modelId="{E8BBB22B-7300-4868-A083-1104E6BD099B}" type="presOf" srcId="{71854ADA-8CB0-41DE-A023-09C1AF968FE5}" destId="{10216DF6-6500-4360-8168-79C8E29168F6}" srcOrd="0" destOrd="0" presId="urn:microsoft.com/office/officeart/2005/8/layout/hChevron3"/>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1"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0C3B4C51-DA37-44EB-8B1A-A227097089DF}" type="presOf" srcId="{51A4E85C-7853-4BD1-99B8-500FA732C07C}" destId="{9FAE840A-45EF-4838-804D-7D38725257B5}" srcOrd="0" destOrd="0" presId="urn:microsoft.com/office/officeart/2005/8/layout/hChevron3"/>
    <dgm:cxn modelId="{7C96E37D-2221-4703-9830-2485111A4943}" srcId="{70A282F3-4515-4856-B2C0-86AA77246B51}" destId="{1C4AA4B7-634C-4CBA-8066-E03FD66C6830}" srcOrd="2" destOrd="0" parTransId="{F9360B63-235F-4C4F-913A-0129822BD193}" sibTransId="{31BB5B69-4B99-4D7D-8A85-CD53BEB64987}"/>
    <dgm:cxn modelId="{7003787F-7B8C-4EAA-87AB-559D63E64850}" type="presOf" srcId="{2473E0C6-F091-45D1-92DF-C3495EF1C401}" destId="{2CC4FF6B-995D-4E35-BB3F-77D64CD4A0D0}" srcOrd="0" destOrd="0" presId="urn:microsoft.com/office/officeart/2005/8/layout/hChevron3"/>
    <dgm:cxn modelId="{D7169B87-9B7A-456D-8969-26D2699B1861}" srcId="{70A282F3-4515-4856-B2C0-86AA77246B51}" destId="{0D8A07CC-95B6-4EA0-829E-D9B8D030864E}" srcOrd="9" destOrd="0" parTransId="{D1EA18D4-45E8-453B-9846-F7DB3EB607EC}" sibTransId="{922F579C-F95D-45B9-8EB7-32A2FB74BB9F}"/>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10" destOrd="0" parTransId="{A0441888-E3AF-4D12-AB92-613143FC1909}" sibTransId="{1E76E48C-B58D-4209-8280-B24013EBE79B}"/>
    <dgm:cxn modelId="{5B7573AD-785D-4B55-A230-E32D87EAB77C}" srcId="{70A282F3-4515-4856-B2C0-86AA77246B51}" destId="{F6F74AEF-BB45-45DA-85BB-D022F832901F}" srcOrd="7" destOrd="0" parTransId="{31D343A9-D0AF-42AA-80A0-2F8A29E1D15C}" sibTransId="{0A7681B3-6438-4331-95BA-32E8E2E65E7D}"/>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EDF810CE-15C3-42DD-BF0A-6F360788C8CC}" srcId="{70A282F3-4515-4856-B2C0-86AA77246B51}" destId="{936D745D-CA20-4C08-BC30-D08A12E607A8}" srcOrd="8" destOrd="0" parTransId="{5794BC60-2566-4E8B-AF41-932DE9E3CF09}" sibTransId="{3F89783E-1958-4D73-9E9D-4ADDC3DE43EC}"/>
    <dgm:cxn modelId="{2469B8E2-A478-42E2-AA81-10AD3E8626D6}" type="presOf" srcId="{F6F74AEF-BB45-45DA-85BB-D022F832901F}" destId="{E0020522-8D25-4C40-9ABB-B5A802558AAC}"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9587E1F6-0EDF-4079-BE46-C5E4EDAD7C76}" type="presOf" srcId="{1C4AA4B7-634C-4CBA-8066-E03FD66C6830}" destId="{07D5B92C-B88D-4097-96C2-28859F65CA7F}" srcOrd="0" destOrd="0" presId="urn:microsoft.com/office/officeart/2005/8/layout/hChevron3"/>
    <dgm:cxn modelId="{2A5368FE-1C47-49B5-BBAB-3FCDB61912AD}" srcId="{70A282F3-4515-4856-B2C0-86AA77246B51}" destId="{2473E0C6-F091-45D1-92DF-C3495EF1C401}" srcOrd="6" destOrd="0" parTransId="{4433C147-A76C-4373-82A9-5E8D9C6D1838}" sibTransId="{180EAE69-2C01-4311-B9E4-412DA1BB2F8A}"/>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23E8F3E0-0D4E-44EC-A5D5-384FB891694A}" type="presParOf" srcId="{776A1F8C-5C31-4691-9C2B-A7F8DF456F32}" destId="{2F548C05-5D23-47B9-9153-0D08392EF497}" srcOrd="2" destOrd="0" presId="urn:microsoft.com/office/officeart/2005/8/layout/hChevron3"/>
    <dgm:cxn modelId="{6B743A57-743D-4B08-99B0-997F146DC9E6}" type="presParOf" srcId="{776A1F8C-5C31-4691-9C2B-A7F8DF456F32}" destId="{2641F55C-7678-4F0E-9F26-07FCA1D57FDD}" srcOrd="3" destOrd="0" presId="urn:microsoft.com/office/officeart/2005/8/layout/hChevron3"/>
    <dgm:cxn modelId="{DC205062-3D57-485B-A4A3-88E08CF67B73}" type="presParOf" srcId="{776A1F8C-5C31-4691-9C2B-A7F8DF456F32}" destId="{07D5B92C-B88D-4097-96C2-28859F65CA7F}" srcOrd="4" destOrd="0" presId="urn:microsoft.com/office/officeart/2005/8/layout/hChevron3"/>
    <dgm:cxn modelId="{564C1AF4-A875-4033-AC0C-3A982FD8735B}" type="presParOf" srcId="{776A1F8C-5C31-4691-9C2B-A7F8DF456F32}" destId="{149AD83A-B175-422B-8511-AB5D0AE3C71B}"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2A60B205-ECBC-4A54-8744-FD5CBA466B06}" type="presParOf" srcId="{776A1F8C-5C31-4691-9C2B-A7F8DF456F32}" destId="{9FAE840A-45EF-4838-804D-7D38725257B5}" srcOrd="10" destOrd="0" presId="urn:microsoft.com/office/officeart/2005/8/layout/hChevron3"/>
    <dgm:cxn modelId="{43B5F5F6-6381-4D48-B856-1AB4A62ACFE7}" type="presParOf" srcId="{776A1F8C-5C31-4691-9C2B-A7F8DF456F32}" destId="{BBB638DF-FC3D-4C30-895A-940F06B6343E}" srcOrd="11" destOrd="0" presId="urn:microsoft.com/office/officeart/2005/8/layout/hChevron3"/>
    <dgm:cxn modelId="{3459719D-6CFD-462C-B8D1-15E16C375775}" type="presParOf" srcId="{776A1F8C-5C31-4691-9C2B-A7F8DF456F32}" destId="{2CC4FF6B-995D-4E35-BB3F-77D64CD4A0D0}" srcOrd="12" destOrd="0" presId="urn:microsoft.com/office/officeart/2005/8/layout/hChevron3"/>
    <dgm:cxn modelId="{9BEB9B76-D675-43EF-8776-EF1C3FA58311}" type="presParOf" srcId="{776A1F8C-5C31-4691-9C2B-A7F8DF456F32}" destId="{1B769117-C156-4328-97A8-A790DE76E5F3}" srcOrd="13" destOrd="0" presId="urn:microsoft.com/office/officeart/2005/8/layout/hChevron3"/>
    <dgm:cxn modelId="{3A64E952-699F-4EC7-9C53-12B304A1AC65}" type="presParOf" srcId="{776A1F8C-5C31-4691-9C2B-A7F8DF456F32}" destId="{E0020522-8D25-4C40-9ABB-B5A802558AAC}" srcOrd="14" destOrd="0" presId="urn:microsoft.com/office/officeart/2005/8/layout/hChevron3"/>
    <dgm:cxn modelId="{7C42AB26-C2B4-4645-A7A3-40E0E203DE4E}" type="presParOf" srcId="{776A1F8C-5C31-4691-9C2B-A7F8DF456F32}" destId="{8CF0E4F3-6CAB-4DF7-8127-F071599528CD}" srcOrd="15" destOrd="0" presId="urn:microsoft.com/office/officeart/2005/8/layout/hChevron3"/>
    <dgm:cxn modelId="{D9A9EFE4-1844-4005-8BED-2FB2A5DC5673}" type="presParOf" srcId="{776A1F8C-5C31-4691-9C2B-A7F8DF456F32}" destId="{6EE9DACF-3558-46D5-AD94-BB48E49F1489}" srcOrd="16" destOrd="0" presId="urn:microsoft.com/office/officeart/2005/8/layout/hChevron3"/>
    <dgm:cxn modelId="{DDC766BE-4A32-4C0C-825B-A9815018E346}" type="presParOf" srcId="{776A1F8C-5C31-4691-9C2B-A7F8DF456F32}" destId="{32911B46-F97F-4525-AD59-CFE95FFB94FB}" srcOrd="17" destOrd="0" presId="urn:microsoft.com/office/officeart/2005/8/layout/hChevron3"/>
    <dgm:cxn modelId="{50FEB9A3-6A5E-493F-B5D2-A491D2B86465}" type="presParOf" srcId="{776A1F8C-5C31-4691-9C2B-A7F8DF456F32}" destId="{B5879791-AD02-494D-9D78-6C22396A75B7}" srcOrd="18" destOrd="0" presId="urn:microsoft.com/office/officeart/2005/8/layout/hChevron3"/>
    <dgm:cxn modelId="{0534FCC8-F103-4C46-8CA6-2E6FE1A79070}" type="presParOf" srcId="{776A1F8C-5C31-4691-9C2B-A7F8DF456F32}" destId="{58A52110-D620-4823-A6FA-E8FA09D67D59}" srcOrd="19" destOrd="0" presId="urn:microsoft.com/office/officeart/2005/8/layout/hChevron3"/>
    <dgm:cxn modelId="{FA103E51-2275-407D-9C53-E55B4CF21AE3}" type="presParOf" srcId="{776A1F8C-5C31-4691-9C2B-A7F8DF456F32}" destId="{92430BDE-7174-4B03-866C-936903DF07F9}" srcOrd="20" destOrd="0" presId="urn:microsoft.com/office/officeart/2005/8/layout/hChevron3"/>
    <dgm:cxn modelId="{F31D3BCB-2AFA-458D-96BF-227456F0A622}" type="presParOf" srcId="{776A1F8C-5C31-4691-9C2B-A7F8DF456F32}" destId="{67BB3DEC-BE6B-4F48-94DF-D5CCA4276827}" srcOrd="21" destOrd="0" presId="urn:microsoft.com/office/officeart/2005/8/layout/hChevron3"/>
    <dgm:cxn modelId="{E192B9E4-C8EF-43DC-BA11-78FD917000E5}" type="presParOf" srcId="{776A1F8C-5C31-4691-9C2B-A7F8DF456F32}" destId="{2CB68F4E-D058-4ECE-8D28-436B2D71DCC9}" srcOrd="22"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2.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200" dirty="0">
              <a:hlinkClick xmlns:r="http://schemas.openxmlformats.org/officeDocument/2006/relationships" r:id="rId1" action="ppaction://hlinksldjump"/>
            </a:rPr>
            <a:t>I. Starter</a:t>
          </a:r>
          <a:endParaRPr lang="fr-FR" sz="1200" dirty="0"/>
        </a:p>
      </dgm:t>
    </dgm:pt>
    <dgm:pt modelId="{C735A598-7BAA-4198-B3DB-B75AF76A8085}" type="parTrans" cxnId="{C66094AE-62B6-4AC2-AD90-6DDD41DB0420}">
      <dgm:prSet/>
      <dgm:spPr/>
      <dgm:t>
        <a:bodyPr/>
        <a:lstStyle/>
        <a:p>
          <a:endParaRPr lang="fr-FR" sz="1200"/>
        </a:p>
      </dgm:t>
    </dgm:pt>
    <dgm:pt modelId="{D71A99E9-9574-442D-A8CA-B21062B246A6}" type="sibTrans" cxnId="{C66094AE-62B6-4AC2-AD90-6DDD41DB0420}">
      <dgm:prSet/>
      <dgm:spPr/>
      <dgm:t>
        <a:bodyPr/>
        <a:lstStyle/>
        <a:p>
          <a:endParaRPr lang="fr-FR" sz="1200"/>
        </a:p>
      </dgm:t>
    </dgm:pt>
    <dgm:pt modelId="{6FAE786F-AC75-4C08-AB21-821A5A2DCB78}">
      <dgm:prSet phldrT="[Texte]" custT="1"/>
      <dgm:spPr>
        <a:solidFill>
          <a:schemeClr val="accent6">
            <a:lumMod val="20000"/>
            <a:lumOff val="80000"/>
          </a:schemeClr>
        </a:solidFill>
      </dgm:spPr>
      <dgm:t>
        <a:bodyPr/>
        <a:lstStyle/>
        <a:p>
          <a:r>
            <a:rPr lang="fr-FR" sz="1200" dirty="0">
              <a:hlinkClick xmlns:r="http://schemas.openxmlformats.org/officeDocument/2006/relationships" r:id="rId2" action="ppaction://hlinksldjump"/>
            </a:rPr>
            <a:t>II. C. texte</a:t>
          </a:r>
          <a:endParaRPr lang="fr-FR" sz="1200" dirty="0"/>
        </a:p>
      </dgm:t>
    </dgm:pt>
    <dgm:pt modelId="{995DA614-9380-4BB6-AF59-3DCB142B5F48}" type="parTrans" cxnId="{999FA33F-C5F2-4496-9223-5605050F10AE}">
      <dgm:prSet/>
      <dgm:spPr/>
      <dgm:t>
        <a:bodyPr/>
        <a:lstStyle/>
        <a:p>
          <a:endParaRPr lang="fr-FR" sz="1200"/>
        </a:p>
      </dgm:t>
    </dgm:pt>
    <dgm:pt modelId="{EB9486F7-414A-4ECD-8706-C58E89D3C254}" type="sibTrans" cxnId="{999FA33F-C5F2-4496-9223-5605050F10AE}">
      <dgm:prSet/>
      <dgm:spPr/>
      <dgm:t>
        <a:bodyPr/>
        <a:lstStyle/>
        <a:p>
          <a:endParaRPr lang="fr-FR" sz="1200"/>
        </a:p>
      </dgm:t>
    </dgm:pt>
    <dgm:pt modelId="{85EC93E8-032B-44C3-96BD-D8FC2CDF2A04}">
      <dgm:prSet phldrT="[Texte]" custT="1"/>
      <dgm:spPr>
        <a:solidFill>
          <a:schemeClr val="accent6">
            <a:lumMod val="20000"/>
            <a:lumOff val="80000"/>
          </a:schemeClr>
        </a:solidFill>
      </dgm:spPr>
      <dgm:t>
        <a:bodyPr/>
        <a:lstStyle/>
        <a:p>
          <a:r>
            <a:rPr lang="fr-FR" sz="1200" dirty="0">
              <a:hlinkClick xmlns:r="http://schemas.openxmlformats.org/officeDocument/2006/relationships" r:id="rId3" action="ppaction://hlinksldjump"/>
            </a:rPr>
            <a:t>IV. Gr: qté définie</a:t>
          </a:r>
          <a:endParaRPr lang="fr-FR" sz="1200" dirty="0"/>
        </a:p>
      </dgm:t>
    </dgm:pt>
    <dgm:pt modelId="{B0ED8357-9422-40D9-916C-E231BBDB607E}" type="parTrans" cxnId="{0A00E1CB-F810-44A5-A8D7-65B7092DF0AD}">
      <dgm:prSet/>
      <dgm:spPr/>
      <dgm:t>
        <a:bodyPr/>
        <a:lstStyle/>
        <a:p>
          <a:endParaRPr lang="fr-FR" sz="1200"/>
        </a:p>
      </dgm:t>
    </dgm:pt>
    <dgm:pt modelId="{9936B63E-A76D-4026-BBC4-6A1BEE9FE167}" type="sibTrans" cxnId="{0A00E1CB-F810-44A5-A8D7-65B7092DF0AD}">
      <dgm:prSet/>
      <dgm:spPr/>
      <dgm:t>
        <a:bodyPr/>
        <a:lstStyle/>
        <a:p>
          <a:endParaRPr lang="fr-FR" sz="1200"/>
        </a:p>
      </dgm:t>
    </dgm:pt>
    <dgm:pt modelId="{63BF9446-41F9-44D2-88CF-A079D597BA95}">
      <dgm:prSet phldrT="[Texte]" custT="1"/>
      <dgm:spPr>
        <a:solidFill>
          <a:schemeClr val="accent6">
            <a:lumMod val="20000"/>
            <a:lumOff val="80000"/>
          </a:schemeClr>
        </a:solidFill>
      </dgm:spPr>
      <dgm:t>
        <a:bodyPr/>
        <a:lstStyle/>
        <a:p>
          <a:r>
            <a:rPr lang="fr-FR" sz="1200" dirty="0">
              <a:hlinkClick xmlns:r="http://schemas.openxmlformats.org/officeDocument/2006/relationships" r:id="rId4" action="ppaction://hlinksldjump"/>
            </a:rPr>
            <a:t>V. Gr: qté indéfinie</a:t>
          </a:r>
          <a:endParaRPr lang="fr-FR" sz="1200" dirty="0"/>
        </a:p>
      </dgm:t>
    </dgm:pt>
    <dgm:pt modelId="{9AEBF485-80B7-4E72-B632-6D0248883F53}" type="parTrans" cxnId="{B2C73BEB-7BFC-4B9A-BF95-0C73B50EBA98}">
      <dgm:prSet/>
      <dgm:spPr/>
      <dgm:t>
        <a:bodyPr/>
        <a:lstStyle/>
        <a:p>
          <a:endParaRPr lang="fr-FR" sz="1200"/>
        </a:p>
      </dgm:t>
    </dgm:pt>
    <dgm:pt modelId="{F11C5AE7-F1F8-4B7B-AAC2-50535A342F1D}" type="sibTrans" cxnId="{B2C73BEB-7BFC-4B9A-BF95-0C73B50EBA98}">
      <dgm:prSet/>
      <dgm:spPr/>
      <dgm:t>
        <a:bodyPr/>
        <a:lstStyle/>
        <a:p>
          <a:endParaRPr lang="fr-FR" sz="1200"/>
        </a:p>
      </dgm:t>
    </dgm:pt>
    <dgm:pt modelId="{9CD13DA1-4E5F-4C46-A83B-A6876944F671}">
      <dgm:prSet phldrT="[Texte]" custT="1"/>
      <dgm:spPr>
        <a:solidFill>
          <a:schemeClr val="accent6">
            <a:lumMod val="20000"/>
            <a:lumOff val="80000"/>
          </a:schemeClr>
        </a:solidFill>
      </dgm:spPr>
      <dgm:t>
        <a:bodyPr/>
        <a:lstStyle/>
        <a:p>
          <a:r>
            <a:rPr lang="fr-FR" sz="1200" dirty="0">
              <a:hlinkClick xmlns:r="http://schemas.openxmlformats.org/officeDocument/2006/relationships" r:id="rId5" action="ppaction://hlinksldjump"/>
            </a:rPr>
            <a:t>XI. Phonétique</a:t>
          </a:r>
          <a:endParaRPr lang="fr-FR" sz="1200" dirty="0"/>
        </a:p>
      </dgm:t>
    </dgm:pt>
    <dgm:pt modelId="{A0441888-E3AF-4D12-AB92-613143FC1909}" type="parTrans" cxnId="{C85385A2-F66B-431C-B9AC-A00FB80E79EB}">
      <dgm:prSet/>
      <dgm:spPr/>
      <dgm:t>
        <a:bodyPr/>
        <a:lstStyle/>
        <a:p>
          <a:endParaRPr lang="fr-FR" sz="1200"/>
        </a:p>
      </dgm:t>
    </dgm:pt>
    <dgm:pt modelId="{1E76E48C-B58D-4209-8280-B24013EBE79B}" type="sibTrans" cxnId="{C85385A2-F66B-431C-B9AC-A00FB80E79EB}">
      <dgm:prSet/>
      <dgm:spPr/>
      <dgm:t>
        <a:bodyPr/>
        <a:lstStyle/>
        <a:p>
          <a:endParaRPr lang="fr-FR" sz="1200"/>
        </a:p>
      </dgm:t>
    </dgm:pt>
    <dgm:pt modelId="{B1C5E547-A81E-4965-963A-5969F01DE233}">
      <dgm:prSet phldrT="[Texte]" custT="1"/>
      <dgm:spPr>
        <a:solidFill>
          <a:schemeClr val="accent6">
            <a:lumMod val="20000"/>
            <a:lumOff val="80000"/>
          </a:schemeClr>
        </a:solidFill>
      </dgm:spPr>
      <dgm:t>
        <a:bodyPr/>
        <a:lstStyle/>
        <a:p>
          <a:r>
            <a:rPr lang="fr-FR" sz="1200" dirty="0">
              <a:hlinkClick xmlns:r="http://schemas.openxmlformats.org/officeDocument/2006/relationships" r:id="rId6" action="ppaction://hlinksldjump"/>
            </a:rPr>
            <a:t>XII. Production</a:t>
          </a:r>
          <a:endParaRPr lang="fr-FR" sz="1200" dirty="0"/>
        </a:p>
      </dgm:t>
    </dgm:pt>
    <dgm:pt modelId="{AE6CC7CD-9FCB-4360-8E79-DF93DAF60737}" type="parTrans" cxnId="{72738101-32A0-482A-BC85-92CF6BCE71EB}">
      <dgm:prSet/>
      <dgm:spPr/>
      <dgm:t>
        <a:bodyPr/>
        <a:lstStyle/>
        <a:p>
          <a:endParaRPr lang="fr-FR" sz="1200"/>
        </a:p>
      </dgm:t>
    </dgm:pt>
    <dgm:pt modelId="{580937A6-3062-43E0-84A4-203220A55668}" type="sibTrans" cxnId="{72738101-32A0-482A-BC85-92CF6BCE71EB}">
      <dgm:prSet/>
      <dgm:spPr/>
      <dgm:t>
        <a:bodyPr/>
        <a:lstStyle/>
        <a:p>
          <a:endParaRPr lang="fr-FR" sz="1200"/>
        </a:p>
      </dgm:t>
    </dgm:pt>
    <dgm:pt modelId="{51A4E85C-7853-4BD1-99B8-500FA732C07C}">
      <dgm:prSet phldrT="[Texte]" custT="1"/>
      <dgm:spPr>
        <a:solidFill>
          <a:schemeClr val="accent6">
            <a:lumMod val="20000"/>
            <a:lumOff val="80000"/>
          </a:schemeClr>
        </a:solidFill>
      </dgm:spPr>
      <dgm:t>
        <a:bodyPr/>
        <a:lstStyle/>
        <a:p>
          <a:r>
            <a:rPr lang="fr-FR" sz="1200" dirty="0">
              <a:hlinkClick xmlns:r="http://schemas.openxmlformats.org/officeDocument/2006/relationships" r:id="rId7" action="ppaction://hlinksldjump"/>
            </a:rPr>
            <a:t>VI. </a:t>
          </a:r>
          <a:r>
            <a:rPr lang="fr-FR" sz="1200" dirty="0" err="1">
              <a:hlinkClick xmlns:r="http://schemas.openxmlformats.org/officeDocument/2006/relationships" r:id="rId7" action="ppaction://hlinksldjump"/>
            </a:rPr>
            <a:t>Voc</a:t>
          </a:r>
          <a:r>
            <a:rPr lang="fr-FR" sz="1200" dirty="0">
              <a:hlinkClick xmlns:r="http://schemas.openxmlformats.org/officeDocument/2006/relationships" r:id="rId7" action="ppaction://hlinksldjump"/>
            </a:rPr>
            <a:t>: actions</a:t>
          </a:r>
          <a:endParaRPr lang="fr-FR" sz="1200" dirty="0"/>
        </a:p>
      </dgm:t>
    </dgm:pt>
    <dgm:pt modelId="{B7C07AFD-23D0-4ADA-AB3D-00F07F4ED878}" type="parTrans" cxnId="{AE06BB18-E8A4-4D1E-ACA5-3BC536A79940}">
      <dgm:prSet/>
      <dgm:spPr/>
      <dgm:t>
        <a:bodyPr/>
        <a:lstStyle/>
        <a:p>
          <a:endParaRPr lang="fr-FR" sz="1200"/>
        </a:p>
      </dgm:t>
    </dgm:pt>
    <dgm:pt modelId="{1D2E3503-D81D-4ED0-BBED-9752F01DDB36}" type="sibTrans" cxnId="{AE06BB18-E8A4-4D1E-ACA5-3BC536A79940}">
      <dgm:prSet/>
      <dgm:spPr/>
      <dgm:t>
        <a:bodyPr/>
        <a:lstStyle/>
        <a:p>
          <a:endParaRPr lang="fr-FR" sz="1200"/>
        </a:p>
      </dgm:t>
    </dgm:pt>
    <dgm:pt modelId="{2473E0C6-F091-45D1-92DF-C3495EF1C401}">
      <dgm:prSet phldrT="[Texte]" custT="1"/>
      <dgm:spPr>
        <a:solidFill>
          <a:srgbClr val="FFC000"/>
        </a:solidFill>
      </dgm:spPr>
      <dgm:t>
        <a:bodyPr/>
        <a:lstStyle/>
        <a:p>
          <a:r>
            <a:rPr lang="fr-FR" sz="1200" dirty="0">
              <a:hlinkClick xmlns:r="http://schemas.openxmlformats.org/officeDocument/2006/relationships" r:id="rId8" action="ppaction://hlinksldjump"/>
            </a:rPr>
            <a:t>VII. Gr: COD</a:t>
          </a:r>
          <a:endParaRPr lang="fr-FR" sz="1200" dirty="0"/>
        </a:p>
      </dgm:t>
    </dgm:pt>
    <dgm:pt modelId="{4433C147-A76C-4373-82A9-5E8D9C6D1838}" type="parTrans" cxnId="{2A5368FE-1C47-49B5-BBAB-3FCDB61912AD}">
      <dgm:prSet/>
      <dgm:spPr/>
      <dgm:t>
        <a:bodyPr/>
        <a:lstStyle/>
        <a:p>
          <a:endParaRPr lang="fr-FR" sz="1200"/>
        </a:p>
      </dgm:t>
    </dgm:pt>
    <dgm:pt modelId="{180EAE69-2C01-4311-B9E4-412DA1BB2F8A}" type="sibTrans" cxnId="{2A5368FE-1C47-49B5-BBAB-3FCDB61912AD}">
      <dgm:prSet/>
      <dgm:spPr/>
      <dgm:t>
        <a:bodyPr/>
        <a:lstStyle/>
        <a:p>
          <a:endParaRPr lang="fr-FR" sz="1200"/>
        </a:p>
      </dgm:t>
    </dgm:pt>
    <dgm:pt modelId="{F6F74AEF-BB45-45DA-85BB-D022F832901F}">
      <dgm:prSet phldrT="[Texte]" custT="1"/>
      <dgm:spPr>
        <a:solidFill>
          <a:schemeClr val="accent6">
            <a:lumMod val="20000"/>
            <a:lumOff val="80000"/>
          </a:schemeClr>
        </a:solidFill>
      </dgm:spPr>
      <dgm:t>
        <a:bodyPr/>
        <a:lstStyle/>
        <a:p>
          <a:r>
            <a:rPr lang="fr-FR" sz="1200" dirty="0">
              <a:hlinkClick xmlns:r="http://schemas.openxmlformats.org/officeDocument/2006/relationships" r:id="rId9" action="ppaction://hlinksldjump"/>
            </a:rPr>
            <a:t>VIII. Gr: prés. progressif</a:t>
          </a:r>
          <a:endParaRPr lang="fr-FR" sz="1200" dirty="0"/>
        </a:p>
      </dgm:t>
    </dgm:pt>
    <dgm:pt modelId="{31D343A9-D0AF-42AA-80A0-2F8A29E1D15C}" type="parTrans" cxnId="{5B7573AD-785D-4B55-A230-E32D87EAB77C}">
      <dgm:prSet/>
      <dgm:spPr/>
      <dgm:t>
        <a:bodyPr/>
        <a:lstStyle/>
        <a:p>
          <a:endParaRPr lang="fr-FR" sz="1200"/>
        </a:p>
      </dgm:t>
    </dgm:pt>
    <dgm:pt modelId="{0A7681B3-6438-4331-95BA-32E8E2E65E7D}" type="sibTrans" cxnId="{5B7573AD-785D-4B55-A230-E32D87EAB77C}">
      <dgm:prSet/>
      <dgm:spPr/>
      <dgm:t>
        <a:bodyPr/>
        <a:lstStyle/>
        <a:p>
          <a:endParaRPr lang="fr-FR" sz="1200"/>
        </a:p>
      </dgm:t>
    </dgm:pt>
    <dgm:pt modelId="{936D745D-CA20-4C08-BC30-D08A12E607A8}">
      <dgm:prSet phldrT="[Texte]" custT="1"/>
      <dgm:spPr>
        <a:solidFill>
          <a:schemeClr val="accent6">
            <a:lumMod val="20000"/>
            <a:lumOff val="80000"/>
          </a:schemeClr>
        </a:solidFill>
      </dgm:spPr>
      <dgm:t>
        <a:bodyPr/>
        <a:lstStyle/>
        <a:p>
          <a:r>
            <a:rPr lang="fr-FR" sz="1200" dirty="0">
              <a:hlinkClick xmlns:r="http://schemas.openxmlformats.org/officeDocument/2006/relationships" r:id="rId10" action="ppaction://hlinksldjump"/>
            </a:rPr>
            <a:t>IX. </a:t>
          </a:r>
          <a:r>
            <a:rPr lang="fr-FR" sz="1200" dirty="0" err="1">
              <a:hlinkClick xmlns:r="http://schemas.openxmlformats.org/officeDocument/2006/relationships" r:id="rId10" action="ppaction://hlinksldjump"/>
            </a:rPr>
            <a:t>Voc</a:t>
          </a:r>
          <a:r>
            <a:rPr lang="fr-FR" sz="1200" dirty="0">
              <a:hlinkClick xmlns:r="http://schemas.openxmlformats.org/officeDocument/2006/relationships" r:id="rId10" action="ppaction://hlinksldjump"/>
            </a:rPr>
            <a:t>: connecteurs</a:t>
          </a:r>
          <a:endParaRPr lang="fr-FR" sz="1200" dirty="0"/>
        </a:p>
      </dgm:t>
    </dgm:pt>
    <dgm:pt modelId="{5794BC60-2566-4E8B-AF41-932DE9E3CF09}" type="parTrans" cxnId="{EDF810CE-15C3-42DD-BF0A-6F360788C8CC}">
      <dgm:prSet/>
      <dgm:spPr/>
      <dgm:t>
        <a:bodyPr/>
        <a:lstStyle/>
        <a:p>
          <a:endParaRPr lang="fr-FR" sz="1200"/>
        </a:p>
      </dgm:t>
    </dgm:pt>
    <dgm:pt modelId="{3F89783E-1958-4D73-9E9D-4ADDC3DE43EC}" type="sibTrans" cxnId="{EDF810CE-15C3-42DD-BF0A-6F360788C8CC}">
      <dgm:prSet/>
      <dgm:spPr/>
      <dgm:t>
        <a:bodyPr/>
        <a:lstStyle/>
        <a:p>
          <a:endParaRPr lang="fr-FR" sz="1200"/>
        </a:p>
      </dgm:t>
    </dgm:pt>
    <dgm:pt modelId="{0D8A07CC-95B6-4EA0-829E-D9B8D030864E}">
      <dgm:prSet phldrT="[Texte]" custT="1"/>
      <dgm:spPr>
        <a:solidFill>
          <a:schemeClr val="accent6">
            <a:lumMod val="20000"/>
            <a:lumOff val="80000"/>
          </a:schemeClr>
        </a:solidFill>
      </dgm:spPr>
      <dgm:t>
        <a:bodyPr/>
        <a:lstStyle/>
        <a:p>
          <a:r>
            <a:rPr lang="fr-FR" sz="1200" dirty="0">
              <a:hlinkClick xmlns:r="http://schemas.openxmlformats.org/officeDocument/2006/relationships" r:id="rId11" action="ppaction://hlinksldjump"/>
            </a:rPr>
            <a:t>X. </a:t>
          </a:r>
          <a:r>
            <a:rPr lang="fr-FR" sz="1200" dirty="0" err="1">
              <a:hlinkClick xmlns:r="http://schemas.openxmlformats.org/officeDocument/2006/relationships" r:id="rId11" action="ppaction://hlinksldjump"/>
            </a:rPr>
            <a:t>Voc</a:t>
          </a:r>
          <a:r>
            <a:rPr lang="fr-FR" sz="1200" dirty="0">
              <a:hlinkClick xmlns:r="http://schemas.openxmlformats.org/officeDocument/2006/relationships" r:id="rId11" action="ppaction://hlinksldjump"/>
            </a:rPr>
            <a:t>: opinion</a:t>
          </a:r>
          <a:endParaRPr lang="fr-FR" sz="1200" dirty="0"/>
        </a:p>
      </dgm:t>
    </dgm:pt>
    <dgm:pt modelId="{D1EA18D4-45E8-453B-9846-F7DB3EB607EC}" type="parTrans" cxnId="{D7169B87-9B7A-456D-8969-26D2699B1861}">
      <dgm:prSet/>
      <dgm:spPr/>
      <dgm:t>
        <a:bodyPr/>
        <a:lstStyle/>
        <a:p>
          <a:endParaRPr lang="fr-FR" sz="1200"/>
        </a:p>
      </dgm:t>
    </dgm:pt>
    <dgm:pt modelId="{922F579C-F95D-45B9-8EB7-32A2FB74BB9F}" type="sibTrans" cxnId="{D7169B87-9B7A-456D-8969-26D2699B1861}">
      <dgm:prSet/>
      <dgm:spPr/>
      <dgm:t>
        <a:bodyPr/>
        <a:lstStyle/>
        <a:p>
          <a:endParaRPr lang="fr-FR" sz="1200"/>
        </a:p>
      </dgm:t>
    </dgm:pt>
    <dgm:pt modelId="{1C4AA4B7-634C-4CBA-8066-E03FD66C6830}">
      <dgm:prSet phldrT="[Texte]" custT="1"/>
      <dgm:spPr>
        <a:solidFill>
          <a:schemeClr val="accent6">
            <a:lumMod val="20000"/>
            <a:lumOff val="80000"/>
          </a:schemeClr>
        </a:solidFill>
      </dgm:spPr>
      <dgm:t>
        <a:bodyPr/>
        <a:lstStyle/>
        <a:p>
          <a:r>
            <a:rPr lang="fr-FR" sz="1200" dirty="0">
              <a:hlinkClick xmlns:r="http://schemas.openxmlformats.org/officeDocument/2006/relationships" r:id="rId12" action="ppaction://hlinksldjump"/>
            </a:rPr>
            <a:t>III. </a:t>
          </a:r>
          <a:r>
            <a:rPr lang="fr-FR" sz="1200" dirty="0" err="1">
              <a:hlinkClick xmlns:r="http://schemas.openxmlformats.org/officeDocument/2006/relationships" r:id="rId12" action="ppaction://hlinksldjump"/>
            </a:rPr>
            <a:t>Voc</a:t>
          </a:r>
          <a:r>
            <a:rPr lang="fr-FR" sz="1200" dirty="0">
              <a:hlinkClick xmlns:r="http://schemas.openxmlformats.org/officeDocument/2006/relationships" r:id="rId12" action="ppaction://hlinksldjump"/>
            </a:rPr>
            <a:t>: aliments</a:t>
          </a:r>
          <a:endParaRPr lang="fr-FR" sz="1200" dirty="0"/>
        </a:p>
      </dgm:t>
    </dgm:pt>
    <dgm:pt modelId="{F9360B63-235F-4C4F-913A-0129822BD193}" type="parTrans" cxnId="{7C96E37D-2221-4703-9830-2485111A4943}">
      <dgm:prSet/>
      <dgm:spPr/>
      <dgm:t>
        <a:bodyPr/>
        <a:lstStyle/>
        <a:p>
          <a:endParaRPr lang="fr-FR" sz="1200"/>
        </a:p>
      </dgm:t>
    </dgm:pt>
    <dgm:pt modelId="{31BB5B69-4B99-4D7D-8A85-CD53BEB64987}" type="sibTrans" cxnId="{7C96E37D-2221-4703-9830-2485111A4943}">
      <dgm:prSet/>
      <dgm:spPr/>
      <dgm:t>
        <a:bodyPr/>
        <a:lstStyle/>
        <a:p>
          <a:endParaRPr lang="fr-FR" sz="12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12">
        <dgm:presLayoutVars>
          <dgm:bulletEnabled val="1"/>
        </dgm:presLayoutVars>
      </dgm:prSet>
      <dgm:spPr/>
    </dgm:pt>
    <dgm:pt modelId="{4F894FE4-D206-41C8-AF7E-2F059EF7A497}" type="pres">
      <dgm:prSet presAssocID="{D71A99E9-9574-442D-A8CA-B21062B246A6}" presName="parSpace" presStyleCnt="0"/>
      <dgm:spPr/>
    </dgm:pt>
    <dgm:pt modelId="{2F548C05-5D23-47B9-9153-0D08392EF497}" type="pres">
      <dgm:prSet presAssocID="{6FAE786F-AC75-4C08-AB21-821A5A2DCB78}" presName="parTxOnly" presStyleLbl="node1" presStyleIdx="1" presStyleCnt="12">
        <dgm:presLayoutVars>
          <dgm:bulletEnabled val="1"/>
        </dgm:presLayoutVars>
      </dgm:prSet>
      <dgm:spPr/>
    </dgm:pt>
    <dgm:pt modelId="{2641F55C-7678-4F0E-9F26-07FCA1D57FDD}" type="pres">
      <dgm:prSet presAssocID="{EB9486F7-414A-4ECD-8706-C58E89D3C254}" presName="parSpace" presStyleCnt="0"/>
      <dgm:spPr/>
    </dgm:pt>
    <dgm:pt modelId="{07D5B92C-B88D-4097-96C2-28859F65CA7F}" type="pres">
      <dgm:prSet presAssocID="{1C4AA4B7-634C-4CBA-8066-E03FD66C6830}" presName="parTxOnly" presStyleLbl="node1" presStyleIdx="2" presStyleCnt="12">
        <dgm:presLayoutVars>
          <dgm:bulletEnabled val="1"/>
        </dgm:presLayoutVars>
      </dgm:prSet>
      <dgm:spPr/>
    </dgm:pt>
    <dgm:pt modelId="{149AD83A-B175-422B-8511-AB5D0AE3C71B}" type="pres">
      <dgm:prSet presAssocID="{31BB5B69-4B99-4D7D-8A85-CD53BEB64987}" presName="parSpace" presStyleCnt="0"/>
      <dgm:spPr/>
    </dgm:pt>
    <dgm:pt modelId="{0BF32CFA-15F8-41C4-A152-C55FC3476C2D}" type="pres">
      <dgm:prSet presAssocID="{85EC93E8-032B-44C3-96BD-D8FC2CDF2A04}" presName="parTxOnly" presStyleLbl="node1" presStyleIdx="3" presStyleCnt="1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12">
        <dgm:presLayoutVars>
          <dgm:bulletEnabled val="1"/>
        </dgm:presLayoutVars>
      </dgm:prSet>
      <dgm:spPr/>
    </dgm:pt>
    <dgm:pt modelId="{25A1145E-2788-45FB-97B7-F8C4089C4654}" type="pres">
      <dgm:prSet presAssocID="{F11C5AE7-F1F8-4B7B-AAC2-50535A342F1D}" presName="parSpace" presStyleCnt="0"/>
      <dgm:spPr/>
    </dgm:pt>
    <dgm:pt modelId="{9FAE840A-45EF-4838-804D-7D38725257B5}" type="pres">
      <dgm:prSet presAssocID="{51A4E85C-7853-4BD1-99B8-500FA732C07C}" presName="parTxOnly" presStyleLbl="node1" presStyleIdx="5" presStyleCnt="12">
        <dgm:presLayoutVars>
          <dgm:bulletEnabled val="1"/>
        </dgm:presLayoutVars>
      </dgm:prSet>
      <dgm:spPr/>
    </dgm:pt>
    <dgm:pt modelId="{BBB638DF-FC3D-4C30-895A-940F06B6343E}" type="pres">
      <dgm:prSet presAssocID="{1D2E3503-D81D-4ED0-BBED-9752F01DDB36}" presName="parSpace" presStyleCnt="0"/>
      <dgm:spPr/>
    </dgm:pt>
    <dgm:pt modelId="{2CC4FF6B-995D-4E35-BB3F-77D64CD4A0D0}" type="pres">
      <dgm:prSet presAssocID="{2473E0C6-F091-45D1-92DF-C3495EF1C401}" presName="parTxOnly" presStyleLbl="node1" presStyleIdx="6" presStyleCnt="12">
        <dgm:presLayoutVars>
          <dgm:bulletEnabled val="1"/>
        </dgm:presLayoutVars>
      </dgm:prSet>
      <dgm:spPr/>
    </dgm:pt>
    <dgm:pt modelId="{1B769117-C156-4328-97A8-A790DE76E5F3}" type="pres">
      <dgm:prSet presAssocID="{180EAE69-2C01-4311-B9E4-412DA1BB2F8A}" presName="parSpace" presStyleCnt="0"/>
      <dgm:spPr/>
    </dgm:pt>
    <dgm:pt modelId="{E0020522-8D25-4C40-9ABB-B5A802558AAC}" type="pres">
      <dgm:prSet presAssocID="{F6F74AEF-BB45-45DA-85BB-D022F832901F}" presName="parTxOnly" presStyleLbl="node1" presStyleIdx="7" presStyleCnt="12">
        <dgm:presLayoutVars>
          <dgm:bulletEnabled val="1"/>
        </dgm:presLayoutVars>
      </dgm:prSet>
      <dgm:spPr/>
    </dgm:pt>
    <dgm:pt modelId="{8CF0E4F3-6CAB-4DF7-8127-F071599528CD}" type="pres">
      <dgm:prSet presAssocID="{0A7681B3-6438-4331-95BA-32E8E2E65E7D}" presName="parSpace" presStyleCnt="0"/>
      <dgm:spPr/>
    </dgm:pt>
    <dgm:pt modelId="{6EE9DACF-3558-46D5-AD94-BB48E49F1489}" type="pres">
      <dgm:prSet presAssocID="{936D745D-CA20-4C08-BC30-D08A12E607A8}" presName="parTxOnly" presStyleLbl="node1" presStyleIdx="8" presStyleCnt="12">
        <dgm:presLayoutVars>
          <dgm:bulletEnabled val="1"/>
        </dgm:presLayoutVars>
      </dgm:prSet>
      <dgm:spPr/>
    </dgm:pt>
    <dgm:pt modelId="{32911B46-F97F-4525-AD59-CFE95FFB94FB}" type="pres">
      <dgm:prSet presAssocID="{3F89783E-1958-4D73-9E9D-4ADDC3DE43EC}" presName="parSpace" presStyleCnt="0"/>
      <dgm:spPr/>
    </dgm:pt>
    <dgm:pt modelId="{B5879791-AD02-494D-9D78-6C22396A75B7}" type="pres">
      <dgm:prSet presAssocID="{0D8A07CC-95B6-4EA0-829E-D9B8D030864E}" presName="parTxOnly" presStyleLbl="node1" presStyleIdx="9" presStyleCnt="12">
        <dgm:presLayoutVars>
          <dgm:bulletEnabled val="1"/>
        </dgm:presLayoutVars>
      </dgm:prSet>
      <dgm:spPr/>
    </dgm:pt>
    <dgm:pt modelId="{58A52110-D620-4823-A6FA-E8FA09D67D59}" type="pres">
      <dgm:prSet presAssocID="{922F579C-F95D-45B9-8EB7-32A2FB74BB9F}" presName="parSpace" presStyleCnt="0"/>
      <dgm:spPr/>
    </dgm:pt>
    <dgm:pt modelId="{92430BDE-7174-4B03-866C-936903DF07F9}" type="pres">
      <dgm:prSet presAssocID="{9CD13DA1-4E5F-4C46-A83B-A6876944F671}" presName="parTxOnly" presStyleLbl="node1" presStyleIdx="10" presStyleCnt="12">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11" presStyleCnt="12">
        <dgm:presLayoutVars>
          <dgm:bulletEnabled val="1"/>
        </dgm:presLayoutVars>
      </dgm:prSet>
      <dgm:spPr/>
    </dgm:pt>
  </dgm:ptLst>
  <dgm:cxnLst>
    <dgm:cxn modelId="{72738101-32A0-482A-BC85-92CF6BCE71EB}" srcId="{70A282F3-4515-4856-B2C0-86AA77246B51}" destId="{B1C5E547-A81E-4965-963A-5969F01DE233}" srcOrd="11" destOrd="0" parTransId="{AE6CC7CD-9FCB-4360-8E79-DF93DAF60737}" sibTransId="{580937A6-3062-43E0-84A4-203220A55668}"/>
    <dgm:cxn modelId="{BC1FA509-B3C6-4E15-9D7F-18D053E21C90}" type="presOf" srcId="{0D8A07CC-95B6-4EA0-829E-D9B8D030864E}" destId="{B5879791-AD02-494D-9D78-6C22396A75B7}" srcOrd="0" destOrd="0" presId="urn:microsoft.com/office/officeart/2005/8/layout/hChevron3"/>
    <dgm:cxn modelId="{8256F109-2CE8-4062-ACC0-DBE387B5E892}" type="presOf" srcId="{70A282F3-4515-4856-B2C0-86AA77246B51}" destId="{776A1F8C-5C31-4691-9C2B-A7F8DF456F32}" srcOrd="0" destOrd="0" presId="urn:microsoft.com/office/officeart/2005/8/layout/hChevron3"/>
    <dgm:cxn modelId="{738C1013-B35C-45FD-A84F-246877F9D9FE}" type="presOf" srcId="{936D745D-CA20-4C08-BC30-D08A12E607A8}" destId="{6EE9DACF-3558-46D5-AD94-BB48E49F1489}" srcOrd="0" destOrd="0" presId="urn:microsoft.com/office/officeart/2005/8/layout/hChevron3"/>
    <dgm:cxn modelId="{AE06BB18-E8A4-4D1E-ACA5-3BC536A79940}" srcId="{70A282F3-4515-4856-B2C0-86AA77246B51}" destId="{51A4E85C-7853-4BD1-99B8-500FA732C07C}" srcOrd="5" destOrd="0" parTransId="{B7C07AFD-23D0-4ADA-AB3D-00F07F4ED878}" sibTransId="{1D2E3503-D81D-4ED0-BBED-9752F01DDB36}"/>
    <dgm:cxn modelId="{E8BBB22B-7300-4868-A083-1104E6BD099B}" type="presOf" srcId="{71854ADA-8CB0-41DE-A023-09C1AF968FE5}" destId="{10216DF6-6500-4360-8168-79C8E29168F6}" srcOrd="0" destOrd="0" presId="urn:microsoft.com/office/officeart/2005/8/layout/hChevron3"/>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1"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0C3B4C51-DA37-44EB-8B1A-A227097089DF}" type="presOf" srcId="{51A4E85C-7853-4BD1-99B8-500FA732C07C}" destId="{9FAE840A-45EF-4838-804D-7D38725257B5}" srcOrd="0" destOrd="0" presId="urn:microsoft.com/office/officeart/2005/8/layout/hChevron3"/>
    <dgm:cxn modelId="{7C96E37D-2221-4703-9830-2485111A4943}" srcId="{70A282F3-4515-4856-B2C0-86AA77246B51}" destId="{1C4AA4B7-634C-4CBA-8066-E03FD66C6830}" srcOrd="2" destOrd="0" parTransId="{F9360B63-235F-4C4F-913A-0129822BD193}" sibTransId="{31BB5B69-4B99-4D7D-8A85-CD53BEB64987}"/>
    <dgm:cxn modelId="{7003787F-7B8C-4EAA-87AB-559D63E64850}" type="presOf" srcId="{2473E0C6-F091-45D1-92DF-C3495EF1C401}" destId="{2CC4FF6B-995D-4E35-BB3F-77D64CD4A0D0}" srcOrd="0" destOrd="0" presId="urn:microsoft.com/office/officeart/2005/8/layout/hChevron3"/>
    <dgm:cxn modelId="{D7169B87-9B7A-456D-8969-26D2699B1861}" srcId="{70A282F3-4515-4856-B2C0-86AA77246B51}" destId="{0D8A07CC-95B6-4EA0-829E-D9B8D030864E}" srcOrd="9" destOrd="0" parTransId="{D1EA18D4-45E8-453B-9846-F7DB3EB607EC}" sibTransId="{922F579C-F95D-45B9-8EB7-32A2FB74BB9F}"/>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10" destOrd="0" parTransId="{A0441888-E3AF-4D12-AB92-613143FC1909}" sibTransId="{1E76E48C-B58D-4209-8280-B24013EBE79B}"/>
    <dgm:cxn modelId="{5B7573AD-785D-4B55-A230-E32D87EAB77C}" srcId="{70A282F3-4515-4856-B2C0-86AA77246B51}" destId="{F6F74AEF-BB45-45DA-85BB-D022F832901F}" srcOrd="7" destOrd="0" parTransId="{31D343A9-D0AF-42AA-80A0-2F8A29E1D15C}" sibTransId="{0A7681B3-6438-4331-95BA-32E8E2E65E7D}"/>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EDF810CE-15C3-42DD-BF0A-6F360788C8CC}" srcId="{70A282F3-4515-4856-B2C0-86AA77246B51}" destId="{936D745D-CA20-4C08-BC30-D08A12E607A8}" srcOrd="8" destOrd="0" parTransId="{5794BC60-2566-4E8B-AF41-932DE9E3CF09}" sibTransId="{3F89783E-1958-4D73-9E9D-4ADDC3DE43EC}"/>
    <dgm:cxn modelId="{2469B8E2-A478-42E2-AA81-10AD3E8626D6}" type="presOf" srcId="{F6F74AEF-BB45-45DA-85BB-D022F832901F}" destId="{E0020522-8D25-4C40-9ABB-B5A802558AAC}"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9587E1F6-0EDF-4079-BE46-C5E4EDAD7C76}" type="presOf" srcId="{1C4AA4B7-634C-4CBA-8066-E03FD66C6830}" destId="{07D5B92C-B88D-4097-96C2-28859F65CA7F}" srcOrd="0" destOrd="0" presId="urn:microsoft.com/office/officeart/2005/8/layout/hChevron3"/>
    <dgm:cxn modelId="{2A5368FE-1C47-49B5-BBAB-3FCDB61912AD}" srcId="{70A282F3-4515-4856-B2C0-86AA77246B51}" destId="{2473E0C6-F091-45D1-92DF-C3495EF1C401}" srcOrd="6" destOrd="0" parTransId="{4433C147-A76C-4373-82A9-5E8D9C6D1838}" sibTransId="{180EAE69-2C01-4311-B9E4-412DA1BB2F8A}"/>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23E8F3E0-0D4E-44EC-A5D5-384FB891694A}" type="presParOf" srcId="{776A1F8C-5C31-4691-9C2B-A7F8DF456F32}" destId="{2F548C05-5D23-47B9-9153-0D08392EF497}" srcOrd="2" destOrd="0" presId="urn:microsoft.com/office/officeart/2005/8/layout/hChevron3"/>
    <dgm:cxn modelId="{6B743A57-743D-4B08-99B0-997F146DC9E6}" type="presParOf" srcId="{776A1F8C-5C31-4691-9C2B-A7F8DF456F32}" destId="{2641F55C-7678-4F0E-9F26-07FCA1D57FDD}" srcOrd="3" destOrd="0" presId="urn:microsoft.com/office/officeart/2005/8/layout/hChevron3"/>
    <dgm:cxn modelId="{DC205062-3D57-485B-A4A3-88E08CF67B73}" type="presParOf" srcId="{776A1F8C-5C31-4691-9C2B-A7F8DF456F32}" destId="{07D5B92C-B88D-4097-96C2-28859F65CA7F}" srcOrd="4" destOrd="0" presId="urn:microsoft.com/office/officeart/2005/8/layout/hChevron3"/>
    <dgm:cxn modelId="{564C1AF4-A875-4033-AC0C-3A982FD8735B}" type="presParOf" srcId="{776A1F8C-5C31-4691-9C2B-A7F8DF456F32}" destId="{149AD83A-B175-422B-8511-AB5D0AE3C71B}"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2A60B205-ECBC-4A54-8744-FD5CBA466B06}" type="presParOf" srcId="{776A1F8C-5C31-4691-9C2B-A7F8DF456F32}" destId="{9FAE840A-45EF-4838-804D-7D38725257B5}" srcOrd="10" destOrd="0" presId="urn:microsoft.com/office/officeart/2005/8/layout/hChevron3"/>
    <dgm:cxn modelId="{43B5F5F6-6381-4D48-B856-1AB4A62ACFE7}" type="presParOf" srcId="{776A1F8C-5C31-4691-9C2B-A7F8DF456F32}" destId="{BBB638DF-FC3D-4C30-895A-940F06B6343E}" srcOrd="11" destOrd="0" presId="urn:microsoft.com/office/officeart/2005/8/layout/hChevron3"/>
    <dgm:cxn modelId="{3459719D-6CFD-462C-B8D1-15E16C375775}" type="presParOf" srcId="{776A1F8C-5C31-4691-9C2B-A7F8DF456F32}" destId="{2CC4FF6B-995D-4E35-BB3F-77D64CD4A0D0}" srcOrd="12" destOrd="0" presId="urn:microsoft.com/office/officeart/2005/8/layout/hChevron3"/>
    <dgm:cxn modelId="{9BEB9B76-D675-43EF-8776-EF1C3FA58311}" type="presParOf" srcId="{776A1F8C-5C31-4691-9C2B-A7F8DF456F32}" destId="{1B769117-C156-4328-97A8-A790DE76E5F3}" srcOrd="13" destOrd="0" presId="urn:microsoft.com/office/officeart/2005/8/layout/hChevron3"/>
    <dgm:cxn modelId="{3A64E952-699F-4EC7-9C53-12B304A1AC65}" type="presParOf" srcId="{776A1F8C-5C31-4691-9C2B-A7F8DF456F32}" destId="{E0020522-8D25-4C40-9ABB-B5A802558AAC}" srcOrd="14" destOrd="0" presId="urn:microsoft.com/office/officeart/2005/8/layout/hChevron3"/>
    <dgm:cxn modelId="{7C42AB26-C2B4-4645-A7A3-40E0E203DE4E}" type="presParOf" srcId="{776A1F8C-5C31-4691-9C2B-A7F8DF456F32}" destId="{8CF0E4F3-6CAB-4DF7-8127-F071599528CD}" srcOrd="15" destOrd="0" presId="urn:microsoft.com/office/officeart/2005/8/layout/hChevron3"/>
    <dgm:cxn modelId="{D9A9EFE4-1844-4005-8BED-2FB2A5DC5673}" type="presParOf" srcId="{776A1F8C-5C31-4691-9C2B-A7F8DF456F32}" destId="{6EE9DACF-3558-46D5-AD94-BB48E49F1489}" srcOrd="16" destOrd="0" presId="urn:microsoft.com/office/officeart/2005/8/layout/hChevron3"/>
    <dgm:cxn modelId="{DDC766BE-4A32-4C0C-825B-A9815018E346}" type="presParOf" srcId="{776A1F8C-5C31-4691-9C2B-A7F8DF456F32}" destId="{32911B46-F97F-4525-AD59-CFE95FFB94FB}" srcOrd="17" destOrd="0" presId="urn:microsoft.com/office/officeart/2005/8/layout/hChevron3"/>
    <dgm:cxn modelId="{50FEB9A3-6A5E-493F-B5D2-A491D2B86465}" type="presParOf" srcId="{776A1F8C-5C31-4691-9C2B-A7F8DF456F32}" destId="{B5879791-AD02-494D-9D78-6C22396A75B7}" srcOrd="18" destOrd="0" presId="urn:microsoft.com/office/officeart/2005/8/layout/hChevron3"/>
    <dgm:cxn modelId="{0534FCC8-F103-4C46-8CA6-2E6FE1A79070}" type="presParOf" srcId="{776A1F8C-5C31-4691-9C2B-A7F8DF456F32}" destId="{58A52110-D620-4823-A6FA-E8FA09D67D59}" srcOrd="19" destOrd="0" presId="urn:microsoft.com/office/officeart/2005/8/layout/hChevron3"/>
    <dgm:cxn modelId="{FA103E51-2275-407D-9C53-E55B4CF21AE3}" type="presParOf" srcId="{776A1F8C-5C31-4691-9C2B-A7F8DF456F32}" destId="{92430BDE-7174-4B03-866C-936903DF07F9}" srcOrd="20" destOrd="0" presId="urn:microsoft.com/office/officeart/2005/8/layout/hChevron3"/>
    <dgm:cxn modelId="{F31D3BCB-2AFA-458D-96BF-227456F0A622}" type="presParOf" srcId="{776A1F8C-5C31-4691-9C2B-A7F8DF456F32}" destId="{67BB3DEC-BE6B-4F48-94DF-D5CCA4276827}" srcOrd="21" destOrd="0" presId="urn:microsoft.com/office/officeart/2005/8/layout/hChevron3"/>
    <dgm:cxn modelId="{E192B9E4-C8EF-43DC-BA11-78FD917000E5}" type="presParOf" srcId="{776A1F8C-5C31-4691-9C2B-A7F8DF456F32}" destId="{2CB68F4E-D058-4ECE-8D28-436B2D71DCC9}" srcOrd="22"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3.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200" dirty="0">
              <a:hlinkClick xmlns:r="http://schemas.openxmlformats.org/officeDocument/2006/relationships" r:id="rId1" action="ppaction://hlinksldjump"/>
            </a:rPr>
            <a:t>I. Starter</a:t>
          </a:r>
          <a:endParaRPr lang="fr-FR" sz="1200" dirty="0"/>
        </a:p>
      </dgm:t>
    </dgm:pt>
    <dgm:pt modelId="{C735A598-7BAA-4198-B3DB-B75AF76A8085}" type="parTrans" cxnId="{C66094AE-62B6-4AC2-AD90-6DDD41DB0420}">
      <dgm:prSet/>
      <dgm:spPr/>
      <dgm:t>
        <a:bodyPr/>
        <a:lstStyle/>
        <a:p>
          <a:endParaRPr lang="fr-FR" sz="1200"/>
        </a:p>
      </dgm:t>
    </dgm:pt>
    <dgm:pt modelId="{D71A99E9-9574-442D-A8CA-B21062B246A6}" type="sibTrans" cxnId="{C66094AE-62B6-4AC2-AD90-6DDD41DB0420}">
      <dgm:prSet/>
      <dgm:spPr/>
      <dgm:t>
        <a:bodyPr/>
        <a:lstStyle/>
        <a:p>
          <a:endParaRPr lang="fr-FR" sz="1200"/>
        </a:p>
      </dgm:t>
    </dgm:pt>
    <dgm:pt modelId="{6FAE786F-AC75-4C08-AB21-821A5A2DCB78}">
      <dgm:prSet phldrT="[Texte]" custT="1"/>
      <dgm:spPr>
        <a:solidFill>
          <a:schemeClr val="accent6">
            <a:lumMod val="20000"/>
            <a:lumOff val="80000"/>
          </a:schemeClr>
        </a:solidFill>
      </dgm:spPr>
      <dgm:t>
        <a:bodyPr/>
        <a:lstStyle/>
        <a:p>
          <a:r>
            <a:rPr lang="fr-FR" sz="1200" dirty="0">
              <a:hlinkClick xmlns:r="http://schemas.openxmlformats.org/officeDocument/2006/relationships" r:id="rId2" action="ppaction://hlinksldjump"/>
            </a:rPr>
            <a:t>II. C. texte</a:t>
          </a:r>
          <a:endParaRPr lang="fr-FR" sz="1200" dirty="0"/>
        </a:p>
      </dgm:t>
    </dgm:pt>
    <dgm:pt modelId="{995DA614-9380-4BB6-AF59-3DCB142B5F48}" type="parTrans" cxnId="{999FA33F-C5F2-4496-9223-5605050F10AE}">
      <dgm:prSet/>
      <dgm:spPr/>
      <dgm:t>
        <a:bodyPr/>
        <a:lstStyle/>
        <a:p>
          <a:endParaRPr lang="fr-FR" sz="1200"/>
        </a:p>
      </dgm:t>
    </dgm:pt>
    <dgm:pt modelId="{EB9486F7-414A-4ECD-8706-C58E89D3C254}" type="sibTrans" cxnId="{999FA33F-C5F2-4496-9223-5605050F10AE}">
      <dgm:prSet/>
      <dgm:spPr/>
      <dgm:t>
        <a:bodyPr/>
        <a:lstStyle/>
        <a:p>
          <a:endParaRPr lang="fr-FR" sz="1200"/>
        </a:p>
      </dgm:t>
    </dgm:pt>
    <dgm:pt modelId="{85EC93E8-032B-44C3-96BD-D8FC2CDF2A04}">
      <dgm:prSet phldrT="[Texte]" custT="1"/>
      <dgm:spPr>
        <a:solidFill>
          <a:schemeClr val="accent6">
            <a:lumMod val="20000"/>
            <a:lumOff val="80000"/>
          </a:schemeClr>
        </a:solidFill>
      </dgm:spPr>
      <dgm:t>
        <a:bodyPr/>
        <a:lstStyle/>
        <a:p>
          <a:r>
            <a:rPr lang="fr-FR" sz="1200" dirty="0">
              <a:hlinkClick xmlns:r="http://schemas.openxmlformats.org/officeDocument/2006/relationships" r:id="rId3" action="ppaction://hlinksldjump"/>
            </a:rPr>
            <a:t>IV. Gr: qté définie</a:t>
          </a:r>
          <a:endParaRPr lang="fr-FR" sz="1200" dirty="0"/>
        </a:p>
      </dgm:t>
    </dgm:pt>
    <dgm:pt modelId="{B0ED8357-9422-40D9-916C-E231BBDB607E}" type="parTrans" cxnId="{0A00E1CB-F810-44A5-A8D7-65B7092DF0AD}">
      <dgm:prSet/>
      <dgm:spPr/>
      <dgm:t>
        <a:bodyPr/>
        <a:lstStyle/>
        <a:p>
          <a:endParaRPr lang="fr-FR" sz="1200"/>
        </a:p>
      </dgm:t>
    </dgm:pt>
    <dgm:pt modelId="{9936B63E-A76D-4026-BBC4-6A1BEE9FE167}" type="sibTrans" cxnId="{0A00E1CB-F810-44A5-A8D7-65B7092DF0AD}">
      <dgm:prSet/>
      <dgm:spPr/>
      <dgm:t>
        <a:bodyPr/>
        <a:lstStyle/>
        <a:p>
          <a:endParaRPr lang="fr-FR" sz="1200"/>
        </a:p>
      </dgm:t>
    </dgm:pt>
    <dgm:pt modelId="{63BF9446-41F9-44D2-88CF-A079D597BA95}">
      <dgm:prSet phldrT="[Texte]" custT="1"/>
      <dgm:spPr>
        <a:solidFill>
          <a:schemeClr val="accent6">
            <a:lumMod val="20000"/>
            <a:lumOff val="80000"/>
          </a:schemeClr>
        </a:solidFill>
      </dgm:spPr>
      <dgm:t>
        <a:bodyPr/>
        <a:lstStyle/>
        <a:p>
          <a:r>
            <a:rPr lang="fr-FR" sz="1200" dirty="0">
              <a:hlinkClick xmlns:r="http://schemas.openxmlformats.org/officeDocument/2006/relationships" r:id="rId4" action="ppaction://hlinksldjump"/>
            </a:rPr>
            <a:t>V. Gr: qté indéfinie</a:t>
          </a:r>
          <a:endParaRPr lang="fr-FR" sz="1200" dirty="0"/>
        </a:p>
      </dgm:t>
    </dgm:pt>
    <dgm:pt modelId="{9AEBF485-80B7-4E72-B632-6D0248883F53}" type="parTrans" cxnId="{B2C73BEB-7BFC-4B9A-BF95-0C73B50EBA98}">
      <dgm:prSet/>
      <dgm:spPr/>
      <dgm:t>
        <a:bodyPr/>
        <a:lstStyle/>
        <a:p>
          <a:endParaRPr lang="fr-FR" sz="1200"/>
        </a:p>
      </dgm:t>
    </dgm:pt>
    <dgm:pt modelId="{F11C5AE7-F1F8-4B7B-AAC2-50535A342F1D}" type="sibTrans" cxnId="{B2C73BEB-7BFC-4B9A-BF95-0C73B50EBA98}">
      <dgm:prSet/>
      <dgm:spPr/>
      <dgm:t>
        <a:bodyPr/>
        <a:lstStyle/>
        <a:p>
          <a:endParaRPr lang="fr-FR" sz="1200"/>
        </a:p>
      </dgm:t>
    </dgm:pt>
    <dgm:pt modelId="{9CD13DA1-4E5F-4C46-A83B-A6876944F671}">
      <dgm:prSet phldrT="[Texte]" custT="1"/>
      <dgm:spPr>
        <a:solidFill>
          <a:schemeClr val="accent6">
            <a:lumMod val="20000"/>
            <a:lumOff val="80000"/>
          </a:schemeClr>
        </a:solidFill>
      </dgm:spPr>
      <dgm:t>
        <a:bodyPr/>
        <a:lstStyle/>
        <a:p>
          <a:r>
            <a:rPr lang="fr-FR" sz="1200" dirty="0">
              <a:hlinkClick xmlns:r="http://schemas.openxmlformats.org/officeDocument/2006/relationships" r:id="rId5" action="ppaction://hlinksldjump"/>
            </a:rPr>
            <a:t>XI. Phonétique</a:t>
          </a:r>
          <a:endParaRPr lang="fr-FR" sz="1200" dirty="0"/>
        </a:p>
      </dgm:t>
    </dgm:pt>
    <dgm:pt modelId="{A0441888-E3AF-4D12-AB92-613143FC1909}" type="parTrans" cxnId="{C85385A2-F66B-431C-B9AC-A00FB80E79EB}">
      <dgm:prSet/>
      <dgm:spPr/>
      <dgm:t>
        <a:bodyPr/>
        <a:lstStyle/>
        <a:p>
          <a:endParaRPr lang="fr-FR" sz="1200"/>
        </a:p>
      </dgm:t>
    </dgm:pt>
    <dgm:pt modelId="{1E76E48C-B58D-4209-8280-B24013EBE79B}" type="sibTrans" cxnId="{C85385A2-F66B-431C-B9AC-A00FB80E79EB}">
      <dgm:prSet/>
      <dgm:spPr/>
      <dgm:t>
        <a:bodyPr/>
        <a:lstStyle/>
        <a:p>
          <a:endParaRPr lang="fr-FR" sz="1200"/>
        </a:p>
      </dgm:t>
    </dgm:pt>
    <dgm:pt modelId="{B1C5E547-A81E-4965-963A-5969F01DE233}">
      <dgm:prSet phldrT="[Texte]" custT="1"/>
      <dgm:spPr>
        <a:solidFill>
          <a:schemeClr val="accent6">
            <a:lumMod val="20000"/>
            <a:lumOff val="80000"/>
          </a:schemeClr>
        </a:solidFill>
      </dgm:spPr>
      <dgm:t>
        <a:bodyPr/>
        <a:lstStyle/>
        <a:p>
          <a:r>
            <a:rPr lang="fr-FR" sz="1200" dirty="0">
              <a:hlinkClick xmlns:r="http://schemas.openxmlformats.org/officeDocument/2006/relationships" r:id="rId6" action="ppaction://hlinksldjump"/>
            </a:rPr>
            <a:t>XII. Production</a:t>
          </a:r>
          <a:endParaRPr lang="fr-FR" sz="1200" dirty="0"/>
        </a:p>
      </dgm:t>
    </dgm:pt>
    <dgm:pt modelId="{AE6CC7CD-9FCB-4360-8E79-DF93DAF60737}" type="parTrans" cxnId="{72738101-32A0-482A-BC85-92CF6BCE71EB}">
      <dgm:prSet/>
      <dgm:spPr/>
      <dgm:t>
        <a:bodyPr/>
        <a:lstStyle/>
        <a:p>
          <a:endParaRPr lang="fr-FR" sz="1200"/>
        </a:p>
      </dgm:t>
    </dgm:pt>
    <dgm:pt modelId="{580937A6-3062-43E0-84A4-203220A55668}" type="sibTrans" cxnId="{72738101-32A0-482A-BC85-92CF6BCE71EB}">
      <dgm:prSet/>
      <dgm:spPr/>
      <dgm:t>
        <a:bodyPr/>
        <a:lstStyle/>
        <a:p>
          <a:endParaRPr lang="fr-FR" sz="1200"/>
        </a:p>
      </dgm:t>
    </dgm:pt>
    <dgm:pt modelId="{51A4E85C-7853-4BD1-99B8-500FA732C07C}">
      <dgm:prSet phldrT="[Texte]" custT="1"/>
      <dgm:spPr>
        <a:solidFill>
          <a:schemeClr val="accent6">
            <a:lumMod val="20000"/>
            <a:lumOff val="80000"/>
          </a:schemeClr>
        </a:solidFill>
      </dgm:spPr>
      <dgm:t>
        <a:bodyPr/>
        <a:lstStyle/>
        <a:p>
          <a:r>
            <a:rPr lang="fr-FR" sz="1200" dirty="0">
              <a:hlinkClick xmlns:r="http://schemas.openxmlformats.org/officeDocument/2006/relationships" r:id="rId7" action="ppaction://hlinksldjump"/>
            </a:rPr>
            <a:t>VI. </a:t>
          </a:r>
          <a:r>
            <a:rPr lang="fr-FR" sz="1200" dirty="0" err="1">
              <a:hlinkClick xmlns:r="http://schemas.openxmlformats.org/officeDocument/2006/relationships" r:id="rId7" action="ppaction://hlinksldjump"/>
            </a:rPr>
            <a:t>Voc</a:t>
          </a:r>
          <a:r>
            <a:rPr lang="fr-FR" sz="1200" dirty="0">
              <a:hlinkClick xmlns:r="http://schemas.openxmlformats.org/officeDocument/2006/relationships" r:id="rId7" action="ppaction://hlinksldjump"/>
            </a:rPr>
            <a:t>: actions</a:t>
          </a:r>
          <a:endParaRPr lang="fr-FR" sz="1200" dirty="0"/>
        </a:p>
      </dgm:t>
    </dgm:pt>
    <dgm:pt modelId="{B7C07AFD-23D0-4ADA-AB3D-00F07F4ED878}" type="parTrans" cxnId="{AE06BB18-E8A4-4D1E-ACA5-3BC536A79940}">
      <dgm:prSet/>
      <dgm:spPr/>
      <dgm:t>
        <a:bodyPr/>
        <a:lstStyle/>
        <a:p>
          <a:endParaRPr lang="fr-FR" sz="1200"/>
        </a:p>
      </dgm:t>
    </dgm:pt>
    <dgm:pt modelId="{1D2E3503-D81D-4ED0-BBED-9752F01DDB36}" type="sibTrans" cxnId="{AE06BB18-E8A4-4D1E-ACA5-3BC536A79940}">
      <dgm:prSet/>
      <dgm:spPr/>
      <dgm:t>
        <a:bodyPr/>
        <a:lstStyle/>
        <a:p>
          <a:endParaRPr lang="fr-FR" sz="1200"/>
        </a:p>
      </dgm:t>
    </dgm:pt>
    <dgm:pt modelId="{2473E0C6-F091-45D1-92DF-C3495EF1C401}">
      <dgm:prSet phldrT="[Texte]" custT="1"/>
      <dgm:spPr>
        <a:solidFill>
          <a:srgbClr val="FFC000"/>
        </a:solidFill>
      </dgm:spPr>
      <dgm:t>
        <a:bodyPr/>
        <a:lstStyle/>
        <a:p>
          <a:r>
            <a:rPr lang="fr-FR" sz="1200" dirty="0">
              <a:hlinkClick xmlns:r="http://schemas.openxmlformats.org/officeDocument/2006/relationships" r:id="rId8" action="ppaction://hlinksldjump"/>
            </a:rPr>
            <a:t>VII. Gr: COD</a:t>
          </a:r>
          <a:endParaRPr lang="fr-FR" sz="1200" dirty="0"/>
        </a:p>
      </dgm:t>
    </dgm:pt>
    <dgm:pt modelId="{4433C147-A76C-4373-82A9-5E8D9C6D1838}" type="parTrans" cxnId="{2A5368FE-1C47-49B5-BBAB-3FCDB61912AD}">
      <dgm:prSet/>
      <dgm:spPr/>
      <dgm:t>
        <a:bodyPr/>
        <a:lstStyle/>
        <a:p>
          <a:endParaRPr lang="fr-FR" sz="1200"/>
        </a:p>
      </dgm:t>
    </dgm:pt>
    <dgm:pt modelId="{180EAE69-2C01-4311-B9E4-412DA1BB2F8A}" type="sibTrans" cxnId="{2A5368FE-1C47-49B5-BBAB-3FCDB61912AD}">
      <dgm:prSet/>
      <dgm:spPr/>
      <dgm:t>
        <a:bodyPr/>
        <a:lstStyle/>
        <a:p>
          <a:endParaRPr lang="fr-FR" sz="1200"/>
        </a:p>
      </dgm:t>
    </dgm:pt>
    <dgm:pt modelId="{F6F74AEF-BB45-45DA-85BB-D022F832901F}">
      <dgm:prSet phldrT="[Texte]" custT="1"/>
      <dgm:spPr>
        <a:solidFill>
          <a:schemeClr val="accent6">
            <a:lumMod val="20000"/>
            <a:lumOff val="80000"/>
          </a:schemeClr>
        </a:solidFill>
      </dgm:spPr>
      <dgm:t>
        <a:bodyPr/>
        <a:lstStyle/>
        <a:p>
          <a:r>
            <a:rPr lang="fr-FR" sz="1200" dirty="0">
              <a:hlinkClick xmlns:r="http://schemas.openxmlformats.org/officeDocument/2006/relationships" r:id="rId9" action="ppaction://hlinksldjump"/>
            </a:rPr>
            <a:t>VIII. Gr: prés. progressif</a:t>
          </a:r>
          <a:endParaRPr lang="fr-FR" sz="1200" dirty="0"/>
        </a:p>
      </dgm:t>
    </dgm:pt>
    <dgm:pt modelId="{31D343A9-D0AF-42AA-80A0-2F8A29E1D15C}" type="parTrans" cxnId="{5B7573AD-785D-4B55-A230-E32D87EAB77C}">
      <dgm:prSet/>
      <dgm:spPr/>
      <dgm:t>
        <a:bodyPr/>
        <a:lstStyle/>
        <a:p>
          <a:endParaRPr lang="fr-FR" sz="1200"/>
        </a:p>
      </dgm:t>
    </dgm:pt>
    <dgm:pt modelId="{0A7681B3-6438-4331-95BA-32E8E2E65E7D}" type="sibTrans" cxnId="{5B7573AD-785D-4B55-A230-E32D87EAB77C}">
      <dgm:prSet/>
      <dgm:spPr/>
      <dgm:t>
        <a:bodyPr/>
        <a:lstStyle/>
        <a:p>
          <a:endParaRPr lang="fr-FR" sz="1200"/>
        </a:p>
      </dgm:t>
    </dgm:pt>
    <dgm:pt modelId="{936D745D-CA20-4C08-BC30-D08A12E607A8}">
      <dgm:prSet phldrT="[Texte]" custT="1"/>
      <dgm:spPr>
        <a:solidFill>
          <a:schemeClr val="accent6">
            <a:lumMod val="20000"/>
            <a:lumOff val="80000"/>
          </a:schemeClr>
        </a:solidFill>
      </dgm:spPr>
      <dgm:t>
        <a:bodyPr/>
        <a:lstStyle/>
        <a:p>
          <a:r>
            <a:rPr lang="fr-FR" sz="1200" dirty="0">
              <a:hlinkClick xmlns:r="http://schemas.openxmlformats.org/officeDocument/2006/relationships" r:id="rId10" action="ppaction://hlinksldjump"/>
            </a:rPr>
            <a:t>IX. </a:t>
          </a:r>
          <a:r>
            <a:rPr lang="fr-FR" sz="1200" dirty="0" err="1">
              <a:hlinkClick xmlns:r="http://schemas.openxmlformats.org/officeDocument/2006/relationships" r:id="rId10" action="ppaction://hlinksldjump"/>
            </a:rPr>
            <a:t>Voc</a:t>
          </a:r>
          <a:r>
            <a:rPr lang="fr-FR" sz="1200" dirty="0">
              <a:hlinkClick xmlns:r="http://schemas.openxmlformats.org/officeDocument/2006/relationships" r:id="rId10" action="ppaction://hlinksldjump"/>
            </a:rPr>
            <a:t>: connecteurs</a:t>
          </a:r>
          <a:endParaRPr lang="fr-FR" sz="1200" dirty="0"/>
        </a:p>
      </dgm:t>
    </dgm:pt>
    <dgm:pt modelId="{5794BC60-2566-4E8B-AF41-932DE9E3CF09}" type="parTrans" cxnId="{EDF810CE-15C3-42DD-BF0A-6F360788C8CC}">
      <dgm:prSet/>
      <dgm:spPr/>
      <dgm:t>
        <a:bodyPr/>
        <a:lstStyle/>
        <a:p>
          <a:endParaRPr lang="fr-FR" sz="1200"/>
        </a:p>
      </dgm:t>
    </dgm:pt>
    <dgm:pt modelId="{3F89783E-1958-4D73-9E9D-4ADDC3DE43EC}" type="sibTrans" cxnId="{EDF810CE-15C3-42DD-BF0A-6F360788C8CC}">
      <dgm:prSet/>
      <dgm:spPr/>
      <dgm:t>
        <a:bodyPr/>
        <a:lstStyle/>
        <a:p>
          <a:endParaRPr lang="fr-FR" sz="1200"/>
        </a:p>
      </dgm:t>
    </dgm:pt>
    <dgm:pt modelId="{0D8A07CC-95B6-4EA0-829E-D9B8D030864E}">
      <dgm:prSet phldrT="[Texte]" custT="1"/>
      <dgm:spPr>
        <a:solidFill>
          <a:schemeClr val="accent6">
            <a:lumMod val="20000"/>
            <a:lumOff val="80000"/>
          </a:schemeClr>
        </a:solidFill>
      </dgm:spPr>
      <dgm:t>
        <a:bodyPr/>
        <a:lstStyle/>
        <a:p>
          <a:r>
            <a:rPr lang="fr-FR" sz="1200" dirty="0">
              <a:hlinkClick xmlns:r="http://schemas.openxmlformats.org/officeDocument/2006/relationships" r:id="rId11" action="ppaction://hlinksldjump"/>
            </a:rPr>
            <a:t>X. </a:t>
          </a:r>
          <a:r>
            <a:rPr lang="fr-FR" sz="1200" dirty="0" err="1">
              <a:hlinkClick xmlns:r="http://schemas.openxmlformats.org/officeDocument/2006/relationships" r:id="rId11" action="ppaction://hlinksldjump"/>
            </a:rPr>
            <a:t>Voc</a:t>
          </a:r>
          <a:r>
            <a:rPr lang="fr-FR" sz="1200" dirty="0">
              <a:hlinkClick xmlns:r="http://schemas.openxmlformats.org/officeDocument/2006/relationships" r:id="rId11" action="ppaction://hlinksldjump"/>
            </a:rPr>
            <a:t>: opinion</a:t>
          </a:r>
          <a:endParaRPr lang="fr-FR" sz="1200" dirty="0"/>
        </a:p>
      </dgm:t>
    </dgm:pt>
    <dgm:pt modelId="{D1EA18D4-45E8-453B-9846-F7DB3EB607EC}" type="parTrans" cxnId="{D7169B87-9B7A-456D-8969-26D2699B1861}">
      <dgm:prSet/>
      <dgm:spPr/>
      <dgm:t>
        <a:bodyPr/>
        <a:lstStyle/>
        <a:p>
          <a:endParaRPr lang="fr-FR" sz="1200"/>
        </a:p>
      </dgm:t>
    </dgm:pt>
    <dgm:pt modelId="{922F579C-F95D-45B9-8EB7-32A2FB74BB9F}" type="sibTrans" cxnId="{D7169B87-9B7A-456D-8969-26D2699B1861}">
      <dgm:prSet/>
      <dgm:spPr/>
      <dgm:t>
        <a:bodyPr/>
        <a:lstStyle/>
        <a:p>
          <a:endParaRPr lang="fr-FR" sz="1200"/>
        </a:p>
      </dgm:t>
    </dgm:pt>
    <dgm:pt modelId="{1C4AA4B7-634C-4CBA-8066-E03FD66C6830}">
      <dgm:prSet phldrT="[Texte]" custT="1"/>
      <dgm:spPr>
        <a:solidFill>
          <a:schemeClr val="accent6">
            <a:lumMod val="20000"/>
            <a:lumOff val="80000"/>
          </a:schemeClr>
        </a:solidFill>
      </dgm:spPr>
      <dgm:t>
        <a:bodyPr/>
        <a:lstStyle/>
        <a:p>
          <a:r>
            <a:rPr lang="fr-FR" sz="1200" dirty="0">
              <a:hlinkClick xmlns:r="http://schemas.openxmlformats.org/officeDocument/2006/relationships" r:id="rId12" action="ppaction://hlinksldjump"/>
            </a:rPr>
            <a:t>III. </a:t>
          </a:r>
          <a:r>
            <a:rPr lang="fr-FR" sz="1200" dirty="0" err="1">
              <a:hlinkClick xmlns:r="http://schemas.openxmlformats.org/officeDocument/2006/relationships" r:id="rId12" action="ppaction://hlinksldjump"/>
            </a:rPr>
            <a:t>Voc</a:t>
          </a:r>
          <a:r>
            <a:rPr lang="fr-FR" sz="1200" dirty="0">
              <a:hlinkClick xmlns:r="http://schemas.openxmlformats.org/officeDocument/2006/relationships" r:id="rId12" action="ppaction://hlinksldjump"/>
            </a:rPr>
            <a:t>: aliments</a:t>
          </a:r>
          <a:endParaRPr lang="fr-FR" sz="1200" dirty="0"/>
        </a:p>
      </dgm:t>
    </dgm:pt>
    <dgm:pt modelId="{F9360B63-235F-4C4F-913A-0129822BD193}" type="parTrans" cxnId="{7C96E37D-2221-4703-9830-2485111A4943}">
      <dgm:prSet/>
      <dgm:spPr/>
      <dgm:t>
        <a:bodyPr/>
        <a:lstStyle/>
        <a:p>
          <a:endParaRPr lang="fr-FR" sz="1200"/>
        </a:p>
      </dgm:t>
    </dgm:pt>
    <dgm:pt modelId="{31BB5B69-4B99-4D7D-8A85-CD53BEB64987}" type="sibTrans" cxnId="{7C96E37D-2221-4703-9830-2485111A4943}">
      <dgm:prSet/>
      <dgm:spPr/>
      <dgm:t>
        <a:bodyPr/>
        <a:lstStyle/>
        <a:p>
          <a:endParaRPr lang="fr-FR" sz="12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12">
        <dgm:presLayoutVars>
          <dgm:bulletEnabled val="1"/>
        </dgm:presLayoutVars>
      </dgm:prSet>
      <dgm:spPr/>
    </dgm:pt>
    <dgm:pt modelId="{4F894FE4-D206-41C8-AF7E-2F059EF7A497}" type="pres">
      <dgm:prSet presAssocID="{D71A99E9-9574-442D-A8CA-B21062B246A6}" presName="parSpace" presStyleCnt="0"/>
      <dgm:spPr/>
    </dgm:pt>
    <dgm:pt modelId="{2F548C05-5D23-47B9-9153-0D08392EF497}" type="pres">
      <dgm:prSet presAssocID="{6FAE786F-AC75-4C08-AB21-821A5A2DCB78}" presName="parTxOnly" presStyleLbl="node1" presStyleIdx="1" presStyleCnt="12">
        <dgm:presLayoutVars>
          <dgm:bulletEnabled val="1"/>
        </dgm:presLayoutVars>
      </dgm:prSet>
      <dgm:spPr/>
    </dgm:pt>
    <dgm:pt modelId="{2641F55C-7678-4F0E-9F26-07FCA1D57FDD}" type="pres">
      <dgm:prSet presAssocID="{EB9486F7-414A-4ECD-8706-C58E89D3C254}" presName="parSpace" presStyleCnt="0"/>
      <dgm:spPr/>
    </dgm:pt>
    <dgm:pt modelId="{07D5B92C-B88D-4097-96C2-28859F65CA7F}" type="pres">
      <dgm:prSet presAssocID="{1C4AA4B7-634C-4CBA-8066-E03FD66C6830}" presName="parTxOnly" presStyleLbl="node1" presStyleIdx="2" presStyleCnt="12">
        <dgm:presLayoutVars>
          <dgm:bulletEnabled val="1"/>
        </dgm:presLayoutVars>
      </dgm:prSet>
      <dgm:spPr/>
    </dgm:pt>
    <dgm:pt modelId="{149AD83A-B175-422B-8511-AB5D0AE3C71B}" type="pres">
      <dgm:prSet presAssocID="{31BB5B69-4B99-4D7D-8A85-CD53BEB64987}" presName="parSpace" presStyleCnt="0"/>
      <dgm:spPr/>
    </dgm:pt>
    <dgm:pt modelId="{0BF32CFA-15F8-41C4-A152-C55FC3476C2D}" type="pres">
      <dgm:prSet presAssocID="{85EC93E8-032B-44C3-96BD-D8FC2CDF2A04}" presName="parTxOnly" presStyleLbl="node1" presStyleIdx="3" presStyleCnt="1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12">
        <dgm:presLayoutVars>
          <dgm:bulletEnabled val="1"/>
        </dgm:presLayoutVars>
      </dgm:prSet>
      <dgm:spPr/>
    </dgm:pt>
    <dgm:pt modelId="{25A1145E-2788-45FB-97B7-F8C4089C4654}" type="pres">
      <dgm:prSet presAssocID="{F11C5AE7-F1F8-4B7B-AAC2-50535A342F1D}" presName="parSpace" presStyleCnt="0"/>
      <dgm:spPr/>
    </dgm:pt>
    <dgm:pt modelId="{9FAE840A-45EF-4838-804D-7D38725257B5}" type="pres">
      <dgm:prSet presAssocID="{51A4E85C-7853-4BD1-99B8-500FA732C07C}" presName="parTxOnly" presStyleLbl="node1" presStyleIdx="5" presStyleCnt="12">
        <dgm:presLayoutVars>
          <dgm:bulletEnabled val="1"/>
        </dgm:presLayoutVars>
      </dgm:prSet>
      <dgm:spPr/>
    </dgm:pt>
    <dgm:pt modelId="{BBB638DF-FC3D-4C30-895A-940F06B6343E}" type="pres">
      <dgm:prSet presAssocID="{1D2E3503-D81D-4ED0-BBED-9752F01DDB36}" presName="parSpace" presStyleCnt="0"/>
      <dgm:spPr/>
    </dgm:pt>
    <dgm:pt modelId="{2CC4FF6B-995D-4E35-BB3F-77D64CD4A0D0}" type="pres">
      <dgm:prSet presAssocID="{2473E0C6-F091-45D1-92DF-C3495EF1C401}" presName="parTxOnly" presStyleLbl="node1" presStyleIdx="6" presStyleCnt="12">
        <dgm:presLayoutVars>
          <dgm:bulletEnabled val="1"/>
        </dgm:presLayoutVars>
      </dgm:prSet>
      <dgm:spPr/>
    </dgm:pt>
    <dgm:pt modelId="{1B769117-C156-4328-97A8-A790DE76E5F3}" type="pres">
      <dgm:prSet presAssocID="{180EAE69-2C01-4311-B9E4-412DA1BB2F8A}" presName="parSpace" presStyleCnt="0"/>
      <dgm:spPr/>
    </dgm:pt>
    <dgm:pt modelId="{E0020522-8D25-4C40-9ABB-B5A802558AAC}" type="pres">
      <dgm:prSet presAssocID="{F6F74AEF-BB45-45DA-85BB-D022F832901F}" presName="parTxOnly" presStyleLbl="node1" presStyleIdx="7" presStyleCnt="12">
        <dgm:presLayoutVars>
          <dgm:bulletEnabled val="1"/>
        </dgm:presLayoutVars>
      </dgm:prSet>
      <dgm:spPr/>
    </dgm:pt>
    <dgm:pt modelId="{8CF0E4F3-6CAB-4DF7-8127-F071599528CD}" type="pres">
      <dgm:prSet presAssocID="{0A7681B3-6438-4331-95BA-32E8E2E65E7D}" presName="parSpace" presStyleCnt="0"/>
      <dgm:spPr/>
    </dgm:pt>
    <dgm:pt modelId="{6EE9DACF-3558-46D5-AD94-BB48E49F1489}" type="pres">
      <dgm:prSet presAssocID="{936D745D-CA20-4C08-BC30-D08A12E607A8}" presName="parTxOnly" presStyleLbl="node1" presStyleIdx="8" presStyleCnt="12">
        <dgm:presLayoutVars>
          <dgm:bulletEnabled val="1"/>
        </dgm:presLayoutVars>
      </dgm:prSet>
      <dgm:spPr/>
    </dgm:pt>
    <dgm:pt modelId="{32911B46-F97F-4525-AD59-CFE95FFB94FB}" type="pres">
      <dgm:prSet presAssocID="{3F89783E-1958-4D73-9E9D-4ADDC3DE43EC}" presName="parSpace" presStyleCnt="0"/>
      <dgm:spPr/>
    </dgm:pt>
    <dgm:pt modelId="{B5879791-AD02-494D-9D78-6C22396A75B7}" type="pres">
      <dgm:prSet presAssocID="{0D8A07CC-95B6-4EA0-829E-D9B8D030864E}" presName="parTxOnly" presStyleLbl="node1" presStyleIdx="9" presStyleCnt="12">
        <dgm:presLayoutVars>
          <dgm:bulletEnabled val="1"/>
        </dgm:presLayoutVars>
      </dgm:prSet>
      <dgm:spPr/>
    </dgm:pt>
    <dgm:pt modelId="{58A52110-D620-4823-A6FA-E8FA09D67D59}" type="pres">
      <dgm:prSet presAssocID="{922F579C-F95D-45B9-8EB7-32A2FB74BB9F}" presName="parSpace" presStyleCnt="0"/>
      <dgm:spPr/>
    </dgm:pt>
    <dgm:pt modelId="{92430BDE-7174-4B03-866C-936903DF07F9}" type="pres">
      <dgm:prSet presAssocID="{9CD13DA1-4E5F-4C46-A83B-A6876944F671}" presName="parTxOnly" presStyleLbl="node1" presStyleIdx="10" presStyleCnt="12">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11" presStyleCnt="12">
        <dgm:presLayoutVars>
          <dgm:bulletEnabled val="1"/>
        </dgm:presLayoutVars>
      </dgm:prSet>
      <dgm:spPr/>
    </dgm:pt>
  </dgm:ptLst>
  <dgm:cxnLst>
    <dgm:cxn modelId="{72738101-32A0-482A-BC85-92CF6BCE71EB}" srcId="{70A282F3-4515-4856-B2C0-86AA77246B51}" destId="{B1C5E547-A81E-4965-963A-5969F01DE233}" srcOrd="11" destOrd="0" parTransId="{AE6CC7CD-9FCB-4360-8E79-DF93DAF60737}" sibTransId="{580937A6-3062-43E0-84A4-203220A55668}"/>
    <dgm:cxn modelId="{BC1FA509-B3C6-4E15-9D7F-18D053E21C90}" type="presOf" srcId="{0D8A07CC-95B6-4EA0-829E-D9B8D030864E}" destId="{B5879791-AD02-494D-9D78-6C22396A75B7}" srcOrd="0" destOrd="0" presId="urn:microsoft.com/office/officeart/2005/8/layout/hChevron3"/>
    <dgm:cxn modelId="{8256F109-2CE8-4062-ACC0-DBE387B5E892}" type="presOf" srcId="{70A282F3-4515-4856-B2C0-86AA77246B51}" destId="{776A1F8C-5C31-4691-9C2B-A7F8DF456F32}" srcOrd="0" destOrd="0" presId="urn:microsoft.com/office/officeart/2005/8/layout/hChevron3"/>
    <dgm:cxn modelId="{738C1013-B35C-45FD-A84F-246877F9D9FE}" type="presOf" srcId="{936D745D-CA20-4C08-BC30-D08A12E607A8}" destId="{6EE9DACF-3558-46D5-AD94-BB48E49F1489}" srcOrd="0" destOrd="0" presId="urn:microsoft.com/office/officeart/2005/8/layout/hChevron3"/>
    <dgm:cxn modelId="{AE06BB18-E8A4-4D1E-ACA5-3BC536A79940}" srcId="{70A282F3-4515-4856-B2C0-86AA77246B51}" destId="{51A4E85C-7853-4BD1-99B8-500FA732C07C}" srcOrd="5" destOrd="0" parTransId="{B7C07AFD-23D0-4ADA-AB3D-00F07F4ED878}" sibTransId="{1D2E3503-D81D-4ED0-BBED-9752F01DDB36}"/>
    <dgm:cxn modelId="{E8BBB22B-7300-4868-A083-1104E6BD099B}" type="presOf" srcId="{71854ADA-8CB0-41DE-A023-09C1AF968FE5}" destId="{10216DF6-6500-4360-8168-79C8E29168F6}" srcOrd="0" destOrd="0" presId="urn:microsoft.com/office/officeart/2005/8/layout/hChevron3"/>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1"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0C3B4C51-DA37-44EB-8B1A-A227097089DF}" type="presOf" srcId="{51A4E85C-7853-4BD1-99B8-500FA732C07C}" destId="{9FAE840A-45EF-4838-804D-7D38725257B5}" srcOrd="0" destOrd="0" presId="urn:microsoft.com/office/officeart/2005/8/layout/hChevron3"/>
    <dgm:cxn modelId="{7C96E37D-2221-4703-9830-2485111A4943}" srcId="{70A282F3-4515-4856-B2C0-86AA77246B51}" destId="{1C4AA4B7-634C-4CBA-8066-E03FD66C6830}" srcOrd="2" destOrd="0" parTransId="{F9360B63-235F-4C4F-913A-0129822BD193}" sibTransId="{31BB5B69-4B99-4D7D-8A85-CD53BEB64987}"/>
    <dgm:cxn modelId="{7003787F-7B8C-4EAA-87AB-559D63E64850}" type="presOf" srcId="{2473E0C6-F091-45D1-92DF-C3495EF1C401}" destId="{2CC4FF6B-995D-4E35-BB3F-77D64CD4A0D0}" srcOrd="0" destOrd="0" presId="urn:microsoft.com/office/officeart/2005/8/layout/hChevron3"/>
    <dgm:cxn modelId="{D7169B87-9B7A-456D-8969-26D2699B1861}" srcId="{70A282F3-4515-4856-B2C0-86AA77246B51}" destId="{0D8A07CC-95B6-4EA0-829E-D9B8D030864E}" srcOrd="9" destOrd="0" parTransId="{D1EA18D4-45E8-453B-9846-F7DB3EB607EC}" sibTransId="{922F579C-F95D-45B9-8EB7-32A2FB74BB9F}"/>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10" destOrd="0" parTransId="{A0441888-E3AF-4D12-AB92-613143FC1909}" sibTransId="{1E76E48C-B58D-4209-8280-B24013EBE79B}"/>
    <dgm:cxn modelId="{5B7573AD-785D-4B55-A230-E32D87EAB77C}" srcId="{70A282F3-4515-4856-B2C0-86AA77246B51}" destId="{F6F74AEF-BB45-45DA-85BB-D022F832901F}" srcOrd="7" destOrd="0" parTransId="{31D343A9-D0AF-42AA-80A0-2F8A29E1D15C}" sibTransId="{0A7681B3-6438-4331-95BA-32E8E2E65E7D}"/>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EDF810CE-15C3-42DD-BF0A-6F360788C8CC}" srcId="{70A282F3-4515-4856-B2C0-86AA77246B51}" destId="{936D745D-CA20-4C08-BC30-D08A12E607A8}" srcOrd="8" destOrd="0" parTransId="{5794BC60-2566-4E8B-AF41-932DE9E3CF09}" sibTransId="{3F89783E-1958-4D73-9E9D-4ADDC3DE43EC}"/>
    <dgm:cxn modelId="{2469B8E2-A478-42E2-AA81-10AD3E8626D6}" type="presOf" srcId="{F6F74AEF-BB45-45DA-85BB-D022F832901F}" destId="{E0020522-8D25-4C40-9ABB-B5A802558AAC}"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9587E1F6-0EDF-4079-BE46-C5E4EDAD7C76}" type="presOf" srcId="{1C4AA4B7-634C-4CBA-8066-E03FD66C6830}" destId="{07D5B92C-B88D-4097-96C2-28859F65CA7F}" srcOrd="0" destOrd="0" presId="urn:microsoft.com/office/officeart/2005/8/layout/hChevron3"/>
    <dgm:cxn modelId="{2A5368FE-1C47-49B5-BBAB-3FCDB61912AD}" srcId="{70A282F3-4515-4856-B2C0-86AA77246B51}" destId="{2473E0C6-F091-45D1-92DF-C3495EF1C401}" srcOrd="6" destOrd="0" parTransId="{4433C147-A76C-4373-82A9-5E8D9C6D1838}" sibTransId="{180EAE69-2C01-4311-B9E4-412DA1BB2F8A}"/>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23E8F3E0-0D4E-44EC-A5D5-384FB891694A}" type="presParOf" srcId="{776A1F8C-5C31-4691-9C2B-A7F8DF456F32}" destId="{2F548C05-5D23-47B9-9153-0D08392EF497}" srcOrd="2" destOrd="0" presId="urn:microsoft.com/office/officeart/2005/8/layout/hChevron3"/>
    <dgm:cxn modelId="{6B743A57-743D-4B08-99B0-997F146DC9E6}" type="presParOf" srcId="{776A1F8C-5C31-4691-9C2B-A7F8DF456F32}" destId="{2641F55C-7678-4F0E-9F26-07FCA1D57FDD}" srcOrd="3" destOrd="0" presId="urn:microsoft.com/office/officeart/2005/8/layout/hChevron3"/>
    <dgm:cxn modelId="{DC205062-3D57-485B-A4A3-88E08CF67B73}" type="presParOf" srcId="{776A1F8C-5C31-4691-9C2B-A7F8DF456F32}" destId="{07D5B92C-B88D-4097-96C2-28859F65CA7F}" srcOrd="4" destOrd="0" presId="urn:microsoft.com/office/officeart/2005/8/layout/hChevron3"/>
    <dgm:cxn modelId="{564C1AF4-A875-4033-AC0C-3A982FD8735B}" type="presParOf" srcId="{776A1F8C-5C31-4691-9C2B-A7F8DF456F32}" destId="{149AD83A-B175-422B-8511-AB5D0AE3C71B}"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2A60B205-ECBC-4A54-8744-FD5CBA466B06}" type="presParOf" srcId="{776A1F8C-5C31-4691-9C2B-A7F8DF456F32}" destId="{9FAE840A-45EF-4838-804D-7D38725257B5}" srcOrd="10" destOrd="0" presId="urn:microsoft.com/office/officeart/2005/8/layout/hChevron3"/>
    <dgm:cxn modelId="{43B5F5F6-6381-4D48-B856-1AB4A62ACFE7}" type="presParOf" srcId="{776A1F8C-5C31-4691-9C2B-A7F8DF456F32}" destId="{BBB638DF-FC3D-4C30-895A-940F06B6343E}" srcOrd="11" destOrd="0" presId="urn:microsoft.com/office/officeart/2005/8/layout/hChevron3"/>
    <dgm:cxn modelId="{3459719D-6CFD-462C-B8D1-15E16C375775}" type="presParOf" srcId="{776A1F8C-5C31-4691-9C2B-A7F8DF456F32}" destId="{2CC4FF6B-995D-4E35-BB3F-77D64CD4A0D0}" srcOrd="12" destOrd="0" presId="urn:microsoft.com/office/officeart/2005/8/layout/hChevron3"/>
    <dgm:cxn modelId="{9BEB9B76-D675-43EF-8776-EF1C3FA58311}" type="presParOf" srcId="{776A1F8C-5C31-4691-9C2B-A7F8DF456F32}" destId="{1B769117-C156-4328-97A8-A790DE76E5F3}" srcOrd="13" destOrd="0" presId="urn:microsoft.com/office/officeart/2005/8/layout/hChevron3"/>
    <dgm:cxn modelId="{3A64E952-699F-4EC7-9C53-12B304A1AC65}" type="presParOf" srcId="{776A1F8C-5C31-4691-9C2B-A7F8DF456F32}" destId="{E0020522-8D25-4C40-9ABB-B5A802558AAC}" srcOrd="14" destOrd="0" presId="urn:microsoft.com/office/officeart/2005/8/layout/hChevron3"/>
    <dgm:cxn modelId="{7C42AB26-C2B4-4645-A7A3-40E0E203DE4E}" type="presParOf" srcId="{776A1F8C-5C31-4691-9C2B-A7F8DF456F32}" destId="{8CF0E4F3-6CAB-4DF7-8127-F071599528CD}" srcOrd="15" destOrd="0" presId="urn:microsoft.com/office/officeart/2005/8/layout/hChevron3"/>
    <dgm:cxn modelId="{D9A9EFE4-1844-4005-8BED-2FB2A5DC5673}" type="presParOf" srcId="{776A1F8C-5C31-4691-9C2B-A7F8DF456F32}" destId="{6EE9DACF-3558-46D5-AD94-BB48E49F1489}" srcOrd="16" destOrd="0" presId="urn:microsoft.com/office/officeart/2005/8/layout/hChevron3"/>
    <dgm:cxn modelId="{DDC766BE-4A32-4C0C-825B-A9815018E346}" type="presParOf" srcId="{776A1F8C-5C31-4691-9C2B-A7F8DF456F32}" destId="{32911B46-F97F-4525-AD59-CFE95FFB94FB}" srcOrd="17" destOrd="0" presId="urn:microsoft.com/office/officeart/2005/8/layout/hChevron3"/>
    <dgm:cxn modelId="{50FEB9A3-6A5E-493F-B5D2-A491D2B86465}" type="presParOf" srcId="{776A1F8C-5C31-4691-9C2B-A7F8DF456F32}" destId="{B5879791-AD02-494D-9D78-6C22396A75B7}" srcOrd="18" destOrd="0" presId="urn:microsoft.com/office/officeart/2005/8/layout/hChevron3"/>
    <dgm:cxn modelId="{0534FCC8-F103-4C46-8CA6-2E6FE1A79070}" type="presParOf" srcId="{776A1F8C-5C31-4691-9C2B-A7F8DF456F32}" destId="{58A52110-D620-4823-A6FA-E8FA09D67D59}" srcOrd="19" destOrd="0" presId="urn:microsoft.com/office/officeart/2005/8/layout/hChevron3"/>
    <dgm:cxn modelId="{FA103E51-2275-407D-9C53-E55B4CF21AE3}" type="presParOf" srcId="{776A1F8C-5C31-4691-9C2B-A7F8DF456F32}" destId="{92430BDE-7174-4B03-866C-936903DF07F9}" srcOrd="20" destOrd="0" presId="urn:microsoft.com/office/officeart/2005/8/layout/hChevron3"/>
    <dgm:cxn modelId="{F31D3BCB-2AFA-458D-96BF-227456F0A622}" type="presParOf" srcId="{776A1F8C-5C31-4691-9C2B-A7F8DF456F32}" destId="{67BB3DEC-BE6B-4F48-94DF-D5CCA4276827}" srcOrd="21" destOrd="0" presId="urn:microsoft.com/office/officeart/2005/8/layout/hChevron3"/>
    <dgm:cxn modelId="{E192B9E4-C8EF-43DC-BA11-78FD917000E5}" type="presParOf" srcId="{776A1F8C-5C31-4691-9C2B-A7F8DF456F32}" destId="{2CB68F4E-D058-4ECE-8D28-436B2D71DCC9}" srcOrd="22" destOrd="0" presId="urn:microsoft.com/office/officeart/2005/8/layout/hChevron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84.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200" dirty="0">
              <a:hlinkClick xmlns:r="http://schemas.openxmlformats.org/officeDocument/2006/relationships" r:id="rId1" action="ppaction://hlinksldjump"/>
            </a:rPr>
            <a:t>I. Starter</a:t>
          </a:r>
          <a:endParaRPr lang="fr-FR" sz="1200" dirty="0"/>
        </a:p>
      </dgm:t>
    </dgm:pt>
    <dgm:pt modelId="{C735A598-7BAA-4198-B3DB-B75AF76A8085}" type="parTrans" cxnId="{C66094AE-62B6-4AC2-AD90-6DDD41DB0420}">
      <dgm:prSet/>
      <dgm:spPr/>
      <dgm:t>
        <a:bodyPr/>
        <a:lstStyle/>
        <a:p>
          <a:endParaRPr lang="fr-FR" sz="1200"/>
        </a:p>
      </dgm:t>
    </dgm:pt>
    <dgm:pt modelId="{D71A99E9-9574-442D-A8CA-B21062B246A6}" type="sibTrans" cxnId="{C66094AE-62B6-4AC2-AD90-6DDD41DB0420}">
      <dgm:prSet/>
      <dgm:spPr/>
      <dgm:t>
        <a:bodyPr/>
        <a:lstStyle/>
        <a:p>
          <a:endParaRPr lang="fr-FR" sz="1200"/>
        </a:p>
      </dgm:t>
    </dgm:pt>
    <dgm:pt modelId="{6FAE786F-AC75-4C08-AB21-821A5A2DCB78}">
      <dgm:prSet phldrT="[Texte]" custT="1"/>
      <dgm:spPr>
        <a:solidFill>
          <a:schemeClr val="accent6">
            <a:lumMod val="20000"/>
            <a:lumOff val="80000"/>
          </a:schemeClr>
        </a:solidFill>
      </dgm:spPr>
      <dgm:t>
        <a:bodyPr/>
        <a:lstStyle/>
        <a:p>
          <a:r>
            <a:rPr lang="fr-FR" sz="1200" dirty="0">
              <a:hlinkClick xmlns:r="http://schemas.openxmlformats.org/officeDocument/2006/relationships" r:id="rId2" action="ppaction://hlinksldjump"/>
            </a:rPr>
            <a:t>II. C. texte</a:t>
          </a:r>
          <a:endParaRPr lang="fr-FR" sz="1200" dirty="0"/>
        </a:p>
      </dgm:t>
    </dgm:pt>
    <dgm:pt modelId="{995DA614-9380-4BB6-AF59-3DCB142B5F48}" type="parTrans" cxnId="{999FA33F-C5F2-4496-9223-5605050F10AE}">
      <dgm:prSet/>
      <dgm:spPr/>
      <dgm:t>
        <a:bodyPr/>
        <a:lstStyle/>
        <a:p>
          <a:endParaRPr lang="fr-FR" sz="1200"/>
        </a:p>
      </dgm:t>
    </dgm:pt>
    <dgm:pt modelId="{EB9486F7-414A-4ECD-8706-C58E89D3C254}" type="sibTrans" cxnId="{999FA33F-C5F2-4496-9223-5605050F10AE}">
      <dgm:prSet/>
      <dgm:spPr/>
      <dgm:t>
        <a:bodyPr/>
        <a:lstStyle/>
        <a:p>
          <a:endParaRPr lang="fr-FR" sz="1200"/>
        </a:p>
      </dgm:t>
    </dgm:pt>
    <dgm:pt modelId="{85EC93E8-032B-44C3-96BD-D8FC2CDF2A04}">
      <dgm:prSet phldrT="[Texte]" custT="1"/>
      <dgm:spPr>
        <a:solidFill>
          <a:schemeClr val="accent6">
            <a:lumMod val="20000"/>
            <a:lumOff val="80000"/>
          </a:schemeClr>
        </a:solidFill>
      </dgm:spPr>
      <dgm:t>
        <a:bodyPr/>
        <a:lstStyle/>
        <a:p>
          <a:r>
            <a:rPr lang="fr-FR" sz="1200" dirty="0">
              <a:hlinkClick xmlns:r="http://schemas.openxmlformats.org/officeDocument/2006/relationships" r:id="rId3" action="ppaction://hlinksldjump"/>
            </a:rPr>
            <a:t>IV. Gr: qté définie</a:t>
          </a:r>
          <a:endParaRPr lang="fr-FR" sz="1200" dirty="0"/>
        </a:p>
      </dgm:t>
    </dgm:pt>
    <dgm:pt modelId="{B0ED8357-9422-40D9-916C-E231BBDB607E}" type="parTrans" cxnId="{0A00E1CB-F810-44A5-A8D7-65B7092DF0AD}">
      <dgm:prSet/>
      <dgm:spPr/>
      <dgm:t>
        <a:bodyPr/>
        <a:lstStyle/>
        <a:p>
          <a:endParaRPr lang="fr-FR" sz="1200"/>
        </a:p>
      </dgm:t>
    </dgm:pt>
    <dgm:pt modelId="{9936B63E-A76D-4026-BBC4-6A1BEE9FE167}" type="sibTrans" cxnId="{0A00E1CB-F810-44A5-A8D7-65B7092DF0AD}">
      <dgm:prSet/>
      <dgm:spPr/>
      <dgm:t>
        <a:bodyPr/>
        <a:lstStyle/>
        <a:p>
          <a:endParaRPr lang="fr-FR" sz="1200"/>
        </a:p>
      </dgm:t>
    </dgm:pt>
    <dgm:pt modelId="{63BF9446-41F9-44D2-88CF-A079D597BA95}">
      <dgm:prSet phldrT="[Texte]" custT="1"/>
      <dgm:spPr>
        <a:solidFill>
          <a:schemeClr val="accent6">
            <a:lumMod val="20000"/>
            <a:lumOff val="80000"/>
          </a:schemeClr>
        </a:solidFill>
      </dgm:spPr>
      <dgm:t>
        <a:bodyPr/>
        <a:lstStyle/>
        <a:p>
          <a:r>
            <a:rPr lang="fr-FR" sz="1200" dirty="0">
              <a:hlinkClick xmlns:r="http://schemas.openxmlformats.org/officeDocument/2006/relationships" r:id="rId4" action="ppaction://hlinksldjump"/>
            </a:rPr>
            <a:t>V. Gr: qté indéfinie</a:t>
          </a:r>
          <a:endParaRPr lang="fr-FR" sz="1200" dirty="0"/>
        </a:p>
      </dgm:t>
    </dgm:pt>
    <dgm:pt modelId="{9AEBF485-80B7-4E72-B632-6D0248883F53}" type="parTrans" cxnId="{B2C73BEB-7BFC-4B9A-BF95-0C73B50EBA98}">
      <dgm:prSet/>
      <dgm:spPr/>
      <dgm:t>
        <a:bodyPr/>
        <a:lstStyle/>
        <a:p>
          <a:endParaRPr lang="fr-FR" sz="1200"/>
        </a:p>
      </dgm:t>
    </dgm:pt>
    <dgm:pt modelId="{F11C5AE7-F1F8-4B7B-AAC2-50535A342F1D}" type="sibTrans" cxnId="{B2C73BEB-7BFC-4B9A-BF95-0C73B50EBA98}">
      <dgm:prSet/>
      <dgm:spPr/>
      <dgm:t>
        <a:bodyPr/>
        <a:lstStyle/>
        <a:p>
          <a:endParaRPr lang="fr-FR" sz="1200"/>
        </a:p>
      </dgm:t>
    </dgm:pt>
    <dgm:pt modelId="{9CD13DA1-4E5F-4C46-A83B-A6876944F671}">
      <dgm:prSet phldrT="[Texte]" custT="1"/>
      <dgm:spPr>
        <a:solidFill>
          <a:schemeClr val="accent6">
            <a:lumMod val="20000"/>
            <a:lumOff val="80000"/>
          </a:schemeClr>
        </a:solidFill>
      </dgm:spPr>
      <dgm:t>
        <a:bodyPr/>
        <a:lstStyle/>
        <a:p>
          <a:r>
            <a:rPr lang="fr-FR" sz="1200" dirty="0">
              <a:hlinkClick xmlns:r="http://schemas.openxmlformats.org/officeDocument/2006/relationships" r:id="rId5" action="ppaction://hlinksldjump"/>
            </a:rPr>
            <a:t>XI. Phonétique</a:t>
          </a:r>
          <a:endParaRPr lang="fr-FR" sz="1200" dirty="0"/>
        </a:p>
      </dgm:t>
    </dgm:pt>
    <dgm:pt modelId="{A0441888-E3AF-4D12-AB92-613143FC1909}" type="parTrans" cxnId="{C85385A2-F66B-431C-B9AC-A00FB80E79EB}">
      <dgm:prSet/>
      <dgm:spPr/>
      <dgm:t>
        <a:bodyPr/>
        <a:lstStyle/>
        <a:p>
          <a:endParaRPr lang="fr-FR" sz="1200"/>
        </a:p>
      </dgm:t>
    </dgm:pt>
    <dgm:pt modelId="{1E76E48C-B58D-4209-8280-B24013EBE79B}" type="sibTrans" cxnId="{C85385A2-F66B-431C-B9AC-A00FB80E79EB}">
      <dgm:prSet/>
      <dgm:spPr/>
      <dgm:t>
        <a:bodyPr/>
        <a:lstStyle/>
        <a:p>
          <a:endParaRPr lang="fr-FR" sz="1200"/>
        </a:p>
      </dgm:t>
    </dgm:pt>
    <dgm:pt modelId="{B1C5E547-A81E-4965-963A-5969F01DE233}">
      <dgm:prSet phldrT="[Texte]" custT="1"/>
      <dgm:spPr>
        <a:solidFill>
          <a:schemeClr val="accent6">
            <a:lumMod val="20000"/>
            <a:lumOff val="80000"/>
          </a:schemeClr>
        </a:solidFill>
      </dgm:spPr>
      <dgm:t>
        <a:bodyPr/>
        <a:lstStyle/>
        <a:p>
          <a:r>
            <a:rPr lang="fr-FR" sz="1200" dirty="0">
              <a:hlinkClick xmlns:r="http://schemas.openxmlformats.org/officeDocument/2006/relationships" r:id="rId6" action="ppaction://hlinksldjump"/>
            </a:rPr>
            <a:t>XII. Production</a:t>
          </a:r>
          <a:endParaRPr lang="fr-FR" sz="1200" dirty="0"/>
        </a:p>
      </dgm:t>
    </dgm:pt>
    <dgm:pt modelId="{AE6CC7CD-9FCB-4360-8E79-DF93DAF60737}" type="parTrans" cxnId="{72738101-32A0-482A-BC85-92CF6BCE71EB}">
      <dgm:prSet/>
      <dgm:spPr/>
      <dgm:t>
        <a:bodyPr/>
        <a:lstStyle/>
        <a:p>
          <a:endParaRPr lang="fr-FR" sz="1200"/>
        </a:p>
      </dgm:t>
    </dgm:pt>
    <dgm:pt modelId="{580937A6-3062-43E0-84A4-203220A55668}" type="sibTrans" cxnId="{72738101-32A0-482A-BC85-92CF6BCE71EB}">
      <dgm:prSet/>
      <dgm:spPr/>
      <dgm:t>
        <a:bodyPr/>
        <a:lstStyle/>
        <a:p>
          <a:endParaRPr lang="fr-FR" sz="1200"/>
        </a:p>
      </dgm:t>
    </dgm:pt>
    <dgm:pt modelId="{51A4E85C-7853-4BD1-99B8-500FA732C07C}">
      <dgm:prSet phldrT="[Texte]" custT="1"/>
      <dgm:spPr>
        <a:solidFill>
          <a:schemeClr val="accent6">
            <a:lumMod val="20000"/>
            <a:lumOff val="80000"/>
          </a:schemeClr>
        </a:solidFill>
      </dgm:spPr>
      <dgm:t>
        <a:bodyPr/>
        <a:lstStyle/>
        <a:p>
          <a:r>
            <a:rPr lang="fr-FR" sz="1200" dirty="0">
              <a:hlinkClick xmlns:r="http://schemas.openxmlformats.org/officeDocument/2006/relationships" r:id="rId7" action="ppaction://hlinksldjump"/>
            </a:rPr>
            <a:t>VI. </a:t>
          </a:r>
          <a:r>
            <a:rPr lang="fr-FR" sz="1200" dirty="0" err="1">
              <a:hlinkClick xmlns:r="http://schemas.openxmlformats.org/officeDocument/2006/relationships" r:id="rId7" action="ppaction://hlinksldjump"/>
            </a:rPr>
            <a:t>Voc</a:t>
          </a:r>
          <a:r>
            <a:rPr lang="fr-FR" sz="1200" dirty="0">
              <a:hlinkClick xmlns:r="http://schemas.openxmlformats.org/officeDocument/2006/relationships" r:id="rId7" action="ppaction://hlinksldjump"/>
            </a:rPr>
            <a:t>: actions</a:t>
          </a:r>
          <a:endParaRPr lang="fr-FR" sz="1200" dirty="0"/>
        </a:p>
      </dgm:t>
    </dgm:pt>
    <dgm:pt modelId="{B7C07AFD-23D0-4ADA-AB3D-00F07F4ED878}" type="parTrans" cxnId="{AE06BB18-E8A4-4D1E-ACA5-3BC536A79940}">
      <dgm:prSet/>
      <dgm:spPr/>
      <dgm:t>
        <a:bodyPr/>
        <a:lstStyle/>
        <a:p>
          <a:endParaRPr lang="fr-FR" sz="1200"/>
        </a:p>
      </dgm:t>
    </dgm:pt>
    <dgm:pt modelId="{1D2E3503-D81D-4ED0-BBED-9752F01DDB36}" type="sibTrans" cxnId="{AE06BB18-E8A4-4D1E-ACA5-3BC536A79940}">
      <dgm:prSet/>
      <dgm:spPr/>
      <dgm:t>
        <a:bodyPr/>
        <a:lstStyle/>
        <a:p>
          <a:endParaRPr lang="fr-FR" sz="1200"/>
        </a:p>
      </dgm:t>
    </dgm:pt>
    <dgm:pt modelId="{2473E0C6-F091-45D1-92DF-C3495EF1C401}">
      <dgm:prSet phldrT="[Texte]" custT="1"/>
      <dgm:spPr>
        <a:solidFill>
          <a:srgbClr val="FFC000"/>
        </a:solidFill>
      </dgm:spPr>
      <dgm:t>
        <a:bodyPr/>
        <a:lstStyle/>
        <a:p>
          <a:r>
            <a:rPr lang="fr-FR" sz="1200" dirty="0">
              <a:hlinkClick xmlns:r="http://schemas.openxmlformats.org/officeDocument/2006/relationships" r:id="rId8" action="ppaction://hlinksldjump"/>
            </a:rPr>
            <a:t>VII. Gr: COD</a:t>
          </a:r>
          <a:endParaRPr lang="fr-FR" sz="1200" dirty="0"/>
        </a:p>
      </dgm:t>
    </dgm:pt>
    <dgm:pt modelId="{4433C147-A76C-4373-82A9-5E8D9C6D1838}" type="parTrans" cxnId="{2A5368FE-1C47-49B5-BBAB-3FCDB61912AD}">
      <dgm:prSet/>
      <dgm:spPr/>
      <dgm:t>
        <a:bodyPr/>
        <a:lstStyle/>
        <a:p>
          <a:endParaRPr lang="fr-FR" sz="1200"/>
        </a:p>
      </dgm:t>
    </dgm:pt>
    <dgm:pt modelId="{180EAE69-2C01-4311-B9E4-412DA1BB2F8A}" type="sibTrans" cxnId="{2A5368FE-1C47-49B5-BBAB-3FCDB61912AD}">
      <dgm:prSet/>
      <dgm:spPr/>
      <dgm:t>
        <a:bodyPr/>
        <a:lstStyle/>
        <a:p>
          <a:endParaRPr lang="fr-FR" sz="1200"/>
        </a:p>
      </dgm:t>
    </dgm:pt>
    <dgm:pt modelId="{F6F74AEF-BB45-45DA-85BB-D022F832901F}">
      <dgm:prSet phldrT="[Texte]" custT="1"/>
      <dgm:spPr>
        <a:solidFill>
          <a:schemeClr val="accent6">
            <a:lumMod val="20000"/>
            <a:lumOff val="80000"/>
          </a:schemeClr>
        </a:solidFill>
      </dgm:spPr>
      <dgm:t>
        <a:bodyPr/>
        <a:lstStyle/>
        <a:p>
          <a:r>
            <a:rPr lang="fr-FR" sz="1200" dirty="0">
              <a:hlinkClick xmlns:r="http://schemas.openxmlformats.org/officeDocument/2006/relationships" r:id="rId9" action="ppaction://hlinksldjump"/>
            </a:rPr>
            <a:t>VIII. Gr: prés. progressif</a:t>
          </a:r>
          <a:endParaRPr lang="fr-FR" sz="1200" dirty="0"/>
        </a:p>
      </dgm:t>
    </dgm:pt>
    <dgm:pt modelId="{31D343A9-D0AF-42AA-80A0-2F8A29E1D15C}" type="parTrans" cxnId="{5B7573AD-785D-4B55-A230-E32D87EAB77C}">
      <dgm:prSet/>
      <dgm:spPr/>
      <dgm:t>
        <a:bodyPr/>
        <a:lstStyle/>
        <a:p>
          <a:endParaRPr lang="fr-FR" sz="1200"/>
        </a:p>
      </dgm:t>
    </dgm:pt>
    <dgm:pt modelId="{0A7681B3-6438-4331-95BA-32E8E2E65E7D}" type="sibTrans" cxnId="{5B7573AD-785D-4B55-A230-E32D87EAB77C}">
      <dgm:prSet/>
      <dgm:spPr/>
      <dgm:t>
        <a:bodyPr/>
        <a:lstStyle/>
        <a:p>
          <a:endParaRPr lang="fr-FR" sz="1200"/>
        </a:p>
      </dgm:t>
    </dgm:pt>
    <dgm:pt modelId="{936D745D-CA20-4C08-BC30-D08A12E607A8}">
      <dgm:prSet phldrT="[Texte]" custT="1"/>
      <dgm:spPr>
        <a:solidFill>
          <a:schemeClr val="accent6">
            <a:lumMod val="20000"/>
            <a:lumOff val="80000"/>
          </a:schemeClr>
        </a:solidFill>
      </dgm:spPr>
      <dgm:t>
        <a:bodyPr/>
        <a:lstStyle/>
        <a:p>
          <a:r>
            <a:rPr lang="fr-FR" sz="1200" dirty="0">
              <a:hlinkClick xmlns:r="http://schemas.openxmlformats.org/officeDocument/2006/relationships" r:id="rId10" action="ppaction://hlinksldjump"/>
            </a:rPr>
            <a:t>IX. </a:t>
          </a:r>
          <a:r>
            <a:rPr lang="fr-FR" sz="1200" dirty="0" err="1">
              <a:hlinkClick xmlns:r="http://schemas.openxmlformats.org/officeDocument/2006/relationships" r:id="rId10" action="ppaction://hlinksldjump"/>
            </a:rPr>
            <a:t>Voc</a:t>
          </a:r>
          <a:r>
            <a:rPr lang="fr-FR" sz="1200" dirty="0">
              <a:hlinkClick xmlns:r="http://schemas.openxmlformats.org/officeDocument/2006/relationships" r:id="rId10" action="ppaction://hlinksldjump"/>
            </a:rPr>
            <a:t>: connecteurs</a:t>
          </a:r>
          <a:endParaRPr lang="fr-FR" sz="1200" dirty="0"/>
        </a:p>
      </dgm:t>
    </dgm:pt>
    <dgm:pt modelId="{5794BC60-2566-4E8B-AF41-932DE9E3CF09}" type="parTrans" cxnId="{EDF810CE-15C3-42DD-BF0A-6F360788C8CC}">
      <dgm:prSet/>
      <dgm:spPr/>
      <dgm:t>
        <a:bodyPr/>
        <a:lstStyle/>
        <a:p>
          <a:endParaRPr lang="fr-FR" sz="1200"/>
        </a:p>
      </dgm:t>
    </dgm:pt>
    <dgm:pt modelId="{3F89783E-1958-4D73-9E9D-4ADDC3DE43EC}" type="sibTrans" cxnId="{EDF810CE-15C3-42DD-BF0A-6F360788C8CC}">
      <dgm:prSet/>
      <dgm:spPr/>
      <dgm:t>
        <a:bodyPr/>
        <a:lstStyle/>
        <a:p>
          <a:endParaRPr lang="fr-FR" sz="1200"/>
        </a:p>
      </dgm:t>
    </dgm:pt>
    <dgm:pt modelId="{0D8A07CC-95B6-4EA0-829E-D9B8D030864E}">
      <dgm:prSet phldrT="[Texte]" custT="1"/>
      <dgm:spPr>
        <a:solidFill>
          <a:schemeClr val="accent6">
            <a:lumMod val="20000"/>
            <a:lumOff val="80000"/>
          </a:schemeClr>
        </a:solidFill>
      </dgm:spPr>
      <dgm:t>
        <a:bodyPr/>
        <a:lstStyle/>
        <a:p>
          <a:r>
            <a:rPr lang="fr-FR" sz="1200" dirty="0">
              <a:hlinkClick xmlns:r="http://schemas.openxmlformats.org/officeDocument/2006/relationships" r:id="rId11" action="ppaction://hlinksldjump"/>
            </a:rPr>
            <a:t>X. </a:t>
          </a:r>
          <a:r>
            <a:rPr lang="fr-FR" sz="1200" dirty="0" err="1">
              <a:hlinkClick xmlns:r="http://schemas.openxmlformats.org/officeDocument/2006/relationships" r:id="rId11" action="ppaction://hlinksldjump"/>
            </a:rPr>
            <a:t>Voc</a:t>
          </a:r>
          <a:r>
            <a:rPr lang="fr-FR" sz="1200" dirty="0">
              <a:hlinkClick xmlns:r="http://schemas.openxmlformats.org/officeDocument/2006/relationships" r:id="rId11" action="ppaction://hlinksldjump"/>
            </a:rPr>
            <a:t>: opinion</a:t>
          </a:r>
          <a:endParaRPr lang="fr-FR" sz="1200" dirty="0"/>
        </a:p>
      </dgm:t>
    </dgm:pt>
    <dgm:pt modelId="{D1EA18D4-45E8-453B-9846-F7DB3EB607EC}" type="parTrans" cxnId="{D7169B87-9B7A-456D-8969-26D2699B1861}">
      <dgm:prSet/>
      <dgm:spPr/>
      <dgm:t>
        <a:bodyPr/>
        <a:lstStyle/>
        <a:p>
          <a:endParaRPr lang="fr-FR" sz="1200"/>
        </a:p>
      </dgm:t>
    </dgm:pt>
    <dgm:pt modelId="{922F579C-F95D-45B9-8EB7-32A2FB74BB9F}" type="sibTrans" cxnId="{D7169B87-9B7A-456D-8969-26D2699B1861}">
      <dgm:prSet/>
      <dgm:spPr/>
      <dgm:t>
        <a:bodyPr/>
        <a:lstStyle/>
        <a:p>
          <a:endParaRPr lang="fr-FR" sz="1200"/>
        </a:p>
      </dgm:t>
    </dgm:pt>
    <dgm:pt modelId="{1C4AA4B7-634C-4CBA-8066-E03FD66C6830}">
      <dgm:prSet phldrT="[Texte]" custT="1"/>
      <dgm:spPr>
        <a:solidFill>
          <a:schemeClr val="accent6">
            <a:lumMod val="20000"/>
            <a:lumOff val="80000"/>
          </a:schemeClr>
        </a:solidFill>
      </dgm:spPr>
      <dgm:t>
        <a:bodyPr/>
        <a:lstStyle/>
        <a:p>
          <a:r>
            <a:rPr lang="fr-FR" sz="1200" dirty="0">
              <a:hlinkClick xmlns:r="http://schemas.openxmlformats.org/officeDocument/2006/relationships" r:id="rId12" action="ppaction://hlinksldjump"/>
            </a:rPr>
            <a:t>III. </a:t>
          </a:r>
          <a:r>
            <a:rPr lang="fr-FR" sz="1200" dirty="0" err="1">
              <a:hlinkClick xmlns:r="http://schemas.openxmlformats.org/officeDocument/2006/relationships" r:id="rId12" action="ppaction://hlinksldjump"/>
            </a:rPr>
            <a:t>Voc</a:t>
          </a:r>
          <a:r>
            <a:rPr lang="fr-FR" sz="1200" dirty="0">
              <a:hlinkClick xmlns:r="http://schemas.openxmlformats.org/officeDocument/2006/relationships" r:id="rId12" action="ppaction://hlinksldjump"/>
            </a:rPr>
            <a:t>: aliments</a:t>
          </a:r>
          <a:endParaRPr lang="fr-FR" sz="1200" dirty="0"/>
        </a:p>
      </dgm:t>
    </dgm:pt>
    <dgm:pt modelId="{F9360B63-235F-4C4F-913A-0129822BD193}" type="parTrans" cxnId="{7C96E37D-2221-4703-9830-2485111A4943}">
      <dgm:prSet/>
      <dgm:spPr/>
      <dgm:t>
        <a:bodyPr/>
        <a:lstStyle/>
        <a:p>
          <a:endParaRPr lang="fr-FR" sz="1200"/>
        </a:p>
      </dgm:t>
    </dgm:pt>
    <dgm:pt modelId="{31BB5B69-4B99-4D7D-8A85-CD53BEB64987}" type="sibTrans" cxnId="{7C96E37D-2221-4703-9830-2485111A4943}">
      <dgm:prSet/>
      <dgm:spPr/>
      <dgm:t>
        <a:bodyPr/>
        <a:lstStyle/>
        <a:p>
          <a:endParaRPr lang="fr-FR" sz="12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12">
        <dgm:presLayoutVars>
          <dgm:bulletEnabled val="1"/>
        </dgm:presLayoutVars>
      </dgm:prSet>
      <dgm:spPr/>
    </dgm:pt>
    <dgm:pt modelId="{4F894FE4-D206-41C8-AF7E-2F059EF7A497}" type="pres">
      <dgm:prSet presAssocID="{D71A99E9-9574-442D-A8CA-B21062B246A6}" presName="parSpace" presStyleCnt="0"/>
      <dgm:spPr/>
    </dgm:pt>
    <dgm:pt modelId="{2F548C05-5D23-47B9-9153-0D08392EF497}" type="pres">
      <dgm:prSet presAssocID="{6FAE786F-AC75-4C08-AB21-821A5A2DCB78}" presName="parTxOnly" presStyleLbl="node1" presStyleIdx="1" presStyleCnt="12">
        <dgm:presLayoutVars>
          <dgm:bulletEnabled val="1"/>
        </dgm:presLayoutVars>
      </dgm:prSet>
      <dgm:spPr/>
    </dgm:pt>
    <dgm:pt modelId="{2641F55C-7678-4F0E-9F26-07FCA1D57FDD}" type="pres">
      <dgm:prSet presAssocID="{EB9486F7-414A-4ECD-8706-C58E89D3C254}" presName="parSpace" presStyleCnt="0"/>
      <dgm:spPr/>
    </dgm:pt>
    <dgm:pt modelId="{07D5B92C-B88D-4097-96C2-28859F65CA7F}" type="pres">
      <dgm:prSet presAssocID="{1C4AA4B7-634C-4CBA-8066-E03FD66C6830}" presName="parTxOnly" presStyleLbl="node1" presStyleIdx="2" presStyleCnt="12">
        <dgm:presLayoutVars>
          <dgm:bulletEnabled val="1"/>
        </dgm:presLayoutVars>
      </dgm:prSet>
      <dgm:spPr/>
    </dgm:pt>
    <dgm:pt modelId="{149AD83A-B175-422B-8511-AB5D0AE3C71B}" type="pres">
      <dgm:prSet presAssocID="{31BB5B69-4B99-4D7D-8A85-CD53BEB64987}" presName="parSpace" presStyleCnt="0"/>
      <dgm:spPr/>
    </dgm:pt>
    <dgm:pt modelId="{0BF32CFA-15F8-41C4-A152-C55FC3476C2D}" type="pres">
      <dgm:prSet presAssocID="{85EC93E8-032B-44C3-96BD-D8FC2CDF2A04}" presName="parTxOnly" presStyleLbl="node1" presStyleIdx="3" presStyleCnt="1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12">
        <dgm:presLayoutVars>
          <dgm:bulletEnabled val="1"/>
        </dgm:presLayoutVars>
      </dgm:prSet>
      <dgm:spPr/>
    </dgm:pt>
    <dgm:pt modelId="{25A1145E-2788-45FB-97B7-F8C4089C4654}" type="pres">
      <dgm:prSet presAssocID="{F11C5AE7-F1F8-4B7B-AAC2-50535A342F1D}" presName="parSpace" presStyleCnt="0"/>
      <dgm:spPr/>
    </dgm:pt>
    <dgm:pt modelId="{9FAE840A-45EF-4838-804D-7D38725257B5}" type="pres">
      <dgm:prSet presAssocID="{51A4E85C-7853-4BD1-99B8-500FA732C07C}" presName="parTxOnly" presStyleLbl="node1" presStyleIdx="5" presStyleCnt="12">
        <dgm:presLayoutVars>
          <dgm:bulletEnabled val="1"/>
        </dgm:presLayoutVars>
      </dgm:prSet>
      <dgm:spPr/>
    </dgm:pt>
    <dgm:pt modelId="{BBB638DF-FC3D-4C30-895A-940F06B6343E}" type="pres">
      <dgm:prSet presAssocID="{1D2E3503-D81D-4ED0-BBED-9752F01DDB36}" presName="parSpace" presStyleCnt="0"/>
      <dgm:spPr/>
    </dgm:pt>
    <dgm:pt modelId="{2CC4FF6B-995D-4E35-BB3F-77D64CD4A0D0}" type="pres">
      <dgm:prSet presAssocID="{2473E0C6-F091-45D1-92DF-C3495EF1C401}" presName="parTxOnly" presStyleLbl="node1" presStyleIdx="6" presStyleCnt="12">
        <dgm:presLayoutVars>
          <dgm:bulletEnabled val="1"/>
        </dgm:presLayoutVars>
      </dgm:prSet>
      <dgm:spPr/>
    </dgm:pt>
    <dgm:pt modelId="{1B769117-C156-4328-97A8-A790DE76E5F3}" type="pres">
      <dgm:prSet presAssocID="{180EAE69-2C01-4311-B9E4-412DA1BB2F8A}" presName="parSpace" presStyleCnt="0"/>
      <dgm:spPr/>
    </dgm:pt>
    <dgm:pt modelId="{E0020522-8D25-4C40-9ABB-B5A802558AAC}" type="pres">
      <dgm:prSet presAssocID="{F6F74AEF-BB45-45DA-85BB-D022F832901F}" presName="parTxOnly" presStyleLbl="node1" presStyleIdx="7" presStyleCnt="12">
        <dgm:presLayoutVars>
          <dgm:bulletEnabled val="1"/>
        </dgm:presLayoutVars>
      </dgm:prSet>
      <dgm:spPr/>
    </dgm:pt>
    <dgm:pt modelId="{8CF0E4F3-6CAB-4DF7-8127-F071599528CD}" type="pres">
      <dgm:prSet presAssocID="{0A7681B3-6438-4331-95BA-32E8E2E65E7D}" presName="parSpace" presStyleCnt="0"/>
      <dgm:spPr/>
    </dgm:pt>
    <dgm:pt modelId="{6EE9DACF-3558-46D5-AD94-BB48E49F1489}" type="pres">
      <dgm:prSet presAssocID="{936D745D-CA20-4C08-BC30-D08A12E607A8}" presName="parTxOnly" presStyleLbl="node1" presStyleIdx="8" presStyleCnt="12">
        <dgm:presLayoutVars>
          <dgm:bulletEnabled val="1"/>
        </dgm:presLayoutVars>
      </dgm:prSet>
      <dgm:spPr/>
    </dgm:pt>
    <dgm:pt modelId="{32911B46-F97F-4525-AD59-CFE95FFB94FB}" type="pres">
      <dgm:prSet presAssocID="{3F89783E-1958-4D73-9E9D-4ADDC3DE43EC}" presName="parSpace" presStyleCnt="0"/>
      <dgm:spPr/>
    </dgm:pt>
    <dgm:pt modelId="{B5879791-AD02-494D-9D78-6C22396A75B7}" type="pres">
      <dgm:prSet presAssocID="{0D8A07CC-95B6-4EA0-829E-D9B8D030864E}" presName="parTxOnly" presStyleLbl="node1" presStyleIdx="9" presStyleCnt="12">
        <dgm:presLayoutVars>
          <dgm:bulletEnabled val="1"/>
        </dgm:presLayoutVars>
      </dgm:prSet>
      <dgm:spPr/>
    </dgm:pt>
    <dgm:pt modelId="{58A52110-D620-4823-A6FA-E8FA09D67D59}" type="pres">
      <dgm:prSet presAssocID="{922F579C-F95D-45B9-8EB7-32A2FB74BB9F}" presName="parSpace" presStyleCnt="0"/>
      <dgm:spPr/>
    </dgm:pt>
    <dgm:pt modelId="{92430BDE-7174-4B03-866C-936903DF07F9}" type="pres">
      <dgm:prSet presAssocID="{9CD13DA1-4E5F-4C46-A83B-A6876944F671}" presName="parTxOnly" presStyleLbl="node1" presStyleIdx="10" presStyleCnt="12">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11" presStyleCnt="12">
        <dgm:presLayoutVars>
          <dgm:bulletEnabled val="1"/>
        </dgm:presLayoutVars>
      </dgm:prSet>
      <dgm:spPr/>
    </dgm:pt>
  </dgm:ptLst>
  <dgm:cxnLst>
    <dgm:cxn modelId="{72738101-32A0-482A-BC85-92CF6BCE71EB}" srcId="{70A282F3-4515-4856-B2C0-86AA77246B51}" destId="{B1C5E547-A81E-4965-963A-5969F01DE233}" srcOrd="11" destOrd="0" parTransId="{AE6CC7CD-9FCB-4360-8E79-DF93DAF60737}" sibTransId="{580937A6-3062-43E0-84A4-203220A55668}"/>
    <dgm:cxn modelId="{BC1FA509-B3C6-4E15-9D7F-18D053E21C90}" type="presOf" srcId="{0D8A07CC-95B6-4EA0-829E-D9B8D030864E}" destId="{B5879791-AD02-494D-9D78-6C22396A75B7}" srcOrd="0" destOrd="0" presId="urn:microsoft.com/office/officeart/2005/8/layout/hChevron3"/>
    <dgm:cxn modelId="{8256F109-2CE8-4062-ACC0-DBE387B5E892}" type="presOf" srcId="{70A282F3-4515-4856-B2C0-86AA77246B51}" destId="{776A1F8C-5C31-4691-9C2B-A7F8DF456F32}" srcOrd="0" destOrd="0" presId="urn:microsoft.com/office/officeart/2005/8/layout/hChevron3"/>
    <dgm:cxn modelId="{738C1013-B35C-45FD-A84F-246877F9D9FE}" type="presOf" srcId="{936D745D-CA20-4C08-BC30-D08A12E607A8}" destId="{6EE9DACF-3558-46D5-AD94-BB48E49F1489}" srcOrd="0" destOrd="0" presId="urn:microsoft.com/office/officeart/2005/8/layout/hChevron3"/>
    <dgm:cxn modelId="{AE06BB18-E8A4-4D1E-ACA5-3BC536A79940}" srcId="{70A282F3-4515-4856-B2C0-86AA77246B51}" destId="{51A4E85C-7853-4BD1-99B8-500FA732C07C}" srcOrd="5" destOrd="0" parTransId="{B7C07AFD-23D0-4ADA-AB3D-00F07F4ED878}" sibTransId="{1D2E3503-D81D-4ED0-BBED-9752F01DDB36}"/>
    <dgm:cxn modelId="{E8BBB22B-7300-4868-A083-1104E6BD099B}" type="presOf" srcId="{71854ADA-8CB0-41DE-A023-09C1AF968FE5}" destId="{10216DF6-6500-4360-8168-79C8E29168F6}" srcOrd="0" destOrd="0" presId="urn:microsoft.com/office/officeart/2005/8/layout/hChevron3"/>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1"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0C3B4C51-DA37-44EB-8B1A-A227097089DF}" type="presOf" srcId="{51A4E85C-7853-4BD1-99B8-500FA732C07C}" destId="{9FAE840A-45EF-4838-804D-7D38725257B5}" srcOrd="0" destOrd="0" presId="urn:microsoft.com/office/officeart/2005/8/layout/hChevron3"/>
    <dgm:cxn modelId="{7C96E37D-2221-4703-9830-2485111A4943}" srcId="{70A282F3-4515-4856-B2C0-86AA77246B51}" destId="{1C4AA4B7-634C-4CBA-8066-E03FD66C6830}" srcOrd="2" destOrd="0" parTransId="{F9360B63-235F-4C4F-913A-0129822BD193}" sibTransId="{31BB5B69-4B99-4D7D-8A85-CD53BEB64987}"/>
    <dgm:cxn modelId="{7003787F-7B8C-4EAA-87AB-559D63E64850}" type="presOf" srcId="{2473E0C6-F091-45D1-92DF-C3495EF1C401}" destId="{2CC4FF6B-995D-4E35-BB3F-77D64CD4A0D0}" srcOrd="0" destOrd="0" presId="urn:microsoft.com/office/officeart/2005/8/layout/hChevron3"/>
    <dgm:cxn modelId="{D7169B87-9B7A-456D-8969-26D2699B1861}" srcId="{70A282F3-4515-4856-B2C0-86AA77246B51}" destId="{0D8A07CC-95B6-4EA0-829E-D9B8D030864E}" srcOrd="9" destOrd="0" parTransId="{D1EA18D4-45E8-453B-9846-F7DB3EB607EC}" sibTransId="{922F579C-F95D-45B9-8EB7-32A2FB74BB9F}"/>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10" destOrd="0" parTransId="{A0441888-E3AF-4D12-AB92-613143FC1909}" sibTransId="{1E76E48C-B58D-4209-8280-B24013EBE79B}"/>
    <dgm:cxn modelId="{5B7573AD-785D-4B55-A230-E32D87EAB77C}" srcId="{70A282F3-4515-4856-B2C0-86AA77246B51}" destId="{F6F74AEF-BB45-45DA-85BB-D022F832901F}" srcOrd="7" destOrd="0" parTransId="{31D343A9-D0AF-42AA-80A0-2F8A29E1D15C}" sibTransId="{0A7681B3-6438-4331-95BA-32E8E2E65E7D}"/>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EDF810CE-15C3-42DD-BF0A-6F360788C8CC}" srcId="{70A282F3-4515-4856-B2C0-86AA77246B51}" destId="{936D745D-CA20-4C08-BC30-D08A12E607A8}" srcOrd="8" destOrd="0" parTransId="{5794BC60-2566-4E8B-AF41-932DE9E3CF09}" sibTransId="{3F89783E-1958-4D73-9E9D-4ADDC3DE43EC}"/>
    <dgm:cxn modelId="{2469B8E2-A478-42E2-AA81-10AD3E8626D6}" type="presOf" srcId="{F6F74AEF-BB45-45DA-85BB-D022F832901F}" destId="{E0020522-8D25-4C40-9ABB-B5A802558AAC}"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9587E1F6-0EDF-4079-BE46-C5E4EDAD7C76}" type="presOf" srcId="{1C4AA4B7-634C-4CBA-8066-E03FD66C6830}" destId="{07D5B92C-B88D-4097-96C2-28859F65CA7F}" srcOrd="0" destOrd="0" presId="urn:microsoft.com/office/officeart/2005/8/layout/hChevron3"/>
    <dgm:cxn modelId="{2A5368FE-1C47-49B5-BBAB-3FCDB61912AD}" srcId="{70A282F3-4515-4856-B2C0-86AA77246B51}" destId="{2473E0C6-F091-45D1-92DF-C3495EF1C401}" srcOrd="6" destOrd="0" parTransId="{4433C147-A76C-4373-82A9-5E8D9C6D1838}" sibTransId="{180EAE69-2C01-4311-B9E4-412DA1BB2F8A}"/>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23E8F3E0-0D4E-44EC-A5D5-384FB891694A}" type="presParOf" srcId="{776A1F8C-5C31-4691-9C2B-A7F8DF456F32}" destId="{2F548C05-5D23-47B9-9153-0D08392EF497}" srcOrd="2" destOrd="0" presId="urn:microsoft.com/office/officeart/2005/8/layout/hChevron3"/>
    <dgm:cxn modelId="{6B743A57-743D-4B08-99B0-997F146DC9E6}" type="presParOf" srcId="{776A1F8C-5C31-4691-9C2B-A7F8DF456F32}" destId="{2641F55C-7678-4F0E-9F26-07FCA1D57FDD}" srcOrd="3" destOrd="0" presId="urn:microsoft.com/office/officeart/2005/8/layout/hChevron3"/>
    <dgm:cxn modelId="{DC205062-3D57-485B-A4A3-88E08CF67B73}" type="presParOf" srcId="{776A1F8C-5C31-4691-9C2B-A7F8DF456F32}" destId="{07D5B92C-B88D-4097-96C2-28859F65CA7F}" srcOrd="4" destOrd="0" presId="urn:microsoft.com/office/officeart/2005/8/layout/hChevron3"/>
    <dgm:cxn modelId="{564C1AF4-A875-4033-AC0C-3A982FD8735B}" type="presParOf" srcId="{776A1F8C-5C31-4691-9C2B-A7F8DF456F32}" destId="{149AD83A-B175-422B-8511-AB5D0AE3C71B}"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2A60B205-ECBC-4A54-8744-FD5CBA466B06}" type="presParOf" srcId="{776A1F8C-5C31-4691-9C2B-A7F8DF456F32}" destId="{9FAE840A-45EF-4838-804D-7D38725257B5}" srcOrd="10" destOrd="0" presId="urn:microsoft.com/office/officeart/2005/8/layout/hChevron3"/>
    <dgm:cxn modelId="{43B5F5F6-6381-4D48-B856-1AB4A62ACFE7}" type="presParOf" srcId="{776A1F8C-5C31-4691-9C2B-A7F8DF456F32}" destId="{BBB638DF-FC3D-4C30-895A-940F06B6343E}" srcOrd="11" destOrd="0" presId="urn:microsoft.com/office/officeart/2005/8/layout/hChevron3"/>
    <dgm:cxn modelId="{3459719D-6CFD-462C-B8D1-15E16C375775}" type="presParOf" srcId="{776A1F8C-5C31-4691-9C2B-A7F8DF456F32}" destId="{2CC4FF6B-995D-4E35-BB3F-77D64CD4A0D0}" srcOrd="12" destOrd="0" presId="urn:microsoft.com/office/officeart/2005/8/layout/hChevron3"/>
    <dgm:cxn modelId="{9BEB9B76-D675-43EF-8776-EF1C3FA58311}" type="presParOf" srcId="{776A1F8C-5C31-4691-9C2B-A7F8DF456F32}" destId="{1B769117-C156-4328-97A8-A790DE76E5F3}" srcOrd="13" destOrd="0" presId="urn:microsoft.com/office/officeart/2005/8/layout/hChevron3"/>
    <dgm:cxn modelId="{3A64E952-699F-4EC7-9C53-12B304A1AC65}" type="presParOf" srcId="{776A1F8C-5C31-4691-9C2B-A7F8DF456F32}" destId="{E0020522-8D25-4C40-9ABB-B5A802558AAC}" srcOrd="14" destOrd="0" presId="urn:microsoft.com/office/officeart/2005/8/layout/hChevron3"/>
    <dgm:cxn modelId="{7C42AB26-C2B4-4645-A7A3-40E0E203DE4E}" type="presParOf" srcId="{776A1F8C-5C31-4691-9C2B-A7F8DF456F32}" destId="{8CF0E4F3-6CAB-4DF7-8127-F071599528CD}" srcOrd="15" destOrd="0" presId="urn:microsoft.com/office/officeart/2005/8/layout/hChevron3"/>
    <dgm:cxn modelId="{D9A9EFE4-1844-4005-8BED-2FB2A5DC5673}" type="presParOf" srcId="{776A1F8C-5C31-4691-9C2B-A7F8DF456F32}" destId="{6EE9DACF-3558-46D5-AD94-BB48E49F1489}" srcOrd="16" destOrd="0" presId="urn:microsoft.com/office/officeart/2005/8/layout/hChevron3"/>
    <dgm:cxn modelId="{DDC766BE-4A32-4C0C-825B-A9815018E346}" type="presParOf" srcId="{776A1F8C-5C31-4691-9C2B-A7F8DF456F32}" destId="{32911B46-F97F-4525-AD59-CFE95FFB94FB}" srcOrd="17" destOrd="0" presId="urn:microsoft.com/office/officeart/2005/8/layout/hChevron3"/>
    <dgm:cxn modelId="{50FEB9A3-6A5E-493F-B5D2-A491D2B86465}" type="presParOf" srcId="{776A1F8C-5C31-4691-9C2B-A7F8DF456F32}" destId="{B5879791-AD02-494D-9D78-6C22396A75B7}" srcOrd="18" destOrd="0" presId="urn:microsoft.com/office/officeart/2005/8/layout/hChevron3"/>
    <dgm:cxn modelId="{0534FCC8-F103-4C46-8CA6-2E6FE1A79070}" type="presParOf" srcId="{776A1F8C-5C31-4691-9C2B-A7F8DF456F32}" destId="{58A52110-D620-4823-A6FA-E8FA09D67D59}" srcOrd="19" destOrd="0" presId="urn:microsoft.com/office/officeart/2005/8/layout/hChevron3"/>
    <dgm:cxn modelId="{FA103E51-2275-407D-9C53-E55B4CF21AE3}" type="presParOf" srcId="{776A1F8C-5C31-4691-9C2B-A7F8DF456F32}" destId="{92430BDE-7174-4B03-866C-936903DF07F9}" srcOrd="20" destOrd="0" presId="urn:microsoft.com/office/officeart/2005/8/layout/hChevron3"/>
    <dgm:cxn modelId="{F31D3BCB-2AFA-458D-96BF-227456F0A622}" type="presParOf" srcId="{776A1F8C-5C31-4691-9C2B-A7F8DF456F32}" destId="{67BB3DEC-BE6B-4F48-94DF-D5CCA4276827}" srcOrd="21" destOrd="0" presId="urn:microsoft.com/office/officeart/2005/8/layout/hChevron3"/>
    <dgm:cxn modelId="{E192B9E4-C8EF-43DC-BA11-78FD917000E5}" type="presParOf" srcId="{776A1F8C-5C31-4691-9C2B-A7F8DF456F32}" destId="{2CB68F4E-D058-4ECE-8D28-436B2D71DCC9}" srcOrd="22"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5.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200" dirty="0">
              <a:hlinkClick xmlns:r="http://schemas.openxmlformats.org/officeDocument/2006/relationships" r:id="rId1" action="ppaction://hlinksldjump"/>
            </a:rPr>
            <a:t>I. Starter</a:t>
          </a:r>
          <a:endParaRPr lang="fr-FR" sz="1200" dirty="0"/>
        </a:p>
      </dgm:t>
    </dgm:pt>
    <dgm:pt modelId="{C735A598-7BAA-4198-B3DB-B75AF76A8085}" type="parTrans" cxnId="{C66094AE-62B6-4AC2-AD90-6DDD41DB0420}">
      <dgm:prSet/>
      <dgm:spPr/>
      <dgm:t>
        <a:bodyPr/>
        <a:lstStyle/>
        <a:p>
          <a:endParaRPr lang="fr-FR" sz="1200"/>
        </a:p>
      </dgm:t>
    </dgm:pt>
    <dgm:pt modelId="{D71A99E9-9574-442D-A8CA-B21062B246A6}" type="sibTrans" cxnId="{C66094AE-62B6-4AC2-AD90-6DDD41DB0420}">
      <dgm:prSet/>
      <dgm:spPr/>
      <dgm:t>
        <a:bodyPr/>
        <a:lstStyle/>
        <a:p>
          <a:endParaRPr lang="fr-FR" sz="1200"/>
        </a:p>
      </dgm:t>
    </dgm:pt>
    <dgm:pt modelId="{6FAE786F-AC75-4C08-AB21-821A5A2DCB78}">
      <dgm:prSet phldrT="[Texte]" custT="1"/>
      <dgm:spPr>
        <a:solidFill>
          <a:schemeClr val="accent6">
            <a:lumMod val="20000"/>
            <a:lumOff val="80000"/>
          </a:schemeClr>
        </a:solidFill>
      </dgm:spPr>
      <dgm:t>
        <a:bodyPr/>
        <a:lstStyle/>
        <a:p>
          <a:r>
            <a:rPr lang="fr-FR" sz="1200" dirty="0">
              <a:hlinkClick xmlns:r="http://schemas.openxmlformats.org/officeDocument/2006/relationships" r:id="rId2" action="ppaction://hlinksldjump"/>
            </a:rPr>
            <a:t>II. C. texte</a:t>
          </a:r>
          <a:endParaRPr lang="fr-FR" sz="1200" dirty="0"/>
        </a:p>
      </dgm:t>
    </dgm:pt>
    <dgm:pt modelId="{995DA614-9380-4BB6-AF59-3DCB142B5F48}" type="parTrans" cxnId="{999FA33F-C5F2-4496-9223-5605050F10AE}">
      <dgm:prSet/>
      <dgm:spPr/>
      <dgm:t>
        <a:bodyPr/>
        <a:lstStyle/>
        <a:p>
          <a:endParaRPr lang="fr-FR" sz="1200"/>
        </a:p>
      </dgm:t>
    </dgm:pt>
    <dgm:pt modelId="{EB9486F7-414A-4ECD-8706-C58E89D3C254}" type="sibTrans" cxnId="{999FA33F-C5F2-4496-9223-5605050F10AE}">
      <dgm:prSet/>
      <dgm:spPr/>
      <dgm:t>
        <a:bodyPr/>
        <a:lstStyle/>
        <a:p>
          <a:endParaRPr lang="fr-FR" sz="1200"/>
        </a:p>
      </dgm:t>
    </dgm:pt>
    <dgm:pt modelId="{85EC93E8-032B-44C3-96BD-D8FC2CDF2A04}">
      <dgm:prSet phldrT="[Texte]" custT="1"/>
      <dgm:spPr>
        <a:solidFill>
          <a:schemeClr val="accent6">
            <a:lumMod val="20000"/>
            <a:lumOff val="80000"/>
          </a:schemeClr>
        </a:solidFill>
      </dgm:spPr>
      <dgm:t>
        <a:bodyPr/>
        <a:lstStyle/>
        <a:p>
          <a:r>
            <a:rPr lang="fr-FR" sz="1200" dirty="0">
              <a:hlinkClick xmlns:r="http://schemas.openxmlformats.org/officeDocument/2006/relationships" r:id="rId3" action="ppaction://hlinksldjump"/>
            </a:rPr>
            <a:t>IV. Gr: qté définie</a:t>
          </a:r>
          <a:endParaRPr lang="fr-FR" sz="1200" dirty="0"/>
        </a:p>
      </dgm:t>
    </dgm:pt>
    <dgm:pt modelId="{B0ED8357-9422-40D9-916C-E231BBDB607E}" type="parTrans" cxnId="{0A00E1CB-F810-44A5-A8D7-65B7092DF0AD}">
      <dgm:prSet/>
      <dgm:spPr/>
      <dgm:t>
        <a:bodyPr/>
        <a:lstStyle/>
        <a:p>
          <a:endParaRPr lang="fr-FR" sz="1200"/>
        </a:p>
      </dgm:t>
    </dgm:pt>
    <dgm:pt modelId="{9936B63E-A76D-4026-BBC4-6A1BEE9FE167}" type="sibTrans" cxnId="{0A00E1CB-F810-44A5-A8D7-65B7092DF0AD}">
      <dgm:prSet/>
      <dgm:spPr/>
      <dgm:t>
        <a:bodyPr/>
        <a:lstStyle/>
        <a:p>
          <a:endParaRPr lang="fr-FR" sz="1200"/>
        </a:p>
      </dgm:t>
    </dgm:pt>
    <dgm:pt modelId="{63BF9446-41F9-44D2-88CF-A079D597BA95}">
      <dgm:prSet phldrT="[Texte]" custT="1"/>
      <dgm:spPr>
        <a:solidFill>
          <a:schemeClr val="accent6">
            <a:lumMod val="20000"/>
            <a:lumOff val="80000"/>
          </a:schemeClr>
        </a:solidFill>
      </dgm:spPr>
      <dgm:t>
        <a:bodyPr/>
        <a:lstStyle/>
        <a:p>
          <a:r>
            <a:rPr lang="fr-FR" sz="1200" dirty="0">
              <a:hlinkClick xmlns:r="http://schemas.openxmlformats.org/officeDocument/2006/relationships" r:id="rId4" action="ppaction://hlinksldjump"/>
            </a:rPr>
            <a:t>V. Gr: qté indéfinie</a:t>
          </a:r>
          <a:endParaRPr lang="fr-FR" sz="1200" dirty="0"/>
        </a:p>
      </dgm:t>
    </dgm:pt>
    <dgm:pt modelId="{9AEBF485-80B7-4E72-B632-6D0248883F53}" type="parTrans" cxnId="{B2C73BEB-7BFC-4B9A-BF95-0C73B50EBA98}">
      <dgm:prSet/>
      <dgm:spPr/>
      <dgm:t>
        <a:bodyPr/>
        <a:lstStyle/>
        <a:p>
          <a:endParaRPr lang="fr-FR" sz="1200"/>
        </a:p>
      </dgm:t>
    </dgm:pt>
    <dgm:pt modelId="{F11C5AE7-F1F8-4B7B-AAC2-50535A342F1D}" type="sibTrans" cxnId="{B2C73BEB-7BFC-4B9A-BF95-0C73B50EBA98}">
      <dgm:prSet/>
      <dgm:spPr/>
      <dgm:t>
        <a:bodyPr/>
        <a:lstStyle/>
        <a:p>
          <a:endParaRPr lang="fr-FR" sz="1200"/>
        </a:p>
      </dgm:t>
    </dgm:pt>
    <dgm:pt modelId="{9CD13DA1-4E5F-4C46-A83B-A6876944F671}">
      <dgm:prSet phldrT="[Texte]" custT="1"/>
      <dgm:spPr>
        <a:solidFill>
          <a:schemeClr val="accent6">
            <a:lumMod val="20000"/>
            <a:lumOff val="80000"/>
          </a:schemeClr>
        </a:solidFill>
      </dgm:spPr>
      <dgm:t>
        <a:bodyPr/>
        <a:lstStyle/>
        <a:p>
          <a:r>
            <a:rPr lang="fr-FR" sz="1200" dirty="0">
              <a:hlinkClick xmlns:r="http://schemas.openxmlformats.org/officeDocument/2006/relationships" r:id="rId5" action="ppaction://hlinksldjump"/>
            </a:rPr>
            <a:t>XI. Phonétique</a:t>
          </a:r>
          <a:endParaRPr lang="fr-FR" sz="1200" dirty="0"/>
        </a:p>
      </dgm:t>
    </dgm:pt>
    <dgm:pt modelId="{A0441888-E3AF-4D12-AB92-613143FC1909}" type="parTrans" cxnId="{C85385A2-F66B-431C-B9AC-A00FB80E79EB}">
      <dgm:prSet/>
      <dgm:spPr/>
      <dgm:t>
        <a:bodyPr/>
        <a:lstStyle/>
        <a:p>
          <a:endParaRPr lang="fr-FR" sz="1200"/>
        </a:p>
      </dgm:t>
    </dgm:pt>
    <dgm:pt modelId="{1E76E48C-B58D-4209-8280-B24013EBE79B}" type="sibTrans" cxnId="{C85385A2-F66B-431C-B9AC-A00FB80E79EB}">
      <dgm:prSet/>
      <dgm:spPr/>
      <dgm:t>
        <a:bodyPr/>
        <a:lstStyle/>
        <a:p>
          <a:endParaRPr lang="fr-FR" sz="1200"/>
        </a:p>
      </dgm:t>
    </dgm:pt>
    <dgm:pt modelId="{B1C5E547-A81E-4965-963A-5969F01DE233}">
      <dgm:prSet phldrT="[Texte]" custT="1"/>
      <dgm:spPr>
        <a:solidFill>
          <a:schemeClr val="accent6">
            <a:lumMod val="20000"/>
            <a:lumOff val="80000"/>
          </a:schemeClr>
        </a:solidFill>
      </dgm:spPr>
      <dgm:t>
        <a:bodyPr/>
        <a:lstStyle/>
        <a:p>
          <a:r>
            <a:rPr lang="fr-FR" sz="1200" dirty="0">
              <a:hlinkClick xmlns:r="http://schemas.openxmlformats.org/officeDocument/2006/relationships" r:id="rId6" action="ppaction://hlinksldjump"/>
            </a:rPr>
            <a:t>XII. Production</a:t>
          </a:r>
          <a:endParaRPr lang="fr-FR" sz="1200" dirty="0"/>
        </a:p>
      </dgm:t>
    </dgm:pt>
    <dgm:pt modelId="{AE6CC7CD-9FCB-4360-8E79-DF93DAF60737}" type="parTrans" cxnId="{72738101-32A0-482A-BC85-92CF6BCE71EB}">
      <dgm:prSet/>
      <dgm:spPr/>
      <dgm:t>
        <a:bodyPr/>
        <a:lstStyle/>
        <a:p>
          <a:endParaRPr lang="fr-FR" sz="1200"/>
        </a:p>
      </dgm:t>
    </dgm:pt>
    <dgm:pt modelId="{580937A6-3062-43E0-84A4-203220A55668}" type="sibTrans" cxnId="{72738101-32A0-482A-BC85-92CF6BCE71EB}">
      <dgm:prSet/>
      <dgm:spPr/>
      <dgm:t>
        <a:bodyPr/>
        <a:lstStyle/>
        <a:p>
          <a:endParaRPr lang="fr-FR" sz="1200"/>
        </a:p>
      </dgm:t>
    </dgm:pt>
    <dgm:pt modelId="{51A4E85C-7853-4BD1-99B8-500FA732C07C}">
      <dgm:prSet phldrT="[Texte]" custT="1"/>
      <dgm:spPr>
        <a:solidFill>
          <a:schemeClr val="accent6">
            <a:lumMod val="20000"/>
            <a:lumOff val="80000"/>
          </a:schemeClr>
        </a:solidFill>
      </dgm:spPr>
      <dgm:t>
        <a:bodyPr/>
        <a:lstStyle/>
        <a:p>
          <a:r>
            <a:rPr lang="fr-FR" sz="1200" dirty="0">
              <a:hlinkClick xmlns:r="http://schemas.openxmlformats.org/officeDocument/2006/relationships" r:id="rId7" action="ppaction://hlinksldjump"/>
            </a:rPr>
            <a:t>VI. </a:t>
          </a:r>
          <a:r>
            <a:rPr lang="fr-FR" sz="1200" dirty="0" err="1">
              <a:hlinkClick xmlns:r="http://schemas.openxmlformats.org/officeDocument/2006/relationships" r:id="rId7" action="ppaction://hlinksldjump"/>
            </a:rPr>
            <a:t>Voc</a:t>
          </a:r>
          <a:r>
            <a:rPr lang="fr-FR" sz="1200" dirty="0">
              <a:hlinkClick xmlns:r="http://schemas.openxmlformats.org/officeDocument/2006/relationships" r:id="rId7" action="ppaction://hlinksldjump"/>
            </a:rPr>
            <a:t>: actions</a:t>
          </a:r>
          <a:endParaRPr lang="fr-FR" sz="1200" dirty="0"/>
        </a:p>
      </dgm:t>
    </dgm:pt>
    <dgm:pt modelId="{B7C07AFD-23D0-4ADA-AB3D-00F07F4ED878}" type="parTrans" cxnId="{AE06BB18-E8A4-4D1E-ACA5-3BC536A79940}">
      <dgm:prSet/>
      <dgm:spPr/>
      <dgm:t>
        <a:bodyPr/>
        <a:lstStyle/>
        <a:p>
          <a:endParaRPr lang="fr-FR" sz="1200"/>
        </a:p>
      </dgm:t>
    </dgm:pt>
    <dgm:pt modelId="{1D2E3503-D81D-4ED0-BBED-9752F01DDB36}" type="sibTrans" cxnId="{AE06BB18-E8A4-4D1E-ACA5-3BC536A79940}">
      <dgm:prSet/>
      <dgm:spPr/>
      <dgm:t>
        <a:bodyPr/>
        <a:lstStyle/>
        <a:p>
          <a:endParaRPr lang="fr-FR" sz="1200"/>
        </a:p>
      </dgm:t>
    </dgm:pt>
    <dgm:pt modelId="{2473E0C6-F091-45D1-92DF-C3495EF1C401}">
      <dgm:prSet phldrT="[Texte]" custT="1"/>
      <dgm:spPr>
        <a:solidFill>
          <a:srgbClr val="FFC000"/>
        </a:solidFill>
      </dgm:spPr>
      <dgm:t>
        <a:bodyPr/>
        <a:lstStyle/>
        <a:p>
          <a:r>
            <a:rPr lang="fr-FR" sz="1200" dirty="0">
              <a:hlinkClick xmlns:r="http://schemas.openxmlformats.org/officeDocument/2006/relationships" r:id="rId8" action="ppaction://hlinksldjump"/>
            </a:rPr>
            <a:t>VII. Gr: COD</a:t>
          </a:r>
          <a:endParaRPr lang="fr-FR" sz="1200" dirty="0"/>
        </a:p>
      </dgm:t>
    </dgm:pt>
    <dgm:pt modelId="{4433C147-A76C-4373-82A9-5E8D9C6D1838}" type="parTrans" cxnId="{2A5368FE-1C47-49B5-BBAB-3FCDB61912AD}">
      <dgm:prSet/>
      <dgm:spPr/>
      <dgm:t>
        <a:bodyPr/>
        <a:lstStyle/>
        <a:p>
          <a:endParaRPr lang="fr-FR" sz="1200"/>
        </a:p>
      </dgm:t>
    </dgm:pt>
    <dgm:pt modelId="{180EAE69-2C01-4311-B9E4-412DA1BB2F8A}" type="sibTrans" cxnId="{2A5368FE-1C47-49B5-BBAB-3FCDB61912AD}">
      <dgm:prSet/>
      <dgm:spPr/>
      <dgm:t>
        <a:bodyPr/>
        <a:lstStyle/>
        <a:p>
          <a:endParaRPr lang="fr-FR" sz="1200"/>
        </a:p>
      </dgm:t>
    </dgm:pt>
    <dgm:pt modelId="{F6F74AEF-BB45-45DA-85BB-D022F832901F}">
      <dgm:prSet phldrT="[Texte]" custT="1"/>
      <dgm:spPr>
        <a:solidFill>
          <a:schemeClr val="accent6">
            <a:lumMod val="20000"/>
            <a:lumOff val="80000"/>
          </a:schemeClr>
        </a:solidFill>
      </dgm:spPr>
      <dgm:t>
        <a:bodyPr/>
        <a:lstStyle/>
        <a:p>
          <a:r>
            <a:rPr lang="fr-FR" sz="1200" dirty="0">
              <a:hlinkClick xmlns:r="http://schemas.openxmlformats.org/officeDocument/2006/relationships" r:id="rId9" action="ppaction://hlinksldjump"/>
            </a:rPr>
            <a:t>VIII. Gr: prés. progressif</a:t>
          </a:r>
          <a:endParaRPr lang="fr-FR" sz="1200" dirty="0"/>
        </a:p>
      </dgm:t>
    </dgm:pt>
    <dgm:pt modelId="{31D343A9-D0AF-42AA-80A0-2F8A29E1D15C}" type="parTrans" cxnId="{5B7573AD-785D-4B55-A230-E32D87EAB77C}">
      <dgm:prSet/>
      <dgm:spPr/>
      <dgm:t>
        <a:bodyPr/>
        <a:lstStyle/>
        <a:p>
          <a:endParaRPr lang="fr-FR" sz="1200"/>
        </a:p>
      </dgm:t>
    </dgm:pt>
    <dgm:pt modelId="{0A7681B3-6438-4331-95BA-32E8E2E65E7D}" type="sibTrans" cxnId="{5B7573AD-785D-4B55-A230-E32D87EAB77C}">
      <dgm:prSet/>
      <dgm:spPr/>
      <dgm:t>
        <a:bodyPr/>
        <a:lstStyle/>
        <a:p>
          <a:endParaRPr lang="fr-FR" sz="1200"/>
        </a:p>
      </dgm:t>
    </dgm:pt>
    <dgm:pt modelId="{936D745D-CA20-4C08-BC30-D08A12E607A8}">
      <dgm:prSet phldrT="[Texte]" custT="1"/>
      <dgm:spPr>
        <a:solidFill>
          <a:schemeClr val="accent6">
            <a:lumMod val="20000"/>
            <a:lumOff val="80000"/>
          </a:schemeClr>
        </a:solidFill>
      </dgm:spPr>
      <dgm:t>
        <a:bodyPr/>
        <a:lstStyle/>
        <a:p>
          <a:r>
            <a:rPr lang="fr-FR" sz="1200" dirty="0">
              <a:hlinkClick xmlns:r="http://schemas.openxmlformats.org/officeDocument/2006/relationships" r:id="rId10" action="ppaction://hlinksldjump"/>
            </a:rPr>
            <a:t>IX. </a:t>
          </a:r>
          <a:r>
            <a:rPr lang="fr-FR" sz="1200" dirty="0" err="1">
              <a:hlinkClick xmlns:r="http://schemas.openxmlformats.org/officeDocument/2006/relationships" r:id="rId10" action="ppaction://hlinksldjump"/>
            </a:rPr>
            <a:t>Voc</a:t>
          </a:r>
          <a:r>
            <a:rPr lang="fr-FR" sz="1200" dirty="0">
              <a:hlinkClick xmlns:r="http://schemas.openxmlformats.org/officeDocument/2006/relationships" r:id="rId10" action="ppaction://hlinksldjump"/>
            </a:rPr>
            <a:t>: connecteurs</a:t>
          </a:r>
          <a:endParaRPr lang="fr-FR" sz="1200" dirty="0"/>
        </a:p>
      </dgm:t>
    </dgm:pt>
    <dgm:pt modelId="{5794BC60-2566-4E8B-AF41-932DE9E3CF09}" type="parTrans" cxnId="{EDF810CE-15C3-42DD-BF0A-6F360788C8CC}">
      <dgm:prSet/>
      <dgm:spPr/>
      <dgm:t>
        <a:bodyPr/>
        <a:lstStyle/>
        <a:p>
          <a:endParaRPr lang="fr-FR" sz="1200"/>
        </a:p>
      </dgm:t>
    </dgm:pt>
    <dgm:pt modelId="{3F89783E-1958-4D73-9E9D-4ADDC3DE43EC}" type="sibTrans" cxnId="{EDF810CE-15C3-42DD-BF0A-6F360788C8CC}">
      <dgm:prSet/>
      <dgm:spPr/>
      <dgm:t>
        <a:bodyPr/>
        <a:lstStyle/>
        <a:p>
          <a:endParaRPr lang="fr-FR" sz="1200"/>
        </a:p>
      </dgm:t>
    </dgm:pt>
    <dgm:pt modelId="{0D8A07CC-95B6-4EA0-829E-D9B8D030864E}">
      <dgm:prSet phldrT="[Texte]" custT="1"/>
      <dgm:spPr>
        <a:solidFill>
          <a:schemeClr val="accent6">
            <a:lumMod val="20000"/>
            <a:lumOff val="80000"/>
          </a:schemeClr>
        </a:solidFill>
      </dgm:spPr>
      <dgm:t>
        <a:bodyPr/>
        <a:lstStyle/>
        <a:p>
          <a:r>
            <a:rPr lang="fr-FR" sz="1200" dirty="0">
              <a:hlinkClick xmlns:r="http://schemas.openxmlformats.org/officeDocument/2006/relationships" r:id="rId11" action="ppaction://hlinksldjump"/>
            </a:rPr>
            <a:t>X. </a:t>
          </a:r>
          <a:r>
            <a:rPr lang="fr-FR" sz="1200" dirty="0" err="1">
              <a:hlinkClick xmlns:r="http://schemas.openxmlformats.org/officeDocument/2006/relationships" r:id="rId11" action="ppaction://hlinksldjump"/>
            </a:rPr>
            <a:t>Voc</a:t>
          </a:r>
          <a:r>
            <a:rPr lang="fr-FR" sz="1200" dirty="0">
              <a:hlinkClick xmlns:r="http://schemas.openxmlformats.org/officeDocument/2006/relationships" r:id="rId11" action="ppaction://hlinksldjump"/>
            </a:rPr>
            <a:t>: opinion</a:t>
          </a:r>
          <a:endParaRPr lang="fr-FR" sz="1200" dirty="0"/>
        </a:p>
      </dgm:t>
    </dgm:pt>
    <dgm:pt modelId="{D1EA18D4-45E8-453B-9846-F7DB3EB607EC}" type="parTrans" cxnId="{D7169B87-9B7A-456D-8969-26D2699B1861}">
      <dgm:prSet/>
      <dgm:spPr/>
      <dgm:t>
        <a:bodyPr/>
        <a:lstStyle/>
        <a:p>
          <a:endParaRPr lang="fr-FR" sz="1200"/>
        </a:p>
      </dgm:t>
    </dgm:pt>
    <dgm:pt modelId="{922F579C-F95D-45B9-8EB7-32A2FB74BB9F}" type="sibTrans" cxnId="{D7169B87-9B7A-456D-8969-26D2699B1861}">
      <dgm:prSet/>
      <dgm:spPr/>
      <dgm:t>
        <a:bodyPr/>
        <a:lstStyle/>
        <a:p>
          <a:endParaRPr lang="fr-FR" sz="1200"/>
        </a:p>
      </dgm:t>
    </dgm:pt>
    <dgm:pt modelId="{1C4AA4B7-634C-4CBA-8066-E03FD66C6830}">
      <dgm:prSet phldrT="[Texte]" custT="1"/>
      <dgm:spPr>
        <a:solidFill>
          <a:schemeClr val="accent6">
            <a:lumMod val="20000"/>
            <a:lumOff val="80000"/>
          </a:schemeClr>
        </a:solidFill>
      </dgm:spPr>
      <dgm:t>
        <a:bodyPr/>
        <a:lstStyle/>
        <a:p>
          <a:r>
            <a:rPr lang="fr-FR" sz="1200" dirty="0">
              <a:hlinkClick xmlns:r="http://schemas.openxmlformats.org/officeDocument/2006/relationships" r:id="rId12" action="ppaction://hlinksldjump"/>
            </a:rPr>
            <a:t>III. </a:t>
          </a:r>
          <a:r>
            <a:rPr lang="fr-FR" sz="1200" dirty="0" err="1">
              <a:hlinkClick xmlns:r="http://schemas.openxmlformats.org/officeDocument/2006/relationships" r:id="rId12" action="ppaction://hlinksldjump"/>
            </a:rPr>
            <a:t>Voc</a:t>
          </a:r>
          <a:r>
            <a:rPr lang="fr-FR" sz="1200" dirty="0">
              <a:hlinkClick xmlns:r="http://schemas.openxmlformats.org/officeDocument/2006/relationships" r:id="rId12" action="ppaction://hlinksldjump"/>
            </a:rPr>
            <a:t>: aliments</a:t>
          </a:r>
          <a:endParaRPr lang="fr-FR" sz="1200" dirty="0"/>
        </a:p>
      </dgm:t>
    </dgm:pt>
    <dgm:pt modelId="{F9360B63-235F-4C4F-913A-0129822BD193}" type="parTrans" cxnId="{7C96E37D-2221-4703-9830-2485111A4943}">
      <dgm:prSet/>
      <dgm:spPr/>
      <dgm:t>
        <a:bodyPr/>
        <a:lstStyle/>
        <a:p>
          <a:endParaRPr lang="fr-FR" sz="1200"/>
        </a:p>
      </dgm:t>
    </dgm:pt>
    <dgm:pt modelId="{31BB5B69-4B99-4D7D-8A85-CD53BEB64987}" type="sibTrans" cxnId="{7C96E37D-2221-4703-9830-2485111A4943}">
      <dgm:prSet/>
      <dgm:spPr/>
      <dgm:t>
        <a:bodyPr/>
        <a:lstStyle/>
        <a:p>
          <a:endParaRPr lang="fr-FR" sz="12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12">
        <dgm:presLayoutVars>
          <dgm:bulletEnabled val="1"/>
        </dgm:presLayoutVars>
      </dgm:prSet>
      <dgm:spPr/>
    </dgm:pt>
    <dgm:pt modelId="{4F894FE4-D206-41C8-AF7E-2F059EF7A497}" type="pres">
      <dgm:prSet presAssocID="{D71A99E9-9574-442D-A8CA-B21062B246A6}" presName="parSpace" presStyleCnt="0"/>
      <dgm:spPr/>
    </dgm:pt>
    <dgm:pt modelId="{2F548C05-5D23-47B9-9153-0D08392EF497}" type="pres">
      <dgm:prSet presAssocID="{6FAE786F-AC75-4C08-AB21-821A5A2DCB78}" presName="parTxOnly" presStyleLbl="node1" presStyleIdx="1" presStyleCnt="12">
        <dgm:presLayoutVars>
          <dgm:bulletEnabled val="1"/>
        </dgm:presLayoutVars>
      </dgm:prSet>
      <dgm:spPr/>
    </dgm:pt>
    <dgm:pt modelId="{2641F55C-7678-4F0E-9F26-07FCA1D57FDD}" type="pres">
      <dgm:prSet presAssocID="{EB9486F7-414A-4ECD-8706-C58E89D3C254}" presName="parSpace" presStyleCnt="0"/>
      <dgm:spPr/>
    </dgm:pt>
    <dgm:pt modelId="{07D5B92C-B88D-4097-96C2-28859F65CA7F}" type="pres">
      <dgm:prSet presAssocID="{1C4AA4B7-634C-4CBA-8066-E03FD66C6830}" presName="parTxOnly" presStyleLbl="node1" presStyleIdx="2" presStyleCnt="12">
        <dgm:presLayoutVars>
          <dgm:bulletEnabled val="1"/>
        </dgm:presLayoutVars>
      </dgm:prSet>
      <dgm:spPr/>
    </dgm:pt>
    <dgm:pt modelId="{149AD83A-B175-422B-8511-AB5D0AE3C71B}" type="pres">
      <dgm:prSet presAssocID="{31BB5B69-4B99-4D7D-8A85-CD53BEB64987}" presName="parSpace" presStyleCnt="0"/>
      <dgm:spPr/>
    </dgm:pt>
    <dgm:pt modelId="{0BF32CFA-15F8-41C4-A152-C55FC3476C2D}" type="pres">
      <dgm:prSet presAssocID="{85EC93E8-032B-44C3-96BD-D8FC2CDF2A04}" presName="parTxOnly" presStyleLbl="node1" presStyleIdx="3" presStyleCnt="1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12">
        <dgm:presLayoutVars>
          <dgm:bulletEnabled val="1"/>
        </dgm:presLayoutVars>
      </dgm:prSet>
      <dgm:spPr/>
    </dgm:pt>
    <dgm:pt modelId="{25A1145E-2788-45FB-97B7-F8C4089C4654}" type="pres">
      <dgm:prSet presAssocID="{F11C5AE7-F1F8-4B7B-AAC2-50535A342F1D}" presName="parSpace" presStyleCnt="0"/>
      <dgm:spPr/>
    </dgm:pt>
    <dgm:pt modelId="{9FAE840A-45EF-4838-804D-7D38725257B5}" type="pres">
      <dgm:prSet presAssocID="{51A4E85C-7853-4BD1-99B8-500FA732C07C}" presName="parTxOnly" presStyleLbl="node1" presStyleIdx="5" presStyleCnt="12">
        <dgm:presLayoutVars>
          <dgm:bulletEnabled val="1"/>
        </dgm:presLayoutVars>
      </dgm:prSet>
      <dgm:spPr/>
    </dgm:pt>
    <dgm:pt modelId="{BBB638DF-FC3D-4C30-895A-940F06B6343E}" type="pres">
      <dgm:prSet presAssocID="{1D2E3503-D81D-4ED0-BBED-9752F01DDB36}" presName="parSpace" presStyleCnt="0"/>
      <dgm:spPr/>
    </dgm:pt>
    <dgm:pt modelId="{2CC4FF6B-995D-4E35-BB3F-77D64CD4A0D0}" type="pres">
      <dgm:prSet presAssocID="{2473E0C6-F091-45D1-92DF-C3495EF1C401}" presName="parTxOnly" presStyleLbl="node1" presStyleIdx="6" presStyleCnt="12">
        <dgm:presLayoutVars>
          <dgm:bulletEnabled val="1"/>
        </dgm:presLayoutVars>
      </dgm:prSet>
      <dgm:spPr/>
    </dgm:pt>
    <dgm:pt modelId="{1B769117-C156-4328-97A8-A790DE76E5F3}" type="pres">
      <dgm:prSet presAssocID="{180EAE69-2C01-4311-B9E4-412DA1BB2F8A}" presName="parSpace" presStyleCnt="0"/>
      <dgm:spPr/>
    </dgm:pt>
    <dgm:pt modelId="{E0020522-8D25-4C40-9ABB-B5A802558AAC}" type="pres">
      <dgm:prSet presAssocID="{F6F74AEF-BB45-45DA-85BB-D022F832901F}" presName="parTxOnly" presStyleLbl="node1" presStyleIdx="7" presStyleCnt="12">
        <dgm:presLayoutVars>
          <dgm:bulletEnabled val="1"/>
        </dgm:presLayoutVars>
      </dgm:prSet>
      <dgm:spPr/>
    </dgm:pt>
    <dgm:pt modelId="{8CF0E4F3-6CAB-4DF7-8127-F071599528CD}" type="pres">
      <dgm:prSet presAssocID="{0A7681B3-6438-4331-95BA-32E8E2E65E7D}" presName="parSpace" presStyleCnt="0"/>
      <dgm:spPr/>
    </dgm:pt>
    <dgm:pt modelId="{6EE9DACF-3558-46D5-AD94-BB48E49F1489}" type="pres">
      <dgm:prSet presAssocID="{936D745D-CA20-4C08-BC30-D08A12E607A8}" presName="parTxOnly" presStyleLbl="node1" presStyleIdx="8" presStyleCnt="12">
        <dgm:presLayoutVars>
          <dgm:bulletEnabled val="1"/>
        </dgm:presLayoutVars>
      </dgm:prSet>
      <dgm:spPr/>
    </dgm:pt>
    <dgm:pt modelId="{32911B46-F97F-4525-AD59-CFE95FFB94FB}" type="pres">
      <dgm:prSet presAssocID="{3F89783E-1958-4D73-9E9D-4ADDC3DE43EC}" presName="parSpace" presStyleCnt="0"/>
      <dgm:spPr/>
    </dgm:pt>
    <dgm:pt modelId="{B5879791-AD02-494D-9D78-6C22396A75B7}" type="pres">
      <dgm:prSet presAssocID="{0D8A07CC-95B6-4EA0-829E-D9B8D030864E}" presName="parTxOnly" presStyleLbl="node1" presStyleIdx="9" presStyleCnt="12">
        <dgm:presLayoutVars>
          <dgm:bulletEnabled val="1"/>
        </dgm:presLayoutVars>
      </dgm:prSet>
      <dgm:spPr/>
    </dgm:pt>
    <dgm:pt modelId="{58A52110-D620-4823-A6FA-E8FA09D67D59}" type="pres">
      <dgm:prSet presAssocID="{922F579C-F95D-45B9-8EB7-32A2FB74BB9F}" presName="parSpace" presStyleCnt="0"/>
      <dgm:spPr/>
    </dgm:pt>
    <dgm:pt modelId="{92430BDE-7174-4B03-866C-936903DF07F9}" type="pres">
      <dgm:prSet presAssocID="{9CD13DA1-4E5F-4C46-A83B-A6876944F671}" presName="parTxOnly" presStyleLbl="node1" presStyleIdx="10" presStyleCnt="12">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11" presStyleCnt="12">
        <dgm:presLayoutVars>
          <dgm:bulletEnabled val="1"/>
        </dgm:presLayoutVars>
      </dgm:prSet>
      <dgm:spPr/>
    </dgm:pt>
  </dgm:ptLst>
  <dgm:cxnLst>
    <dgm:cxn modelId="{72738101-32A0-482A-BC85-92CF6BCE71EB}" srcId="{70A282F3-4515-4856-B2C0-86AA77246B51}" destId="{B1C5E547-A81E-4965-963A-5969F01DE233}" srcOrd="11" destOrd="0" parTransId="{AE6CC7CD-9FCB-4360-8E79-DF93DAF60737}" sibTransId="{580937A6-3062-43E0-84A4-203220A55668}"/>
    <dgm:cxn modelId="{BC1FA509-B3C6-4E15-9D7F-18D053E21C90}" type="presOf" srcId="{0D8A07CC-95B6-4EA0-829E-D9B8D030864E}" destId="{B5879791-AD02-494D-9D78-6C22396A75B7}" srcOrd="0" destOrd="0" presId="urn:microsoft.com/office/officeart/2005/8/layout/hChevron3"/>
    <dgm:cxn modelId="{8256F109-2CE8-4062-ACC0-DBE387B5E892}" type="presOf" srcId="{70A282F3-4515-4856-B2C0-86AA77246B51}" destId="{776A1F8C-5C31-4691-9C2B-A7F8DF456F32}" srcOrd="0" destOrd="0" presId="urn:microsoft.com/office/officeart/2005/8/layout/hChevron3"/>
    <dgm:cxn modelId="{738C1013-B35C-45FD-A84F-246877F9D9FE}" type="presOf" srcId="{936D745D-CA20-4C08-BC30-D08A12E607A8}" destId="{6EE9DACF-3558-46D5-AD94-BB48E49F1489}" srcOrd="0" destOrd="0" presId="urn:microsoft.com/office/officeart/2005/8/layout/hChevron3"/>
    <dgm:cxn modelId="{AE06BB18-E8A4-4D1E-ACA5-3BC536A79940}" srcId="{70A282F3-4515-4856-B2C0-86AA77246B51}" destId="{51A4E85C-7853-4BD1-99B8-500FA732C07C}" srcOrd="5" destOrd="0" parTransId="{B7C07AFD-23D0-4ADA-AB3D-00F07F4ED878}" sibTransId="{1D2E3503-D81D-4ED0-BBED-9752F01DDB36}"/>
    <dgm:cxn modelId="{E8BBB22B-7300-4868-A083-1104E6BD099B}" type="presOf" srcId="{71854ADA-8CB0-41DE-A023-09C1AF968FE5}" destId="{10216DF6-6500-4360-8168-79C8E29168F6}" srcOrd="0" destOrd="0" presId="urn:microsoft.com/office/officeart/2005/8/layout/hChevron3"/>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1"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0C3B4C51-DA37-44EB-8B1A-A227097089DF}" type="presOf" srcId="{51A4E85C-7853-4BD1-99B8-500FA732C07C}" destId="{9FAE840A-45EF-4838-804D-7D38725257B5}" srcOrd="0" destOrd="0" presId="urn:microsoft.com/office/officeart/2005/8/layout/hChevron3"/>
    <dgm:cxn modelId="{7C96E37D-2221-4703-9830-2485111A4943}" srcId="{70A282F3-4515-4856-B2C0-86AA77246B51}" destId="{1C4AA4B7-634C-4CBA-8066-E03FD66C6830}" srcOrd="2" destOrd="0" parTransId="{F9360B63-235F-4C4F-913A-0129822BD193}" sibTransId="{31BB5B69-4B99-4D7D-8A85-CD53BEB64987}"/>
    <dgm:cxn modelId="{7003787F-7B8C-4EAA-87AB-559D63E64850}" type="presOf" srcId="{2473E0C6-F091-45D1-92DF-C3495EF1C401}" destId="{2CC4FF6B-995D-4E35-BB3F-77D64CD4A0D0}" srcOrd="0" destOrd="0" presId="urn:microsoft.com/office/officeart/2005/8/layout/hChevron3"/>
    <dgm:cxn modelId="{D7169B87-9B7A-456D-8969-26D2699B1861}" srcId="{70A282F3-4515-4856-B2C0-86AA77246B51}" destId="{0D8A07CC-95B6-4EA0-829E-D9B8D030864E}" srcOrd="9" destOrd="0" parTransId="{D1EA18D4-45E8-453B-9846-F7DB3EB607EC}" sibTransId="{922F579C-F95D-45B9-8EB7-32A2FB74BB9F}"/>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10" destOrd="0" parTransId="{A0441888-E3AF-4D12-AB92-613143FC1909}" sibTransId="{1E76E48C-B58D-4209-8280-B24013EBE79B}"/>
    <dgm:cxn modelId="{5B7573AD-785D-4B55-A230-E32D87EAB77C}" srcId="{70A282F3-4515-4856-B2C0-86AA77246B51}" destId="{F6F74AEF-BB45-45DA-85BB-D022F832901F}" srcOrd="7" destOrd="0" parTransId="{31D343A9-D0AF-42AA-80A0-2F8A29E1D15C}" sibTransId="{0A7681B3-6438-4331-95BA-32E8E2E65E7D}"/>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EDF810CE-15C3-42DD-BF0A-6F360788C8CC}" srcId="{70A282F3-4515-4856-B2C0-86AA77246B51}" destId="{936D745D-CA20-4C08-BC30-D08A12E607A8}" srcOrd="8" destOrd="0" parTransId="{5794BC60-2566-4E8B-AF41-932DE9E3CF09}" sibTransId="{3F89783E-1958-4D73-9E9D-4ADDC3DE43EC}"/>
    <dgm:cxn modelId="{2469B8E2-A478-42E2-AA81-10AD3E8626D6}" type="presOf" srcId="{F6F74AEF-BB45-45DA-85BB-D022F832901F}" destId="{E0020522-8D25-4C40-9ABB-B5A802558AAC}"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9587E1F6-0EDF-4079-BE46-C5E4EDAD7C76}" type="presOf" srcId="{1C4AA4B7-634C-4CBA-8066-E03FD66C6830}" destId="{07D5B92C-B88D-4097-96C2-28859F65CA7F}" srcOrd="0" destOrd="0" presId="urn:microsoft.com/office/officeart/2005/8/layout/hChevron3"/>
    <dgm:cxn modelId="{2A5368FE-1C47-49B5-BBAB-3FCDB61912AD}" srcId="{70A282F3-4515-4856-B2C0-86AA77246B51}" destId="{2473E0C6-F091-45D1-92DF-C3495EF1C401}" srcOrd="6" destOrd="0" parTransId="{4433C147-A76C-4373-82A9-5E8D9C6D1838}" sibTransId="{180EAE69-2C01-4311-B9E4-412DA1BB2F8A}"/>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23E8F3E0-0D4E-44EC-A5D5-384FB891694A}" type="presParOf" srcId="{776A1F8C-5C31-4691-9C2B-A7F8DF456F32}" destId="{2F548C05-5D23-47B9-9153-0D08392EF497}" srcOrd="2" destOrd="0" presId="urn:microsoft.com/office/officeart/2005/8/layout/hChevron3"/>
    <dgm:cxn modelId="{6B743A57-743D-4B08-99B0-997F146DC9E6}" type="presParOf" srcId="{776A1F8C-5C31-4691-9C2B-A7F8DF456F32}" destId="{2641F55C-7678-4F0E-9F26-07FCA1D57FDD}" srcOrd="3" destOrd="0" presId="urn:microsoft.com/office/officeart/2005/8/layout/hChevron3"/>
    <dgm:cxn modelId="{DC205062-3D57-485B-A4A3-88E08CF67B73}" type="presParOf" srcId="{776A1F8C-5C31-4691-9C2B-A7F8DF456F32}" destId="{07D5B92C-B88D-4097-96C2-28859F65CA7F}" srcOrd="4" destOrd="0" presId="urn:microsoft.com/office/officeart/2005/8/layout/hChevron3"/>
    <dgm:cxn modelId="{564C1AF4-A875-4033-AC0C-3A982FD8735B}" type="presParOf" srcId="{776A1F8C-5C31-4691-9C2B-A7F8DF456F32}" destId="{149AD83A-B175-422B-8511-AB5D0AE3C71B}"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2A60B205-ECBC-4A54-8744-FD5CBA466B06}" type="presParOf" srcId="{776A1F8C-5C31-4691-9C2B-A7F8DF456F32}" destId="{9FAE840A-45EF-4838-804D-7D38725257B5}" srcOrd="10" destOrd="0" presId="urn:microsoft.com/office/officeart/2005/8/layout/hChevron3"/>
    <dgm:cxn modelId="{43B5F5F6-6381-4D48-B856-1AB4A62ACFE7}" type="presParOf" srcId="{776A1F8C-5C31-4691-9C2B-A7F8DF456F32}" destId="{BBB638DF-FC3D-4C30-895A-940F06B6343E}" srcOrd="11" destOrd="0" presId="urn:microsoft.com/office/officeart/2005/8/layout/hChevron3"/>
    <dgm:cxn modelId="{3459719D-6CFD-462C-B8D1-15E16C375775}" type="presParOf" srcId="{776A1F8C-5C31-4691-9C2B-A7F8DF456F32}" destId="{2CC4FF6B-995D-4E35-BB3F-77D64CD4A0D0}" srcOrd="12" destOrd="0" presId="urn:microsoft.com/office/officeart/2005/8/layout/hChevron3"/>
    <dgm:cxn modelId="{9BEB9B76-D675-43EF-8776-EF1C3FA58311}" type="presParOf" srcId="{776A1F8C-5C31-4691-9C2B-A7F8DF456F32}" destId="{1B769117-C156-4328-97A8-A790DE76E5F3}" srcOrd="13" destOrd="0" presId="urn:microsoft.com/office/officeart/2005/8/layout/hChevron3"/>
    <dgm:cxn modelId="{3A64E952-699F-4EC7-9C53-12B304A1AC65}" type="presParOf" srcId="{776A1F8C-5C31-4691-9C2B-A7F8DF456F32}" destId="{E0020522-8D25-4C40-9ABB-B5A802558AAC}" srcOrd="14" destOrd="0" presId="urn:microsoft.com/office/officeart/2005/8/layout/hChevron3"/>
    <dgm:cxn modelId="{7C42AB26-C2B4-4645-A7A3-40E0E203DE4E}" type="presParOf" srcId="{776A1F8C-5C31-4691-9C2B-A7F8DF456F32}" destId="{8CF0E4F3-6CAB-4DF7-8127-F071599528CD}" srcOrd="15" destOrd="0" presId="urn:microsoft.com/office/officeart/2005/8/layout/hChevron3"/>
    <dgm:cxn modelId="{D9A9EFE4-1844-4005-8BED-2FB2A5DC5673}" type="presParOf" srcId="{776A1F8C-5C31-4691-9C2B-A7F8DF456F32}" destId="{6EE9DACF-3558-46D5-AD94-BB48E49F1489}" srcOrd="16" destOrd="0" presId="urn:microsoft.com/office/officeart/2005/8/layout/hChevron3"/>
    <dgm:cxn modelId="{DDC766BE-4A32-4C0C-825B-A9815018E346}" type="presParOf" srcId="{776A1F8C-5C31-4691-9C2B-A7F8DF456F32}" destId="{32911B46-F97F-4525-AD59-CFE95FFB94FB}" srcOrd="17" destOrd="0" presId="urn:microsoft.com/office/officeart/2005/8/layout/hChevron3"/>
    <dgm:cxn modelId="{50FEB9A3-6A5E-493F-B5D2-A491D2B86465}" type="presParOf" srcId="{776A1F8C-5C31-4691-9C2B-A7F8DF456F32}" destId="{B5879791-AD02-494D-9D78-6C22396A75B7}" srcOrd="18" destOrd="0" presId="urn:microsoft.com/office/officeart/2005/8/layout/hChevron3"/>
    <dgm:cxn modelId="{0534FCC8-F103-4C46-8CA6-2E6FE1A79070}" type="presParOf" srcId="{776A1F8C-5C31-4691-9C2B-A7F8DF456F32}" destId="{58A52110-D620-4823-A6FA-E8FA09D67D59}" srcOrd="19" destOrd="0" presId="urn:microsoft.com/office/officeart/2005/8/layout/hChevron3"/>
    <dgm:cxn modelId="{FA103E51-2275-407D-9C53-E55B4CF21AE3}" type="presParOf" srcId="{776A1F8C-5C31-4691-9C2B-A7F8DF456F32}" destId="{92430BDE-7174-4B03-866C-936903DF07F9}" srcOrd="20" destOrd="0" presId="urn:microsoft.com/office/officeart/2005/8/layout/hChevron3"/>
    <dgm:cxn modelId="{F31D3BCB-2AFA-458D-96BF-227456F0A622}" type="presParOf" srcId="{776A1F8C-5C31-4691-9C2B-A7F8DF456F32}" destId="{67BB3DEC-BE6B-4F48-94DF-D5CCA4276827}" srcOrd="21" destOrd="0" presId="urn:microsoft.com/office/officeart/2005/8/layout/hChevron3"/>
    <dgm:cxn modelId="{E192B9E4-C8EF-43DC-BA11-78FD917000E5}" type="presParOf" srcId="{776A1F8C-5C31-4691-9C2B-A7F8DF456F32}" destId="{2CB68F4E-D058-4ECE-8D28-436B2D71DCC9}" srcOrd="22"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6.xml><?xml version="1.0" encoding="utf-8"?>
<dgm:dataModel xmlns:dgm="http://schemas.openxmlformats.org/drawingml/2006/diagram" xmlns:a="http://schemas.openxmlformats.org/drawingml/2006/main">
  <dgm:ptLst>
    <dgm:pt modelId="{CF9055CF-8DEB-4A02-949A-DE72B6AC5D37}" type="doc">
      <dgm:prSet loTypeId="urn:microsoft.com/office/officeart/2005/8/layout/hList7" loCatId="list" qsTypeId="urn:microsoft.com/office/officeart/2005/8/quickstyle/3d3" qsCatId="3D" csTypeId="urn:microsoft.com/office/officeart/2005/8/colors/colorful1" csCatId="colorful" phldr="1"/>
      <dgm:spPr/>
      <dgm:t>
        <a:bodyPr rtlCol="0"/>
        <a:lstStyle/>
        <a:p>
          <a:pPr rtl="0"/>
          <a:endParaRPr lang="en-US"/>
        </a:p>
      </dgm:t>
    </dgm:pt>
    <dgm:pt modelId="{6D0E5D9F-7263-4526-A227-51301233F549}">
      <dgm:prSet phldrT="[Text]" custT="1"/>
      <dgm:spPr/>
      <dgm:t>
        <a:bodyPr rtlCol="0" anchor="t"/>
        <a:lstStyle/>
        <a:p>
          <a:pPr rtl="0"/>
          <a:r>
            <a:rPr lang="fr-FR" sz="1800" b="1" noProof="0" dirty="0"/>
            <a:t>Grammaire</a:t>
          </a:r>
        </a:p>
        <a:p>
          <a:pPr rtl="0"/>
          <a:r>
            <a:rPr lang="fr-FR" sz="1800" b="0" strike="sngStrike" noProof="0" dirty="0">
              <a:solidFill>
                <a:schemeClr val="bg1"/>
              </a:solidFill>
            </a:rPr>
            <a:t>- La quantité (définie/indéfinie)</a:t>
          </a:r>
        </a:p>
        <a:p>
          <a:pPr rtl="0"/>
          <a:r>
            <a:rPr lang="fr-FR" sz="1800" b="0" strike="sngStrike" noProof="0" dirty="0"/>
            <a:t>- Les pronoms compléments</a:t>
          </a:r>
        </a:p>
        <a:p>
          <a:pPr rtl="0"/>
          <a:r>
            <a:rPr lang="fr-FR" sz="1800" b="0" noProof="0" dirty="0"/>
            <a:t>- Le présent progressif</a:t>
          </a:r>
        </a:p>
        <a:p>
          <a:pPr rtl="0"/>
          <a:r>
            <a:rPr lang="fr-FR" sz="1800" b="0" noProof="0" dirty="0"/>
            <a:t>- La chronologie</a:t>
          </a:r>
        </a:p>
      </dgm:t>
    </dgm:pt>
    <dgm:pt modelId="{23416D07-25F8-426C-BC65-639E6BCF4D6D}" type="parTrans" cxnId="{C8C462C6-33A3-4E8B-91FE-36DBE92F1C4A}">
      <dgm:prSet/>
      <dgm:spPr/>
      <dgm:t>
        <a:bodyPr rtlCol="0"/>
        <a:lstStyle/>
        <a:p>
          <a:pPr rtl="0"/>
          <a:endParaRPr lang="en-US" sz="1600"/>
        </a:p>
      </dgm:t>
    </dgm:pt>
    <dgm:pt modelId="{DE289E29-1989-4D8E-8AA6-F030105B3F13}" type="sibTrans" cxnId="{C8C462C6-33A3-4E8B-91FE-36DBE92F1C4A}">
      <dgm:prSet/>
      <dgm:spPr/>
      <dgm:t>
        <a:bodyPr rtlCol="0"/>
        <a:lstStyle/>
        <a:p>
          <a:pPr rtl="0"/>
          <a:endParaRPr lang="en-US" sz="1600"/>
        </a:p>
      </dgm:t>
    </dgm:pt>
    <dgm:pt modelId="{716DBFC6-5D6F-4FC4-AB0B-4D2A46DAE80E}">
      <dgm:prSet phldrT="[Text]" custT="1"/>
      <dgm:spPr/>
      <dgm:t>
        <a:bodyPr rtlCol="0" anchor="t"/>
        <a:lstStyle/>
        <a:p>
          <a:pPr rtl="0"/>
          <a:r>
            <a:rPr lang="fr-FR" sz="1800" b="1" noProof="0" dirty="0"/>
            <a:t>Culture</a:t>
          </a:r>
        </a:p>
        <a:p>
          <a:pPr rtl="0"/>
          <a:r>
            <a:rPr lang="fr-FR" sz="1800" b="0" strike="sngStrike" noProof="0" dirty="0"/>
            <a:t>- Les recettes les plus populaires en France</a:t>
          </a:r>
        </a:p>
      </dgm:t>
    </dgm:pt>
    <dgm:pt modelId="{06FD4F2E-96C4-4C8C-9EE1-C7DA79F35950}" type="parTrans" cxnId="{91B7240F-DBC6-4A24-AA0E-962D15CED421}">
      <dgm:prSet/>
      <dgm:spPr/>
      <dgm:t>
        <a:bodyPr/>
        <a:lstStyle/>
        <a:p>
          <a:endParaRPr lang="fr-FR" sz="1600"/>
        </a:p>
      </dgm:t>
    </dgm:pt>
    <dgm:pt modelId="{C9D3AD42-8578-4DC8-9E32-87642AA7F4BA}" type="sibTrans" cxnId="{91B7240F-DBC6-4A24-AA0E-962D15CED421}">
      <dgm:prSet/>
      <dgm:spPr/>
      <dgm:t>
        <a:bodyPr/>
        <a:lstStyle/>
        <a:p>
          <a:endParaRPr lang="fr-FR" sz="1600"/>
        </a:p>
      </dgm:t>
    </dgm:pt>
    <dgm:pt modelId="{B664F99F-53AA-47D9-8E4A-86CBE4805C81}">
      <dgm:prSet phldrT="[Text]" custT="1"/>
      <dgm:spPr/>
      <dgm:t>
        <a:bodyPr rtlCol="0" anchor="t"/>
        <a:lstStyle/>
        <a:p>
          <a:pPr rtl="0"/>
          <a:r>
            <a:rPr lang="fr-FR" sz="1800" b="1" noProof="0" dirty="0"/>
            <a:t>Vocabulaire</a:t>
          </a:r>
        </a:p>
        <a:p>
          <a:pPr rtl="0"/>
          <a:r>
            <a:rPr lang="fr-FR" sz="1800" b="0" strike="sngStrike" noProof="0" dirty="0"/>
            <a:t>- Les aliments</a:t>
          </a:r>
        </a:p>
        <a:p>
          <a:pPr rtl="0"/>
          <a:r>
            <a:rPr lang="fr-FR" sz="1800" b="0" strike="sngStrike" noProof="0" dirty="0"/>
            <a:t>- Les actions en cuisine</a:t>
          </a:r>
        </a:p>
        <a:p>
          <a:pPr rtl="0"/>
          <a:r>
            <a:rPr lang="fr-FR" sz="1800" b="0" strike="noStrike" noProof="0" dirty="0"/>
            <a:t>- Donner une opinion</a:t>
          </a:r>
          <a:endParaRPr lang="fr-FR" sz="1800" b="0" strike="sngStrike" noProof="0" dirty="0"/>
        </a:p>
      </dgm:t>
    </dgm:pt>
    <dgm:pt modelId="{72E343FC-93CE-4BCC-A013-3F0625C409B4}" type="parTrans" cxnId="{D032A8F9-B3F6-41AE-9A86-0FD0A3885069}">
      <dgm:prSet/>
      <dgm:spPr/>
      <dgm:t>
        <a:bodyPr/>
        <a:lstStyle/>
        <a:p>
          <a:endParaRPr lang="fr-FR" sz="1600"/>
        </a:p>
      </dgm:t>
    </dgm:pt>
    <dgm:pt modelId="{F68BA60D-5816-494C-90A0-90AD886A7A01}" type="sibTrans" cxnId="{D032A8F9-B3F6-41AE-9A86-0FD0A3885069}">
      <dgm:prSet/>
      <dgm:spPr/>
      <dgm:t>
        <a:bodyPr/>
        <a:lstStyle/>
        <a:p>
          <a:endParaRPr lang="fr-FR" sz="1600"/>
        </a:p>
      </dgm:t>
    </dgm:pt>
    <dgm:pt modelId="{F93B8BD0-64EE-45F2-9302-B7D61CE00635}" type="pres">
      <dgm:prSet presAssocID="{CF9055CF-8DEB-4A02-949A-DE72B6AC5D37}" presName="Name0" presStyleCnt="0">
        <dgm:presLayoutVars>
          <dgm:dir/>
          <dgm:resizeHandles val="exact"/>
        </dgm:presLayoutVars>
      </dgm:prSet>
      <dgm:spPr/>
    </dgm:pt>
    <dgm:pt modelId="{D3EE7165-49A2-4209-A007-09C882F50B45}" type="pres">
      <dgm:prSet presAssocID="{CF9055CF-8DEB-4A02-949A-DE72B6AC5D37}" presName="fgShape" presStyleLbl="fgShp" presStyleIdx="0" presStyleCnt="1" custScaleX="100596" custScaleY="1714" custLinFactY="300000" custLinFactNeighborX="-83" custLinFactNeighborY="380218"/>
      <dgm:spPr/>
    </dgm:pt>
    <dgm:pt modelId="{B37A3B9D-AF7C-4B9A-A656-1DA10EA46A9C}" type="pres">
      <dgm:prSet presAssocID="{CF9055CF-8DEB-4A02-949A-DE72B6AC5D37}" presName="linComp" presStyleCnt="0"/>
      <dgm:spPr/>
    </dgm:pt>
    <dgm:pt modelId="{126DE8B4-F2DC-4E7B-B02E-DAE8B417F81B}" type="pres">
      <dgm:prSet presAssocID="{B664F99F-53AA-47D9-8E4A-86CBE4805C81}" presName="compNode" presStyleCnt="0"/>
      <dgm:spPr/>
    </dgm:pt>
    <dgm:pt modelId="{52859561-4C40-474F-B39B-EAFCBBA049A0}" type="pres">
      <dgm:prSet presAssocID="{B664F99F-53AA-47D9-8E4A-86CBE4805C81}" presName="bkgdShape" presStyleLbl="node1" presStyleIdx="0" presStyleCnt="3"/>
      <dgm:spPr/>
    </dgm:pt>
    <dgm:pt modelId="{B76FA7E4-59BE-411D-B27B-C4189E79F869}" type="pres">
      <dgm:prSet presAssocID="{B664F99F-53AA-47D9-8E4A-86CBE4805C81}" presName="nodeTx" presStyleLbl="node1" presStyleIdx="0" presStyleCnt="3">
        <dgm:presLayoutVars>
          <dgm:bulletEnabled val="1"/>
        </dgm:presLayoutVars>
      </dgm:prSet>
      <dgm:spPr/>
    </dgm:pt>
    <dgm:pt modelId="{474A2939-9CF2-4F95-991C-9DB54DA54C18}" type="pres">
      <dgm:prSet presAssocID="{B664F99F-53AA-47D9-8E4A-86CBE4805C81}" presName="invisiNode" presStyleLbl="node1" presStyleIdx="0" presStyleCnt="3"/>
      <dgm:spPr/>
    </dgm:pt>
    <dgm:pt modelId="{279DFE09-28EE-48A2-B192-FFEC93ADF17D}" type="pres">
      <dgm:prSet presAssocID="{B664F99F-53AA-47D9-8E4A-86CBE4805C81}" presName="imagNode" presStyleLbl="fgImgPlace1" presStyleIdx="0" presStyleCnt="3"/>
      <dgm:spPr>
        <a:blipFill>
          <a:blip xmlns:r="http://schemas.openxmlformats.org/officeDocument/2006/relationships" r:embed="rId1"/>
          <a:srcRect/>
          <a:stretch>
            <a:fillRect t="-4000" b="-4000"/>
          </a:stretch>
        </a:blipFill>
      </dgm:spPr>
    </dgm:pt>
    <dgm:pt modelId="{20D0C550-AEA5-4EC4-A438-DF0167760347}" type="pres">
      <dgm:prSet presAssocID="{F68BA60D-5816-494C-90A0-90AD886A7A01}" presName="sibTrans" presStyleLbl="sibTrans2D1" presStyleIdx="0" presStyleCnt="0"/>
      <dgm:spPr/>
    </dgm:pt>
    <dgm:pt modelId="{8B404916-6027-47BE-BDE1-9F74EAF7C193}" type="pres">
      <dgm:prSet presAssocID="{6D0E5D9F-7263-4526-A227-51301233F549}" presName="compNode" presStyleCnt="0"/>
      <dgm:spPr/>
    </dgm:pt>
    <dgm:pt modelId="{DB1E9EF9-0CB9-46C8-B218-BE1DCDA76ADC}" type="pres">
      <dgm:prSet presAssocID="{6D0E5D9F-7263-4526-A227-51301233F549}" presName="bkgdShape" presStyleLbl="node1" presStyleIdx="1" presStyleCnt="3" custLinFactNeighborY="230"/>
      <dgm:spPr/>
    </dgm:pt>
    <dgm:pt modelId="{49DC33B3-1E99-49A5-8AB6-AE522BB3D80F}" type="pres">
      <dgm:prSet presAssocID="{6D0E5D9F-7263-4526-A227-51301233F549}" presName="nodeTx" presStyleLbl="node1" presStyleIdx="1" presStyleCnt="3">
        <dgm:presLayoutVars>
          <dgm:bulletEnabled val="1"/>
        </dgm:presLayoutVars>
      </dgm:prSet>
      <dgm:spPr/>
    </dgm:pt>
    <dgm:pt modelId="{01C772CB-2A18-4E2E-A33C-999C5E7B417E}" type="pres">
      <dgm:prSet presAssocID="{6D0E5D9F-7263-4526-A227-51301233F549}" presName="invisiNode" presStyleLbl="node1" presStyleIdx="1" presStyleCnt="3"/>
      <dgm:spPr/>
    </dgm:pt>
    <dgm:pt modelId="{112E1D68-647B-46C7-AF2C-FF0A84DB584F}" type="pres">
      <dgm:prSet presAssocID="{6D0E5D9F-7263-4526-A227-51301233F549}" presName="imagNode" presStyleLbl="fgImgPlace1" presStyleIdx="1" presStyleCnt="3" custLinFactNeighborX="-861" custLinFactNeighborY="8494"/>
      <dgm:spPr>
        <a:blipFill>
          <a:blip xmlns:r="http://schemas.openxmlformats.org/officeDocument/2006/relationships" r:embed="rId2"/>
          <a:srcRect/>
          <a:stretch>
            <a:fillRect l="-26000" r="-26000"/>
          </a:stretch>
        </a:blipFill>
      </dgm:spPr>
    </dgm:pt>
    <dgm:pt modelId="{1A3424F7-9B52-4420-9065-92474B71804C}" type="pres">
      <dgm:prSet presAssocID="{DE289E29-1989-4D8E-8AA6-F030105B3F13}" presName="sibTrans" presStyleLbl="sibTrans2D1" presStyleIdx="0" presStyleCnt="0"/>
      <dgm:spPr/>
    </dgm:pt>
    <dgm:pt modelId="{796BBF0E-2433-4E42-B2AF-DEC93C0517DE}" type="pres">
      <dgm:prSet presAssocID="{716DBFC6-5D6F-4FC4-AB0B-4D2A46DAE80E}" presName="compNode" presStyleCnt="0"/>
      <dgm:spPr/>
    </dgm:pt>
    <dgm:pt modelId="{B763F694-AEA6-4A82-AF9F-266D99C859B4}" type="pres">
      <dgm:prSet presAssocID="{716DBFC6-5D6F-4FC4-AB0B-4D2A46DAE80E}" presName="bkgdShape" presStyleLbl="node1" presStyleIdx="2" presStyleCnt="3"/>
      <dgm:spPr/>
    </dgm:pt>
    <dgm:pt modelId="{61272491-44A4-4B8F-AE66-9D0A3C224618}" type="pres">
      <dgm:prSet presAssocID="{716DBFC6-5D6F-4FC4-AB0B-4D2A46DAE80E}" presName="nodeTx" presStyleLbl="node1" presStyleIdx="2" presStyleCnt="3">
        <dgm:presLayoutVars>
          <dgm:bulletEnabled val="1"/>
        </dgm:presLayoutVars>
      </dgm:prSet>
      <dgm:spPr/>
    </dgm:pt>
    <dgm:pt modelId="{78CD55C1-7AE2-48E0-826C-4FEA54C241DC}" type="pres">
      <dgm:prSet presAssocID="{716DBFC6-5D6F-4FC4-AB0B-4D2A46DAE80E}" presName="invisiNode" presStyleLbl="node1" presStyleIdx="2" presStyleCnt="3"/>
      <dgm:spPr/>
    </dgm:pt>
    <dgm:pt modelId="{6D76E5FF-7D2E-406A-B668-9F0EAFB414C8}" type="pres">
      <dgm:prSet presAssocID="{716DBFC6-5D6F-4FC4-AB0B-4D2A46DAE80E}" presName="imagNode" presStyleLbl="fgImgPlace1" presStyleIdx="2" presStyleCnt="3"/>
      <dgm:spPr>
        <a:blipFill>
          <a:blip xmlns:r="http://schemas.openxmlformats.org/officeDocument/2006/relationships" r:embed="rId3"/>
          <a:srcRect/>
          <a:stretch>
            <a:fillRect/>
          </a:stretch>
        </a:blipFill>
      </dgm:spPr>
    </dgm:pt>
  </dgm:ptLst>
  <dgm:cxnLst>
    <dgm:cxn modelId="{B2723C05-C5D8-4835-AB74-1C0F77494E28}" type="presOf" srcId="{B664F99F-53AA-47D9-8E4A-86CBE4805C81}" destId="{B76FA7E4-59BE-411D-B27B-C4189E79F869}" srcOrd="1" destOrd="0" presId="urn:microsoft.com/office/officeart/2005/8/layout/hList7"/>
    <dgm:cxn modelId="{5A38F80C-5631-4A0F-A88E-ED83E8801F11}" type="presOf" srcId="{716DBFC6-5D6F-4FC4-AB0B-4D2A46DAE80E}" destId="{B763F694-AEA6-4A82-AF9F-266D99C859B4}" srcOrd="0" destOrd="0" presId="urn:microsoft.com/office/officeart/2005/8/layout/hList7"/>
    <dgm:cxn modelId="{91B7240F-DBC6-4A24-AA0E-962D15CED421}" srcId="{CF9055CF-8DEB-4A02-949A-DE72B6AC5D37}" destId="{716DBFC6-5D6F-4FC4-AB0B-4D2A46DAE80E}" srcOrd="2" destOrd="0" parTransId="{06FD4F2E-96C4-4C8C-9EE1-C7DA79F35950}" sibTransId="{C9D3AD42-8578-4DC8-9E32-87642AA7F4BA}"/>
    <dgm:cxn modelId="{99DCD91F-48F0-4E97-A133-AF0F4606954A}" type="presOf" srcId="{6D0E5D9F-7263-4526-A227-51301233F549}" destId="{DB1E9EF9-0CB9-46C8-B218-BE1DCDA76ADC}" srcOrd="0" destOrd="0" presId="urn:microsoft.com/office/officeart/2005/8/layout/hList7"/>
    <dgm:cxn modelId="{382B6D4B-5B70-420B-B172-477F8DA772D1}" type="presOf" srcId="{B664F99F-53AA-47D9-8E4A-86CBE4805C81}" destId="{52859561-4C40-474F-B39B-EAFCBBA049A0}" srcOrd="0" destOrd="0" presId="urn:microsoft.com/office/officeart/2005/8/layout/hList7"/>
    <dgm:cxn modelId="{22C1026F-3BFD-461A-B2FE-4E6C343FBEB6}" type="presOf" srcId="{F68BA60D-5816-494C-90A0-90AD886A7A01}" destId="{20D0C550-AEA5-4EC4-A438-DF0167760347}" srcOrd="0" destOrd="0" presId="urn:microsoft.com/office/officeart/2005/8/layout/hList7"/>
    <dgm:cxn modelId="{C8C462C6-33A3-4E8B-91FE-36DBE92F1C4A}" srcId="{CF9055CF-8DEB-4A02-949A-DE72B6AC5D37}" destId="{6D0E5D9F-7263-4526-A227-51301233F549}" srcOrd="1" destOrd="0" parTransId="{23416D07-25F8-426C-BC65-639E6BCF4D6D}" sibTransId="{DE289E29-1989-4D8E-8AA6-F030105B3F13}"/>
    <dgm:cxn modelId="{623124CF-8B0A-48EE-B866-67DE964130D6}" type="presOf" srcId="{CF9055CF-8DEB-4A02-949A-DE72B6AC5D37}" destId="{F93B8BD0-64EE-45F2-9302-B7D61CE00635}" srcOrd="0" destOrd="0" presId="urn:microsoft.com/office/officeart/2005/8/layout/hList7"/>
    <dgm:cxn modelId="{17D8D3D9-CC64-4D01-A641-FCB8003203E7}" type="presOf" srcId="{DE289E29-1989-4D8E-8AA6-F030105B3F13}" destId="{1A3424F7-9B52-4420-9065-92474B71804C}" srcOrd="0" destOrd="0" presId="urn:microsoft.com/office/officeart/2005/8/layout/hList7"/>
    <dgm:cxn modelId="{78A918EE-B063-4F62-A1F8-DEBC73C1C4EB}" type="presOf" srcId="{6D0E5D9F-7263-4526-A227-51301233F549}" destId="{49DC33B3-1E99-49A5-8AB6-AE522BB3D80F}" srcOrd="1" destOrd="0" presId="urn:microsoft.com/office/officeart/2005/8/layout/hList7"/>
    <dgm:cxn modelId="{D032A8F9-B3F6-41AE-9A86-0FD0A3885069}" srcId="{CF9055CF-8DEB-4A02-949A-DE72B6AC5D37}" destId="{B664F99F-53AA-47D9-8E4A-86CBE4805C81}" srcOrd="0" destOrd="0" parTransId="{72E343FC-93CE-4BCC-A013-3F0625C409B4}" sibTransId="{F68BA60D-5816-494C-90A0-90AD886A7A01}"/>
    <dgm:cxn modelId="{B04308FD-E106-416D-804D-4D7CFCCFD060}" type="presOf" srcId="{716DBFC6-5D6F-4FC4-AB0B-4D2A46DAE80E}" destId="{61272491-44A4-4B8F-AE66-9D0A3C224618}" srcOrd="1" destOrd="0" presId="urn:microsoft.com/office/officeart/2005/8/layout/hList7"/>
    <dgm:cxn modelId="{7499FD69-9598-4784-B60C-3C838065B8C0}" type="presParOf" srcId="{F93B8BD0-64EE-45F2-9302-B7D61CE00635}" destId="{D3EE7165-49A2-4209-A007-09C882F50B45}" srcOrd="0" destOrd="0" presId="urn:microsoft.com/office/officeart/2005/8/layout/hList7"/>
    <dgm:cxn modelId="{F326CF36-CDF2-44E5-9916-A18F7CD48618}" type="presParOf" srcId="{F93B8BD0-64EE-45F2-9302-B7D61CE00635}" destId="{B37A3B9D-AF7C-4B9A-A656-1DA10EA46A9C}" srcOrd="1" destOrd="0" presId="urn:microsoft.com/office/officeart/2005/8/layout/hList7"/>
    <dgm:cxn modelId="{A46ED573-C725-4FB6-9DE2-9E85F688879A}" type="presParOf" srcId="{B37A3B9D-AF7C-4B9A-A656-1DA10EA46A9C}" destId="{126DE8B4-F2DC-4E7B-B02E-DAE8B417F81B}" srcOrd="0" destOrd="0" presId="urn:microsoft.com/office/officeart/2005/8/layout/hList7"/>
    <dgm:cxn modelId="{FE463143-ED6F-426B-8CF5-EC5AD08B2CC3}" type="presParOf" srcId="{126DE8B4-F2DC-4E7B-B02E-DAE8B417F81B}" destId="{52859561-4C40-474F-B39B-EAFCBBA049A0}" srcOrd="0" destOrd="0" presId="urn:microsoft.com/office/officeart/2005/8/layout/hList7"/>
    <dgm:cxn modelId="{5EF713E5-EEC5-4465-ABC6-38830169DFC5}" type="presParOf" srcId="{126DE8B4-F2DC-4E7B-B02E-DAE8B417F81B}" destId="{B76FA7E4-59BE-411D-B27B-C4189E79F869}" srcOrd="1" destOrd="0" presId="urn:microsoft.com/office/officeart/2005/8/layout/hList7"/>
    <dgm:cxn modelId="{8B3E462F-AAC1-44CA-A23A-DBD973B5BDC8}" type="presParOf" srcId="{126DE8B4-F2DC-4E7B-B02E-DAE8B417F81B}" destId="{474A2939-9CF2-4F95-991C-9DB54DA54C18}" srcOrd="2" destOrd="0" presId="urn:microsoft.com/office/officeart/2005/8/layout/hList7"/>
    <dgm:cxn modelId="{55E1FF7D-7A5A-4002-9CE7-215A86A43848}" type="presParOf" srcId="{126DE8B4-F2DC-4E7B-B02E-DAE8B417F81B}" destId="{279DFE09-28EE-48A2-B192-FFEC93ADF17D}" srcOrd="3" destOrd="0" presId="urn:microsoft.com/office/officeart/2005/8/layout/hList7"/>
    <dgm:cxn modelId="{D1B91948-3EB5-4A98-BD86-F8777AFD26A1}" type="presParOf" srcId="{B37A3B9D-AF7C-4B9A-A656-1DA10EA46A9C}" destId="{20D0C550-AEA5-4EC4-A438-DF0167760347}" srcOrd="1" destOrd="0" presId="urn:microsoft.com/office/officeart/2005/8/layout/hList7"/>
    <dgm:cxn modelId="{85D611AA-BF64-4567-AEFD-1A452A1CF91B}" type="presParOf" srcId="{B37A3B9D-AF7C-4B9A-A656-1DA10EA46A9C}" destId="{8B404916-6027-47BE-BDE1-9F74EAF7C193}" srcOrd="2" destOrd="0" presId="urn:microsoft.com/office/officeart/2005/8/layout/hList7"/>
    <dgm:cxn modelId="{EA65AF5B-BE4C-4EA4-AB3B-494529F74987}" type="presParOf" srcId="{8B404916-6027-47BE-BDE1-9F74EAF7C193}" destId="{DB1E9EF9-0CB9-46C8-B218-BE1DCDA76ADC}" srcOrd="0" destOrd="0" presId="urn:microsoft.com/office/officeart/2005/8/layout/hList7"/>
    <dgm:cxn modelId="{0E7578E7-5307-4CE4-A801-B569FEEAC64A}" type="presParOf" srcId="{8B404916-6027-47BE-BDE1-9F74EAF7C193}" destId="{49DC33B3-1E99-49A5-8AB6-AE522BB3D80F}" srcOrd="1" destOrd="0" presId="urn:microsoft.com/office/officeart/2005/8/layout/hList7"/>
    <dgm:cxn modelId="{8EF61CA8-8895-47FD-807F-B2D075E08D18}" type="presParOf" srcId="{8B404916-6027-47BE-BDE1-9F74EAF7C193}" destId="{01C772CB-2A18-4E2E-A33C-999C5E7B417E}" srcOrd="2" destOrd="0" presId="urn:microsoft.com/office/officeart/2005/8/layout/hList7"/>
    <dgm:cxn modelId="{08FEA6FB-7436-4437-B93D-63B749A0D807}" type="presParOf" srcId="{8B404916-6027-47BE-BDE1-9F74EAF7C193}" destId="{112E1D68-647B-46C7-AF2C-FF0A84DB584F}" srcOrd="3" destOrd="0" presId="urn:microsoft.com/office/officeart/2005/8/layout/hList7"/>
    <dgm:cxn modelId="{1AADD07B-99C4-4807-B2D2-687EFFB4A481}" type="presParOf" srcId="{B37A3B9D-AF7C-4B9A-A656-1DA10EA46A9C}" destId="{1A3424F7-9B52-4420-9065-92474B71804C}" srcOrd="3" destOrd="0" presId="urn:microsoft.com/office/officeart/2005/8/layout/hList7"/>
    <dgm:cxn modelId="{E072F03A-C4DB-492F-986C-A74A9093F5E6}" type="presParOf" srcId="{B37A3B9D-AF7C-4B9A-A656-1DA10EA46A9C}" destId="{796BBF0E-2433-4E42-B2AF-DEC93C0517DE}" srcOrd="4" destOrd="0" presId="urn:microsoft.com/office/officeart/2005/8/layout/hList7"/>
    <dgm:cxn modelId="{F993B5E4-0EFB-4000-9394-F21DEFA6498C}" type="presParOf" srcId="{796BBF0E-2433-4E42-B2AF-DEC93C0517DE}" destId="{B763F694-AEA6-4A82-AF9F-266D99C859B4}" srcOrd="0" destOrd="0" presId="urn:microsoft.com/office/officeart/2005/8/layout/hList7"/>
    <dgm:cxn modelId="{E7C3B3E6-6FBE-4BC2-8C25-5311B20D27D2}" type="presParOf" srcId="{796BBF0E-2433-4E42-B2AF-DEC93C0517DE}" destId="{61272491-44A4-4B8F-AE66-9D0A3C224618}" srcOrd="1" destOrd="0" presId="urn:microsoft.com/office/officeart/2005/8/layout/hList7"/>
    <dgm:cxn modelId="{D567D226-0A60-43E0-A3BD-86391E6BDC35}" type="presParOf" srcId="{796BBF0E-2433-4E42-B2AF-DEC93C0517DE}" destId="{78CD55C1-7AE2-48E0-826C-4FEA54C241DC}" srcOrd="2" destOrd="0" presId="urn:microsoft.com/office/officeart/2005/8/layout/hList7"/>
    <dgm:cxn modelId="{187A524A-0375-4CE5-B2DB-E3B4DD3D38F9}" type="presParOf" srcId="{796BBF0E-2433-4E42-B2AF-DEC93C0517DE}" destId="{6D76E5FF-7D2E-406A-B668-9F0EAFB414C8}"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7.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200" dirty="0">
              <a:hlinkClick xmlns:r="http://schemas.openxmlformats.org/officeDocument/2006/relationships" r:id="rId1" action="ppaction://hlinksldjump"/>
            </a:rPr>
            <a:t>I. Starter</a:t>
          </a:r>
          <a:endParaRPr lang="fr-FR" sz="1200" dirty="0"/>
        </a:p>
      </dgm:t>
    </dgm:pt>
    <dgm:pt modelId="{C735A598-7BAA-4198-B3DB-B75AF76A8085}" type="parTrans" cxnId="{C66094AE-62B6-4AC2-AD90-6DDD41DB0420}">
      <dgm:prSet/>
      <dgm:spPr/>
      <dgm:t>
        <a:bodyPr/>
        <a:lstStyle/>
        <a:p>
          <a:endParaRPr lang="fr-FR" sz="1200"/>
        </a:p>
      </dgm:t>
    </dgm:pt>
    <dgm:pt modelId="{D71A99E9-9574-442D-A8CA-B21062B246A6}" type="sibTrans" cxnId="{C66094AE-62B6-4AC2-AD90-6DDD41DB0420}">
      <dgm:prSet/>
      <dgm:spPr/>
      <dgm:t>
        <a:bodyPr/>
        <a:lstStyle/>
        <a:p>
          <a:endParaRPr lang="fr-FR" sz="1200"/>
        </a:p>
      </dgm:t>
    </dgm:pt>
    <dgm:pt modelId="{6FAE786F-AC75-4C08-AB21-821A5A2DCB78}">
      <dgm:prSet phldrT="[Texte]" custT="1"/>
      <dgm:spPr>
        <a:solidFill>
          <a:schemeClr val="accent6">
            <a:lumMod val="20000"/>
            <a:lumOff val="80000"/>
          </a:schemeClr>
        </a:solidFill>
      </dgm:spPr>
      <dgm:t>
        <a:bodyPr/>
        <a:lstStyle/>
        <a:p>
          <a:r>
            <a:rPr lang="fr-FR" sz="1200" dirty="0">
              <a:hlinkClick xmlns:r="http://schemas.openxmlformats.org/officeDocument/2006/relationships" r:id="rId2" action="ppaction://hlinksldjump"/>
            </a:rPr>
            <a:t>II. C. texte</a:t>
          </a:r>
          <a:endParaRPr lang="fr-FR" sz="1200" dirty="0"/>
        </a:p>
      </dgm:t>
    </dgm:pt>
    <dgm:pt modelId="{995DA614-9380-4BB6-AF59-3DCB142B5F48}" type="parTrans" cxnId="{999FA33F-C5F2-4496-9223-5605050F10AE}">
      <dgm:prSet/>
      <dgm:spPr/>
      <dgm:t>
        <a:bodyPr/>
        <a:lstStyle/>
        <a:p>
          <a:endParaRPr lang="fr-FR" sz="1200"/>
        </a:p>
      </dgm:t>
    </dgm:pt>
    <dgm:pt modelId="{EB9486F7-414A-4ECD-8706-C58E89D3C254}" type="sibTrans" cxnId="{999FA33F-C5F2-4496-9223-5605050F10AE}">
      <dgm:prSet/>
      <dgm:spPr/>
      <dgm:t>
        <a:bodyPr/>
        <a:lstStyle/>
        <a:p>
          <a:endParaRPr lang="fr-FR" sz="1200"/>
        </a:p>
      </dgm:t>
    </dgm:pt>
    <dgm:pt modelId="{85EC93E8-032B-44C3-96BD-D8FC2CDF2A04}">
      <dgm:prSet phldrT="[Texte]" custT="1"/>
      <dgm:spPr>
        <a:solidFill>
          <a:schemeClr val="accent6">
            <a:lumMod val="20000"/>
            <a:lumOff val="80000"/>
          </a:schemeClr>
        </a:solidFill>
      </dgm:spPr>
      <dgm:t>
        <a:bodyPr/>
        <a:lstStyle/>
        <a:p>
          <a:r>
            <a:rPr lang="fr-FR" sz="1200" dirty="0">
              <a:hlinkClick xmlns:r="http://schemas.openxmlformats.org/officeDocument/2006/relationships" r:id="rId3" action="ppaction://hlinksldjump"/>
            </a:rPr>
            <a:t>IV. Gr: qté définie</a:t>
          </a:r>
          <a:endParaRPr lang="fr-FR" sz="1200" dirty="0"/>
        </a:p>
      </dgm:t>
    </dgm:pt>
    <dgm:pt modelId="{B0ED8357-9422-40D9-916C-E231BBDB607E}" type="parTrans" cxnId="{0A00E1CB-F810-44A5-A8D7-65B7092DF0AD}">
      <dgm:prSet/>
      <dgm:spPr/>
      <dgm:t>
        <a:bodyPr/>
        <a:lstStyle/>
        <a:p>
          <a:endParaRPr lang="fr-FR" sz="1200"/>
        </a:p>
      </dgm:t>
    </dgm:pt>
    <dgm:pt modelId="{9936B63E-A76D-4026-BBC4-6A1BEE9FE167}" type="sibTrans" cxnId="{0A00E1CB-F810-44A5-A8D7-65B7092DF0AD}">
      <dgm:prSet/>
      <dgm:spPr/>
      <dgm:t>
        <a:bodyPr/>
        <a:lstStyle/>
        <a:p>
          <a:endParaRPr lang="fr-FR" sz="1200"/>
        </a:p>
      </dgm:t>
    </dgm:pt>
    <dgm:pt modelId="{63BF9446-41F9-44D2-88CF-A079D597BA95}">
      <dgm:prSet phldrT="[Texte]" custT="1"/>
      <dgm:spPr>
        <a:solidFill>
          <a:schemeClr val="accent6">
            <a:lumMod val="20000"/>
            <a:lumOff val="80000"/>
          </a:schemeClr>
        </a:solidFill>
      </dgm:spPr>
      <dgm:t>
        <a:bodyPr/>
        <a:lstStyle/>
        <a:p>
          <a:r>
            <a:rPr lang="fr-FR" sz="1200" dirty="0">
              <a:hlinkClick xmlns:r="http://schemas.openxmlformats.org/officeDocument/2006/relationships" r:id="rId4" action="ppaction://hlinksldjump"/>
            </a:rPr>
            <a:t>V. Gr: qté indéfinie</a:t>
          </a:r>
          <a:endParaRPr lang="fr-FR" sz="1200" dirty="0"/>
        </a:p>
      </dgm:t>
    </dgm:pt>
    <dgm:pt modelId="{9AEBF485-80B7-4E72-B632-6D0248883F53}" type="parTrans" cxnId="{B2C73BEB-7BFC-4B9A-BF95-0C73B50EBA98}">
      <dgm:prSet/>
      <dgm:spPr/>
      <dgm:t>
        <a:bodyPr/>
        <a:lstStyle/>
        <a:p>
          <a:endParaRPr lang="fr-FR" sz="1200"/>
        </a:p>
      </dgm:t>
    </dgm:pt>
    <dgm:pt modelId="{F11C5AE7-F1F8-4B7B-AAC2-50535A342F1D}" type="sibTrans" cxnId="{B2C73BEB-7BFC-4B9A-BF95-0C73B50EBA98}">
      <dgm:prSet/>
      <dgm:spPr/>
      <dgm:t>
        <a:bodyPr/>
        <a:lstStyle/>
        <a:p>
          <a:endParaRPr lang="fr-FR" sz="1200"/>
        </a:p>
      </dgm:t>
    </dgm:pt>
    <dgm:pt modelId="{9CD13DA1-4E5F-4C46-A83B-A6876944F671}">
      <dgm:prSet phldrT="[Texte]" custT="1"/>
      <dgm:spPr>
        <a:solidFill>
          <a:schemeClr val="accent6">
            <a:lumMod val="20000"/>
            <a:lumOff val="80000"/>
          </a:schemeClr>
        </a:solidFill>
      </dgm:spPr>
      <dgm:t>
        <a:bodyPr/>
        <a:lstStyle/>
        <a:p>
          <a:r>
            <a:rPr lang="fr-FR" sz="1200" dirty="0">
              <a:hlinkClick xmlns:r="http://schemas.openxmlformats.org/officeDocument/2006/relationships" r:id="rId5" action="ppaction://hlinksldjump"/>
            </a:rPr>
            <a:t>XI. Phonétique</a:t>
          </a:r>
          <a:endParaRPr lang="fr-FR" sz="1200" dirty="0"/>
        </a:p>
      </dgm:t>
    </dgm:pt>
    <dgm:pt modelId="{A0441888-E3AF-4D12-AB92-613143FC1909}" type="parTrans" cxnId="{C85385A2-F66B-431C-B9AC-A00FB80E79EB}">
      <dgm:prSet/>
      <dgm:spPr/>
      <dgm:t>
        <a:bodyPr/>
        <a:lstStyle/>
        <a:p>
          <a:endParaRPr lang="fr-FR" sz="1200"/>
        </a:p>
      </dgm:t>
    </dgm:pt>
    <dgm:pt modelId="{1E76E48C-B58D-4209-8280-B24013EBE79B}" type="sibTrans" cxnId="{C85385A2-F66B-431C-B9AC-A00FB80E79EB}">
      <dgm:prSet/>
      <dgm:spPr/>
      <dgm:t>
        <a:bodyPr/>
        <a:lstStyle/>
        <a:p>
          <a:endParaRPr lang="fr-FR" sz="1200"/>
        </a:p>
      </dgm:t>
    </dgm:pt>
    <dgm:pt modelId="{B1C5E547-A81E-4965-963A-5969F01DE233}">
      <dgm:prSet phldrT="[Texte]" custT="1"/>
      <dgm:spPr>
        <a:solidFill>
          <a:schemeClr val="accent6">
            <a:lumMod val="20000"/>
            <a:lumOff val="80000"/>
          </a:schemeClr>
        </a:solidFill>
      </dgm:spPr>
      <dgm:t>
        <a:bodyPr/>
        <a:lstStyle/>
        <a:p>
          <a:r>
            <a:rPr lang="fr-FR" sz="1200" dirty="0">
              <a:hlinkClick xmlns:r="http://schemas.openxmlformats.org/officeDocument/2006/relationships" r:id="rId6" action="ppaction://hlinksldjump"/>
            </a:rPr>
            <a:t>XII. Production</a:t>
          </a:r>
          <a:endParaRPr lang="fr-FR" sz="1200" dirty="0"/>
        </a:p>
      </dgm:t>
    </dgm:pt>
    <dgm:pt modelId="{AE6CC7CD-9FCB-4360-8E79-DF93DAF60737}" type="parTrans" cxnId="{72738101-32A0-482A-BC85-92CF6BCE71EB}">
      <dgm:prSet/>
      <dgm:spPr/>
      <dgm:t>
        <a:bodyPr/>
        <a:lstStyle/>
        <a:p>
          <a:endParaRPr lang="fr-FR" sz="1200"/>
        </a:p>
      </dgm:t>
    </dgm:pt>
    <dgm:pt modelId="{580937A6-3062-43E0-84A4-203220A55668}" type="sibTrans" cxnId="{72738101-32A0-482A-BC85-92CF6BCE71EB}">
      <dgm:prSet/>
      <dgm:spPr/>
      <dgm:t>
        <a:bodyPr/>
        <a:lstStyle/>
        <a:p>
          <a:endParaRPr lang="fr-FR" sz="1200"/>
        </a:p>
      </dgm:t>
    </dgm:pt>
    <dgm:pt modelId="{51A4E85C-7853-4BD1-99B8-500FA732C07C}">
      <dgm:prSet phldrT="[Texte]" custT="1"/>
      <dgm:spPr>
        <a:solidFill>
          <a:schemeClr val="accent6">
            <a:lumMod val="20000"/>
            <a:lumOff val="80000"/>
          </a:schemeClr>
        </a:solidFill>
      </dgm:spPr>
      <dgm:t>
        <a:bodyPr/>
        <a:lstStyle/>
        <a:p>
          <a:r>
            <a:rPr lang="fr-FR" sz="1200" dirty="0">
              <a:hlinkClick xmlns:r="http://schemas.openxmlformats.org/officeDocument/2006/relationships" r:id="rId7" action="ppaction://hlinksldjump"/>
            </a:rPr>
            <a:t>VI. </a:t>
          </a:r>
          <a:r>
            <a:rPr lang="fr-FR" sz="1200" dirty="0" err="1">
              <a:hlinkClick xmlns:r="http://schemas.openxmlformats.org/officeDocument/2006/relationships" r:id="rId7" action="ppaction://hlinksldjump"/>
            </a:rPr>
            <a:t>Voc</a:t>
          </a:r>
          <a:r>
            <a:rPr lang="fr-FR" sz="1200" dirty="0">
              <a:hlinkClick xmlns:r="http://schemas.openxmlformats.org/officeDocument/2006/relationships" r:id="rId7" action="ppaction://hlinksldjump"/>
            </a:rPr>
            <a:t>: actions</a:t>
          </a:r>
          <a:endParaRPr lang="fr-FR" sz="1200" dirty="0"/>
        </a:p>
      </dgm:t>
    </dgm:pt>
    <dgm:pt modelId="{B7C07AFD-23D0-4ADA-AB3D-00F07F4ED878}" type="parTrans" cxnId="{AE06BB18-E8A4-4D1E-ACA5-3BC536A79940}">
      <dgm:prSet/>
      <dgm:spPr/>
      <dgm:t>
        <a:bodyPr/>
        <a:lstStyle/>
        <a:p>
          <a:endParaRPr lang="fr-FR" sz="1200"/>
        </a:p>
      </dgm:t>
    </dgm:pt>
    <dgm:pt modelId="{1D2E3503-D81D-4ED0-BBED-9752F01DDB36}" type="sibTrans" cxnId="{AE06BB18-E8A4-4D1E-ACA5-3BC536A79940}">
      <dgm:prSet/>
      <dgm:spPr/>
      <dgm:t>
        <a:bodyPr/>
        <a:lstStyle/>
        <a:p>
          <a:endParaRPr lang="fr-FR" sz="1200"/>
        </a:p>
      </dgm:t>
    </dgm:pt>
    <dgm:pt modelId="{2473E0C6-F091-45D1-92DF-C3495EF1C401}">
      <dgm:prSet phldrT="[Texte]" custT="1"/>
      <dgm:spPr>
        <a:solidFill>
          <a:schemeClr val="accent6">
            <a:lumMod val="20000"/>
            <a:lumOff val="80000"/>
          </a:schemeClr>
        </a:solidFill>
      </dgm:spPr>
      <dgm:t>
        <a:bodyPr/>
        <a:lstStyle/>
        <a:p>
          <a:r>
            <a:rPr lang="fr-FR" sz="1200" dirty="0">
              <a:hlinkClick xmlns:r="http://schemas.openxmlformats.org/officeDocument/2006/relationships" r:id="rId8" action="ppaction://hlinksldjump"/>
            </a:rPr>
            <a:t>VII. Gr: COD</a:t>
          </a:r>
          <a:endParaRPr lang="fr-FR" sz="1200" dirty="0"/>
        </a:p>
      </dgm:t>
    </dgm:pt>
    <dgm:pt modelId="{4433C147-A76C-4373-82A9-5E8D9C6D1838}" type="parTrans" cxnId="{2A5368FE-1C47-49B5-BBAB-3FCDB61912AD}">
      <dgm:prSet/>
      <dgm:spPr/>
      <dgm:t>
        <a:bodyPr/>
        <a:lstStyle/>
        <a:p>
          <a:endParaRPr lang="fr-FR" sz="1200"/>
        </a:p>
      </dgm:t>
    </dgm:pt>
    <dgm:pt modelId="{180EAE69-2C01-4311-B9E4-412DA1BB2F8A}" type="sibTrans" cxnId="{2A5368FE-1C47-49B5-BBAB-3FCDB61912AD}">
      <dgm:prSet/>
      <dgm:spPr/>
      <dgm:t>
        <a:bodyPr/>
        <a:lstStyle/>
        <a:p>
          <a:endParaRPr lang="fr-FR" sz="1200"/>
        </a:p>
      </dgm:t>
    </dgm:pt>
    <dgm:pt modelId="{F6F74AEF-BB45-45DA-85BB-D022F832901F}">
      <dgm:prSet phldrT="[Texte]" custT="1"/>
      <dgm:spPr>
        <a:solidFill>
          <a:srgbClr val="FFC000"/>
        </a:solidFill>
      </dgm:spPr>
      <dgm:t>
        <a:bodyPr/>
        <a:lstStyle/>
        <a:p>
          <a:r>
            <a:rPr lang="fr-FR" sz="1200" dirty="0">
              <a:hlinkClick xmlns:r="http://schemas.openxmlformats.org/officeDocument/2006/relationships" r:id="rId9" action="ppaction://hlinksldjump"/>
            </a:rPr>
            <a:t>VIII. Gr: prés. progressif</a:t>
          </a:r>
          <a:endParaRPr lang="fr-FR" sz="1200" dirty="0"/>
        </a:p>
      </dgm:t>
    </dgm:pt>
    <dgm:pt modelId="{31D343A9-D0AF-42AA-80A0-2F8A29E1D15C}" type="parTrans" cxnId="{5B7573AD-785D-4B55-A230-E32D87EAB77C}">
      <dgm:prSet/>
      <dgm:spPr/>
      <dgm:t>
        <a:bodyPr/>
        <a:lstStyle/>
        <a:p>
          <a:endParaRPr lang="fr-FR" sz="1200"/>
        </a:p>
      </dgm:t>
    </dgm:pt>
    <dgm:pt modelId="{0A7681B3-6438-4331-95BA-32E8E2E65E7D}" type="sibTrans" cxnId="{5B7573AD-785D-4B55-A230-E32D87EAB77C}">
      <dgm:prSet/>
      <dgm:spPr/>
      <dgm:t>
        <a:bodyPr/>
        <a:lstStyle/>
        <a:p>
          <a:endParaRPr lang="fr-FR" sz="1200"/>
        </a:p>
      </dgm:t>
    </dgm:pt>
    <dgm:pt modelId="{936D745D-CA20-4C08-BC30-D08A12E607A8}">
      <dgm:prSet phldrT="[Texte]" custT="1"/>
      <dgm:spPr>
        <a:solidFill>
          <a:schemeClr val="accent6">
            <a:lumMod val="20000"/>
            <a:lumOff val="80000"/>
          </a:schemeClr>
        </a:solidFill>
      </dgm:spPr>
      <dgm:t>
        <a:bodyPr/>
        <a:lstStyle/>
        <a:p>
          <a:r>
            <a:rPr lang="fr-FR" sz="1200" dirty="0">
              <a:hlinkClick xmlns:r="http://schemas.openxmlformats.org/officeDocument/2006/relationships" r:id="rId10" action="ppaction://hlinksldjump"/>
            </a:rPr>
            <a:t>IX. </a:t>
          </a:r>
          <a:r>
            <a:rPr lang="fr-FR" sz="1200" dirty="0" err="1">
              <a:hlinkClick xmlns:r="http://schemas.openxmlformats.org/officeDocument/2006/relationships" r:id="rId10" action="ppaction://hlinksldjump"/>
            </a:rPr>
            <a:t>Voc</a:t>
          </a:r>
          <a:r>
            <a:rPr lang="fr-FR" sz="1200" dirty="0">
              <a:hlinkClick xmlns:r="http://schemas.openxmlformats.org/officeDocument/2006/relationships" r:id="rId10" action="ppaction://hlinksldjump"/>
            </a:rPr>
            <a:t>: connecteurs</a:t>
          </a:r>
          <a:endParaRPr lang="fr-FR" sz="1200" dirty="0"/>
        </a:p>
      </dgm:t>
    </dgm:pt>
    <dgm:pt modelId="{5794BC60-2566-4E8B-AF41-932DE9E3CF09}" type="parTrans" cxnId="{EDF810CE-15C3-42DD-BF0A-6F360788C8CC}">
      <dgm:prSet/>
      <dgm:spPr/>
      <dgm:t>
        <a:bodyPr/>
        <a:lstStyle/>
        <a:p>
          <a:endParaRPr lang="fr-FR" sz="1200"/>
        </a:p>
      </dgm:t>
    </dgm:pt>
    <dgm:pt modelId="{3F89783E-1958-4D73-9E9D-4ADDC3DE43EC}" type="sibTrans" cxnId="{EDF810CE-15C3-42DD-BF0A-6F360788C8CC}">
      <dgm:prSet/>
      <dgm:spPr/>
      <dgm:t>
        <a:bodyPr/>
        <a:lstStyle/>
        <a:p>
          <a:endParaRPr lang="fr-FR" sz="1200"/>
        </a:p>
      </dgm:t>
    </dgm:pt>
    <dgm:pt modelId="{0D8A07CC-95B6-4EA0-829E-D9B8D030864E}">
      <dgm:prSet phldrT="[Texte]" custT="1"/>
      <dgm:spPr>
        <a:solidFill>
          <a:schemeClr val="accent6">
            <a:lumMod val="20000"/>
            <a:lumOff val="80000"/>
          </a:schemeClr>
        </a:solidFill>
      </dgm:spPr>
      <dgm:t>
        <a:bodyPr/>
        <a:lstStyle/>
        <a:p>
          <a:r>
            <a:rPr lang="fr-FR" sz="1200" dirty="0">
              <a:hlinkClick xmlns:r="http://schemas.openxmlformats.org/officeDocument/2006/relationships" r:id="rId11" action="ppaction://hlinksldjump"/>
            </a:rPr>
            <a:t>X. </a:t>
          </a:r>
          <a:r>
            <a:rPr lang="fr-FR" sz="1200" dirty="0" err="1">
              <a:hlinkClick xmlns:r="http://schemas.openxmlformats.org/officeDocument/2006/relationships" r:id="rId11" action="ppaction://hlinksldjump"/>
            </a:rPr>
            <a:t>Voc</a:t>
          </a:r>
          <a:r>
            <a:rPr lang="fr-FR" sz="1200" dirty="0">
              <a:hlinkClick xmlns:r="http://schemas.openxmlformats.org/officeDocument/2006/relationships" r:id="rId11" action="ppaction://hlinksldjump"/>
            </a:rPr>
            <a:t>: opinion</a:t>
          </a:r>
          <a:endParaRPr lang="fr-FR" sz="1200" dirty="0"/>
        </a:p>
      </dgm:t>
    </dgm:pt>
    <dgm:pt modelId="{D1EA18D4-45E8-453B-9846-F7DB3EB607EC}" type="parTrans" cxnId="{D7169B87-9B7A-456D-8969-26D2699B1861}">
      <dgm:prSet/>
      <dgm:spPr/>
      <dgm:t>
        <a:bodyPr/>
        <a:lstStyle/>
        <a:p>
          <a:endParaRPr lang="fr-FR" sz="1200"/>
        </a:p>
      </dgm:t>
    </dgm:pt>
    <dgm:pt modelId="{922F579C-F95D-45B9-8EB7-32A2FB74BB9F}" type="sibTrans" cxnId="{D7169B87-9B7A-456D-8969-26D2699B1861}">
      <dgm:prSet/>
      <dgm:spPr/>
      <dgm:t>
        <a:bodyPr/>
        <a:lstStyle/>
        <a:p>
          <a:endParaRPr lang="fr-FR" sz="1200"/>
        </a:p>
      </dgm:t>
    </dgm:pt>
    <dgm:pt modelId="{1C4AA4B7-634C-4CBA-8066-E03FD66C6830}">
      <dgm:prSet phldrT="[Texte]" custT="1"/>
      <dgm:spPr>
        <a:solidFill>
          <a:schemeClr val="accent6">
            <a:lumMod val="20000"/>
            <a:lumOff val="80000"/>
          </a:schemeClr>
        </a:solidFill>
      </dgm:spPr>
      <dgm:t>
        <a:bodyPr/>
        <a:lstStyle/>
        <a:p>
          <a:r>
            <a:rPr lang="fr-FR" sz="1200" dirty="0">
              <a:hlinkClick xmlns:r="http://schemas.openxmlformats.org/officeDocument/2006/relationships" r:id="rId12" action="ppaction://hlinksldjump"/>
            </a:rPr>
            <a:t>III. </a:t>
          </a:r>
          <a:r>
            <a:rPr lang="fr-FR" sz="1200" dirty="0" err="1">
              <a:hlinkClick xmlns:r="http://schemas.openxmlformats.org/officeDocument/2006/relationships" r:id="rId12" action="ppaction://hlinksldjump"/>
            </a:rPr>
            <a:t>Voc</a:t>
          </a:r>
          <a:r>
            <a:rPr lang="fr-FR" sz="1200" dirty="0">
              <a:hlinkClick xmlns:r="http://schemas.openxmlformats.org/officeDocument/2006/relationships" r:id="rId12" action="ppaction://hlinksldjump"/>
            </a:rPr>
            <a:t>: aliments</a:t>
          </a:r>
          <a:endParaRPr lang="fr-FR" sz="1200" dirty="0"/>
        </a:p>
      </dgm:t>
    </dgm:pt>
    <dgm:pt modelId="{F9360B63-235F-4C4F-913A-0129822BD193}" type="parTrans" cxnId="{7C96E37D-2221-4703-9830-2485111A4943}">
      <dgm:prSet/>
      <dgm:spPr/>
      <dgm:t>
        <a:bodyPr/>
        <a:lstStyle/>
        <a:p>
          <a:endParaRPr lang="fr-FR" sz="1200"/>
        </a:p>
      </dgm:t>
    </dgm:pt>
    <dgm:pt modelId="{31BB5B69-4B99-4D7D-8A85-CD53BEB64987}" type="sibTrans" cxnId="{7C96E37D-2221-4703-9830-2485111A4943}">
      <dgm:prSet/>
      <dgm:spPr/>
      <dgm:t>
        <a:bodyPr/>
        <a:lstStyle/>
        <a:p>
          <a:endParaRPr lang="fr-FR" sz="12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12">
        <dgm:presLayoutVars>
          <dgm:bulletEnabled val="1"/>
        </dgm:presLayoutVars>
      </dgm:prSet>
      <dgm:spPr/>
    </dgm:pt>
    <dgm:pt modelId="{4F894FE4-D206-41C8-AF7E-2F059EF7A497}" type="pres">
      <dgm:prSet presAssocID="{D71A99E9-9574-442D-A8CA-B21062B246A6}" presName="parSpace" presStyleCnt="0"/>
      <dgm:spPr/>
    </dgm:pt>
    <dgm:pt modelId="{2F548C05-5D23-47B9-9153-0D08392EF497}" type="pres">
      <dgm:prSet presAssocID="{6FAE786F-AC75-4C08-AB21-821A5A2DCB78}" presName="parTxOnly" presStyleLbl="node1" presStyleIdx="1" presStyleCnt="12">
        <dgm:presLayoutVars>
          <dgm:bulletEnabled val="1"/>
        </dgm:presLayoutVars>
      </dgm:prSet>
      <dgm:spPr/>
    </dgm:pt>
    <dgm:pt modelId="{2641F55C-7678-4F0E-9F26-07FCA1D57FDD}" type="pres">
      <dgm:prSet presAssocID="{EB9486F7-414A-4ECD-8706-C58E89D3C254}" presName="parSpace" presStyleCnt="0"/>
      <dgm:spPr/>
    </dgm:pt>
    <dgm:pt modelId="{07D5B92C-B88D-4097-96C2-28859F65CA7F}" type="pres">
      <dgm:prSet presAssocID="{1C4AA4B7-634C-4CBA-8066-E03FD66C6830}" presName="parTxOnly" presStyleLbl="node1" presStyleIdx="2" presStyleCnt="12">
        <dgm:presLayoutVars>
          <dgm:bulletEnabled val="1"/>
        </dgm:presLayoutVars>
      </dgm:prSet>
      <dgm:spPr/>
    </dgm:pt>
    <dgm:pt modelId="{149AD83A-B175-422B-8511-AB5D0AE3C71B}" type="pres">
      <dgm:prSet presAssocID="{31BB5B69-4B99-4D7D-8A85-CD53BEB64987}" presName="parSpace" presStyleCnt="0"/>
      <dgm:spPr/>
    </dgm:pt>
    <dgm:pt modelId="{0BF32CFA-15F8-41C4-A152-C55FC3476C2D}" type="pres">
      <dgm:prSet presAssocID="{85EC93E8-032B-44C3-96BD-D8FC2CDF2A04}" presName="parTxOnly" presStyleLbl="node1" presStyleIdx="3" presStyleCnt="1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12">
        <dgm:presLayoutVars>
          <dgm:bulletEnabled val="1"/>
        </dgm:presLayoutVars>
      </dgm:prSet>
      <dgm:spPr/>
    </dgm:pt>
    <dgm:pt modelId="{25A1145E-2788-45FB-97B7-F8C4089C4654}" type="pres">
      <dgm:prSet presAssocID="{F11C5AE7-F1F8-4B7B-AAC2-50535A342F1D}" presName="parSpace" presStyleCnt="0"/>
      <dgm:spPr/>
    </dgm:pt>
    <dgm:pt modelId="{9FAE840A-45EF-4838-804D-7D38725257B5}" type="pres">
      <dgm:prSet presAssocID="{51A4E85C-7853-4BD1-99B8-500FA732C07C}" presName="parTxOnly" presStyleLbl="node1" presStyleIdx="5" presStyleCnt="12">
        <dgm:presLayoutVars>
          <dgm:bulletEnabled val="1"/>
        </dgm:presLayoutVars>
      </dgm:prSet>
      <dgm:spPr/>
    </dgm:pt>
    <dgm:pt modelId="{BBB638DF-FC3D-4C30-895A-940F06B6343E}" type="pres">
      <dgm:prSet presAssocID="{1D2E3503-D81D-4ED0-BBED-9752F01DDB36}" presName="parSpace" presStyleCnt="0"/>
      <dgm:spPr/>
    </dgm:pt>
    <dgm:pt modelId="{2CC4FF6B-995D-4E35-BB3F-77D64CD4A0D0}" type="pres">
      <dgm:prSet presAssocID="{2473E0C6-F091-45D1-92DF-C3495EF1C401}" presName="parTxOnly" presStyleLbl="node1" presStyleIdx="6" presStyleCnt="12">
        <dgm:presLayoutVars>
          <dgm:bulletEnabled val="1"/>
        </dgm:presLayoutVars>
      </dgm:prSet>
      <dgm:spPr/>
    </dgm:pt>
    <dgm:pt modelId="{1B769117-C156-4328-97A8-A790DE76E5F3}" type="pres">
      <dgm:prSet presAssocID="{180EAE69-2C01-4311-B9E4-412DA1BB2F8A}" presName="parSpace" presStyleCnt="0"/>
      <dgm:spPr/>
    </dgm:pt>
    <dgm:pt modelId="{E0020522-8D25-4C40-9ABB-B5A802558AAC}" type="pres">
      <dgm:prSet presAssocID="{F6F74AEF-BB45-45DA-85BB-D022F832901F}" presName="parTxOnly" presStyleLbl="node1" presStyleIdx="7" presStyleCnt="12">
        <dgm:presLayoutVars>
          <dgm:bulletEnabled val="1"/>
        </dgm:presLayoutVars>
      </dgm:prSet>
      <dgm:spPr/>
    </dgm:pt>
    <dgm:pt modelId="{8CF0E4F3-6CAB-4DF7-8127-F071599528CD}" type="pres">
      <dgm:prSet presAssocID="{0A7681B3-6438-4331-95BA-32E8E2E65E7D}" presName="parSpace" presStyleCnt="0"/>
      <dgm:spPr/>
    </dgm:pt>
    <dgm:pt modelId="{6EE9DACF-3558-46D5-AD94-BB48E49F1489}" type="pres">
      <dgm:prSet presAssocID="{936D745D-CA20-4C08-BC30-D08A12E607A8}" presName="parTxOnly" presStyleLbl="node1" presStyleIdx="8" presStyleCnt="12">
        <dgm:presLayoutVars>
          <dgm:bulletEnabled val="1"/>
        </dgm:presLayoutVars>
      </dgm:prSet>
      <dgm:spPr/>
    </dgm:pt>
    <dgm:pt modelId="{32911B46-F97F-4525-AD59-CFE95FFB94FB}" type="pres">
      <dgm:prSet presAssocID="{3F89783E-1958-4D73-9E9D-4ADDC3DE43EC}" presName="parSpace" presStyleCnt="0"/>
      <dgm:spPr/>
    </dgm:pt>
    <dgm:pt modelId="{B5879791-AD02-494D-9D78-6C22396A75B7}" type="pres">
      <dgm:prSet presAssocID="{0D8A07CC-95B6-4EA0-829E-D9B8D030864E}" presName="parTxOnly" presStyleLbl="node1" presStyleIdx="9" presStyleCnt="12">
        <dgm:presLayoutVars>
          <dgm:bulletEnabled val="1"/>
        </dgm:presLayoutVars>
      </dgm:prSet>
      <dgm:spPr/>
    </dgm:pt>
    <dgm:pt modelId="{58A52110-D620-4823-A6FA-E8FA09D67D59}" type="pres">
      <dgm:prSet presAssocID="{922F579C-F95D-45B9-8EB7-32A2FB74BB9F}" presName="parSpace" presStyleCnt="0"/>
      <dgm:spPr/>
    </dgm:pt>
    <dgm:pt modelId="{92430BDE-7174-4B03-866C-936903DF07F9}" type="pres">
      <dgm:prSet presAssocID="{9CD13DA1-4E5F-4C46-A83B-A6876944F671}" presName="parTxOnly" presStyleLbl="node1" presStyleIdx="10" presStyleCnt="12">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11" presStyleCnt="12">
        <dgm:presLayoutVars>
          <dgm:bulletEnabled val="1"/>
        </dgm:presLayoutVars>
      </dgm:prSet>
      <dgm:spPr/>
    </dgm:pt>
  </dgm:ptLst>
  <dgm:cxnLst>
    <dgm:cxn modelId="{72738101-32A0-482A-BC85-92CF6BCE71EB}" srcId="{70A282F3-4515-4856-B2C0-86AA77246B51}" destId="{B1C5E547-A81E-4965-963A-5969F01DE233}" srcOrd="11" destOrd="0" parTransId="{AE6CC7CD-9FCB-4360-8E79-DF93DAF60737}" sibTransId="{580937A6-3062-43E0-84A4-203220A55668}"/>
    <dgm:cxn modelId="{BC1FA509-B3C6-4E15-9D7F-18D053E21C90}" type="presOf" srcId="{0D8A07CC-95B6-4EA0-829E-D9B8D030864E}" destId="{B5879791-AD02-494D-9D78-6C22396A75B7}" srcOrd="0" destOrd="0" presId="urn:microsoft.com/office/officeart/2005/8/layout/hChevron3"/>
    <dgm:cxn modelId="{8256F109-2CE8-4062-ACC0-DBE387B5E892}" type="presOf" srcId="{70A282F3-4515-4856-B2C0-86AA77246B51}" destId="{776A1F8C-5C31-4691-9C2B-A7F8DF456F32}" srcOrd="0" destOrd="0" presId="urn:microsoft.com/office/officeart/2005/8/layout/hChevron3"/>
    <dgm:cxn modelId="{738C1013-B35C-45FD-A84F-246877F9D9FE}" type="presOf" srcId="{936D745D-CA20-4C08-BC30-D08A12E607A8}" destId="{6EE9DACF-3558-46D5-AD94-BB48E49F1489}" srcOrd="0" destOrd="0" presId="urn:microsoft.com/office/officeart/2005/8/layout/hChevron3"/>
    <dgm:cxn modelId="{AE06BB18-E8A4-4D1E-ACA5-3BC536A79940}" srcId="{70A282F3-4515-4856-B2C0-86AA77246B51}" destId="{51A4E85C-7853-4BD1-99B8-500FA732C07C}" srcOrd="5" destOrd="0" parTransId="{B7C07AFD-23D0-4ADA-AB3D-00F07F4ED878}" sibTransId="{1D2E3503-D81D-4ED0-BBED-9752F01DDB36}"/>
    <dgm:cxn modelId="{E8BBB22B-7300-4868-A083-1104E6BD099B}" type="presOf" srcId="{71854ADA-8CB0-41DE-A023-09C1AF968FE5}" destId="{10216DF6-6500-4360-8168-79C8E29168F6}" srcOrd="0" destOrd="0" presId="urn:microsoft.com/office/officeart/2005/8/layout/hChevron3"/>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1"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0C3B4C51-DA37-44EB-8B1A-A227097089DF}" type="presOf" srcId="{51A4E85C-7853-4BD1-99B8-500FA732C07C}" destId="{9FAE840A-45EF-4838-804D-7D38725257B5}" srcOrd="0" destOrd="0" presId="urn:microsoft.com/office/officeart/2005/8/layout/hChevron3"/>
    <dgm:cxn modelId="{7C96E37D-2221-4703-9830-2485111A4943}" srcId="{70A282F3-4515-4856-B2C0-86AA77246B51}" destId="{1C4AA4B7-634C-4CBA-8066-E03FD66C6830}" srcOrd="2" destOrd="0" parTransId="{F9360B63-235F-4C4F-913A-0129822BD193}" sibTransId="{31BB5B69-4B99-4D7D-8A85-CD53BEB64987}"/>
    <dgm:cxn modelId="{7003787F-7B8C-4EAA-87AB-559D63E64850}" type="presOf" srcId="{2473E0C6-F091-45D1-92DF-C3495EF1C401}" destId="{2CC4FF6B-995D-4E35-BB3F-77D64CD4A0D0}" srcOrd="0" destOrd="0" presId="urn:microsoft.com/office/officeart/2005/8/layout/hChevron3"/>
    <dgm:cxn modelId="{D7169B87-9B7A-456D-8969-26D2699B1861}" srcId="{70A282F3-4515-4856-B2C0-86AA77246B51}" destId="{0D8A07CC-95B6-4EA0-829E-D9B8D030864E}" srcOrd="9" destOrd="0" parTransId="{D1EA18D4-45E8-453B-9846-F7DB3EB607EC}" sibTransId="{922F579C-F95D-45B9-8EB7-32A2FB74BB9F}"/>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10" destOrd="0" parTransId="{A0441888-E3AF-4D12-AB92-613143FC1909}" sibTransId="{1E76E48C-B58D-4209-8280-B24013EBE79B}"/>
    <dgm:cxn modelId="{5B7573AD-785D-4B55-A230-E32D87EAB77C}" srcId="{70A282F3-4515-4856-B2C0-86AA77246B51}" destId="{F6F74AEF-BB45-45DA-85BB-D022F832901F}" srcOrd="7" destOrd="0" parTransId="{31D343A9-D0AF-42AA-80A0-2F8A29E1D15C}" sibTransId="{0A7681B3-6438-4331-95BA-32E8E2E65E7D}"/>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EDF810CE-15C3-42DD-BF0A-6F360788C8CC}" srcId="{70A282F3-4515-4856-B2C0-86AA77246B51}" destId="{936D745D-CA20-4C08-BC30-D08A12E607A8}" srcOrd="8" destOrd="0" parTransId="{5794BC60-2566-4E8B-AF41-932DE9E3CF09}" sibTransId="{3F89783E-1958-4D73-9E9D-4ADDC3DE43EC}"/>
    <dgm:cxn modelId="{2469B8E2-A478-42E2-AA81-10AD3E8626D6}" type="presOf" srcId="{F6F74AEF-BB45-45DA-85BB-D022F832901F}" destId="{E0020522-8D25-4C40-9ABB-B5A802558AAC}"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9587E1F6-0EDF-4079-BE46-C5E4EDAD7C76}" type="presOf" srcId="{1C4AA4B7-634C-4CBA-8066-E03FD66C6830}" destId="{07D5B92C-B88D-4097-96C2-28859F65CA7F}" srcOrd="0" destOrd="0" presId="urn:microsoft.com/office/officeart/2005/8/layout/hChevron3"/>
    <dgm:cxn modelId="{2A5368FE-1C47-49B5-BBAB-3FCDB61912AD}" srcId="{70A282F3-4515-4856-B2C0-86AA77246B51}" destId="{2473E0C6-F091-45D1-92DF-C3495EF1C401}" srcOrd="6" destOrd="0" parTransId="{4433C147-A76C-4373-82A9-5E8D9C6D1838}" sibTransId="{180EAE69-2C01-4311-B9E4-412DA1BB2F8A}"/>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23E8F3E0-0D4E-44EC-A5D5-384FB891694A}" type="presParOf" srcId="{776A1F8C-5C31-4691-9C2B-A7F8DF456F32}" destId="{2F548C05-5D23-47B9-9153-0D08392EF497}" srcOrd="2" destOrd="0" presId="urn:microsoft.com/office/officeart/2005/8/layout/hChevron3"/>
    <dgm:cxn modelId="{6B743A57-743D-4B08-99B0-997F146DC9E6}" type="presParOf" srcId="{776A1F8C-5C31-4691-9C2B-A7F8DF456F32}" destId="{2641F55C-7678-4F0E-9F26-07FCA1D57FDD}" srcOrd="3" destOrd="0" presId="urn:microsoft.com/office/officeart/2005/8/layout/hChevron3"/>
    <dgm:cxn modelId="{DC205062-3D57-485B-A4A3-88E08CF67B73}" type="presParOf" srcId="{776A1F8C-5C31-4691-9C2B-A7F8DF456F32}" destId="{07D5B92C-B88D-4097-96C2-28859F65CA7F}" srcOrd="4" destOrd="0" presId="urn:microsoft.com/office/officeart/2005/8/layout/hChevron3"/>
    <dgm:cxn modelId="{564C1AF4-A875-4033-AC0C-3A982FD8735B}" type="presParOf" srcId="{776A1F8C-5C31-4691-9C2B-A7F8DF456F32}" destId="{149AD83A-B175-422B-8511-AB5D0AE3C71B}"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2A60B205-ECBC-4A54-8744-FD5CBA466B06}" type="presParOf" srcId="{776A1F8C-5C31-4691-9C2B-A7F8DF456F32}" destId="{9FAE840A-45EF-4838-804D-7D38725257B5}" srcOrd="10" destOrd="0" presId="urn:microsoft.com/office/officeart/2005/8/layout/hChevron3"/>
    <dgm:cxn modelId="{43B5F5F6-6381-4D48-B856-1AB4A62ACFE7}" type="presParOf" srcId="{776A1F8C-5C31-4691-9C2B-A7F8DF456F32}" destId="{BBB638DF-FC3D-4C30-895A-940F06B6343E}" srcOrd="11" destOrd="0" presId="urn:microsoft.com/office/officeart/2005/8/layout/hChevron3"/>
    <dgm:cxn modelId="{3459719D-6CFD-462C-B8D1-15E16C375775}" type="presParOf" srcId="{776A1F8C-5C31-4691-9C2B-A7F8DF456F32}" destId="{2CC4FF6B-995D-4E35-BB3F-77D64CD4A0D0}" srcOrd="12" destOrd="0" presId="urn:microsoft.com/office/officeart/2005/8/layout/hChevron3"/>
    <dgm:cxn modelId="{9BEB9B76-D675-43EF-8776-EF1C3FA58311}" type="presParOf" srcId="{776A1F8C-5C31-4691-9C2B-A7F8DF456F32}" destId="{1B769117-C156-4328-97A8-A790DE76E5F3}" srcOrd="13" destOrd="0" presId="urn:microsoft.com/office/officeart/2005/8/layout/hChevron3"/>
    <dgm:cxn modelId="{3A64E952-699F-4EC7-9C53-12B304A1AC65}" type="presParOf" srcId="{776A1F8C-5C31-4691-9C2B-A7F8DF456F32}" destId="{E0020522-8D25-4C40-9ABB-B5A802558AAC}" srcOrd="14" destOrd="0" presId="urn:microsoft.com/office/officeart/2005/8/layout/hChevron3"/>
    <dgm:cxn modelId="{7C42AB26-C2B4-4645-A7A3-40E0E203DE4E}" type="presParOf" srcId="{776A1F8C-5C31-4691-9C2B-A7F8DF456F32}" destId="{8CF0E4F3-6CAB-4DF7-8127-F071599528CD}" srcOrd="15" destOrd="0" presId="urn:microsoft.com/office/officeart/2005/8/layout/hChevron3"/>
    <dgm:cxn modelId="{D9A9EFE4-1844-4005-8BED-2FB2A5DC5673}" type="presParOf" srcId="{776A1F8C-5C31-4691-9C2B-A7F8DF456F32}" destId="{6EE9DACF-3558-46D5-AD94-BB48E49F1489}" srcOrd="16" destOrd="0" presId="urn:microsoft.com/office/officeart/2005/8/layout/hChevron3"/>
    <dgm:cxn modelId="{DDC766BE-4A32-4C0C-825B-A9815018E346}" type="presParOf" srcId="{776A1F8C-5C31-4691-9C2B-A7F8DF456F32}" destId="{32911B46-F97F-4525-AD59-CFE95FFB94FB}" srcOrd="17" destOrd="0" presId="urn:microsoft.com/office/officeart/2005/8/layout/hChevron3"/>
    <dgm:cxn modelId="{50FEB9A3-6A5E-493F-B5D2-A491D2B86465}" type="presParOf" srcId="{776A1F8C-5C31-4691-9C2B-A7F8DF456F32}" destId="{B5879791-AD02-494D-9D78-6C22396A75B7}" srcOrd="18" destOrd="0" presId="urn:microsoft.com/office/officeart/2005/8/layout/hChevron3"/>
    <dgm:cxn modelId="{0534FCC8-F103-4C46-8CA6-2E6FE1A79070}" type="presParOf" srcId="{776A1F8C-5C31-4691-9C2B-A7F8DF456F32}" destId="{58A52110-D620-4823-A6FA-E8FA09D67D59}" srcOrd="19" destOrd="0" presId="urn:microsoft.com/office/officeart/2005/8/layout/hChevron3"/>
    <dgm:cxn modelId="{FA103E51-2275-407D-9C53-E55B4CF21AE3}" type="presParOf" srcId="{776A1F8C-5C31-4691-9C2B-A7F8DF456F32}" destId="{92430BDE-7174-4B03-866C-936903DF07F9}" srcOrd="20" destOrd="0" presId="urn:microsoft.com/office/officeart/2005/8/layout/hChevron3"/>
    <dgm:cxn modelId="{F31D3BCB-2AFA-458D-96BF-227456F0A622}" type="presParOf" srcId="{776A1F8C-5C31-4691-9C2B-A7F8DF456F32}" destId="{67BB3DEC-BE6B-4F48-94DF-D5CCA4276827}" srcOrd="21" destOrd="0" presId="urn:microsoft.com/office/officeart/2005/8/layout/hChevron3"/>
    <dgm:cxn modelId="{E192B9E4-C8EF-43DC-BA11-78FD917000E5}" type="presParOf" srcId="{776A1F8C-5C31-4691-9C2B-A7F8DF456F32}" destId="{2CB68F4E-D058-4ECE-8D28-436B2D71DCC9}" srcOrd="22"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8.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200" dirty="0">
              <a:hlinkClick xmlns:r="http://schemas.openxmlformats.org/officeDocument/2006/relationships" r:id="rId1" action="ppaction://hlinksldjump"/>
            </a:rPr>
            <a:t>I. Starter</a:t>
          </a:r>
          <a:endParaRPr lang="fr-FR" sz="1200" dirty="0"/>
        </a:p>
      </dgm:t>
    </dgm:pt>
    <dgm:pt modelId="{C735A598-7BAA-4198-B3DB-B75AF76A8085}" type="parTrans" cxnId="{C66094AE-62B6-4AC2-AD90-6DDD41DB0420}">
      <dgm:prSet/>
      <dgm:spPr/>
      <dgm:t>
        <a:bodyPr/>
        <a:lstStyle/>
        <a:p>
          <a:endParaRPr lang="fr-FR" sz="1200"/>
        </a:p>
      </dgm:t>
    </dgm:pt>
    <dgm:pt modelId="{D71A99E9-9574-442D-A8CA-B21062B246A6}" type="sibTrans" cxnId="{C66094AE-62B6-4AC2-AD90-6DDD41DB0420}">
      <dgm:prSet/>
      <dgm:spPr/>
      <dgm:t>
        <a:bodyPr/>
        <a:lstStyle/>
        <a:p>
          <a:endParaRPr lang="fr-FR" sz="1200"/>
        </a:p>
      </dgm:t>
    </dgm:pt>
    <dgm:pt modelId="{6FAE786F-AC75-4C08-AB21-821A5A2DCB78}">
      <dgm:prSet phldrT="[Texte]" custT="1"/>
      <dgm:spPr>
        <a:solidFill>
          <a:schemeClr val="accent6">
            <a:lumMod val="20000"/>
            <a:lumOff val="80000"/>
          </a:schemeClr>
        </a:solidFill>
      </dgm:spPr>
      <dgm:t>
        <a:bodyPr/>
        <a:lstStyle/>
        <a:p>
          <a:r>
            <a:rPr lang="fr-FR" sz="1200" dirty="0">
              <a:hlinkClick xmlns:r="http://schemas.openxmlformats.org/officeDocument/2006/relationships" r:id="rId2" action="ppaction://hlinksldjump"/>
            </a:rPr>
            <a:t>II. C. texte</a:t>
          </a:r>
          <a:endParaRPr lang="fr-FR" sz="1200" dirty="0"/>
        </a:p>
      </dgm:t>
    </dgm:pt>
    <dgm:pt modelId="{995DA614-9380-4BB6-AF59-3DCB142B5F48}" type="parTrans" cxnId="{999FA33F-C5F2-4496-9223-5605050F10AE}">
      <dgm:prSet/>
      <dgm:spPr/>
      <dgm:t>
        <a:bodyPr/>
        <a:lstStyle/>
        <a:p>
          <a:endParaRPr lang="fr-FR" sz="1200"/>
        </a:p>
      </dgm:t>
    </dgm:pt>
    <dgm:pt modelId="{EB9486F7-414A-4ECD-8706-C58E89D3C254}" type="sibTrans" cxnId="{999FA33F-C5F2-4496-9223-5605050F10AE}">
      <dgm:prSet/>
      <dgm:spPr/>
      <dgm:t>
        <a:bodyPr/>
        <a:lstStyle/>
        <a:p>
          <a:endParaRPr lang="fr-FR" sz="1200"/>
        </a:p>
      </dgm:t>
    </dgm:pt>
    <dgm:pt modelId="{85EC93E8-032B-44C3-96BD-D8FC2CDF2A04}">
      <dgm:prSet phldrT="[Texte]" custT="1"/>
      <dgm:spPr>
        <a:solidFill>
          <a:schemeClr val="accent6">
            <a:lumMod val="20000"/>
            <a:lumOff val="80000"/>
          </a:schemeClr>
        </a:solidFill>
      </dgm:spPr>
      <dgm:t>
        <a:bodyPr/>
        <a:lstStyle/>
        <a:p>
          <a:r>
            <a:rPr lang="fr-FR" sz="1200" dirty="0">
              <a:hlinkClick xmlns:r="http://schemas.openxmlformats.org/officeDocument/2006/relationships" r:id="rId3" action="ppaction://hlinksldjump"/>
            </a:rPr>
            <a:t>IV. Gr: qté définie</a:t>
          </a:r>
          <a:endParaRPr lang="fr-FR" sz="1200" dirty="0"/>
        </a:p>
      </dgm:t>
    </dgm:pt>
    <dgm:pt modelId="{B0ED8357-9422-40D9-916C-E231BBDB607E}" type="parTrans" cxnId="{0A00E1CB-F810-44A5-A8D7-65B7092DF0AD}">
      <dgm:prSet/>
      <dgm:spPr/>
      <dgm:t>
        <a:bodyPr/>
        <a:lstStyle/>
        <a:p>
          <a:endParaRPr lang="fr-FR" sz="1200"/>
        </a:p>
      </dgm:t>
    </dgm:pt>
    <dgm:pt modelId="{9936B63E-A76D-4026-BBC4-6A1BEE9FE167}" type="sibTrans" cxnId="{0A00E1CB-F810-44A5-A8D7-65B7092DF0AD}">
      <dgm:prSet/>
      <dgm:spPr/>
      <dgm:t>
        <a:bodyPr/>
        <a:lstStyle/>
        <a:p>
          <a:endParaRPr lang="fr-FR" sz="1200"/>
        </a:p>
      </dgm:t>
    </dgm:pt>
    <dgm:pt modelId="{63BF9446-41F9-44D2-88CF-A079D597BA95}">
      <dgm:prSet phldrT="[Texte]" custT="1"/>
      <dgm:spPr>
        <a:solidFill>
          <a:schemeClr val="accent6">
            <a:lumMod val="20000"/>
            <a:lumOff val="80000"/>
          </a:schemeClr>
        </a:solidFill>
      </dgm:spPr>
      <dgm:t>
        <a:bodyPr/>
        <a:lstStyle/>
        <a:p>
          <a:r>
            <a:rPr lang="fr-FR" sz="1200" dirty="0">
              <a:hlinkClick xmlns:r="http://schemas.openxmlformats.org/officeDocument/2006/relationships" r:id="rId4" action="ppaction://hlinksldjump"/>
            </a:rPr>
            <a:t>V. Gr: qté indéfinie</a:t>
          </a:r>
          <a:endParaRPr lang="fr-FR" sz="1200" dirty="0"/>
        </a:p>
      </dgm:t>
    </dgm:pt>
    <dgm:pt modelId="{9AEBF485-80B7-4E72-B632-6D0248883F53}" type="parTrans" cxnId="{B2C73BEB-7BFC-4B9A-BF95-0C73B50EBA98}">
      <dgm:prSet/>
      <dgm:spPr/>
      <dgm:t>
        <a:bodyPr/>
        <a:lstStyle/>
        <a:p>
          <a:endParaRPr lang="fr-FR" sz="1200"/>
        </a:p>
      </dgm:t>
    </dgm:pt>
    <dgm:pt modelId="{F11C5AE7-F1F8-4B7B-AAC2-50535A342F1D}" type="sibTrans" cxnId="{B2C73BEB-7BFC-4B9A-BF95-0C73B50EBA98}">
      <dgm:prSet/>
      <dgm:spPr/>
      <dgm:t>
        <a:bodyPr/>
        <a:lstStyle/>
        <a:p>
          <a:endParaRPr lang="fr-FR" sz="1200"/>
        </a:p>
      </dgm:t>
    </dgm:pt>
    <dgm:pt modelId="{9CD13DA1-4E5F-4C46-A83B-A6876944F671}">
      <dgm:prSet phldrT="[Texte]" custT="1"/>
      <dgm:spPr>
        <a:solidFill>
          <a:schemeClr val="accent6">
            <a:lumMod val="20000"/>
            <a:lumOff val="80000"/>
          </a:schemeClr>
        </a:solidFill>
      </dgm:spPr>
      <dgm:t>
        <a:bodyPr/>
        <a:lstStyle/>
        <a:p>
          <a:r>
            <a:rPr lang="fr-FR" sz="1200" dirty="0">
              <a:hlinkClick xmlns:r="http://schemas.openxmlformats.org/officeDocument/2006/relationships" r:id="rId5" action="ppaction://hlinksldjump"/>
            </a:rPr>
            <a:t>XI. Phonétique</a:t>
          </a:r>
          <a:endParaRPr lang="fr-FR" sz="1200" dirty="0"/>
        </a:p>
      </dgm:t>
    </dgm:pt>
    <dgm:pt modelId="{A0441888-E3AF-4D12-AB92-613143FC1909}" type="parTrans" cxnId="{C85385A2-F66B-431C-B9AC-A00FB80E79EB}">
      <dgm:prSet/>
      <dgm:spPr/>
      <dgm:t>
        <a:bodyPr/>
        <a:lstStyle/>
        <a:p>
          <a:endParaRPr lang="fr-FR" sz="1200"/>
        </a:p>
      </dgm:t>
    </dgm:pt>
    <dgm:pt modelId="{1E76E48C-B58D-4209-8280-B24013EBE79B}" type="sibTrans" cxnId="{C85385A2-F66B-431C-B9AC-A00FB80E79EB}">
      <dgm:prSet/>
      <dgm:spPr/>
      <dgm:t>
        <a:bodyPr/>
        <a:lstStyle/>
        <a:p>
          <a:endParaRPr lang="fr-FR" sz="1200"/>
        </a:p>
      </dgm:t>
    </dgm:pt>
    <dgm:pt modelId="{B1C5E547-A81E-4965-963A-5969F01DE233}">
      <dgm:prSet phldrT="[Texte]" custT="1"/>
      <dgm:spPr>
        <a:solidFill>
          <a:schemeClr val="accent6">
            <a:lumMod val="20000"/>
            <a:lumOff val="80000"/>
          </a:schemeClr>
        </a:solidFill>
      </dgm:spPr>
      <dgm:t>
        <a:bodyPr/>
        <a:lstStyle/>
        <a:p>
          <a:r>
            <a:rPr lang="fr-FR" sz="1200" dirty="0">
              <a:hlinkClick xmlns:r="http://schemas.openxmlformats.org/officeDocument/2006/relationships" r:id="rId6" action="ppaction://hlinksldjump"/>
            </a:rPr>
            <a:t>XII. Production</a:t>
          </a:r>
          <a:endParaRPr lang="fr-FR" sz="1200" dirty="0"/>
        </a:p>
      </dgm:t>
    </dgm:pt>
    <dgm:pt modelId="{AE6CC7CD-9FCB-4360-8E79-DF93DAF60737}" type="parTrans" cxnId="{72738101-32A0-482A-BC85-92CF6BCE71EB}">
      <dgm:prSet/>
      <dgm:spPr/>
      <dgm:t>
        <a:bodyPr/>
        <a:lstStyle/>
        <a:p>
          <a:endParaRPr lang="fr-FR" sz="1200"/>
        </a:p>
      </dgm:t>
    </dgm:pt>
    <dgm:pt modelId="{580937A6-3062-43E0-84A4-203220A55668}" type="sibTrans" cxnId="{72738101-32A0-482A-BC85-92CF6BCE71EB}">
      <dgm:prSet/>
      <dgm:spPr/>
      <dgm:t>
        <a:bodyPr/>
        <a:lstStyle/>
        <a:p>
          <a:endParaRPr lang="fr-FR" sz="1200"/>
        </a:p>
      </dgm:t>
    </dgm:pt>
    <dgm:pt modelId="{51A4E85C-7853-4BD1-99B8-500FA732C07C}">
      <dgm:prSet phldrT="[Texte]" custT="1"/>
      <dgm:spPr>
        <a:solidFill>
          <a:schemeClr val="accent6">
            <a:lumMod val="20000"/>
            <a:lumOff val="80000"/>
          </a:schemeClr>
        </a:solidFill>
      </dgm:spPr>
      <dgm:t>
        <a:bodyPr/>
        <a:lstStyle/>
        <a:p>
          <a:r>
            <a:rPr lang="fr-FR" sz="1200" dirty="0">
              <a:hlinkClick xmlns:r="http://schemas.openxmlformats.org/officeDocument/2006/relationships" r:id="rId7" action="ppaction://hlinksldjump"/>
            </a:rPr>
            <a:t>VI. </a:t>
          </a:r>
          <a:r>
            <a:rPr lang="fr-FR" sz="1200" dirty="0" err="1">
              <a:hlinkClick xmlns:r="http://schemas.openxmlformats.org/officeDocument/2006/relationships" r:id="rId7" action="ppaction://hlinksldjump"/>
            </a:rPr>
            <a:t>Voc</a:t>
          </a:r>
          <a:r>
            <a:rPr lang="fr-FR" sz="1200" dirty="0">
              <a:hlinkClick xmlns:r="http://schemas.openxmlformats.org/officeDocument/2006/relationships" r:id="rId7" action="ppaction://hlinksldjump"/>
            </a:rPr>
            <a:t>: actions</a:t>
          </a:r>
          <a:endParaRPr lang="fr-FR" sz="1200" dirty="0"/>
        </a:p>
      </dgm:t>
    </dgm:pt>
    <dgm:pt modelId="{B7C07AFD-23D0-4ADA-AB3D-00F07F4ED878}" type="parTrans" cxnId="{AE06BB18-E8A4-4D1E-ACA5-3BC536A79940}">
      <dgm:prSet/>
      <dgm:spPr/>
      <dgm:t>
        <a:bodyPr/>
        <a:lstStyle/>
        <a:p>
          <a:endParaRPr lang="fr-FR" sz="1200"/>
        </a:p>
      </dgm:t>
    </dgm:pt>
    <dgm:pt modelId="{1D2E3503-D81D-4ED0-BBED-9752F01DDB36}" type="sibTrans" cxnId="{AE06BB18-E8A4-4D1E-ACA5-3BC536A79940}">
      <dgm:prSet/>
      <dgm:spPr/>
      <dgm:t>
        <a:bodyPr/>
        <a:lstStyle/>
        <a:p>
          <a:endParaRPr lang="fr-FR" sz="1200"/>
        </a:p>
      </dgm:t>
    </dgm:pt>
    <dgm:pt modelId="{2473E0C6-F091-45D1-92DF-C3495EF1C401}">
      <dgm:prSet phldrT="[Texte]" custT="1"/>
      <dgm:spPr>
        <a:solidFill>
          <a:schemeClr val="accent6">
            <a:lumMod val="20000"/>
            <a:lumOff val="80000"/>
          </a:schemeClr>
        </a:solidFill>
      </dgm:spPr>
      <dgm:t>
        <a:bodyPr/>
        <a:lstStyle/>
        <a:p>
          <a:r>
            <a:rPr lang="fr-FR" sz="1200" dirty="0">
              <a:hlinkClick xmlns:r="http://schemas.openxmlformats.org/officeDocument/2006/relationships" r:id="rId8" action="ppaction://hlinksldjump"/>
            </a:rPr>
            <a:t>VII. Gr: COD</a:t>
          </a:r>
          <a:endParaRPr lang="fr-FR" sz="1200" dirty="0"/>
        </a:p>
      </dgm:t>
    </dgm:pt>
    <dgm:pt modelId="{4433C147-A76C-4373-82A9-5E8D9C6D1838}" type="parTrans" cxnId="{2A5368FE-1C47-49B5-BBAB-3FCDB61912AD}">
      <dgm:prSet/>
      <dgm:spPr/>
      <dgm:t>
        <a:bodyPr/>
        <a:lstStyle/>
        <a:p>
          <a:endParaRPr lang="fr-FR" sz="1200"/>
        </a:p>
      </dgm:t>
    </dgm:pt>
    <dgm:pt modelId="{180EAE69-2C01-4311-B9E4-412DA1BB2F8A}" type="sibTrans" cxnId="{2A5368FE-1C47-49B5-BBAB-3FCDB61912AD}">
      <dgm:prSet/>
      <dgm:spPr/>
      <dgm:t>
        <a:bodyPr/>
        <a:lstStyle/>
        <a:p>
          <a:endParaRPr lang="fr-FR" sz="1200"/>
        </a:p>
      </dgm:t>
    </dgm:pt>
    <dgm:pt modelId="{F6F74AEF-BB45-45DA-85BB-D022F832901F}">
      <dgm:prSet phldrT="[Texte]" custT="1"/>
      <dgm:spPr>
        <a:solidFill>
          <a:srgbClr val="FFC000"/>
        </a:solidFill>
      </dgm:spPr>
      <dgm:t>
        <a:bodyPr/>
        <a:lstStyle/>
        <a:p>
          <a:r>
            <a:rPr lang="fr-FR" sz="1200" dirty="0">
              <a:hlinkClick xmlns:r="http://schemas.openxmlformats.org/officeDocument/2006/relationships" r:id="rId9" action="ppaction://hlinksldjump"/>
            </a:rPr>
            <a:t>VIII. Gr: prés. progressif</a:t>
          </a:r>
          <a:endParaRPr lang="fr-FR" sz="1200" dirty="0"/>
        </a:p>
      </dgm:t>
    </dgm:pt>
    <dgm:pt modelId="{31D343A9-D0AF-42AA-80A0-2F8A29E1D15C}" type="parTrans" cxnId="{5B7573AD-785D-4B55-A230-E32D87EAB77C}">
      <dgm:prSet/>
      <dgm:spPr/>
      <dgm:t>
        <a:bodyPr/>
        <a:lstStyle/>
        <a:p>
          <a:endParaRPr lang="fr-FR" sz="1200"/>
        </a:p>
      </dgm:t>
    </dgm:pt>
    <dgm:pt modelId="{0A7681B3-6438-4331-95BA-32E8E2E65E7D}" type="sibTrans" cxnId="{5B7573AD-785D-4B55-A230-E32D87EAB77C}">
      <dgm:prSet/>
      <dgm:spPr/>
      <dgm:t>
        <a:bodyPr/>
        <a:lstStyle/>
        <a:p>
          <a:endParaRPr lang="fr-FR" sz="1200"/>
        </a:p>
      </dgm:t>
    </dgm:pt>
    <dgm:pt modelId="{936D745D-CA20-4C08-BC30-D08A12E607A8}">
      <dgm:prSet phldrT="[Texte]" custT="1"/>
      <dgm:spPr>
        <a:solidFill>
          <a:schemeClr val="accent6">
            <a:lumMod val="20000"/>
            <a:lumOff val="80000"/>
          </a:schemeClr>
        </a:solidFill>
      </dgm:spPr>
      <dgm:t>
        <a:bodyPr/>
        <a:lstStyle/>
        <a:p>
          <a:r>
            <a:rPr lang="fr-FR" sz="1200" dirty="0">
              <a:hlinkClick xmlns:r="http://schemas.openxmlformats.org/officeDocument/2006/relationships" r:id="rId10" action="ppaction://hlinksldjump"/>
            </a:rPr>
            <a:t>IX. </a:t>
          </a:r>
          <a:r>
            <a:rPr lang="fr-FR" sz="1200" dirty="0" err="1">
              <a:hlinkClick xmlns:r="http://schemas.openxmlformats.org/officeDocument/2006/relationships" r:id="rId10" action="ppaction://hlinksldjump"/>
            </a:rPr>
            <a:t>Voc</a:t>
          </a:r>
          <a:r>
            <a:rPr lang="fr-FR" sz="1200" dirty="0">
              <a:hlinkClick xmlns:r="http://schemas.openxmlformats.org/officeDocument/2006/relationships" r:id="rId10" action="ppaction://hlinksldjump"/>
            </a:rPr>
            <a:t>: connecteurs</a:t>
          </a:r>
          <a:endParaRPr lang="fr-FR" sz="1200" dirty="0"/>
        </a:p>
      </dgm:t>
    </dgm:pt>
    <dgm:pt modelId="{5794BC60-2566-4E8B-AF41-932DE9E3CF09}" type="parTrans" cxnId="{EDF810CE-15C3-42DD-BF0A-6F360788C8CC}">
      <dgm:prSet/>
      <dgm:spPr/>
      <dgm:t>
        <a:bodyPr/>
        <a:lstStyle/>
        <a:p>
          <a:endParaRPr lang="fr-FR" sz="1200"/>
        </a:p>
      </dgm:t>
    </dgm:pt>
    <dgm:pt modelId="{3F89783E-1958-4D73-9E9D-4ADDC3DE43EC}" type="sibTrans" cxnId="{EDF810CE-15C3-42DD-BF0A-6F360788C8CC}">
      <dgm:prSet/>
      <dgm:spPr/>
      <dgm:t>
        <a:bodyPr/>
        <a:lstStyle/>
        <a:p>
          <a:endParaRPr lang="fr-FR" sz="1200"/>
        </a:p>
      </dgm:t>
    </dgm:pt>
    <dgm:pt modelId="{0D8A07CC-95B6-4EA0-829E-D9B8D030864E}">
      <dgm:prSet phldrT="[Texte]" custT="1"/>
      <dgm:spPr>
        <a:solidFill>
          <a:schemeClr val="accent6">
            <a:lumMod val="20000"/>
            <a:lumOff val="80000"/>
          </a:schemeClr>
        </a:solidFill>
      </dgm:spPr>
      <dgm:t>
        <a:bodyPr/>
        <a:lstStyle/>
        <a:p>
          <a:r>
            <a:rPr lang="fr-FR" sz="1200" dirty="0">
              <a:hlinkClick xmlns:r="http://schemas.openxmlformats.org/officeDocument/2006/relationships" r:id="rId11" action="ppaction://hlinksldjump"/>
            </a:rPr>
            <a:t>X. </a:t>
          </a:r>
          <a:r>
            <a:rPr lang="fr-FR" sz="1200" dirty="0" err="1">
              <a:hlinkClick xmlns:r="http://schemas.openxmlformats.org/officeDocument/2006/relationships" r:id="rId11" action="ppaction://hlinksldjump"/>
            </a:rPr>
            <a:t>Voc</a:t>
          </a:r>
          <a:r>
            <a:rPr lang="fr-FR" sz="1200" dirty="0">
              <a:hlinkClick xmlns:r="http://schemas.openxmlformats.org/officeDocument/2006/relationships" r:id="rId11" action="ppaction://hlinksldjump"/>
            </a:rPr>
            <a:t>: opinion</a:t>
          </a:r>
          <a:endParaRPr lang="fr-FR" sz="1200" dirty="0"/>
        </a:p>
      </dgm:t>
    </dgm:pt>
    <dgm:pt modelId="{D1EA18D4-45E8-453B-9846-F7DB3EB607EC}" type="parTrans" cxnId="{D7169B87-9B7A-456D-8969-26D2699B1861}">
      <dgm:prSet/>
      <dgm:spPr/>
      <dgm:t>
        <a:bodyPr/>
        <a:lstStyle/>
        <a:p>
          <a:endParaRPr lang="fr-FR" sz="1200"/>
        </a:p>
      </dgm:t>
    </dgm:pt>
    <dgm:pt modelId="{922F579C-F95D-45B9-8EB7-32A2FB74BB9F}" type="sibTrans" cxnId="{D7169B87-9B7A-456D-8969-26D2699B1861}">
      <dgm:prSet/>
      <dgm:spPr/>
      <dgm:t>
        <a:bodyPr/>
        <a:lstStyle/>
        <a:p>
          <a:endParaRPr lang="fr-FR" sz="1200"/>
        </a:p>
      </dgm:t>
    </dgm:pt>
    <dgm:pt modelId="{1C4AA4B7-634C-4CBA-8066-E03FD66C6830}">
      <dgm:prSet phldrT="[Texte]" custT="1"/>
      <dgm:spPr>
        <a:solidFill>
          <a:schemeClr val="accent6">
            <a:lumMod val="20000"/>
            <a:lumOff val="80000"/>
          </a:schemeClr>
        </a:solidFill>
      </dgm:spPr>
      <dgm:t>
        <a:bodyPr/>
        <a:lstStyle/>
        <a:p>
          <a:r>
            <a:rPr lang="fr-FR" sz="1200" dirty="0">
              <a:hlinkClick xmlns:r="http://schemas.openxmlformats.org/officeDocument/2006/relationships" r:id="rId12" action="ppaction://hlinksldjump"/>
            </a:rPr>
            <a:t>III. </a:t>
          </a:r>
          <a:r>
            <a:rPr lang="fr-FR" sz="1200" dirty="0" err="1">
              <a:hlinkClick xmlns:r="http://schemas.openxmlformats.org/officeDocument/2006/relationships" r:id="rId12" action="ppaction://hlinksldjump"/>
            </a:rPr>
            <a:t>Voc</a:t>
          </a:r>
          <a:r>
            <a:rPr lang="fr-FR" sz="1200" dirty="0">
              <a:hlinkClick xmlns:r="http://schemas.openxmlformats.org/officeDocument/2006/relationships" r:id="rId12" action="ppaction://hlinksldjump"/>
            </a:rPr>
            <a:t>: aliments</a:t>
          </a:r>
          <a:endParaRPr lang="fr-FR" sz="1200" dirty="0"/>
        </a:p>
      </dgm:t>
    </dgm:pt>
    <dgm:pt modelId="{F9360B63-235F-4C4F-913A-0129822BD193}" type="parTrans" cxnId="{7C96E37D-2221-4703-9830-2485111A4943}">
      <dgm:prSet/>
      <dgm:spPr/>
      <dgm:t>
        <a:bodyPr/>
        <a:lstStyle/>
        <a:p>
          <a:endParaRPr lang="fr-FR" sz="1200"/>
        </a:p>
      </dgm:t>
    </dgm:pt>
    <dgm:pt modelId="{31BB5B69-4B99-4D7D-8A85-CD53BEB64987}" type="sibTrans" cxnId="{7C96E37D-2221-4703-9830-2485111A4943}">
      <dgm:prSet/>
      <dgm:spPr/>
      <dgm:t>
        <a:bodyPr/>
        <a:lstStyle/>
        <a:p>
          <a:endParaRPr lang="fr-FR" sz="12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12">
        <dgm:presLayoutVars>
          <dgm:bulletEnabled val="1"/>
        </dgm:presLayoutVars>
      </dgm:prSet>
      <dgm:spPr/>
    </dgm:pt>
    <dgm:pt modelId="{4F894FE4-D206-41C8-AF7E-2F059EF7A497}" type="pres">
      <dgm:prSet presAssocID="{D71A99E9-9574-442D-A8CA-B21062B246A6}" presName="parSpace" presStyleCnt="0"/>
      <dgm:spPr/>
    </dgm:pt>
    <dgm:pt modelId="{2F548C05-5D23-47B9-9153-0D08392EF497}" type="pres">
      <dgm:prSet presAssocID="{6FAE786F-AC75-4C08-AB21-821A5A2DCB78}" presName="parTxOnly" presStyleLbl="node1" presStyleIdx="1" presStyleCnt="12">
        <dgm:presLayoutVars>
          <dgm:bulletEnabled val="1"/>
        </dgm:presLayoutVars>
      </dgm:prSet>
      <dgm:spPr/>
    </dgm:pt>
    <dgm:pt modelId="{2641F55C-7678-4F0E-9F26-07FCA1D57FDD}" type="pres">
      <dgm:prSet presAssocID="{EB9486F7-414A-4ECD-8706-C58E89D3C254}" presName="parSpace" presStyleCnt="0"/>
      <dgm:spPr/>
    </dgm:pt>
    <dgm:pt modelId="{07D5B92C-B88D-4097-96C2-28859F65CA7F}" type="pres">
      <dgm:prSet presAssocID="{1C4AA4B7-634C-4CBA-8066-E03FD66C6830}" presName="parTxOnly" presStyleLbl="node1" presStyleIdx="2" presStyleCnt="12">
        <dgm:presLayoutVars>
          <dgm:bulletEnabled val="1"/>
        </dgm:presLayoutVars>
      </dgm:prSet>
      <dgm:spPr/>
    </dgm:pt>
    <dgm:pt modelId="{149AD83A-B175-422B-8511-AB5D0AE3C71B}" type="pres">
      <dgm:prSet presAssocID="{31BB5B69-4B99-4D7D-8A85-CD53BEB64987}" presName="parSpace" presStyleCnt="0"/>
      <dgm:spPr/>
    </dgm:pt>
    <dgm:pt modelId="{0BF32CFA-15F8-41C4-A152-C55FC3476C2D}" type="pres">
      <dgm:prSet presAssocID="{85EC93E8-032B-44C3-96BD-D8FC2CDF2A04}" presName="parTxOnly" presStyleLbl="node1" presStyleIdx="3" presStyleCnt="1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12">
        <dgm:presLayoutVars>
          <dgm:bulletEnabled val="1"/>
        </dgm:presLayoutVars>
      </dgm:prSet>
      <dgm:spPr/>
    </dgm:pt>
    <dgm:pt modelId="{25A1145E-2788-45FB-97B7-F8C4089C4654}" type="pres">
      <dgm:prSet presAssocID="{F11C5AE7-F1F8-4B7B-AAC2-50535A342F1D}" presName="parSpace" presStyleCnt="0"/>
      <dgm:spPr/>
    </dgm:pt>
    <dgm:pt modelId="{9FAE840A-45EF-4838-804D-7D38725257B5}" type="pres">
      <dgm:prSet presAssocID="{51A4E85C-7853-4BD1-99B8-500FA732C07C}" presName="parTxOnly" presStyleLbl="node1" presStyleIdx="5" presStyleCnt="12">
        <dgm:presLayoutVars>
          <dgm:bulletEnabled val="1"/>
        </dgm:presLayoutVars>
      </dgm:prSet>
      <dgm:spPr/>
    </dgm:pt>
    <dgm:pt modelId="{BBB638DF-FC3D-4C30-895A-940F06B6343E}" type="pres">
      <dgm:prSet presAssocID="{1D2E3503-D81D-4ED0-BBED-9752F01DDB36}" presName="parSpace" presStyleCnt="0"/>
      <dgm:spPr/>
    </dgm:pt>
    <dgm:pt modelId="{2CC4FF6B-995D-4E35-BB3F-77D64CD4A0D0}" type="pres">
      <dgm:prSet presAssocID="{2473E0C6-F091-45D1-92DF-C3495EF1C401}" presName="parTxOnly" presStyleLbl="node1" presStyleIdx="6" presStyleCnt="12">
        <dgm:presLayoutVars>
          <dgm:bulletEnabled val="1"/>
        </dgm:presLayoutVars>
      </dgm:prSet>
      <dgm:spPr/>
    </dgm:pt>
    <dgm:pt modelId="{1B769117-C156-4328-97A8-A790DE76E5F3}" type="pres">
      <dgm:prSet presAssocID="{180EAE69-2C01-4311-B9E4-412DA1BB2F8A}" presName="parSpace" presStyleCnt="0"/>
      <dgm:spPr/>
    </dgm:pt>
    <dgm:pt modelId="{E0020522-8D25-4C40-9ABB-B5A802558AAC}" type="pres">
      <dgm:prSet presAssocID="{F6F74AEF-BB45-45DA-85BB-D022F832901F}" presName="parTxOnly" presStyleLbl="node1" presStyleIdx="7" presStyleCnt="12">
        <dgm:presLayoutVars>
          <dgm:bulletEnabled val="1"/>
        </dgm:presLayoutVars>
      </dgm:prSet>
      <dgm:spPr/>
    </dgm:pt>
    <dgm:pt modelId="{8CF0E4F3-6CAB-4DF7-8127-F071599528CD}" type="pres">
      <dgm:prSet presAssocID="{0A7681B3-6438-4331-95BA-32E8E2E65E7D}" presName="parSpace" presStyleCnt="0"/>
      <dgm:spPr/>
    </dgm:pt>
    <dgm:pt modelId="{6EE9DACF-3558-46D5-AD94-BB48E49F1489}" type="pres">
      <dgm:prSet presAssocID="{936D745D-CA20-4C08-BC30-D08A12E607A8}" presName="parTxOnly" presStyleLbl="node1" presStyleIdx="8" presStyleCnt="12">
        <dgm:presLayoutVars>
          <dgm:bulletEnabled val="1"/>
        </dgm:presLayoutVars>
      </dgm:prSet>
      <dgm:spPr/>
    </dgm:pt>
    <dgm:pt modelId="{32911B46-F97F-4525-AD59-CFE95FFB94FB}" type="pres">
      <dgm:prSet presAssocID="{3F89783E-1958-4D73-9E9D-4ADDC3DE43EC}" presName="parSpace" presStyleCnt="0"/>
      <dgm:spPr/>
    </dgm:pt>
    <dgm:pt modelId="{B5879791-AD02-494D-9D78-6C22396A75B7}" type="pres">
      <dgm:prSet presAssocID="{0D8A07CC-95B6-4EA0-829E-D9B8D030864E}" presName="parTxOnly" presStyleLbl="node1" presStyleIdx="9" presStyleCnt="12">
        <dgm:presLayoutVars>
          <dgm:bulletEnabled val="1"/>
        </dgm:presLayoutVars>
      </dgm:prSet>
      <dgm:spPr/>
    </dgm:pt>
    <dgm:pt modelId="{58A52110-D620-4823-A6FA-E8FA09D67D59}" type="pres">
      <dgm:prSet presAssocID="{922F579C-F95D-45B9-8EB7-32A2FB74BB9F}" presName="parSpace" presStyleCnt="0"/>
      <dgm:spPr/>
    </dgm:pt>
    <dgm:pt modelId="{92430BDE-7174-4B03-866C-936903DF07F9}" type="pres">
      <dgm:prSet presAssocID="{9CD13DA1-4E5F-4C46-A83B-A6876944F671}" presName="parTxOnly" presStyleLbl="node1" presStyleIdx="10" presStyleCnt="12">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11" presStyleCnt="12">
        <dgm:presLayoutVars>
          <dgm:bulletEnabled val="1"/>
        </dgm:presLayoutVars>
      </dgm:prSet>
      <dgm:spPr/>
    </dgm:pt>
  </dgm:ptLst>
  <dgm:cxnLst>
    <dgm:cxn modelId="{72738101-32A0-482A-BC85-92CF6BCE71EB}" srcId="{70A282F3-4515-4856-B2C0-86AA77246B51}" destId="{B1C5E547-A81E-4965-963A-5969F01DE233}" srcOrd="11" destOrd="0" parTransId="{AE6CC7CD-9FCB-4360-8E79-DF93DAF60737}" sibTransId="{580937A6-3062-43E0-84A4-203220A55668}"/>
    <dgm:cxn modelId="{BC1FA509-B3C6-4E15-9D7F-18D053E21C90}" type="presOf" srcId="{0D8A07CC-95B6-4EA0-829E-D9B8D030864E}" destId="{B5879791-AD02-494D-9D78-6C22396A75B7}" srcOrd="0" destOrd="0" presId="urn:microsoft.com/office/officeart/2005/8/layout/hChevron3"/>
    <dgm:cxn modelId="{8256F109-2CE8-4062-ACC0-DBE387B5E892}" type="presOf" srcId="{70A282F3-4515-4856-B2C0-86AA77246B51}" destId="{776A1F8C-5C31-4691-9C2B-A7F8DF456F32}" srcOrd="0" destOrd="0" presId="urn:microsoft.com/office/officeart/2005/8/layout/hChevron3"/>
    <dgm:cxn modelId="{738C1013-B35C-45FD-A84F-246877F9D9FE}" type="presOf" srcId="{936D745D-CA20-4C08-BC30-D08A12E607A8}" destId="{6EE9DACF-3558-46D5-AD94-BB48E49F1489}" srcOrd="0" destOrd="0" presId="urn:microsoft.com/office/officeart/2005/8/layout/hChevron3"/>
    <dgm:cxn modelId="{AE06BB18-E8A4-4D1E-ACA5-3BC536A79940}" srcId="{70A282F3-4515-4856-B2C0-86AA77246B51}" destId="{51A4E85C-7853-4BD1-99B8-500FA732C07C}" srcOrd="5" destOrd="0" parTransId="{B7C07AFD-23D0-4ADA-AB3D-00F07F4ED878}" sibTransId="{1D2E3503-D81D-4ED0-BBED-9752F01DDB36}"/>
    <dgm:cxn modelId="{E8BBB22B-7300-4868-A083-1104E6BD099B}" type="presOf" srcId="{71854ADA-8CB0-41DE-A023-09C1AF968FE5}" destId="{10216DF6-6500-4360-8168-79C8E29168F6}" srcOrd="0" destOrd="0" presId="urn:microsoft.com/office/officeart/2005/8/layout/hChevron3"/>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1"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0C3B4C51-DA37-44EB-8B1A-A227097089DF}" type="presOf" srcId="{51A4E85C-7853-4BD1-99B8-500FA732C07C}" destId="{9FAE840A-45EF-4838-804D-7D38725257B5}" srcOrd="0" destOrd="0" presId="urn:microsoft.com/office/officeart/2005/8/layout/hChevron3"/>
    <dgm:cxn modelId="{7C96E37D-2221-4703-9830-2485111A4943}" srcId="{70A282F3-4515-4856-B2C0-86AA77246B51}" destId="{1C4AA4B7-634C-4CBA-8066-E03FD66C6830}" srcOrd="2" destOrd="0" parTransId="{F9360B63-235F-4C4F-913A-0129822BD193}" sibTransId="{31BB5B69-4B99-4D7D-8A85-CD53BEB64987}"/>
    <dgm:cxn modelId="{7003787F-7B8C-4EAA-87AB-559D63E64850}" type="presOf" srcId="{2473E0C6-F091-45D1-92DF-C3495EF1C401}" destId="{2CC4FF6B-995D-4E35-BB3F-77D64CD4A0D0}" srcOrd="0" destOrd="0" presId="urn:microsoft.com/office/officeart/2005/8/layout/hChevron3"/>
    <dgm:cxn modelId="{D7169B87-9B7A-456D-8969-26D2699B1861}" srcId="{70A282F3-4515-4856-B2C0-86AA77246B51}" destId="{0D8A07CC-95B6-4EA0-829E-D9B8D030864E}" srcOrd="9" destOrd="0" parTransId="{D1EA18D4-45E8-453B-9846-F7DB3EB607EC}" sibTransId="{922F579C-F95D-45B9-8EB7-32A2FB74BB9F}"/>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10" destOrd="0" parTransId="{A0441888-E3AF-4D12-AB92-613143FC1909}" sibTransId="{1E76E48C-B58D-4209-8280-B24013EBE79B}"/>
    <dgm:cxn modelId="{5B7573AD-785D-4B55-A230-E32D87EAB77C}" srcId="{70A282F3-4515-4856-B2C0-86AA77246B51}" destId="{F6F74AEF-BB45-45DA-85BB-D022F832901F}" srcOrd="7" destOrd="0" parTransId="{31D343A9-D0AF-42AA-80A0-2F8A29E1D15C}" sibTransId="{0A7681B3-6438-4331-95BA-32E8E2E65E7D}"/>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EDF810CE-15C3-42DD-BF0A-6F360788C8CC}" srcId="{70A282F3-4515-4856-B2C0-86AA77246B51}" destId="{936D745D-CA20-4C08-BC30-D08A12E607A8}" srcOrd="8" destOrd="0" parTransId="{5794BC60-2566-4E8B-AF41-932DE9E3CF09}" sibTransId="{3F89783E-1958-4D73-9E9D-4ADDC3DE43EC}"/>
    <dgm:cxn modelId="{2469B8E2-A478-42E2-AA81-10AD3E8626D6}" type="presOf" srcId="{F6F74AEF-BB45-45DA-85BB-D022F832901F}" destId="{E0020522-8D25-4C40-9ABB-B5A802558AAC}"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9587E1F6-0EDF-4079-BE46-C5E4EDAD7C76}" type="presOf" srcId="{1C4AA4B7-634C-4CBA-8066-E03FD66C6830}" destId="{07D5B92C-B88D-4097-96C2-28859F65CA7F}" srcOrd="0" destOrd="0" presId="urn:microsoft.com/office/officeart/2005/8/layout/hChevron3"/>
    <dgm:cxn modelId="{2A5368FE-1C47-49B5-BBAB-3FCDB61912AD}" srcId="{70A282F3-4515-4856-B2C0-86AA77246B51}" destId="{2473E0C6-F091-45D1-92DF-C3495EF1C401}" srcOrd="6" destOrd="0" parTransId="{4433C147-A76C-4373-82A9-5E8D9C6D1838}" sibTransId="{180EAE69-2C01-4311-B9E4-412DA1BB2F8A}"/>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23E8F3E0-0D4E-44EC-A5D5-384FB891694A}" type="presParOf" srcId="{776A1F8C-5C31-4691-9C2B-A7F8DF456F32}" destId="{2F548C05-5D23-47B9-9153-0D08392EF497}" srcOrd="2" destOrd="0" presId="urn:microsoft.com/office/officeart/2005/8/layout/hChevron3"/>
    <dgm:cxn modelId="{6B743A57-743D-4B08-99B0-997F146DC9E6}" type="presParOf" srcId="{776A1F8C-5C31-4691-9C2B-A7F8DF456F32}" destId="{2641F55C-7678-4F0E-9F26-07FCA1D57FDD}" srcOrd="3" destOrd="0" presId="urn:microsoft.com/office/officeart/2005/8/layout/hChevron3"/>
    <dgm:cxn modelId="{DC205062-3D57-485B-A4A3-88E08CF67B73}" type="presParOf" srcId="{776A1F8C-5C31-4691-9C2B-A7F8DF456F32}" destId="{07D5B92C-B88D-4097-96C2-28859F65CA7F}" srcOrd="4" destOrd="0" presId="urn:microsoft.com/office/officeart/2005/8/layout/hChevron3"/>
    <dgm:cxn modelId="{564C1AF4-A875-4033-AC0C-3A982FD8735B}" type="presParOf" srcId="{776A1F8C-5C31-4691-9C2B-A7F8DF456F32}" destId="{149AD83A-B175-422B-8511-AB5D0AE3C71B}"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2A60B205-ECBC-4A54-8744-FD5CBA466B06}" type="presParOf" srcId="{776A1F8C-5C31-4691-9C2B-A7F8DF456F32}" destId="{9FAE840A-45EF-4838-804D-7D38725257B5}" srcOrd="10" destOrd="0" presId="urn:microsoft.com/office/officeart/2005/8/layout/hChevron3"/>
    <dgm:cxn modelId="{43B5F5F6-6381-4D48-B856-1AB4A62ACFE7}" type="presParOf" srcId="{776A1F8C-5C31-4691-9C2B-A7F8DF456F32}" destId="{BBB638DF-FC3D-4C30-895A-940F06B6343E}" srcOrd="11" destOrd="0" presId="urn:microsoft.com/office/officeart/2005/8/layout/hChevron3"/>
    <dgm:cxn modelId="{3459719D-6CFD-462C-B8D1-15E16C375775}" type="presParOf" srcId="{776A1F8C-5C31-4691-9C2B-A7F8DF456F32}" destId="{2CC4FF6B-995D-4E35-BB3F-77D64CD4A0D0}" srcOrd="12" destOrd="0" presId="urn:microsoft.com/office/officeart/2005/8/layout/hChevron3"/>
    <dgm:cxn modelId="{9BEB9B76-D675-43EF-8776-EF1C3FA58311}" type="presParOf" srcId="{776A1F8C-5C31-4691-9C2B-A7F8DF456F32}" destId="{1B769117-C156-4328-97A8-A790DE76E5F3}" srcOrd="13" destOrd="0" presId="urn:microsoft.com/office/officeart/2005/8/layout/hChevron3"/>
    <dgm:cxn modelId="{3A64E952-699F-4EC7-9C53-12B304A1AC65}" type="presParOf" srcId="{776A1F8C-5C31-4691-9C2B-A7F8DF456F32}" destId="{E0020522-8D25-4C40-9ABB-B5A802558AAC}" srcOrd="14" destOrd="0" presId="urn:microsoft.com/office/officeart/2005/8/layout/hChevron3"/>
    <dgm:cxn modelId="{7C42AB26-C2B4-4645-A7A3-40E0E203DE4E}" type="presParOf" srcId="{776A1F8C-5C31-4691-9C2B-A7F8DF456F32}" destId="{8CF0E4F3-6CAB-4DF7-8127-F071599528CD}" srcOrd="15" destOrd="0" presId="urn:microsoft.com/office/officeart/2005/8/layout/hChevron3"/>
    <dgm:cxn modelId="{D9A9EFE4-1844-4005-8BED-2FB2A5DC5673}" type="presParOf" srcId="{776A1F8C-5C31-4691-9C2B-A7F8DF456F32}" destId="{6EE9DACF-3558-46D5-AD94-BB48E49F1489}" srcOrd="16" destOrd="0" presId="urn:microsoft.com/office/officeart/2005/8/layout/hChevron3"/>
    <dgm:cxn modelId="{DDC766BE-4A32-4C0C-825B-A9815018E346}" type="presParOf" srcId="{776A1F8C-5C31-4691-9C2B-A7F8DF456F32}" destId="{32911B46-F97F-4525-AD59-CFE95FFB94FB}" srcOrd="17" destOrd="0" presId="urn:microsoft.com/office/officeart/2005/8/layout/hChevron3"/>
    <dgm:cxn modelId="{50FEB9A3-6A5E-493F-B5D2-A491D2B86465}" type="presParOf" srcId="{776A1F8C-5C31-4691-9C2B-A7F8DF456F32}" destId="{B5879791-AD02-494D-9D78-6C22396A75B7}" srcOrd="18" destOrd="0" presId="urn:microsoft.com/office/officeart/2005/8/layout/hChevron3"/>
    <dgm:cxn modelId="{0534FCC8-F103-4C46-8CA6-2E6FE1A79070}" type="presParOf" srcId="{776A1F8C-5C31-4691-9C2B-A7F8DF456F32}" destId="{58A52110-D620-4823-A6FA-E8FA09D67D59}" srcOrd="19" destOrd="0" presId="urn:microsoft.com/office/officeart/2005/8/layout/hChevron3"/>
    <dgm:cxn modelId="{FA103E51-2275-407D-9C53-E55B4CF21AE3}" type="presParOf" srcId="{776A1F8C-5C31-4691-9C2B-A7F8DF456F32}" destId="{92430BDE-7174-4B03-866C-936903DF07F9}" srcOrd="20" destOrd="0" presId="urn:microsoft.com/office/officeart/2005/8/layout/hChevron3"/>
    <dgm:cxn modelId="{F31D3BCB-2AFA-458D-96BF-227456F0A622}" type="presParOf" srcId="{776A1F8C-5C31-4691-9C2B-A7F8DF456F32}" destId="{67BB3DEC-BE6B-4F48-94DF-D5CCA4276827}" srcOrd="21" destOrd="0" presId="urn:microsoft.com/office/officeart/2005/8/layout/hChevron3"/>
    <dgm:cxn modelId="{E192B9E4-C8EF-43DC-BA11-78FD917000E5}" type="presParOf" srcId="{776A1F8C-5C31-4691-9C2B-A7F8DF456F32}" destId="{2CB68F4E-D058-4ECE-8D28-436B2D71DCC9}" srcOrd="22" destOrd="0" presId="urn:microsoft.com/office/officeart/2005/8/layout/hChevron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89.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200" dirty="0">
              <a:hlinkClick xmlns:r="http://schemas.openxmlformats.org/officeDocument/2006/relationships" r:id="rId1" action="ppaction://hlinksldjump"/>
            </a:rPr>
            <a:t>I. Starter</a:t>
          </a:r>
          <a:endParaRPr lang="fr-FR" sz="1200" dirty="0"/>
        </a:p>
      </dgm:t>
    </dgm:pt>
    <dgm:pt modelId="{C735A598-7BAA-4198-B3DB-B75AF76A8085}" type="parTrans" cxnId="{C66094AE-62B6-4AC2-AD90-6DDD41DB0420}">
      <dgm:prSet/>
      <dgm:spPr/>
      <dgm:t>
        <a:bodyPr/>
        <a:lstStyle/>
        <a:p>
          <a:endParaRPr lang="fr-FR" sz="1200"/>
        </a:p>
      </dgm:t>
    </dgm:pt>
    <dgm:pt modelId="{D71A99E9-9574-442D-A8CA-B21062B246A6}" type="sibTrans" cxnId="{C66094AE-62B6-4AC2-AD90-6DDD41DB0420}">
      <dgm:prSet/>
      <dgm:spPr/>
      <dgm:t>
        <a:bodyPr/>
        <a:lstStyle/>
        <a:p>
          <a:endParaRPr lang="fr-FR" sz="1200"/>
        </a:p>
      </dgm:t>
    </dgm:pt>
    <dgm:pt modelId="{6FAE786F-AC75-4C08-AB21-821A5A2DCB78}">
      <dgm:prSet phldrT="[Texte]" custT="1"/>
      <dgm:spPr>
        <a:solidFill>
          <a:schemeClr val="accent6">
            <a:lumMod val="20000"/>
            <a:lumOff val="80000"/>
          </a:schemeClr>
        </a:solidFill>
      </dgm:spPr>
      <dgm:t>
        <a:bodyPr/>
        <a:lstStyle/>
        <a:p>
          <a:r>
            <a:rPr lang="fr-FR" sz="1200" dirty="0">
              <a:hlinkClick xmlns:r="http://schemas.openxmlformats.org/officeDocument/2006/relationships" r:id="rId2" action="ppaction://hlinksldjump"/>
            </a:rPr>
            <a:t>II. C. texte</a:t>
          </a:r>
          <a:endParaRPr lang="fr-FR" sz="1200" dirty="0"/>
        </a:p>
      </dgm:t>
    </dgm:pt>
    <dgm:pt modelId="{995DA614-9380-4BB6-AF59-3DCB142B5F48}" type="parTrans" cxnId="{999FA33F-C5F2-4496-9223-5605050F10AE}">
      <dgm:prSet/>
      <dgm:spPr/>
      <dgm:t>
        <a:bodyPr/>
        <a:lstStyle/>
        <a:p>
          <a:endParaRPr lang="fr-FR" sz="1200"/>
        </a:p>
      </dgm:t>
    </dgm:pt>
    <dgm:pt modelId="{EB9486F7-414A-4ECD-8706-C58E89D3C254}" type="sibTrans" cxnId="{999FA33F-C5F2-4496-9223-5605050F10AE}">
      <dgm:prSet/>
      <dgm:spPr/>
      <dgm:t>
        <a:bodyPr/>
        <a:lstStyle/>
        <a:p>
          <a:endParaRPr lang="fr-FR" sz="1200"/>
        </a:p>
      </dgm:t>
    </dgm:pt>
    <dgm:pt modelId="{85EC93E8-032B-44C3-96BD-D8FC2CDF2A04}">
      <dgm:prSet phldrT="[Texte]" custT="1"/>
      <dgm:spPr>
        <a:solidFill>
          <a:schemeClr val="accent6">
            <a:lumMod val="20000"/>
            <a:lumOff val="80000"/>
          </a:schemeClr>
        </a:solidFill>
      </dgm:spPr>
      <dgm:t>
        <a:bodyPr/>
        <a:lstStyle/>
        <a:p>
          <a:r>
            <a:rPr lang="fr-FR" sz="1200" dirty="0">
              <a:hlinkClick xmlns:r="http://schemas.openxmlformats.org/officeDocument/2006/relationships" r:id="rId3" action="ppaction://hlinksldjump"/>
            </a:rPr>
            <a:t>IV. Gr: qté définie</a:t>
          </a:r>
          <a:endParaRPr lang="fr-FR" sz="1200" dirty="0"/>
        </a:p>
      </dgm:t>
    </dgm:pt>
    <dgm:pt modelId="{B0ED8357-9422-40D9-916C-E231BBDB607E}" type="parTrans" cxnId="{0A00E1CB-F810-44A5-A8D7-65B7092DF0AD}">
      <dgm:prSet/>
      <dgm:spPr/>
      <dgm:t>
        <a:bodyPr/>
        <a:lstStyle/>
        <a:p>
          <a:endParaRPr lang="fr-FR" sz="1200"/>
        </a:p>
      </dgm:t>
    </dgm:pt>
    <dgm:pt modelId="{9936B63E-A76D-4026-BBC4-6A1BEE9FE167}" type="sibTrans" cxnId="{0A00E1CB-F810-44A5-A8D7-65B7092DF0AD}">
      <dgm:prSet/>
      <dgm:spPr/>
      <dgm:t>
        <a:bodyPr/>
        <a:lstStyle/>
        <a:p>
          <a:endParaRPr lang="fr-FR" sz="1200"/>
        </a:p>
      </dgm:t>
    </dgm:pt>
    <dgm:pt modelId="{63BF9446-41F9-44D2-88CF-A079D597BA95}">
      <dgm:prSet phldrT="[Texte]" custT="1"/>
      <dgm:spPr>
        <a:solidFill>
          <a:schemeClr val="accent6">
            <a:lumMod val="20000"/>
            <a:lumOff val="80000"/>
          </a:schemeClr>
        </a:solidFill>
      </dgm:spPr>
      <dgm:t>
        <a:bodyPr/>
        <a:lstStyle/>
        <a:p>
          <a:r>
            <a:rPr lang="fr-FR" sz="1200" dirty="0">
              <a:hlinkClick xmlns:r="http://schemas.openxmlformats.org/officeDocument/2006/relationships" r:id="rId4" action="ppaction://hlinksldjump"/>
            </a:rPr>
            <a:t>V. Gr: qté indéfinie</a:t>
          </a:r>
          <a:endParaRPr lang="fr-FR" sz="1200" dirty="0"/>
        </a:p>
      </dgm:t>
    </dgm:pt>
    <dgm:pt modelId="{9AEBF485-80B7-4E72-B632-6D0248883F53}" type="parTrans" cxnId="{B2C73BEB-7BFC-4B9A-BF95-0C73B50EBA98}">
      <dgm:prSet/>
      <dgm:spPr/>
      <dgm:t>
        <a:bodyPr/>
        <a:lstStyle/>
        <a:p>
          <a:endParaRPr lang="fr-FR" sz="1200"/>
        </a:p>
      </dgm:t>
    </dgm:pt>
    <dgm:pt modelId="{F11C5AE7-F1F8-4B7B-AAC2-50535A342F1D}" type="sibTrans" cxnId="{B2C73BEB-7BFC-4B9A-BF95-0C73B50EBA98}">
      <dgm:prSet/>
      <dgm:spPr/>
      <dgm:t>
        <a:bodyPr/>
        <a:lstStyle/>
        <a:p>
          <a:endParaRPr lang="fr-FR" sz="1200"/>
        </a:p>
      </dgm:t>
    </dgm:pt>
    <dgm:pt modelId="{9CD13DA1-4E5F-4C46-A83B-A6876944F671}">
      <dgm:prSet phldrT="[Texte]" custT="1"/>
      <dgm:spPr>
        <a:solidFill>
          <a:schemeClr val="accent6">
            <a:lumMod val="20000"/>
            <a:lumOff val="80000"/>
          </a:schemeClr>
        </a:solidFill>
      </dgm:spPr>
      <dgm:t>
        <a:bodyPr/>
        <a:lstStyle/>
        <a:p>
          <a:r>
            <a:rPr lang="fr-FR" sz="1200" dirty="0">
              <a:hlinkClick xmlns:r="http://schemas.openxmlformats.org/officeDocument/2006/relationships" r:id="rId5" action="ppaction://hlinksldjump"/>
            </a:rPr>
            <a:t>XI. Phonétique</a:t>
          </a:r>
          <a:endParaRPr lang="fr-FR" sz="1200" dirty="0"/>
        </a:p>
      </dgm:t>
    </dgm:pt>
    <dgm:pt modelId="{A0441888-E3AF-4D12-AB92-613143FC1909}" type="parTrans" cxnId="{C85385A2-F66B-431C-B9AC-A00FB80E79EB}">
      <dgm:prSet/>
      <dgm:spPr/>
      <dgm:t>
        <a:bodyPr/>
        <a:lstStyle/>
        <a:p>
          <a:endParaRPr lang="fr-FR" sz="1200"/>
        </a:p>
      </dgm:t>
    </dgm:pt>
    <dgm:pt modelId="{1E76E48C-B58D-4209-8280-B24013EBE79B}" type="sibTrans" cxnId="{C85385A2-F66B-431C-B9AC-A00FB80E79EB}">
      <dgm:prSet/>
      <dgm:spPr/>
      <dgm:t>
        <a:bodyPr/>
        <a:lstStyle/>
        <a:p>
          <a:endParaRPr lang="fr-FR" sz="1200"/>
        </a:p>
      </dgm:t>
    </dgm:pt>
    <dgm:pt modelId="{B1C5E547-A81E-4965-963A-5969F01DE233}">
      <dgm:prSet phldrT="[Texte]" custT="1"/>
      <dgm:spPr>
        <a:solidFill>
          <a:schemeClr val="accent6">
            <a:lumMod val="20000"/>
            <a:lumOff val="80000"/>
          </a:schemeClr>
        </a:solidFill>
      </dgm:spPr>
      <dgm:t>
        <a:bodyPr/>
        <a:lstStyle/>
        <a:p>
          <a:r>
            <a:rPr lang="fr-FR" sz="1200" dirty="0">
              <a:hlinkClick xmlns:r="http://schemas.openxmlformats.org/officeDocument/2006/relationships" r:id="rId6" action="ppaction://hlinksldjump"/>
            </a:rPr>
            <a:t>XII. Production</a:t>
          </a:r>
          <a:endParaRPr lang="fr-FR" sz="1200" dirty="0"/>
        </a:p>
      </dgm:t>
    </dgm:pt>
    <dgm:pt modelId="{AE6CC7CD-9FCB-4360-8E79-DF93DAF60737}" type="parTrans" cxnId="{72738101-32A0-482A-BC85-92CF6BCE71EB}">
      <dgm:prSet/>
      <dgm:spPr/>
      <dgm:t>
        <a:bodyPr/>
        <a:lstStyle/>
        <a:p>
          <a:endParaRPr lang="fr-FR" sz="1200"/>
        </a:p>
      </dgm:t>
    </dgm:pt>
    <dgm:pt modelId="{580937A6-3062-43E0-84A4-203220A55668}" type="sibTrans" cxnId="{72738101-32A0-482A-BC85-92CF6BCE71EB}">
      <dgm:prSet/>
      <dgm:spPr/>
      <dgm:t>
        <a:bodyPr/>
        <a:lstStyle/>
        <a:p>
          <a:endParaRPr lang="fr-FR" sz="1200"/>
        </a:p>
      </dgm:t>
    </dgm:pt>
    <dgm:pt modelId="{51A4E85C-7853-4BD1-99B8-500FA732C07C}">
      <dgm:prSet phldrT="[Texte]" custT="1"/>
      <dgm:spPr>
        <a:solidFill>
          <a:schemeClr val="accent6">
            <a:lumMod val="20000"/>
            <a:lumOff val="80000"/>
          </a:schemeClr>
        </a:solidFill>
      </dgm:spPr>
      <dgm:t>
        <a:bodyPr/>
        <a:lstStyle/>
        <a:p>
          <a:r>
            <a:rPr lang="fr-FR" sz="1200" dirty="0">
              <a:hlinkClick xmlns:r="http://schemas.openxmlformats.org/officeDocument/2006/relationships" r:id="rId7" action="ppaction://hlinksldjump"/>
            </a:rPr>
            <a:t>VI. </a:t>
          </a:r>
          <a:r>
            <a:rPr lang="fr-FR" sz="1200" dirty="0" err="1">
              <a:hlinkClick xmlns:r="http://schemas.openxmlformats.org/officeDocument/2006/relationships" r:id="rId7" action="ppaction://hlinksldjump"/>
            </a:rPr>
            <a:t>Voc</a:t>
          </a:r>
          <a:r>
            <a:rPr lang="fr-FR" sz="1200" dirty="0">
              <a:hlinkClick xmlns:r="http://schemas.openxmlformats.org/officeDocument/2006/relationships" r:id="rId7" action="ppaction://hlinksldjump"/>
            </a:rPr>
            <a:t>: actions</a:t>
          </a:r>
          <a:endParaRPr lang="fr-FR" sz="1200" dirty="0"/>
        </a:p>
      </dgm:t>
    </dgm:pt>
    <dgm:pt modelId="{B7C07AFD-23D0-4ADA-AB3D-00F07F4ED878}" type="parTrans" cxnId="{AE06BB18-E8A4-4D1E-ACA5-3BC536A79940}">
      <dgm:prSet/>
      <dgm:spPr/>
      <dgm:t>
        <a:bodyPr/>
        <a:lstStyle/>
        <a:p>
          <a:endParaRPr lang="fr-FR" sz="1200"/>
        </a:p>
      </dgm:t>
    </dgm:pt>
    <dgm:pt modelId="{1D2E3503-D81D-4ED0-BBED-9752F01DDB36}" type="sibTrans" cxnId="{AE06BB18-E8A4-4D1E-ACA5-3BC536A79940}">
      <dgm:prSet/>
      <dgm:spPr/>
      <dgm:t>
        <a:bodyPr/>
        <a:lstStyle/>
        <a:p>
          <a:endParaRPr lang="fr-FR" sz="1200"/>
        </a:p>
      </dgm:t>
    </dgm:pt>
    <dgm:pt modelId="{2473E0C6-F091-45D1-92DF-C3495EF1C401}">
      <dgm:prSet phldrT="[Texte]" custT="1"/>
      <dgm:spPr>
        <a:solidFill>
          <a:schemeClr val="accent6">
            <a:lumMod val="20000"/>
            <a:lumOff val="80000"/>
          </a:schemeClr>
        </a:solidFill>
      </dgm:spPr>
      <dgm:t>
        <a:bodyPr/>
        <a:lstStyle/>
        <a:p>
          <a:r>
            <a:rPr lang="fr-FR" sz="1200" dirty="0">
              <a:hlinkClick xmlns:r="http://schemas.openxmlformats.org/officeDocument/2006/relationships" r:id="rId8" action="ppaction://hlinksldjump"/>
            </a:rPr>
            <a:t>VII. Gr: COD</a:t>
          </a:r>
          <a:endParaRPr lang="fr-FR" sz="1200" dirty="0"/>
        </a:p>
      </dgm:t>
    </dgm:pt>
    <dgm:pt modelId="{4433C147-A76C-4373-82A9-5E8D9C6D1838}" type="parTrans" cxnId="{2A5368FE-1C47-49B5-BBAB-3FCDB61912AD}">
      <dgm:prSet/>
      <dgm:spPr/>
      <dgm:t>
        <a:bodyPr/>
        <a:lstStyle/>
        <a:p>
          <a:endParaRPr lang="fr-FR" sz="1200"/>
        </a:p>
      </dgm:t>
    </dgm:pt>
    <dgm:pt modelId="{180EAE69-2C01-4311-B9E4-412DA1BB2F8A}" type="sibTrans" cxnId="{2A5368FE-1C47-49B5-BBAB-3FCDB61912AD}">
      <dgm:prSet/>
      <dgm:spPr/>
      <dgm:t>
        <a:bodyPr/>
        <a:lstStyle/>
        <a:p>
          <a:endParaRPr lang="fr-FR" sz="1200"/>
        </a:p>
      </dgm:t>
    </dgm:pt>
    <dgm:pt modelId="{F6F74AEF-BB45-45DA-85BB-D022F832901F}">
      <dgm:prSet phldrT="[Texte]" custT="1"/>
      <dgm:spPr>
        <a:solidFill>
          <a:srgbClr val="FFC000"/>
        </a:solidFill>
      </dgm:spPr>
      <dgm:t>
        <a:bodyPr/>
        <a:lstStyle/>
        <a:p>
          <a:r>
            <a:rPr lang="fr-FR" sz="1200" dirty="0">
              <a:hlinkClick xmlns:r="http://schemas.openxmlformats.org/officeDocument/2006/relationships" r:id="rId9" action="ppaction://hlinksldjump"/>
            </a:rPr>
            <a:t>VIII. Gr: prés. progressif</a:t>
          </a:r>
          <a:endParaRPr lang="fr-FR" sz="1200" dirty="0"/>
        </a:p>
      </dgm:t>
    </dgm:pt>
    <dgm:pt modelId="{31D343A9-D0AF-42AA-80A0-2F8A29E1D15C}" type="parTrans" cxnId="{5B7573AD-785D-4B55-A230-E32D87EAB77C}">
      <dgm:prSet/>
      <dgm:spPr/>
      <dgm:t>
        <a:bodyPr/>
        <a:lstStyle/>
        <a:p>
          <a:endParaRPr lang="fr-FR" sz="1200"/>
        </a:p>
      </dgm:t>
    </dgm:pt>
    <dgm:pt modelId="{0A7681B3-6438-4331-95BA-32E8E2E65E7D}" type="sibTrans" cxnId="{5B7573AD-785D-4B55-A230-E32D87EAB77C}">
      <dgm:prSet/>
      <dgm:spPr/>
      <dgm:t>
        <a:bodyPr/>
        <a:lstStyle/>
        <a:p>
          <a:endParaRPr lang="fr-FR" sz="1200"/>
        </a:p>
      </dgm:t>
    </dgm:pt>
    <dgm:pt modelId="{936D745D-CA20-4C08-BC30-D08A12E607A8}">
      <dgm:prSet phldrT="[Texte]" custT="1"/>
      <dgm:spPr>
        <a:solidFill>
          <a:schemeClr val="accent6">
            <a:lumMod val="20000"/>
            <a:lumOff val="80000"/>
          </a:schemeClr>
        </a:solidFill>
      </dgm:spPr>
      <dgm:t>
        <a:bodyPr/>
        <a:lstStyle/>
        <a:p>
          <a:r>
            <a:rPr lang="fr-FR" sz="1200" dirty="0">
              <a:hlinkClick xmlns:r="http://schemas.openxmlformats.org/officeDocument/2006/relationships" r:id="rId10" action="ppaction://hlinksldjump"/>
            </a:rPr>
            <a:t>IX. </a:t>
          </a:r>
          <a:r>
            <a:rPr lang="fr-FR" sz="1200" dirty="0" err="1">
              <a:hlinkClick xmlns:r="http://schemas.openxmlformats.org/officeDocument/2006/relationships" r:id="rId10" action="ppaction://hlinksldjump"/>
            </a:rPr>
            <a:t>Voc</a:t>
          </a:r>
          <a:r>
            <a:rPr lang="fr-FR" sz="1200" dirty="0">
              <a:hlinkClick xmlns:r="http://schemas.openxmlformats.org/officeDocument/2006/relationships" r:id="rId10" action="ppaction://hlinksldjump"/>
            </a:rPr>
            <a:t>: connecteurs</a:t>
          </a:r>
          <a:endParaRPr lang="fr-FR" sz="1200" dirty="0"/>
        </a:p>
      </dgm:t>
    </dgm:pt>
    <dgm:pt modelId="{5794BC60-2566-4E8B-AF41-932DE9E3CF09}" type="parTrans" cxnId="{EDF810CE-15C3-42DD-BF0A-6F360788C8CC}">
      <dgm:prSet/>
      <dgm:spPr/>
      <dgm:t>
        <a:bodyPr/>
        <a:lstStyle/>
        <a:p>
          <a:endParaRPr lang="fr-FR" sz="1200"/>
        </a:p>
      </dgm:t>
    </dgm:pt>
    <dgm:pt modelId="{3F89783E-1958-4D73-9E9D-4ADDC3DE43EC}" type="sibTrans" cxnId="{EDF810CE-15C3-42DD-BF0A-6F360788C8CC}">
      <dgm:prSet/>
      <dgm:spPr/>
      <dgm:t>
        <a:bodyPr/>
        <a:lstStyle/>
        <a:p>
          <a:endParaRPr lang="fr-FR" sz="1200"/>
        </a:p>
      </dgm:t>
    </dgm:pt>
    <dgm:pt modelId="{0D8A07CC-95B6-4EA0-829E-D9B8D030864E}">
      <dgm:prSet phldrT="[Texte]" custT="1"/>
      <dgm:spPr>
        <a:solidFill>
          <a:schemeClr val="accent6">
            <a:lumMod val="20000"/>
            <a:lumOff val="80000"/>
          </a:schemeClr>
        </a:solidFill>
      </dgm:spPr>
      <dgm:t>
        <a:bodyPr/>
        <a:lstStyle/>
        <a:p>
          <a:r>
            <a:rPr lang="fr-FR" sz="1200" dirty="0">
              <a:hlinkClick xmlns:r="http://schemas.openxmlformats.org/officeDocument/2006/relationships" r:id="rId11" action="ppaction://hlinksldjump"/>
            </a:rPr>
            <a:t>X. </a:t>
          </a:r>
          <a:r>
            <a:rPr lang="fr-FR" sz="1200" dirty="0" err="1">
              <a:hlinkClick xmlns:r="http://schemas.openxmlformats.org/officeDocument/2006/relationships" r:id="rId11" action="ppaction://hlinksldjump"/>
            </a:rPr>
            <a:t>Voc</a:t>
          </a:r>
          <a:r>
            <a:rPr lang="fr-FR" sz="1200" dirty="0">
              <a:hlinkClick xmlns:r="http://schemas.openxmlformats.org/officeDocument/2006/relationships" r:id="rId11" action="ppaction://hlinksldjump"/>
            </a:rPr>
            <a:t>: opinion</a:t>
          </a:r>
          <a:endParaRPr lang="fr-FR" sz="1200" dirty="0"/>
        </a:p>
      </dgm:t>
    </dgm:pt>
    <dgm:pt modelId="{D1EA18D4-45E8-453B-9846-F7DB3EB607EC}" type="parTrans" cxnId="{D7169B87-9B7A-456D-8969-26D2699B1861}">
      <dgm:prSet/>
      <dgm:spPr/>
      <dgm:t>
        <a:bodyPr/>
        <a:lstStyle/>
        <a:p>
          <a:endParaRPr lang="fr-FR" sz="1200"/>
        </a:p>
      </dgm:t>
    </dgm:pt>
    <dgm:pt modelId="{922F579C-F95D-45B9-8EB7-32A2FB74BB9F}" type="sibTrans" cxnId="{D7169B87-9B7A-456D-8969-26D2699B1861}">
      <dgm:prSet/>
      <dgm:spPr/>
      <dgm:t>
        <a:bodyPr/>
        <a:lstStyle/>
        <a:p>
          <a:endParaRPr lang="fr-FR" sz="1200"/>
        </a:p>
      </dgm:t>
    </dgm:pt>
    <dgm:pt modelId="{1C4AA4B7-634C-4CBA-8066-E03FD66C6830}">
      <dgm:prSet phldrT="[Texte]" custT="1"/>
      <dgm:spPr>
        <a:solidFill>
          <a:schemeClr val="accent6">
            <a:lumMod val="20000"/>
            <a:lumOff val="80000"/>
          </a:schemeClr>
        </a:solidFill>
      </dgm:spPr>
      <dgm:t>
        <a:bodyPr/>
        <a:lstStyle/>
        <a:p>
          <a:r>
            <a:rPr lang="fr-FR" sz="1200" dirty="0">
              <a:hlinkClick xmlns:r="http://schemas.openxmlformats.org/officeDocument/2006/relationships" r:id="rId12" action="ppaction://hlinksldjump"/>
            </a:rPr>
            <a:t>III. </a:t>
          </a:r>
          <a:r>
            <a:rPr lang="fr-FR" sz="1200" dirty="0" err="1">
              <a:hlinkClick xmlns:r="http://schemas.openxmlformats.org/officeDocument/2006/relationships" r:id="rId12" action="ppaction://hlinksldjump"/>
            </a:rPr>
            <a:t>Voc</a:t>
          </a:r>
          <a:r>
            <a:rPr lang="fr-FR" sz="1200" dirty="0">
              <a:hlinkClick xmlns:r="http://schemas.openxmlformats.org/officeDocument/2006/relationships" r:id="rId12" action="ppaction://hlinksldjump"/>
            </a:rPr>
            <a:t>: aliments</a:t>
          </a:r>
          <a:endParaRPr lang="fr-FR" sz="1200" dirty="0"/>
        </a:p>
      </dgm:t>
    </dgm:pt>
    <dgm:pt modelId="{F9360B63-235F-4C4F-913A-0129822BD193}" type="parTrans" cxnId="{7C96E37D-2221-4703-9830-2485111A4943}">
      <dgm:prSet/>
      <dgm:spPr/>
      <dgm:t>
        <a:bodyPr/>
        <a:lstStyle/>
        <a:p>
          <a:endParaRPr lang="fr-FR" sz="1200"/>
        </a:p>
      </dgm:t>
    </dgm:pt>
    <dgm:pt modelId="{31BB5B69-4B99-4D7D-8A85-CD53BEB64987}" type="sibTrans" cxnId="{7C96E37D-2221-4703-9830-2485111A4943}">
      <dgm:prSet/>
      <dgm:spPr/>
      <dgm:t>
        <a:bodyPr/>
        <a:lstStyle/>
        <a:p>
          <a:endParaRPr lang="fr-FR" sz="12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12">
        <dgm:presLayoutVars>
          <dgm:bulletEnabled val="1"/>
        </dgm:presLayoutVars>
      </dgm:prSet>
      <dgm:spPr/>
    </dgm:pt>
    <dgm:pt modelId="{4F894FE4-D206-41C8-AF7E-2F059EF7A497}" type="pres">
      <dgm:prSet presAssocID="{D71A99E9-9574-442D-A8CA-B21062B246A6}" presName="parSpace" presStyleCnt="0"/>
      <dgm:spPr/>
    </dgm:pt>
    <dgm:pt modelId="{2F548C05-5D23-47B9-9153-0D08392EF497}" type="pres">
      <dgm:prSet presAssocID="{6FAE786F-AC75-4C08-AB21-821A5A2DCB78}" presName="parTxOnly" presStyleLbl="node1" presStyleIdx="1" presStyleCnt="12">
        <dgm:presLayoutVars>
          <dgm:bulletEnabled val="1"/>
        </dgm:presLayoutVars>
      </dgm:prSet>
      <dgm:spPr/>
    </dgm:pt>
    <dgm:pt modelId="{2641F55C-7678-4F0E-9F26-07FCA1D57FDD}" type="pres">
      <dgm:prSet presAssocID="{EB9486F7-414A-4ECD-8706-C58E89D3C254}" presName="parSpace" presStyleCnt="0"/>
      <dgm:spPr/>
    </dgm:pt>
    <dgm:pt modelId="{07D5B92C-B88D-4097-96C2-28859F65CA7F}" type="pres">
      <dgm:prSet presAssocID="{1C4AA4B7-634C-4CBA-8066-E03FD66C6830}" presName="parTxOnly" presStyleLbl="node1" presStyleIdx="2" presStyleCnt="12">
        <dgm:presLayoutVars>
          <dgm:bulletEnabled val="1"/>
        </dgm:presLayoutVars>
      </dgm:prSet>
      <dgm:spPr/>
    </dgm:pt>
    <dgm:pt modelId="{149AD83A-B175-422B-8511-AB5D0AE3C71B}" type="pres">
      <dgm:prSet presAssocID="{31BB5B69-4B99-4D7D-8A85-CD53BEB64987}" presName="parSpace" presStyleCnt="0"/>
      <dgm:spPr/>
    </dgm:pt>
    <dgm:pt modelId="{0BF32CFA-15F8-41C4-A152-C55FC3476C2D}" type="pres">
      <dgm:prSet presAssocID="{85EC93E8-032B-44C3-96BD-D8FC2CDF2A04}" presName="parTxOnly" presStyleLbl="node1" presStyleIdx="3" presStyleCnt="1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12">
        <dgm:presLayoutVars>
          <dgm:bulletEnabled val="1"/>
        </dgm:presLayoutVars>
      </dgm:prSet>
      <dgm:spPr/>
    </dgm:pt>
    <dgm:pt modelId="{25A1145E-2788-45FB-97B7-F8C4089C4654}" type="pres">
      <dgm:prSet presAssocID="{F11C5AE7-F1F8-4B7B-AAC2-50535A342F1D}" presName="parSpace" presStyleCnt="0"/>
      <dgm:spPr/>
    </dgm:pt>
    <dgm:pt modelId="{9FAE840A-45EF-4838-804D-7D38725257B5}" type="pres">
      <dgm:prSet presAssocID="{51A4E85C-7853-4BD1-99B8-500FA732C07C}" presName="parTxOnly" presStyleLbl="node1" presStyleIdx="5" presStyleCnt="12">
        <dgm:presLayoutVars>
          <dgm:bulletEnabled val="1"/>
        </dgm:presLayoutVars>
      </dgm:prSet>
      <dgm:spPr/>
    </dgm:pt>
    <dgm:pt modelId="{BBB638DF-FC3D-4C30-895A-940F06B6343E}" type="pres">
      <dgm:prSet presAssocID="{1D2E3503-D81D-4ED0-BBED-9752F01DDB36}" presName="parSpace" presStyleCnt="0"/>
      <dgm:spPr/>
    </dgm:pt>
    <dgm:pt modelId="{2CC4FF6B-995D-4E35-BB3F-77D64CD4A0D0}" type="pres">
      <dgm:prSet presAssocID="{2473E0C6-F091-45D1-92DF-C3495EF1C401}" presName="parTxOnly" presStyleLbl="node1" presStyleIdx="6" presStyleCnt="12">
        <dgm:presLayoutVars>
          <dgm:bulletEnabled val="1"/>
        </dgm:presLayoutVars>
      </dgm:prSet>
      <dgm:spPr/>
    </dgm:pt>
    <dgm:pt modelId="{1B769117-C156-4328-97A8-A790DE76E5F3}" type="pres">
      <dgm:prSet presAssocID="{180EAE69-2C01-4311-B9E4-412DA1BB2F8A}" presName="parSpace" presStyleCnt="0"/>
      <dgm:spPr/>
    </dgm:pt>
    <dgm:pt modelId="{E0020522-8D25-4C40-9ABB-B5A802558AAC}" type="pres">
      <dgm:prSet presAssocID="{F6F74AEF-BB45-45DA-85BB-D022F832901F}" presName="parTxOnly" presStyleLbl="node1" presStyleIdx="7" presStyleCnt="12">
        <dgm:presLayoutVars>
          <dgm:bulletEnabled val="1"/>
        </dgm:presLayoutVars>
      </dgm:prSet>
      <dgm:spPr/>
    </dgm:pt>
    <dgm:pt modelId="{8CF0E4F3-6CAB-4DF7-8127-F071599528CD}" type="pres">
      <dgm:prSet presAssocID="{0A7681B3-6438-4331-95BA-32E8E2E65E7D}" presName="parSpace" presStyleCnt="0"/>
      <dgm:spPr/>
    </dgm:pt>
    <dgm:pt modelId="{6EE9DACF-3558-46D5-AD94-BB48E49F1489}" type="pres">
      <dgm:prSet presAssocID="{936D745D-CA20-4C08-BC30-D08A12E607A8}" presName="parTxOnly" presStyleLbl="node1" presStyleIdx="8" presStyleCnt="12">
        <dgm:presLayoutVars>
          <dgm:bulletEnabled val="1"/>
        </dgm:presLayoutVars>
      </dgm:prSet>
      <dgm:spPr/>
    </dgm:pt>
    <dgm:pt modelId="{32911B46-F97F-4525-AD59-CFE95FFB94FB}" type="pres">
      <dgm:prSet presAssocID="{3F89783E-1958-4D73-9E9D-4ADDC3DE43EC}" presName="parSpace" presStyleCnt="0"/>
      <dgm:spPr/>
    </dgm:pt>
    <dgm:pt modelId="{B5879791-AD02-494D-9D78-6C22396A75B7}" type="pres">
      <dgm:prSet presAssocID="{0D8A07CC-95B6-4EA0-829E-D9B8D030864E}" presName="parTxOnly" presStyleLbl="node1" presStyleIdx="9" presStyleCnt="12">
        <dgm:presLayoutVars>
          <dgm:bulletEnabled val="1"/>
        </dgm:presLayoutVars>
      </dgm:prSet>
      <dgm:spPr/>
    </dgm:pt>
    <dgm:pt modelId="{58A52110-D620-4823-A6FA-E8FA09D67D59}" type="pres">
      <dgm:prSet presAssocID="{922F579C-F95D-45B9-8EB7-32A2FB74BB9F}" presName="parSpace" presStyleCnt="0"/>
      <dgm:spPr/>
    </dgm:pt>
    <dgm:pt modelId="{92430BDE-7174-4B03-866C-936903DF07F9}" type="pres">
      <dgm:prSet presAssocID="{9CD13DA1-4E5F-4C46-A83B-A6876944F671}" presName="parTxOnly" presStyleLbl="node1" presStyleIdx="10" presStyleCnt="12">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11" presStyleCnt="12">
        <dgm:presLayoutVars>
          <dgm:bulletEnabled val="1"/>
        </dgm:presLayoutVars>
      </dgm:prSet>
      <dgm:spPr/>
    </dgm:pt>
  </dgm:ptLst>
  <dgm:cxnLst>
    <dgm:cxn modelId="{72738101-32A0-482A-BC85-92CF6BCE71EB}" srcId="{70A282F3-4515-4856-B2C0-86AA77246B51}" destId="{B1C5E547-A81E-4965-963A-5969F01DE233}" srcOrd="11" destOrd="0" parTransId="{AE6CC7CD-9FCB-4360-8E79-DF93DAF60737}" sibTransId="{580937A6-3062-43E0-84A4-203220A55668}"/>
    <dgm:cxn modelId="{BC1FA509-B3C6-4E15-9D7F-18D053E21C90}" type="presOf" srcId="{0D8A07CC-95B6-4EA0-829E-D9B8D030864E}" destId="{B5879791-AD02-494D-9D78-6C22396A75B7}" srcOrd="0" destOrd="0" presId="urn:microsoft.com/office/officeart/2005/8/layout/hChevron3"/>
    <dgm:cxn modelId="{8256F109-2CE8-4062-ACC0-DBE387B5E892}" type="presOf" srcId="{70A282F3-4515-4856-B2C0-86AA77246B51}" destId="{776A1F8C-5C31-4691-9C2B-A7F8DF456F32}" srcOrd="0" destOrd="0" presId="urn:microsoft.com/office/officeart/2005/8/layout/hChevron3"/>
    <dgm:cxn modelId="{738C1013-B35C-45FD-A84F-246877F9D9FE}" type="presOf" srcId="{936D745D-CA20-4C08-BC30-D08A12E607A8}" destId="{6EE9DACF-3558-46D5-AD94-BB48E49F1489}" srcOrd="0" destOrd="0" presId="urn:microsoft.com/office/officeart/2005/8/layout/hChevron3"/>
    <dgm:cxn modelId="{AE06BB18-E8A4-4D1E-ACA5-3BC536A79940}" srcId="{70A282F3-4515-4856-B2C0-86AA77246B51}" destId="{51A4E85C-7853-4BD1-99B8-500FA732C07C}" srcOrd="5" destOrd="0" parTransId="{B7C07AFD-23D0-4ADA-AB3D-00F07F4ED878}" sibTransId="{1D2E3503-D81D-4ED0-BBED-9752F01DDB36}"/>
    <dgm:cxn modelId="{E8BBB22B-7300-4868-A083-1104E6BD099B}" type="presOf" srcId="{71854ADA-8CB0-41DE-A023-09C1AF968FE5}" destId="{10216DF6-6500-4360-8168-79C8E29168F6}" srcOrd="0" destOrd="0" presId="urn:microsoft.com/office/officeart/2005/8/layout/hChevron3"/>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1"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0C3B4C51-DA37-44EB-8B1A-A227097089DF}" type="presOf" srcId="{51A4E85C-7853-4BD1-99B8-500FA732C07C}" destId="{9FAE840A-45EF-4838-804D-7D38725257B5}" srcOrd="0" destOrd="0" presId="urn:microsoft.com/office/officeart/2005/8/layout/hChevron3"/>
    <dgm:cxn modelId="{7C96E37D-2221-4703-9830-2485111A4943}" srcId="{70A282F3-4515-4856-B2C0-86AA77246B51}" destId="{1C4AA4B7-634C-4CBA-8066-E03FD66C6830}" srcOrd="2" destOrd="0" parTransId="{F9360B63-235F-4C4F-913A-0129822BD193}" sibTransId="{31BB5B69-4B99-4D7D-8A85-CD53BEB64987}"/>
    <dgm:cxn modelId="{7003787F-7B8C-4EAA-87AB-559D63E64850}" type="presOf" srcId="{2473E0C6-F091-45D1-92DF-C3495EF1C401}" destId="{2CC4FF6B-995D-4E35-BB3F-77D64CD4A0D0}" srcOrd="0" destOrd="0" presId="urn:microsoft.com/office/officeart/2005/8/layout/hChevron3"/>
    <dgm:cxn modelId="{D7169B87-9B7A-456D-8969-26D2699B1861}" srcId="{70A282F3-4515-4856-B2C0-86AA77246B51}" destId="{0D8A07CC-95B6-4EA0-829E-D9B8D030864E}" srcOrd="9" destOrd="0" parTransId="{D1EA18D4-45E8-453B-9846-F7DB3EB607EC}" sibTransId="{922F579C-F95D-45B9-8EB7-32A2FB74BB9F}"/>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10" destOrd="0" parTransId="{A0441888-E3AF-4D12-AB92-613143FC1909}" sibTransId="{1E76E48C-B58D-4209-8280-B24013EBE79B}"/>
    <dgm:cxn modelId="{5B7573AD-785D-4B55-A230-E32D87EAB77C}" srcId="{70A282F3-4515-4856-B2C0-86AA77246B51}" destId="{F6F74AEF-BB45-45DA-85BB-D022F832901F}" srcOrd="7" destOrd="0" parTransId="{31D343A9-D0AF-42AA-80A0-2F8A29E1D15C}" sibTransId="{0A7681B3-6438-4331-95BA-32E8E2E65E7D}"/>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EDF810CE-15C3-42DD-BF0A-6F360788C8CC}" srcId="{70A282F3-4515-4856-B2C0-86AA77246B51}" destId="{936D745D-CA20-4C08-BC30-D08A12E607A8}" srcOrd="8" destOrd="0" parTransId="{5794BC60-2566-4E8B-AF41-932DE9E3CF09}" sibTransId="{3F89783E-1958-4D73-9E9D-4ADDC3DE43EC}"/>
    <dgm:cxn modelId="{2469B8E2-A478-42E2-AA81-10AD3E8626D6}" type="presOf" srcId="{F6F74AEF-BB45-45DA-85BB-D022F832901F}" destId="{E0020522-8D25-4C40-9ABB-B5A802558AAC}"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9587E1F6-0EDF-4079-BE46-C5E4EDAD7C76}" type="presOf" srcId="{1C4AA4B7-634C-4CBA-8066-E03FD66C6830}" destId="{07D5B92C-B88D-4097-96C2-28859F65CA7F}" srcOrd="0" destOrd="0" presId="urn:microsoft.com/office/officeart/2005/8/layout/hChevron3"/>
    <dgm:cxn modelId="{2A5368FE-1C47-49B5-BBAB-3FCDB61912AD}" srcId="{70A282F3-4515-4856-B2C0-86AA77246B51}" destId="{2473E0C6-F091-45D1-92DF-C3495EF1C401}" srcOrd="6" destOrd="0" parTransId="{4433C147-A76C-4373-82A9-5E8D9C6D1838}" sibTransId="{180EAE69-2C01-4311-B9E4-412DA1BB2F8A}"/>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23E8F3E0-0D4E-44EC-A5D5-384FB891694A}" type="presParOf" srcId="{776A1F8C-5C31-4691-9C2B-A7F8DF456F32}" destId="{2F548C05-5D23-47B9-9153-0D08392EF497}" srcOrd="2" destOrd="0" presId="urn:microsoft.com/office/officeart/2005/8/layout/hChevron3"/>
    <dgm:cxn modelId="{6B743A57-743D-4B08-99B0-997F146DC9E6}" type="presParOf" srcId="{776A1F8C-5C31-4691-9C2B-A7F8DF456F32}" destId="{2641F55C-7678-4F0E-9F26-07FCA1D57FDD}" srcOrd="3" destOrd="0" presId="urn:microsoft.com/office/officeart/2005/8/layout/hChevron3"/>
    <dgm:cxn modelId="{DC205062-3D57-485B-A4A3-88E08CF67B73}" type="presParOf" srcId="{776A1F8C-5C31-4691-9C2B-A7F8DF456F32}" destId="{07D5B92C-B88D-4097-96C2-28859F65CA7F}" srcOrd="4" destOrd="0" presId="urn:microsoft.com/office/officeart/2005/8/layout/hChevron3"/>
    <dgm:cxn modelId="{564C1AF4-A875-4033-AC0C-3A982FD8735B}" type="presParOf" srcId="{776A1F8C-5C31-4691-9C2B-A7F8DF456F32}" destId="{149AD83A-B175-422B-8511-AB5D0AE3C71B}"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2A60B205-ECBC-4A54-8744-FD5CBA466B06}" type="presParOf" srcId="{776A1F8C-5C31-4691-9C2B-A7F8DF456F32}" destId="{9FAE840A-45EF-4838-804D-7D38725257B5}" srcOrd="10" destOrd="0" presId="urn:microsoft.com/office/officeart/2005/8/layout/hChevron3"/>
    <dgm:cxn modelId="{43B5F5F6-6381-4D48-B856-1AB4A62ACFE7}" type="presParOf" srcId="{776A1F8C-5C31-4691-9C2B-A7F8DF456F32}" destId="{BBB638DF-FC3D-4C30-895A-940F06B6343E}" srcOrd="11" destOrd="0" presId="urn:microsoft.com/office/officeart/2005/8/layout/hChevron3"/>
    <dgm:cxn modelId="{3459719D-6CFD-462C-B8D1-15E16C375775}" type="presParOf" srcId="{776A1F8C-5C31-4691-9C2B-A7F8DF456F32}" destId="{2CC4FF6B-995D-4E35-BB3F-77D64CD4A0D0}" srcOrd="12" destOrd="0" presId="urn:microsoft.com/office/officeart/2005/8/layout/hChevron3"/>
    <dgm:cxn modelId="{9BEB9B76-D675-43EF-8776-EF1C3FA58311}" type="presParOf" srcId="{776A1F8C-5C31-4691-9C2B-A7F8DF456F32}" destId="{1B769117-C156-4328-97A8-A790DE76E5F3}" srcOrd="13" destOrd="0" presId="urn:microsoft.com/office/officeart/2005/8/layout/hChevron3"/>
    <dgm:cxn modelId="{3A64E952-699F-4EC7-9C53-12B304A1AC65}" type="presParOf" srcId="{776A1F8C-5C31-4691-9C2B-A7F8DF456F32}" destId="{E0020522-8D25-4C40-9ABB-B5A802558AAC}" srcOrd="14" destOrd="0" presId="urn:microsoft.com/office/officeart/2005/8/layout/hChevron3"/>
    <dgm:cxn modelId="{7C42AB26-C2B4-4645-A7A3-40E0E203DE4E}" type="presParOf" srcId="{776A1F8C-5C31-4691-9C2B-A7F8DF456F32}" destId="{8CF0E4F3-6CAB-4DF7-8127-F071599528CD}" srcOrd="15" destOrd="0" presId="urn:microsoft.com/office/officeart/2005/8/layout/hChevron3"/>
    <dgm:cxn modelId="{D9A9EFE4-1844-4005-8BED-2FB2A5DC5673}" type="presParOf" srcId="{776A1F8C-5C31-4691-9C2B-A7F8DF456F32}" destId="{6EE9DACF-3558-46D5-AD94-BB48E49F1489}" srcOrd="16" destOrd="0" presId="urn:microsoft.com/office/officeart/2005/8/layout/hChevron3"/>
    <dgm:cxn modelId="{DDC766BE-4A32-4C0C-825B-A9815018E346}" type="presParOf" srcId="{776A1F8C-5C31-4691-9C2B-A7F8DF456F32}" destId="{32911B46-F97F-4525-AD59-CFE95FFB94FB}" srcOrd="17" destOrd="0" presId="urn:microsoft.com/office/officeart/2005/8/layout/hChevron3"/>
    <dgm:cxn modelId="{50FEB9A3-6A5E-493F-B5D2-A491D2B86465}" type="presParOf" srcId="{776A1F8C-5C31-4691-9C2B-A7F8DF456F32}" destId="{B5879791-AD02-494D-9D78-6C22396A75B7}" srcOrd="18" destOrd="0" presId="urn:microsoft.com/office/officeart/2005/8/layout/hChevron3"/>
    <dgm:cxn modelId="{0534FCC8-F103-4C46-8CA6-2E6FE1A79070}" type="presParOf" srcId="{776A1F8C-5C31-4691-9C2B-A7F8DF456F32}" destId="{58A52110-D620-4823-A6FA-E8FA09D67D59}" srcOrd="19" destOrd="0" presId="urn:microsoft.com/office/officeart/2005/8/layout/hChevron3"/>
    <dgm:cxn modelId="{FA103E51-2275-407D-9C53-E55B4CF21AE3}" type="presParOf" srcId="{776A1F8C-5C31-4691-9C2B-A7F8DF456F32}" destId="{92430BDE-7174-4B03-866C-936903DF07F9}" srcOrd="20" destOrd="0" presId="urn:microsoft.com/office/officeart/2005/8/layout/hChevron3"/>
    <dgm:cxn modelId="{F31D3BCB-2AFA-458D-96BF-227456F0A622}" type="presParOf" srcId="{776A1F8C-5C31-4691-9C2B-A7F8DF456F32}" destId="{67BB3DEC-BE6B-4F48-94DF-D5CCA4276827}" srcOrd="21" destOrd="0" presId="urn:microsoft.com/office/officeart/2005/8/layout/hChevron3"/>
    <dgm:cxn modelId="{E192B9E4-C8EF-43DC-BA11-78FD917000E5}" type="presParOf" srcId="{776A1F8C-5C31-4691-9C2B-A7F8DF456F32}" destId="{2CB68F4E-D058-4ECE-8D28-436B2D71DCC9}" srcOrd="22"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rgbClr val="FFC000"/>
        </a:solidFill>
      </dgm:spPr>
      <dgm:t>
        <a:bodyPr/>
        <a:lstStyle/>
        <a:p>
          <a:r>
            <a:rPr lang="fr-FR" sz="1200" dirty="0">
              <a:hlinkClick xmlns:r="http://schemas.openxmlformats.org/officeDocument/2006/relationships" r:id="rId1" action="ppaction://hlinksldjump"/>
            </a:rPr>
            <a:t>I. Starter</a:t>
          </a:r>
          <a:endParaRPr lang="fr-FR" sz="1200" dirty="0"/>
        </a:p>
      </dgm:t>
    </dgm:pt>
    <dgm:pt modelId="{C735A598-7BAA-4198-B3DB-B75AF76A8085}" type="parTrans" cxnId="{C66094AE-62B6-4AC2-AD90-6DDD41DB0420}">
      <dgm:prSet/>
      <dgm:spPr/>
      <dgm:t>
        <a:bodyPr/>
        <a:lstStyle/>
        <a:p>
          <a:endParaRPr lang="fr-FR" sz="1200"/>
        </a:p>
      </dgm:t>
    </dgm:pt>
    <dgm:pt modelId="{D71A99E9-9574-442D-A8CA-B21062B246A6}" type="sibTrans" cxnId="{C66094AE-62B6-4AC2-AD90-6DDD41DB0420}">
      <dgm:prSet/>
      <dgm:spPr/>
      <dgm:t>
        <a:bodyPr/>
        <a:lstStyle/>
        <a:p>
          <a:endParaRPr lang="fr-FR" sz="1200"/>
        </a:p>
      </dgm:t>
    </dgm:pt>
    <dgm:pt modelId="{6FAE786F-AC75-4C08-AB21-821A5A2DCB78}">
      <dgm:prSet phldrT="[Texte]" custT="1"/>
      <dgm:spPr>
        <a:solidFill>
          <a:schemeClr val="accent6">
            <a:lumMod val="20000"/>
            <a:lumOff val="80000"/>
          </a:schemeClr>
        </a:solidFill>
      </dgm:spPr>
      <dgm:t>
        <a:bodyPr/>
        <a:lstStyle/>
        <a:p>
          <a:r>
            <a:rPr lang="fr-FR" sz="1200" dirty="0">
              <a:hlinkClick xmlns:r="http://schemas.openxmlformats.org/officeDocument/2006/relationships" r:id="rId2" action="ppaction://hlinksldjump"/>
            </a:rPr>
            <a:t>II. C. texte</a:t>
          </a:r>
          <a:endParaRPr lang="fr-FR" sz="1200" dirty="0"/>
        </a:p>
      </dgm:t>
    </dgm:pt>
    <dgm:pt modelId="{995DA614-9380-4BB6-AF59-3DCB142B5F48}" type="parTrans" cxnId="{999FA33F-C5F2-4496-9223-5605050F10AE}">
      <dgm:prSet/>
      <dgm:spPr/>
      <dgm:t>
        <a:bodyPr/>
        <a:lstStyle/>
        <a:p>
          <a:endParaRPr lang="fr-FR" sz="1200"/>
        </a:p>
      </dgm:t>
    </dgm:pt>
    <dgm:pt modelId="{EB9486F7-414A-4ECD-8706-C58E89D3C254}" type="sibTrans" cxnId="{999FA33F-C5F2-4496-9223-5605050F10AE}">
      <dgm:prSet/>
      <dgm:spPr/>
      <dgm:t>
        <a:bodyPr/>
        <a:lstStyle/>
        <a:p>
          <a:endParaRPr lang="fr-FR" sz="1200"/>
        </a:p>
      </dgm:t>
    </dgm:pt>
    <dgm:pt modelId="{85EC93E8-032B-44C3-96BD-D8FC2CDF2A04}">
      <dgm:prSet phldrT="[Texte]" custT="1"/>
      <dgm:spPr>
        <a:solidFill>
          <a:schemeClr val="accent6">
            <a:lumMod val="20000"/>
            <a:lumOff val="80000"/>
          </a:schemeClr>
        </a:solidFill>
      </dgm:spPr>
      <dgm:t>
        <a:bodyPr/>
        <a:lstStyle/>
        <a:p>
          <a:r>
            <a:rPr lang="fr-FR" sz="1200" dirty="0">
              <a:hlinkClick xmlns:r="http://schemas.openxmlformats.org/officeDocument/2006/relationships" r:id="rId3" action="ppaction://hlinksldjump"/>
            </a:rPr>
            <a:t>IV. Gr: qté définie</a:t>
          </a:r>
          <a:endParaRPr lang="fr-FR" sz="1200" dirty="0"/>
        </a:p>
      </dgm:t>
    </dgm:pt>
    <dgm:pt modelId="{B0ED8357-9422-40D9-916C-E231BBDB607E}" type="parTrans" cxnId="{0A00E1CB-F810-44A5-A8D7-65B7092DF0AD}">
      <dgm:prSet/>
      <dgm:spPr/>
      <dgm:t>
        <a:bodyPr/>
        <a:lstStyle/>
        <a:p>
          <a:endParaRPr lang="fr-FR" sz="1200"/>
        </a:p>
      </dgm:t>
    </dgm:pt>
    <dgm:pt modelId="{9936B63E-A76D-4026-BBC4-6A1BEE9FE167}" type="sibTrans" cxnId="{0A00E1CB-F810-44A5-A8D7-65B7092DF0AD}">
      <dgm:prSet/>
      <dgm:spPr/>
      <dgm:t>
        <a:bodyPr/>
        <a:lstStyle/>
        <a:p>
          <a:endParaRPr lang="fr-FR" sz="1200"/>
        </a:p>
      </dgm:t>
    </dgm:pt>
    <dgm:pt modelId="{63BF9446-41F9-44D2-88CF-A079D597BA95}">
      <dgm:prSet phldrT="[Texte]" custT="1"/>
      <dgm:spPr>
        <a:solidFill>
          <a:schemeClr val="accent6">
            <a:lumMod val="20000"/>
            <a:lumOff val="80000"/>
          </a:schemeClr>
        </a:solidFill>
      </dgm:spPr>
      <dgm:t>
        <a:bodyPr/>
        <a:lstStyle/>
        <a:p>
          <a:r>
            <a:rPr lang="fr-FR" sz="1200" dirty="0">
              <a:hlinkClick xmlns:r="http://schemas.openxmlformats.org/officeDocument/2006/relationships" r:id="rId4" action="ppaction://hlinksldjump"/>
            </a:rPr>
            <a:t>V. Gr: qté indéfinie</a:t>
          </a:r>
          <a:endParaRPr lang="fr-FR" sz="1200" dirty="0"/>
        </a:p>
      </dgm:t>
    </dgm:pt>
    <dgm:pt modelId="{9AEBF485-80B7-4E72-B632-6D0248883F53}" type="parTrans" cxnId="{B2C73BEB-7BFC-4B9A-BF95-0C73B50EBA98}">
      <dgm:prSet/>
      <dgm:spPr/>
      <dgm:t>
        <a:bodyPr/>
        <a:lstStyle/>
        <a:p>
          <a:endParaRPr lang="fr-FR" sz="1200"/>
        </a:p>
      </dgm:t>
    </dgm:pt>
    <dgm:pt modelId="{F11C5AE7-F1F8-4B7B-AAC2-50535A342F1D}" type="sibTrans" cxnId="{B2C73BEB-7BFC-4B9A-BF95-0C73B50EBA98}">
      <dgm:prSet/>
      <dgm:spPr/>
      <dgm:t>
        <a:bodyPr/>
        <a:lstStyle/>
        <a:p>
          <a:endParaRPr lang="fr-FR" sz="1200"/>
        </a:p>
      </dgm:t>
    </dgm:pt>
    <dgm:pt modelId="{9CD13DA1-4E5F-4C46-A83B-A6876944F671}">
      <dgm:prSet phldrT="[Texte]" custT="1"/>
      <dgm:spPr>
        <a:solidFill>
          <a:schemeClr val="accent6">
            <a:lumMod val="20000"/>
            <a:lumOff val="80000"/>
          </a:schemeClr>
        </a:solidFill>
      </dgm:spPr>
      <dgm:t>
        <a:bodyPr/>
        <a:lstStyle/>
        <a:p>
          <a:r>
            <a:rPr lang="fr-FR" sz="1200" dirty="0">
              <a:hlinkClick xmlns:r="http://schemas.openxmlformats.org/officeDocument/2006/relationships" r:id="rId5" action="ppaction://hlinksldjump"/>
            </a:rPr>
            <a:t>XI. Phonétique</a:t>
          </a:r>
          <a:endParaRPr lang="fr-FR" sz="1200" dirty="0"/>
        </a:p>
      </dgm:t>
    </dgm:pt>
    <dgm:pt modelId="{A0441888-E3AF-4D12-AB92-613143FC1909}" type="parTrans" cxnId="{C85385A2-F66B-431C-B9AC-A00FB80E79EB}">
      <dgm:prSet/>
      <dgm:spPr/>
      <dgm:t>
        <a:bodyPr/>
        <a:lstStyle/>
        <a:p>
          <a:endParaRPr lang="fr-FR" sz="1200"/>
        </a:p>
      </dgm:t>
    </dgm:pt>
    <dgm:pt modelId="{1E76E48C-B58D-4209-8280-B24013EBE79B}" type="sibTrans" cxnId="{C85385A2-F66B-431C-B9AC-A00FB80E79EB}">
      <dgm:prSet/>
      <dgm:spPr/>
      <dgm:t>
        <a:bodyPr/>
        <a:lstStyle/>
        <a:p>
          <a:endParaRPr lang="fr-FR" sz="1200"/>
        </a:p>
      </dgm:t>
    </dgm:pt>
    <dgm:pt modelId="{B1C5E547-A81E-4965-963A-5969F01DE233}">
      <dgm:prSet phldrT="[Texte]" custT="1"/>
      <dgm:spPr>
        <a:solidFill>
          <a:schemeClr val="accent6">
            <a:lumMod val="20000"/>
            <a:lumOff val="80000"/>
          </a:schemeClr>
        </a:solidFill>
      </dgm:spPr>
      <dgm:t>
        <a:bodyPr/>
        <a:lstStyle/>
        <a:p>
          <a:r>
            <a:rPr lang="fr-FR" sz="1200" dirty="0">
              <a:hlinkClick xmlns:r="http://schemas.openxmlformats.org/officeDocument/2006/relationships" r:id="rId6" action="ppaction://hlinksldjump"/>
            </a:rPr>
            <a:t>XII. Production</a:t>
          </a:r>
          <a:endParaRPr lang="fr-FR" sz="1200" dirty="0"/>
        </a:p>
      </dgm:t>
    </dgm:pt>
    <dgm:pt modelId="{AE6CC7CD-9FCB-4360-8E79-DF93DAF60737}" type="parTrans" cxnId="{72738101-32A0-482A-BC85-92CF6BCE71EB}">
      <dgm:prSet/>
      <dgm:spPr/>
      <dgm:t>
        <a:bodyPr/>
        <a:lstStyle/>
        <a:p>
          <a:endParaRPr lang="fr-FR" sz="1200"/>
        </a:p>
      </dgm:t>
    </dgm:pt>
    <dgm:pt modelId="{580937A6-3062-43E0-84A4-203220A55668}" type="sibTrans" cxnId="{72738101-32A0-482A-BC85-92CF6BCE71EB}">
      <dgm:prSet/>
      <dgm:spPr/>
      <dgm:t>
        <a:bodyPr/>
        <a:lstStyle/>
        <a:p>
          <a:endParaRPr lang="fr-FR" sz="1200"/>
        </a:p>
      </dgm:t>
    </dgm:pt>
    <dgm:pt modelId="{51A4E85C-7853-4BD1-99B8-500FA732C07C}">
      <dgm:prSet phldrT="[Texte]" custT="1"/>
      <dgm:spPr>
        <a:solidFill>
          <a:schemeClr val="accent6">
            <a:lumMod val="20000"/>
            <a:lumOff val="80000"/>
          </a:schemeClr>
        </a:solidFill>
      </dgm:spPr>
      <dgm:t>
        <a:bodyPr/>
        <a:lstStyle/>
        <a:p>
          <a:r>
            <a:rPr lang="fr-FR" sz="1200" dirty="0">
              <a:hlinkClick xmlns:r="http://schemas.openxmlformats.org/officeDocument/2006/relationships" r:id="rId7" action="ppaction://hlinksldjump"/>
            </a:rPr>
            <a:t>VI. </a:t>
          </a:r>
          <a:r>
            <a:rPr lang="fr-FR" sz="1200" dirty="0" err="1">
              <a:hlinkClick xmlns:r="http://schemas.openxmlformats.org/officeDocument/2006/relationships" r:id="rId7" action="ppaction://hlinksldjump"/>
            </a:rPr>
            <a:t>Voc</a:t>
          </a:r>
          <a:r>
            <a:rPr lang="fr-FR" sz="1200" dirty="0">
              <a:hlinkClick xmlns:r="http://schemas.openxmlformats.org/officeDocument/2006/relationships" r:id="rId7" action="ppaction://hlinksldjump"/>
            </a:rPr>
            <a:t>: actions</a:t>
          </a:r>
          <a:endParaRPr lang="fr-FR" sz="1200" dirty="0"/>
        </a:p>
      </dgm:t>
    </dgm:pt>
    <dgm:pt modelId="{B7C07AFD-23D0-4ADA-AB3D-00F07F4ED878}" type="parTrans" cxnId="{AE06BB18-E8A4-4D1E-ACA5-3BC536A79940}">
      <dgm:prSet/>
      <dgm:spPr/>
      <dgm:t>
        <a:bodyPr/>
        <a:lstStyle/>
        <a:p>
          <a:endParaRPr lang="fr-FR" sz="1200"/>
        </a:p>
      </dgm:t>
    </dgm:pt>
    <dgm:pt modelId="{1D2E3503-D81D-4ED0-BBED-9752F01DDB36}" type="sibTrans" cxnId="{AE06BB18-E8A4-4D1E-ACA5-3BC536A79940}">
      <dgm:prSet/>
      <dgm:spPr/>
      <dgm:t>
        <a:bodyPr/>
        <a:lstStyle/>
        <a:p>
          <a:endParaRPr lang="fr-FR" sz="1200"/>
        </a:p>
      </dgm:t>
    </dgm:pt>
    <dgm:pt modelId="{2473E0C6-F091-45D1-92DF-C3495EF1C401}">
      <dgm:prSet phldrT="[Texte]" custT="1"/>
      <dgm:spPr>
        <a:solidFill>
          <a:schemeClr val="accent6">
            <a:lumMod val="20000"/>
            <a:lumOff val="80000"/>
          </a:schemeClr>
        </a:solidFill>
      </dgm:spPr>
      <dgm:t>
        <a:bodyPr/>
        <a:lstStyle/>
        <a:p>
          <a:r>
            <a:rPr lang="fr-FR" sz="1200" dirty="0">
              <a:hlinkClick xmlns:r="http://schemas.openxmlformats.org/officeDocument/2006/relationships" r:id="rId8" action="ppaction://hlinksldjump"/>
            </a:rPr>
            <a:t>VII. Gr: COD</a:t>
          </a:r>
          <a:endParaRPr lang="fr-FR" sz="1200" dirty="0"/>
        </a:p>
      </dgm:t>
    </dgm:pt>
    <dgm:pt modelId="{4433C147-A76C-4373-82A9-5E8D9C6D1838}" type="parTrans" cxnId="{2A5368FE-1C47-49B5-BBAB-3FCDB61912AD}">
      <dgm:prSet/>
      <dgm:spPr/>
      <dgm:t>
        <a:bodyPr/>
        <a:lstStyle/>
        <a:p>
          <a:endParaRPr lang="fr-FR" sz="1200"/>
        </a:p>
      </dgm:t>
    </dgm:pt>
    <dgm:pt modelId="{180EAE69-2C01-4311-B9E4-412DA1BB2F8A}" type="sibTrans" cxnId="{2A5368FE-1C47-49B5-BBAB-3FCDB61912AD}">
      <dgm:prSet/>
      <dgm:spPr/>
      <dgm:t>
        <a:bodyPr/>
        <a:lstStyle/>
        <a:p>
          <a:endParaRPr lang="fr-FR" sz="1200"/>
        </a:p>
      </dgm:t>
    </dgm:pt>
    <dgm:pt modelId="{F6F74AEF-BB45-45DA-85BB-D022F832901F}">
      <dgm:prSet phldrT="[Texte]" custT="1"/>
      <dgm:spPr>
        <a:solidFill>
          <a:schemeClr val="accent6">
            <a:lumMod val="20000"/>
            <a:lumOff val="80000"/>
          </a:schemeClr>
        </a:solidFill>
      </dgm:spPr>
      <dgm:t>
        <a:bodyPr/>
        <a:lstStyle/>
        <a:p>
          <a:r>
            <a:rPr lang="fr-FR" sz="1200" dirty="0">
              <a:hlinkClick xmlns:r="http://schemas.openxmlformats.org/officeDocument/2006/relationships" r:id="rId9" action="ppaction://hlinksldjump"/>
            </a:rPr>
            <a:t>VIII. Gr: prés. progressif</a:t>
          </a:r>
          <a:endParaRPr lang="fr-FR" sz="1200" dirty="0"/>
        </a:p>
      </dgm:t>
    </dgm:pt>
    <dgm:pt modelId="{31D343A9-D0AF-42AA-80A0-2F8A29E1D15C}" type="parTrans" cxnId="{5B7573AD-785D-4B55-A230-E32D87EAB77C}">
      <dgm:prSet/>
      <dgm:spPr/>
      <dgm:t>
        <a:bodyPr/>
        <a:lstStyle/>
        <a:p>
          <a:endParaRPr lang="fr-FR" sz="1200"/>
        </a:p>
      </dgm:t>
    </dgm:pt>
    <dgm:pt modelId="{0A7681B3-6438-4331-95BA-32E8E2E65E7D}" type="sibTrans" cxnId="{5B7573AD-785D-4B55-A230-E32D87EAB77C}">
      <dgm:prSet/>
      <dgm:spPr/>
      <dgm:t>
        <a:bodyPr/>
        <a:lstStyle/>
        <a:p>
          <a:endParaRPr lang="fr-FR" sz="1200"/>
        </a:p>
      </dgm:t>
    </dgm:pt>
    <dgm:pt modelId="{936D745D-CA20-4C08-BC30-D08A12E607A8}">
      <dgm:prSet phldrT="[Texte]" custT="1"/>
      <dgm:spPr>
        <a:solidFill>
          <a:schemeClr val="accent6">
            <a:lumMod val="20000"/>
            <a:lumOff val="80000"/>
          </a:schemeClr>
        </a:solidFill>
      </dgm:spPr>
      <dgm:t>
        <a:bodyPr/>
        <a:lstStyle/>
        <a:p>
          <a:r>
            <a:rPr lang="fr-FR" sz="1200" dirty="0">
              <a:hlinkClick xmlns:r="http://schemas.openxmlformats.org/officeDocument/2006/relationships" r:id="rId10" action="ppaction://hlinksldjump"/>
            </a:rPr>
            <a:t>IX. </a:t>
          </a:r>
          <a:r>
            <a:rPr lang="fr-FR" sz="1200" dirty="0" err="1">
              <a:hlinkClick xmlns:r="http://schemas.openxmlformats.org/officeDocument/2006/relationships" r:id="rId10" action="ppaction://hlinksldjump"/>
            </a:rPr>
            <a:t>Voc</a:t>
          </a:r>
          <a:r>
            <a:rPr lang="fr-FR" sz="1200" dirty="0">
              <a:hlinkClick xmlns:r="http://schemas.openxmlformats.org/officeDocument/2006/relationships" r:id="rId10" action="ppaction://hlinksldjump"/>
            </a:rPr>
            <a:t>: connecteurs</a:t>
          </a:r>
          <a:endParaRPr lang="fr-FR" sz="1200" dirty="0"/>
        </a:p>
      </dgm:t>
    </dgm:pt>
    <dgm:pt modelId="{5794BC60-2566-4E8B-AF41-932DE9E3CF09}" type="parTrans" cxnId="{EDF810CE-15C3-42DD-BF0A-6F360788C8CC}">
      <dgm:prSet/>
      <dgm:spPr/>
      <dgm:t>
        <a:bodyPr/>
        <a:lstStyle/>
        <a:p>
          <a:endParaRPr lang="fr-FR" sz="1200"/>
        </a:p>
      </dgm:t>
    </dgm:pt>
    <dgm:pt modelId="{3F89783E-1958-4D73-9E9D-4ADDC3DE43EC}" type="sibTrans" cxnId="{EDF810CE-15C3-42DD-BF0A-6F360788C8CC}">
      <dgm:prSet/>
      <dgm:spPr/>
      <dgm:t>
        <a:bodyPr/>
        <a:lstStyle/>
        <a:p>
          <a:endParaRPr lang="fr-FR" sz="1200"/>
        </a:p>
      </dgm:t>
    </dgm:pt>
    <dgm:pt modelId="{0D8A07CC-95B6-4EA0-829E-D9B8D030864E}">
      <dgm:prSet phldrT="[Texte]" custT="1"/>
      <dgm:spPr>
        <a:solidFill>
          <a:schemeClr val="accent6">
            <a:lumMod val="20000"/>
            <a:lumOff val="80000"/>
          </a:schemeClr>
        </a:solidFill>
      </dgm:spPr>
      <dgm:t>
        <a:bodyPr/>
        <a:lstStyle/>
        <a:p>
          <a:r>
            <a:rPr lang="fr-FR" sz="1200" dirty="0">
              <a:hlinkClick xmlns:r="http://schemas.openxmlformats.org/officeDocument/2006/relationships" r:id="rId11" action="ppaction://hlinksldjump"/>
            </a:rPr>
            <a:t>X. </a:t>
          </a:r>
          <a:r>
            <a:rPr lang="fr-FR" sz="1200" dirty="0" err="1">
              <a:hlinkClick xmlns:r="http://schemas.openxmlformats.org/officeDocument/2006/relationships" r:id="rId11" action="ppaction://hlinksldjump"/>
            </a:rPr>
            <a:t>Voc</a:t>
          </a:r>
          <a:r>
            <a:rPr lang="fr-FR" sz="1200" dirty="0">
              <a:hlinkClick xmlns:r="http://schemas.openxmlformats.org/officeDocument/2006/relationships" r:id="rId11" action="ppaction://hlinksldjump"/>
            </a:rPr>
            <a:t>: opinion</a:t>
          </a:r>
          <a:endParaRPr lang="fr-FR" sz="1200" dirty="0"/>
        </a:p>
      </dgm:t>
    </dgm:pt>
    <dgm:pt modelId="{D1EA18D4-45E8-453B-9846-F7DB3EB607EC}" type="parTrans" cxnId="{D7169B87-9B7A-456D-8969-26D2699B1861}">
      <dgm:prSet/>
      <dgm:spPr/>
      <dgm:t>
        <a:bodyPr/>
        <a:lstStyle/>
        <a:p>
          <a:endParaRPr lang="fr-FR" sz="1200"/>
        </a:p>
      </dgm:t>
    </dgm:pt>
    <dgm:pt modelId="{922F579C-F95D-45B9-8EB7-32A2FB74BB9F}" type="sibTrans" cxnId="{D7169B87-9B7A-456D-8969-26D2699B1861}">
      <dgm:prSet/>
      <dgm:spPr/>
      <dgm:t>
        <a:bodyPr/>
        <a:lstStyle/>
        <a:p>
          <a:endParaRPr lang="fr-FR" sz="1200"/>
        </a:p>
      </dgm:t>
    </dgm:pt>
    <dgm:pt modelId="{1C4AA4B7-634C-4CBA-8066-E03FD66C6830}">
      <dgm:prSet phldrT="[Texte]" custT="1"/>
      <dgm:spPr>
        <a:solidFill>
          <a:schemeClr val="accent6">
            <a:lumMod val="20000"/>
            <a:lumOff val="80000"/>
          </a:schemeClr>
        </a:solidFill>
      </dgm:spPr>
      <dgm:t>
        <a:bodyPr/>
        <a:lstStyle/>
        <a:p>
          <a:r>
            <a:rPr lang="fr-FR" sz="1200" dirty="0">
              <a:hlinkClick xmlns:r="http://schemas.openxmlformats.org/officeDocument/2006/relationships" r:id="rId12" action="ppaction://hlinksldjump"/>
            </a:rPr>
            <a:t>III. </a:t>
          </a:r>
          <a:r>
            <a:rPr lang="fr-FR" sz="1200" dirty="0" err="1">
              <a:hlinkClick xmlns:r="http://schemas.openxmlformats.org/officeDocument/2006/relationships" r:id="rId12" action="ppaction://hlinksldjump"/>
            </a:rPr>
            <a:t>Voc</a:t>
          </a:r>
          <a:r>
            <a:rPr lang="fr-FR" sz="1200" dirty="0">
              <a:hlinkClick xmlns:r="http://schemas.openxmlformats.org/officeDocument/2006/relationships" r:id="rId12" action="ppaction://hlinksldjump"/>
            </a:rPr>
            <a:t>: aliments</a:t>
          </a:r>
          <a:endParaRPr lang="fr-FR" sz="1200" dirty="0"/>
        </a:p>
      </dgm:t>
    </dgm:pt>
    <dgm:pt modelId="{F9360B63-235F-4C4F-913A-0129822BD193}" type="parTrans" cxnId="{7C96E37D-2221-4703-9830-2485111A4943}">
      <dgm:prSet/>
      <dgm:spPr/>
      <dgm:t>
        <a:bodyPr/>
        <a:lstStyle/>
        <a:p>
          <a:endParaRPr lang="fr-FR" sz="1200"/>
        </a:p>
      </dgm:t>
    </dgm:pt>
    <dgm:pt modelId="{31BB5B69-4B99-4D7D-8A85-CD53BEB64987}" type="sibTrans" cxnId="{7C96E37D-2221-4703-9830-2485111A4943}">
      <dgm:prSet/>
      <dgm:spPr/>
      <dgm:t>
        <a:bodyPr/>
        <a:lstStyle/>
        <a:p>
          <a:endParaRPr lang="fr-FR" sz="12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12">
        <dgm:presLayoutVars>
          <dgm:bulletEnabled val="1"/>
        </dgm:presLayoutVars>
      </dgm:prSet>
      <dgm:spPr/>
    </dgm:pt>
    <dgm:pt modelId="{4F894FE4-D206-41C8-AF7E-2F059EF7A497}" type="pres">
      <dgm:prSet presAssocID="{D71A99E9-9574-442D-A8CA-B21062B246A6}" presName="parSpace" presStyleCnt="0"/>
      <dgm:spPr/>
    </dgm:pt>
    <dgm:pt modelId="{2F548C05-5D23-47B9-9153-0D08392EF497}" type="pres">
      <dgm:prSet presAssocID="{6FAE786F-AC75-4C08-AB21-821A5A2DCB78}" presName="parTxOnly" presStyleLbl="node1" presStyleIdx="1" presStyleCnt="12">
        <dgm:presLayoutVars>
          <dgm:bulletEnabled val="1"/>
        </dgm:presLayoutVars>
      </dgm:prSet>
      <dgm:spPr/>
    </dgm:pt>
    <dgm:pt modelId="{2641F55C-7678-4F0E-9F26-07FCA1D57FDD}" type="pres">
      <dgm:prSet presAssocID="{EB9486F7-414A-4ECD-8706-C58E89D3C254}" presName="parSpace" presStyleCnt="0"/>
      <dgm:spPr/>
    </dgm:pt>
    <dgm:pt modelId="{07D5B92C-B88D-4097-96C2-28859F65CA7F}" type="pres">
      <dgm:prSet presAssocID="{1C4AA4B7-634C-4CBA-8066-E03FD66C6830}" presName="parTxOnly" presStyleLbl="node1" presStyleIdx="2" presStyleCnt="12">
        <dgm:presLayoutVars>
          <dgm:bulletEnabled val="1"/>
        </dgm:presLayoutVars>
      </dgm:prSet>
      <dgm:spPr/>
    </dgm:pt>
    <dgm:pt modelId="{149AD83A-B175-422B-8511-AB5D0AE3C71B}" type="pres">
      <dgm:prSet presAssocID="{31BB5B69-4B99-4D7D-8A85-CD53BEB64987}" presName="parSpace" presStyleCnt="0"/>
      <dgm:spPr/>
    </dgm:pt>
    <dgm:pt modelId="{0BF32CFA-15F8-41C4-A152-C55FC3476C2D}" type="pres">
      <dgm:prSet presAssocID="{85EC93E8-032B-44C3-96BD-D8FC2CDF2A04}" presName="parTxOnly" presStyleLbl="node1" presStyleIdx="3" presStyleCnt="1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12">
        <dgm:presLayoutVars>
          <dgm:bulletEnabled val="1"/>
        </dgm:presLayoutVars>
      </dgm:prSet>
      <dgm:spPr/>
    </dgm:pt>
    <dgm:pt modelId="{25A1145E-2788-45FB-97B7-F8C4089C4654}" type="pres">
      <dgm:prSet presAssocID="{F11C5AE7-F1F8-4B7B-AAC2-50535A342F1D}" presName="parSpace" presStyleCnt="0"/>
      <dgm:spPr/>
    </dgm:pt>
    <dgm:pt modelId="{9FAE840A-45EF-4838-804D-7D38725257B5}" type="pres">
      <dgm:prSet presAssocID="{51A4E85C-7853-4BD1-99B8-500FA732C07C}" presName="parTxOnly" presStyleLbl="node1" presStyleIdx="5" presStyleCnt="12">
        <dgm:presLayoutVars>
          <dgm:bulletEnabled val="1"/>
        </dgm:presLayoutVars>
      </dgm:prSet>
      <dgm:spPr/>
    </dgm:pt>
    <dgm:pt modelId="{BBB638DF-FC3D-4C30-895A-940F06B6343E}" type="pres">
      <dgm:prSet presAssocID="{1D2E3503-D81D-4ED0-BBED-9752F01DDB36}" presName="parSpace" presStyleCnt="0"/>
      <dgm:spPr/>
    </dgm:pt>
    <dgm:pt modelId="{2CC4FF6B-995D-4E35-BB3F-77D64CD4A0D0}" type="pres">
      <dgm:prSet presAssocID="{2473E0C6-F091-45D1-92DF-C3495EF1C401}" presName="parTxOnly" presStyleLbl="node1" presStyleIdx="6" presStyleCnt="12">
        <dgm:presLayoutVars>
          <dgm:bulletEnabled val="1"/>
        </dgm:presLayoutVars>
      </dgm:prSet>
      <dgm:spPr/>
    </dgm:pt>
    <dgm:pt modelId="{1B769117-C156-4328-97A8-A790DE76E5F3}" type="pres">
      <dgm:prSet presAssocID="{180EAE69-2C01-4311-B9E4-412DA1BB2F8A}" presName="parSpace" presStyleCnt="0"/>
      <dgm:spPr/>
    </dgm:pt>
    <dgm:pt modelId="{E0020522-8D25-4C40-9ABB-B5A802558AAC}" type="pres">
      <dgm:prSet presAssocID="{F6F74AEF-BB45-45DA-85BB-D022F832901F}" presName="parTxOnly" presStyleLbl="node1" presStyleIdx="7" presStyleCnt="12">
        <dgm:presLayoutVars>
          <dgm:bulletEnabled val="1"/>
        </dgm:presLayoutVars>
      </dgm:prSet>
      <dgm:spPr/>
    </dgm:pt>
    <dgm:pt modelId="{8CF0E4F3-6CAB-4DF7-8127-F071599528CD}" type="pres">
      <dgm:prSet presAssocID="{0A7681B3-6438-4331-95BA-32E8E2E65E7D}" presName="parSpace" presStyleCnt="0"/>
      <dgm:spPr/>
    </dgm:pt>
    <dgm:pt modelId="{6EE9DACF-3558-46D5-AD94-BB48E49F1489}" type="pres">
      <dgm:prSet presAssocID="{936D745D-CA20-4C08-BC30-D08A12E607A8}" presName="parTxOnly" presStyleLbl="node1" presStyleIdx="8" presStyleCnt="12">
        <dgm:presLayoutVars>
          <dgm:bulletEnabled val="1"/>
        </dgm:presLayoutVars>
      </dgm:prSet>
      <dgm:spPr/>
    </dgm:pt>
    <dgm:pt modelId="{32911B46-F97F-4525-AD59-CFE95FFB94FB}" type="pres">
      <dgm:prSet presAssocID="{3F89783E-1958-4D73-9E9D-4ADDC3DE43EC}" presName="parSpace" presStyleCnt="0"/>
      <dgm:spPr/>
    </dgm:pt>
    <dgm:pt modelId="{B5879791-AD02-494D-9D78-6C22396A75B7}" type="pres">
      <dgm:prSet presAssocID="{0D8A07CC-95B6-4EA0-829E-D9B8D030864E}" presName="parTxOnly" presStyleLbl="node1" presStyleIdx="9" presStyleCnt="12">
        <dgm:presLayoutVars>
          <dgm:bulletEnabled val="1"/>
        </dgm:presLayoutVars>
      </dgm:prSet>
      <dgm:spPr/>
    </dgm:pt>
    <dgm:pt modelId="{58A52110-D620-4823-A6FA-E8FA09D67D59}" type="pres">
      <dgm:prSet presAssocID="{922F579C-F95D-45B9-8EB7-32A2FB74BB9F}" presName="parSpace" presStyleCnt="0"/>
      <dgm:spPr/>
    </dgm:pt>
    <dgm:pt modelId="{92430BDE-7174-4B03-866C-936903DF07F9}" type="pres">
      <dgm:prSet presAssocID="{9CD13DA1-4E5F-4C46-A83B-A6876944F671}" presName="parTxOnly" presStyleLbl="node1" presStyleIdx="10" presStyleCnt="12">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11" presStyleCnt="12">
        <dgm:presLayoutVars>
          <dgm:bulletEnabled val="1"/>
        </dgm:presLayoutVars>
      </dgm:prSet>
      <dgm:spPr/>
    </dgm:pt>
  </dgm:ptLst>
  <dgm:cxnLst>
    <dgm:cxn modelId="{72738101-32A0-482A-BC85-92CF6BCE71EB}" srcId="{70A282F3-4515-4856-B2C0-86AA77246B51}" destId="{B1C5E547-A81E-4965-963A-5969F01DE233}" srcOrd="11" destOrd="0" parTransId="{AE6CC7CD-9FCB-4360-8E79-DF93DAF60737}" sibTransId="{580937A6-3062-43E0-84A4-203220A55668}"/>
    <dgm:cxn modelId="{BC1FA509-B3C6-4E15-9D7F-18D053E21C90}" type="presOf" srcId="{0D8A07CC-95B6-4EA0-829E-D9B8D030864E}" destId="{B5879791-AD02-494D-9D78-6C22396A75B7}" srcOrd="0" destOrd="0" presId="urn:microsoft.com/office/officeart/2005/8/layout/hChevron3"/>
    <dgm:cxn modelId="{8256F109-2CE8-4062-ACC0-DBE387B5E892}" type="presOf" srcId="{70A282F3-4515-4856-B2C0-86AA77246B51}" destId="{776A1F8C-5C31-4691-9C2B-A7F8DF456F32}" srcOrd="0" destOrd="0" presId="urn:microsoft.com/office/officeart/2005/8/layout/hChevron3"/>
    <dgm:cxn modelId="{738C1013-B35C-45FD-A84F-246877F9D9FE}" type="presOf" srcId="{936D745D-CA20-4C08-BC30-D08A12E607A8}" destId="{6EE9DACF-3558-46D5-AD94-BB48E49F1489}" srcOrd="0" destOrd="0" presId="urn:microsoft.com/office/officeart/2005/8/layout/hChevron3"/>
    <dgm:cxn modelId="{AE06BB18-E8A4-4D1E-ACA5-3BC536A79940}" srcId="{70A282F3-4515-4856-B2C0-86AA77246B51}" destId="{51A4E85C-7853-4BD1-99B8-500FA732C07C}" srcOrd="5" destOrd="0" parTransId="{B7C07AFD-23D0-4ADA-AB3D-00F07F4ED878}" sibTransId="{1D2E3503-D81D-4ED0-BBED-9752F01DDB36}"/>
    <dgm:cxn modelId="{E8BBB22B-7300-4868-A083-1104E6BD099B}" type="presOf" srcId="{71854ADA-8CB0-41DE-A023-09C1AF968FE5}" destId="{10216DF6-6500-4360-8168-79C8E29168F6}" srcOrd="0" destOrd="0" presId="urn:microsoft.com/office/officeart/2005/8/layout/hChevron3"/>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1"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0C3B4C51-DA37-44EB-8B1A-A227097089DF}" type="presOf" srcId="{51A4E85C-7853-4BD1-99B8-500FA732C07C}" destId="{9FAE840A-45EF-4838-804D-7D38725257B5}" srcOrd="0" destOrd="0" presId="urn:microsoft.com/office/officeart/2005/8/layout/hChevron3"/>
    <dgm:cxn modelId="{7C96E37D-2221-4703-9830-2485111A4943}" srcId="{70A282F3-4515-4856-B2C0-86AA77246B51}" destId="{1C4AA4B7-634C-4CBA-8066-E03FD66C6830}" srcOrd="2" destOrd="0" parTransId="{F9360B63-235F-4C4F-913A-0129822BD193}" sibTransId="{31BB5B69-4B99-4D7D-8A85-CD53BEB64987}"/>
    <dgm:cxn modelId="{7003787F-7B8C-4EAA-87AB-559D63E64850}" type="presOf" srcId="{2473E0C6-F091-45D1-92DF-C3495EF1C401}" destId="{2CC4FF6B-995D-4E35-BB3F-77D64CD4A0D0}" srcOrd="0" destOrd="0" presId="urn:microsoft.com/office/officeart/2005/8/layout/hChevron3"/>
    <dgm:cxn modelId="{D7169B87-9B7A-456D-8969-26D2699B1861}" srcId="{70A282F3-4515-4856-B2C0-86AA77246B51}" destId="{0D8A07CC-95B6-4EA0-829E-D9B8D030864E}" srcOrd="9" destOrd="0" parTransId="{D1EA18D4-45E8-453B-9846-F7DB3EB607EC}" sibTransId="{922F579C-F95D-45B9-8EB7-32A2FB74BB9F}"/>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10" destOrd="0" parTransId="{A0441888-E3AF-4D12-AB92-613143FC1909}" sibTransId="{1E76E48C-B58D-4209-8280-B24013EBE79B}"/>
    <dgm:cxn modelId="{5B7573AD-785D-4B55-A230-E32D87EAB77C}" srcId="{70A282F3-4515-4856-B2C0-86AA77246B51}" destId="{F6F74AEF-BB45-45DA-85BB-D022F832901F}" srcOrd="7" destOrd="0" parTransId="{31D343A9-D0AF-42AA-80A0-2F8A29E1D15C}" sibTransId="{0A7681B3-6438-4331-95BA-32E8E2E65E7D}"/>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EDF810CE-15C3-42DD-BF0A-6F360788C8CC}" srcId="{70A282F3-4515-4856-B2C0-86AA77246B51}" destId="{936D745D-CA20-4C08-BC30-D08A12E607A8}" srcOrd="8" destOrd="0" parTransId="{5794BC60-2566-4E8B-AF41-932DE9E3CF09}" sibTransId="{3F89783E-1958-4D73-9E9D-4ADDC3DE43EC}"/>
    <dgm:cxn modelId="{2469B8E2-A478-42E2-AA81-10AD3E8626D6}" type="presOf" srcId="{F6F74AEF-BB45-45DA-85BB-D022F832901F}" destId="{E0020522-8D25-4C40-9ABB-B5A802558AAC}"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9587E1F6-0EDF-4079-BE46-C5E4EDAD7C76}" type="presOf" srcId="{1C4AA4B7-634C-4CBA-8066-E03FD66C6830}" destId="{07D5B92C-B88D-4097-96C2-28859F65CA7F}" srcOrd="0" destOrd="0" presId="urn:microsoft.com/office/officeart/2005/8/layout/hChevron3"/>
    <dgm:cxn modelId="{2A5368FE-1C47-49B5-BBAB-3FCDB61912AD}" srcId="{70A282F3-4515-4856-B2C0-86AA77246B51}" destId="{2473E0C6-F091-45D1-92DF-C3495EF1C401}" srcOrd="6" destOrd="0" parTransId="{4433C147-A76C-4373-82A9-5E8D9C6D1838}" sibTransId="{180EAE69-2C01-4311-B9E4-412DA1BB2F8A}"/>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23E8F3E0-0D4E-44EC-A5D5-384FB891694A}" type="presParOf" srcId="{776A1F8C-5C31-4691-9C2B-A7F8DF456F32}" destId="{2F548C05-5D23-47B9-9153-0D08392EF497}" srcOrd="2" destOrd="0" presId="urn:microsoft.com/office/officeart/2005/8/layout/hChevron3"/>
    <dgm:cxn modelId="{6B743A57-743D-4B08-99B0-997F146DC9E6}" type="presParOf" srcId="{776A1F8C-5C31-4691-9C2B-A7F8DF456F32}" destId="{2641F55C-7678-4F0E-9F26-07FCA1D57FDD}" srcOrd="3" destOrd="0" presId="urn:microsoft.com/office/officeart/2005/8/layout/hChevron3"/>
    <dgm:cxn modelId="{DC205062-3D57-485B-A4A3-88E08CF67B73}" type="presParOf" srcId="{776A1F8C-5C31-4691-9C2B-A7F8DF456F32}" destId="{07D5B92C-B88D-4097-96C2-28859F65CA7F}" srcOrd="4" destOrd="0" presId="urn:microsoft.com/office/officeart/2005/8/layout/hChevron3"/>
    <dgm:cxn modelId="{564C1AF4-A875-4033-AC0C-3A982FD8735B}" type="presParOf" srcId="{776A1F8C-5C31-4691-9C2B-A7F8DF456F32}" destId="{149AD83A-B175-422B-8511-AB5D0AE3C71B}"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2A60B205-ECBC-4A54-8744-FD5CBA466B06}" type="presParOf" srcId="{776A1F8C-5C31-4691-9C2B-A7F8DF456F32}" destId="{9FAE840A-45EF-4838-804D-7D38725257B5}" srcOrd="10" destOrd="0" presId="urn:microsoft.com/office/officeart/2005/8/layout/hChevron3"/>
    <dgm:cxn modelId="{43B5F5F6-6381-4D48-B856-1AB4A62ACFE7}" type="presParOf" srcId="{776A1F8C-5C31-4691-9C2B-A7F8DF456F32}" destId="{BBB638DF-FC3D-4C30-895A-940F06B6343E}" srcOrd="11" destOrd="0" presId="urn:microsoft.com/office/officeart/2005/8/layout/hChevron3"/>
    <dgm:cxn modelId="{3459719D-6CFD-462C-B8D1-15E16C375775}" type="presParOf" srcId="{776A1F8C-5C31-4691-9C2B-A7F8DF456F32}" destId="{2CC4FF6B-995D-4E35-BB3F-77D64CD4A0D0}" srcOrd="12" destOrd="0" presId="urn:microsoft.com/office/officeart/2005/8/layout/hChevron3"/>
    <dgm:cxn modelId="{9BEB9B76-D675-43EF-8776-EF1C3FA58311}" type="presParOf" srcId="{776A1F8C-5C31-4691-9C2B-A7F8DF456F32}" destId="{1B769117-C156-4328-97A8-A790DE76E5F3}" srcOrd="13" destOrd="0" presId="urn:microsoft.com/office/officeart/2005/8/layout/hChevron3"/>
    <dgm:cxn modelId="{3A64E952-699F-4EC7-9C53-12B304A1AC65}" type="presParOf" srcId="{776A1F8C-5C31-4691-9C2B-A7F8DF456F32}" destId="{E0020522-8D25-4C40-9ABB-B5A802558AAC}" srcOrd="14" destOrd="0" presId="urn:microsoft.com/office/officeart/2005/8/layout/hChevron3"/>
    <dgm:cxn modelId="{7C42AB26-C2B4-4645-A7A3-40E0E203DE4E}" type="presParOf" srcId="{776A1F8C-5C31-4691-9C2B-A7F8DF456F32}" destId="{8CF0E4F3-6CAB-4DF7-8127-F071599528CD}" srcOrd="15" destOrd="0" presId="urn:microsoft.com/office/officeart/2005/8/layout/hChevron3"/>
    <dgm:cxn modelId="{D9A9EFE4-1844-4005-8BED-2FB2A5DC5673}" type="presParOf" srcId="{776A1F8C-5C31-4691-9C2B-A7F8DF456F32}" destId="{6EE9DACF-3558-46D5-AD94-BB48E49F1489}" srcOrd="16" destOrd="0" presId="urn:microsoft.com/office/officeart/2005/8/layout/hChevron3"/>
    <dgm:cxn modelId="{DDC766BE-4A32-4C0C-825B-A9815018E346}" type="presParOf" srcId="{776A1F8C-5C31-4691-9C2B-A7F8DF456F32}" destId="{32911B46-F97F-4525-AD59-CFE95FFB94FB}" srcOrd="17" destOrd="0" presId="urn:microsoft.com/office/officeart/2005/8/layout/hChevron3"/>
    <dgm:cxn modelId="{50FEB9A3-6A5E-493F-B5D2-A491D2B86465}" type="presParOf" srcId="{776A1F8C-5C31-4691-9C2B-A7F8DF456F32}" destId="{B5879791-AD02-494D-9D78-6C22396A75B7}" srcOrd="18" destOrd="0" presId="urn:microsoft.com/office/officeart/2005/8/layout/hChevron3"/>
    <dgm:cxn modelId="{0534FCC8-F103-4C46-8CA6-2E6FE1A79070}" type="presParOf" srcId="{776A1F8C-5C31-4691-9C2B-A7F8DF456F32}" destId="{58A52110-D620-4823-A6FA-E8FA09D67D59}" srcOrd="19" destOrd="0" presId="urn:microsoft.com/office/officeart/2005/8/layout/hChevron3"/>
    <dgm:cxn modelId="{FA103E51-2275-407D-9C53-E55B4CF21AE3}" type="presParOf" srcId="{776A1F8C-5C31-4691-9C2B-A7F8DF456F32}" destId="{92430BDE-7174-4B03-866C-936903DF07F9}" srcOrd="20" destOrd="0" presId="urn:microsoft.com/office/officeart/2005/8/layout/hChevron3"/>
    <dgm:cxn modelId="{F31D3BCB-2AFA-458D-96BF-227456F0A622}" type="presParOf" srcId="{776A1F8C-5C31-4691-9C2B-A7F8DF456F32}" destId="{67BB3DEC-BE6B-4F48-94DF-D5CCA4276827}" srcOrd="21" destOrd="0" presId="urn:microsoft.com/office/officeart/2005/8/layout/hChevron3"/>
    <dgm:cxn modelId="{E192B9E4-C8EF-43DC-BA11-78FD917000E5}" type="presParOf" srcId="{776A1F8C-5C31-4691-9C2B-A7F8DF456F32}" destId="{2CB68F4E-D058-4ECE-8D28-436B2D71DCC9}" srcOrd="22" destOrd="0" presId="urn:microsoft.com/office/officeart/2005/8/layout/hChevron3"/>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90.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200" dirty="0">
              <a:hlinkClick xmlns:r="http://schemas.openxmlformats.org/officeDocument/2006/relationships" r:id="rId1" action="ppaction://hlinksldjump"/>
            </a:rPr>
            <a:t>I. Starter</a:t>
          </a:r>
          <a:endParaRPr lang="fr-FR" sz="1200" dirty="0"/>
        </a:p>
      </dgm:t>
    </dgm:pt>
    <dgm:pt modelId="{C735A598-7BAA-4198-B3DB-B75AF76A8085}" type="parTrans" cxnId="{C66094AE-62B6-4AC2-AD90-6DDD41DB0420}">
      <dgm:prSet/>
      <dgm:spPr/>
      <dgm:t>
        <a:bodyPr/>
        <a:lstStyle/>
        <a:p>
          <a:endParaRPr lang="fr-FR" sz="1200"/>
        </a:p>
      </dgm:t>
    </dgm:pt>
    <dgm:pt modelId="{D71A99E9-9574-442D-A8CA-B21062B246A6}" type="sibTrans" cxnId="{C66094AE-62B6-4AC2-AD90-6DDD41DB0420}">
      <dgm:prSet/>
      <dgm:spPr/>
      <dgm:t>
        <a:bodyPr/>
        <a:lstStyle/>
        <a:p>
          <a:endParaRPr lang="fr-FR" sz="1200"/>
        </a:p>
      </dgm:t>
    </dgm:pt>
    <dgm:pt modelId="{6FAE786F-AC75-4C08-AB21-821A5A2DCB78}">
      <dgm:prSet phldrT="[Texte]" custT="1"/>
      <dgm:spPr>
        <a:solidFill>
          <a:schemeClr val="accent6">
            <a:lumMod val="20000"/>
            <a:lumOff val="80000"/>
          </a:schemeClr>
        </a:solidFill>
      </dgm:spPr>
      <dgm:t>
        <a:bodyPr/>
        <a:lstStyle/>
        <a:p>
          <a:r>
            <a:rPr lang="fr-FR" sz="1200" dirty="0">
              <a:hlinkClick xmlns:r="http://schemas.openxmlformats.org/officeDocument/2006/relationships" r:id="rId2" action="ppaction://hlinksldjump"/>
            </a:rPr>
            <a:t>II. C. texte</a:t>
          </a:r>
          <a:endParaRPr lang="fr-FR" sz="1200" dirty="0"/>
        </a:p>
      </dgm:t>
    </dgm:pt>
    <dgm:pt modelId="{995DA614-9380-4BB6-AF59-3DCB142B5F48}" type="parTrans" cxnId="{999FA33F-C5F2-4496-9223-5605050F10AE}">
      <dgm:prSet/>
      <dgm:spPr/>
      <dgm:t>
        <a:bodyPr/>
        <a:lstStyle/>
        <a:p>
          <a:endParaRPr lang="fr-FR" sz="1200"/>
        </a:p>
      </dgm:t>
    </dgm:pt>
    <dgm:pt modelId="{EB9486F7-414A-4ECD-8706-C58E89D3C254}" type="sibTrans" cxnId="{999FA33F-C5F2-4496-9223-5605050F10AE}">
      <dgm:prSet/>
      <dgm:spPr/>
      <dgm:t>
        <a:bodyPr/>
        <a:lstStyle/>
        <a:p>
          <a:endParaRPr lang="fr-FR" sz="1200"/>
        </a:p>
      </dgm:t>
    </dgm:pt>
    <dgm:pt modelId="{85EC93E8-032B-44C3-96BD-D8FC2CDF2A04}">
      <dgm:prSet phldrT="[Texte]" custT="1"/>
      <dgm:spPr>
        <a:solidFill>
          <a:schemeClr val="accent6">
            <a:lumMod val="20000"/>
            <a:lumOff val="80000"/>
          </a:schemeClr>
        </a:solidFill>
      </dgm:spPr>
      <dgm:t>
        <a:bodyPr/>
        <a:lstStyle/>
        <a:p>
          <a:r>
            <a:rPr lang="fr-FR" sz="1200" dirty="0">
              <a:hlinkClick xmlns:r="http://schemas.openxmlformats.org/officeDocument/2006/relationships" r:id="rId3" action="ppaction://hlinksldjump"/>
            </a:rPr>
            <a:t>IV. Gr: qté définie</a:t>
          </a:r>
          <a:endParaRPr lang="fr-FR" sz="1200" dirty="0"/>
        </a:p>
      </dgm:t>
    </dgm:pt>
    <dgm:pt modelId="{B0ED8357-9422-40D9-916C-E231BBDB607E}" type="parTrans" cxnId="{0A00E1CB-F810-44A5-A8D7-65B7092DF0AD}">
      <dgm:prSet/>
      <dgm:spPr/>
      <dgm:t>
        <a:bodyPr/>
        <a:lstStyle/>
        <a:p>
          <a:endParaRPr lang="fr-FR" sz="1200"/>
        </a:p>
      </dgm:t>
    </dgm:pt>
    <dgm:pt modelId="{9936B63E-A76D-4026-BBC4-6A1BEE9FE167}" type="sibTrans" cxnId="{0A00E1CB-F810-44A5-A8D7-65B7092DF0AD}">
      <dgm:prSet/>
      <dgm:spPr/>
      <dgm:t>
        <a:bodyPr/>
        <a:lstStyle/>
        <a:p>
          <a:endParaRPr lang="fr-FR" sz="1200"/>
        </a:p>
      </dgm:t>
    </dgm:pt>
    <dgm:pt modelId="{63BF9446-41F9-44D2-88CF-A079D597BA95}">
      <dgm:prSet phldrT="[Texte]" custT="1"/>
      <dgm:spPr>
        <a:solidFill>
          <a:schemeClr val="accent6">
            <a:lumMod val="20000"/>
            <a:lumOff val="80000"/>
          </a:schemeClr>
        </a:solidFill>
      </dgm:spPr>
      <dgm:t>
        <a:bodyPr/>
        <a:lstStyle/>
        <a:p>
          <a:r>
            <a:rPr lang="fr-FR" sz="1200" dirty="0">
              <a:hlinkClick xmlns:r="http://schemas.openxmlformats.org/officeDocument/2006/relationships" r:id="rId4" action="ppaction://hlinksldjump"/>
            </a:rPr>
            <a:t>V. Gr: qté indéfinie</a:t>
          </a:r>
          <a:endParaRPr lang="fr-FR" sz="1200" dirty="0"/>
        </a:p>
      </dgm:t>
    </dgm:pt>
    <dgm:pt modelId="{9AEBF485-80B7-4E72-B632-6D0248883F53}" type="parTrans" cxnId="{B2C73BEB-7BFC-4B9A-BF95-0C73B50EBA98}">
      <dgm:prSet/>
      <dgm:spPr/>
      <dgm:t>
        <a:bodyPr/>
        <a:lstStyle/>
        <a:p>
          <a:endParaRPr lang="fr-FR" sz="1200"/>
        </a:p>
      </dgm:t>
    </dgm:pt>
    <dgm:pt modelId="{F11C5AE7-F1F8-4B7B-AAC2-50535A342F1D}" type="sibTrans" cxnId="{B2C73BEB-7BFC-4B9A-BF95-0C73B50EBA98}">
      <dgm:prSet/>
      <dgm:spPr/>
      <dgm:t>
        <a:bodyPr/>
        <a:lstStyle/>
        <a:p>
          <a:endParaRPr lang="fr-FR" sz="1200"/>
        </a:p>
      </dgm:t>
    </dgm:pt>
    <dgm:pt modelId="{9CD13DA1-4E5F-4C46-A83B-A6876944F671}">
      <dgm:prSet phldrT="[Texte]" custT="1"/>
      <dgm:spPr>
        <a:solidFill>
          <a:schemeClr val="accent6">
            <a:lumMod val="20000"/>
            <a:lumOff val="80000"/>
          </a:schemeClr>
        </a:solidFill>
      </dgm:spPr>
      <dgm:t>
        <a:bodyPr/>
        <a:lstStyle/>
        <a:p>
          <a:r>
            <a:rPr lang="fr-FR" sz="1200" dirty="0">
              <a:hlinkClick xmlns:r="http://schemas.openxmlformats.org/officeDocument/2006/relationships" r:id="rId5" action="ppaction://hlinksldjump"/>
            </a:rPr>
            <a:t>XI. Phonétique</a:t>
          </a:r>
          <a:endParaRPr lang="fr-FR" sz="1200" dirty="0"/>
        </a:p>
      </dgm:t>
    </dgm:pt>
    <dgm:pt modelId="{A0441888-E3AF-4D12-AB92-613143FC1909}" type="parTrans" cxnId="{C85385A2-F66B-431C-B9AC-A00FB80E79EB}">
      <dgm:prSet/>
      <dgm:spPr/>
      <dgm:t>
        <a:bodyPr/>
        <a:lstStyle/>
        <a:p>
          <a:endParaRPr lang="fr-FR" sz="1200"/>
        </a:p>
      </dgm:t>
    </dgm:pt>
    <dgm:pt modelId="{1E76E48C-B58D-4209-8280-B24013EBE79B}" type="sibTrans" cxnId="{C85385A2-F66B-431C-B9AC-A00FB80E79EB}">
      <dgm:prSet/>
      <dgm:spPr/>
      <dgm:t>
        <a:bodyPr/>
        <a:lstStyle/>
        <a:p>
          <a:endParaRPr lang="fr-FR" sz="1200"/>
        </a:p>
      </dgm:t>
    </dgm:pt>
    <dgm:pt modelId="{B1C5E547-A81E-4965-963A-5969F01DE233}">
      <dgm:prSet phldrT="[Texte]" custT="1"/>
      <dgm:spPr>
        <a:solidFill>
          <a:schemeClr val="accent6">
            <a:lumMod val="20000"/>
            <a:lumOff val="80000"/>
          </a:schemeClr>
        </a:solidFill>
      </dgm:spPr>
      <dgm:t>
        <a:bodyPr/>
        <a:lstStyle/>
        <a:p>
          <a:r>
            <a:rPr lang="fr-FR" sz="1200" dirty="0">
              <a:hlinkClick xmlns:r="http://schemas.openxmlformats.org/officeDocument/2006/relationships" r:id="rId6" action="ppaction://hlinksldjump"/>
            </a:rPr>
            <a:t>XII. Production</a:t>
          </a:r>
          <a:endParaRPr lang="fr-FR" sz="1200" dirty="0"/>
        </a:p>
      </dgm:t>
    </dgm:pt>
    <dgm:pt modelId="{AE6CC7CD-9FCB-4360-8E79-DF93DAF60737}" type="parTrans" cxnId="{72738101-32A0-482A-BC85-92CF6BCE71EB}">
      <dgm:prSet/>
      <dgm:spPr/>
      <dgm:t>
        <a:bodyPr/>
        <a:lstStyle/>
        <a:p>
          <a:endParaRPr lang="fr-FR" sz="1200"/>
        </a:p>
      </dgm:t>
    </dgm:pt>
    <dgm:pt modelId="{580937A6-3062-43E0-84A4-203220A55668}" type="sibTrans" cxnId="{72738101-32A0-482A-BC85-92CF6BCE71EB}">
      <dgm:prSet/>
      <dgm:spPr/>
      <dgm:t>
        <a:bodyPr/>
        <a:lstStyle/>
        <a:p>
          <a:endParaRPr lang="fr-FR" sz="1200"/>
        </a:p>
      </dgm:t>
    </dgm:pt>
    <dgm:pt modelId="{51A4E85C-7853-4BD1-99B8-500FA732C07C}">
      <dgm:prSet phldrT="[Texte]" custT="1"/>
      <dgm:spPr>
        <a:solidFill>
          <a:schemeClr val="accent6">
            <a:lumMod val="20000"/>
            <a:lumOff val="80000"/>
          </a:schemeClr>
        </a:solidFill>
      </dgm:spPr>
      <dgm:t>
        <a:bodyPr/>
        <a:lstStyle/>
        <a:p>
          <a:r>
            <a:rPr lang="fr-FR" sz="1200" dirty="0">
              <a:hlinkClick xmlns:r="http://schemas.openxmlformats.org/officeDocument/2006/relationships" r:id="rId7" action="ppaction://hlinksldjump"/>
            </a:rPr>
            <a:t>VI. </a:t>
          </a:r>
          <a:r>
            <a:rPr lang="fr-FR" sz="1200" dirty="0" err="1">
              <a:hlinkClick xmlns:r="http://schemas.openxmlformats.org/officeDocument/2006/relationships" r:id="rId7" action="ppaction://hlinksldjump"/>
            </a:rPr>
            <a:t>Voc</a:t>
          </a:r>
          <a:r>
            <a:rPr lang="fr-FR" sz="1200" dirty="0">
              <a:hlinkClick xmlns:r="http://schemas.openxmlformats.org/officeDocument/2006/relationships" r:id="rId7" action="ppaction://hlinksldjump"/>
            </a:rPr>
            <a:t>: actions</a:t>
          </a:r>
          <a:endParaRPr lang="fr-FR" sz="1200" dirty="0"/>
        </a:p>
      </dgm:t>
    </dgm:pt>
    <dgm:pt modelId="{B7C07AFD-23D0-4ADA-AB3D-00F07F4ED878}" type="parTrans" cxnId="{AE06BB18-E8A4-4D1E-ACA5-3BC536A79940}">
      <dgm:prSet/>
      <dgm:spPr/>
      <dgm:t>
        <a:bodyPr/>
        <a:lstStyle/>
        <a:p>
          <a:endParaRPr lang="fr-FR" sz="1200"/>
        </a:p>
      </dgm:t>
    </dgm:pt>
    <dgm:pt modelId="{1D2E3503-D81D-4ED0-BBED-9752F01DDB36}" type="sibTrans" cxnId="{AE06BB18-E8A4-4D1E-ACA5-3BC536A79940}">
      <dgm:prSet/>
      <dgm:spPr/>
      <dgm:t>
        <a:bodyPr/>
        <a:lstStyle/>
        <a:p>
          <a:endParaRPr lang="fr-FR" sz="1200"/>
        </a:p>
      </dgm:t>
    </dgm:pt>
    <dgm:pt modelId="{2473E0C6-F091-45D1-92DF-C3495EF1C401}">
      <dgm:prSet phldrT="[Texte]" custT="1"/>
      <dgm:spPr>
        <a:solidFill>
          <a:schemeClr val="accent6">
            <a:lumMod val="20000"/>
            <a:lumOff val="80000"/>
          </a:schemeClr>
        </a:solidFill>
      </dgm:spPr>
      <dgm:t>
        <a:bodyPr/>
        <a:lstStyle/>
        <a:p>
          <a:r>
            <a:rPr lang="fr-FR" sz="1200" dirty="0">
              <a:hlinkClick xmlns:r="http://schemas.openxmlformats.org/officeDocument/2006/relationships" r:id="rId8" action="ppaction://hlinksldjump"/>
            </a:rPr>
            <a:t>VII. Gr: COD</a:t>
          </a:r>
          <a:endParaRPr lang="fr-FR" sz="1200" dirty="0"/>
        </a:p>
      </dgm:t>
    </dgm:pt>
    <dgm:pt modelId="{4433C147-A76C-4373-82A9-5E8D9C6D1838}" type="parTrans" cxnId="{2A5368FE-1C47-49B5-BBAB-3FCDB61912AD}">
      <dgm:prSet/>
      <dgm:spPr/>
      <dgm:t>
        <a:bodyPr/>
        <a:lstStyle/>
        <a:p>
          <a:endParaRPr lang="fr-FR" sz="1200"/>
        </a:p>
      </dgm:t>
    </dgm:pt>
    <dgm:pt modelId="{180EAE69-2C01-4311-B9E4-412DA1BB2F8A}" type="sibTrans" cxnId="{2A5368FE-1C47-49B5-BBAB-3FCDB61912AD}">
      <dgm:prSet/>
      <dgm:spPr/>
      <dgm:t>
        <a:bodyPr/>
        <a:lstStyle/>
        <a:p>
          <a:endParaRPr lang="fr-FR" sz="1200"/>
        </a:p>
      </dgm:t>
    </dgm:pt>
    <dgm:pt modelId="{F6F74AEF-BB45-45DA-85BB-D022F832901F}">
      <dgm:prSet phldrT="[Texte]" custT="1"/>
      <dgm:spPr>
        <a:solidFill>
          <a:srgbClr val="FFC000"/>
        </a:solidFill>
      </dgm:spPr>
      <dgm:t>
        <a:bodyPr/>
        <a:lstStyle/>
        <a:p>
          <a:r>
            <a:rPr lang="fr-FR" sz="1200" dirty="0">
              <a:hlinkClick xmlns:r="http://schemas.openxmlformats.org/officeDocument/2006/relationships" r:id="rId9" action="ppaction://hlinksldjump"/>
            </a:rPr>
            <a:t>VIII. Gr: prés. progressif</a:t>
          </a:r>
          <a:endParaRPr lang="fr-FR" sz="1200" dirty="0"/>
        </a:p>
      </dgm:t>
    </dgm:pt>
    <dgm:pt modelId="{31D343A9-D0AF-42AA-80A0-2F8A29E1D15C}" type="parTrans" cxnId="{5B7573AD-785D-4B55-A230-E32D87EAB77C}">
      <dgm:prSet/>
      <dgm:spPr/>
      <dgm:t>
        <a:bodyPr/>
        <a:lstStyle/>
        <a:p>
          <a:endParaRPr lang="fr-FR" sz="1200"/>
        </a:p>
      </dgm:t>
    </dgm:pt>
    <dgm:pt modelId="{0A7681B3-6438-4331-95BA-32E8E2E65E7D}" type="sibTrans" cxnId="{5B7573AD-785D-4B55-A230-E32D87EAB77C}">
      <dgm:prSet/>
      <dgm:spPr/>
      <dgm:t>
        <a:bodyPr/>
        <a:lstStyle/>
        <a:p>
          <a:endParaRPr lang="fr-FR" sz="1200"/>
        </a:p>
      </dgm:t>
    </dgm:pt>
    <dgm:pt modelId="{936D745D-CA20-4C08-BC30-D08A12E607A8}">
      <dgm:prSet phldrT="[Texte]" custT="1"/>
      <dgm:spPr>
        <a:solidFill>
          <a:schemeClr val="accent6">
            <a:lumMod val="20000"/>
            <a:lumOff val="80000"/>
          </a:schemeClr>
        </a:solidFill>
      </dgm:spPr>
      <dgm:t>
        <a:bodyPr/>
        <a:lstStyle/>
        <a:p>
          <a:r>
            <a:rPr lang="fr-FR" sz="1200" dirty="0">
              <a:hlinkClick xmlns:r="http://schemas.openxmlformats.org/officeDocument/2006/relationships" r:id="rId10" action="ppaction://hlinksldjump"/>
            </a:rPr>
            <a:t>IX. </a:t>
          </a:r>
          <a:r>
            <a:rPr lang="fr-FR" sz="1200" dirty="0" err="1">
              <a:hlinkClick xmlns:r="http://schemas.openxmlformats.org/officeDocument/2006/relationships" r:id="rId10" action="ppaction://hlinksldjump"/>
            </a:rPr>
            <a:t>Voc</a:t>
          </a:r>
          <a:r>
            <a:rPr lang="fr-FR" sz="1200" dirty="0">
              <a:hlinkClick xmlns:r="http://schemas.openxmlformats.org/officeDocument/2006/relationships" r:id="rId10" action="ppaction://hlinksldjump"/>
            </a:rPr>
            <a:t>: connecteurs</a:t>
          </a:r>
          <a:endParaRPr lang="fr-FR" sz="1200" dirty="0"/>
        </a:p>
      </dgm:t>
    </dgm:pt>
    <dgm:pt modelId="{5794BC60-2566-4E8B-AF41-932DE9E3CF09}" type="parTrans" cxnId="{EDF810CE-15C3-42DD-BF0A-6F360788C8CC}">
      <dgm:prSet/>
      <dgm:spPr/>
      <dgm:t>
        <a:bodyPr/>
        <a:lstStyle/>
        <a:p>
          <a:endParaRPr lang="fr-FR" sz="1200"/>
        </a:p>
      </dgm:t>
    </dgm:pt>
    <dgm:pt modelId="{3F89783E-1958-4D73-9E9D-4ADDC3DE43EC}" type="sibTrans" cxnId="{EDF810CE-15C3-42DD-BF0A-6F360788C8CC}">
      <dgm:prSet/>
      <dgm:spPr/>
      <dgm:t>
        <a:bodyPr/>
        <a:lstStyle/>
        <a:p>
          <a:endParaRPr lang="fr-FR" sz="1200"/>
        </a:p>
      </dgm:t>
    </dgm:pt>
    <dgm:pt modelId="{0D8A07CC-95B6-4EA0-829E-D9B8D030864E}">
      <dgm:prSet phldrT="[Texte]" custT="1"/>
      <dgm:spPr>
        <a:solidFill>
          <a:schemeClr val="accent6">
            <a:lumMod val="20000"/>
            <a:lumOff val="80000"/>
          </a:schemeClr>
        </a:solidFill>
      </dgm:spPr>
      <dgm:t>
        <a:bodyPr/>
        <a:lstStyle/>
        <a:p>
          <a:r>
            <a:rPr lang="fr-FR" sz="1200" dirty="0">
              <a:hlinkClick xmlns:r="http://schemas.openxmlformats.org/officeDocument/2006/relationships" r:id="rId11" action="ppaction://hlinksldjump"/>
            </a:rPr>
            <a:t>X. </a:t>
          </a:r>
          <a:r>
            <a:rPr lang="fr-FR" sz="1200" dirty="0" err="1">
              <a:hlinkClick xmlns:r="http://schemas.openxmlformats.org/officeDocument/2006/relationships" r:id="rId11" action="ppaction://hlinksldjump"/>
            </a:rPr>
            <a:t>Voc</a:t>
          </a:r>
          <a:r>
            <a:rPr lang="fr-FR" sz="1200" dirty="0">
              <a:hlinkClick xmlns:r="http://schemas.openxmlformats.org/officeDocument/2006/relationships" r:id="rId11" action="ppaction://hlinksldjump"/>
            </a:rPr>
            <a:t>: opinion</a:t>
          </a:r>
          <a:endParaRPr lang="fr-FR" sz="1200" dirty="0"/>
        </a:p>
      </dgm:t>
    </dgm:pt>
    <dgm:pt modelId="{D1EA18D4-45E8-453B-9846-F7DB3EB607EC}" type="parTrans" cxnId="{D7169B87-9B7A-456D-8969-26D2699B1861}">
      <dgm:prSet/>
      <dgm:spPr/>
      <dgm:t>
        <a:bodyPr/>
        <a:lstStyle/>
        <a:p>
          <a:endParaRPr lang="fr-FR" sz="1200"/>
        </a:p>
      </dgm:t>
    </dgm:pt>
    <dgm:pt modelId="{922F579C-F95D-45B9-8EB7-32A2FB74BB9F}" type="sibTrans" cxnId="{D7169B87-9B7A-456D-8969-26D2699B1861}">
      <dgm:prSet/>
      <dgm:spPr/>
      <dgm:t>
        <a:bodyPr/>
        <a:lstStyle/>
        <a:p>
          <a:endParaRPr lang="fr-FR" sz="1200"/>
        </a:p>
      </dgm:t>
    </dgm:pt>
    <dgm:pt modelId="{1C4AA4B7-634C-4CBA-8066-E03FD66C6830}">
      <dgm:prSet phldrT="[Texte]" custT="1"/>
      <dgm:spPr>
        <a:solidFill>
          <a:schemeClr val="accent6">
            <a:lumMod val="20000"/>
            <a:lumOff val="80000"/>
          </a:schemeClr>
        </a:solidFill>
      </dgm:spPr>
      <dgm:t>
        <a:bodyPr/>
        <a:lstStyle/>
        <a:p>
          <a:r>
            <a:rPr lang="fr-FR" sz="1200" dirty="0">
              <a:hlinkClick xmlns:r="http://schemas.openxmlformats.org/officeDocument/2006/relationships" r:id="rId12" action="ppaction://hlinksldjump"/>
            </a:rPr>
            <a:t>III. </a:t>
          </a:r>
          <a:r>
            <a:rPr lang="fr-FR" sz="1200" dirty="0" err="1">
              <a:hlinkClick xmlns:r="http://schemas.openxmlformats.org/officeDocument/2006/relationships" r:id="rId12" action="ppaction://hlinksldjump"/>
            </a:rPr>
            <a:t>Voc</a:t>
          </a:r>
          <a:r>
            <a:rPr lang="fr-FR" sz="1200" dirty="0">
              <a:hlinkClick xmlns:r="http://schemas.openxmlformats.org/officeDocument/2006/relationships" r:id="rId12" action="ppaction://hlinksldjump"/>
            </a:rPr>
            <a:t>: aliments</a:t>
          </a:r>
          <a:endParaRPr lang="fr-FR" sz="1200" dirty="0"/>
        </a:p>
      </dgm:t>
    </dgm:pt>
    <dgm:pt modelId="{F9360B63-235F-4C4F-913A-0129822BD193}" type="parTrans" cxnId="{7C96E37D-2221-4703-9830-2485111A4943}">
      <dgm:prSet/>
      <dgm:spPr/>
      <dgm:t>
        <a:bodyPr/>
        <a:lstStyle/>
        <a:p>
          <a:endParaRPr lang="fr-FR" sz="1200"/>
        </a:p>
      </dgm:t>
    </dgm:pt>
    <dgm:pt modelId="{31BB5B69-4B99-4D7D-8A85-CD53BEB64987}" type="sibTrans" cxnId="{7C96E37D-2221-4703-9830-2485111A4943}">
      <dgm:prSet/>
      <dgm:spPr/>
      <dgm:t>
        <a:bodyPr/>
        <a:lstStyle/>
        <a:p>
          <a:endParaRPr lang="fr-FR" sz="12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12">
        <dgm:presLayoutVars>
          <dgm:bulletEnabled val="1"/>
        </dgm:presLayoutVars>
      </dgm:prSet>
      <dgm:spPr/>
    </dgm:pt>
    <dgm:pt modelId="{4F894FE4-D206-41C8-AF7E-2F059EF7A497}" type="pres">
      <dgm:prSet presAssocID="{D71A99E9-9574-442D-A8CA-B21062B246A6}" presName="parSpace" presStyleCnt="0"/>
      <dgm:spPr/>
    </dgm:pt>
    <dgm:pt modelId="{2F548C05-5D23-47B9-9153-0D08392EF497}" type="pres">
      <dgm:prSet presAssocID="{6FAE786F-AC75-4C08-AB21-821A5A2DCB78}" presName="parTxOnly" presStyleLbl="node1" presStyleIdx="1" presStyleCnt="12">
        <dgm:presLayoutVars>
          <dgm:bulletEnabled val="1"/>
        </dgm:presLayoutVars>
      </dgm:prSet>
      <dgm:spPr/>
    </dgm:pt>
    <dgm:pt modelId="{2641F55C-7678-4F0E-9F26-07FCA1D57FDD}" type="pres">
      <dgm:prSet presAssocID="{EB9486F7-414A-4ECD-8706-C58E89D3C254}" presName="parSpace" presStyleCnt="0"/>
      <dgm:spPr/>
    </dgm:pt>
    <dgm:pt modelId="{07D5B92C-B88D-4097-96C2-28859F65CA7F}" type="pres">
      <dgm:prSet presAssocID="{1C4AA4B7-634C-4CBA-8066-E03FD66C6830}" presName="parTxOnly" presStyleLbl="node1" presStyleIdx="2" presStyleCnt="12">
        <dgm:presLayoutVars>
          <dgm:bulletEnabled val="1"/>
        </dgm:presLayoutVars>
      </dgm:prSet>
      <dgm:spPr/>
    </dgm:pt>
    <dgm:pt modelId="{149AD83A-B175-422B-8511-AB5D0AE3C71B}" type="pres">
      <dgm:prSet presAssocID="{31BB5B69-4B99-4D7D-8A85-CD53BEB64987}" presName="parSpace" presStyleCnt="0"/>
      <dgm:spPr/>
    </dgm:pt>
    <dgm:pt modelId="{0BF32CFA-15F8-41C4-A152-C55FC3476C2D}" type="pres">
      <dgm:prSet presAssocID="{85EC93E8-032B-44C3-96BD-D8FC2CDF2A04}" presName="parTxOnly" presStyleLbl="node1" presStyleIdx="3" presStyleCnt="1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12">
        <dgm:presLayoutVars>
          <dgm:bulletEnabled val="1"/>
        </dgm:presLayoutVars>
      </dgm:prSet>
      <dgm:spPr/>
    </dgm:pt>
    <dgm:pt modelId="{25A1145E-2788-45FB-97B7-F8C4089C4654}" type="pres">
      <dgm:prSet presAssocID="{F11C5AE7-F1F8-4B7B-AAC2-50535A342F1D}" presName="parSpace" presStyleCnt="0"/>
      <dgm:spPr/>
    </dgm:pt>
    <dgm:pt modelId="{9FAE840A-45EF-4838-804D-7D38725257B5}" type="pres">
      <dgm:prSet presAssocID="{51A4E85C-7853-4BD1-99B8-500FA732C07C}" presName="parTxOnly" presStyleLbl="node1" presStyleIdx="5" presStyleCnt="12">
        <dgm:presLayoutVars>
          <dgm:bulletEnabled val="1"/>
        </dgm:presLayoutVars>
      </dgm:prSet>
      <dgm:spPr/>
    </dgm:pt>
    <dgm:pt modelId="{BBB638DF-FC3D-4C30-895A-940F06B6343E}" type="pres">
      <dgm:prSet presAssocID="{1D2E3503-D81D-4ED0-BBED-9752F01DDB36}" presName="parSpace" presStyleCnt="0"/>
      <dgm:spPr/>
    </dgm:pt>
    <dgm:pt modelId="{2CC4FF6B-995D-4E35-BB3F-77D64CD4A0D0}" type="pres">
      <dgm:prSet presAssocID="{2473E0C6-F091-45D1-92DF-C3495EF1C401}" presName="parTxOnly" presStyleLbl="node1" presStyleIdx="6" presStyleCnt="12">
        <dgm:presLayoutVars>
          <dgm:bulletEnabled val="1"/>
        </dgm:presLayoutVars>
      </dgm:prSet>
      <dgm:spPr/>
    </dgm:pt>
    <dgm:pt modelId="{1B769117-C156-4328-97A8-A790DE76E5F3}" type="pres">
      <dgm:prSet presAssocID="{180EAE69-2C01-4311-B9E4-412DA1BB2F8A}" presName="parSpace" presStyleCnt="0"/>
      <dgm:spPr/>
    </dgm:pt>
    <dgm:pt modelId="{E0020522-8D25-4C40-9ABB-B5A802558AAC}" type="pres">
      <dgm:prSet presAssocID="{F6F74AEF-BB45-45DA-85BB-D022F832901F}" presName="parTxOnly" presStyleLbl="node1" presStyleIdx="7" presStyleCnt="12">
        <dgm:presLayoutVars>
          <dgm:bulletEnabled val="1"/>
        </dgm:presLayoutVars>
      </dgm:prSet>
      <dgm:spPr/>
    </dgm:pt>
    <dgm:pt modelId="{8CF0E4F3-6CAB-4DF7-8127-F071599528CD}" type="pres">
      <dgm:prSet presAssocID="{0A7681B3-6438-4331-95BA-32E8E2E65E7D}" presName="parSpace" presStyleCnt="0"/>
      <dgm:spPr/>
    </dgm:pt>
    <dgm:pt modelId="{6EE9DACF-3558-46D5-AD94-BB48E49F1489}" type="pres">
      <dgm:prSet presAssocID="{936D745D-CA20-4C08-BC30-D08A12E607A8}" presName="parTxOnly" presStyleLbl="node1" presStyleIdx="8" presStyleCnt="12">
        <dgm:presLayoutVars>
          <dgm:bulletEnabled val="1"/>
        </dgm:presLayoutVars>
      </dgm:prSet>
      <dgm:spPr/>
    </dgm:pt>
    <dgm:pt modelId="{32911B46-F97F-4525-AD59-CFE95FFB94FB}" type="pres">
      <dgm:prSet presAssocID="{3F89783E-1958-4D73-9E9D-4ADDC3DE43EC}" presName="parSpace" presStyleCnt="0"/>
      <dgm:spPr/>
    </dgm:pt>
    <dgm:pt modelId="{B5879791-AD02-494D-9D78-6C22396A75B7}" type="pres">
      <dgm:prSet presAssocID="{0D8A07CC-95B6-4EA0-829E-D9B8D030864E}" presName="parTxOnly" presStyleLbl="node1" presStyleIdx="9" presStyleCnt="12">
        <dgm:presLayoutVars>
          <dgm:bulletEnabled val="1"/>
        </dgm:presLayoutVars>
      </dgm:prSet>
      <dgm:spPr/>
    </dgm:pt>
    <dgm:pt modelId="{58A52110-D620-4823-A6FA-E8FA09D67D59}" type="pres">
      <dgm:prSet presAssocID="{922F579C-F95D-45B9-8EB7-32A2FB74BB9F}" presName="parSpace" presStyleCnt="0"/>
      <dgm:spPr/>
    </dgm:pt>
    <dgm:pt modelId="{92430BDE-7174-4B03-866C-936903DF07F9}" type="pres">
      <dgm:prSet presAssocID="{9CD13DA1-4E5F-4C46-A83B-A6876944F671}" presName="parTxOnly" presStyleLbl="node1" presStyleIdx="10" presStyleCnt="12">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11" presStyleCnt="12">
        <dgm:presLayoutVars>
          <dgm:bulletEnabled val="1"/>
        </dgm:presLayoutVars>
      </dgm:prSet>
      <dgm:spPr/>
    </dgm:pt>
  </dgm:ptLst>
  <dgm:cxnLst>
    <dgm:cxn modelId="{72738101-32A0-482A-BC85-92CF6BCE71EB}" srcId="{70A282F3-4515-4856-B2C0-86AA77246B51}" destId="{B1C5E547-A81E-4965-963A-5969F01DE233}" srcOrd="11" destOrd="0" parTransId="{AE6CC7CD-9FCB-4360-8E79-DF93DAF60737}" sibTransId="{580937A6-3062-43E0-84A4-203220A55668}"/>
    <dgm:cxn modelId="{BC1FA509-B3C6-4E15-9D7F-18D053E21C90}" type="presOf" srcId="{0D8A07CC-95B6-4EA0-829E-D9B8D030864E}" destId="{B5879791-AD02-494D-9D78-6C22396A75B7}" srcOrd="0" destOrd="0" presId="urn:microsoft.com/office/officeart/2005/8/layout/hChevron3"/>
    <dgm:cxn modelId="{8256F109-2CE8-4062-ACC0-DBE387B5E892}" type="presOf" srcId="{70A282F3-4515-4856-B2C0-86AA77246B51}" destId="{776A1F8C-5C31-4691-9C2B-A7F8DF456F32}" srcOrd="0" destOrd="0" presId="urn:microsoft.com/office/officeart/2005/8/layout/hChevron3"/>
    <dgm:cxn modelId="{738C1013-B35C-45FD-A84F-246877F9D9FE}" type="presOf" srcId="{936D745D-CA20-4C08-BC30-D08A12E607A8}" destId="{6EE9DACF-3558-46D5-AD94-BB48E49F1489}" srcOrd="0" destOrd="0" presId="urn:microsoft.com/office/officeart/2005/8/layout/hChevron3"/>
    <dgm:cxn modelId="{AE06BB18-E8A4-4D1E-ACA5-3BC536A79940}" srcId="{70A282F3-4515-4856-B2C0-86AA77246B51}" destId="{51A4E85C-7853-4BD1-99B8-500FA732C07C}" srcOrd="5" destOrd="0" parTransId="{B7C07AFD-23D0-4ADA-AB3D-00F07F4ED878}" sibTransId="{1D2E3503-D81D-4ED0-BBED-9752F01DDB36}"/>
    <dgm:cxn modelId="{E8BBB22B-7300-4868-A083-1104E6BD099B}" type="presOf" srcId="{71854ADA-8CB0-41DE-A023-09C1AF968FE5}" destId="{10216DF6-6500-4360-8168-79C8E29168F6}" srcOrd="0" destOrd="0" presId="urn:microsoft.com/office/officeart/2005/8/layout/hChevron3"/>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1"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0C3B4C51-DA37-44EB-8B1A-A227097089DF}" type="presOf" srcId="{51A4E85C-7853-4BD1-99B8-500FA732C07C}" destId="{9FAE840A-45EF-4838-804D-7D38725257B5}" srcOrd="0" destOrd="0" presId="urn:microsoft.com/office/officeart/2005/8/layout/hChevron3"/>
    <dgm:cxn modelId="{7C96E37D-2221-4703-9830-2485111A4943}" srcId="{70A282F3-4515-4856-B2C0-86AA77246B51}" destId="{1C4AA4B7-634C-4CBA-8066-E03FD66C6830}" srcOrd="2" destOrd="0" parTransId="{F9360B63-235F-4C4F-913A-0129822BD193}" sibTransId="{31BB5B69-4B99-4D7D-8A85-CD53BEB64987}"/>
    <dgm:cxn modelId="{7003787F-7B8C-4EAA-87AB-559D63E64850}" type="presOf" srcId="{2473E0C6-F091-45D1-92DF-C3495EF1C401}" destId="{2CC4FF6B-995D-4E35-BB3F-77D64CD4A0D0}" srcOrd="0" destOrd="0" presId="urn:microsoft.com/office/officeart/2005/8/layout/hChevron3"/>
    <dgm:cxn modelId="{D7169B87-9B7A-456D-8969-26D2699B1861}" srcId="{70A282F3-4515-4856-B2C0-86AA77246B51}" destId="{0D8A07CC-95B6-4EA0-829E-D9B8D030864E}" srcOrd="9" destOrd="0" parTransId="{D1EA18D4-45E8-453B-9846-F7DB3EB607EC}" sibTransId="{922F579C-F95D-45B9-8EB7-32A2FB74BB9F}"/>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10" destOrd="0" parTransId="{A0441888-E3AF-4D12-AB92-613143FC1909}" sibTransId="{1E76E48C-B58D-4209-8280-B24013EBE79B}"/>
    <dgm:cxn modelId="{5B7573AD-785D-4B55-A230-E32D87EAB77C}" srcId="{70A282F3-4515-4856-B2C0-86AA77246B51}" destId="{F6F74AEF-BB45-45DA-85BB-D022F832901F}" srcOrd="7" destOrd="0" parTransId="{31D343A9-D0AF-42AA-80A0-2F8A29E1D15C}" sibTransId="{0A7681B3-6438-4331-95BA-32E8E2E65E7D}"/>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EDF810CE-15C3-42DD-BF0A-6F360788C8CC}" srcId="{70A282F3-4515-4856-B2C0-86AA77246B51}" destId="{936D745D-CA20-4C08-BC30-D08A12E607A8}" srcOrd="8" destOrd="0" parTransId="{5794BC60-2566-4E8B-AF41-932DE9E3CF09}" sibTransId="{3F89783E-1958-4D73-9E9D-4ADDC3DE43EC}"/>
    <dgm:cxn modelId="{2469B8E2-A478-42E2-AA81-10AD3E8626D6}" type="presOf" srcId="{F6F74AEF-BB45-45DA-85BB-D022F832901F}" destId="{E0020522-8D25-4C40-9ABB-B5A802558AAC}"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9587E1F6-0EDF-4079-BE46-C5E4EDAD7C76}" type="presOf" srcId="{1C4AA4B7-634C-4CBA-8066-E03FD66C6830}" destId="{07D5B92C-B88D-4097-96C2-28859F65CA7F}" srcOrd="0" destOrd="0" presId="urn:microsoft.com/office/officeart/2005/8/layout/hChevron3"/>
    <dgm:cxn modelId="{2A5368FE-1C47-49B5-BBAB-3FCDB61912AD}" srcId="{70A282F3-4515-4856-B2C0-86AA77246B51}" destId="{2473E0C6-F091-45D1-92DF-C3495EF1C401}" srcOrd="6" destOrd="0" parTransId="{4433C147-A76C-4373-82A9-5E8D9C6D1838}" sibTransId="{180EAE69-2C01-4311-B9E4-412DA1BB2F8A}"/>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23E8F3E0-0D4E-44EC-A5D5-384FB891694A}" type="presParOf" srcId="{776A1F8C-5C31-4691-9C2B-A7F8DF456F32}" destId="{2F548C05-5D23-47B9-9153-0D08392EF497}" srcOrd="2" destOrd="0" presId="urn:microsoft.com/office/officeart/2005/8/layout/hChevron3"/>
    <dgm:cxn modelId="{6B743A57-743D-4B08-99B0-997F146DC9E6}" type="presParOf" srcId="{776A1F8C-5C31-4691-9C2B-A7F8DF456F32}" destId="{2641F55C-7678-4F0E-9F26-07FCA1D57FDD}" srcOrd="3" destOrd="0" presId="urn:microsoft.com/office/officeart/2005/8/layout/hChevron3"/>
    <dgm:cxn modelId="{DC205062-3D57-485B-A4A3-88E08CF67B73}" type="presParOf" srcId="{776A1F8C-5C31-4691-9C2B-A7F8DF456F32}" destId="{07D5B92C-B88D-4097-96C2-28859F65CA7F}" srcOrd="4" destOrd="0" presId="urn:microsoft.com/office/officeart/2005/8/layout/hChevron3"/>
    <dgm:cxn modelId="{564C1AF4-A875-4033-AC0C-3A982FD8735B}" type="presParOf" srcId="{776A1F8C-5C31-4691-9C2B-A7F8DF456F32}" destId="{149AD83A-B175-422B-8511-AB5D0AE3C71B}"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2A60B205-ECBC-4A54-8744-FD5CBA466B06}" type="presParOf" srcId="{776A1F8C-5C31-4691-9C2B-A7F8DF456F32}" destId="{9FAE840A-45EF-4838-804D-7D38725257B5}" srcOrd="10" destOrd="0" presId="urn:microsoft.com/office/officeart/2005/8/layout/hChevron3"/>
    <dgm:cxn modelId="{43B5F5F6-6381-4D48-B856-1AB4A62ACFE7}" type="presParOf" srcId="{776A1F8C-5C31-4691-9C2B-A7F8DF456F32}" destId="{BBB638DF-FC3D-4C30-895A-940F06B6343E}" srcOrd="11" destOrd="0" presId="urn:microsoft.com/office/officeart/2005/8/layout/hChevron3"/>
    <dgm:cxn modelId="{3459719D-6CFD-462C-B8D1-15E16C375775}" type="presParOf" srcId="{776A1F8C-5C31-4691-9C2B-A7F8DF456F32}" destId="{2CC4FF6B-995D-4E35-BB3F-77D64CD4A0D0}" srcOrd="12" destOrd="0" presId="urn:microsoft.com/office/officeart/2005/8/layout/hChevron3"/>
    <dgm:cxn modelId="{9BEB9B76-D675-43EF-8776-EF1C3FA58311}" type="presParOf" srcId="{776A1F8C-5C31-4691-9C2B-A7F8DF456F32}" destId="{1B769117-C156-4328-97A8-A790DE76E5F3}" srcOrd="13" destOrd="0" presId="urn:microsoft.com/office/officeart/2005/8/layout/hChevron3"/>
    <dgm:cxn modelId="{3A64E952-699F-4EC7-9C53-12B304A1AC65}" type="presParOf" srcId="{776A1F8C-5C31-4691-9C2B-A7F8DF456F32}" destId="{E0020522-8D25-4C40-9ABB-B5A802558AAC}" srcOrd="14" destOrd="0" presId="urn:microsoft.com/office/officeart/2005/8/layout/hChevron3"/>
    <dgm:cxn modelId="{7C42AB26-C2B4-4645-A7A3-40E0E203DE4E}" type="presParOf" srcId="{776A1F8C-5C31-4691-9C2B-A7F8DF456F32}" destId="{8CF0E4F3-6CAB-4DF7-8127-F071599528CD}" srcOrd="15" destOrd="0" presId="urn:microsoft.com/office/officeart/2005/8/layout/hChevron3"/>
    <dgm:cxn modelId="{D9A9EFE4-1844-4005-8BED-2FB2A5DC5673}" type="presParOf" srcId="{776A1F8C-5C31-4691-9C2B-A7F8DF456F32}" destId="{6EE9DACF-3558-46D5-AD94-BB48E49F1489}" srcOrd="16" destOrd="0" presId="urn:microsoft.com/office/officeart/2005/8/layout/hChevron3"/>
    <dgm:cxn modelId="{DDC766BE-4A32-4C0C-825B-A9815018E346}" type="presParOf" srcId="{776A1F8C-5C31-4691-9C2B-A7F8DF456F32}" destId="{32911B46-F97F-4525-AD59-CFE95FFB94FB}" srcOrd="17" destOrd="0" presId="urn:microsoft.com/office/officeart/2005/8/layout/hChevron3"/>
    <dgm:cxn modelId="{50FEB9A3-6A5E-493F-B5D2-A491D2B86465}" type="presParOf" srcId="{776A1F8C-5C31-4691-9C2B-A7F8DF456F32}" destId="{B5879791-AD02-494D-9D78-6C22396A75B7}" srcOrd="18" destOrd="0" presId="urn:microsoft.com/office/officeart/2005/8/layout/hChevron3"/>
    <dgm:cxn modelId="{0534FCC8-F103-4C46-8CA6-2E6FE1A79070}" type="presParOf" srcId="{776A1F8C-5C31-4691-9C2B-A7F8DF456F32}" destId="{58A52110-D620-4823-A6FA-E8FA09D67D59}" srcOrd="19" destOrd="0" presId="urn:microsoft.com/office/officeart/2005/8/layout/hChevron3"/>
    <dgm:cxn modelId="{FA103E51-2275-407D-9C53-E55B4CF21AE3}" type="presParOf" srcId="{776A1F8C-5C31-4691-9C2B-A7F8DF456F32}" destId="{92430BDE-7174-4B03-866C-936903DF07F9}" srcOrd="20" destOrd="0" presId="urn:microsoft.com/office/officeart/2005/8/layout/hChevron3"/>
    <dgm:cxn modelId="{F31D3BCB-2AFA-458D-96BF-227456F0A622}" type="presParOf" srcId="{776A1F8C-5C31-4691-9C2B-A7F8DF456F32}" destId="{67BB3DEC-BE6B-4F48-94DF-D5CCA4276827}" srcOrd="21" destOrd="0" presId="urn:microsoft.com/office/officeart/2005/8/layout/hChevron3"/>
    <dgm:cxn modelId="{E192B9E4-C8EF-43DC-BA11-78FD917000E5}" type="presParOf" srcId="{776A1F8C-5C31-4691-9C2B-A7F8DF456F32}" destId="{2CB68F4E-D058-4ECE-8D28-436B2D71DCC9}" srcOrd="22"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1.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200" dirty="0">
              <a:hlinkClick xmlns:r="http://schemas.openxmlformats.org/officeDocument/2006/relationships" r:id="rId1" action="ppaction://hlinksldjump"/>
            </a:rPr>
            <a:t>I. Starter</a:t>
          </a:r>
          <a:endParaRPr lang="fr-FR" sz="1200" dirty="0"/>
        </a:p>
      </dgm:t>
    </dgm:pt>
    <dgm:pt modelId="{C735A598-7BAA-4198-B3DB-B75AF76A8085}" type="parTrans" cxnId="{C66094AE-62B6-4AC2-AD90-6DDD41DB0420}">
      <dgm:prSet/>
      <dgm:spPr/>
      <dgm:t>
        <a:bodyPr/>
        <a:lstStyle/>
        <a:p>
          <a:endParaRPr lang="fr-FR" sz="1200"/>
        </a:p>
      </dgm:t>
    </dgm:pt>
    <dgm:pt modelId="{D71A99E9-9574-442D-A8CA-B21062B246A6}" type="sibTrans" cxnId="{C66094AE-62B6-4AC2-AD90-6DDD41DB0420}">
      <dgm:prSet/>
      <dgm:spPr/>
      <dgm:t>
        <a:bodyPr/>
        <a:lstStyle/>
        <a:p>
          <a:endParaRPr lang="fr-FR" sz="1200"/>
        </a:p>
      </dgm:t>
    </dgm:pt>
    <dgm:pt modelId="{6FAE786F-AC75-4C08-AB21-821A5A2DCB78}">
      <dgm:prSet phldrT="[Texte]" custT="1"/>
      <dgm:spPr>
        <a:solidFill>
          <a:schemeClr val="accent6">
            <a:lumMod val="20000"/>
            <a:lumOff val="80000"/>
          </a:schemeClr>
        </a:solidFill>
      </dgm:spPr>
      <dgm:t>
        <a:bodyPr/>
        <a:lstStyle/>
        <a:p>
          <a:r>
            <a:rPr lang="fr-FR" sz="1200" dirty="0">
              <a:hlinkClick xmlns:r="http://schemas.openxmlformats.org/officeDocument/2006/relationships" r:id="rId2" action="ppaction://hlinksldjump"/>
            </a:rPr>
            <a:t>II. C. texte</a:t>
          </a:r>
          <a:endParaRPr lang="fr-FR" sz="1200" dirty="0"/>
        </a:p>
      </dgm:t>
    </dgm:pt>
    <dgm:pt modelId="{995DA614-9380-4BB6-AF59-3DCB142B5F48}" type="parTrans" cxnId="{999FA33F-C5F2-4496-9223-5605050F10AE}">
      <dgm:prSet/>
      <dgm:spPr/>
      <dgm:t>
        <a:bodyPr/>
        <a:lstStyle/>
        <a:p>
          <a:endParaRPr lang="fr-FR" sz="1200"/>
        </a:p>
      </dgm:t>
    </dgm:pt>
    <dgm:pt modelId="{EB9486F7-414A-4ECD-8706-C58E89D3C254}" type="sibTrans" cxnId="{999FA33F-C5F2-4496-9223-5605050F10AE}">
      <dgm:prSet/>
      <dgm:spPr/>
      <dgm:t>
        <a:bodyPr/>
        <a:lstStyle/>
        <a:p>
          <a:endParaRPr lang="fr-FR" sz="1200"/>
        </a:p>
      </dgm:t>
    </dgm:pt>
    <dgm:pt modelId="{85EC93E8-032B-44C3-96BD-D8FC2CDF2A04}">
      <dgm:prSet phldrT="[Texte]" custT="1"/>
      <dgm:spPr>
        <a:solidFill>
          <a:schemeClr val="accent6">
            <a:lumMod val="20000"/>
            <a:lumOff val="80000"/>
          </a:schemeClr>
        </a:solidFill>
      </dgm:spPr>
      <dgm:t>
        <a:bodyPr/>
        <a:lstStyle/>
        <a:p>
          <a:r>
            <a:rPr lang="fr-FR" sz="1200" dirty="0">
              <a:hlinkClick xmlns:r="http://schemas.openxmlformats.org/officeDocument/2006/relationships" r:id="rId3" action="ppaction://hlinksldjump"/>
            </a:rPr>
            <a:t>IV. Gr: qté définie</a:t>
          </a:r>
          <a:endParaRPr lang="fr-FR" sz="1200" dirty="0"/>
        </a:p>
      </dgm:t>
    </dgm:pt>
    <dgm:pt modelId="{B0ED8357-9422-40D9-916C-E231BBDB607E}" type="parTrans" cxnId="{0A00E1CB-F810-44A5-A8D7-65B7092DF0AD}">
      <dgm:prSet/>
      <dgm:spPr/>
      <dgm:t>
        <a:bodyPr/>
        <a:lstStyle/>
        <a:p>
          <a:endParaRPr lang="fr-FR" sz="1200"/>
        </a:p>
      </dgm:t>
    </dgm:pt>
    <dgm:pt modelId="{9936B63E-A76D-4026-BBC4-6A1BEE9FE167}" type="sibTrans" cxnId="{0A00E1CB-F810-44A5-A8D7-65B7092DF0AD}">
      <dgm:prSet/>
      <dgm:spPr/>
      <dgm:t>
        <a:bodyPr/>
        <a:lstStyle/>
        <a:p>
          <a:endParaRPr lang="fr-FR" sz="1200"/>
        </a:p>
      </dgm:t>
    </dgm:pt>
    <dgm:pt modelId="{63BF9446-41F9-44D2-88CF-A079D597BA95}">
      <dgm:prSet phldrT="[Texte]" custT="1"/>
      <dgm:spPr>
        <a:solidFill>
          <a:schemeClr val="accent6">
            <a:lumMod val="20000"/>
            <a:lumOff val="80000"/>
          </a:schemeClr>
        </a:solidFill>
      </dgm:spPr>
      <dgm:t>
        <a:bodyPr/>
        <a:lstStyle/>
        <a:p>
          <a:r>
            <a:rPr lang="fr-FR" sz="1200" dirty="0">
              <a:hlinkClick xmlns:r="http://schemas.openxmlformats.org/officeDocument/2006/relationships" r:id="rId4" action="ppaction://hlinksldjump"/>
            </a:rPr>
            <a:t>V. Gr: qté indéfinie</a:t>
          </a:r>
          <a:endParaRPr lang="fr-FR" sz="1200" dirty="0"/>
        </a:p>
      </dgm:t>
    </dgm:pt>
    <dgm:pt modelId="{9AEBF485-80B7-4E72-B632-6D0248883F53}" type="parTrans" cxnId="{B2C73BEB-7BFC-4B9A-BF95-0C73B50EBA98}">
      <dgm:prSet/>
      <dgm:spPr/>
      <dgm:t>
        <a:bodyPr/>
        <a:lstStyle/>
        <a:p>
          <a:endParaRPr lang="fr-FR" sz="1200"/>
        </a:p>
      </dgm:t>
    </dgm:pt>
    <dgm:pt modelId="{F11C5AE7-F1F8-4B7B-AAC2-50535A342F1D}" type="sibTrans" cxnId="{B2C73BEB-7BFC-4B9A-BF95-0C73B50EBA98}">
      <dgm:prSet/>
      <dgm:spPr/>
      <dgm:t>
        <a:bodyPr/>
        <a:lstStyle/>
        <a:p>
          <a:endParaRPr lang="fr-FR" sz="1200"/>
        </a:p>
      </dgm:t>
    </dgm:pt>
    <dgm:pt modelId="{9CD13DA1-4E5F-4C46-A83B-A6876944F671}">
      <dgm:prSet phldrT="[Texte]" custT="1"/>
      <dgm:spPr>
        <a:solidFill>
          <a:schemeClr val="accent6">
            <a:lumMod val="20000"/>
            <a:lumOff val="80000"/>
          </a:schemeClr>
        </a:solidFill>
      </dgm:spPr>
      <dgm:t>
        <a:bodyPr/>
        <a:lstStyle/>
        <a:p>
          <a:r>
            <a:rPr lang="fr-FR" sz="1200" dirty="0">
              <a:hlinkClick xmlns:r="http://schemas.openxmlformats.org/officeDocument/2006/relationships" r:id="rId5" action="ppaction://hlinksldjump"/>
            </a:rPr>
            <a:t>XI. Phonétique</a:t>
          </a:r>
          <a:endParaRPr lang="fr-FR" sz="1200" dirty="0"/>
        </a:p>
      </dgm:t>
    </dgm:pt>
    <dgm:pt modelId="{A0441888-E3AF-4D12-AB92-613143FC1909}" type="parTrans" cxnId="{C85385A2-F66B-431C-B9AC-A00FB80E79EB}">
      <dgm:prSet/>
      <dgm:spPr/>
      <dgm:t>
        <a:bodyPr/>
        <a:lstStyle/>
        <a:p>
          <a:endParaRPr lang="fr-FR" sz="1200"/>
        </a:p>
      </dgm:t>
    </dgm:pt>
    <dgm:pt modelId="{1E76E48C-B58D-4209-8280-B24013EBE79B}" type="sibTrans" cxnId="{C85385A2-F66B-431C-B9AC-A00FB80E79EB}">
      <dgm:prSet/>
      <dgm:spPr/>
      <dgm:t>
        <a:bodyPr/>
        <a:lstStyle/>
        <a:p>
          <a:endParaRPr lang="fr-FR" sz="1200"/>
        </a:p>
      </dgm:t>
    </dgm:pt>
    <dgm:pt modelId="{B1C5E547-A81E-4965-963A-5969F01DE233}">
      <dgm:prSet phldrT="[Texte]" custT="1"/>
      <dgm:spPr>
        <a:solidFill>
          <a:schemeClr val="accent6">
            <a:lumMod val="20000"/>
            <a:lumOff val="80000"/>
          </a:schemeClr>
        </a:solidFill>
      </dgm:spPr>
      <dgm:t>
        <a:bodyPr/>
        <a:lstStyle/>
        <a:p>
          <a:r>
            <a:rPr lang="fr-FR" sz="1200" dirty="0">
              <a:hlinkClick xmlns:r="http://schemas.openxmlformats.org/officeDocument/2006/relationships" r:id="rId6" action="ppaction://hlinksldjump"/>
            </a:rPr>
            <a:t>XII. Production</a:t>
          </a:r>
          <a:endParaRPr lang="fr-FR" sz="1200" dirty="0"/>
        </a:p>
      </dgm:t>
    </dgm:pt>
    <dgm:pt modelId="{AE6CC7CD-9FCB-4360-8E79-DF93DAF60737}" type="parTrans" cxnId="{72738101-32A0-482A-BC85-92CF6BCE71EB}">
      <dgm:prSet/>
      <dgm:spPr/>
      <dgm:t>
        <a:bodyPr/>
        <a:lstStyle/>
        <a:p>
          <a:endParaRPr lang="fr-FR" sz="1200"/>
        </a:p>
      </dgm:t>
    </dgm:pt>
    <dgm:pt modelId="{580937A6-3062-43E0-84A4-203220A55668}" type="sibTrans" cxnId="{72738101-32A0-482A-BC85-92CF6BCE71EB}">
      <dgm:prSet/>
      <dgm:spPr/>
      <dgm:t>
        <a:bodyPr/>
        <a:lstStyle/>
        <a:p>
          <a:endParaRPr lang="fr-FR" sz="1200"/>
        </a:p>
      </dgm:t>
    </dgm:pt>
    <dgm:pt modelId="{51A4E85C-7853-4BD1-99B8-500FA732C07C}">
      <dgm:prSet phldrT="[Texte]" custT="1"/>
      <dgm:spPr>
        <a:solidFill>
          <a:schemeClr val="accent6">
            <a:lumMod val="20000"/>
            <a:lumOff val="80000"/>
          </a:schemeClr>
        </a:solidFill>
      </dgm:spPr>
      <dgm:t>
        <a:bodyPr/>
        <a:lstStyle/>
        <a:p>
          <a:r>
            <a:rPr lang="fr-FR" sz="1200" dirty="0">
              <a:hlinkClick xmlns:r="http://schemas.openxmlformats.org/officeDocument/2006/relationships" r:id="rId7" action="ppaction://hlinksldjump"/>
            </a:rPr>
            <a:t>VI. </a:t>
          </a:r>
          <a:r>
            <a:rPr lang="fr-FR" sz="1200" dirty="0" err="1">
              <a:hlinkClick xmlns:r="http://schemas.openxmlformats.org/officeDocument/2006/relationships" r:id="rId7" action="ppaction://hlinksldjump"/>
            </a:rPr>
            <a:t>Voc</a:t>
          </a:r>
          <a:r>
            <a:rPr lang="fr-FR" sz="1200" dirty="0">
              <a:hlinkClick xmlns:r="http://schemas.openxmlformats.org/officeDocument/2006/relationships" r:id="rId7" action="ppaction://hlinksldjump"/>
            </a:rPr>
            <a:t>: actions</a:t>
          </a:r>
          <a:endParaRPr lang="fr-FR" sz="1200" dirty="0"/>
        </a:p>
      </dgm:t>
    </dgm:pt>
    <dgm:pt modelId="{B7C07AFD-23D0-4ADA-AB3D-00F07F4ED878}" type="parTrans" cxnId="{AE06BB18-E8A4-4D1E-ACA5-3BC536A79940}">
      <dgm:prSet/>
      <dgm:spPr/>
      <dgm:t>
        <a:bodyPr/>
        <a:lstStyle/>
        <a:p>
          <a:endParaRPr lang="fr-FR" sz="1200"/>
        </a:p>
      </dgm:t>
    </dgm:pt>
    <dgm:pt modelId="{1D2E3503-D81D-4ED0-BBED-9752F01DDB36}" type="sibTrans" cxnId="{AE06BB18-E8A4-4D1E-ACA5-3BC536A79940}">
      <dgm:prSet/>
      <dgm:spPr/>
      <dgm:t>
        <a:bodyPr/>
        <a:lstStyle/>
        <a:p>
          <a:endParaRPr lang="fr-FR" sz="1200"/>
        </a:p>
      </dgm:t>
    </dgm:pt>
    <dgm:pt modelId="{2473E0C6-F091-45D1-92DF-C3495EF1C401}">
      <dgm:prSet phldrT="[Texte]" custT="1"/>
      <dgm:spPr>
        <a:solidFill>
          <a:schemeClr val="accent6">
            <a:lumMod val="20000"/>
            <a:lumOff val="80000"/>
          </a:schemeClr>
        </a:solidFill>
      </dgm:spPr>
      <dgm:t>
        <a:bodyPr/>
        <a:lstStyle/>
        <a:p>
          <a:r>
            <a:rPr lang="fr-FR" sz="1200" dirty="0">
              <a:hlinkClick xmlns:r="http://schemas.openxmlformats.org/officeDocument/2006/relationships" r:id="rId8" action="ppaction://hlinksldjump"/>
            </a:rPr>
            <a:t>VII. Gr: COD</a:t>
          </a:r>
          <a:endParaRPr lang="fr-FR" sz="1200" dirty="0"/>
        </a:p>
      </dgm:t>
    </dgm:pt>
    <dgm:pt modelId="{4433C147-A76C-4373-82A9-5E8D9C6D1838}" type="parTrans" cxnId="{2A5368FE-1C47-49B5-BBAB-3FCDB61912AD}">
      <dgm:prSet/>
      <dgm:spPr/>
      <dgm:t>
        <a:bodyPr/>
        <a:lstStyle/>
        <a:p>
          <a:endParaRPr lang="fr-FR" sz="1200"/>
        </a:p>
      </dgm:t>
    </dgm:pt>
    <dgm:pt modelId="{180EAE69-2C01-4311-B9E4-412DA1BB2F8A}" type="sibTrans" cxnId="{2A5368FE-1C47-49B5-BBAB-3FCDB61912AD}">
      <dgm:prSet/>
      <dgm:spPr/>
      <dgm:t>
        <a:bodyPr/>
        <a:lstStyle/>
        <a:p>
          <a:endParaRPr lang="fr-FR" sz="1200"/>
        </a:p>
      </dgm:t>
    </dgm:pt>
    <dgm:pt modelId="{F6F74AEF-BB45-45DA-85BB-D022F832901F}">
      <dgm:prSet phldrT="[Texte]" custT="1"/>
      <dgm:spPr>
        <a:solidFill>
          <a:srgbClr val="FFC000"/>
        </a:solidFill>
      </dgm:spPr>
      <dgm:t>
        <a:bodyPr/>
        <a:lstStyle/>
        <a:p>
          <a:r>
            <a:rPr lang="fr-FR" sz="1200" dirty="0">
              <a:hlinkClick xmlns:r="http://schemas.openxmlformats.org/officeDocument/2006/relationships" r:id="rId9" action="ppaction://hlinksldjump"/>
            </a:rPr>
            <a:t>VIII. Gr: prés. progressif</a:t>
          </a:r>
          <a:endParaRPr lang="fr-FR" sz="1200" dirty="0"/>
        </a:p>
      </dgm:t>
    </dgm:pt>
    <dgm:pt modelId="{31D343A9-D0AF-42AA-80A0-2F8A29E1D15C}" type="parTrans" cxnId="{5B7573AD-785D-4B55-A230-E32D87EAB77C}">
      <dgm:prSet/>
      <dgm:spPr/>
      <dgm:t>
        <a:bodyPr/>
        <a:lstStyle/>
        <a:p>
          <a:endParaRPr lang="fr-FR" sz="1200"/>
        </a:p>
      </dgm:t>
    </dgm:pt>
    <dgm:pt modelId="{0A7681B3-6438-4331-95BA-32E8E2E65E7D}" type="sibTrans" cxnId="{5B7573AD-785D-4B55-A230-E32D87EAB77C}">
      <dgm:prSet/>
      <dgm:spPr/>
      <dgm:t>
        <a:bodyPr/>
        <a:lstStyle/>
        <a:p>
          <a:endParaRPr lang="fr-FR" sz="1200"/>
        </a:p>
      </dgm:t>
    </dgm:pt>
    <dgm:pt modelId="{936D745D-CA20-4C08-BC30-D08A12E607A8}">
      <dgm:prSet phldrT="[Texte]" custT="1"/>
      <dgm:spPr>
        <a:solidFill>
          <a:schemeClr val="accent6">
            <a:lumMod val="20000"/>
            <a:lumOff val="80000"/>
          </a:schemeClr>
        </a:solidFill>
      </dgm:spPr>
      <dgm:t>
        <a:bodyPr/>
        <a:lstStyle/>
        <a:p>
          <a:r>
            <a:rPr lang="fr-FR" sz="1200" dirty="0">
              <a:hlinkClick xmlns:r="http://schemas.openxmlformats.org/officeDocument/2006/relationships" r:id="rId10" action="ppaction://hlinksldjump"/>
            </a:rPr>
            <a:t>IX. </a:t>
          </a:r>
          <a:r>
            <a:rPr lang="fr-FR" sz="1200" dirty="0" err="1">
              <a:hlinkClick xmlns:r="http://schemas.openxmlformats.org/officeDocument/2006/relationships" r:id="rId10" action="ppaction://hlinksldjump"/>
            </a:rPr>
            <a:t>Voc</a:t>
          </a:r>
          <a:r>
            <a:rPr lang="fr-FR" sz="1200" dirty="0">
              <a:hlinkClick xmlns:r="http://schemas.openxmlformats.org/officeDocument/2006/relationships" r:id="rId10" action="ppaction://hlinksldjump"/>
            </a:rPr>
            <a:t>: connecteurs</a:t>
          </a:r>
          <a:endParaRPr lang="fr-FR" sz="1200" dirty="0"/>
        </a:p>
      </dgm:t>
    </dgm:pt>
    <dgm:pt modelId="{5794BC60-2566-4E8B-AF41-932DE9E3CF09}" type="parTrans" cxnId="{EDF810CE-15C3-42DD-BF0A-6F360788C8CC}">
      <dgm:prSet/>
      <dgm:spPr/>
      <dgm:t>
        <a:bodyPr/>
        <a:lstStyle/>
        <a:p>
          <a:endParaRPr lang="fr-FR" sz="1200"/>
        </a:p>
      </dgm:t>
    </dgm:pt>
    <dgm:pt modelId="{3F89783E-1958-4D73-9E9D-4ADDC3DE43EC}" type="sibTrans" cxnId="{EDF810CE-15C3-42DD-BF0A-6F360788C8CC}">
      <dgm:prSet/>
      <dgm:spPr/>
      <dgm:t>
        <a:bodyPr/>
        <a:lstStyle/>
        <a:p>
          <a:endParaRPr lang="fr-FR" sz="1200"/>
        </a:p>
      </dgm:t>
    </dgm:pt>
    <dgm:pt modelId="{0D8A07CC-95B6-4EA0-829E-D9B8D030864E}">
      <dgm:prSet phldrT="[Texte]" custT="1"/>
      <dgm:spPr>
        <a:solidFill>
          <a:schemeClr val="accent6">
            <a:lumMod val="20000"/>
            <a:lumOff val="80000"/>
          </a:schemeClr>
        </a:solidFill>
      </dgm:spPr>
      <dgm:t>
        <a:bodyPr/>
        <a:lstStyle/>
        <a:p>
          <a:r>
            <a:rPr lang="fr-FR" sz="1200" dirty="0">
              <a:hlinkClick xmlns:r="http://schemas.openxmlformats.org/officeDocument/2006/relationships" r:id="rId11" action="ppaction://hlinksldjump"/>
            </a:rPr>
            <a:t>X. </a:t>
          </a:r>
          <a:r>
            <a:rPr lang="fr-FR" sz="1200" dirty="0" err="1">
              <a:hlinkClick xmlns:r="http://schemas.openxmlformats.org/officeDocument/2006/relationships" r:id="rId11" action="ppaction://hlinksldjump"/>
            </a:rPr>
            <a:t>Voc</a:t>
          </a:r>
          <a:r>
            <a:rPr lang="fr-FR" sz="1200" dirty="0">
              <a:hlinkClick xmlns:r="http://schemas.openxmlformats.org/officeDocument/2006/relationships" r:id="rId11" action="ppaction://hlinksldjump"/>
            </a:rPr>
            <a:t>: opinion</a:t>
          </a:r>
          <a:endParaRPr lang="fr-FR" sz="1200" dirty="0"/>
        </a:p>
      </dgm:t>
    </dgm:pt>
    <dgm:pt modelId="{D1EA18D4-45E8-453B-9846-F7DB3EB607EC}" type="parTrans" cxnId="{D7169B87-9B7A-456D-8969-26D2699B1861}">
      <dgm:prSet/>
      <dgm:spPr/>
      <dgm:t>
        <a:bodyPr/>
        <a:lstStyle/>
        <a:p>
          <a:endParaRPr lang="fr-FR" sz="1200"/>
        </a:p>
      </dgm:t>
    </dgm:pt>
    <dgm:pt modelId="{922F579C-F95D-45B9-8EB7-32A2FB74BB9F}" type="sibTrans" cxnId="{D7169B87-9B7A-456D-8969-26D2699B1861}">
      <dgm:prSet/>
      <dgm:spPr/>
      <dgm:t>
        <a:bodyPr/>
        <a:lstStyle/>
        <a:p>
          <a:endParaRPr lang="fr-FR" sz="1200"/>
        </a:p>
      </dgm:t>
    </dgm:pt>
    <dgm:pt modelId="{1C4AA4B7-634C-4CBA-8066-E03FD66C6830}">
      <dgm:prSet phldrT="[Texte]" custT="1"/>
      <dgm:spPr>
        <a:solidFill>
          <a:schemeClr val="accent6">
            <a:lumMod val="20000"/>
            <a:lumOff val="80000"/>
          </a:schemeClr>
        </a:solidFill>
      </dgm:spPr>
      <dgm:t>
        <a:bodyPr/>
        <a:lstStyle/>
        <a:p>
          <a:r>
            <a:rPr lang="fr-FR" sz="1200" dirty="0">
              <a:hlinkClick xmlns:r="http://schemas.openxmlformats.org/officeDocument/2006/relationships" r:id="rId12" action="ppaction://hlinksldjump"/>
            </a:rPr>
            <a:t>III. </a:t>
          </a:r>
          <a:r>
            <a:rPr lang="fr-FR" sz="1200" dirty="0" err="1">
              <a:hlinkClick xmlns:r="http://schemas.openxmlformats.org/officeDocument/2006/relationships" r:id="rId12" action="ppaction://hlinksldjump"/>
            </a:rPr>
            <a:t>Voc</a:t>
          </a:r>
          <a:r>
            <a:rPr lang="fr-FR" sz="1200" dirty="0">
              <a:hlinkClick xmlns:r="http://schemas.openxmlformats.org/officeDocument/2006/relationships" r:id="rId12" action="ppaction://hlinksldjump"/>
            </a:rPr>
            <a:t>: aliments</a:t>
          </a:r>
          <a:endParaRPr lang="fr-FR" sz="1200" dirty="0"/>
        </a:p>
      </dgm:t>
    </dgm:pt>
    <dgm:pt modelId="{F9360B63-235F-4C4F-913A-0129822BD193}" type="parTrans" cxnId="{7C96E37D-2221-4703-9830-2485111A4943}">
      <dgm:prSet/>
      <dgm:spPr/>
      <dgm:t>
        <a:bodyPr/>
        <a:lstStyle/>
        <a:p>
          <a:endParaRPr lang="fr-FR" sz="1200"/>
        </a:p>
      </dgm:t>
    </dgm:pt>
    <dgm:pt modelId="{31BB5B69-4B99-4D7D-8A85-CD53BEB64987}" type="sibTrans" cxnId="{7C96E37D-2221-4703-9830-2485111A4943}">
      <dgm:prSet/>
      <dgm:spPr/>
      <dgm:t>
        <a:bodyPr/>
        <a:lstStyle/>
        <a:p>
          <a:endParaRPr lang="fr-FR" sz="12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12">
        <dgm:presLayoutVars>
          <dgm:bulletEnabled val="1"/>
        </dgm:presLayoutVars>
      </dgm:prSet>
      <dgm:spPr/>
    </dgm:pt>
    <dgm:pt modelId="{4F894FE4-D206-41C8-AF7E-2F059EF7A497}" type="pres">
      <dgm:prSet presAssocID="{D71A99E9-9574-442D-A8CA-B21062B246A6}" presName="parSpace" presStyleCnt="0"/>
      <dgm:spPr/>
    </dgm:pt>
    <dgm:pt modelId="{2F548C05-5D23-47B9-9153-0D08392EF497}" type="pres">
      <dgm:prSet presAssocID="{6FAE786F-AC75-4C08-AB21-821A5A2DCB78}" presName="parTxOnly" presStyleLbl="node1" presStyleIdx="1" presStyleCnt="12">
        <dgm:presLayoutVars>
          <dgm:bulletEnabled val="1"/>
        </dgm:presLayoutVars>
      </dgm:prSet>
      <dgm:spPr/>
    </dgm:pt>
    <dgm:pt modelId="{2641F55C-7678-4F0E-9F26-07FCA1D57FDD}" type="pres">
      <dgm:prSet presAssocID="{EB9486F7-414A-4ECD-8706-C58E89D3C254}" presName="parSpace" presStyleCnt="0"/>
      <dgm:spPr/>
    </dgm:pt>
    <dgm:pt modelId="{07D5B92C-B88D-4097-96C2-28859F65CA7F}" type="pres">
      <dgm:prSet presAssocID="{1C4AA4B7-634C-4CBA-8066-E03FD66C6830}" presName="parTxOnly" presStyleLbl="node1" presStyleIdx="2" presStyleCnt="12">
        <dgm:presLayoutVars>
          <dgm:bulletEnabled val="1"/>
        </dgm:presLayoutVars>
      </dgm:prSet>
      <dgm:spPr/>
    </dgm:pt>
    <dgm:pt modelId="{149AD83A-B175-422B-8511-AB5D0AE3C71B}" type="pres">
      <dgm:prSet presAssocID="{31BB5B69-4B99-4D7D-8A85-CD53BEB64987}" presName="parSpace" presStyleCnt="0"/>
      <dgm:spPr/>
    </dgm:pt>
    <dgm:pt modelId="{0BF32CFA-15F8-41C4-A152-C55FC3476C2D}" type="pres">
      <dgm:prSet presAssocID="{85EC93E8-032B-44C3-96BD-D8FC2CDF2A04}" presName="parTxOnly" presStyleLbl="node1" presStyleIdx="3" presStyleCnt="1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12">
        <dgm:presLayoutVars>
          <dgm:bulletEnabled val="1"/>
        </dgm:presLayoutVars>
      </dgm:prSet>
      <dgm:spPr/>
    </dgm:pt>
    <dgm:pt modelId="{25A1145E-2788-45FB-97B7-F8C4089C4654}" type="pres">
      <dgm:prSet presAssocID="{F11C5AE7-F1F8-4B7B-AAC2-50535A342F1D}" presName="parSpace" presStyleCnt="0"/>
      <dgm:spPr/>
    </dgm:pt>
    <dgm:pt modelId="{9FAE840A-45EF-4838-804D-7D38725257B5}" type="pres">
      <dgm:prSet presAssocID="{51A4E85C-7853-4BD1-99B8-500FA732C07C}" presName="parTxOnly" presStyleLbl="node1" presStyleIdx="5" presStyleCnt="12">
        <dgm:presLayoutVars>
          <dgm:bulletEnabled val="1"/>
        </dgm:presLayoutVars>
      </dgm:prSet>
      <dgm:spPr/>
    </dgm:pt>
    <dgm:pt modelId="{BBB638DF-FC3D-4C30-895A-940F06B6343E}" type="pres">
      <dgm:prSet presAssocID="{1D2E3503-D81D-4ED0-BBED-9752F01DDB36}" presName="parSpace" presStyleCnt="0"/>
      <dgm:spPr/>
    </dgm:pt>
    <dgm:pt modelId="{2CC4FF6B-995D-4E35-BB3F-77D64CD4A0D0}" type="pres">
      <dgm:prSet presAssocID="{2473E0C6-F091-45D1-92DF-C3495EF1C401}" presName="parTxOnly" presStyleLbl="node1" presStyleIdx="6" presStyleCnt="12">
        <dgm:presLayoutVars>
          <dgm:bulletEnabled val="1"/>
        </dgm:presLayoutVars>
      </dgm:prSet>
      <dgm:spPr/>
    </dgm:pt>
    <dgm:pt modelId="{1B769117-C156-4328-97A8-A790DE76E5F3}" type="pres">
      <dgm:prSet presAssocID="{180EAE69-2C01-4311-B9E4-412DA1BB2F8A}" presName="parSpace" presStyleCnt="0"/>
      <dgm:spPr/>
    </dgm:pt>
    <dgm:pt modelId="{E0020522-8D25-4C40-9ABB-B5A802558AAC}" type="pres">
      <dgm:prSet presAssocID="{F6F74AEF-BB45-45DA-85BB-D022F832901F}" presName="parTxOnly" presStyleLbl="node1" presStyleIdx="7" presStyleCnt="12">
        <dgm:presLayoutVars>
          <dgm:bulletEnabled val="1"/>
        </dgm:presLayoutVars>
      </dgm:prSet>
      <dgm:spPr/>
    </dgm:pt>
    <dgm:pt modelId="{8CF0E4F3-6CAB-4DF7-8127-F071599528CD}" type="pres">
      <dgm:prSet presAssocID="{0A7681B3-6438-4331-95BA-32E8E2E65E7D}" presName="parSpace" presStyleCnt="0"/>
      <dgm:spPr/>
    </dgm:pt>
    <dgm:pt modelId="{6EE9DACF-3558-46D5-AD94-BB48E49F1489}" type="pres">
      <dgm:prSet presAssocID="{936D745D-CA20-4C08-BC30-D08A12E607A8}" presName="parTxOnly" presStyleLbl="node1" presStyleIdx="8" presStyleCnt="12">
        <dgm:presLayoutVars>
          <dgm:bulletEnabled val="1"/>
        </dgm:presLayoutVars>
      </dgm:prSet>
      <dgm:spPr/>
    </dgm:pt>
    <dgm:pt modelId="{32911B46-F97F-4525-AD59-CFE95FFB94FB}" type="pres">
      <dgm:prSet presAssocID="{3F89783E-1958-4D73-9E9D-4ADDC3DE43EC}" presName="parSpace" presStyleCnt="0"/>
      <dgm:spPr/>
    </dgm:pt>
    <dgm:pt modelId="{B5879791-AD02-494D-9D78-6C22396A75B7}" type="pres">
      <dgm:prSet presAssocID="{0D8A07CC-95B6-4EA0-829E-D9B8D030864E}" presName="parTxOnly" presStyleLbl="node1" presStyleIdx="9" presStyleCnt="12">
        <dgm:presLayoutVars>
          <dgm:bulletEnabled val="1"/>
        </dgm:presLayoutVars>
      </dgm:prSet>
      <dgm:spPr/>
    </dgm:pt>
    <dgm:pt modelId="{58A52110-D620-4823-A6FA-E8FA09D67D59}" type="pres">
      <dgm:prSet presAssocID="{922F579C-F95D-45B9-8EB7-32A2FB74BB9F}" presName="parSpace" presStyleCnt="0"/>
      <dgm:spPr/>
    </dgm:pt>
    <dgm:pt modelId="{92430BDE-7174-4B03-866C-936903DF07F9}" type="pres">
      <dgm:prSet presAssocID="{9CD13DA1-4E5F-4C46-A83B-A6876944F671}" presName="parTxOnly" presStyleLbl="node1" presStyleIdx="10" presStyleCnt="12">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11" presStyleCnt="12">
        <dgm:presLayoutVars>
          <dgm:bulletEnabled val="1"/>
        </dgm:presLayoutVars>
      </dgm:prSet>
      <dgm:spPr/>
    </dgm:pt>
  </dgm:ptLst>
  <dgm:cxnLst>
    <dgm:cxn modelId="{72738101-32A0-482A-BC85-92CF6BCE71EB}" srcId="{70A282F3-4515-4856-B2C0-86AA77246B51}" destId="{B1C5E547-A81E-4965-963A-5969F01DE233}" srcOrd="11" destOrd="0" parTransId="{AE6CC7CD-9FCB-4360-8E79-DF93DAF60737}" sibTransId="{580937A6-3062-43E0-84A4-203220A55668}"/>
    <dgm:cxn modelId="{BC1FA509-B3C6-4E15-9D7F-18D053E21C90}" type="presOf" srcId="{0D8A07CC-95B6-4EA0-829E-D9B8D030864E}" destId="{B5879791-AD02-494D-9D78-6C22396A75B7}" srcOrd="0" destOrd="0" presId="urn:microsoft.com/office/officeart/2005/8/layout/hChevron3"/>
    <dgm:cxn modelId="{8256F109-2CE8-4062-ACC0-DBE387B5E892}" type="presOf" srcId="{70A282F3-4515-4856-B2C0-86AA77246B51}" destId="{776A1F8C-5C31-4691-9C2B-A7F8DF456F32}" srcOrd="0" destOrd="0" presId="urn:microsoft.com/office/officeart/2005/8/layout/hChevron3"/>
    <dgm:cxn modelId="{738C1013-B35C-45FD-A84F-246877F9D9FE}" type="presOf" srcId="{936D745D-CA20-4C08-BC30-D08A12E607A8}" destId="{6EE9DACF-3558-46D5-AD94-BB48E49F1489}" srcOrd="0" destOrd="0" presId="urn:microsoft.com/office/officeart/2005/8/layout/hChevron3"/>
    <dgm:cxn modelId="{AE06BB18-E8A4-4D1E-ACA5-3BC536A79940}" srcId="{70A282F3-4515-4856-B2C0-86AA77246B51}" destId="{51A4E85C-7853-4BD1-99B8-500FA732C07C}" srcOrd="5" destOrd="0" parTransId="{B7C07AFD-23D0-4ADA-AB3D-00F07F4ED878}" sibTransId="{1D2E3503-D81D-4ED0-BBED-9752F01DDB36}"/>
    <dgm:cxn modelId="{E8BBB22B-7300-4868-A083-1104E6BD099B}" type="presOf" srcId="{71854ADA-8CB0-41DE-A023-09C1AF968FE5}" destId="{10216DF6-6500-4360-8168-79C8E29168F6}" srcOrd="0" destOrd="0" presId="urn:microsoft.com/office/officeart/2005/8/layout/hChevron3"/>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1"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0C3B4C51-DA37-44EB-8B1A-A227097089DF}" type="presOf" srcId="{51A4E85C-7853-4BD1-99B8-500FA732C07C}" destId="{9FAE840A-45EF-4838-804D-7D38725257B5}" srcOrd="0" destOrd="0" presId="urn:microsoft.com/office/officeart/2005/8/layout/hChevron3"/>
    <dgm:cxn modelId="{7C96E37D-2221-4703-9830-2485111A4943}" srcId="{70A282F3-4515-4856-B2C0-86AA77246B51}" destId="{1C4AA4B7-634C-4CBA-8066-E03FD66C6830}" srcOrd="2" destOrd="0" parTransId="{F9360B63-235F-4C4F-913A-0129822BD193}" sibTransId="{31BB5B69-4B99-4D7D-8A85-CD53BEB64987}"/>
    <dgm:cxn modelId="{7003787F-7B8C-4EAA-87AB-559D63E64850}" type="presOf" srcId="{2473E0C6-F091-45D1-92DF-C3495EF1C401}" destId="{2CC4FF6B-995D-4E35-BB3F-77D64CD4A0D0}" srcOrd="0" destOrd="0" presId="urn:microsoft.com/office/officeart/2005/8/layout/hChevron3"/>
    <dgm:cxn modelId="{D7169B87-9B7A-456D-8969-26D2699B1861}" srcId="{70A282F3-4515-4856-B2C0-86AA77246B51}" destId="{0D8A07CC-95B6-4EA0-829E-D9B8D030864E}" srcOrd="9" destOrd="0" parTransId="{D1EA18D4-45E8-453B-9846-F7DB3EB607EC}" sibTransId="{922F579C-F95D-45B9-8EB7-32A2FB74BB9F}"/>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10" destOrd="0" parTransId="{A0441888-E3AF-4D12-AB92-613143FC1909}" sibTransId="{1E76E48C-B58D-4209-8280-B24013EBE79B}"/>
    <dgm:cxn modelId="{5B7573AD-785D-4B55-A230-E32D87EAB77C}" srcId="{70A282F3-4515-4856-B2C0-86AA77246B51}" destId="{F6F74AEF-BB45-45DA-85BB-D022F832901F}" srcOrd="7" destOrd="0" parTransId="{31D343A9-D0AF-42AA-80A0-2F8A29E1D15C}" sibTransId="{0A7681B3-6438-4331-95BA-32E8E2E65E7D}"/>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EDF810CE-15C3-42DD-BF0A-6F360788C8CC}" srcId="{70A282F3-4515-4856-B2C0-86AA77246B51}" destId="{936D745D-CA20-4C08-BC30-D08A12E607A8}" srcOrd="8" destOrd="0" parTransId="{5794BC60-2566-4E8B-AF41-932DE9E3CF09}" sibTransId="{3F89783E-1958-4D73-9E9D-4ADDC3DE43EC}"/>
    <dgm:cxn modelId="{2469B8E2-A478-42E2-AA81-10AD3E8626D6}" type="presOf" srcId="{F6F74AEF-BB45-45DA-85BB-D022F832901F}" destId="{E0020522-8D25-4C40-9ABB-B5A802558AAC}"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9587E1F6-0EDF-4079-BE46-C5E4EDAD7C76}" type="presOf" srcId="{1C4AA4B7-634C-4CBA-8066-E03FD66C6830}" destId="{07D5B92C-B88D-4097-96C2-28859F65CA7F}" srcOrd="0" destOrd="0" presId="urn:microsoft.com/office/officeart/2005/8/layout/hChevron3"/>
    <dgm:cxn modelId="{2A5368FE-1C47-49B5-BBAB-3FCDB61912AD}" srcId="{70A282F3-4515-4856-B2C0-86AA77246B51}" destId="{2473E0C6-F091-45D1-92DF-C3495EF1C401}" srcOrd="6" destOrd="0" parTransId="{4433C147-A76C-4373-82A9-5E8D9C6D1838}" sibTransId="{180EAE69-2C01-4311-B9E4-412DA1BB2F8A}"/>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23E8F3E0-0D4E-44EC-A5D5-384FB891694A}" type="presParOf" srcId="{776A1F8C-5C31-4691-9C2B-A7F8DF456F32}" destId="{2F548C05-5D23-47B9-9153-0D08392EF497}" srcOrd="2" destOrd="0" presId="urn:microsoft.com/office/officeart/2005/8/layout/hChevron3"/>
    <dgm:cxn modelId="{6B743A57-743D-4B08-99B0-997F146DC9E6}" type="presParOf" srcId="{776A1F8C-5C31-4691-9C2B-A7F8DF456F32}" destId="{2641F55C-7678-4F0E-9F26-07FCA1D57FDD}" srcOrd="3" destOrd="0" presId="urn:microsoft.com/office/officeart/2005/8/layout/hChevron3"/>
    <dgm:cxn modelId="{DC205062-3D57-485B-A4A3-88E08CF67B73}" type="presParOf" srcId="{776A1F8C-5C31-4691-9C2B-A7F8DF456F32}" destId="{07D5B92C-B88D-4097-96C2-28859F65CA7F}" srcOrd="4" destOrd="0" presId="urn:microsoft.com/office/officeart/2005/8/layout/hChevron3"/>
    <dgm:cxn modelId="{564C1AF4-A875-4033-AC0C-3A982FD8735B}" type="presParOf" srcId="{776A1F8C-5C31-4691-9C2B-A7F8DF456F32}" destId="{149AD83A-B175-422B-8511-AB5D0AE3C71B}"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2A60B205-ECBC-4A54-8744-FD5CBA466B06}" type="presParOf" srcId="{776A1F8C-5C31-4691-9C2B-A7F8DF456F32}" destId="{9FAE840A-45EF-4838-804D-7D38725257B5}" srcOrd="10" destOrd="0" presId="urn:microsoft.com/office/officeart/2005/8/layout/hChevron3"/>
    <dgm:cxn modelId="{43B5F5F6-6381-4D48-B856-1AB4A62ACFE7}" type="presParOf" srcId="{776A1F8C-5C31-4691-9C2B-A7F8DF456F32}" destId="{BBB638DF-FC3D-4C30-895A-940F06B6343E}" srcOrd="11" destOrd="0" presId="urn:microsoft.com/office/officeart/2005/8/layout/hChevron3"/>
    <dgm:cxn modelId="{3459719D-6CFD-462C-B8D1-15E16C375775}" type="presParOf" srcId="{776A1F8C-5C31-4691-9C2B-A7F8DF456F32}" destId="{2CC4FF6B-995D-4E35-BB3F-77D64CD4A0D0}" srcOrd="12" destOrd="0" presId="urn:microsoft.com/office/officeart/2005/8/layout/hChevron3"/>
    <dgm:cxn modelId="{9BEB9B76-D675-43EF-8776-EF1C3FA58311}" type="presParOf" srcId="{776A1F8C-5C31-4691-9C2B-A7F8DF456F32}" destId="{1B769117-C156-4328-97A8-A790DE76E5F3}" srcOrd="13" destOrd="0" presId="urn:microsoft.com/office/officeart/2005/8/layout/hChevron3"/>
    <dgm:cxn modelId="{3A64E952-699F-4EC7-9C53-12B304A1AC65}" type="presParOf" srcId="{776A1F8C-5C31-4691-9C2B-A7F8DF456F32}" destId="{E0020522-8D25-4C40-9ABB-B5A802558AAC}" srcOrd="14" destOrd="0" presId="urn:microsoft.com/office/officeart/2005/8/layout/hChevron3"/>
    <dgm:cxn modelId="{7C42AB26-C2B4-4645-A7A3-40E0E203DE4E}" type="presParOf" srcId="{776A1F8C-5C31-4691-9C2B-A7F8DF456F32}" destId="{8CF0E4F3-6CAB-4DF7-8127-F071599528CD}" srcOrd="15" destOrd="0" presId="urn:microsoft.com/office/officeart/2005/8/layout/hChevron3"/>
    <dgm:cxn modelId="{D9A9EFE4-1844-4005-8BED-2FB2A5DC5673}" type="presParOf" srcId="{776A1F8C-5C31-4691-9C2B-A7F8DF456F32}" destId="{6EE9DACF-3558-46D5-AD94-BB48E49F1489}" srcOrd="16" destOrd="0" presId="urn:microsoft.com/office/officeart/2005/8/layout/hChevron3"/>
    <dgm:cxn modelId="{DDC766BE-4A32-4C0C-825B-A9815018E346}" type="presParOf" srcId="{776A1F8C-5C31-4691-9C2B-A7F8DF456F32}" destId="{32911B46-F97F-4525-AD59-CFE95FFB94FB}" srcOrd="17" destOrd="0" presId="urn:microsoft.com/office/officeart/2005/8/layout/hChevron3"/>
    <dgm:cxn modelId="{50FEB9A3-6A5E-493F-B5D2-A491D2B86465}" type="presParOf" srcId="{776A1F8C-5C31-4691-9C2B-A7F8DF456F32}" destId="{B5879791-AD02-494D-9D78-6C22396A75B7}" srcOrd="18" destOrd="0" presId="urn:microsoft.com/office/officeart/2005/8/layout/hChevron3"/>
    <dgm:cxn modelId="{0534FCC8-F103-4C46-8CA6-2E6FE1A79070}" type="presParOf" srcId="{776A1F8C-5C31-4691-9C2B-A7F8DF456F32}" destId="{58A52110-D620-4823-A6FA-E8FA09D67D59}" srcOrd="19" destOrd="0" presId="urn:microsoft.com/office/officeart/2005/8/layout/hChevron3"/>
    <dgm:cxn modelId="{FA103E51-2275-407D-9C53-E55B4CF21AE3}" type="presParOf" srcId="{776A1F8C-5C31-4691-9C2B-A7F8DF456F32}" destId="{92430BDE-7174-4B03-866C-936903DF07F9}" srcOrd="20" destOrd="0" presId="urn:microsoft.com/office/officeart/2005/8/layout/hChevron3"/>
    <dgm:cxn modelId="{F31D3BCB-2AFA-458D-96BF-227456F0A622}" type="presParOf" srcId="{776A1F8C-5C31-4691-9C2B-A7F8DF456F32}" destId="{67BB3DEC-BE6B-4F48-94DF-D5CCA4276827}" srcOrd="21" destOrd="0" presId="urn:microsoft.com/office/officeart/2005/8/layout/hChevron3"/>
    <dgm:cxn modelId="{E192B9E4-C8EF-43DC-BA11-78FD917000E5}" type="presParOf" srcId="{776A1F8C-5C31-4691-9C2B-A7F8DF456F32}" destId="{2CB68F4E-D058-4ECE-8D28-436B2D71DCC9}" srcOrd="22"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2.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200" dirty="0">
              <a:hlinkClick xmlns:r="http://schemas.openxmlformats.org/officeDocument/2006/relationships" r:id="rId1" action="ppaction://hlinksldjump"/>
            </a:rPr>
            <a:t>I. Starter</a:t>
          </a:r>
          <a:endParaRPr lang="fr-FR" sz="1200" dirty="0"/>
        </a:p>
      </dgm:t>
    </dgm:pt>
    <dgm:pt modelId="{C735A598-7BAA-4198-B3DB-B75AF76A8085}" type="parTrans" cxnId="{C66094AE-62B6-4AC2-AD90-6DDD41DB0420}">
      <dgm:prSet/>
      <dgm:spPr/>
      <dgm:t>
        <a:bodyPr/>
        <a:lstStyle/>
        <a:p>
          <a:endParaRPr lang="fr-FR" sz="1200"/>
        </a:p>
      </dgm:t>
    </dgm:pt>
    <dgm:pt modelId="{D71A99E9-9574-442D-A8CA-B21062B246A6}" type="sibTrans" cxnId="{C66094AE-62B6-4AC2-AD90-6DDD41DB0420}">
      <dgm:prSet/>
      <dgm:spPr/>
      <dgm:t>
        <a:bodyPr/>
        <a:lstStyle/>
        <a:p>
          <a:endParaRPr lang="fr-FR" sz="1200"/>
        </a:p>
      </dgm:t>
    </dgm:pt>
    <dgm:pt modelId="{6FAE786F-AC75-4C08-AB21-821A5A2DCB78}">
      <dgm:prSet phldrT="[Texte]" custT="1"/>
      <dgm:spPr>
        <a:solidFill>
          <a:schemeClr val="accent6">
            <a:lumMod val="20000"/>
            <a:lumOff val="80000"/>
          </a:schemeClr>
        </a:solidFill>
      </dgm:spPr>
      <dgm:t>
        <a:bodyPr/>
        <a:lstStyle/>
        <a:p>
          <a:r>
            <a:rPr lang="fr-FR" sz="1200" dirty="0">
              <a:hlinkClick xmlns:r="http://schemas.openxmlformats.org/officeDocument/2006/relationships" r:id="rId2" action="ppaction://hlinksldjump"/>
            </a:rPr>
            <a:t>II. C. texte</a:t>
          </a:r>
          <a:endParaRPr lang="fr-FR" sz="1200" dirty="0"/>
        </a:p>
      </dgm:t>
    </dgm:pt>
    <dgm:pt modelId="{995DA614-9380-4BB6-AF59-3DCB142B5F48}" type="parTrans" cxnId="{999FA33F-C5F2-4496-9223-5605050F10AE}">
      <dgm:prSet/>
      <dgm:spPr/>
      <dgm:t>
        <a:bodyPr/>
        <a:lstStyle/>
        <a:p>
          <a:endParaRPr lang="fr-FR" sz="1200"/>
        </a:p>
      </dgm:t>
    </dgm:pt>
    <dgm:pt modelId="{EB9486F7-414A-4ECD-8706-C58E89D3C254}" type="sibTrans" cxnId="{999FA33F-C5F2-4496-9223-5605050F10AE}">
      <dgm:prSet/>
      <dgm:spPr/>
      <dgm:t>
        <a:bodyPr/>
        <a:lstStyle/>
        <a:p>
          <a:endParaRPr lang="fr-FR" sz="1200"/>
        </a:p>
      </dgm:t>
    </dgm:pt>
    <dgm:pt modelId="{85EC93E8-032B-44C3-96BD-D8FC2CDF2A04}">
      <dgm:prSet phldrT="[Texte]" custT="1"/>
      <dgm:spPr>
        <a:solidFill>
          <a:schemeClr val="accent6">
            <a:lumMod val="20000"/>
            <a:lumOff val="80000"/>
          </a:schemeClr>
        </a:solidFill>
      </dgm:spPr>
      <dgm:t>
        <a:bodyPr/>
        <a:lstStyle/>
        <a:p>
          <a:r>
            <a:rPr lang="fr-FR" sz="1200" dirty="0">
              <a:hlinkClick xmlns:r="http://schemas.openxmlformats.org/officeDocument/2006/relationships" r:id="rId3" action="ppaction://hlinksldjump"/>
            </a:rPr>
            <a:t>IV. Gr: qté définie</a:t>
          </a:r>
          <a:endParaRPr lang="fr-FR" sz="1200" dirty="0"/>
        </a:p>
      </dgm:t>
    </dgm:pt>
    <dgm:pt modelId="{B0ED8357-9422-40D9-916C-E231BBDB607E}" type="parTrans" cxnId="{0A00E1CB-F810-44A5-A8D7-65B7092DF0AD}">
      <dgm:prSet/>
      <dgm:spPr/>
      <dgm:t>
        <a:bodyPr/>
        <a:lstStyle/>
        <a:p>
          <a:endParaRPr lang="fr-FR" sz="1200"/>
        </a:p>
      </dgm:t>
    </dgm:pt>
    <dgm:pt modelId="{9936B63E-A76D-4026-BBC4-6A1BEE9FE167}" type="sibTrans" cxnId="{0A00E1CB-F810-44A5-A8D7-65B7092DF0AD}">
      <dgm:prSet/>
      <dgm:spPr/>
      <dgm:t>
        <a:bodyPr/>
        <a:lstStyle/>
        <a:p>
          <a:endParaRPr lang="fr-FR" sz="1200"/>
        </a:p>
      </dgm:t>
    </dgm:pt>
    <dgm:pt modelId="{63BF9446-41F9-44D2-88CF-A079D597BA95}">
      <dgm:prSet phldrT="[Texte]" custT="1"/>
      <dgm:spPr>
        <a:solidFill>
          <a:schemeClr val="accent6">
            <a:lumMod val="20000"/>
            <a:lumOff val="80000"/>
          </a:schemeClr>
        </a:solidFill>
      </dgm:spPr>
      <dgm:t>
        <a:bodyPr/>
        <a:lstStyle/>
        <a:p>
          <a:r>
            <a:rPr lang="fr-FR" sz="1200" dirty="0">
              <a:hlinkClick xmlns:r="http://schemas.openxmlformats.org/officeDocument/2006/relationships" r:id="rId4" action="ppaction://hlinksldjump"/>
            </a:rPr>
            <a:t>V. Gr: qté indéfinie</a:t>
          </a:r>
          <a:endParaRPr lang="fr-FR" sz="1200" dirty="0"/>
        </a:p>
      </dgm:t>
    </dgm:pt>
    <dgm:pt modelId="{9AEBF485-80B7-4E72-B632-6D0248883F53}" type="parTrans" cxnId="{B2C73BEB-7BFC-4B9A-BF95-0C73B50EBA98}">
      <dgm:prSet/>
      <dgm:spPr/>
      <dgm:t>
        <a:bodyPr/>
        <a:lstStyle/>
        <a:p>
          <a:endParaRPr lang="fr-FR" sz="1200"/>
        </a:p>
      </dgm:t>
    </dgm:pt>
    <dgm:pt modelId="{F11C5AE7-F1F8-4B7B-AAC2-50535A342F1D}" type="sibTrans" cxnId="{B2C73BEB-7BFC-4B9A-BF95-0C73B50EBA98}">
      <dgm:prSet/>
      <dgm:spPr/>
      <dgm:t>
        <a:bodyPr/>
        <a:lstStyle/>
        <a:p>
          <a:endParaRPr lang="fr-FR" sz="1200"/>
        </a:p>
      </dgm:t>
    </dgm:pt>
    <dgm:pt modelId="{9CD13DA1-4E5F-4C46-A83B-A6876944F671}">
      <dgm:prSet phldrT="[Texte]" custT="1"/>
      <dgm:spPr>
        <a:solidFill>
          <a:schemeClr val="accent6">
            <a:lumMod val="20000"/>
            <a:lumOff val="80000"/>
          </a:schemeClr>
        </a:solidFill>
      </dgm:spPr>
      <dgm:t>
        <a:bodyPr/>
        <a:lstStyle/>
        <a:p>
          <a:r>
            <a:rPr lang="fr-FR" sz="1200" dirty="0">
              <a:hlinkClick xmlns:r="http://schemas.openxmlformats.org/officeDocument/2006/relationships" r:id="rId5" action="ppaction://hlinksldjump"/>
            </a:rPr>
            <a:t>XI. Phonétique</a:t>
          </a:r>
          <a:endParaRPr lang="fr-FR" sz="1200" dirty="0"/>
        </a:p>
      </dgm:t>
    </dgm:pt>
    <dgm:pt modelId="{A0441888-E3AF-4D12-AB92-613143FC1909}" type="parTrans" cxnId="{C85385A2-F66B-431C-B9AC-A00FB80E79EB}">
      <dgm:prSet/>
      <dgm:spPr/>
      <dgm:t>
        <a:bodyPr/>
        <a:lstStyle/>
        <a:p>
          <a:endParaRPr lang="fr-FR" sz="1200"/>
        </a:p>
      </dgm:t>
    </dgm:pt>
    <dgm:pt modelId="{1E76E48C-B58D-4209-8280-B24013EBE79B}" type="sibTrans" cxnId="{C85385A2-F66B-431C-B9AC-A00FB80E79EB}">
      <dgm:prSet/>
      <dgm:spPr/>
      <dgm:t>
        <a:bodyPr/>
        <a:lstStyle/>
        <a:p>
          <a:endParaRPr lang="fr-FR" sz="1200"/>
        </a:p>
      </dgm:t>
    </dgm:pt>
    <dgm:pt modelId="{B1C5E547-A81E-4965-963A-5969F01DE233}">
      <dgm:prSet phldrT="[Texte]" custT="1"/>
      <dgm:spPr>
        <a:solidFill>
          <a:schemeClr val="accent6">
            <a:lumMod val="20000"/>
            <a:lumOff val="80000"/>
          </a:schemeClr>
        </a:solidFill>
      </dgm:spPr>
      <dgm:t>
        <a:bodyPr/>
        <a:lstStyle/>
        <a:p>
          <a:r>
            <a:rPr lang="fr-FR" sz="1200" dirty="0">
              <a:hlinkClick xmlns:r="http://schemas.openxmlformats.org/officeDocument/2006/relationships" r:id="rId6" action="ppaction://hlinksldjump"/>
            </a:rPr>
            <a:t>XII. Production</a:t>
          </a:r>
          <a:endParaRPr lang="fr-FR" sz="1200" dirty="0"/>
        </a:p>
      </dgm:t>
    </dgm:pt>
    <dgm:pt modelId="{AE6CC7CD-9FCB-4360-8E79-DF93DAF60737}" type="parTrans" cxnId="{72738101-32A0-482A-BC85-92CF6BCE71EB}">
      <dgm:prSet/>
      <dgm:spPr/>
      <dgm:t>
        <a:bodyPr/>
        <a:lstStyle/>
        <a:p>
          <a:endParaRPr lang="fr-FR" sz="1200"/>
        </a:p>
      </dgm:t>
    </dgm:pt>
    <dgm:pt modelId="{580937A6-3062-43E0-84A4-203220A55668}" type="sibTrans" cxnId="{72738101-32A0-482A-BC85-92CF6BCE71EB}">
      <dgm:prSet/>
      <dgm:spPr/>
      <dgm:t>
        <a:bodyPr/>
        <a:lstStyle/>
        <a:p>
          <a:endParaRPr lang="fr-FR" sz="1200"/>
        </a:p>
      </dgm:t>
    </dgm:pt>
    <dgm:pt modelId="{51A4E85C-7853-4BD1-99B8-500FA732C07C}">
      <dgm:prSet phldrT="[Texte]" custT="1"/>
      <dgm:spPr>
        <a:solidFill>
          <a:schemeClr val="accent6">
            <a:lumMod val="20000"/>
            <a:lumOff val="80000"/>
          </a:schemeClr>
        </a:solidFill>
      </dgm:spPr>
      <dgm:t>
        <a:bodyPr/>
        <a:lstStyle/>
        <a:p>
          <a:r>
            <a:rPr lang="fr-FR" sz="1200" dirty="0">
              <a:hlinkClick xmlns:r="http://schemas.openxmlformats.org/officeDocument/2006/relationships" r:id="rId7" action="ppaction://hlinksldjump"/>
            </a:rPr>
            <a:t>VI. </a:t>
          </a:r>
          <a:r>
            <a:rPr lang="fr-FR" sz="1200" dirty="0" err="1">
              <a:hlinkClick xmlns:r="http://schemas.openxmlformats.org/officeDocument/2006/relationships" r:id="rId7" action="ppaction://hlinksldjump"/>
            </a:rPr>
            <a:t>Voc</a:t>
          </a:r>
          <a:r>
            <a:rPr lang="fr-FR" sz="1200" dirty="0">
              <a:hlinkClick xmlns:r="http://schemas.openxmlformats.org/officeDocument/2006/relationships" r:id="rId7" action="ppaction://hlinksldjump"/>
            </a:rPr>
            <a:t>: actions</a:t>
          </a:r>
          <a:endParaRPr lang="fr-FR" sz="1200" dirty="0"/>
        </a:p>
      </dgm:t>
    </dgm:pt>
    <dgm:pt modelId="{B7C07AFD-23D0-4ADA-AB3D-00F07F4ED878}" type="parTrans" cxnId="{AE06BB18-E8A4-4D1E-ACA5-3BC536A79940}">
      <dgm:prSet/>
      <dgm:spPr/>
      <dgm:t>
        <a:bodyPr/>
        <a:lstStyle/>
        <a:p>
          <a:endParaRPr lang="fr-FR" sz="1200"/>
        </a:p>
      </dgm:t>
    </dgm:pt>
    <dgm:pt modelId="{1D2E3503-D81D-4ED0-BBED-9752F01DDB36}" type="sibTrans" cxnId="{AE06BB18-E8A4-4D1E-ACA5-3BC536A79940}">
      <dgm:prSet/>
      <dgm:spPr/>
      <dgm:t>
        <a:bodyPr/>
        <a:lstStyle/>
        <a:p>
          <a:endParaRPr lang="fr-FR" sz="1200"/>
        </a:p>
      </dgm:t>
    </dgm:pt>
    <dgm:pt modelId="{2473E0C6-F091-45D1-92DF-C3495EF1C401}">
      <dgm:prSet phldrT="[Texte]" custT="1"/>
      <dgm:spPr>
        <a:solidFill>
          <a:schemeClr val="accent6">
            <a:lumMod val="20000"/>
            <a:lumOff val="80000"/>
          </a:schemeClr>
        </a:solidFill>
      </dgm:spPr>
      <dgm:t>
        <a:bodyPr/>
        <a:lstStyle/>
        <a:p>
          <a:r>
            <a:rPr lang="fr-FR" sz="1200" dirty="0">
              <a:hlinkClick xmlns:r="http://schemas.openxmlformats.org/officeDocument/2006/relationships" r:id="rId8" action="ppaction://hlinksldjump"/>
            </a:rPr>
            <a:t>VII. Gr: COD</a:t>
          </a:r>
          <a:endParaRPr lang="fr-FR" sz="1200" dirty="0"/>
        </a:p>
      </dgm:t>
    </dgm:pt>
    <dgm:pt modelId="{4433C147-A76C-4373-82A9-5E8D9C6D1838}" type="parTrans" cxnId="{2A5368FE-1C47-49B5-BBAB-3FCDB61912AD}">
      <dgm:prSet/>
      <dgm:spPr/>
      <dgm:t>
        <a:bodyPr/>
        <a:lstStyle/>
        <a:p>
          <a:endParaRPr lang="fr-FR" sz="1200"/>
        </a:p>
      </dgm:t>
    </dgm:pt>
    <dgm:pt modelId="{180EAE69-2C01-4311-B9E4-412DA1BB2F8A}" type="sibTrans" cxnId="{2A5368FE-1C47-49B5-BBAB-3FCDB61912AD}">
      <dgm:prSet/>
      <dgm:spPr/>
      <dgm:t>
        <a:bodyPr/>
        <a:lstStyle/>
        <a:p>
          <a:endParaRPr lang="fr-FR" sz="1200"/>
        </a:p>
      </dgm:t>
    </dgm:pt>
    <dgm:pt modelId="{F6F74AEF-BB45-45DA-85BB-D022F832901F}">
      <dgm:prSet phldrT="[Texte]" custT="1"/>
      <dgm:spPr>
        <a:solidFill>
          <a:srgbClr val="FFC000"/>
        </a:solidFill>
      </dgm:spPr>
      <dgm:t>
        <a:bodyPr/>
        <a:lstStyle/>
        <a:p>
          <a:r>
            <a:rPr lang="fr-FR" sz="1200" dirty="0">
              <a:hlinkClick xmlns:r="http://schemas.openxmlformats.org/officeDocument/2006/relationships" r:id="rId9" action="ppaction://hlinksldjump"/>
            </a:rPr>
            <a:t>VIII. Gr: prés. progressif</a:t>
          </a:r>
          <a:endParaRPr lang="fr-FR" sz="1200" dirty="0"/>
        </a:p>
      </dgm:t>
    </dgm:pt>
    <dgm:pt modelId="{31D343A9-D0AF-42AA-80A0-2F8A29E1D15C}" type="parTrans" cxnId="{5B7573AD-785D-4B55-A230-E32D87EAB77C}">
      <dgm:prSet/>
      <dgm:spPr/>
      <dgm:t>
        <a:bodyPr/>
        <a:lstStyle/>
        <a:p>
          <a:endParaRPr lang="fr-FR" sz="1200"/>
        </a:p>
      </dgm:t>
    </dgm:pt>
    <dgm:pt modelId="{0A7681B3-6438-4331-95BA-32E8E2E65E7D}" type="sibTrans" cxnId="{5B7573AD-785D-4B55-A230-E32D87EAB77C}">
      <dgm:prSet/>
      <dgm:spPr/>
      <dgm:t>
        <a:bodyPr/>
        <a:lstStyle/>
        <a:p>
          <a:endParaRPr lang="fr-FR" sz="1200"/>
        </a:p>
      </dgm:t>
    </dgm:pt>
    <dgm:pt modelId="{936D745D-CA20-4C08-BC30-D08A12E607A8}">
      <dgm:prSet phldrT="[Texte]" custT="1"/>
      <dgm:spPr>
        <a:solidFill>
          <a:schemeClr val="accent6">
            <a:lumMod val="20000"/>
            <a:lumOff val="80000"/>
          </a:schemeClr>
        </a:solidFill>
      </dgm:spPr>
      <dgm:t>
        <a:bodyPr/>
        <a:lstStyle/>
        <a:p>
          <a:r>
            <a:rPr lang="fr-FR" sz="1200" dirty="0">
              <a:hlinkClick xmlns:r="http://schemas.openxmlformats.org/officeDocument/2006/relationships" r:id="rId10" action="ppaction://hlinksldjump"/>
            </a:rPr>
            <a:t>IX. </a:t>
          </a:r>
          <a:r>
            <a:rPr lang="fr-FR" sz="1200" dirty="0" err="1">
              <a:hlinkClick xmlns:r="http://schemas.openxmlformats.org/officeDocument/2006/relationships" r:id="rId10" action="ppaction://hlinksldjump"/>
            </a:rPr>
            <a:t>Voc</a:t>
          </a:r>
          <a:r>
            <a:rPr lang="fr-FR" sz="1200" dirty="0">
              <a:hlinkClick xmlns:r="http://schemas.openxmlformats.org/officeDocument/2006/relationships" r:id="rId10" action="ppaction://hlinksldjump"/>
            </a:rPr>
            <a:t>: connecteurs</a:t>
          </a:r>
          <a:endParaRPr lang="fr-FR" sz="1200" dirty="0"/>
        </a:p>
      </dgm:t>
    </dgm:pt>
    <dgm:pt modelId="{5794BC60-2566-4E8B-AF41-932DE9E3CF09}" type="parTrans" cxnId="{EDF810CE-15C3-42DD-BF0A-6F360788C8CC}">
      <dgm:prSet/>
      <dgm:spPr/>
      <dgm:t>
        <a:bodyPr/>
        <a:lstStyle/>
        <a:p>
          <a:endParaRPr lang="fr-FR" sz="1200"/>
        </a:p>
      </dgm:t>
    </dgm:pt>
    <dgm:pt modelId="{3F89783E-1958-4D73-9E9D-4ADDC3DE43EC}" type="sibTrans" cxnId="{EDF810CE-15C3-42DD-BF0A-6F360788C8CC}">
      <dgm:prSet/>
      <dgm:spPr/>
      <dgm:t>
        <a:bodyPr/>
        <a:lstStyle/>
        <a:p>
          <a:endParaRPr lang="fr-FR" sz="1200"/>
        </a:p>
      </dgm:t>
    </dgm:pt>
    <dgm:pt modelId="{0D8A07CC-95B6-4EA0-829E-D9B8D030864E}">
      <dgm:prSet phldrT="[Texte]" custT="1"/>
      <dgm:spPr>
        <a:solidFill>
          <a:schemeClr val="accent6">
            <a:lumMod val="20000"/>
            <a:lumOff val="80000"/>
          </a:schemeClr>
        </a:solidFill>
      </dgm:spPr>
      <dgm:t>
        <a:bodyPr/>
        <a:lstStyle/>
        <a:p>
          <a:r>
            <a:rPr lang="fr-FR" sz="1200" dirty="0">
              <a:hlinkClick xmlns:r="http://schemas.openxmlformats.org/officeDocument/2006/relationships" r:id="rId11" action="ppaction://hlinksldjump"/>
            </a:rPr>
            <a:t>X. </a:t>
          </a:r>
          <a:r>
            <a:rPr lang="fr-FR" sz="1200" dirty="0" err="1">
              <a:hlinkClick xmlns:r="http://schemas.openxmlformats.org/officeDocument/2006/relationships" r:id="rId11" action="ppaction://hlinksldjump"/>
            </a:rPr>
            <a:t>Voc</a:t>
          </a:r>
          <a:r>
            <a:rPr lang="fr-FR" sz="1200" dirty="0">
              <a:hlinkClick xmlns:r="http://schemas.openxmlformats.org/officeDocument/2006/relationships" r:id="rId11" action="ppaction://hlinksldjump"/>
            </a:rPr>
            <a:t>: opinion</a:t>
          </a:r>
          <a:endParaRPr lang="fr-FR" sz="1200" dirty="0"/>
        </a:p>
      </dgm:t>
    </dgm:pt>
    <dgm:pt modelId="{D1EA18D4-45E8-453B-9846-F7DB3EB607EC}" type="parTrans" cxnId="{D7169B87-9B7A-456D-8969-26D2699B1861}">
      <dgm:prSet/>
      <dgm:spPr/>
      <dgm:t>
        <a:bodyPr/>
        <a:lstStyle/>
        <a:p>
          <a:endParaRPr lang="fr-FR" sz="1200"/>
        </a:p>
      </dgm:t>
    </dgm:pt>
    <dgm:pt modelId="{922F579C-F95D-45B9-8EB7-32A2FB74BB9F}" type="sibTrans" cxnId="{D7169B87-9B7A-456D-8969-26D2699B1861}">
      <dgm:prSet/>
      <dgm:spPr/>
      <dgm:t>
        <a:bodyPr/>
        <a:lstStyle/>
        <a:p>
          <a:endParaRPr lang="fr-FR" sz="1200"/>
        </a:p>
      </dgm:t>
    </dgm:pt>
    <dgm:pt modelId="{1C4AA4B7-634C-4CBA-8066-E03FD66C6830}">
      <dgm:prSet phldrT="[Texte]" custT="1"/>
      <dgm:spPr>
        <a:solidFill>
          <a:schemeClr val="accent6">
            <a:lumMod val="20000"/>
            <a:lumOff val="80000"/>
          </a:schemeClr>
        </a:solidFill>
      </dgm:spPr>
      <dgm:t>
        <a:bodyPr/>
        <a:lstStyle/>
        <a:p>
          <a:r>
            <a:rPr lang="fr-FR" sz="1200" dirty="0">
              <a:hlinkClick xmlns:r="http://schemas.openxmlformats.org/officeDocument/2006/relationships" r:id="rId12" action="ppaction://hlinksldjump"/>
            </a:rPr>
            <a:t>III. </a:t>
          </a:r>
          <a:r>
            <a:rPr lang="fr-FR" sz="1200" dirty="0" err="1">
              <a:hlinkClick xmlns:r="http://schemas.openxmlformats.org/officeDocument/2006/relationships" r:id="rId12" action="ppaction://hlinksldjump"/>
            </a:rPr>
            <a:t>Voc</a:t>
          </a:r>
          <a:r>
            <a:rPr lang="fr-FR" sz="1200" dirty="0">
              <a:hlinkClick xmlns:r="http://schemas.openxmlformats.org/officeDocument/2006/relationships" r:id="rId12" action="ppaction://hlinksldjump"/>
            </a:rPr>
            <a:t>: aliments</a:t>
          </a:r>
          <a:endParaRPr lang="fr-FR" sz="1200" dirty="0"/>
        </a:p>
      </dgm:t>
    </dgm:pt>
    <dgm:pt modelId="{F9360B63-235F-4C4F-913A-0129822BD193}" type="parTrans" cxnId="{7C96E37D-2221-4703-9830-2485111A4943}">
      <dgm:prSet/>
      <dgm:spPr/>
      <dgm:t>
        <a:bodyPr/>
        <a:lstStyle/>
        <a:p>
          <a:endParaRPr lang="fr-FR" sz="1200"/>
        </a:p>
      </dgm:t>
    </dgm:pt>
    <dgm:pt modelId="{31BB5B69-4B99-4D7D-8A85-CD53BEB64987}" type="sibTrans" cxnId="{7C96E37D-2221-4703-9830-2485111A4943}">
      <dgm:prSet/>
      <dgm:spPr/>
      <dgm:t>
        <a:bodyPr/>
        <a:lstStyle/>
        <a:p>
          <a:endParaRPr lang="fr-FR" sz="12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12">
        <dgm:presLayoutVars>
          <dgm:bulletEnabled val="1"/>
        </dgm:presLayoutVars>
      </dgm:prSet>
      <dgm:spPr/>
    </dgm:pt>
    <dgm:pt modelId="{4F894FE4-D206-41C8-AF7E-2F059EF7A497}" type="pres">
      <dgm:prSet presAssocID="{D71A99E9-9574-442D-A8CA-B21062B246A6}" presName="parSpace" presStyleCnt="0"/>
      <dgm:spPr/>
    </dgm:pt>
    <dgm:pt modelId="{2F548C05-5D23-47B9-9153-0D08392EF497}" type="pres">
      <dgm:prSet presAssocID="{6FAE786F-AC75-4C08-AB21-821A5A2DCB78}" presName="parTxOnly" presStyleLbl="node1" presStyleIdx="1" presStyleCnt="12">
        <dgm:presLayoutVars>
          <dgm:bulletEnabled val="1"/>
        </dgm:presLayoutVars>
      </dgm:prSet>
      <dgm:spPr/>
    </dgm:pt>
    <dgm:pt modelId="{2641F55C-7678-4F0E-9F26-07FCA1D57FDD}" type="pres">
      <dgm:prSet presAssocID="{EB9486F7-414A-4ECD-8706-C58E89D3C254}" presName="parSpace" presStyleCnt="0"/>
      <dgm:spPr/>
    </dgm:pt>
    <dgm:pt modelId="{07D5B92C-B88D-4097-96C2-28859F65CA7F}" type="pres">
      <dgm:prSet presAssocID="{1C4AA4B7-634C-4CBA-8066-E03FD66C6830}" presName="parTxOnly" presStyleLbl="node1" presStyleIdx="2" presStyleCnt="12">
        <dgm:presLayoutVars>
          <dgm:bulletEnabled val="1"/>
        </dgm:presLayoutVars>
      </dgm:prSet>
      <dgm:spPr/>
    </dgm:pt>
    <dgm:pt modelId="{149AD83A-B175-422B-8511-AB5D0AE3C71B}" type="pres">
      <dgm:prSet presAssocID="{31BB5B69-4B99-4D7D-8A85-CD53BEB64987}" presName="parSpace" presStyleCnt="0"/>
      <dgm:spPr/>
    </dgm:pt>
    <dgm:pt modelId="{0BF32CFA-15F8-41C4-A152-C55FC3476C2D}" type="pres">
      <dgm:prSet presAssocID="{85EC93E8-032B-44C3-96BD-D8FC2CDF2A04}" presName="parTxOnly" presStyleLbl="node1" presStyleIdx="3" presStyleCnt="1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12">
        <dgm:presLayoutVars>
          <dgm:bulletEnabled val="1"/>
        </dgm:presLayoutVars>
      </dgm:prSet>
      <dgm:spPr/>
    </dgm:pt>
    <dgm:pt modelId="{25A1145E-2788-45FB-97B7-F8C4089C4654}" type="pres">
      <dgm:prSet presAssocID="{F11C5AE7-F1F8-4B7B-AAC2-50535A342F1D}" presName="parSpace" presStyleCnt="0"/>
      <dgm:spPr/>
    </dgm:pt>
    <dgm:pt modelId="{9FAE840A-45EF-4838-804D-7D38725257B5}" type="pres">
      <dgm:prSet presAssocID="{51A4E85C-7853-4BD1-99B8-500FA732C07C}" presName="parTxOnly" presStyleLbl="node1" presStyleIdx="5" presStyleCnt="12">
        <dgm:presLayoutVars>
          <dgm:bulletEnabled val="1"/>
        </dgm:presLayoutVars>
      </dgm:prSet>
      <dgm:spPr/>
    </dgm:pt>
    <dgm:pt modelId="{BBB638DF-FC3D-4C30-895A-940F06B6343E}" type="pres">
      <dgm:prSet presAssocID="{1D2E3503-D81D-4ED0-BBED-9752F01DDB36}" presName="parSpace" presStyleCnt="0"/>
      <dgm:spPr/>
    </dgm:pt>
    <dgm:pt modelId="{2CC4FF6B-995D-4E35-BB3F-77D64CD4A0D0}" type="pres">
      <dgm:prSet presAssocID="{2473E0C6-F091-45D1-92DF-C3495EF1C401}" presName="parTxOnly" presStyleLbl="node1" presStyleIdx="6" presStyleCnt="12">
        <dgm:presLayoutVars>
          <dgm:bulletEnabled val="1"/>
        </dgm:presLayoutVars>
      </dgm:prSet>
      <dgm:spPr/>
    </dgm:pt>
    <dgm:pt modelId="{1B769117-C156-4328-97A8-A790DE76E5F3}" type="pres">
      <dgm:prSet presAssocID="{180EAE69-2C01-4311-B9E4-412DA1BB2F8A}" presName="parSpace" presStyleCnt="0"/>
      <dgm:spPr/>
    </dgm:pt>
    <dgm:pt modelId="{E0020522-8D25-4C40-9ABB-B5A802558AAC}" type="pres">
      <dgm:prSet presAssocID="{F6F74AEF-BB45-45DA-85BB-D022F832901F}" presName="parTxOnly" presStyleLbl="node1" presStyleIdx="7" presStyleCnt="12">
        <dgm:presLayoutVars>
          <dgm:bulletEnabled val="1"/>
        </dgm:presLayoutVars>
      </dgm:prSet>
      <dgm:spPr/>
    </dgm:pt>
    <dgm:pt modelId="{8CF0E4F3-6CAB-4DF7-8127-F071599528CD}" type="pres">
      <dgm:prSet presAssocID="{0A7681B3-6438-4331-95BA-32E8E2E65E7D}" presName="parSpace" presStyleCnt="0"/>
      <dgm:spPr/>
    </dgm:pt>
    <dgm:pt modelId="{6EE9DACF-3558-46D5-AD94-BB48E49F1489}" type="pres">
      <dgm:prSet presAssocID="{936D745D-CA20-4C08-BC30-D08A12E607A8}" presName="parTxOnly" presStyleLbl="node1" presStyleIdx="8" presStyleCnt="12">
        <dgm:presLayoutVars>
          <dgm:bulletEnabled val="1"/>
        </dgm:presLayoutVars>
      </dgm:prSet>
      <dgm:spPr/>
    </dgm:pt>
    <dgm:pt modelId="{32911B46-F97F-4525-AD59-CFE95FFB94FB}" type="pres">
      <dgm:prSet presAssocID="{3F89783E-1958-4D73-9E9D-4ADDC3DE43EC}" presName="parSpace" presStyleCnt="0"/>
      <dgm:spPr/>
    </dgm:pt>
    <dgm:pt modelId="{B5879791-AD02-494D-9D78-6C22396A75B7}" type="pres">
      <dgm:prSet presAssocID="{0D8A07CC-95B6-4EA0-829E-D9B8D030864E}" presName="parTxOnly" presStyleLbl="node1" presStyleIdx="9" presStyleCnt="12">
        <dgm:presLayoutVars>
          <dgm:bulletEnabled val="1"/>
        </dgm:presLayoutVars>
      </dgm:prSet>
      <dgm:spPr/>
    </dgm:pt>
    <dgm:pt modelId="{58A52110-D620-4823-A6FA-E8FA09D67D59}" type="pres">
      <dgm:prSet presAssocID="{922F579C-F95D-45B9-8EB7-32A2FB74BB9F}" presName="parSpace" presStyleCnt="0"/>
      <dgm:spPr/>
    </dgm:pt>
    <dgm:pt modelId="{92430BDE-7174-4B03-866C-936903DF07F9}" type="pres">
      <dgm:prSet presAssocID="{9CD13DA1-4E5F-4C46-A83B-A6876944F671}" presName="parTxOnly" presStyleLbl="node1" presStyleIdx="10" presStyleCnt="12">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11" presStyleCnt="12">
        <dgm:presLayoutVars>
          <dgm:bulletEnabled val="1"/>
        </dgm:presLayoutVars>
      </dgm:prSet>
      <dgm:spPr/>
    </dgm:pt>
  </dgm:ptLst>
  <dgm:cxnLst>
    <dgm:cxn modelId="{72738101-32A0-482A-BC85-92CF6BCE71EB}" srcId="{70A282F3-4515-4856-B2C0-86AA77246B51}" destId="{B1C5E547-A81E-4965-963A-5969F01DE233}" srcOrd="11" destOrd="0" parTransId="{AE6CC7CD-9FCB-4360-8E79-DF93DAF60737}" sibTransId="{580937A6-3062-43E0-84A4-203220A55668}"/>
    <dgm:cxn modelId="{BC1FA509-B3C6-4E15-9D7F-18D053E21C90}" type="presOf" srcId="{0D8A07CC-95B6-4EA0-829E-D9B8D030864E}" destId="{B5879791-AD02-494D-9D78-6C22396A75B7}" srcOrd="0" destOrd="0" presId="urn:microsoft.com/office/officeart/2005/8/layout/hChevron3"/>
    <dgm:cxn modelId="{8256F109-2CE8-4062-ACC0-DBE387B5E892}" type="presOf" srcId="{70A282F3-4515-4856-B2C0-86AA77246B51}" destId="{776A1F8C-5C31-4691-9C2B-A7F8DF456F32}" srcOrd="0" destOrd="0" presId="urn:microsoft.com/office/officeart/2005/8/layout/hChevron3"/>
    <dgm:cxn modelId="{738C1013-B35C-45FD-A84F-246877F9D9FE}" type="presOf" srcId="{936D745D-CA20-4C08-BC30-D08A12E607A8}" destId="{6EE9DACF-3558-46D5-AD94-BB48E49F1489}" srcOrd="0" destOrd="0" presId="urn:microsoft.com/office/officeart/2005/8/layout/hChevron3"/>
    <dgm:cxn modelId="{AE06BB18-E8A4-4D1E-ACA5-3BC536A79940}" srcId="{70A282F3-4515-4856-B2C0-86AA77246B51}" destId="{51A4E85C-7853-4BD1-99B8-500FA732C07C}" srcOrd="5" destOrd="0" parTransId="{B7C07AFD-23D0-4ADA-AB3D-00F07F4ED878}" sibTransId="{1D2E3503-D81D-4ED0-BBED-9752F01DDB36}"/>
    <dgm:cxn modelId="{E8BBB22B-7300-4868-A083-1104E6BD099B}" type="presOf" srcId="{71854ADA-8CB0-41DE-A023-09C1AF968FE5}" destId="{10216DF6-6500-4360-8168-79C8E29168F6}" srcOrd="0" destOrd="0" presId="urn:microsoft.com/office/officeart/2005/8/layout/hChevron3"/>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1"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0C3B4C51-DA37-44EB-8B1A-A227097089DF}" type="presOf" srcId="{51A4E85C-7853-4BD1-99B8-500FA732C07C}" destId="{9FAE840A-45EF-4838-804D-7D38725257B5}" srcOrd="0" destOrd="0" presId="urn:microsoft.com/office/officeart/2005/8/layout/hChevron3"/>
    <dgm:cxn modelId="{7C96E37D-2221-4703-9830-2485111A4943}" srcId="{70A282F3-4515-4856-B2C0-86AA77246B51}" destId="{1C4AA4B7-634C-4CBA-8066-E03FD66C6830}" srcOrd="2" destOrd="0" parTransId="{F9360B63-235F-4C4F-913A-0129822BD193}" sibTransId="{31BB5B69-4B99-4D7D-8A85-CD53BEB64987}"/>
    <dgm:cxn modelId="{7003787F-7B8C-4EAA-87AB-559D63E64850}" type="presOf" srcId="{2473E0C6-F091-45D1-92DF-C3495EF1C401}" destId="{2CC4FF6B-995D-4E35-BB3F-77D64CD4A0D0}" srcOrd="0" destOrd="0" presId="urn:microsoft.com/office/officeart/2005/8/layout/hChevron3"/>
    <dgm:cxn modelId="{D7169B87-9B7A-456D-8969-26D2699B1861}" srcId="{70A282F3-4515-4856-B2C0-86AA77246B51}" destId="{0D8A07CC-95B6-4EA0-829E-D9B8D030864E}" srcOrd="9" destOrd="0" parTransId="{D1EA18D4-45E8-453B-9846-F7DB3EB607EC}" sibTransId="{922F579C-F95D-45B9-8EB7-32A2FB74BB9F}"/>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10" destOrd="0" parTransId="{A0441888-E3AF-4D12-AB92-613143FC1909}" sibTransId="{1E76E48C-B58D-4209-8280-B24013EBE79B}"/>
    <dgm:cxn modelId="{5B7573AD-785D-4B55-A230-E32D87EAB77C}" srcId="{70A282F3-4515-4856-B2C0-86AA77246B51}" destId="{F6F74AEF-BB45-45DA-85BB-D022F832901F}" srcOrd="7" destOrd="0" parTransId="{31D343A9-D0AF-42AA-80A0-2F8A29E1D15C}" sibTransId="{0A7681B3-6438-4331-95BA-32E8E2E65E7D}"/>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EDF810CE-15C3-42DD-BF0A-6F360788C8CC}" srcId="{70A282F3-4515-4856-B2C0-86AA77246B51}" destId="{936D745D-CA20-4C08-BC30-D08A12E607A8}" srcOrd="8" destOrd="0" parTransId="{5794BC60-2566-4E8B-AF41-932DE9E3CF09}" sibTransId="{3F89783E-1958-4D73-9E9D-4ADDC3DE43EC}"/>
    <dgm:cxn modelId="{2469B8E2-A478-42E2-AA81-10AD3E8626D6}" type="presOf" srcId="{F6F74AEF-BB45-45DA-85BB-D022F832901F}" destId="{E0020522-8D25-4C40-9ABB-B5A802558AAC}"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9587E1F6-0EDF-4079-BE46-C5E4EDAD7C76}" type="presOf" srcId="{1C4AA4B7-634C-4CBA-8066-E03FD66C6830}" destId="{07D5B92C-B88D-4097-96C2-28859F65CA7F}" srcOrd="0" destOrd="0" presId="urn:microsoft.com/office/officeart/2005/8/layout/hChevron3"/>
    <dgm:cxn modelId="{2A5368FE-1C47-49B5-BBAB-3FCDB61912AD}" srcId="{70A282F3-4515-4856-B2C0-86AA77246B51}" destId="{2473E0C6-F091-45D1-92DF-C3495EF1C401}" srcOrd="6" destOrd="0" parTransId="{4433C147-A76C-4373-82A9-5E8D9C6D1838}" sibTransId="{180EAE69-2C01-4311-B9E4-412DA1BB2F8A}"/>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23E8F3E0-0D4E-44EC-A5D5-384FB891694A}" type="presParOf" srcId="{776A1F8C-5C31-4691-9C2B-A7F8DF456F32}" destId="{2F548C05-5D23-47B9-9153-0D08392EF497}" srcOrd="2" destOrd="0" presId="urn:microsoft.com/office/officeart/2005/8/layout/hChevron3"/>
    <dgm:cxn modelId="{6B743A57-743D-4B08-99B0-997F146DC9E6}" type="presParOf" srcId="{776A1F8C-5C31-4691-9C2B-A7F8DF456F32}" destId="{2641F55C-7678-4F0E-9F26-07FCA1D57FDD}" srcOrd="3" destOrd="0" presId="urn:microsoft.com/office/officeart/2005/8/layout/hChevron3"/>
    <dgm:cxn modelId="{DC205062-3D57-485B-A4A3-88E08CF67B73}" type="presParOf" srcId="{776A1F8C-5C31-4691-9C2B-A7F8DF456F32}" destId="{07D5B92C-B88D-4097-96C2-28859F65CA7F}" srcOrd="4" destOrd="0" presId="urn:microsoft.com/office/officeart/2005/8/layout/hChevron3"/>
    <dgm:cxn modelId="{564C1AF4-A875-4033-AC0C-3A982FD8735B}" type="presParOf" srcId="{776A1F8C-5C31-4691-9C2B-A7F8DF456F32}" destId="{149AD83A-B175-422B-8511-AB5D0AE3C71B}"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2A60B205-ECBC-4A54-8744-FD5CBA466B06}" type="presParOf" srcId="{776A1F8C-5C31-4691-9C2B-A7F8DF456F32}" destId="{9FAE840A-45EF-4838-804D-7D38725257B5}" srcOrd="10" destOrd="0" presId="urn:microsoft.com/office/officeart/2005/8/layout/hChevron3"/>
    <dgm:cxn modelId="{43B5F5F6-6381-4D48-B856-1AB4A62ACFE7}" type="presParOf" srcId="{776A1F8C-5C31-4691-9C2B-A7F8DF456F32}" destId="{BBB638DF-FC3D-4C30-895A-940F06B6343E}" srcOrd="11" destOrd="0" presId="urn:microsoft.com/office/officeart/2005/8/layout/hChevron3"/>
    <dgm:cxn modelId="{3459719D-6CFD-462C-B8D1-15E16C375775}" type="presParOf" srcId="{776A1F8C-5C31-4691-9C2B-A7F8DF456F32}" destId="{2CC4FF6B-995D-4E35-BB3F-77D64CD4A0D0}" srcOrd="12" destOrd="0" presId="urn:microsoft.com/office/officeart/2005/8/layout/hChevron3"/>
    <dgm:cxn modelId="{9BEB9B76-D675-43EF-8776-EF1C3FA58311}" type="presParOf" srcId="{776A1F8C-5C31-4691-9C2B-A7F8DF456F32}" destId="{1B769117-C156-4328-97A8-A790DE76E5F3}" srcOrd="13" destOrd="0" presId="urn:microsoft.com/office/officeart/2005/8/layout/hChevron3"/>
    <dgm:cxn modelId="{3A64E952-699F-4EC7-9C53-12B304A1AC65}" type="presParOf" srcId="{776A1F8C-5C31-4691-9C2B-A7F8DF456F32}" destId="{E0020522-8D25-4C40-9ABB-B5A802558AAC}" srcOrd="14" destOrd="0" presId="urn:microsoft.com/office/officeart/2005/8/layout/hChevron3"/>
    <dgm:cxn modelId="{7C42AB26-C2B4-4645-A7A3-40E0E203DE4E}" type="presParOf" srcId="{776A1F8C-5C31-4691-9C2B-A7F8DF456F32}" destId="{8CF0E4F3-6CAB-4DF7-8127-F071599528CD}" srcOrd="15" destOrd="0" presId="urn:microsoft.com/office/officeart/2005/8/layout/hChevron3"/>
    <dgm:cxn modelId="{D9A9EFE4-1844-4005-8BED-2FB2A5DC5673}" type="presParOf" srcId="{776A1F8C-5C31-4691-9C2B-A7F8DF456F32}" destId="{6EE9DACF-3558-46D5-AD94-BB48E49F1489}" srcOrd="16" destOrd="0" presId="urn:microsoft.com/office/officeart/2005/8/layout/hChevron3"/>
    <dgm:cxn modelId="{DDC766BE-4A32-4C0C-825B-A9815018E346}" type="presParOf" srcId="{776A1F8C-5C31-4691-9C2B-A7F8DF456F32}" destId="{32911B46-F97F-4525-AD59-CFE95FFB94FB}" srcOrd="17" destOrd="0" presId="urn:microsoft.com/office/officeart/2005/8/layout/hChevron3"/>
    <dgm:cxn modelId="{50FEB9A3-6A5E-493F-B5D2-A491D2B86465}" type="presParOf" srcId="{776A1F8C-5C31-4691-9C2B-A7F8DF456F32}" destId="{B5879791-AD02-494D-9D78-6C22396A75B7}" srcOrd="18" destOrd="0" presId="urn:microsoft.com/office/officeart/2005/8/layout/hChevron3"/>
    <dgm:cxn modelId="{0534FCC8-F103-4C46-8CA6-2E6FE1A79070}" type="presParOf" srcId="{776A1F8C-5C31-4691-9C2B-A7F8DF456F32}" destId="{58A52110-D620-4823-A6FA-E8FA09D67D59}" srcOrd="19" destOrd="0" presId="urn:microsoft.com/office/officeart/2005/8/layout/hChevron3"/>
    <dgm:cxn modelId="{FA103E51-2275-407D-9C53-E55B4CF21AE3}" type="presParOf" srcId="{776A1F8C-5C31-4691-9C2B-A7F8DF456F32}" destId="{92430BDE-7174-4B03-866C-936903DF07F9}" srcOrd="20" destOrd="0" presId="urn:microsoft.com/office/officeart/2005/8/layout/hChevron3"/>
    <dgm:cxn modelId="{F31D3BCB-2AFA-458D-96BF-227456F0A622}" type="presParOf" srcId="{776A1F8C-5C31-4691-9C2B-A7F8DF456F32}" destId="{67BB3DEC-BE6B-4F48-94DF-D5CCA4276827}" srcOrd="21" destOrd="0" presId="urn:microsoft.com/office/officeart/2005/8/layout/hChevron3"/>
    <dgm:cxn modelId="{E192B9E4-C8EF-43DC-BA11-78FD917000E5}" type="presParOf" srcId="{776A1F8C-5C31-4691-9C2B-A7F8DF456F32}" destId="{2CB68F4E-D058-4ECE-8D28-436B2D71DCC9}" srcOrd="22"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3.xml><?xml version="1.0" encoding="utf-8"?>
<dgm:dataModel xmlns:dgm="http://schemas.openxmlformats.org/drawingml/2006/diagram" xmlns:a="http://schemas.openxmlformats.org/drawingml/2006/main">
  <dgm:ptLst>
    <dgm:pt modelId="{CF9055CF-8DEB-4A02-949A-DE72B6AC5D37}" type="doc">
      <dgm:prSet loTypeId="urn:microsoft.com/office/officeart/2005/8/layout/hList7" loCatId="list" qsTypeId="urn:microsoft.com/office/officeart/2005/8/quickstyle/3d3" qsCatId="3D" csTypeId="urn:microsoft.com/office/officeart/2005/8/colors/colorful1" csCatId="colorful" phldr="1"/>
      <dgm:spPr/>
      <dgm:t>
        <a:bodyPr rtlCol="0"/>
        <a:lstStyle/>
        <a:p>
          <a:pPr rtl="0"/>
          <a:endParaRPr lang="en-US"/>
        </a:p>
      </dgm:t>
    </dgm:pt>
    <dgm:pt modelId="{6D0E5D9F-7263-4526-A227-51301233F549}">
      <dgm:prSet phldrT="[Text]" custT="1"/>
      <dgm:spPr/>
      <dgm:t>
        <a:bodyPr rtlCol="0" anchor="t"/>
        <a:lstStyle/>
        <a:p>
          <a:pPr rtl="0"/>
          <a:r>
            <a:rPr lang="fr-FR" sz="1800" b="1" noProof="0" dirty="0"/>
            <a:t>Grammaire</a:t>
          </a:r>
        </a:p>
        <a:p>
          <a:pPr rtl="0"/>
          <a:r>
            <a:rPr lang="fr-FR" sz="1800" b="0" strike="sngStrike" noProof="0" dirty="0">
              <a:solidFill>
                <a:schemeClr val="bg1"/>
              </a:solidFill>
            </a:rPr>
            <a:t>- La quantité (définie/indéfinie)</a:t>
          </a:r>
        </a:p>
        <a:p>
          <a:pPr rtl="0"/>
          <a:r>
            <a:rPr lang="fr-FR" sz="1800" b="0" strike="sngStrike" noProof="0" dirty="0"/>
            <a:t>- Les pronoms compléments</a:t>
          </a:r>
        </a:p>
        <a:p>
          <a:pPr rtl="0"/>
          <a:r>
            <a:rPr lang="fr-FR" sz="1800" b="0" strike="sngStrike" noProof="0" dirty="0"/>
            <a:t>- Le présent progressif</a:t>
          </a:r>
        </a:p>
        <a:p>
          <a:pPr rtl="0"/>
          <a:r>
            <a:rPr lang="fr-FR" sz="1800" b="0" noProof="0" dirty="0"/>
            <a:t>- La chronologie</a:t>
          </a:r>
        </a:p>
      </dgm:t>
    </dgm:pt>
    <dgm:pt modelId="{23416D07-25F8-426C-BC65-639E6BCF4D6D}" type="parTrans" cxnId="{C8C462C6-33A3-4E8B-91FE-36DBE92F1C4A}">
      <dgm:prSet/>
      <dgm:spPr/>
      <dgm:t>
        <a:bodyPr rtlCol="0"/>
        <a:lstStyle/>
        <a:p>
          <a:pPr rtl="0"/>
          <a:endParaRPr lang="en-US" sz="1600"/>
        </a:p>
      </dgm:t>
    </dgm:pt>
    <dgm:pt modelId="{DE289E29-1989-4D8E-8AA6-F030105B3F13}" type="sibTrans" cxnId="{C8C462C6-33A3-4E8B-91FE-36DBE92F1C4A}">
      <dgm:prSet/>
      <dgm:spPr/>
      <dgm:t>
        <a:bodyPr rtlCol="0"/>
        <a:lstStyle/>
        <a:p>
          <a:pPr rtl="0"/>
          <a:endParaRPr lang="en-US" sz="1600"/>
        </a:p>
      </dgm:t>
    </dgm:pt>
    <dgm:pt modelId="{716DBFC6-5D6F-4FC4-AB0B-4D2A46DAE80E}">
      <dgm:prSet phldrT="[Text]" custT="1"/>
      <dgm:spPr/>
      <dgm:t>
        <a:bodyPr rtlCol="0" anchor="t"/>
        <a:lstStyle/>
        <a:p>
          <a:pPr rtl="0"/>
          <a:r>
            <a:rPr lang="fr-FR" sz="1800" b="1" noProof="0" dirty="0"/>
            <a:t>Culture</a:t>
          </a:r>
        </a:p>
        <a:p>
          <a:pPr rtl="0"/>
          <a:r>
            <a:rPr lang="fr-FR" sz="1800" b="0" strike="sngStrike" noProof="0" dirty="0"/>
            <a:t>- Les recettes les plus populaires en France</a:t>
          </a:r>
        </a:p>
      </dgm:t>
    </dgm:pt>
    <dgm:pt modelId="{06FD4F2E-96C4-4C8C-9EE1-C7DA79F35950}" type="parTrans" cxnId="{91B7240F-DBC6-4A24-AA0E-962D15CED421}">
      <dgm:prSet/>
      <dgm:spPr/>
      <dgm:t>
        <a:bodyPr/>
        <a:lstStyle/>
        <a:p>
          <a:endParaRPr lang="fr-FR" sz="1600"/>
        </a:p>
      </dgm:t>
    </dgm:pt>
    <dgm:pt modelId="{C9D3AD42-8578-4DC8-9E32-87642AA7F4BA}" type="sibTrans" cxnId="{91B7240F-DBC6-4A24-AA0E-962D15CED421}">
      <dgm:prSet/>
      <dgm:spPr/>
      <dgm:t>
        <a:bodyPr/>
        <a:lstStyle/>
        <a:p>
          <a:endParaRPr lang="fr-FR" sz="1600"/>
        </a:p>
      </dgm:t>
    </dgm:pt>
    <dgm:pt modelId="{B664F99F-53AA-47D9-8E4A-86CBE4805C81}">
      <dgm:prSet phldrT="[Text]" custT="1"/>
      <dgm:spPr/>
      <dgm:t>
        <a:bodyPr rtlCol="0" anchor="t"/>
        <a:lstStyle/>
        <a:p>
          <a:pPr rtl="0"/>
          <a:r>
            <a:rPr lang="fr-FR" sz="1800" b="1" noProof="0" dirty="0"/>
            <a:t>Vocabulaire</a:t>
          </a:r>
        </a:p>
        <a:p>
          <a:pPr rtl="0"/>
          <a:r>
            <a:rPr lang="fr-FR" sz="1800" b="0" strike="sngStrike" noProof="0" dirty="0"/>
            <a:t>- Les aliments</a:t>
          </a:r>
        </a:p>
        <a:p>
          <a:pPr rtl="0"/>
          <a:r>
            <a:rPr lang="fr-FR" sz="1800" b="0" strike="sngStrike" noProof="0" dirty="0"/>
            <a:t>- Les actions en cuisine</a:t>
          </a:r>
        </a:p>
      </dgm:t>
    </dgm:pt>
    <dgm:pt modelId="{72E343FC-93CE-4BCC-A013-3F0625C409B4}" type="parTrans" cxnId="{D032A8F9-B3F6-41AE-9A86-0FD0A3885069}">
      <dgm:prSet/>
      <dgm:spPr/>
      <dgm:t>
        <a:bodyPr/>
        <a:lstStyle/>
        <a:p>
          <a:endParaRPr lang="fr-FR" sz="1600"/>
        </a:p>
      </dgm:t>
    </dgm:pt>
    <dgm:pt modelId="{F68BA60D-5816-494C-90A0-90AD886A7A01}" type="sibTrans" cxnId="{D032A8F9-B3F6-41AE-9A86-0FD0A3885069}">
      <dgm:prSet/>
      <dgm:spPr/>
      <dgm:t>
        <a:bodyPr/>
        <a:lstStyle/>
        <a:p>
          <a:endParaRPr lang="fr-FR" sz="1600"/>
        </a:p>
      </dgm:t>
    </dgm:pt>
    <dgm:pt modelId="{F93B8BD0-64EE-45F2-9302-B7D61CE00635}" type="pres">
      <dgm:prSet presAssocID="{CF9055CF-8DEB-4A02-949A-DE72B6AC5D37}" presName="Name0" presStyleCnt="0">
        <dgm:presLayoutVars>
          <dgm:dir/>
          <dgm:resizeHandles val="exact"/>
        </dgm:presLayoutVars>
      </dgm:prSet>
      <dgm:spPr/>
    </dgm:pt>
    <dgm:pt modelId="{D3EE7165-49A2-4209-A007-09C882F50B45}" type="pres">
      <dgm:prSet presAssocID="{CF9055CF-8DEB-4A02-949A-DE72B6AC5D37}" presName="fgShape" presStyleLbl="fgShp" presStyleIdx="0" presStyleCnt="1" custScaleX="100596" custScaleY="1714" custLinFactY="300000" custLinFactNeighborX="-83" custLinFactNeighborY="380218"/>
      <dgm:spPr/>
    </dgm:pt>
    <dgm:pt modelId="{B37A3B9D-AF7C-4B9A-A656-1DA10EA46A9C}" type="pres">
      <dgm:prSet presAssocID="{CF9055CF-8DEB-4A02-949A-DE72B6AC5D37}" presName="linComp" presStyleCnt="0"/>
      <dgm:spPr/>
    </dgm:pt>
    <dgm:pt modelId="{126DE8B4-F2DC-4E7B-B02E-DAE8B417F81B}" type="pres">
      <dgm:prSet presAssocID="{B664F99F-53AA-47D9-8E4A-86CBE4805C81}" presName="compNode" presStyleCnt="0"/>
      <dgm:spPr/>
    </dgm:pt>
    <dgm:pt modelId="{52859561-4C40-474F-B39B-EAFCBBA049A0}" type="pres">
      <dgm:prSet presAssocID="{B664F99F-53AA-47D9-8E4A-86CBE4805C81}" presName="bkgdShape" presStyleLbl="node1" presStyleIdx="0" presStyleCnt="3"/>
      <dgm:spPr/>
    </dgm:pt>
    <dgm:pt modelId="{B76FA7E4-59BE-411D-B27B-C4189E79F869}" type="pres">
      <dgm:prSet presAssocID="{B664F99F-53AA-47D9-8E4A-86CBE4805C81}" presName="nodeTx" presStyleLbl="node1" presStyleIdx="0" presStyleCnt="3">
        <dgm:presLayoutVars>
          <dgm:bulletEnabled val="1"/>
        </dgm:presLayoutVars>
      </dgm:prSet>
      <dgm:spPr/>
    </dgm:pt>
    <dgm:pt modelId="{474A2939-9CF2-4F95-991C-9DB54DA54C18}" type="pres">
      <dgm:prSet presAssocID="{B664F99F-53AA-47D9-8E4A-86CBE4805C81}" presName="invisiNode" presStyleLbl="node1" presStyleIdx="0" presStyleCnt="3"/>
      <dgm:spPr/>
    </dgm:pt>
    <dgm:pt modelId="{279DFE09-28EE-48A2-B192-FFEC93ADF17D}" type="pres">
      <dgm:prSet presAssocID="{B664F99F-53AA-47D9-8E4A-86CBE4805C81}" presName="imagNode" presStyleLbl="fgImgPlace1" presStyleIdx="0" presStyleCnt="3"/>
      <dgm:spPr>
        <a:blipFill>
          <a:blip xmlns:r="http://schemas.openxmlformats.org/officeDocument/2006/relationships" r:embed="rId1"/>
          <a:srcRect/>
          <a:stretch>
            <a:fillRect t="-4000" b="-4000"/>
          </a:stretch>
        </a:blipFill>
      </dgm:spPr>
    </dgm:pt>
    <dgm:pt modelId="{20D0C550-AEA5-4EC4-A438-DF0167760347}" type="pres">
      <dgm:prSet presAssocID="{F68BA60D-5816-494C-90A0-90AD886A7A01}" presName="sibTrans" presStyleLbl="sibTrans2D1" presStyleIdx="0" presStyleCnt="0"/>
      <dgm:spPr/>
    </dgm:pt>
    <dgm:pt modelId="{8B404916-6027-47BE-BDE1-9F74EAF7C193}" type="pres">
      <dgm:prSet presAssocID="{6D0E5D9F-7263-4526-A227-51301233F549}" presName="compNode" presStyleCnt="0"/>
      <dgm:spPr/>
    </dgm:pt>
    <dgm:pt modelId="{DB1E9EF9-0CB9-46C8-B218-BE1DCDA76ADC}" type="pres">
      <dgm:prSet presAssocID="{6D0E5D9F-7263-4526-A227-51301233F549}" presName="bkgdShape" presStyleLbl="node1" presStyleIdx="1" presStyleCnt="3" custLinFactNeighborY="230"/>
      <dgm:spPr/>
    </dgm:pt>
    <dgm:pt modelId="{49DC33B3-1E99-49A5-8AB6-AE522BB3D80F}" type="pres">
      <dgm:prSet presAssocID="{6D0E5D9F-7263-4526-A227-51301233F549}" presName="nodeTx" presStyleLbl="node1" presStyleIdx="1" presStyleCnt="3">
        <dgm:presLayoutVars>
          <dgm:bulletEnabled val="1"/>
        </dgm:presLayoutVars>
      </dgm:prSet>
      <dgm:spPr/>
    </dgm:pt>
    <dgm:pt modelId="{01C772CB-2A18-4E2E-A33C-999C5E7B417E}" type="pres">
      <dgm:prSet presAssocID="{6D0E5D9F-7263-4526-A227-51301233F549}" presName="invisiNode" presStyleLbl="node1" presStyleIdx="1" presStyleCnt="3"/>
      <dgm:spPr/>
    </dgm:pt>
    <dgm:pt modelId="{112E1D68-647B-46C7-AF2C-FF0A84DB584F}" type="pres">
      <dgm:prSet presAssocID="{6D0E5D9F-7263-4526-A227-51301233F549}" presName="imagNode" presStyleLbl="fgImgPlace1" presStyleIdx="1" presStyleCnt="3" custLinFactNeighborX="-861" custLinFactNeighborY="8494"/>
      <dgm:spPr>
        <a:blipFill>
          <a:blip xmlns:r="http://schemas.openxmlformats.org/officeDocument/2006/relationships" r:embed="rId2"/>
          <a:srcRect/>
          <a:stretch>
            <a:fillRect l="-26000" r="-26000"/>
          </a:stretch>
        </a:blipFill>
      </dgm:spPr>
    </dgm:pt>
    <dgm:pt modelId="{1A3424F7-9B52-4420-9065-92474B71804C}" type="pres">
      <dgm:prSet presAssocID="{DE289E29-1989-4D8E-8AA6-F030105B3F13}" presName="sibTrans" presStyleLbl="sibTrans2D1" presStyleIdx="0" presStyleCnt="0"/>
      <dgm:spPr/>
    </dgm:pt>
    <dgm:pt modelId="{796BBF0E-2433-4E42-B2AF-DEC93C0517DE}" type="pres">
      <dgm:prSet presAssocID="{716DBFC6-5D6F-4FC4-AB0B-4D2A46DAE80E}" presName="compNode" presStyleCnt="0"/>
      <dgm:spPr/>
    </dgm:pt>
    <dgm:pt modelId="{B763F694-AEA6-4A82-AF9F-266D99C859B4}" type="pres">
      <dgm:prSet presAssocID="{716DBFC6-5D6F-4FC4-AB0B-4D2A46DAE80E}" presName="bkgdShape" presStyleLbl="node1" presStyleIdx="2" presStyleCnt="3"/>
      <dgm:spPr/>
    </dgm:pt>
    <dgm:pt modelId="{61272491-44A4-4B8F-AE66-9D0A3C224618}" type="pres">
      <dgm:prSet presAssocID="{716DBFC6-5D6F-4FC4-AB0B-4D2A46DAE80E}" presName="nodeTx" presStyleLbl="node1" presStyleIdx="2" presStyleCnt="3">
        <dgm:presLayoutVars>
          <dgm:bulletEnabled val="1"/>
        </dgm:presLayoutVars>
      </dgm:prSet>
      <dgm:spPr/>
    </dgm:pt>
    <dgm:pt modelId="{78CD55C1-7AE2-48E0-826C-4FEA54C241DC}" type="pres">
      <dgm:prSet presAssocID="{716DBFC6-5D6F-4FC4-AB0B-4D2A46DAE80E}" presName="invisiNode" presStyleLbl="node1" presStyleIdx="2" presStyleCnt="3"/>
      <dgm:spPr/>
    </dgm:pt>
    <dgm:pt modelId="{6D76E5FF-7D2E-406A-B668-9F0EAFB414C8}" type="pres">
      <dgm:prSet presAssocID="{716DBFC6-5D6F-4FC4-AB0B-4D2A46DAE80E}" presName="imagNode" presStyleLbl="fgImgPlace1" presStyleIdx="2" presStyleCnt="3"/>
      <dgm:spPr>
        <a:blipFill>
          <a:blip xmlns:r="http://schemas.openxmlformats.org/officeDocument/2006/relationships" r:embed="rId3"/>
          <a:srcRect/>
          <a:stretch>
            <a:fillRect/>
          </a:stretch>
        </a:blipFill>
      </dgm:spPr>
    </dgm:pt>
  </dgm:ptLst>
  <dgm:cxnLst>
    <dgm:cxn modelId="{B2723C05-C5D8-4835-AB74-1C0F77494E28}" type="presOf" srcId="{B664F99F-53AA-47D9-8E4A-86CBE4805C81}" destId="{B76FA7E4-59BE-411D-B27B-C4189E79F869}" srcOrd="1" destOrd="0" presId="urn:microsoft.com/office/officeart/2005/8/layout/hList7"/>
    <dgm:cxn modelId="{5A38F80C-5631-4A0F-A88E-ED83E8801F11}" type="presOf" srcId="{716DBFC6-5D6F-4FC4-AB0B-4D2A46DAE80E}" destId="{B763F694-AEA6-4A82-AF9F-266D99C859B4}" srcOrd="0" destOrd="0" presId="urn:microsoft.com/office/officeart/2005/8/layout/hList7"/>
    <dgm:cxn modelId="{91B7240F-DBC6-4A24-AA0E-962D15CED421}" srcId="{CF9055CF-8DEB-4A02-949A-DE72B6AC5D37}" destId="{716DBFC6-5D6F-4FC4-AB0B-4D2A46DAE80E}" srcOrd="2" destOrd="0" parTransId="{06FD4F2E-96C4-4C8C-9EE1-C7DA79F35950}" sibTransId="{C9D3AD42-8578-4DC8-9E32-87642AA7F4BA}"/>
    <dgm:cxn modelId="{99DCD91F-48F0-4E97-A133-AF0F4606954A}" type="presOf" srcId="{6D0E5D9F-7263-4526-A227-51301233F549}" destId="{DB1E9EF9-0CB9-46C8-B218-BE1DCDA76ADC}" srcOrd="0" destOrd="0" presId="urn:microsoft.com/office/officeart/2005/8/layout/hList7"/>
    <dgm:cxn modelId="{382B6D4B-5B70-420B-B172-477F8DA772D1}" type="presOf" srcId="{B664F99F-53AA-47D9-8E4A-86CBE4805C81}" destId="{52859561-4C40-474F-B39B-EAFCBBA049A0}" srcOrd="0" destOrd="0" presId="urn:microsoft.com/office/officeart/2005/8/layout/hList7"/>
    <dgm:cxn modelId="{22C1026F-3BFD-461A-B2FE-4E6C343FBEB6}" type="presOf" srcId="{F68BA60D-5816-494C-90A0-90AD886A7A01}" destId="{20D0C550-AEA5-4EC4-A438-DF0167760347}" srcOrd="0" destOrd="0" presId="urn:microsoft.com/office/officeart/2005/8/layout/hList7"/>
    <dgm:cxn modelId="{C8C462C6-33A3-4E8B-91FE-36DBE92F1C4A}" srcId="{CF9055CF-8DEB-4A02-949A-DE72B6AC5D37}" destId="{6D0E5D9F-7263-4526-A227-51301233F549}" srcOrd="1" destOrd="0" parTransId="{23416D07-25F8-426C-BC65-639E6BCF4D6D}" sibTransId="{DE289E29-1989-4D8E-8AA6-F030105B3F13}"/>
    <dgm:cxn modelId="{623124CF-8B0A-48EE-B866-67DE964130D6}" type="presOf" srcId="{CF9055CF-8DEB-4A02-949A-DE72B6AC5D37}" destId="{F93B8BD0-64EE-45F2-9302-B7D61CE00635}" srcOrd="0" destOrd="0" presId="urn:microsoft.com/office/officeart/2005/8/layout/hList7"/>
    <dgm:cxn modelId="{17D8D3D9-CC64-4D01-A641-FCB8003203E7}" type="presOf" srcId="{DE289E29-1989-4D8E-8AA6-F030105B3F13}" destId="{1A3424F7-9B52-4420-9065-92474B71804C}" srcOrd="0" destOrd="0" presId="urn:microsoft.com/office/officeart/2005/8/layout/hList7"/>
    <dgm:cxn modelId="{78A918EE-B063-4F62-A1F8-DEBC73C1C4EB}" type="presOf" srcId="{6D0E5D9F-7263-4526-A227-51301233F549}" destId="{49DC33B3-1E99-49A5-8AB6-AE522BB3D80F}" srcOrd="1" destOrd="0" presId="urn:microsoft.com/office/officeart/2005/8/layout/hList7"/>
    <dgm:cxn modelId="{D032A8F9-B3F6-41AE-9A86-0FD0A3885069}" srcId="{CF9055CF-8DEB-4A02-949A-DE72B6AC5D37}" destId="{B664F99F-53AA-47D9-8E4A-86CBE4805C81}" srcOrd="0" destOrd="0" parTransId="{72E343FC-93CE-4BCC-A013-3F0625C409B4}" sibTransId="{F68BA60D-5816-494C-90A0-90AD886A7A01}"/>
    <dgm:cxn modelId="{B04308FD-E106-416D-804D-4D7CFCCFD060}" type="presOf" srcId="{716DBFC6-5D6F-4FC4-AB0B-4D2A46DAE80E}" destId="{61272491-44A4-4B8F-AE66-9D0A3C224618}" srcOrd="1" destOrd="0" presId="urn:microsoft.com/office/officeart/2005/8/layout/hList7"/>
    <dgm:cxn modelId="{7499FD69-9598-4784-B60C-3C838065B8C0}" type="presParOf" srcId="{F93B8BD0-64EE-45F2-9302-B7D61CE00635}" destId="{D3EE7165-49A2-4209-A007-09C882F50B45}" srcOrd="0" destOrd="0" presId="urn:microsoft.com/office/officeart/2005/8/layout/hList7"/>
    <dgm:cxn modelId="{F326CF36-CDF2-44E5-9916-A18F7CD48618}" type="presParOf" srcId="{F93B8BD0-64EE-45F2-9302-B7D61CE00635}" destId="{B37A3B9D-AF7C-4B9A-A656-1DA10EA46A9C}" srcOrd="1" destOrd="0" presId="urn:microsoft.com/office/officeart/2005/8/layout/hList7"/>
    <dgm:cxn modelId="{A46ED573-C725-4FB6-9DE2-9E85F688879A}" type="presParOf" srcId="{B37A3B9D-AF7C-4B9A-A656-1DA10EA46A9C}" destId="{126DE8B4-F2DC-4E7B-B02E-DAE8B417F81B}" srcOrd="0" destOrd="0" presId="urn:microsoft.com/office/officeart/2005/8/layout/hList7"/>
    <dgm:cxn modelId="{FE463143-ED6F-426B-8CF5-EC5AD08B2CC3}" type="presParOf" srcId="{126DE8B4-F2DC-4E7B-B02E-DAE8B417F81B}" destId="{52859561-4C40-474F-B39B-EAFCBBA049A0}" srcOrd="0" destOrd="0" presId="urn:microsoft.com/office/officeart/2005/8/layout/hList7"/>
    <dgm:cxn modelId="{5EF713E5-EEC5-4465-ABC6-38830169DFC5}" type="presParOf" srcId="{126DE8B4-F2DC-4E7B-B02E-DAE8B417F81B}" destId="{B76FA7E4-59BE-411D-B27B-C4189E79F869}" srcOrd="1" destOrd="0" presId="urn:microsoft.com/office/officeart/2005/8/layout/hList7"/>
    <dgm:cxn modelId="{8B3E462F-AAC1-44CA-A23A-DBD973B5BDC8}" type="presParOf" srcId="{126DE8B4-F2DC-4E7B-B02E-DAE8B417F81B}" destId="{474A2939-9CF2-4F95-991C-9DB54DA54C18}" srcOrd="2" destOrd="0" presId="urn:microsoft.com/office/officeart/2005/8/layout/hList7"/>
    <dgm:cxn modelId="{55E1FF7D-7A5A-4002-9CE7-215A86A43848}" type="presParOf" srcId="{126DE8B4-F2DC-4E7B-B02E-DAE8B417F81B}" destId="{279DFE09-28EE-48A2-B192-FFEC93ADF17D}" srcOrd="3" destOrd="0" presId="urn:microsoft.com/office/officeart/2005/8/layout/hList7"/>
    <dgm:cxn modelId="{D1B91948-3EB5-4A98-BD86-F8777AFD26A1}" type="presParOf" srcId="{B37A3B9D-AF7C-4B9A-A656-1DA10EA46A9C}" destId="{20D0C550-AEA5-4EC4-A438-DF0167760347}" srcOrd="1" destOrd="0" presId="urn:microsoft.com/office/officeart/2005/8/layout/hList7"/>
    <dgm:cxn modelId="{85D611AA-BF64-4567-AEFD-1A452A1CF91B}" type="presParOf" srcId="{B37A3B9D-AF7C-4B9A-A656-1DA10EA46A9C}" destId="{8B404916-6027-47BE-BDE1-9F74EAF7C193}" srcOrd="2" destOrd="0" presId="urn:microsoft.com/office/officeart/2005/8/layout/hList7"/>
    <dgm:cxn modelId="{EA65AF5B-BE4C-4EA4-AB3B-494529F74987}" type="presParOf" srcId="{8B404916-6027-47BE-BDE1-9F74EAF7C193}" destId="{DB1E9EF9-0CB9-46C8-B218-BE1DCDA76ADC}" srcOrd="0" destOrd="0" presId="urn:microsoft.com/office/officeart/2005/8/layout/hList7"/>
    <dgm:cxn modelId="{0E7578E7-5307-4CE4-A801-B569FEEAC64A}" type="presParOf" srcId="{8B404916-6027-47BE-BDE1-9F74EAF7C193}" destId="{49DC33B3-1E99-49A5-8AB6-AE522BB3D80F}" srcOrd="1" destOrd="0" presId="urn:microsoft.com/office/officeart/2005/8/layout/hList7"/>
    <dgm:cxn modelId="{8EF61CA8-8895-47FD-807F-B2D075E08D18}" type="presParOf" srcId="{8B404916-6027-47BE-BDE1-9F74EAF7C193}" destId="{01C772CB-2A18-4E2E-A33C-999C5E7B417E}" srcOrd="2" destOrd="0" presId="urn:microsoft.com/office/officeart/2005/8/layout/hList7"/>
    <dgm:cxn modelId="{08FEA6FB-7436-4437-B93D-63B749A0D807}" type="presParOf" srcId="{8B404916-6027-47BE-BDE1-9F74EAF7C193}" destId="{112E1D68-647B-46C7-AF2C-FF0A84DB584F}" srcOrd="3" destOrd="0" presId="urn:microsoft.com/office/officeart/2005/8/layout/hList7"/>
    <dgm:cxn modelId="{1AADD07B-99C4-4807-B2D2-687EFFB4A481}" type="presParOf" srcId="{B37A3B9D-AF7C-4B9A-A656-1DA10EA46A9C}" destId="{1A3424F7-9B52-4420-9065-92474B71804C}" srcOrd="3" destOrd="0" presId="urn:microsoft.com/office/officeart/2005/8/layout/hList7"/>
    <dgm:cxn modelId="{E072F03A-C4DB-492F-986C-A74A9093F5E6}" type="presParOf" srcId="{B37A3B9D-AF7C-4B9A-A656-1DA10EA46A9C}" destId="{796BBF0E-2433-4E42-B2AF-DEC93C0517DE}" srcOrd="4" destOrd="0" presId="urn:microsoft.com/office/officeart/2005/8/layout/hList7"/>
    <dgm:cxn modelId="{F993B5E4-0EFB-4000-9394-F21DEFA6498C}" type="presParOf" srcId="{796BBF0E-2433-4E42-B2AF-DEC93C0517DE}" destId="{B763F694-AEA6-4A82-AF9F-266D99C859B4}" srcOrd="0" destOrd="0" presId="urn:microsoft.com/office/officeart/2005/8/layout/hList7"/>
    <dgm:cxn modelId="{E7C3B3E6-6FBE-4BC2-8C25-5311B20D27D2}" type="presParOf" srcId="{796BBF0E-2433-4E42-B2AF-DEC93C0517DE}" destId="{61272491-44A4-4B8F-AE66-9D0A3C224618}" srcOrd="1" destOrd="0" presId="urn:microsoft.com/office/officeart/2005/8/layout/hList7"/>
    <dgm:cxn modelId="{D567D226-0A60-43E0-A3BD-86391E6BDC35}" type="presParOf" srcId="{796BBF0E-2433-4E42-B2AF-DEC93C0517DE}" destId="{78CD55C1-7AE2-48E0-826C-4FEA54C241DC}" srcOrd="2" destOrd="0" presId="urn:microsoft.com/office/officeart/2005/8/layout/hList7"/>
    <dgm:cxn modelId="{187A524A-0375-4CE5-B2DB-E3B4DD3D38F9}" type="presParOf" srcId="{796BBF0E-2433-4E42-B2AF-DEC93C0517DE}" destId="{6D76E5FF-7D2E-406A-B668-9F0EAFB414C8}"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4.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200" dirty="0">
              <a:hlinkClick xmlns:r="http://schemas.openxmlformats.org/officeDocument/2006/relationships" r:id="rId1" action="ppaction://hlinksldjump"/>
            </a:rPr>
            <a:t>I. Starter</a:t>
          </a:r>
          <a:endParaRPr lang="fr-FR" sz="1200" dirty="0"/>
        </a:p>
      </dgm:t>
    </dgm:pt>
    <dgm:pt modelId="{C735A598-7BAA-4198-B3DB-B75AF76A8085}" type="parTrans" cxnId="{C66094AE-62B6-4AC2-AD90-6DDD41DB0420}">
      <dgm:prSet/>
      <dgm:spPr/>
      <dgm:t>
        <a:bodyPr/>
        <a:lstStyle/>
        <a:p>
          <a:endParaRPr lang="fr-FR" sz="1200"/>
        </a:p>
      </dgm:t>
    </dgm:pt>
    <dgm:pt modelId="{D71A99E9-9574-442D-A8CA-B21062B246A6}" type="sibTrans" cxnId="{C66094AE-62B6-4AC2-AD90-6DDD41DB0420}">
      <dgm:prSet/>
      <dgm:spPr/>
      <dgm:t>
        <a:bodyPr/>
        <a:lstStyle/>
        <a:p>
          <a:endParaRPr lang="fr-FR" sz="1200"/>
        </a:p>
      </dgm:t>
    </dgm:pt>
    <dgm:pt modelId="{6FAE786F-AC75-4C08-AB21-821A5A2DCB78}">
      <dgm:prSet phldrT="[Texte]" custT="1"/>
      <dgm:spPr>
        <a:solidFill>
          <a:schemeClr val="accent6">
            <a:lumMod val="20000"/>
            <a:lumOff val="80000"/>
          </a:schemeClr>
        </a:solidFill>
      </dgm:spPr>
      <dgm:t>
        <a:bodyPr/>
        <a:lstStyle/>
        <a:p>
          <a:r>
            <a:rPr lang="fr-FR" sz="1200" dirty="0">
              <a:hlinkClick xmlns:r="http://schemas.openxmlformats.org/officeDocument/2006/relationships" r:id="rId2" action="ppaction://hlinksldjump"/>
            </a:rPr>
            <a:t>II. C. texte</a:t>
          </a:r>
          <a:endParaRPr lang="fr-FR" sz="1200" dirty="0"/>
        </a:p>
      </dgm:t>
    </dgm:pt>
    <dgm:pt modelId="{995DA614-9380-4BB6-AF59-3DCB142B5F48}" type="parTrans" cxnId="{999FA33F-C5F2-4496-9223-5605050F10AE}">
      <dgm:prSet/>
      <dgm:spPr/>
      <dgm:t>
        <a:bodyPr/>
        <a:lstStyle/>
        <a:p>
          <a:endParaRPr lang="fr-FR" sz="1200"/>
        </a:p>
      </dgm:t>
    </dgm:pt>
    <dgm:pt modelId="{EB9486F7-414A-4ECD-8706-C58E89D3C254}" type="sibTrans" cxnId="{999FA33F-C5F2-4496-9223-5605050F10AE}">
      <dgm:prSet/>
      <dgm:spPr/>
      <dgm:t>
        <a:bodyPr/>
        <a:lstStyle/>
        <a:p>
          <a:endParaRPr lang="fr-FR" sz="1200"/>
        </a:p>
      </dgm:t>
    </dgm:pt>
    <dgm:pt modelId="{85EC93E8-032B-44C3-96BD-D8FC2CDF2A04}">
      <dgm:prSet phldrT="[Texte]" custT="1"/>
      <dgm:spPr>
        <a:solidFill>
          <a:schemeClr val="accent6">
            <a:lumMod val="20000"/>
            <a:lumOff val="80000"/>
          </a:schemeClr>
        </a:solidFill>
      </dgm:spPr>
      <dgm:t>
        <a:bodyPr/>
        <a:lstStyle/>
        <a:p>
          <a:r>
            <a:rPr lang="fr-FR" sz="1200" dirty="0">
              <a:hlinkClick xmlns:r="http://schemas.openxmlformats.org/officeDocument/2006/relationships" r:id="rId3" action="ppaction://hlinksldjump"/>
            </a:rPr>
            <a:t>IV. Gr: qté définie</a:t>
          </a:r>
          <a:endParaRPr lang="fr-FR" sz="1200" dirty="0"/>
        </a:p>
      </dgm:t>
    </dgm:pt>
    <dgm:pt modelId="{B0ED8357-9422-40D9-916C-E231BBDB607E}" type="parTrans" cxnId="{0A00E1CB-F810-44A5-A8D7-65B7092DF0AD}">
      <dgm:prSet/>
      <dgm:spPr/>
      <dgm:t>
        <a:bodyPr/>
        <a:lstStyle/>
        <a:p>
          <a:endParaRPr lang="fr-FR" sz="1200"/>
        </a:p>
      </dgm:t>
    </dgm:pt>
    <dgm:pt modelId="{9936B63E-A76D-4026-BBC4-6A1BEE9FE167}" type="sibTrans" cxnId="{0A00E1CB-F810-44A5-A8D7-65B7092DF0AD}">
      <dgm:prSet/>
      <dgm:spPr/>
      <dgm:t>
        <a:bodyPr/>
        <a:lstStyle/>
        <a:p>
          <a:endParaRPr lang="fr-FR" sz="1200"/>
        </a:p>
      </dgm:t>
    </dgm:pt>
    <dgm:pt modelId="{63BF9446-41F9-44D2-88CF-A079D597BA95}">
      <dgm:prSet phldrT="[Texte]" custT="1"/>
      <dgm:spPr>
        <a:solidFill>
          <a:schemeClr val="accent6">
            <a:lumMod val="20000"/>
            <a:lumOff val="80000"/>
          </a:schemeClr>
        </a:solidFill>
      </dgm:spPr>
      <dgm:t>
        <a:bodyPr/>
        <a:lstStyle/>
        <a:p>
          <a:r>
            <a:rPr lang="fr-FR" sz="1200" dirty="0">
              <a:hlinkClick xmlns:r="http://schemas.openxmlformats.org/officeDocument/2006/relationships" r:id="rId4" action="ppaction://hlinksldjump"/>
            </a:rPr>
            <a:t>V. Gr: qté indéfinie</a:t>
          </a:r>
          <a:endParaRPr lang="fr-FR" sz="1200" dirty="0"/>
        </a:p>
      </dgm:t>
    </dgm:pt>
    <dgm:pt modelId="{9AEBF485-80B7-4E72-B632-6D0248883F53}" type="parTrans" cxnId="{B2C73BEB-7BFC-4B9A-BF95-0C73B50EBA98}">
      <dgm:prSet/>
      <dgm:spPr/>
      <dgm:t>
        <a:bodyPr/>
        <a:lstStyle/>
        <a:p>
          <a:endParaRPr lang="fr-FR" sz="1200"/>
        </a:p>
      </dgm:t>
    </dgm:pt>
    <dgm:pt modelId="{F11C5AE7-F1F8-4B7B-AAC2-50535A342F1D}" type="sibTrans" cxnId="{B2C73BEB-7BFC-4B9A-BF95-0C73B50EBA98}">
      <dgm:prSet/>
      <dgm:spPr/>
      <dgm:t>
        <a:bodyPr/>
        <a:lstStyle/>
        <a:p>
          <a:endParaRPr lang="fr-FR" sz="1200"/>
        </a:p>
      </dgm:t>
    </dgm:pt>
    <dgm:pt modelId="{9CD13DA1-4E5F-4C46-A83B-A6876944F671}">
      <dgm:prSet phldrT="[Texte]" custT="1"/>
      <dgm:spPr>
        <a:solidFill>
          <a:schemeClr val="accent6">
            <a:lumMod val="20000"/>
            <a:lumOff val="80000"/>
          </a:schemeClr>
        </a:solidFill>
      </dgm:spPr>
      <dgm:t>
        <a:bodyPr/>
        <a:lstStyle/>
        <a:p>
          <a:r>
            <a:rPr lang="fr-FR" sz="1200" dirty="0">
              <a:hlinkClick xmlns:r="http://schemas.openxmlformats.org/officeDocument/2006/relationships" r:id="rId5" action="ppaction://hlinksldjump"/>
            </a:rPr>
            <a:t>XI. Phonétique</a:t>
          </a:r>
          <a:endParaRPr lang="fr-FR" sz="1200" dirty="0"/>
        </a:p>
      </dgm:t>
    </dgm:pt>
    <dgm:pt modelId="{A0441888-E3AF-4D12-AB92-613143FC1909}" type="parTrans" cxnId="{C85385A2-F66B-431C-B9AC-A00FB80E79EB}">
      <dgm:prSet/>
      <dgm:spPr/>
      <dgm:t>
        <a:bodyPr/>
        <a:lstStyle/>
        <a:p>
          <a:endParaRPr lang="fr-FR" sz="1200"/>
        </a:p>
      </dgm:t>
    </dgm:pt>
    <dgm:pt modelId="{1E76E48C-B58D-4209-8280-B24013EBE79B}" type="sibTrans" cxnId="{C85385A2-F66B-431C-B9AC-A00FB80E79EB}">
      <dgm:prSet/>
      <dgm:spPr/>
      <dgm:t>
        <a:bodyPr/>
        <a:lstStyle/>
        <a:p>
          <a:endParaRPr lang="fr-FR" sz="1200"/>
        </a:p>
      </dgm:t>
    </dgm:pt>
    <dgm:pt modelId="{B1C5E547-A81E-4965-963A-5969F01DE233}">
      <dgm:prSet phldrT="[Texte]" custT="1"/>
      <dgm:spPr>
        <a:solidFill>
          <a:schemeClr val="accent6">
            <a:lumMod val="20000"/>
            <a:lumOff val="80000"/>
          </a:schemeClr>
        </a:solidFill>
      </dgm:spPr>
      <dgm:t>
        <a:bodyPr/>
        <a:lstStyle/>
        <a:p>
          <a:r>
            <a:rPr lang="fr-FR" sz="1200" dirty="0">
              <a:hlinkClick xmlns:r="http://schemas.openxmlformats.org/officeDocument/2006/relationships" r:id="rId6" action="ppaction://hlinksldjump"/>
            </a:rPr>
            <a:t>XII. Production</a:t>
          </a:r>
          <a:endParaRPr lang="fr-FR" sz="1200" dirty="0"/>
        </a:p>
      </dgm:t>
    </dgm:pt>
    <dgm:pt modelId="{AE6CC7CD-9FCB-4360-8E79-DF93DAF60737}" type="parTrans" cxnId="{72738101-32A0-482A-BC85-92CF6BCE71EB}">
      <dgm:prSet/>
      <dgm:spPr/>
      <dgm:t>
        <a:bodyPr/>
        <a:lstStyle/>
        <a:p>
          <a:endParaRPr lang="fr-FR" sz="1200"/>
        </a:p>
      </dgm:t>
    </dgm:pt>
    <dgm:pt modelId="{580937A6-3062-43E0-84A4-203220A55668}" type="sibTrans" cxnId="{72738101-32A0-482A-BC85-92CF6BCE71EB}">
      <dgm:prSet/>
      <dgm:spPr/>
      <dgm:t>
        <a:bodyPr/>
        <a:lstStyle/>
        <a:p>
          <a:endParaRPr lang="fr-FR" sz="1200"/>
        </a:p>
      </dgm:t>
    </dgm:pt>
    <dgm:pt modelId="{51A4E85C-7853-4BD1-99B8-500FA732C07C}">
      <dgm:prSet phldrT="[Texte]" custT="1"/>
      <dgm:spPr>
        <a:solidFill>
          <a:schemeClr val="accent6">
            <a:lumMod val="20000"/>
            <a:lumOff val="80000"/>
          </a:schemeClr>
        </a:solidFill>
      </dgm:spPr>
      <dgm:t>
        <a:bodyPr/>
        <a:lstStyle/>
        <a:p>
          <a:r>
            <a:rPr lang="fr-FR" sz="1200" dirty="0">
              <a:hlinkClick xmlns:r="http://schemas.openxmlformats.org/officeDocument/2006/relationships" r:id="rId7" action="ppaction://hlinksldjump"/>
            </a:rPr>
            <a:t>VI. </a:t>
          </a:r>
          <a:r>
            <a:rPr lang="fr-FR" sz="1200" dirty="0" err="1">
              <a:hlinkClick xmlns:r="http://schemas.openxmlformats.org/officeDocument/2006/relationships" r:id="rId7" action="ppaction://hlinksldjump"/>
            </a:rPr>
            <a:t>Voc</a:t>
          </a:r>
          <a:r>
            <a:rPr lang="fr-FR" sz="1200" dirty="0">
              <a:hlinkClick xmlns:r="http://schemas.openxmlformats.org/officeDocument/2006/relationships" r:id="rId7" action="ppaction://hlinksldjump"/>
            </a:rPr>
            <a:t>: actions</a:t>
          </a:r>
          <a:endParaRPr lang="fr-FR" sz="1200" dirty="0"/>
        </a:p>
      </dgm:t>
    </dgm:pt>
    <dgm:pt modelId="{B7C07AFD-23D0-4ADA-AB3D-00F07F4ED878}" type="parTrans" cxnId="{AE06BB18-E8A4-4D1E-ACA5-3BC536A79940}">
      <dgm:prSet/>
      <dgm:spPr/>
      <dgm:t>
        <a:bodyPr/>
        <a:lstStyle/>
        <a:p>
          <a:endParaRPr lang="fr-FR" sz="1200"/>
        </a:p>
      </dgm:t>
    </dgm:pt>
    <dgm:pt modelId="{1D2E3503-D81D-4ED0-BBED-9752F01DDB36}" type="sibTrans" cxnId="{AE06BB18-E8A4-4D1E-ACA5-3BC536A79940}">
      <dgm:prSet/>
      <dgm:spPr/>
      <dgm:t>
        <a:bodyPr/>
        <a:lstStyle/>
        <a:p>
          <a:endParaRPr lang="fr-FR" sz="1200"/>
        </a:p>
      </dgm:t>
    </dgm:pt>
    <dgm:pt modelId="{2473E0C6-F091-45D1-92DF-C3495EF1C401}">
      <dgm:prSet phldrT="[Texte]" custT="1"/>
      <dgm:spPr>
        <a:solidFill>
          <a:schemeClr val="accent6">
            <a:lumMod val="20000"/>
            <a:lumOff val="80000"/>
          </a:schemeClr>
        </a:solidFill>
      </dgm:spPr>
      <dgm:t>
        <a:bodyPr/>
        <a:lstStyle/>
        <a:p>
          <a:r>
            <a:rPr lang="fr-FR" sz="1200" dirty="0">
              <a:hlinkClick xmlns:r="http://schemas.openxmlformats.org/officeDocument/2006/relationships" r:id="rId8" action="ppaction://hlinksldjump"/>
            </a:rPr>
            <a:t>VII. Gr: COD</a:t>
          </a:r>
          <a:endParaRPr lang="fr-FR" sz="1200" dirty="0"/>
        </a:p>
      </dgm:t>
    </dgm:pt>
    <dgm:pt modelId="{4433C147-A76C-4373-82A9-5E8D9C6D1838}" type="parTrans" cxnId="{2A5368FE-1C47-49B5-BBAB-3FCDB61912AD}">
      <dgm:prSet/>
      <dgm:spPr/>
      <dgm:t>
        <a:bodyPr/>
        <a:lstStyle/>
        <a:p>
          <a:endParaRPr lang="fr-FR" sz="1200"/>
        </a:p>
      </dgm:t>
    </dgm:pt>
    <dgm:pt modelId="{180EAE69-2C01-4311-B9E4-412DA1BB2F8A}" type="sibTrans" cxnId="{2A5368FE-1C47-49B5-BBAB-3FCDB61912AD}">
      <dgm:prSet/>
      <dgm:spPr/>
      <dgm:t>
        <a:bodyPr/>
        <a:lstStyle/>
        <a:p>
          <a:endParaRPr lang="fr-FR" sz="1200"/>
        </a:p>
      </dgm:t>
    </dgm:pt>
    <dgm:pt modelId="{F6F74AEF-BB45-45DA-85BB-D022F832901F}">
      <dgm:prSet phldrT="[Texte]" custT="1"/>
      <dgm:spPr>
        <a:solidFill>
          <a:schemeClr val="accent6">
            <a:lumMod val="20000"/>
            <a:lumOff val="80000"/>
          </a:schemeClr>
        </a:solidFill>
      </dgm:spPr>
      <dgm:t>
        <a:bodyPr/>
        <a:lstStyle/>
        <a:p>
          <a:r>
            <a:rPr lang="fr-FR" sz="1200" dirty="0">
              <a:hlinkClick xmlns:r="http://schemas.openxmlformats.org/officeDocument/2006/relationships" r:id="rId9" action="ppaction://hlinksldjump"/>
            </a:rPr>
            <a:t>VIII. Gr: prés. progressif</a:t>
          </a:r>
          <a:endParaRPr lang="fr-FR" sz="1200" dirty="0"/>
        </a:p>
      </dgm:t>
    </dgm:pt>
    <dgm:pt modelId="{31D343A9-D0AF-42AA-80A0-2F8A29E1D15C}" type="parTrans" cxnId="{5B7573AD-785D-4B55-A230-E32D87EAB77C}">
      <dgm:prSet/>
      <dgm:spPr/>
      <dgm:t>
        <a:bodyPr/>
        <a:lstStyle/>
        <a:p>
          <a:endParaRPr lang="fr-FR" sz="1200"/>
        </a:p>
      </dgm:t>
    </dgm:pt>
    <dgm:pt modelId="{0A7681B3-6438-4331-95BA-32E8E2E65E7D}" type="sibTrans" cxnId="{5B7573AD-785D-4B55-A230-E32D87EAB77C}">
      <dgm:prSet/>
      <dgm:spPr/>
      <dgm:t>
        <a:bodyPr/>
        <a:lstStyle/>
        <a:p>
          <a:endParaRPr lang="fr-FR" sz="1200"/>
        </a:p>
      </dgm:t>
    </dgm:pt>
    <dgm:pt modelId="{936D745D-CA20-4C08-BC30-D08A12E607A8}">
      <dgm:prSet phldrT="[Texte]" custT="1"/>
      <dgm:spPr>
        <a:solidFill>
          <a:srgbClr val="FFC000"/>
        </a:solidFill>
      </dgm:spPr>
      <dgm:t>
        <a:bodyPr/>
        <a:lstStyle/>
        <a:p>
          <a:r>
            <a:rPr lang="fr-FR" sz="1200" dirty="0">
              <a:hlinkClick xmlns:r="http://schemas.openxmlformats.org/officeDocument/2006/relationships" r:id="rId10" action="ppaction://hlinksldjump"/>
            </a:rPr>
            <a:t>IX. </a:t>
          </a:r>
          <a:r>
            <a:rPr lang="fr-FR" sz="1200" dirty="0" err="1">
              <a:hlinkClick xmlns:r="http://schemas.openxmlformats.org/officeDocument/2006/relationships" r:id="rId10" action="ppaction://hlinksldjump"/>
            </a:rPr>
            <a:t>Voc</a:t>
          </a:r>
          <a:r>
            <a:rPr lang="fr-FR" sz="1200" dirty="0">
              <a:hlinkClick xmlns:r="http://schemas.openxmlformats.org/officeDocument/2006/relationships" r:id="rId10" action="ppaction://hlinksldjump"/>
            </a:rPr>
            <a:t>: connecteurs</a:t>
          </a:r>
          <a:endParaRPr lang="fr-FR" sz="1200" dirty="0"/>
        </a:p>
      </dgm:t>
    </dgm:pt>
    <dgm:pt modelId="{5794BC60-2566-4E8B-AF41-932DE9E3CF09}" type="parTrans" cxnId="{EDF810CE-15C3-42DD-BF0A-6F360788C8CC}">
      <dgm:prSet/>
      <dgm:spPr/>
      <dgm:t>
        <a:bodyPr/>
        <a:lstStyle/>
        <a:p>
          <a:endParaRPr lang="fr-FR" sz="1200"/>
        </a:p>
      </dgm:t>
    </dgm:pt>
    <dgm:pt modelId="{3F89783E-1958-4D73-9E9D-4ADDC3DE43EC}" type="sibTrans" cxnId="{EDF810CE-15C3-42DD-BF0A-6F360788C8CC}">
      <dgm:prSet/>
      <dgm:spPr/>
      <dgm:t>
        <a:bodyPr/>
        <a:lstStyle/>
        <a:p>
          <a:endParaRPr lang="fr-FR" sz="1200"/>
        </a:p>
      </dgm:t>
    </dgm:pt>
    <dgm:pt modelId="{0D8A07CC-95B6-4EA0-829E-D9B8D030864E}">
      <dgm:prSet phldrT="[Texte]" custT="1"/>
      <dgm:spPr>
        <a:solidFill>
          <a:schemeClr val="accent6">
            <a:lumMod val="20000"/>
            <a:lumOff val="80000"/>
          </a:schemeClr>
        </a:solidFill>
      </dgm:spPr>
      <dgm:t>
        <a:bodyPr/>
        <a:lstStyle/>
        <a:p>
          <a:r>
            <a:rPr lang="fr-FR" sz="1200" dirty="0">
              <a:hlinkClick xmlns:r="http://schemas.openxmlformats.org/officeDocument/2006/relationships" r:id="rId11" action="ppaction://hlinksldjump"/>
            </a:rPr>
            <a:t>X. </a:t>
          </a:r>
          <a:r>
            <a:rPr lang="fr-FR" sz="1200" dirty="0" err="1">
              <a:hlinkClick xmlns:r="http://schemas.openxmlformats.org/officeDocument/2006/relationships" r:id="rId11" action="ppaction://hlinksldjump"/>
            </a:rPr>
            <a:t>Voc</a:t>
          </a:r>
          <a:r>
            <a:rPr lang="fr-FR" sz="1200" dirty="0">
              <a:hlinkClick xmlns:r="http://schemas.openxmlformats.org/officeDocument/2006/relationships" r:id="rId11" action="ppaction://hlinksldjump"/>
            </a:rPr>
            <a:t>: opinion</a:t>
          </a:r>
          <a:endParaRPr lang="fr-FR" sz="1200" dirty="0"/>
        </a:p>
      </dgm:t>
    </dgm:pt>
    <dgm:pt modelId="{D1EA18D4-45E8-453B-9846-F7DB3EB607EC}" type="parTrans" cxnId="{D7169B87-9B7A-456D-8969-26D2699B1861}">
      <dgm:prSet/>
      <dgm:spPr/>
      <dgm:t>
        <a:bodyPr/>
        <a:lstStyle/>
        <a:p>
          <a:endParaRPr lang="fr-FR" sz="1200"/>
        </a:p>
      </dgm:t>
    </dgm:pt>
    <dgm:pt modelId="{922F579C-F95D-45B9-8EB7-32A2FB74BB9F}" type="sibTrans" cxnId="{D7169B87-9B7A-456D-8969-26D2699B1861}">
      <dgm:prSet/>
      <dgm:spPr/>
      <dgm:t>
        <a:bodyPr/>
        <a:lstStyle/>
        <a:p>
          <a:endParaRPr lang="fr-FR" sz="1200"/>
        </a:p>
      </dgm:t>
    </dgm:pt>
    <dgm:pt modelId="{1C4AA4B7-634C-4CBA-8066-E03FD66C6830}">
      <dgm:prSet phldrT="[Texte]" custT="1"/>
      <dgm:spPr>
        <a:solidFill>
          <a:schemeClr val="accent6">
            <a:lumMod val="20000"/>
            <a:lumOff val="80000"/>
          </a:schemeClr>
        </a:solidFill>
      </dgm:spPr>
      <dgm:t>
        <a:bodyPr/>
        <a:lstStyle/>
        <a:p>
          <a:r>
            <a:rPr lang="fr-FR" sz="1200" dirty="0">
              <a:hlinkClick xmlns:r="http://schemas.openxmlformats.org/officeDocument/2006/relationships" r:id="rId12" action="ppaction://hlinksldjump"/>
            </a:rPr>
            <a:t>III. </a:t>
          </a:r>
          <a:r>
            <a:rPr lang="fr-FR" sz="1200" dirty="0" err="1">
              <a:hlinkClick xmlns:r="http://schemas.openxmlformats.org/officeDocument/2006/relationships" r:id="rId12" action="ppaction://hlinksldjump"/>
            </a:rPr>
            <a:t>Voc</a:t>
          </a:r>
          <a:r>
            <a:rPr lang="fr-FR" sz="1200" dirty="0">
              <a:hlinkClick xmlns:r="http://schemas.openxmlformats.org/officeDocument/2006/relationships" r:id="rId12" action="ppaction://hlinksldjump"/>
            </a:rPr>
            <a:t>: aliments</a:t>
          </a:r>
          <a:endParaRPr lang="fr-FR" sz="1200" dirty="0"/>
        </a:p>
      </dgm:t>
    </dgm:pt>
    <dgm:pt modelId="{F9360B63-235F-4C4F-913A-0129822BD193}" type="parTrans" cxnId="{7C96E37D-2221-4703-9830-2485111A4943}">
      <dgm:prSet/>
      <dgm:spPr/>
      <dgm:t>
        <a:bodyPr/>
        <a:lstStyle/>
        <a:p>
          <a:endParaRPr lang="fr-FR" sz="1200"/>
        </a:p>
      </dgm:t>
    </dgm:pt>
    <dgm:pt modelId="{31BB5B69-4B99-4D7D-8A85-CD53BEB64987}" type="sibTrans" cxnId="{7C96E37D-2221-4703-9830-2485111A4943}">
      <dgm:prSet/>
      <dgm:spPr/>
      <dgm:t>
        <a:bodyPr/>
        <a:lstStyle/>
        <a:p>
          <a:endParaRPr lang="fr-FR" sz="12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12">
        <dgm:presLayoutVars>
          <dgm:bulletEnabled val="1"/>
        </dgm:presLayoutVars>
      </dgm:prSet>
      <dgm:spPr/>
    </dgm:pt>
    <dgm:pt modelId="{4F894FE4-D206-41C8-AF7E-2F059EF7A497}" type="pres">
      <dgm:prSet presAssocID="{D71A99E9-9574-442D-A8CA-B21062B246A6}" presName="parSpace" presStyleCnt="0"/>
      <dgm:spPr/>
    </dgm:pt>
    <dgm:pt modelId="{2F548C05-5D23-47B9-9153-0D08392EF497}" type="pres">
      <dgm:prSet presAssocID="{6FAE786F-AC75-4C08-AB21-821A5A2DCB78}" presName="parTxOnly" presStyleLbl="node1" presStyleIdx="1" presStyleCnt="12">
        <dgm:presLayoutVars>
          <dgm:bulletEnabled val="1"/>
        </dgm:presLayoutVars>
      </dgm:prSet>
      <dgm:spPr/>
    </dgm:pt>
    <dgm:pt modelId="{2641F55C-7678-4F0E-9F26-07FCA1D57FDD}" type="pres">
      <dgm:prSet presAssocID="{EB9486F7-414A-4ECD-8706-C58E89D3C254}" presName="parSpace" presStyleCnt="0"/>
      <dgm:spPr/>
    </dgm:pt>
    <dgm:pt modelId="{07D5B92C-B88D-4097-96C2-28859F65CA7F}" type="pres">
      <dgm:prSet presAssocID="{1C4AA4B7-634C-4CBA-8066-E03FD66C6830}" presName="parTxOnly" presStyleLbl="node1" presStyleIdx="2" presStyleCnt="12">
        <dgm:presLayoutVars>
          <dgm:bulletEnabled val="1"/>
        </dgm:presLayoutVars>
      </dgm:prSet>
      <dgm:spPr/>
    </dgm:pt>
    <dgm:pt modelId="{149AD83A-B175-422B-8511-AB5D0AE3C71B}" type="pres">
      <dgm:prSet presAssocID="{31BB5B69-4B99-4D7D-8A85-CD53BEB64987}" presName="parSpace" presStyleCnt="0"/>
      <dgm:spPr/>
    </dgm:pt>
    <dgm:pt modelId="{0BF32CFA-15F8-41C4-A152-C55FC3476C2D}" type="pres">
      <dgm:prSet presAssocID="{85EC93E8-032B-44C3-96BD-D8FC2CDF2A04}" presName="parTxOnly" presStyleLbl="node1" presStyleIdx="3" presStyleCnt="1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12">
        <dgm:presLayoutVars>
          <dgm:bulletEnabled val="1"/>
        </dgm:presLayoutVars>
      </dgm:prSet>
      <dgm:spPr/>
    </dgm:pt>
    <dgm:pt modelId="{25A1145E-2788-45FB-97B7-F8C4089C4654}" type="pres">
      <dgm:prSet presAssocID="{F11C5AE7-F1F8-4B7B-AAC2-50535A342F1D}" presName="parSpace" presStyleCnt="0"/>
      <dgm:spPr/>
    </dgm:pt>
    <dgm:pt modelId="{9FAE840A-45EF-4838-804D-7D38725257B5}" type="pres">
      <dgm:prSet presAssocID="{51A4E85C-7853-4BD1-99B8-500FA732C07C}" presName="parTxOnly" presStyleLbl="node1" presStyleIdx="5" presStyleCnt="12">
        <dgm:presLayoutVars>
          <dgm:bulletEnabled val="1"/>
        </dgm:presLayoutVars>
      </dgm:prSet>
      <dgm:spPr/>
    </dgm:pt>
    <dgm:pt modelId="{BBB638DF-FC3D-4C30-895A-940F06B6343E}" type="pres">
      <dgm:prSet presAssocID="{1D2E3503-D81D-4ED0-BBED-9752F01DDB36}" presName="parSpace" presStyleCnt="0"/>
      <dgm:spPr/>
    </dgm:pt>
    <dgm:pt modelId="{2CC4FF6B-995D-4E35-BB3F-77D64CD4A0D0}" type="pres">
      <dgm:prSet presAssocID="{2473E0C6-F091-45D1-92DF-C3495EF1C401}" presName="parTxOnly" presStyleLbl="node1" presStyleIdx="6" presStyleCnt="12">
        <dgm:presLayoutVars>
          <dgm:bulletEnabled val="1"/>
        </dgm:presLayoutVars>
      </dgm:prSet>
      <dgm:spPr/>
    </dgm:pt>
    <dgm:pt modelId="{1B769117-C156-4328-97A8-A790DE76E5F3}" type="pres">
      <dgm:prSet presAssocID="{180EAE69-2C01-4311-B9E4-412DA1BB2F8A}" presName="parSpace" presStyleCnt="0"/>
      <dgm:spPr/>
    </dgm:pt>
    <dgm:pt modelId="{E0020522-8D25-4C40-9ABB-B5A802558AAC}" type="pres">
      <dgm:prSet presAssocID="{F6F74AEF-BB45-45DA-85BB-D022F832901F}" presName="parTxOnly" presStyleLbl="node1" presStyleIdx="7" presStyleCnt="12">
        <dgm:presLayoutVars>
          <dgm:bulletEnabled val="1"/>
        </dgm:presLayoutVars>
      </dgm:prSet>
      <dgm:spPr/>
    </dgm:pt>
    <dgm:pt modelId="{8CF0E4F3-6CAB-4DF7-8127-F071599528CD}" type="pres">
      <dgm:prSet presAssocID="{0A7681B3-6438-4331-95BA-32E8E2E65E7D}" presName="parSpace" presStyleCnt="0"/>
      <dgm:spPr/>
    </dgm:pt>
    <dgm:pt modelId="{6EE9DACF-3558-46D5-AD94-BB48E49F1489}" type="pres">
      <dgm:prSet presAssocID="{936D745D-CA20-4C08-BC30-D08A12E607A8}" presName="parTxOnly" presStyleLbl="node1" presStyleIdx="8" presStyleCnt="12">
        <dgm:presLayoutVars>
          <dgm:bulletEnabled val="1"/>
        </dgm:presLayoutVars>
      </dgm:prSet>
      <dgm:spPr/>
    </dgm:pt>
    <dgm:pt modelId="{32911B46-F97F-4525-AD59-CFE95FFB94FB}" type="pres">
      <dgm:prSet presAssocID="{3F89783E-1958-4D73-9E9D-4ADDC3DE43EC}" presName="parSpace" presStyleCnt="0"/>
      <dgm:spPr/>
    </dgm:pt>
    <dgm:pt modelId="{B5879791-AD02-494D-9D78-6C22396A75B7}" type="pres">
      <dgm:prSet presAssocID="{0D8A07CC-95B6-4EA0-829E-D9B8D030864E}" presName="parTxOnly" presStyleLbl="node1" presStyleIdx="9" presStyleCnt="12">
        <dgm:presLayoutVars>
          <dgm:bulletEnabled val="1"/>
        </dgm:presLayoutVars>
      </dgm:prSet>
      <dgm:spPr/>
    </dgm:pt>
    <dgm:pt modelId="{58A52110-D620-4823-A6FA-E8FA09D67D59}" type="pres">
      <dgm:prSet presAssocID="{922F579C-F95D-45B9-8EB7-32A2FB74BB9F}" presName="parSpace" presStyleCnt="0"/>
      <dgm:spPr/>
    </dgm:pt>
    <dgm:pt modelId="{92430BDE-7174-4B03-866C-936903DF07F9}" type="pres">
      <dgm:prSet presAssocID="{9CD13DA1-4E5F-4C46-A83B-A6876944F671}" presName="parTxOnly" presStyleLbl="node1" presStyleIdx="10" presStyleCnt="12">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11" presStyleCnt="12">
        <dgm:presLayoutVars>
          <dgm:bulletEnabled val="1"/>
        </dgm:presLayoutVars>
      </dgm:prSet>
      <dgm:spPr/>
    </dgm:pt>
  </dgm:ptLst>
  <dgm:cxnLst>
    <dgm:cxn modelId="{72738101-32A0-482A-BC85-92CF6BCE71EB}" srcId="{70A282F3-4515-4856-B2C0-86AA77246B51}" destId="{B1C5E547-A81E-4965-963A-5969F01DE233}" srcOrd="11" destOrd="0" parTransId="{AE6CC7CD-9FCB-4360-8E79-DF93DAF60737}" sibTransId="{580937A6-3062-43E0-84A4-203220A55668}"/>
    <dgm:cxn modelId="{BC1FA509-B3C6-4E15-9D7F-18D053E21C90}" type="presOf" srcId="{0D8A07CC-95B6-4EA0-829E-D9B8D030864E}" destId="{B5879791-AD02-494D-9D78-6C22396A75B7}" srcOrd="0" destOrd="0" presId="urn:microsoft.com/office/officeart/2005/8/layout/hChevron3"/>
    <dgm:cxn modelId="{8256F109-2CE8-4062-ACC0-DBE387B5E892}" type="presOf" srcId="{70A282F3-4515-4856-B2C0-86AA77246B51}" destId="{776A1F8C-5C31-4691-9C2B-A7F8DF456F32}" srcOrd="0" destOrd="0" presId="urn:microsoft.com/office/officeart/2005/8/layout/hChevron3"/>
    <dgm:cxn modelId="{738C1013-B35C-45FD-A84F-246877F9D9FE}" type="presOf" srcId="{936D745D-CA20-4C08-BC30-D08A12E607A8}" destId="{6EE9DACF-3558-46D5-AD94-BB48E49F1489}" srcOrd="0" destOrd="0" presId="urn:microsoft.com/office/officeart/2005/8/layout/hChevron3"/>
    <dgm:cxn modelId="{AE06BB18-E8A4-4D1E-ACA5-3BC536A79940}" srcId="{70A282F3-4515-4856-B2C0-86AA77246B51}" destId="{51A4E85C-7853-4BD1-99B8-500FA732C07C}" srcOrd="5" destOrd="0" parTransId="{B7C07AFD-23D0-4ADA-AB3D-00F07F4ED878}" sibTransId="{1D2E3503-D81D-4ED0-BBED-9752F01DDB36}"/>
    <dgm:cxn modelId="{E8BBB22B-7300-4868-A083-1104E6BD099B}" type="presOf" srcId="{71854ADA-8CB0-41DE-A023-09C1AF968FE5}" destId="{10216DF6-6500-4360-8168-79C8E29168F6}" srcOrd="0" destOrd="0" presId="urn:microsoft.com/office/officeart/2005/8/layout/hChevron3"/>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1"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0C3B4C51-DA37-44EB-8B1A-A227097089DF}" type="presOf" srcId="{51A4E85C-7853-4BD1-99B8-500FA732C07C}" destId="{9FAE840A-45EF-4838-804D-7D38725257B5}" srcOrd="0" destOrd="0" presId="urn:microsoft.com/office/officeart/2005/8/layout/hChevron3"/>
    <dgm:cxn modelId="{7C96E37D-2221-4703-9830-2485111A4943}" srcId="{70A282F3-4515-4856-B2C0-86AA77246B51}" destId="{1C4AA4B7-634C-4CBA-8066-E03FD66C6830}" srcOrd="2" destOrd="0" parTransId="{F9360B63-235F-4C4F-913A-0129822BD193}" sibTransId="{31BB5B69-4B99-4D7D-8A85-CD53BEB64987}"/>
    <dgm:cxn modelId="{7003787F-7B8C-4EAA-87AB-559D63E64850}" type="presOf" srcId="{2473E0C6-F091-45D1-92DF-C3495EF1C401}" destId="{2CC4FF6B-995D-4E35-BB3F-77D64CD4A0D0}" srcOrd="0" destOrd="0" presId="urn:microsoft.com/office/officeart/2005/8/layout/hChevron3"/>
    <dgm:cxn modelId="{D7169B87-9B7A-456D-8969-26D2699B1861}" srcId="{70A282F3-4515-4856-B2C0-86AA77246B51}" destId="{0D8A07CC-95B6-4EA0-829E-D9B8D030864E}" srcOrd="9" destOrd="0" parTransId="{D1EA18D4-45E8-453B-9846-F7DB3EB607EC}" sibTransId="{922F579C-F95D-45B9-8EB7-32A2FB74BB9F}"/>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10" destOrd="0" parTransId="{A0441888-E3AF-4D12-AB92-613143FC1909}" sibTransId="{1E76E48C-B58D-4209-8280-B24013EBE79B}"/>
    <dgm:cxn modelId="{5B7573AD-785D-4B55-A230-E32D87EAB77C}" srcId="{70A282F3-4515-4856-B2C0-86AA77246B51}" destId="{F6F74AEF-BB45-45DA-85BB-D022F832901F}" srcOrd="7" destOrd="0" parTransId="{31D343A9-D0AF-42AA-80A0-2F8A29E1D15C}" sibTransId="{0A7681B3-6438-4331-95BA-32E8E2E65E7D}"/>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EDF810CE-15C3-42DD-BF0A-6F360788C8CC}" srcId="{70A282F3-4515-4856-B2C0-86AA77246B51}" destId="{936D745D-CA20-4C08-BC30-D08A12E607A8}" srcOrd="8" destOrd="0" parTransId="{5794BC60-2566-4E8B-AF41-932DE9E3CF09}" sibTransId="{3F89783E-1958-4D73-9E9D-4ADDC3DE43EC}"/>
    <dgm:cxn modelId="{2469B8E2-A478-42E2-AA81-10AD3E8626D6}" type="presOf" srcId="{F6F74AEF-BB45-45DA-85BB-D022F832901F}" destId="{E0020522-8D25-4C40-9ABB-B5A802558AAC}"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9587E1F6-0EDF-4079-BE46-C5E4EDAD7C76}" type="presOf" srcId="{1C4AA4B7-634C-4CBA-8066-E03FD66C6830}" destId="{07D5B92C-B88D-4097-96C2-28859F65CA7F}" srcOrd="0" destOrd="0" presId="urn:microsoft.com/office/officeart/2005/8/layout/hChevron3"/>
    <dgm:cxn modelId="{2A5368FE-1C47-49B5-BBAB-3FCDB61912AD}" srcId="{70A282F3-4515-4856-B2C0-86AA77246B51}" destId="{2473E0C6-F091-45D1-92DF-C3495EF1C401}" srcOrd="6" destOrd="0" parTransId="{4433C147-A76C-4373-82A9-5E8D9C6D1838}" sibTransId="{180EAE69-2C01-4311-B9E4-412DA1BB2F8A}"/>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23E8F3E0-0D4E-44EC-A5D5-384FB891694A}" type="presParOf" srcId="{776A1F8C-5C31-4691-9C2B-A7F8DF456F32}" destId="{2F548C05-5D23-47B9-9153-0D08392EF497}" srcOrd="2" destOrd="0" presId="urn:microsoft.com/office/officeart/2005/8/layout/hChevron3"/>
    <dgm:cxn modelId="{6B743A57-743D-4B08-99B0-997F146DC9E6}" type="presParOf" srcId="{776A1F8C-5C31-4691-9C2B-A7F8DF456F32}" destId="{2641F55C-7678-4F0E-9F26-07FCA1D57FDD}" srcOrd="3" destOrd="0" presId="urn:microsoft.com/office/officeart/2005/8/layout/hChevron3"/>
    <dgm:cxn modelId="{DC205062-3D57-485B-A4A3-88E08CF67B73}" type="presParOf" srcId="{776A1F8C-5C31-4691-9C2B-A7F8DF456F32}" destId="{07D5B92C-B88D-4097-96C2-28859F65CA7F}" srcOrd="4" destOrd="0" presId="urn:microsoft.com/office/officeart/2005/8/layout/hChevron3"/>
    <dgm:cxn modelId="{564C1AF4-A875-4033-AC0C-3A982FD8735B}" type="presParOf" srcId="{776A1F8C-5C31-4691-9C2B-A7F8DF456F32}" destId="{149AD83A-B175-422B-8511-AB5D0AE3C71B}"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2A60B205-ECBC-4A54-8744-FD5CBA466B06}" type="presParOf" srcId="{776A1F8C-5C31-4691-9C2B-A7F8DF456F32}" destId="{9FAE840A-45EF-4838-804D-7D38725257B5}" srcOrd="10" destOrd="0" presId="urn:microsoft.com/office/officeart/2005/8/layout/hChevron3"/>
    <dgm:cxn modelId="{43B5F5F6-6381-4D48-B856-1AB4A62ACFE7}" type="presParOf" srcId="{776A1F8C-5C31-4691-9C2B-A7F8DF456F32}" destId="{BBB638DF-FC3D-4C30-895A-940F06B6343E}" srcOrd="11" destOrd="0" presId="urn:microsoft.com/office/officeart/2005/8/layout/hChevron3"/>
    <dgm:cxn modelId="{3459719D-6CFD-462C-B8D1-15E16C375775}" type="presParOf" srcId="{776A1F8C-5C31-4691-9C2B-A7F8DF456F32}" destId="{2CC4FF6B-995D-4E35-BB3F-77D64CD4A0D0}" srcOrd="12" destOrd="0" presId="urn:microsoft.com/office/officeart/2005/8/layout/hChevron3"/>
    <dgm:cxn modelId="{9BEB9B76-D675-43EF-8776-EF1C3FA58311}" type="presParOf" srcId="{776A1F8C-5C31-4691-9C2B-A7F8DF456F32}" destId="{1B769117-C156-4328-97A8-A790DE76E5F3}" srcOrd="13" destOrd="0" presId="urn:microsoft.com/office/officeart/2005/8/layout/hChevron3"/>
    <dgm:cxn modelId="{3A64E952-699F-4EC7-9C53-12B304A1AC65}" type="presParOf" srcId="{776A1F8C-5C31-4691-9C2B-A7F8DF456F32}" destId="{E0020522-8D25-4C40-9ABB-B5A802558AAC}" srcOrd="14" destOrd="0" presId="urn:microsoft.com/office/officeart/2005/8/layout/hChevron3"/>
    <dgm:cxn modelId="{7C42AB26-C2B4-4645-A7A3-40E0E203DE4E}" type="presParOf" srcId="{776A1F8C-5C31-4691-9C2B-A7F8DF456F32}" destId="{8CF0E4F3-6CAB-4DF7-8127-F071599528CD}" srcOrd="15" destOrd="0" presId="urn:microsoft.com/office/officeart/2005/8/layout/hChevron3"/>
    <dgm:cxn modelId="{D9A9EFE4-1844-4005-8BED-2FB2A5DC5673}" type="presParOf" srcId="{776A1F8C-5C31-4691-9C2B-A7F8DF456F32}" destId="{6EE9DACF-3558-46D5-AD94-BB48E49F1489}" srcOrd="16" destOrd="0" presId="urn:microsoft.com/office/officeart/2005/8/layout/hChevron3"/>
    <dgm:cxn modelId="{DDC766BE-4A32-4C0C-825B-A9815018E346}" type="presParOf" srcId="{776A1F8C-5C31-4691-9C2B-A7F8DF456F32}" destId="{32911B46-F97F-4525-AD59-CFE95FFB94FB}" srcOrd="17" destOrd="0" presId="urn:microsoft.com/office/officeart/2005/8/layout/hChevron3"/>
    <dgm:cxn modelId="{50FEB9A3-6A5E-493F-B5D2-A491D2B86465}" type="presParOf" srcId="{776A1F8C-5C31-4691-9C2B-A7F8DF456F32}" destId="{B5879791-AD02-494D-9D78-6C22396A75B7}" srcOrd="18" destOrd="0" presId="urn:microsoft.com/office/officeart/2005/8/layout/hChevron3"/>
    <dgm:cxn modelId="{0534FCC8-F103-4C46-8CA6-2E6FE1A79070}" type="presParOf" srcId="{776A1F8C-5C31-4691-9C2B-A7F8DF456F32}" destId="{58A52110-D620-4823-A6FA-E8FA09D67D59}" srcOrd="19" destOrd="0" presId="urn:microsoft.com/office/officeart/2005/8/layout/hChevron3"/>
    <dgm:cxn modelId="{FA103E51-2275-407D-9C53-E55B4CF21AE3}" type="presParOf" srcId="{776A1F8C-5C31-4691-9C2B-A7F8DF456F32}" destId="{92430BDE-7174-4B03-866C-936903DF07F9}" srcOrd="20" destOrd="0" presId="urn:microsoft.com/office/officeart/2005/8/layout/hChevron3"/>
    <dgm:cxn modelId="{F31D3BCB-2AFA-458D-96BF-227456F0A622}" type="presParOf" srcId="{776A1F8C-5C31-4691-9C2B-A7F8DF456F32}" destId="{67BB3DEC-BE6B-4F48-94DF-D5CCA4276827}" srcOrd="21" destOrd="0" presId="urn:microsoft.com/office/officeart/2005/8/layout/hChevron3"/>
    <dgm:cxn modelId="{E192B9E4-C8EF-43DC-BA11-78FD917000E5}" type="presParOf" srcId="{776A1F8C-5C31-4691-9C2B-A7F8DF456F32}" destId="{2CB68F4E-D058-4ECE-8D28-436B2D71DCC9}" srcOrd="22"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5.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200" dirty="0">
              <a:hlinkClick xmlns:r="http://schemas.openxmlformats.org/officeDocument/2006/relationships" r:id="rId1" action="ppaction://hlinksldjump"/>
            </a:rPr>
            <a:t>I. Starter</a:t>
          </a:r>
          <a:endParaRPr lang="fr-FR" sz="1200" dirty="0"/>
        </a:p>
      </dgm:t>
    </dgm:pt>
    <dgm:pt modelId="{C735A598-7BAA-4198-B3DB-B75AF76A8085}" type="parTrans" cxnId="{C66094AE-62B6-4AC2-AD90-6DDD41DB0420}">
      <dgm:prSet/>
      <dgm:spPr/>
      <dgm:t>
        <a:bodyPr/>
        <a:lstStyle/>
        <a:p>
          <a:endParaRPr lang="fr-FR" sz="1200"/>
        </a:p>
      </dgm:t>
    </dgm:pt>
    <dgm:pt modelId="{D71A99E9-9574-442D-A8CA-B21062B246A6}" type="sibTrans" cxnId="{C66094AE-62B6-4AC2-AD90-6DDD41DB0420}">
      <dgm:prSet/>
      <dgm:spPr/>
      <dgm:t>
        <a:bodyPr/>
        <a:lstStyle/>
        <a:p>
          <a:endParaRPr lang="fr-FR" sz="1200"/>
        </a:p>
      </dgm:t>
    </dgm:pt>
    <dgm:pt modelId="{6FAE786F-AC75-4C08-AB21-821A5A2DCB78}">
      <dgm:prSet phldrT="[Texte]" custT="1"/>
      <dgm:spPr>
        <a:solidFill>
          <a:schemeClr val="accent6">
            <a:lumMod val="20000"/>
            <a:lumOff val="80000"/>
          </a:schemeClr>
        </a:solidFill>
      </dgm:spPr>
      <dgm:t>
        <a:bodyPr/>
        <a:lstStyle/>
        <a:p>
          <a:r>
            <a:rPr lang="fr-FR" sz="1200" dirty="0">
              <a:hlinkClick xmlns:r="http://schemas.openxmlformats.org/officeDocument/2006/relationships" r:id="rId2" action="ppaction://hlinksldjump"/>
            </a:rPr>
            <a:t>II. C. texte</a:t>
          </a:r>
          <a:endParaRPr lang="fr-FR" sz="1200" dirty="0"/>
        </a:p>
      </dgm:t>
    </dgm:pt>
    <dgm:pt modelId="{995DA614-9380-4BB6-AF59-3DCB142B5F48}" type="parTrans" cxnId="{999FA33F-C5F2-4496-9223-5605050F10AE}">
      <dgm:prSet/>
      <dgm:spPr/>
      <dgm:t>
        <a:bodyPr/>
        <a:lstStyle/>
        <a:p>
          <a:endParaRPr lang="fr-FR" sz="1200"/>
        </a:p>
      </dgm:t>
    </dgm:pt>
    <dgm:pt modelId="{EB9486F7-414A-4ECD-8706-C58E89D3C254}" type="sibTrans" cxnId="{999FA33F-C5F2-4496-9223-5605050F10AE}">
      <dgm:prSet/>
      <dgm:spPr/>
      <dgm:t>
        <a:bodyPr/>
        <a:lstStyle/>
        <a:p>
          <a:endParaRPr lang="fr-FR" sz="1200"/>
        </a:p>
      </dgm:t>
    </dgm:pt>
    <dgm:pt modelId="{85EC93E8-032B-44C3-96BD-D8FC2CDF2A04}">
      <dgm:prSet phldrT="[Texte]" custT="1"/>
      <dgm:spPr>
        <a:solidFill>
          <a:schemeClr val="accent6">
            <a:lumMod val="20000"/>
            <a:lumOff val="80000"/>
          </a:schemeClr>
        </a:solidFill>
      </dgm:spPr>
      <dgm:t>
        <a:bodyPr/>
        <a:lstStyle/>
        <a:p>
          <a:r>
            <a:rPr lang="fr-FR" sz="1200" dirty="0">
              <a:hlinkClick xmlns:r="http://schemas.openxmlformats.org/officeDocument/2006/relationships" r:id="rId3" action="ppaction://hlinksldjump"/>
            </a:rPr>
            <a:t>IV. Gr: qté définie</a:t>
          </a:r>
          <a:endParaRPr lang="fr-FR" sz="1200" dirty="0"/>
        </a:p>
      </dgm:t>
    </dgm:pt>
    <dgm:pt modelId="{B0ED8357-9422-40D9-916C-E231BBDB607E}" type="parTrans" cxnId="{0A00E1CB-F810-44A5-A8D7-65B7092DF0AD}">
      <dgm:prSet/>
      <dgm:spPr/>
      <dgm:t>
        <a:bodyPr/>
        <a:lstStyle/>
        <a:p>
          <a:endParaRPr lang="fr-FR" sz="1200"/>
        </a:p>
      </dgm:t>
    </dgm:pt>
    <dgm:pt modelId="{9936B63E-A76D-4026-BBC4-6A1BEE9FE167}" type="sibTrans" cxnId="{0A00E1CB-F810-44A5-A8D7-65B7092DF0AD}">
      <dgm:prSet/>
      <dgm:spPr/>
      <dgm:t>
        <a:bodyPr/>
        <a:lstStyle/>
        <a:p>
          <a:endParaRPr lang="fr-FR" sz="1200"/>
        </a:p>
      </dgm:t>
    </dgm:pt>
    <dgm:pt modelId="{63BF9446-41F9-44D2-88CF-A079D597BA95}">
      <dgm:prSet phldrT="[Texte]" custT="1"/>
      <dgm:spPr>
        <a:solidFill>
          <a:schemeClr val="accent6">
            <a:lumMod val="20000"/>
            <a:lumOff val="80000"/>
          </a:schemeClr>
        </a:solidFill>
      </dgm:spPr>
      <dgm:t>
        <a:bodyPr/>
        <a:lstStyle/>
        <a:p>
          <a:r>
            <a:rPr lang="fr-FR" sz="1200" dirty="0">
              <a:hlinkClick xmlns:r="http://schemas.openxmlformats.org/officeDocument/2006/relationships" r:id="rId4" action="ppaction://hlinksldjump"/>
            </a:rPr>
            <a:t>V. Gr: qté indéfinie</a:t>
          </a:r>
          <a:endParaRPr lang="fr-FR" sz="1200" dirty="0"/>
        </a:p>
      </dgm:t>
    </dgm:pt>
    <dgm:pt modelId="{9AEBF485-80B7-4E72-B632-6D0248883F53}" type="parTrans" cxnId="{B2C73BEB-7BFC-4B9A-BF95-0C73B50EBA98}">
      <dgm:prSet/>
      <dgm:spPr/>
      <dgm:t>
        <a:bodyPr/>
        <a:lstStyle/>
        <a:p>
          <a:endParaRPr lang="fr-FR" sz="1200"/>
        </a:p>
      </dgm:t>
    </dgm:pt>
    <dgm:pt modelId="{F11C5AE7-F1F8-4B7B-AAC2-50535A342F1D}" type="sibTrans" cxnId="{B2C73BEB-7BFC-4B9A-BF95-0C73B50EBA98}">
      <dgm:prSet/>
      <dgm:spPr/>
      <dgm:t>
        <a:bodyPr/>
        <a:lstStyle/>
        <a:p>
          <a:endParaRPr lang="fr-FR" sz="1200"/>
        </a:p>
      </dgm:t>
    </dgm:pt>
    <dgm:pt modelId="{9CD13DA1-4E5F-4C46-A83B-A6876944F671}">
      <dgm:prSet phldrT="[Texte]" custT="1"/>
      <dgm:spPr>
        <a:solidFill>
          <a:schemeClr val="accent6">
            <a:lumMod val="20000"/>
            <a:lumOff val="80000"/>
          </a:schemeClr>
        </a:solidFill>
      </dgm:spPr>
      <dgm:t>
        <a:bodyPr/>
        <a:lstStyle/>
        <a:p>
          <a:r>
            <a:rPr lang="fr-FR" sz="1200" dirty="0">
              <a:hlinkClick xmlns:r="http://schemas.openxmlformats.org/officeDocument/2006/relationships" r:id="rId5" action="ppaction://hlinksldjump"/>
            </a:rPr>
            <a:t>XI. Phonétique</a:t>
          </a:r>
          <a:endParaRPr lang="fr-FR" sz="1200" dirty="0"/>
        </a:p>
      </dgm:t>
    </dgm:pt>
    <dgm:pt modelId="{A0441888-E3AF-4D12-AB92-613143FC1909}" type="parTrans" cxnId="{C85385A2-F66B-431C-B9AC-A00FB80E79EB}">
      <dgm:prSet/>
      <dgm:spPr/>
      <dgm:t>
        <a:bodyPr/>
        <a:lstStyle/>
        <a:p>
          <a:endParaRPr lang="fr-FR" sz="1200"/>
        </a:p>
      </dgm:t>
    </dgm:pt>
    <dgm:pt modelId="{1E76E48C-B58D-4209-8280-B24013EBE79B}" type="sibTrans" cxnId="{C85385A2-F66B-431C-B9AC-A00FB80E79EB}">
      <dgm:prSet/>
      <dgm:spPr/>
      <dgm:t>
        <a:bodyPr/>
        <a:lstStyle/>
        <a:p>
          <a:endParaRPr lang="fr-FR" sz="1200"/>
        </a:p>
      </dgm:t>
    </dgm:pt>
    <dgm:pt modelId="{B1C5E547-A81E-4965-963A-5969F01DE233}">
      <dgm:prSet phldrT="[Texte]" custT="1"/>
      <dgm:spPr>
        <a:solidFill>
          <a:schemeClr val="accent6">
            <a:lumMod val="20000"/>
            <a:lumOff val="80000"/>
          </a:schemeClr>
        </a:solidFill>
      </dgm:spPr>
      <dgm:t>
        <a:bodyPr/>
        <a:lstStyle/>
        <a:p>
          <a:r>
            <a:rPr lang="fr-FR" sz="1200" dirty="0">
              <a:hlinkClick xmlns:r="http://schemas.openxmlformats.org/officeDocument/2006/relationships" r:id="rId6" action="ppaction://hlinksldjump"/>
            </a:rPr>
            <a:t>XII. Production</a:t>
          </a:r>
          <a:endParaRPr lang="fr-FR" sz="1200" dirty="0"/>
        </a:p>
      </dgm:t>
    </dgm:pt>
    <dgm:pt modelId="{AE6CC7CD-9FCB-4360-8E79-DF93DAF60737}" type="parTrans" cxnId="{72738101-32A0-482A-BC85-92CF6BCE71EB}">
      <dgm:prSet/>
      <dgm:spPr/>
      <dgm:t>
        <a:bodyPr/>
        <a:lstStyle/>
        <a:p>
          <a:endParaRPr lang="fr-FR" sz="1200"/>
        </a:p>
      </dgm:t>
    </dgm:pt>
    <dgm:pt modelId="{580937A6-3062-43E0-84A4-203220A55668}" type="sibTrans" cxnId="{72738101-32A0-482A-BC85-92CF6BCE71EB}">
      <dgm:prSet/>
      <dgm:spPr/>
      <dgm:t>
        <a:bodyPr/>
        <a:lstStyle/>
        <a:p>
          <a:endParaRPr lang="fr-FR" sz="1200"/>
        </a:p>
      </dgm:t>
    </dgm:pt>
    <dgm:pt modelId="{51A4E85C-7853-4BD1-99B8-500FA732C07C}">
      <dgm:prSet phldrT="[Texte]" custT="1"/>
      <dgm:spPr>
        <a:solidFill>
          <a:schemeClr val="accent6">
            <a:lumMod val="20000"/>
            <a:lumOff val="80000"/>
          </a:schemeClr>
        </a:solidFill>
      </dgm:spPr>
      <dgm:t>
        <a:bodyPr/>
        <a:lstStyle/>
        <a:p>
          <a:r>
            <a:rPr lang="fr-FR" sz="1200" dirty="0">
              <a:hlinkClick xmlns:r="http://schemas.openxmlformats.org/officeDocument/2006/relationships" r:id="rId7" action="ppaction://hlinksldjump"/>
            </a:rPr>
            <a:t>VI. </a:t>
          </a:r>
          <a:r>
            <a:rPr lang="fr-FR" sz="1200" dirty="0" err="1">
              <a:hlinkClick xmlns:r="http://schemas.openxmlformats.org/officeDocument/2006/relationships" r:id="rId7" action="ppaction://hlinksldjump"/>
            </a:rPr>
            <a:t>Voc</a:t>
          </a:r>
          <a:r>
            <a:rPr lang="fr-FR" sz="1200" dirty="0">
              <a:hlinkClick xmlns:r="http://schemas.openxmlformats.org/officeDocument/2006/relationships" r:id="rId7" action="ppaction://hlinksldjump"/>
            </a:rPr>
            <a:t>: actions</a:t>
          </a:r>
          <a:endParaRPr lang="fr-FR" sz="1200" dirty="0"/>
        </a:p>
      </dgm:t>
    </dgm:pt>
    <dgm:pt modelId="{B7C07AFD-23D0-4ADA-AB3D-00F07F4ED878}" type="parTrans" cxnId="{AE06BB18-E8A4-4D1E-ACA5-3BC536A79940}">
      <dgm:prSet/>
      <dgm:spPr/>
      <dgm:t>
        <a:bodyPr/>
        <a:lstStyle/>
        <a:p>
          <a:endParaRPr lang="fr-FR" sz="1200"/>
        </a:p>
      </dgm:t>
    </dgm:pt>
    <dgm:pt modelId="{1D2E3503-D81D-4ED0-BBED-9752F01DDB36}" type="sibTrans" cxnId="{AE06BB18-E8A4-4D1E-ACA5-3BC536A79940}">
      <dgm:prSet/>
      <dgm:spPr/>
      <dgm:t>
        <a:bodyPr/>
        <a:lstStyle/>
        <a:p>
          <a:endParaRPr lang="fr-FR" sz="1200"/>
        </a:p>
      </dgm:t>
    </dgm:pt>
    <dgm:pt modelId="{2473E0C6-F091-45D1-92DF-C3495EF1C401}">
      <dgm:prSet phldrT="[Texte]" custT="1"/>
      <dgm:spPr>
        <a:solidFill>
          <a:schemeClr val="accent6">
            <a:lumMod val="20000"/>
            <a:lumOff val="80000"/>
          </a:schemeClr>
        </a:solidFill>
      </dgm:spPr>
      <dgm:t>
        <a:bodyPr/>
        <a:lstStyle/>
        <a:p>
          <a:r>
            <a:rPr lang="fr-FR" sz="1200" dirty="0">
              <a:hlinkClick xmlns:r="http://schemas.openxmlformats.org/officeDocument/2006/relationships" r:id="rId8" action="ppaction://hlinksldjump"/>
            </a:rPr>
            <a:t>VII. Gr: COD</a:t>
          </a:r>
          <a:endParaRPr lang="fr-FR" sz="1200" dirty="0"/>
        </a:p>
      </dgm:t>
    </dgm:pt>
    <dgm:pt modelId="{4433C147-A76C-4373-82A9-5E8D9C6D1838}" type="parTrans" cxnId="{2A5368FE-1C47-49B5-BBAB-3FCDB61912AD}">
      <dgm:prSet/>
      <dgm:spPr/>
      <dgm:t>
        <a:bodyPr/>
        <a:lstStyle/>
        <a:p>
          <a:endParaRPr lang="fr-FR" sz="1200"/>
        </a:p>
      </dgm:t>
    </dgm:pt>
    <dgm:pt modelId="{180EAE69-2C01-4311-B9E4-412DA1BB2F8A}" type="sibTrans" cxnId="{2A5368FE-1C47-49B5-BBAB-3FCDB61912AD}">
      <dgm:prSet/>
      <dgm:spPr/>
      <dgm:t>
        <a:bodyPr/>
        <a:lstStyle/>
        <a:p>
          <a:endParaRPr lang="fr-FR" sz="1200"/>
        </a:p>
      </dgm:t>
    </dgm:pt>
    <dgm:pt modelId="{F6F74AEF-BB45-45DA-85BB-D022F832901F}">
      <dgm:prSet phldrT="[Texte]" custT="1"/>
      <dgm:spPr>
        <a:solidFill>
          <a:schemeClr val="accent6">
            <a:lumMod val="20000"/>
            <a:lumOff val="80000"/>
          </a:schemeClr>
        </a:solidFill>
      </dgm:spPr>
      <dgm:t>
        <a:bodyPr/>
        <a:lstStyle/>
        <a:p>
          <a:r>
            <a:rPr lang="fr-FR" sz="1200" dirty="0">
              <a:hlinkClick xmlns:r="http://schemas.openxmlformats.org/officeDocument/2006/relationships" r:id="rId9" action="ppaction://hlinksldjump"/>
            </a:rPr>
            <a:t>VIII. Gr: prés. progressif</a:t>
          </a:r>
          <a:endParaRPr lang="fr-FR" sz="1200" dirty="0"/>
        </a:p>
      </dgm:t>
    </dgm:pt>
    <dgm:pt modelId="{31D343A9-D0AF-42AA-80A0-2F8A29E1D15C}" type="parTrans" cxnId="{5B7573AD-785D-4B55-A230-E32D87EAB77C}">
      <dgm:prSet/>
      <dgm:spPr/>
      <dgm:t>
        <a:bodyPr/>
        <a:lstStyle/>
        <a:p>
          <a:endParaRPr lang="fr-FR" sz="1200"/>
        </a:p>
      </dgm:t>
    </dgm:pt>
    <dgm:pt modelId="{0A7681B3-6438-4331-95BA-32E8E2E65E7D}" type="sibTrans" cxnId="{5B7573AD-785D-4B55-A230-E32D87EAB77C}">
      <dgm:prSet/>
      <dgm:spPr/>
      <dgm:t>
        <a:bodyPr/>
        <a:lstStyle/>
        <a:p>
          <a:endParaRPr lang="fr-FR" sz="1200"/>
        </a:p>
      </dgm:t>
    </dgm:pt>
    <dgm:pt modelId="{936D745D-CA20-4C08-BC30-D08A12E607A8}">
      <dgm:prSet phldrT="[Texte]" custT="1"/>
      <dgm:spPr>
        <a:solidFill>
          <a:srgbClr val="FFC000"/>
        </a:solidFill>
      </dgm:spPr>
      <dgm:t>
        <a:bodyPr/>
        <a:lstStyle/>
        <a:p>
          <a:r>
            <a:rPr lang="fr-FR" sz="1200" dirty="0">
              <a:hlinkClick xmlns:r="http://schemas.openxmlformats.org/officeDocument/2006/relationships" r:id="rId10" action="ppaction://hlinksldjump"/>
            </a:rPr>
            <a:t>IX. </a:t>
          </a:r>
          <a:r>
            <a:rPr lang="fr-FR" sz="1200" dirty="0" err="1">
              <a:hlinkClick xmlns:r="http://schemas.openxmlformats.org/officeDocument/2006/relationships" r:id="rId10" action="ppaction://hlinksldjump"/>
            </a:rPr>
            <a:t>Voc</a:t>
          </a:r>
          <a:r>
            <a:rPr lang="fr-FR" sz="1200" dirty="0">
              <a:hlinkClick xmlns:r="http://schemas.openxmlformats.org/officeDocument/2006/relationships" r:id="rId10" action="ppaction://hlinksldjump"/>
            </a:rPr>
            <a:t>: connecteurs</a:t>
          </a:r>
          <a:endParaRPr lang="fr-FR" sz="1200" dirty="0"/>
        </a:p>
      </dgm:t>
    </dgm:pt>
    <dgm:pt modelId="{5794BC60-2566-4E8B-AF41-932DE9E3CF09}" type="parTrans" cxnId="{EDF810CE-15C3-42DD-BF0A-6F360788C8CC}">
      <dgm:prSet/>
      <dgm:spPr/>
      <dgm:t>
        <a:bodyPr/>
        <a:lstStyle/>
        <a:p>
          <a:endParaRPr lang="fr-FR" sz="1200"/>
        </a:p>
      </dgm:t>
    </dgm:pt>
    <dgm:pt modelId="{3F89783E-1958-4D73-9E9D-4ADDC3DE43EC}" type="sibTrans" cxnId="{EDF810CE-15C3-42DD-BF0A-6F360788C8CC}">
      <dgm:prSet/>
      <dgm:spPr/>
      <dgm:t>
        <a:bodyPr/>
        <a:lstStyle/>
        <a:p>
          <a:endParaRPr lang="fr-FR" sz="1200"/>
        </a:p>
      </dgm:t>
    </dgm:pt>
    <dgm:pt modelId="{0D8A07CC-95B6-4EA0-829E-D9B8D030864E}">
      <dgm:prSet phldrT="[Texte]" custT="1"/>
      <dgm:spPr>
        <a:solidFill>
          <a:schemeClr val="accent6">
            <a:lumMod val="20000"/>
            <a:lumOff val="80000"/>
          </a:schemeClr>
        </a:solidFill>
      </dgm:spPr>
      <dgm:t>
        <a:bodyPr/>
        <a:lstStyle/>
        <a:p>
          <a:r>
            <a:rPr lang="fr-FR" sz="1200" dirty="0">
              <a:hlinkClick xmlns:r="http://schemas.openxmlformats.org/officeDocument/2006/relationships" r:id="rId11" action="ppaction://hlinksldjump"/>
            </a:rPr>
            <a:t>X. </a:t>
          </a:r>
          <a:r>
            <a:rPr lang="fr-FR" sz="1200" dirty="0" err="1">
              <a:hlinkClick xmlns:r="http://schemas.openxmlformats.org/officeDocument/2006/relationships" r:id="rId11" action="ppaction://hlinksldjump"/>
            </a:rPr>
            <a:t>Voc</a:t>
          </a:r>
          <a:r>
            <a:rPr lang="fr-FR" sz="1200" dirty="0">
              <a:hlinkClick xmlns:r="http://schemas.openxmlformats.org/officeDocument/2006/relationships" r:id="rId11" action="ppaction://hlinksldjump"/>
            </a:rPr>
            <a:t>: opinion</a:t>
          </a:r>
          <a:endParaRPr lang="fr-FR" sz="1200" dirty="0"/>
        </a:p>
      </dgm:t>
    </dgm:pt>
    <dgm:pt modelId="{D1EA18D4-45E8-453B-9846-F7DB3EB607EC}" type="parTrans" cxnId="{D7169B87-9B7A-456D-8969-26D2699B1861}">
      <dgm:prSet/>
      <dgm:spPr/>
      <dgm:t>
        <a:bodyPr/>
        <a:lstStyle/>
        <a:p>
          <a:endParaRPr lang="fr-FR" sz="1200"/>
        </a:p>
      </dgm:t>
    </dgm:pt>
    <dgm:pt modelId="{922F579C-F95D-45B9-8EB7-32A2FB74BB9F}" type="sibTrans" cxnId="{D7169B87-9B7A-456D-8969-26D2699B1861}">
      <dgm:prSet/>
      <dgm:spPr/>
      <dgm:t>
        <a:bodyPr/>
        <a:lstStyle/>
        <a:p>
          <a:endParaRPr lang="fr-FR" sz="1200"/>
        </a:p>
      </dgm:t>
    </dgm:pt>
    <dgm:pt modelId="{1C4AA4B7-634C-4CBA-8066-E03FD66C6830}">
      <dgm:prSet phldrT="[Texte]" custT="1"/>
      <dgm:spPr>
        <a:solidFill>
          <a:schemeClr val="accent6">
            <a:lumMod val="20000"/>
            <a:lumOff val="80000"/>
          </a:schemeClr>
        </a:solidFill>
      </dgm:spPr>
      <dgm:t>
        <a:bodyPr/>
        <a:lstStyle/>
        <a:p>
          <a:r>
            <a:rPr lang="fr-FR" sz="1200" dirty="0">
              <a:hlinkClick xmlns:r="http://schemas.openxmlformats.org/officeDocument/2006/relationships" r:id="rId12" action="ppaction://hlinksldjump"/>
            </a:rPr>
            <a:t>III. </a:t>
          </a:r>
          <a:r>
            <a:rPr lang="fr-FR" sz="1200" dirty="0" err="1">
              <a:hlinkClick xmlns:r="http://schemas.openxmlformats.org/officeDocument/2006/relationships" r:id="rId12" action="ppaction://hlinksldjump"/>
            </a:rPr>
            <a:t>Voc</a:t>
          </a:r>
          <a:r>
            <a:rPr lang="fr-FR" sz="1200" dirty="0">
              <a:hlinkClick xmlns:r="http://schemas.openxmlformats.org/officeDocument/2006/relationships" r:id="rId12" action="ppaction://hlinksldjump"/>
            </a:rPr>
            <a:t>: aliments</a:t>
          </a:r>
          <a:endParaRPr lang="fr-FR" sz="1200" dirty="0"/>
        </a:p>
      </dgm:t>
    </dgm:pt>
    <dgm:pt modelId="{F9360B63-235F-4C4F-913A-0129822BD193}" type="parTrans" cxnId="{7C96E37D-2221-4703-9830-2485111A4943}">
      <dgm:prSet/>
      <dgm:spPr/>
      <dgm:t>
        <a:bodyPr/>
        <a:lstStyle/>
        <a:p>
          <a:endParaRPr lang="fr-FR" sz="1200"/>
        </a:p>
      </dgm:t>
    </dgm:pt>
    <dgm:pt modelId="{31BB5B69-4B99-4D7D-8A85-CD53BEB64987}" type="sibTrans" cxnId="{7C96E37D-2221-4703-9830-2485111A4943}">
      <dgm:prSet/>
      <dgm:spPr/>
      <dgm:t>
        <a:bodyPr/>
        <a:lstStyle/>
        <a:p>
          <a:endParaRPr lang="fr-FR" sz="12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12">
        <dgm:presLayoutVars>
          <dgm:bulletEnabled val="1"/>
        </dgm:presLayoutVars>
      </dgm:prSet>
      <dgm:spPr/>
    </dgm:pt>
    <dgm:pt modelId="{4F894FE4-D206-41C8-AF7E-2F059EF7A497}" type="pres">
      <dgm:prSet presAssocID="{D71A99E9-9574-442D-A8CA-B21062B246A6}" presName="parSpace" presStyleCnt="0"/>
      <dgm:spPr/>
    </dgm:pt>
    <dgm:pt modelId="{2F548C05-5D23-47B9-9153-0D08392EF497}" type="pres">
      <dgm:prSet presAssocID="{6FAE786F-AC75-4C08-AB21-821A5A2DCB78}" presName="parTxOnly" presStyleLbl="node1" presStyleIdx="1" presStyleCnt="12">
        <dgm:presLayoutVars>
          <dgm:bulletEnabled val="1"/>
        </dgm:presLayoutVars>
      </dgm:prSet>
      <dgm:spPr/>
    </dgm:pt>
    <dgm:pt modelId="{2641F55C-7678-4F0E-9F26-07FCA1D57FDD}" type="pres">
      <dgm:prSet presAssocID="{EB9486F7-414A-4ECD-8706-C58E89D3C254}" presName="parSpace" presStyleCnt="0"/>
      <dgm:spPr/>
    </dgm:pt>
    <dgm:pt modelId="{07D5B92C-B88D-4097-96C2-28859F65CA7F}" type="pres">
      <dgm:prSet presAssocID="{1C4AA4B7-634C-4CBA-8066-E03FD66C6830}" presName="parTxOnly" presStyleLbl="node1" presStyleIdx="2" presStyleCnt="12">
        <dgm:presLayoutVars>
          <dgm:bulletEnabled val="1"/>
        </dgm:presLayoutVars>
      </dgm:prSet>
      <dgm:spPr/>
    </dgm:pt>
    <dgm:pt modelId="{149AD83A-B175-422B-8511-AB5D0AE3C71B}" type="pres">
      <dgm:prSet presAssocID="{31BB5B69-4B99-4D7D-8A85-CD53BEB64987}" presName="parSpace" presStyleCnt="0"/>
      <dgm:spPr/>
    </dgm:pt>
    <dgm:pt modelId="{0BF32CFA-15F8-41C4-A152-C55FC3476C2D}" type="pres">
      <dgm:prSet presAssocID="{85EC93E8-032B-44C3-96BD-D8FC2CDF2A04}" presName="parTxOnly" presStyleLbl="node1" presStyleIdx="3" presStyleCnt="1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12">
        <dgm:presLayoutVars>
          <dgm:bulletEnabled val="1"/>
        </dgm:presLayoutVars>
      </dgm:prSet>
      <dgm:spPr/>
    </dgm:pt>
    <dgm:pt modelId="{25A1145E-2788-45FB-97B7-F8C4089C4654}" type="pres">
      <dgm:prSet presAssocID="{F11C5AE7-F1F8-4B7B-AAC2-50535A342F1D}" presName="parSpace" presStyleCnt="0"/>
      <dgm:spPr/>
    </dgm:pt>
    <dgm:pt modelId="{9FAE840A-45EF-4838-804D-7D38725257B5}" type="pres">
      <dgm:prSet presAssocID="{51A4E85C-7853-4BD1-99B8-500FA732C07C}" presName="parTxOnly" presStyleLbl="node1" presStyleIdx="5" presStyleCnt="12">
        <dgm:presLayoutVars>
          <dgm:bulletEnabled val="1"/>
        </dgm:presLayoutVars>
      </dgm:prSet>
      <dgm:spPr/>
    </dgm:pt>
    <dgm:pt modelId="{BBB638DF-FC3D-4C30-895A-940F06B6343E}" type="pres">
      <dgm:prSet presAssocID="{1D2E3503-D81D-4ED0-BBED-9752F01DDB36}" presName="parSpace" presStyleCnt="0"/>
      <dgm:spPr/>
    </dgm:pt>
    <dgm:pt modelId="{2CC4FF6B-995D-4E35-BB3F-77D64CD4A0D0}" type="pres">
      <dgm:prSet presAssocID="{2473E0C6-F091-45D1-92DF-C3495EF1C401}" presName="parTxOnly" presStyleLbl="node1" presStyleIdx="6" presStyleCnt="12">
        <dgm:presLayoutVars>
          <dgm:bulletEnabled val="1"/>
        </dgm:presLayoutVars>
      </dgm:prSet>
      <dgm:spPr/>
    </dgm:pt>
    <dgm:pt modelId="{1B769117-C156-4328-97A8-A790DE76E5F3}" type="pres">
      <dgm:prSet presAssocID="{180EAE69-2C01-4311-B9E4-412DA1BB2F8A}" presName="parSpace" presStyleCnt="0"/>
      <dgm:spPr/>
    </dgm:pt>
    <dgm:pt modelId="{E0020522-8D25-4C40-9ABB-B5A802558AAC}" type="pres">
      <dgm:prSet presAssocID="{F6F74AEF-BB45-45DA-85BB-D022F832901F}" presName="parTxOnly" presStyleLbl="node1" presStyleIdx="7" presStyleCnt="12">
        <dgm:presLayoutVars>
          <dgm:bulletEnabled val="1"/>
        </dgm:presLayoutVars>
      </dgm:prSet>
      <dgm:spPr/>
    </dgm:pt>
    <dgm:pt modelId="{8CF0E4F3-6CAB-4DF7-8127-F071599528CD}" type="pres">
      <dgm:prSet presAssocID="{0A7681B3-6438-4331-95BA-32E8E2E65E7D}" presName="parSpace" presStyleCnt="0"/>
      <dgm:spPr/>
    </dgm:pt>
    <dgm:pt modelId="{6EE9DACF-3558-46D5-AD94-BB48E49F1489}" type="pres">
      <dgm:prSet presAssocID="{936D745D-CA20-4C08-BC30-D08A12E607A8}" presName="parTxOnly" presStyleLbl="node1" presStyleIdx="8" presStyleCnt="12">
        <dgm:presLayoutVars>
          <dgm:bulletEnabled val="1"/>
        </dgm:presLayoutVars>
      </dgm:prSet>
      <dgm:spPr/>
    </dgm:pt>
    <dgm:pt modelId="{32911B46-F97F-4525-AD59-CFE95FFB94FB}" type="pres">
      <dgm:prSet presAssocID="{3F89783E-1958-4D73-9E9D-4ADDC3DE43EC}" presName="parSpace" presStyleCnt="0"/>
      <dgm:spPr/>
    </dgm:pt>
    <dgm:pt modelId="{B5879791-AD02-494D-9D78-6C22396A75B7}" type="pres">
      <dgm:prSet presAssocID="{0D8A07CC-95B6-4EA0-829E-D9B8D030864E}" presName="parTxOnly" presStyleLbl="node1" presStyleIdx="9" presStyleCnt="12">
        <dgm:presLayoutVars>
          <dgm:bulletEnabled val="1"/>
        </dgm:presLayoutVars>
      </dgm:prSet>
      <dgm:spPr/>
    </dgm:pt>
    <dgm:pt modelId="{58A52110-D620-4823-A6FA-E8FA09D67D59}" type="pres">
      <dgm:prSet presAssocID="{922F579C-F95D-45B9-8EB7-32A2FB74BB9F}" presName="parSpace" presStyleCnt="0"/>
      <dgm:spPr/>
    </dgm:pt>
    <dgm:pt modelId="{92430BDE-7174-4B03-866C-936903DF07F9}" type="pres">
      <dgm:prSet presAssocID="{9CD13DA1-4E5F-4C46-A83B-A6876944F671}" presName="parTxOnly" presStyleLbl="node1" presStyleIdx="10" presStyleCnt="12">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11" presStyleCnt="12">
        <dgm:presLayoutVars>
          <dgm:bulletEnabled val="1"/>
        </dgm:presLayoutVars>
      </dgm:prSet>
      <dgm:spPr/>
    </dgm:pt>
  </dgm:ptLst>
  <dgm:cxnLst>
    <dgm:cxn modelId="{72738101-32A0-482A-BC85-92CF6BCE71EB}" srcId="{70A282F3-4515-4856-B2C0-86AA77246B51}" destId="{B1C5E547-A81E-4965-963A-5969F01DE233}" srcOrd="11" destOrd="0" parTransId="{AE6CC7CD-9FCB-4360-8E79-DF93DAF60737}" sibTransId="{580937A6-3062-43E0-84A4-203220A55668}"/>
    <dgm:cxn modelId="{BC1FA509-B3C6-4E15-9D7F-18D053E21C90}" type="presOf" srcId="{0D8A07CC-95B6-4EA0-829E-D9B8D030864E}" destId="{B5879791-AD02-494D-9D78-6C22396A75B7}" srcOrd="0" destOrd="0" presId="urn:microsoft.com/office/officeart/2005/8/layout/hChevron3"/>
    <dgm:cxn modelId="{8256F109-2CE8-4062-ACC0-DBE387B5E892}" type="presOf" srcId="{70A282F3-4515-4856-B2C0-86AA77246B51}" destId="{776A1F8C-5C31-4691-9C2B-A7F8DF456F32}" srcOrd="0" destOrd="0" presId="urn:microsoft.com/office/officeart/2005/8/layout/hChevron3"/>
    <dgm:cxn modelId="{738C1013-B35C-45FD-A84F-246877F9D9FE}" type="presOf" srcId="{936D745D-CA20-4C08-BC30-D08A12E607A8}" destId="{6EE9DACF-3558-46D5-AD94-BB48E49F1489}" srcOrd="0" destOrd="0" presId="urn:microsoft.com/office/officeart/2005/8/layout/hChevron3"/>
    <dgm:cxn modelId="{AE06BB18-E8A4-4D1E-ACA5-3BC536A79940}" srcId="{70A282F3-4515-4856-B2C0-86AA77246B51}" destId="{51A4E85C-7853-4BD1-99B8-500FA732C07C}" srcOrd="5" destOrd="0" parTransId="{B7C07AFD-23D0-4ADA-AB3D-00F07F4ED878}" sibTransId="{1D2E3503-D81D-4ED0-BBED-9752F01DDB36}"/>
    <dgm:cxn modelId="{E8BBB22B-7300-4868-A083-1104E6BD099B}" type="presOf" srcId="{71854ADA-8CB0-41DE-A023-09C1AF968FE5}" destId="{10216DF6-6500-4360-8168-79C8E29168F6}" srcOrd="0" destOrd="0" presId="urn:microsoft.com/office/officeart/2005/8/layout/hChevron3"/>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1"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0C3B4C51-DA37-44EB-8B1A-A227097089DF}" type="presOf" srcId="{51A4E85C-7853-4BD1-99B8-500FA732C07C}" destId="{9FAE840A-45EF-4838-804D-7D38725257B5}" srcOrd="0" destOrd="0" presId="urn:microsoft.com/office/officeart/2005/8/layout/hChevron3"/>
    <dgm:cxn modelId="{7C96E37D-2221-4703-9830-2485111A4943}" srcId="{70A282F3-4515-4856-B2C0-86AA77246B51}" destId="{1C4AA4B7-634C-4CBA-8066-E03FD66C6830}" srcOrd="2" destOrd="0" parTransId="{F9360B63-235F-4C4F-913A-0129822BD193}" sibTransId="{31BB5B69-4B99-4D7D-8A85-CD53BEB64987}"/>
    <dgm:cxn modelId="{7003787F-7B8C-4EAA-87AB-559D63E64850}" type="presOf" srcId="{2473E0C6-F091-45D1-92DF-C3495EF1C401}" destId="{2CC4FF6B-995D-4E35-BB3F-77D64CD4A0D0}" srcOrd="0" destOrd="0" presId="urn:microsoft.com/office/officeart/2005/8/layout/hChevron3"/>
    <dgm:cxn modelId="{D7169B87-9B7A-456D-8969-26D2699B1861}" srcId="{70A282F3-4515-4856-B2C0-86AA77246B51}" destId="{0D8A07CC-95B6-4EA0-829E-D9B8D030864E}" srcOrd="9" destOrd="0" parTransId="{D1EA18D4-45E8-453B-9846-F7DB3EB607EC}" sibTransId="{922F579C-F95D-45B9-8EB7-32A2FB74BB9F}"/>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10" destOrd="0" parTransId="{A0441888-E3AF-4D12-AB92-613143FC1909}" sibTransId="{1E76E48C-B58D-4209-8280-B24013EBE79B}"/>
    <dgm:cxn modelId="{5B7573AD-785D-4B55-A230-E32D87EAB77C}" srcId="{70A282F3-4515-4856-B2C0-86AA77246B51}" destId="{F6F74AEF-BB45-45DA-85BB-D022F832901F}" srcOrd="7" destOrd="0" parTransId="{31D343A9-D0AF-42AA-80A0-2F8A29E1D15C}" sibTransId="{0A7681B3-6438-4331-95BA-32E8E2E65E7D}"/>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EDF810CE-15C3-42DD-BF0A-6F360788C8CC}" srcId="{70A282F3-4515-4856-B2C0-86AA77246B51}" destId="{936D745D-CA20-4C08-BC30-D08A12E607A8}" srcOrd="8" destOrd="0" parTransId="{5794BC60-2566-4E8B-AF41-932DE9E3CF09}" sibTransId="{3F89783E-1958-4D73-9E9D-4ADDC3DE43EC}"/>
    <dgm:cxn modelId="{2469B8E2-A478-42E2-AA81-10AD3E8626D6}" type="presOf" srcId="{F6F74AEF-BB45-45DA-85BB-D022F832901F}" destId="{E0020522-8D25-4C40-9ABB-B5A802558AAC}"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9587E1F6-0EDF-4079-BE46-C5E4EDAD7C76}" type="presOf" srcId="{1C4AA4B7-634C-4CBA-8066-E03FD66C6830}" destId="{07D5B92C-B88D-4097-96C2-28859F65CA7F}" srcOrd="0" destOrd="0" presId="urn:microsoft.com/office/officeart/2005/8/layout/hChevron3"/>
    <dgm:cxn modelId="{2A5368FE-1C47-49B5-BBAB-3FCDB61912AD}" srcId="{70A282F3-4515-4856-B2C0-86AA77246B51}" destId="{2473E0C6-F091-45D1-92DF-C3495EF1C401}" srcOrd="6" destOrd="0" parTransId="{4433C147-A76C-4373-82A9-5E8D9C6D1838}" sibTransId="{180EAE69-2C01-4311-B9E4-412DA1BB2F8A}"/>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23E8F3E0-0D4E-44EC-A5D5-384FB891694A}" type="presParOf" srcId="{776A1F8C-5C31-4691-9C2B-A7F8DF456F32}" destId="{2F548C05-5D23-47B9-9153-0D08392EF497}" srcOrd="2" destOrd="0" presId="urn:microsoft.com/office/officeart/2005/8/layout/hChevron3"/>
    <dgm:cxn modelId="{6B743A57-743D-4B08-99B0-997F146DC9E6}" type="presParOf" srcId="{776A1F8C-5C31-4691-9C2B-A7F8DF456F32}" destId="{2641F55C-7678-4F0E-9F26-07FCA1D57FDD}" srcOrd="3" destOrd="0" presId="urn:microsoft.com/office/officeart/2005/8/layout/hChevron3"/>
    <dgm:cxn modelId="{DC205062-3D57-485B-A4A3-88E08CF67B73}" type="presParOf" srcId="{776A1F8C-5C31-4691-9C2B-A7F8DF456F32}" destId="{07D5B92C-B88D-4097-96C2-28859F65CA7F}" srcOrd="4" destOrd="0" presId="urn:microsoft.com/office/officeart/2005/8/layout/hChevron3"/>
    <dgm:cxn modelId="{564C1AF4-A875-4033-AC0C-3A982FD8735B}" type="presParOf" srcId="{776A1F8C-5C31-4691-9C2B-A7F8DF456F32}" destId="{149AD83A-B175-422B-8511-AB5D0AE3C71B}"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2A60B205-ECBC-4A54-8744-FD5CBA466B06}" type="presParOf" srcId="{776A1F8C-5C31-4691-9C2B-A7F8DF456F32}" destId="{9FAE840A-45EF-4838-804D-7D38725257B5}" srcOrd="10" destOrd="0" presId="urn:microsoft.com/office/officeart/2005/8/layout/hChevron3"/>
    <dgm:cxn modelId="{43B5F5F6-6381-4D48-B856-1AB4A62ACFE7}" type="presParOf" srcId="{776A1F8C-5C31-4691-9C2B-A7F8DF456F32}" destId="{BBB638DF-FC3D-4C30-895A-940F06B6343E}" srcOrd="11" destOrd="0" presId="urn:microsoft.com/office/officeart/2005/8/layout/hChevron3"/>
    <dgm:cxn modelId="{3459719D-6CFD-462C-B8D1-15E16C375775}" type="presParOf" srcId="{776A1F8C-5C31-4691-9C2B-A7F8DF456F32}" destId="{2CC4FF6B-995D-4E35-BB3F-77D64CD4A0D0}" srcOrd="12" destOrd="0" presId="urn:microsoft.com/office/officeart/2005/8/layout/hChevron3"/>
    <dgm:cxn modelId="{9BEB9B76-D675-43EF-8776-EF1C3FA58311}" type="presParOf" srcId="{776A1F8C-5C31-4691-9C2B-A7F8DF456F32}" destId="{1B769117-C156-4328-97A8-A790DE76E5F3}" srcOrd="13" destOrd="0" presId="urn:microsoft.com/office/officeart/2005/8/layout/hChevron3"/>
    <dgm:cxn modelId="{3A64E952-699F-4EC7-9C53-12B304A1AC65}" type="presParOf" srcId="{776A1F8C-5C31-4691-9C2B-A7F8DF456F32}" destId="{E0020522-8D25-4C40-9ABB-B5A802558AAC}" srcOrd="14" destOrd="0" presId="urn:microsoft.com/office/officeart/2005/8/layout/hChevron3"/>
    <dgm:cxn modelId="{7C42AB26-C2B4-4645-A7A3-40E0E203DE4E}" type="presParOf" srcId="{776A1F8C-5C31-4691-9C2B-A7F8DF456F32}" destId="{8CF0E4F3-6CAB-4DF7-8127-F071599528CD}" srcOrd="15" destOrd="0" presId="urn:microsoft.com/office/officeart/2005/8/layout/hChevron3"/>
    <dgm:cxn modelId="{D9A9EFE4-1844-4005-8BED-2FB2A5DC5673}" type="presParOf" srcId="{776A1F8C-5C31-4691-9C2B-A7F8DF456F32}" destId="{6EE9DACF-3558-46D5-AD94-BB48E49F1489}" srcOrd="16" destOrd="0" presId="urn:microsoft.com/office/officeart/2005/8/layout/hChevron3"/>
    <dgm:cxn modelId="{DDC766BE-4A32-4C0C-825B-A9815018E346}" type="presParOf" srcId="{776A1F8C-5C31-4691-9C2B-A7F8DF456F32}" destId="{32911B46-F97F-4525-AD59-CFE95FFB94FB}" srcOrd="17" destOrd="0" presId="urn:microsoft.com/office/officeart/2005/8/layout/hChevron3"/>
    <dgm:cxn modelId="{50FEB9A3-6A5E-493F-B5D2-A491D2B86465}" type="presParOf" srcId="{776A1F8C-5C31-4691-9C2B-A7F8DF456F32}" destId="{B5879791-AD02-494D-9D78-6C22396A75B7}" srcOrd="18" destOrd="0" presId="urn:microsoft.com/office/officeart/2005/8/layout/hChevron3"/>
    <dgm:cxn modelId="{0534FCC8-F103-4C46-8CA6-2E6FE1A79070}" type="presParOf" srcId="{776A1F8C-5C31-4691-9C2B-A7F8DF456F32}" destId="{58A52110-D620-4823-A6FA-E8FA09D67D59}" srcOrd="19" destOrd="0" presId="urn:microsoft.com/office/officeart/2005/8/layout/hChevron3"/>
    <dgm:cxn modelId="{FA103E51-2275-407D-9C53-E55B4CF21AE3}" type="presParOf" srcId="{776A1F8C-5C31-4691-9C2B-A7F8DF456F32}" destId="{92430BDE-7174-4B03-866C-936903DF07F9}" srcOrd="20" destOrd="0" presId="urn:microsoft.com/office/officeart/2005/8/layout/hChevron3"/>
    <dgm:cxn modelId="{F31D3BCB-2AFA-458D-96BF-227456F0A622}" type="presParOf" srcId="{776A1F8C-5C31-4691-9C2B-A7F8DF456F32}" destId="{67BB3DEC-BE6B-4F48-94DF-D5CCA4276827}" srcOrd="21" destOrd="0" presId="urn:microsoft.com/office/officeart/2005/8/layout/hChevron3"/>
    <dgm:cxn modelId="{E192B9E4-C8EF-43DC-BA11-78FD917000E5}" type="presParOf" srcId="{776A1F8C-5C31-4691-9C2B-A7F8DF456F32}" destId="{2CB68F4E-D058-4ECE-8D28-436B2D71DCC9}" srcOrd="22" destOrd="0" presId="urn:microsoft.com/office/officeart/2005/8/layout/hChevron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96.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200" dirty="0">
              <a:hlinkClick xmlns:r="http://schemas.openxmlformats.org/officeDocument/2006/relationships" r:id="rId1" action="ppaction://hlinksldjump"/>
            </a:rPr>
            <a:t>I. Starter</a:t>
          </a:r>
          <a:endParaRPr lang="fr-FR" sz="1200" dirty="0"/>
        </a:p>
      </dgm:t>
    </dgm:pt>
    <dgm:pt modelId="{C735A598-7BAA-4198-B3DB-B75AF76A8085}" type="parTrans" cxnId="{C66094AE-62B6-4AC2-AD90-6DDD41DB0420}">
      <dgm:prSet/>
      <dgm:spPr/>
      <dgm:t>
        <a:bodyPr/>
        <a:lstStyle/>
        <a:p>
          <a:endParaRPr lang="fr-FR" sz="1200"/>
        </a:p>
      </dgm:t>
    </dgm:pt>
    <dgm:pt modelId="{D71A99E9-9574-442D-A8CA-B21062B246A6}" type="sibTrans" cxnId="{C66094AE-62B6-4AC2-AD90-6DDD41DB0420}">
      <dgm:prSet/>
      <dgm:spPr/>
      <dgm:t>
        <a:bodyPr/>
        <a:lstStyle/>
        <a:p>
          <a:endParaRPr lang="fr-FR" sz="1200"/>
        </a:p>
      </dgm:t>
    </dgm:pt>
    <dgm:pt modelId="{6FAE786F-AC75-4C08-AB21-821A5A2DCB78}">
      <dgm:prSet phldrT="[Texte]" custT="1"/>
      <dgm:spPr>
        <a:solidFill>
          <a:schemeClr val="accent6">
            <a:lumMod val="20000"/>
            <a:lumOff val="80000"/>
          </a:schemeClr>
        </a:solidFill>
      </dgm:spPr>
      <dgm:t>
        <a:bodyPr/>
        <a:lstStyle/>
        <a:p>
          <a:r>
            <a:rPr lang="fr-FR" sz="1200" dirty="0">
              <a:hlinkClick xmlns:r="http://schemas.openxmlformats.org/officeDocument/2006/relationships" r:id="rId2" action="ppaction://hlinksldjump"/>
            </a:rPr>
            <a:t>II. C. texte</a:t>
          </a:r>
          <a:endParaRPr lang="fr-FR" sz="1200" dirty="0"/>
        </a:p>
      </dgm:t>
    </dgm:pt>
    <dgm:pt modelId="{995DA614-9380-4BB6-AF59-3DCB142B5F48}" type="parTrans" cxnId="{999FA33F-C5F2-4496-9223-5605050F10AE}">
      <dgm:prSet/>
      <dgm:spPr/>
      <dgm:t>
        <a:bodyPr/>
        <a:lstStyle/>
        <a:p>
          <a:endParaRPr lang="fr-FR" sz="1200"/>
        </a:p>
      </dgm:t>
    </dgm:pt>
    <dgm:pt modelId="{EB9486F7-414A-4ECD-8706-C58E89D3C254}" type="sibTrans" cxnId="{999FA33F-C5F2-4496-9223-5605050F10AE}">
      <dgm:prSet/>
      <dgm:spPr/>
      <dgm:t>
        <a:bodyPr/>
        <a:lstStyle/>
        <a:p>
          <a:endParaRPr lang="fr-FR" sz="1200"/>
        </a:p>
      </dgm:t>
    </dgm:pt>
    <dgm:pt modelId="{85EC93E8-032B-44C3-96BD-D8FC2CDF2A04}">
      <dgm:prSet phldrT="[Texte]" custT="1"/>
      <dgm:spPr>
        <a:solidFill>
          <a:schemeClr val="accent6">
            <a:lumMod val="20000"/>
            <a:lumOff val="80000"/>
          </a:schemeClr>
        </a:solidFill>
      </dgm:spPr>
      <dgm:t>
        <a:bodyPr/>
        <a:lstStyle/>
        <a:p>
          <a:r>
            <a:rPr lang="fr-FR" sz="1200" dirty="0">
              <a:hlinkClick xmlns:r="http://schemas.openxmlformats.org/officeDocument/2006/relationships" r:id="rId3" action="ppaction://hlinksldjump"/>
            </a:rPr>
            <a:t>IV. Gr: qté définie</a:t>
          </a:r>
          <a:endParaRPr lang="fr-FR" sz="1200" dirty="0"/>
        </a:p>
      </dgm:t>
    </dgm:pt>
    <dgm:pt modelId="{B0ED8357-9422-40D9-916C-E231BBDB607E}" type="parTrans" cxnId="{0A00E1CB-F810-44A5-A8D7-65B7092DF0AD}">
      <dgm:prSet/>
      <dgm:spPr/>
      <dgm:t>
        <a:bodyPr/>
        <a:lstStyle/>
        <a:p>
          <a:endParaRPr lang="fr-FR" sz="1200"/>
        </a:p>
      </dgm:t>
    </dgm:pt>
    <dgm:pt modelId="{9936B63E-A76D-4026-BBC4-6A1BEE9FE167}" type="sibTrans" cxnId="{0A00E1CB-F810-44A5-A8D7-65B7092DF0AD}">
      <dgm:prSet/>
      <dgm:spPr/>
      <dgm:t>
        <a:bodyPr/>
        <a:lstStyle/>
        <a:p>
          <a:endParaRPr lang="fr-FR" sz="1200"/>
        </a:p>
      </dgm:t>
    </dgm:pt>
    <dgm:pt modelId="{63BF9446-41F9-44D2-88CF-A079D597BA95}">
      <dgm:prSet phldrT="[Texte]" custT="1"/>
      <dgm:spPr>
        <a:solidFill>
          <a:schemeClr val="accent6">
            <a:lumMod val="20000"/>
            <a:lumOff val="80000"/>
          </a:schemeClr>
        </a:solidFill>
      </dgm:spPr>
      <dgm:t>
        <a:bodyPr/>
        <a:lstStyle/>
        <a:p>
          <a:r>
            <a:rPr lang="fr-FR" sz="1200" dirty="0">
              <a:hlinkClick xmlns:r="http://schemas.openxmlformats.org/officeDocument/2006/relationships" r:id="rId4" action="ppaction://hlinksldjump"/>
            </a:rPr>
            <a:t>V. Gr: qté indéfinie</a:t>
          </a:r>
          <a:endParaRPr lang="fr-FR" sz="1200" dirty="0"/>
        </a:p>
      </dgm:t>
    </dgm:pt>
    <dgm:pt modelId="{9AEBF485-80B7-4E72-B632-6D0248883F53}" type="parTrans" cxnId="{B2C73BEB-7BFC-4B9A-BF95-0C73B50EBA98}">
      <dgm:prSet/>
      <dgm:spPr/>
      <dgm:t>
        <a:bodyPr/>
        <a:lstStyle/>
        <a:p>
          <a:endParaRPr lang="fr-FR" sz="1200"/>
        </a:p>
      </dgm:t>
    </dgm:pt>
    <dgm:pt modelId="{F11C5AE7-F1F8-4B7B-AAC2-50535A342F1D}" type="sibTrans" cxnId="{B2C73BEB-7BFC-4B9A-BF95-0C73B50EBA98}">
      <dgm:prSet/>
      <dgm:spPr/>
      <dgm:t>
        <a:bodyPr/>
        <a:lstStyle/>
        <a:p>
          <a:endParaRPr lang="fr-FR" sz="1200"/>
        </a:p>
      </dgm:t>
    </dgm:pt>
    <dgm:pt modelId="{9CD13DA1-4E5F-4C46-A83B-A6876944F671}">
      <dgm:prSet phldrT="[Texte]" custT="1"/>
      <dgm:spPr>
        <a:solidFill>
          <a:schemeClr val="accent6">
            <a:lumMod val="20000"/>
            <a:lumOff val="80000"/>
          </a:schemeClr>
        </a:solidFill>
      </dgm:spPr>
      <dgm:t>
        <a:bodyPr/>
        <a:lstStyle/>
        <a:p>
          <a:r>
            <a:rPr lang="fr-FR" sz="1200" dirty="0">
              <a:hlinkClick xmlns:r="http://schemas.openxmlformats.org/officeDocument/2006/relationships" r:id="rId5" action="ppaction://hlinksldjump"/>
            </a:rPr>
            <a:t>XI. Phonétique</a:t>
          </a:r>
          <a:endParaRPr lang="fr-FR" sz="1200" dirty="0"/>
        </a:p>
      </dgm:t>
    </dgm:pt>
    <dgm:pt modelId="{A0441888-E3AF-4D12-AB92-613143FC1909}" type="parTrans" cxnId="{C85385A2-F66B-431C-B9AC-A00FB80E79EB}">
      <dgm:prSet/>
      <dgm:spPr/>
      <dgm:t>
        <a:bodyPr/>
        <a:lstStyle/>
        <a:p>
          <a:endParaRPr lang="fr-FR" sz="1200"/>
        </a:p>
      </dgm:t>
    </dgm:pt>
    <dgm:pt modelId="{1E76E48C-B58D-4209-8280-B24013EBE79B}" type="sibTrans" cxnId="{C85385A2-F66B-431C-B9AC-A00FB80E79EB}">
      <dgm:prSet/>
      <dgm:spPr/>
      <dgm:t>
        <a:bodyPr/>
        <a:lstStyle/>
        <a:p>
          <a:endParaRPr lang="fr-FR" sz="1200"/>
        </a:p>
      </dgm:t>
    </dgm:pt>
    <dgm:pt modelId="{B1C5E547-A81E-4965-963A-5969F01DE233}">
      <dgm:prSet phldrT="[Texte]" custT="1"/>
      <dgm:spPr>
        <a:solidFill>
          <a:schemeClr val="accent6">
            <a:lumMod val="20000"/>
            <a:lumOff val="80000"/>
          </a:schemeClr>
        </a:solidFill>
      </dgm:spPr>
      <dgm:t>
        <a:bodyPr/>
        <a:lstStyle/>
        <a:p>
          <a:r>
            <a:rPr lang="fr-FR" sz="1200" dirty="0">
              <a:hlinkClick xmlns:r="http://schemas.openxmlformats.org/officeDocument/2006/relationships" r:id="rId6" action="ppaction://hlinksldjump"/>
            </a:rPr>
            <a:t>XII. Production</a:t>
          </a:r>
          <a:endParaRPr lang="fr-FR" sz="1200" dirty="0"/>
        </a:p>
      </dgm:t>
    </dgm:pt>
    <dgm:pt modelId="{AE6CC7CD-9FCB-4360-8E79-DF93DAF60737}" type="parTrans" cxnId="{72738101-32A0-482A-BC85-92CF6BCE71EB}">
      <dgm:prSet/>
      <dgm:spPr/>
      <dgm:t>
        <a:bodyPr/>
        <a:lstStyle/>
        <a:p>
          <a:endParaRPr lang="fr-FR" sz="1200"/>
        </a:p>
      </dgm:t>
    </dgm:pt>
    <dgm:pt modelId="{580937A6-3062-43E0-84A4-203220A55668}" type="sibTrans" cxnId="{72738101-32A0-482A-BC85-92CF6BCE71EB}">
      <dgm:prSet/>
      <dgm:spPr/>
      <dgm:t>
        <a:bodyPr/>
        <a:lstStyle/>
        <a:p>
          <a:endParaRPr lang="fr-FR" sz="1200"/>
        </a:p>
      </dgm:t>
    </dgm:pt>
    <dgm:pt modelId="{51A4E85C-7853-4BD1-99B8-500FA732C07C}">
      <dgm:prSet phldrT="[Texte]" custT="1"/>
      <dgm:spPr>
        <a:solidFill>
          <a:schemeClr val="accent6">
            <a:lumMod val="20000"/>
            <a:lumOff val="80000"/>
          </a:schemeClr>
        </a:solidFill>
      </dgm:spPr>
      <dgm:t>
        <a:bodyPr/>
        <a:lstStyle/>
        <a:p>
          <a:r>
            <a:rPr lang="fr-FR" sz="1200" dirty="0">
              <a:hlinkClick xmlns:r="http://schemas.openxmlformats.org/officeDocument/2006/relationships" r:id="rId7" action="ppaction://hlinksldjump"/>
            </a:rPr>
            <a:t>VI. </a:t>
          </a:r>
          <a:r>
            <a:rPr lang="fr-FR" sz="1200" dirty="0" err="1">
              <a:hlinkClick xmlns:r="http://schemas.openxmlformats.org/officeDocument/2006/relationships" r:id="rId7" action="ppaction://hlinksldjump"/>
            </a:rPr>
            <a:t>Voc</a:t>
          </a:r>
          <a:r>
            <a:rPr lang="fr-FR" sz="1200" dirty="0">
              <a:hlinkClick xmlns:r="http://schemas.openxmlformats.org/officeDocument/2006/relationships" r:id="rId7" action="ppaction://hlinksldjump"/>
            </a:rPr>
            <a:t>: actions</a:t>
          </a:r>
          <a:endParaRPr lang="fr-FR" sz="1200" dirty="0"/>
        </a:p>
      </dgm:t>
    </dgm:pt>
    <dgm:pt modelId="{B7C07AFD-23D0-4ADA-AB3D-00F07F4ED878}" type="parTrans" cxnId="{AE06BB18-E8A4-4D1E-ACA5-3BC536A79940}">
      <dgm:prSet/>
      <dgm:spPr/>
      <dgm:t>
        <a:bodyPr/>
        <a:lstStyle/>
        <a:p>
          <a:endParaRPr lang="fr-FR" sz="1200"/>
        </a:p>
      </dgm:t>
    </dgm:pt>
    <dgm:pt modelId="{1D2E3503-D81D-4ED0-BBED-9752F01DDB36}" type="sibTrans" cxnId="{AE06BB18-E8A4-4D1E-ACA5-3BC536A79940}">
      <dgm:prSet/>
      <dgm:spPr/>
      <dgm:t>
        <a:bodyPr/>
        <a:lstStyle/>
        <a:p>
          <a:endParaRPr lang="fr-FR" sz="1200"/>
        </a:p>
      </dgm:t>
    </dgm:pt>
    <dgm:pt modelId="{2473E0C6-F091-45D1-92DF-C3495EF1C401}">
      <dgm:prSet phldrT="[Texte]" custT="1"/>
      <dgm:spPr>
        <a:solidFill>
          <a:schemeClr val="accent6">
            <a:lumMod val="20000"/>
            <a:lumOff val="80000"/>
          </a:schemeClr>
        </a:solidFill>
      </dgm:spPr>
      <dgm:t>
        <a:bodyPr/>
        <a:lstStyle/>
        <a:p>
          <a:r>
            <a:rPr lang="fr-FR" sz="1200" dirty="0">
              <a:hlinkClick xmlns:r="http://schemas.openxmlformats.org/officeDocument/2006/relationships" r:id="rId8" action="ppaction://hlinksldjump"/>
            </a:rPr>
            <a:t>VII. Gr: COD</a:t>
          </a:r>
          <a:endParaRPr lang="fr-FR" sz="1200" dirty="0"/>
        </a:p>
      </dgm:t>
    </dgm:pt>
    <dgm:pt modelId="{4433C147-A76C-4373-82A9-5E8D9C6D1838}" type="parTrans" cxnId="{2A5368FE-1C47-49B5-BBAB-3FCDB61912AD}">
      <dgm:prSet/>
      <dgm:spPr/>
      <dgm:t>
        <a:bodyPr/>
        <a:lstStyle/>
        <a:p>
          <a:endParaRPr lang="fr-FR" sz="1200"/>
        </a:p>
      </dgm:t>
    </dgm:pt>
    <dgm:pt modelId="{180EAE69-2C01-4311-B9E4-412DA1BB2F8A}" type="sibTrans" cxnId="{2A5368FE-1C47-49B5-BBAB-3FCDB61912AD}">
      <dgm:prSet/>
      <dgm:spPr/>
      <dgm:t>
        <a:bodyPr/>
        <a:lstStyle/>
        <a:p>
          <a:endParaRPr lang="fr-FR" sz="1200"/>
        </a:p>
      </dgm:t>
    </dgm:pt>
    <dgm:pt modelId="{F6F74AEF-BB45-45DA-85BB-D022F832901F}">
      <dgm:prSet phldrT="[Texte]" custT="1"/>
      <dgm:spPr>
        <a:solidFill>
          <a:schemeClr val="accent6">
            <a:lumMod val="20000"/>
            <a:lumOff val="80000"/>
          </a:schemeClr>
        </a:solidFill>
      </dgm:spPr>
      <dgm:t>
        <a:bodyPr/>
        <a:lstStyle/>
        <a:p>
          <a:r>
            <a:rPr lang="fr-FR" sz="1200" dirty="0">
              <a:hlinkClick xmlns:r="http://schemas.openxmlformats.org/officeDocument/2006/relationships" r:id="rId9" action="ppaction://hlinksldjump"/>
            </a:rPr>
            <a:t>VIII. Gr: prés. progressif</a:t>
          </a:r>
          <a:endParaRPr lang="fr-FR" sz="1200" dirty="0"/>
        </a:p>
      </dgm:t>
    </dgm:pt>
    <dgm:pt modelId="{31D343A9-D0AF-42AA-80A0-2F8A29E1D15C}" type="parTrans" cxnId="{5B7573AD-785D-4B55-A230-E32D87EAB77C}">
      <dgm:prSet/>
      <dgm:spPr/>
      <dgm:t>
        <a:bodyPr/>
        <a:lstStyle/>
        <a:p>
          <a:endParaRPr lang="fr-FR" sz="1200"/>
        </a:p>
      </dgm:t>
    </dgm:pt>
    <dgm:pt modelId="{0A7681B3-6438-4331-95BA-32E8E2E65E7D}" type="sibTrans" cxnId="{5B7573AD-785D-4B55-A230-E32D87EAB77C}">
      <dgm:prSet/>
      <dgm:spPr/>
      <dgm:t>
        <a:bodyPr/>
        <a:lstStyle/>
        <a:p>
          <a:endParaRPr lang="fr-FR" sz="1200"/>
        </a:p>
      </dgm:t>
    </dgm:pt>
    <dgm:pt modelId="{936D745D-CA20-4C08-BC30-D08A12E607A8}">
      <dgm:prSet phldrT="[Texte]" custT="1"/>
      <dgm:spPr>
        <a:solidFill>
          <a:srgbClr val="FFC000"/>
        </a:solidFill>
      </dgm:spPr>
      <dgm:t>
        <a:bodyPr/>
        <a:lstStyle/>
        <a:p>
          <a:r>
            <a:rPr lang="fr-FR" sz="1200" dirty="0">
              <a:hlinkClick xmlns:r="http://schemas.openxmlformats.org/officeDocument/2006/relationships" r:id="rId10" action="ppaction://hlinksldjump"/>
            </a:rPr>
            <a:t>IX. </a:t>
          </a:r>
          <a:r>
            <a:rPr lang="fr-FR" sz="1200" dirty="0" err="1">
              <a:hlinkClick xmlns:r="http://schemas.openxmlformats.org/officeDocument/2006/relationships" r:id="rId10" action="ppaction://hlinksldjump"/>
            </a:rPr>
            <a:t>Voc</a:t>
          </a:r>
          <a:r>
            <a:rPr lang="fr-FR" sz="1200" dirty="0">
              <a:hlinkClick xmlns:r="http://schemas.openxmlformats.org/officeDocument/2006/relationships" r:id="rId10" action="ppaction://hlinksldjump"/>
            </a:rPr>
            <a:t>: connecteurs</a:t>
          </a:r>
          <a:endParaRPr lang="fr-FR" sz="1200" dirty="0"/>
        </a:p>
      </dgm:t>
    </dgm:pt>
    <dgm:pt modelId="{5794BC60-2566-4E8B-AF41-932DE9E3CF09}" type="parTrans" cxnId="{EDF810CE-15C3-42DD-BF0A-6F360788C8CC}">
      <dgm:prSet/>
      <dgm:spPr/>
      <dgm:t>
        <a:bodyPr/>
        <a:lstStyle/>
        <a:p>
          <a:endParaRPr lang="fr-FR" sz="1200"/>
        </a:p>
      </dgm:t>
    </dgm:pt>
    <dgm:pt modelId="{3F89783E-1958-4D73-9E9D-4ADDC3DE43EC}" type="sibTrans" cxnId="{EDF810CE-15C3-42DD-BF0A-6F360788C8CC}">
      <dgm:prSet/>
      <dgm:spPr/>
      <dgm:t>
        <a:bodyPr/>
        <a:lstStyle/>
        <a:p>
          <a:endParaRPr lang="fr-FR" sz="1200"/>
        </a:p>
      </dgm:t>
    </dgm:pt>
    <dgm:pt modelId="{0D8A07CC-95B6-4EA0-829E-D9B8D030864E}">
      <dgm:prSet phldrT="[Texte]" custT="1"/>
      <dgm:spPr>
        <a:solidFill>
          <a:schemeClr val="accent6">
            <a:lumMod val="20000"/>
            <a:lumOff val="80000"/>
          </a:schemeClr>
        </a:solidFill>
      </dgm:spPr>
      <dgm:t>
        <a:bodyPr/>
        <a:lstStyle/>
        <a:p>
          <a:r>
            <a:rPr lang="fr-FR" sz="1200" dirty="0">
              <a:hlinkClick xmlns:r="http://schemas.openxmlformats.org/officeDocument/2006/relationships" r:id="rId11" action="ppaction://hlinksldjump"/>
            </a:rPr>
            <a:t>X. </a:t>
          </a:r>
          <a:r>
            <a:rPr lang="fr-FR" sz="1200" dirty="0" err="1">
              <a:hlinkClick xmlns:r="http://schemas.openxmlformats.org/officeDocument/2006/relationships" r:id="rId11" action="ppaction://hlinksldjump"/>
            </a:rPr>
            <a:t>Voc</a:t>
          </a:r>
          <a:r>
            <a:rPr lang="fr-FR" sz="1200" dirty="0">
              <a:hlinkClick xmlns:r="http://schemas.openxmlformats.org/officeDocument/2006/relationships" r:id="rId11" action="ppaction://hlinksldjump"/>
            </a:rPr>
            <a:t>: opinion</a:t>
          </a:r>
          <a:endParaRPr lang="fr-FR" sz="1200" dirty="0"/>
        </a:p>
      </dgm:t>
    </dgm:pt>
    <dgm:pt modelId="{D1EA18D4-45E8-453B-9846-F7DB3EB607EC}" type="parTrans" cxnId="{D7169B87-9B7A-456D-8969-26D2699B1861}">
      <dgm:prSet/>
      <dgm:spPr/>
      <dgm:t>
        <a:bodyPr/>
        <a:lstStyle/>
        <a:p>
          <a:endParaRPr lang="fr-FR" sz="1200"/>
        </a:p>
      </dgm:t>
    </dgm:pt>
    <dgm:pt modelId="{922F579C-F95D-45B9-8EB7-32A2FB74BB9F}" type="sibTrans" cxnId="{D7169B87-9B7A-456D-8969-26D2699B1861}">
      <dgm:prSet/>
      <dgm:spPr/>
      <dgm:t>
        <a:bodyPr/>
        <a:lstStyle/>
        <a:p>
          <a:endParaRPr lang="fr-FR" sz="1200"/>
        </a:p>
      </dgm:t>
    </dgm:pt>
    <dgm:pt modelId="{1C4AA4B7-634C-4CBA-8066-E03FD66C6830}">
      <dgm:prSet phldrT="[Texte]" custT="1"/>
      <dgm:spPr>
        <a:solidFill>
          <a:schemeClr val="accent6">
            <a:lumMod val="20000"/>
            <a:lumOff val="80000"/>
          </a:schemeClr>
        </a:solidFill>
      </dgm:spPr>
      <dgm:t>
        <a:bodyPr/>
        <a:lstStyle/>
        <a:p>
          <a:r>
            <a:rPr lang="fr-FR" sz="1200" dirty="0">
              <a:hlinkClick xmlns:r="http://schemas.openxmlformats.org/officeDocument/2006/relationships" r:id="rId12" action="ppaction://hlinksldjump"/>
            </a:rPr>
            <a:t>III. </a:t>
          </a:r>
          <a:r>
            <a:rPr lang="fr-FR" sz="1200" dirty="0" err="1">
              <a:hlinkClick xmlns:r="http://schemas.openxmlformats.org/officeDocument/2006/relationships" r:id="rId12" action="ppaction://hlinksldjump"/>
            </a:rPr>
            <a:t>Voc</a:t>
          </a:r>
          <a:r>
            <a:rPr lang="fr-FR" sz="1200" dirty="0">
              <a:hlinkClick xmlns:r="http://schemas.openxmlformats.org/officeDocument/2006/relationships" r:id="rId12" action="ppaction://hlinksldjump"/>
            </a:rPr>
            <a:t>: aliments</a:t>
          </a:r>
          <a:endParaRPr lang="fr-FR" sz="1200" dirty="0"/>
        </a:p>
      </dgm:t>
    </dgm:pt>
    <dgm:pt modelId="{F9360B63-235F-4C4F-913A-0129822BD193}" type="parTrans" cxnId="{7C96E37D-2221-4703-9830-2485111A4943}">
      <dgm:prSet/>
      <dgm:spPr/>
      <dgm:t>
        <a:bodyPr/>
        <a:lstStyle/>
        <a:p>
          <a:endParaRPr lang="fr-FR" sz="1200"/>
        </a:p>
      </dgm:t>
    </dgm:pt>
    <dgm:pt modelId="{31BB5B69-4B99-4D7D-8A85-CD53BEB64987}" type="sibTrans" cxnId="{7C96E37D-2221-4703-9830-2485111A4943}">
      <dgm:prSet/>
      <dgm:spPr/>
      <dgm:t>
        <a:bodyPr/>
        <a:lstStyle/>
        <a:p>
          <a:endParaRPr lang="fr-FR" sz="12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12">
        <dgm:presLayoutVars>
          <dgm:bulletEnabled val="1"/>
        </dgm:presLayoutVars>
      </dgm:prSet>
      <dgm:spPr/>
    </dgm:pt>
    <dgm:pt modelId="{4F894FE4-D206-41C8-AF7E-2F059EF7A497}" type="pres">
      <dgm:prSet presAssocID="{D71A99E9-9574-442D-A8CA-B21062B246A6}" presName="parSpace" presStyleCnt="0"/>
      <dgm:spPr/>
    </dgm:pt>
    <dgm:pt modelId="{2F548C05-5D23-47B9-9153-0D08392EF497}" type="pres">
      <dgm:prSet presAssocID="{6FAE786F-AC75-4C08-AB21-821A5A2DCB78}" presName="parTxOnly" presStyleLbl="node1" presStyleIdx="1" presStyleCnt="12">
        <dgm:presLayoutVars>
          <dgm:bulletEnabled val="1"/>
        </dgm:presLayoutVars>
      </dgm:prSet>
      <dgm:spPr/>
    </dgm:pt>
    <dgm:pt modelId="{2641F55C-7678-4F0E-9F26-07FCA1D57FDD}" type="pres">
      <dgm:prSet presAssocID="{EB9486F7-414A-4ECD-8706-C58E89D3C254}" presName="parSpace" presStyleCnt="0"/>
      <dgm:spPr/>
    </dgm:pt>
    <dgm:pt modelId="{07D5B92C-B88D-4097-96C2-28859F65CA7F}" type="pres">
      <dgm:prSet presAssocID="{1C4AA4B7-634C-4CBA-8066-E03FD66C6830}" presName="parTxOnly" presStyleLbl="node1" presStyleIdx="2" presStyleCnt="12">
        <dgm:presLayoutVars>
          <dgm:bulletEnabled val="1"/>
        </dgm:presLayoutVars>
      </dgm:prSet>
      <dgm:spPr/>
    </dgm:pt>
    <dgm:pt modelId="{149AD83A-B175-422B-8511-AB5D0AE3C71B}" type="pres">
      <dgm:prSet presAssocID="{31BB5B69-4B99-4D7D-8A85-CD53BEB64987}" presName="parSpace" presStyleCnt="0"/>
      <dgm:spPr/>
    </dgm:pt>
    <dgm:pt modelId="{0BF32CFA-15F8-41C4-A152-C55FC3476C2D}" type="pres">
      <dgm:prSet presAssocID="{85EC93E8-032B-44C3-96BD-D8FC2CDF2A04}" presName="parTxOnly" presStyleLbl="node1" presStyleIdx="3" presStyleCnt="1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12">
        <dgm:presLayoutVars>
          <dgm:bulletEnabled val="1"/>
        </dgm:presLayoutVars>
      </dgm:prSet>
      <dgm:spPr/>
    </dgm:pt>
    <dgm:pt modelId="{25A1145E-2788-45FB-97B7-F8C4089C4654}" type="pres">
      <dgm:prSet presAssocID="{F11C5AE7-F1F8-4B7B-AAC2-50535A342F1D}" presName="parSpace" presStyleCnt="0"/>
      <dgm:spPr/>
    </dgm:pt>
    <dgm:pt modelId="{9FAE840A-45EF-4838-804D-7D38725257B5}" type="pres">
      <dgm:prSet presAssocID="{51A4E85C-7853-4BD1-99B8-500FA732C07C}" presName="parTxOnly" presStyleLbl="node1" presStyleIdx="5" presStyleCnt="12">
        <dgm:presLayoutVars>
          <dgm:bulletEnabled val="1"/>
        </dgm:presLayoutVars>
      </dgm:prSet>
      <dgm:spPr/>
    </dgm:pt>
    <dgm:pt modelId="{BBB638DF-FC3D-4C30-895A-940F06B6343E}" type="pres">
      <dgm:prSet presAssocID="{1D2E3503-D81D-4ED0-BBED-9752F01DDB36}" presName="parSpace" presStyleCnt="0"/>
      <dgm:spPr/>
    </dgm:pt>
    <dgm:pt modelId="{2CC4FF6B-995D-4E35-BB3F-77D64CD4A0D0}" type="pres">
      <dgm:prSet presAssocID="{2473E0C6-F091-45D1-92DF-C3495EF1C401}" presName="parTxOnly" presStyleLbl="node1" presStyleIdx="6" presStyleCnt="12">
        <dgm:presLayoutVars>
          <dgm:bulletEnabled val="1"/>
        </dgm:presLayoutVars>
      </dgm:prSet>
      <dgm:spPr/>
    </dgm:pt>
    <dgm:pt modelId="{1B769117-C156-4328-97A8-A790DE76E5F3}" type="pres">
      <dgm:prSet presAssocID="{180EAE69-2C01-4311-B9E4-412DA1BB2F8A}" presName="parSpace" presStyleCnt="0"/>
      <dgm:spPr/>
    </dgm:pt>
    <dgm:pt modelId="{E0020522-8D25-4C40-9ABB-B5A802558AAC}" type="pres">
      <dgm:prSet presAssocID="{F6F74AEF-BB45-45DA-85BB-D022F832901F}" presName="parTxOnly" presStyleLbl="node1" presStyleIdx="7" presStyleCnt="12">
        <dgm:presLayoutVars>
          <dgm:bulletEnabled val="1"/>
        </dgm:presLayoutVars>
      </dgm:prSet>
      <dgm:spPr/>
    </dgm:pt>
    <dgm:pt modelId="{8CF0E4F3-6CAB-4DF7-8127-F071599528CD}" type="pres">
      <dgm:prSet presAssocID="{0A7681B3-6438-4331-95BA-32E8E2E65E7D}" presName="parSpace" presStyleCnt="0"/>
      <dgm:spPr/>
    </dgm:pt>
    <dgm:pt modelId="{6EE9DACF-3558-46D5-AD94-BB48E49F1489}" type="pres">
      <dgm:prSet presAssocID="{936D745D-CA20-4C08-BC30-D08A12E607A8}" presName="parTxOnly" presStyleLbl="node1" presStyleIdx="8" presStyleCnt="12">
        <dgm:presLayoutVars>
          <dgm:bulletEnabled val="1"/>
        </dgm:presLayoutVars>
      </dgm:prSet>
      <dgm:spPr/>
    </dgm:pt>
    <dgm:pt modelId="{32911B46-F97F-4525-AD59-CFE95FFB94FB}" type="pres">
      <dgm:prSet presAssocID="{3F89783E-1958-4D73-9E9D-4ADDC3DE43EC}" presName="parSpace" presStyleCnt="0"/>
      <dgm:spPr/>
    </dgm:pt>
    <dgm:pt modelId="{B5879791-AD02-494D-9D78-6C22396A75B7}" type="pres">
      <dgm:prSet presAssocID="{0D8A07CC-95B6-4EA0-829E-D9B8D030864E}" presName="parTxOnly" presStyleLbl="node1" presStyleIdx="9" presStyleCnt="12">
        <dgm:presLayoutVars>
          <dgm:bulletEnabled val="1"/>
        </dgm:presLayoutVars>
      </dgm:prSet>
      <dgm:spPr/>
    </dgm:pt>
    <dgm:pt modelId="{58A52110-D620-4823-A6FA-E8FA09D67D59}" type="pres">
      <dgm:prSet presAssocID="{922F579C-F95D-45B9-8EB7-32A2FB74BB9F}" presName="parSpace" presStyleCnt="0"/>
      <dgm:spPr/>
    </dgm:pt>
    <dgm:pt modelId="{92430BDE-7174-4B03-866C-936903DF07F9}" type="pres">
      <dgm:prSet presAssocID="{9CD13DA1-4E5F-4C46-A83B-A6876944F671}" presName="parTxOnly" presStyleLbl="node1" presStyleIdx="10" presStyleCnt="12">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11" presStyleCnt="12">
        <dgm:presLayoutVars>
          <dgm:bulletEnabled val="1"/>
        </dgm:presLayoutVars>
      </dgm:prSet>
      <dgm:spPr/>
    </dgm:pt>
  </dgm:ptLst>
  <dgm:cxnLst>
    <dgm:cxn modelId="{72738101-32A0-482A-BC85-92CF6BCE71EB}" srcId="{70A282F3-4515-4856-B2C0-86AA77246B51}" destId="{B1C5E547-A81E-4965-963A-5969F01DE233}" srcOrd="11" destOrd="0" parTransId="{AE6CC7CD-9FCB-4360-8E79-DF93DAF60737}" sibTransId="{580937A6-3062-43E0-84A4-203220A55668}"/>
    <dgm:cxn modelId="{BC1FA509-B3C6-4E15-9D7F-18D053E21C90}" type="presOf" srcId="{0D8A07CC-95B6-4EA0-829E-D9B8D030864E}" destId="{B5879791-AD02-494D-9D78-6C22396A75B7}" srcOrd="0" destOrd="0" presId="urn:microsoft.com/office/officeart/2005/8/layout/hChevron3"/>
    <dgm:cxn modelId="{8256F109-2CE8-4062-ACC0-DBE387B5E892}" type="presOf" srcId="{70A282F3-4515-4856-B2C0-86AA77246B51}" destId="{776A1F8C-5C31-4691-9C2B-A7F8DF456F32}" srcOrd="0" destOrd="0" presId="urn:microsoft.com/office/officeart/2005/8/layout/hChevron3"/>
    <dgm:cxn modelId="{738C1013-B35C-45FD-A84F-246877F9D9FE}" type="presOf" srcId="{936D745D-CA20-4C08-BC30-D08A12E607A8}" destId="{6EE9DACF-3558-46D5-AD94-BB48E49F1489}" srcOrd="0" destOrd="0" presId="urn:microsoft.com/office/officeart/2005/8/layout/hChevron3"/>
    <dgm:cxn modelId="{AE06BB18-E8A4-4D1E-ACA5-3BC536A79940}" srcId="{70A282F3-4515-4856-B2C0-86AA77246B51}" destId="{51A4E85C-7853-4BD1-99B8-500FA732C07C}" srcOrd="5" destOrd="0" parTransId="{B7C07AFD-23D0-4ADA-AB3D-00F07F4ED878}" sibTransId="{1D2E3503-D81D-4ED0-BBED-9752F01DDB36}"/>
    <dgm:cxn modelId="{E8BBB22B-7300-4868-A083-1104E6BD099B}" type="presOf" srcId="{71854ADA-8CB0-41DE-A023-09C1AF968FE5}" destId="{10216DF6-6500-4360-8168-79C8E29168F6}" srcOrd="0" destOrd="0" presId="urn:microsoft.com/office/officeart/2005/8/layout/hChevron3"/>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1"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0C3B4C51-DA37-44EB-8B1A-A227097089DF}" type="presOf" srcId="{51A4E85C-7853-4BD1-99B8-500FA732C07C}" destId="{9FAE840A-45EF-4838-804D-7D38725257B5}" srcOrd="0" destOrd="0" presId="urn:microsoft.com/office/officeart/2005/8/layout/hChevron3"/>
    <dgm:cxn modelId="{7C96E37D-2221-4703-9830-2485111A4943}" srcId="{70A282F3-4515-4856-B2C0-86AA77246B51}" destId="{1C4AA4B7-634C-4CBA-8066-E03FD66C6830}" srcOrd="2" destOrd="0" parTransId="{F9360B63-235F-4C4F-913A-0129822BD193}" sibTransId="{31BB5B69-4B99-4D7D-8A85-CD53BEB64987}"/>
    <dgm:cxn modelId="{7003787F-7B8C-4EAA-87AB-559D63E64850}" type="presOf" srcId="{2473E0C6-F091-45D1-92DF-C3495EF1C401}" destId="{2CC4FF6B-995D-4E35-BB3F-77D64CD4A0D0}" srcOrd="0" destOrd="0" presId="urn:microsoft.com/office/officeart/2005/8/layout/hChevron3"/>
    <dgm:cxn modelId="{D7169B87-9B7A-456D-8969-26D2699B1861}" srcId="{70A282F3-4515-4856-B2C0-86AA77246B51}" destId="{0D8A07CC-95B6-4EA0-829E-D9B8D030864E}" srcOrd="9" destOrd="0" parTransId="{D1EA18D4-45E8-453B-9846-F7DB3EB607EC}" sibTransId="{922F579C-F95D-45B9-8EB7-32A2FB74BB9F}"/>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10" destOrd="0" parTransId="{A0441888-E3AF-4D12-AB92-613143FC1909}" sibTransId="{1E76E48C-B58D-4209-8280-B24013EBE79B}"/>
    <dgm:cxn modelId="{5B7573AD-785D-4B55-A230-E32D87EAB77C}" srcId="{70A282F3-4515-4856-B2C0-86AA77246B51}" destId="{F6F74AEF-BB45-45DA-85BB-D022F832901F}" srcOrd="7" destOrd="0" parTransId="{31D343A9-D0AF-42AA-80A0-2F8A29E1D15C}" sibTransId="{0A7681B3-6438-4331-95BA-32E8E2E65E7D}"/>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EDF810CE-15C3-42DD-BF0A-6F360788C8CC}" srcId="{70A282F3-4515-4856-B2C0-86AA77246B51}" destId="{936D745D-CA20-4C08-BC30-D08A12E607A8}" srcOrd="8" destOrd="0" parTransId="{5794BC60-2566-4E8B-AF41-932DE9E3CF09}" sibTransId="{3F89783E-1958-4D73-9E9D-4ADDC3DE43EC}"/>
    <dgm:cxn modelId="{2469B8E2-A478-42E2-AA81-10AD3E8626D6}" type="presOf" srcId="{F6F74AEF-BB45-45DA-85BB-D022F832901F}" destId="{E0020522-8D25-4C40-9ABB-B5A802558AAC}"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9587E1F6-0EDF-4079-BE46-C5E4EDAD7C76}" type="presOf" srcId="{1C4AA4B7-634C-4CBA-8066-E03FD66C6830}" destId="{07D5B92C-B88D-4097-96C2-28859F65CA7F}" srcOrd="0" destOrd="0" presId="urn:microsoft.com/office/officeart/2005/8/layout/hChevron3"/>
    <dgm:cxn modelId="{2A5368FE-1C47-49B5-BBAB-3FCDB61912AD}" srcId="{70A282F3-4515-4856-B2C0-86AA77246B51}" destId="{2473E0C6-F091-45D1-92DF-C3495EF1C401}" srcOrd="6" destOrd="0" parTransId="{4433C147-A76C-4373-82A9-5E8D9C6D1838}" sibTransId="{180EAE69-2C01-4311-B9E4-412DA1BB2F8A}"/>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23E8F3E0-0D4E-44EC-A5D5-384FB891694A}" type="presParOf" srcId="{776A1F8C-5C31-4691-9C2B-A7F8DF456F32}" destId="{2F548C05-5D23-47B9-9153-0D08392EF497}" srcOrd="2" destOrd="0" presId="urn:microsoft.com/office/officeart/2005/8/layout/hChevron3"/>
    <dgm:cxn modelId="{6B743A57-743D-4B08-99B0-997F146DC9E6}" type="presParOf" srcId="{776A1F8C-5C31-4691-9C2B-A7F8DF456F32}" destId="{2641F55C-7678-4F0E-9F26-07FCA1D57FDD}" srcOrd="3" destOrd="0" presId="urn:microsoft.com/office/officeart/2005/8/layout/hChevron3"/>
    <dgm:cxn modelId="{DC205062-3D57-485B-A4A3-88E08CF67B73}" type="presParOf" srcId="{776A1F8C-5C31-4691-9C2B-A7F8DF456F32}" destId="{07D5B92C-B88D-4097-96C2-28859F65CA7F}" srcOrd="4" destOrd="0" presId="urn:microsoft.com/office/officeart/2005/8/layout/hChevron3"/>
    <dgm:cxn modelId="{564C1AF4-A875-4033-AC0C-3A982FD8735B}" type="presParOf" srcId="{776A1F8C-5C31-4691-9C2B-A7F8DF456F32}" destId="{149AD83A-B175-422B-8511-AB5D0AE3C71B}"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2A60B205-ECBC-4A54-8744-FD5CBA466B06}" type="presParOf" srcId="{776A1F8C-5C31-4691-9C2B-A7F8DF456F32}" destId="{9FAE840A-45EF-4838-804D-7D38725257B5}" srcOrd="10" destOrd="0" presId="urn:microsoft.com/office/officeart/2005/8/layout/hChevron3"/>
    <dgm:cxn modelId="{43B5F5F6-6381-4D48-B856-1AB4A62ACFE7}" type="presParOf" srcId="{776A1F8C-5C31-4691-9C2B-A7F8DF456F32}" destId="{BBB638DF-FC3D-4C30-895A-940F06B6343E}" srcOrd="11" destOrd="0" presId="urn:microsoft.com/office/officeart/2005/8/layout/hChevron3"/>
    <dgm:cxn modelId="{3459719D-6CFD-462C-B8D1-15E16C375775}" type="presParOf" srcId="{776A1F8C-5C31-4691-9C2B-A7F8DF456F32}" destId="{2CC4FF6B-995D-4E35-BB3F-77D64CD4A0D0}" srcOrd="12" destOrd="0" presId="urn:microsoft.com/office/officeart/2005/8/layout/hChevron3"/>
    <dgm:cxn modelId="{9BEB9B76-D675-43EF-8776-EF1C3FA58311}" type="presParOf" srcId="{776A1F8C-5C31-4691-9C2B-A7F8DF456F32}" destId="{1B769117-C156-4328-97A8-A790DE76E5F3}" srcOrd="13" destOrd="0" presId="urn:microsoft.com/office/officeart/2005/8/layout/hChevron3"/>
    <dgm:cxn modelId="{3A64E952-699F-4EC7-9C53-12B304A1AC65}" type="presParOf" srcId="{776A1F8C-5C31-4691-9C2B-A7F8DF456F32}" destId="{E0020522-8D25-4C40-9ABB-B5A802558AAC}" srcOrd="14" destOrd="0" presId="urn:microsoft.com/office/officeart/2005/8/layout/hChevron3"/>
    <dgm:cxn modelId="{7C42AB26-C2B4-4645-A7A3-40E0E203DE4E}" type="presParOf" srcId="{776A1F8C-5C31-4691-9C2B-A7F8DF456F32}" destId="{8CF0E4F3-6CAB-4DF7-8127-F071599528CD}" srcOrd="15" destOrd="0" presId="urn:microsoft.com/office/officeart/2005/8/layout/hChevron3"/>
    <dgm:cxn modelId="{D9A9EFE4-1844-4005-8BED-2FB2A5DC5673}" type="presParOf" srcId="{776A1F8C-5C31-4691-9C2B-A7F8DF456F32}" destId="{6EE9DACF-3558-46D5-AD94-BB48E49F1489}" srcOrd="16" destOrd="0" presId="urn:microsoft.com/office/officeart/2005/8/layout/hChevron3"/>
    <dgm:cxn modelId="{DDC766BE-4A32-4C0C-825B-A9815018E346}" type="presParOf" srcId="{776A1F8C-5C31-4691-9C2B-A7F8DF456F32}" destId="{32911B46-F97F-4525-AD59-CFE95FFB94FB}" srcOrd="17" destOrd="0" presId="urn:microsoft.com/office/officeart/2005/8/layout/hChevron3"/>
    <dgm:cxn modelId="{50FEB9A3-6A5E-493F-B5D2-A491D2B86465}" type="presParOf" srcId="{776A1F8C-5C31-4691-9C2B-A7F8DF456F32}" destId="{B5879791-AD02-494D-9D78-6C22396A75B7}" srcOrd="18" destOrd="0" presId="urn:microsoft.com/office/officeart/2005/8/layout/hChevron3"/>
    <dgm:cxn modelId="{0534FCC8-F103-4C46-8CA6-2E6FE1A79070}" type="presParOf" srcId="{776A1F8C-5C31-4691-9C2B-A7F8DF456F32}" destId="{58A52110-D620-4823-A6FA-E8FA09D67D59}" srcOrd="19" destOrd="0" presId="urn:microsoft.com/office/officeart/2005/8/layout/hChevron3"/>
    <dgm:cxn modelId="{FA103E51-2275-407D-9C53-E55B4CF21AE3}" type="presParOf" srcId="{776A1F8C-5C31-4691-9C2B-A7F8DF456F32}" destId="{92430BDE-7174-4B03-866C-936903DF07F9}" srcOrd="20" destOrd="0" presId="urn:microsoft.com/office/officeart/2005/8/layout/hChevron3"/>
    <dgm:cxn modelId="{F31D3BCB-2AFA-458D-96BF-227456F0A622}" type="presParOf" srcId="{776A1F8C-5C31-4691-9C2B-A7F8DF456F32}" destId="{67BB3DEC-BE6B-4F48-94DF-D5CCA4276827}" srcOrd="21" destOrd="0" presId="urn:microsoft.com/office/officeart/2005/8/layout/hChevron3"/>
    <dgm:cxn modelId="{E192B9E4-C8EF-43DC-BA11-78FD917000E5}" type="presParOf" srcId="{776A1F8C-5C31-4691-9C2B-A7F8DF456F32}" destId="{2CB68F4E-D058-4ECE-8D28-436B2D71DCC9}" srcOrd="22"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7.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200" dirty="0">
              <a:hlinkClick xmlns:r="http://schemas.openxmlformats.org/officeDocument/2006/relationships" r:id="rId1" action="ppaction://hlinksldjump"/>
            </a:rPr>
            <a:t>I. Starter</a:t>
          </a:r>
          <a:endParaRPr lang="fr-FR" sz="1200" dirty="0"/>
        </a:p>
      </dgm:t>
    </dgm:pt>
    <dgm:pt modelId="{C735A598-7BAA-4198-B3DB-B75AF76A8085}" type="parTrans" cxnId="{C66094AE-62B6-4AC2-AD90-6DDD41DB0420}">
      <dgm:prSet/>
      <dgm:spPr/>
      <dgm:t>
        <a:bodyPr/>
        <a:lstStyle/>
        <a:p>
          <a:endParaRPr lang="fr-FR" sz="1200"/>
        </a:p>
      </dgm:t>
    </dgm:pt>
    <dgm:pt modelId="{D71A99E9-9574-442D-A8CA-B21062B246A6}" type="sibTrans" cxnId="{C66094AE-62B6-4AC2-AD90-6DDD41DB0420}">
      <dgm:prSet/>
      <dgm:spPr/>
      <dgm:t>
        <a:bodyPr/>
        <a:lstStyle/>
        <a:p>
          <a:endParaRPr lang="fr-FR" sz="1200"/>
        </a:p>
      </dgm:t>
    </dgm:pt>
    <dgm:pt modelId="{6FAE786F-AC75-4C08-AB21-821A5A2DCB78}">
      <dgm:prSet phldrT="[Texte]" custT="1"/>
      <dgm:spPr>
        <a:solidFill>
          <a:schemeClr val="accent6">
            <a:lumMod val="20000"/>
            <a:lumOff val="80000"/>
          </a:schemeClr>
        </a:solidFill>
      </dgm:spPr>
      <dgm:t>
        <a:bodyPr/>
        <a:lstStyle/>
        <a:p>
          <a:r>
            <a:rPr lang="fr-FR" sz="1200" dirty="0">
              <a:hlinkClick xmlns:r="http://schemas.openxmlformats.org/officeDocument/2006/relationships" r:id="rId2" action="ppaction://hlinksldjump"/>
            </a:rPr>
            <a:t>II. C. texte</a:t>
          </a:r>
          <a:endParaRPr lang="fr-FR" sz="1200" dirty="0"/>
        </a:p>
      </dgm:t>
    </dgm:pt>
    <dgm:pt modelId="{995DA614-9380-4BB6-AF59-3DCB142B5F48}" type="parTrans" cxnId="{999FA33F-C5F2-4496-9223-5605050F10AE}">
      <dgm:prSet/>
      <dgm:spPr/>
      <dgm:t>
        <a:bodyPr/>
        <a:lstStyle/>
        <a:p>
          <a:endParaRPr lang="fr-FR" sz="1200"/>
        </a:p>
      </dgm:t>
    </dgm:pt>
    <dgm:pt modelId="{EB9486F7-414A-4ECD-8706-C58E89D3C254}" type="sibTrans" cxnId="{999FA33F-C5F2-4496-9223-5605050F10AE}">
      <dgm:prSet/>
      <dgm:spPr/>
      <dgm:t>
        <a:bodyPr/>
        <a:lstStyle/>
        <a:p>
          <a:endParaRPr lang="fr-FR" sz="1200"/>
        </a:p>
      </dgm:t>
    </dgm:pt>
    <dgm:pt modelId="{85EC93E8-032B-44C3-96BD-D8FC2CDF2A04}">
      <dgm:prSet phldrT="[Texte]" custT="1"/>
      <dgm:spPr>
        <a:solidFill>
          <a:schemeClr val="accent6">
            <a:lumMod val="20000"/>
            <a:lumOff val="80000"/>
          </a:schemeClr>
        </a:solidFill>
      </dgm:spPr>
      <dgm:t>
        <a:bodyPr/>
        <a:lstStyle/>
        <a:p>
          <a:r>
            <a:rPr lang="fr-FR" sz="1200" dirty="0">
              <a:hlinkClick xmlns:r="http://schemas.openxmlformats.org/officeDocument/2006/relationships" r:id="rId3" action="ppaction://hlinksldjump"/>
            </a:rPr>
            <a:t>IV. Gr: qté définie</a:t>
          </a:r>
          <a:endParaRPr lang="fr-FR" sz="1200" dirty="0"/>
        </a:p>
      </dgm:t>
    </dgm:pt>
    <dgm:pt modelId="{B0ED8357-9422-40D9-916C-E231BBDB607E}" type="parTrans" cxnId="{0A00E1CB-F810-44A5-A8D7-65B7092DF0AD}">
      <dgm:prSet/>
      <dgm:spPr/>
      <dgm:t>
        <a:bodyPr/>
        <a:lstStyle/>
        <a:p>
          <a:endParaRPr lang="fr-FR" sz="1200"/>
        </a:p>
      </dgm:t>
    </dgm:pt>
    <dgm:pt modelId="{9936B63E-A76D-4026-BBC4-6A1BEE9FE167}" type="sibTrans" cxnId="{0A00E1CB-F810-44A5-A8D7-65B7092DF0AD}">
      <dgm:prSet/>
      <dgm:spPr/>
      <dgm:t>
        <a:bodyPr/>
        <a:lstStyle/>
        <a:p>
          <a:endParaRPr lang="fr-FR" sz="1200"/>
        </a:p>
      </dgm:t>
    </dgm:pt>
    <dgm:pt modelId="{63BF9446-41F9-44D2-88CF-A079D597BA95}">
      <dgm:prSet phldrT="[Texte]" custT="1"/>
      <dgm:spPr>
        <a:solidFill>
          <a:schemeClr val="accent6">
            <a:lumMod val="20000"/>
            <a:lumOff val="80000"/>
          </a:schemeClr>
        </a:solidFill>
      </dgm:spPr>
      <dgm:t>
        <a:bodyPr/>
        <a:lstStyle/>
        <a:p>
          <a:r>
            <a:rPr lang="fr-FR" sz="1200" dirty="0">
              <a:hlinkClick xmlns:r="http://schemas.openxmlformats.org/officeDocument/2006/relationships" r:id="rId4" action="ppaction://hlinksldjump"/>
            </a:rPr>
            <a:t>V. Gr: qté indéfinie</a:t>
          </a:r>
          <a:endParaRPr lang="fr-FR" sz="1200" dirty="0"/>
        </a:p>
      </dgm:t>
    </dgm:pt>
    <dgm:pt modelId="{9AEBF485-80B7-4E72-B632-6D0248883F53}" type="parTrans" cxnId="{B2C73BEB-7BFC-4B9A-BF95-0C73B50EBA98}">
      <dgm:prSet/>
      <dgm:spPr/>
      <dgm:t>
        <a:bodyPr/>
        <a:lstStyle/>
        <a:p>
          <a:endParaRPr lang="fr-FR" sz="1200"/>
        </a:p>
      </dgm:t>
    </dgm:pt>
    <dgm:pt modelId="{F11C5AE7-F1F8-4B7B-AAC2-50535A342F1D}" type="sibTrans" cxnId="{B2C73BEB-7BFC-4B9A-BF95-0C73B50EBA98}">
      <dgm:prSet/>
      <dgm:spPr/>
      <dgm:t>
        <a:bodyPr/>
        <a:lstStyle/>
        <a:p>
          <a:endParaRPr lang="fr-FR" sz="1200"/>
        </a:p>
      </dgm:t>
    </dgm:pt>
    <dgm:pt modelId="{9CD13DA1-4E5F-4C46-A83B-A6876944F671}">
      <dgm:prSet phldrT="[Texte]" custT="1"/>
      <dgm:spPr>
        <a:solidFill>
          <a:schemeClr val="accent6">
            <a:lumMod val="20000"/>
            <a:lumOff val="80000"/>
          </a:schemeClr>
        </a:solidFill>
      </dgm:spPr>
      <dgm:t>
        <a:bodyPr/>
        <a:lstStyle/>
        <a:p>
          <a:r>
            <a:rPr lang="fr-FR" sz="1200" dirty="0">
              <a:hlinkClick xmlns:r="http://schemas.openxmlformats.org/officeDocument/2006/relationships" r:id="rId5" action="ppaction://hlinksldjump"/>
            </a:rPr>
            <a:t>XI. Phonétique</a:t>
          </a:r>
          <a:endParaRPr lang="fr-FR" sz="1200" dirty="0"/>
        </a:p>
      </dgm:t>
    </dgm:pt>
    <dgm:pt modelId="{A0441888-E3AF-4D12-AB92-613143FC1909}" type="parTrans" cxnId="{C85385A2-F66B-431C-B9AC-A00FB80E79EB}">
      <dgm:prSet/>
      <dgm:spPr/>
      <dgm:t>
        <a:bodyPr/>
        <a:lstStyle/>
        <a:p>
          <a:endParaRPr lang="fr-FR" sz="1200"/>
        </a:p>
      </dgm:t>
    </dgm:pt>
    <dgm:pt modelId="{1E76E48C-B58D-4209-8280-B24013EBE79B}" type="sibTrans" cxnId="{C85385A2-F66B-431C-B9AC-A00FB80E79EB}">
      <dgm:prSet/>
      <dgm:spPr/>
      <dgm:t>
        <a:bodyPr/>
        <a:lstStyle/>
        <a:p>
          <a:endParaRPr lang="fr-FR" sz="1200"/>
        </a:p>
      </dgm:t>
    </dgm:pt>
    <dgm:pt modelId="{B1C5E547-A81E-4965-963A-5969F01DE233}">
      <dgm:prSet phldrT="[Texte]" custT="1"/>
      <dgm:spPr>
        <a:solidFill>
          <a:schemeClr val="accent6">
            <a:lumMod val="20000"/>
            <a:lumOff val="80000"/>
          </a:schemeClr>
        </a:solidFill>
      </dgm:spPr>
      <dgm:t>
        <a:bodyPr/>
        <a:lstStyle/>
        <a:p>
          <a:r>
            <a:rPr lang="fr-FR" sz="1200" dirty="0">
              <a:hlinkClick xmlns:r="http://schemas.openxmlformats.org/officeDocument/2006/relationships" r:id="rId6" action="ppaction://hlinksldjump"/>
            </a:rPr>
            <a:t>XII. Production</a:t>
          </a:r>
          <a:endParaRPr lang="fr-FR" sz="1200" dirty="0"/>
        </a:p>
      </dgm:t>
    </dgm:pt>
    <dgm:pt modelId="{AE6CC7CD-9FCB-4360-8E79-DF93DAF60737}" type="parTrans" cxnId="{72738101-32A0-482A-BC85-92CF6BCE71EB}">
      <dgm:prSet/>
      <dgm:spPr/>
      <dgm:t>
        <a:bodyPr/>
        <a:lstStyle/>
        <a:p>
          <a:endParaRPr lang="fr-FR" sz="1200"/>
        </a:p>
      </dgm:t>
    </dgm:pt>
    <dgm:pt modelId="{580937A6-3062-43E0-84A4-203220A55668}" type="sibTrans" cxnId="{72738101-32A0-482A-BC85-92CF6BCE71EB}">
      <dgm:prSet/>
      <dgm:spPr/>
      <dgm:t>
        <a:bodyPr/>
        <a:lstStyle/>
        <a:p>
          <a:endParaRPr lang="fr-FR" sz="1200"/>
        </a:p>
      </dgm:t>
    </dgm:pt>
    <dgm:pt modelId="{51A4E85C-7853-4BD1-99B8-500FA732C07C}">
      <dgm:prSet phldrT="[Texte]" custT="1"/>
      <dgm:spPr>
        <a:solidFill>
          <a:schemeClr val="accent6">
            <a:lumMod val="20000"/>
            <a:lumOff val="80000"/>
          </a:schemeClr>
        </a:solidFill>
      </dgm:spPr>
      <dgm:t>
        <a:bodyPr/>
        <a:lstStyle/>
        <a:p>
          <a:r>
            <a:rPr lang="fr-FR" sz="1200" dirty="0">
              <a:hlinkClick xmlns:r="http://schemas.openxmlformats.org/officeDocument/2006/relationships" r:id="rId7" action="ppaction://hlinksldjump"/>
            </a:rPr>
            <a:t>VI. </a:t>
          </a:r>
          <a:r>
            <a:rPr lang="fr-FR" sz="1200" dirty="0" err="1">
              <a:hlinkClick xmlns:r="http://schemas.openxmlformats.org/officeDocument/2006/relationships" r:id="rId7" action="ppaction://hlinksldjump"/>
            </a:rPr>
            <a:t>Voc</a:t>
          </a:r>
          <a:r>
            <a:rPr lang="fr-FR" sz="1200" dirty="0">
              <a:hlinkClick xmlns:r="http://schemas.openxmlformats.org/officeDocument/2006/relationships" r:id="rId7" action="ppaction://hlinksldjump"/>
            </a:rPr>
            <a:t>: actions</a:t>
          </a:r>
          <a:endParaRPr lang="fr-FR" sz="1200" dirty="0"/>
        </a:p>
      </dgm:t>
    </dgm:pt>
    <dgm:pt modelId="{B7C07AFD-23D0-4ADA-AB3D-00F07F4ED878}" type="parTrans" cxnId="{AE06BB18-E8A4-4D1E-ACA5-3BC536A79940}">
      <dgm:prSet/>
      <dgm:spPr/>
      <dgm:t>
        <a:bodyPr/>
        <a:lstStyle/>
        <a:p>
          <a:endParaRPr lang="fr-FR" sz="1200"/>
        </a:p>
      </dgm:t>
    </dgm:pt>
    <dgm:pt modelId="{1D2E3503-D81D-4ED0-BBED-9752F01DDB36}" type="sibTrans" cxnId="{AE06BB18-E8A4-4D1E-ACA5-3BC536A79940}">
      <dgm:prSet/>
      <dgm:spPr/>
      <dgm:t>
        <a:bodyPr/>
        <a:lstStyle/>
        <a:p>
          <a:endParaRPr lang="fr-FR" sz="1200"/>
        </a:p>
      </dgm:t>
    </dgm:pt>
    <dgm:pt modelId="{2473E0C6-F091-45D1-92DF-C3495EF1C401}">
      <dgm:prSet phldrT="[Texte]" custT="1"/>
      <dgm:spPr>
        <a:solidFill>
          <a:schemeClr val="accent6">
            <a:lumMod val="20000"/>
            <a:lumOff val="80000"/>
          </a:schemeClr>
        </a:solidFill>
      </dgm:spPr>
      <dgm:t>
        <a:bodyPr/>
        <a:lstStyle/>
        <a:p>
          <a:r>
            <a:rPr lang="fr-FR" sz="1200" dirty="0">
              <a:hlinkClick xmlns:r="http://schemas.openxmlformats.org/officeDocument/2006/relationships" r:id="rId8" action="ppaction://hlinksldjump"/>
            </a:rPr>
            <a:t>VII. Gr: COD</a:t>
          </a:r>
          <a:endParaRPr lang="fr-FR" sz="1200" dirty="0"/>
        </a:p>
      </dgm:t>
    </dgm:pt>
    <dgm:pt modelId="{4433C147-A76C-4373-82A9-5E8D9C6D1838}" type="parTrans" cxnId="{2A5368FE-1C47-49B5-BBAB-3FCDB61912AD}">
      <dgm:prSet/>
      <dgm:spPr/>
      <dgm:t>
        <a:bodyPr/>
        <a:lstStyle/>
        <a:p>
          <a:endParaRPr lang="fr-FR" sz="1200"/>
        </a:p>
      </dgm:t>
    </dgm:pt>
    <dgm:pt modelId="{180EAE69-2C01-4311-B9E4-412DA1BB2F8A}" type="sibTrans" cxnId="{2A5368FE-1C47-49B5-BBAB-3FCDB61912AD}">
      <dgm:prSet/>
      <dgm:spPr/>
      <dgm:t>
        <a:bodyPr/>
        <a:lstStyle/>
        <a:p>
          <a:endParaRPr lang="fr-FR" sz="1200"/>
        </a:p>
      </dgm:t>
    </dgm:pt>
    <dgm:pt modelId="{F6F74AEF-BB45-45DA-85BB-D022F832901F}">
      <dgm:prSet phldrT="[Texte]" custT="1"/>
      <dgm:spPr>
        <a:solidFill>
          <a:schemeClr val="accent6">
            <a:lumMod val="20000"/>
            <a:lumOff val="80000"/>
          </a:schemeClr>
        </a:solidFill>
      </dgm:spPr>
      <dgm:t>
        <a:bodyPr/>
        <a:lstStyle/>
        <a:p>
          <a:r>
            <a:rPr lang="fr-FR" sz="1200" dirty="0">
              <a:hlinkClick xmlns:r="http://schemas.openxmlformats.org/officeDocument/2006/relationships" r:id="rId9" action="ppaction://hlinksldjump"/>
            </a:rPr>
            <a:t>VIII. Gr: prés. progressif</a:t>
          </a:r>
          <a:endParaRPr lang="fr-FR" sz="1200" dirty="0"/>
        </a:p>
      </dgm:t>
    </dgm:pt>
    <dgm:pt modelId="{31D343A9-D0AF-42AA-80A0-2F8A29E1D15C}" type="parTrans" cxnId="{5B7573AD-785D-4B55-A230-E32D87EAB77C}">
      <dgm:prSet/>
      <dgm:spPr/>
      <dgm:t>
        <a:bodyPr/>
        <a:lstStyle/>
        <a:p>
          <a:endParaRPr lang="fr-FR" sz="1200"/>
        </a:p>
      </dgm:t>
    </dgm:pt>
    <dgm:pt modelId="{0A7681B3-6438-4331-95BA-32E8E2E65E7D}" type="sibTrans" cxnId="{5B7573AD-785D-4B55-A230-E32D87EAB77C}">
      <dgm:prSet/>
      <dgm:spPr/>
      <dgm:t>
        <a:bodyPr/>
        <a:lstStyle/>
        <a:p>
          <a:endParaRPr lang="fr-FR" sz="1200"/>
        </a:p>
      </dgm:t>
    </dgm:pt>
    <dgm:pt modelId="{936D745D-CA20-4C08-BC30-D08A12E607A8}">
      <dgm:prSet phldrT="[Texte]" custT="1"/>
      <dgm:spPr>
        <a:solidFill>
          <a:srgbClr val="FFC000"/>
        </a:solidFill>
      </dgm:spPr>
      <dgm:t>
        <a:bodyPr/>
        <a:lstStyle/>
        <a:p>
          <a:r>
            <a:rPr lang="fr-FR" sz="1200" dirty="0">
              <a:hlinkClick xmlns:r="http://schemas.openxmlformats.org/officeDocument/2006/relationships" r:id="rId10" action="ppaction://hlinksldjump"/>
            </a:rPr>
            <a:t>IX. </a:t>
          </a:r>
          <a:r>
            <a:rPr lang="fr-FR" sz="1200" dirty="0" err="1">
              <a:hlinkClick xmlns:r="http://schemas.openxmlformats.org/officeDocument/2006/relationships" r:id="rId10" action="ppaction://hlinksldjump"/>
            </a:rPr>
            <a:t>Voc</a:t>
          </a:r>
          <a:r>
            <a:rPr lang="fr-FR" sz="1200" dirty="0">
              <a:hlinkClick xmlns:r="http://schemas.openxmlformats.org/officeDocument/2006/relationships" r:id="rId10" action="ppaction://hlinksldjump"/>
            </a:rPr>
            <a:t>: connecteurs</a:t>
          </a:r>
          <a:endParaRPr lang="fr-FR" sz="1200" dirty="0"/>
        </a:p>
      </dgm:t>
    </dgm:pt>
    <dgm:pt modelId="{5794BC60-2566-4E8B-AF41-932DE9E3CF09}" type="parTrans" cxnId="{EDF810CE-15C3-42DD-BF0A-6F360788C8CC}">
      <dgm:prSet/>
      <dgm:spPr/>
      <dgm:t>
        <a:bodyPr/>
        <a:lstStyle/>
        <a:p>
          <a:endParaRPr lang="fr-FR" sz="1200"/>
        </a:p>
      </dgm:t>
    </dgm:pt>
    <dgm:pt modelId="{3F89783E-1958-4D73-9E9D-4ADDC3DE43EC}" type="sibTrans" cxnId="{EDF810CE-15C3-42DD-BF0A-6F360788C8CC}">
      <dgm:prSet/>
      <dgm:spPr/>
      <dgm:t>
        <a:bodyPr/>
        <a:lstStyle/>
        <a:p>
          <a:endParaRPr lang="fr-FR" sz="1200"/>
        </a:p>
      </dgm:t>
    </dgm:pt>
    <dgm:pt modelId="{0D8A07CC-95B6-4EA0-829E-D9B8D030864E}">
      <dgm:prSet phldrT="[Texte]" custT="1"/>
      <dgm:spPr>
        <a:solidFill>
          <a:schemeClr val="accent6">
            <a:lumMod val="20000"/>
            <a:lumOff val="80000"/>
          </a:schemeClr>
        </a:solidFill>
      </dgm:spPr>
      <dgm:t>
        <a:bodyPr/>
        <a:lstStyle/>
        <a:p>
          <a:r>
            <a:rPr lang="fr-FR" sz="1200" dirty="0">
              <a:hlinkClick xmlns:r="http://schemas.openxmlformats.org/officeDocument/2006/relationships" r:id="rId11" action="ppaction://hlinksldjump"/>
            </a:rPr>
            <a:t>X. </a:t>
          </a:r>
          <a:r>
            <a:rPr lang="fr-FR" sz="1200" dirty="0" err="1">
              <a:hlinkClick xmlns:r="http://schemas.openxmlformats.org/officeDocument/2006/relationships" r:id="rId11" action="ppaction://hlinksldjump"/>
            </a:rPr>
            <a:t>Voc</a:t>
          </a:r>
          <a:r>
            <a:rPr lang="fr-FR" sz="1200" dirty="0">
              <a:hlinkClick xmlns:r="http://schemas.openxmlformats.org/officeDocument/2006/relationships" r:id="rId11" action="ppaction://hlinksldjump"/>
            </a:rPr>
            <a:t>: opinion</a:t>
          </a:r>
          <a:endParaRPr lang="fr-FR" sz="1200" dirty="0"/>
        </a:p>
      </dgm:t>
    </dgm:pt>
    <dgm:pt modelId="{D1EA18D4-45E8-453B-9846-F7DB3EB607EC}" type="parTrans" cxnId="{D7169B87-9B7A-456D-8969-26D2699B1861}">
      <dgm:prSet/>
      <dgm:spPr/>
      <dgm:t>
        <a:bodyPr/>
        <a:lstStyle/>
        <a:p>
          <a:endParaRPr lang="fr-FR" sz="1200"/>
        </a:p>
      </dgm:t>
    </dgm:pt>
    <dgm:pt modelId="{922F579C-F95D-45B9-8EB7-32A2FB74BB9F}" type="sibTrans" cxnId="{D7169B87-9B7A-456D-8969-26D2699B1861}">
      <dgm:prSet/>
      <dgm:spPr/>
      <dgm:t>
        <a:bodyPr/>
        <a:lstStyle/>
        <a:p>
          <a:endParaRPr lang="fr-FR" sz="1200"/>
        </a:p>
      </dgm:t>
    </dgm:pt>
    <dgm:pt modelId="{1C4AA4B7-634C-4CBA-8066-E03FD66C6830}">
      <dgm:prSet phldrT="[Texte]" custT="1"/>
      <dgm:spPr>
        <a:solidFill>
          <a:schemeClr val="accent6">
            <a:lumMod val="20000"/>
            <a:lumOff val="80000"/>
          </a:schemeClr>
        </a:solidFill>
      </dgm:spPr>
      <dgm:t>
        <a:bodyPr/>
        <a:lstStyle/>
        <a:p>
          <a:r>
            <a:rPr lang="fr-FR" sz="1200" dirty="0">
              <a:hlinkClick xmlns:r="http://schemas.openxmlformats.org/officeDocument/2006/relationships" r:id="rId12" action="ppaction://hlinksldjump"/>
            </a:rPr>
            <a:t>III. </a:t>
          </a:r>
          <a:r>
            <a:rPr lang="fr-FR" sz="1200" dirty="0" err="1">
              <a:hlinkClick xmlns:r="http://schemas.openxmlformats.org/officeDocument/2006/relationships" r:id="rId12" action="ppaction://hlinksldjump"/>
            </a:rPr>
            <a:t>Voc</a:t>
          </a:r>
          <a:r>
            <a:rPr lang="fr-FR" sz="1200" dirty="0">
              <a:hlinkClick xmlns:r="http://schemas.openxmlformats.org/officeDocument/2006/relationships" r:id="rId12" action="ppaction://hlinksldjump"/>
            </a:rPr>
            <a:t>: aliments</a:t>
          </a:r>
          <a:endParaRPr lang="fr-FR" sz="1200" dirty="0"/>
        </a:p>
      </dgm:t>
    </dgm:pt>
    <dgm:pt modelId="{F9360B63-235F-4C4F-913A-0129822BD193}" type="parTrans" cxnId="{7C96E37D-2221-4703-9830-2485111A4943}">
      <dgm:prSet/>
      <dgm:spPr/>
      <dgm:t>
        <a:bodyPr/>
        <a:lstStyle/>
        <a:p>
          <a:endParaRPr lang="fr-FR" sz="1200"/>
        </a:p>
      </dgm:t>
    </dgm:pt>
    <dgm:pt modelId="{31BB5B69-4B99-4D7D-8A85-CD53BEB64987}" type="sibTrans" cxnId="{7C96E37D-2221-4703-9830-2485111A4943}">
      <dgm:prSet/>
      <dgm:spPr/>
      <dgm:t>
        <a:bodyPr/>
        <a:lstStyle/>
        <a:p>
          <a:endParaRPr lang="fr-FR" sz="12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12">
        <dgm:presLayoutVars>
          <dgm:bulletEnabled val="1"/>
        </dgm:presLayoutVars>
      </dgm:prSet>
      <dgm:spPr/>
    </dgm:pt>
    <dgm:pt modelId="{4F894FE4-D206-41C8-AF7E-2F059EF7A497}" type="pres">
      <dgm:prSet presAssocID="{D71A99E9-9574-442D-A8CA-B21062B246A6}" presName="parSpace" presStyleCnt="0"/>
      <dgm:spPr/>
    </dgm:pt>
    <dgm:pt modelId="{2F548C05-5D23-47B9-9153-0D08392EF497}" type="pres">
      <dgm:prSet presAssocID="{6FAE786F-AC75-4C08-AB21-821A5A2DCB78}" presName="parTxOnly" presStyleLbl="node1" presStyleIdx="1" presStyleCnt="12">
        <dgm:presLayoutVars>
          <dgm:bulletEnabled val="1"/>
        </dgm:presLayoutVars>
      </dgm:prSet>
      <dgm:spPr/>
    </dgm:pt>
    <dgm:pt modelId="{2641F55C-7678-4F0E-9F26-07FCA1D57FDD}" type="pres">
      <dgm:prSet presAssocID="{EB9486F7-414A-4ECD-8706-C58E89D3C254}" presName="parSpace" presStyleCnt="0"/>
      <dgm:spPr/>
    </dgm:pt>
    <dgm:pt modelId="{07D5B92C-B88D-4097-96C2-28859F65CA7F}" type="pres">
      <dgm:prSet presAssocID="{1C4AA4B7-634C-4CBA-8066-E03FD66C6830}" presName="parTxOnly" presStyleLbl="node1" presStyleIdx="2" presStyleCnt="12">
        <dgm:presLayoutVars>
          <dgm:bulletEnabled val="1"/>
        </dgm:presLayoutVars>
      </dgm:prSet>
      <dgm:spPr/>
    </dgm:pt>
    <dgm:pt modelId="{149AD83A-B175-422B-8511-AB5D0AE3C71B}" type="pres">
      <dgm:prSet presAssocID="{31BB5B69-4B99-4D7D-8A85-CD53BEB64987}" presName="parSpace" presStyleCnt="0"/>
      <dgm:spPr/>
    </dgm:pt>
    <dgm:pt modelId="{0BF32CFA-15F8-41C4-A152-C55FC3476C2D}" type="pres">
      <dgm:prSet presAssocID="{85EC93E8-032B-44C3-96BD-D8FC2CDF2A04}" presName="parTxOnly" presStyleLbl="node1" presStyleIdx="3" presStyleCnt="1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12">
        <dgm:presLayoutVars>
          <dgm:bulletEnabled val="1"/>
        </dgm:presLayoutVars>
      </dgm:prSet>
      <dgm:spPr/>
    </dgm:pt>
    <dgm:pt modelId="{25A1145E-2788-45FB-97B7-F8C4089C4654}" type="pres">
      <dgm:prSet presAssocID="{F11C5AE7-F1F8-4B7B-AAC2-50535A342F1D}" presName="parSpace" presStyleCnt="0"/>
      <dgm:spPr/>
    </dgm:pt>
    <dgm:pt modelId="{9FAE840A-45EF-4838-804D-7D38725257B5}" type="pres">
      <dgm:prSet presAssocID="{51A4E85C-7853-4BD1-99B8-500FA732C07C}" presName="parTxOnly" presStyleLbl="node1" presStyleIdx="5" presStyleCnt="12">
        <dgm:presLayoutVars>
          <dgm:bulletEnabled val="1"/>
        </dgm:presLayoutVars>
      </dgm:prSet>
      <dgm:spPr/>
    </dgm:pt>
    <dgm:pt modelId="{BBB638DF-FC3D-4C30-895A-940F06B6343E}" type="pres">
      <dgm:prSet presAssocID="{1D2E3503-D81D-4ED0-BBED-9752F01DDB36}" presName="parSpace" presStyleCnt="0"/>
      <dgm:spPr/>
    </dgm:pt>
    <dgm:pt modelId="{2CC4FF6B-995D-4E35-BB3F-77D64CD4A0D0}" type="pres">
      <dgm:prSet presAssocID="{2473E0C6-F091-45D1-92DF-C3495EF1C401}" presName="parTxOnly" presStyleLbl="node1" presStyleIdx="6" presStyleCnt="12">
        <dgm:presLayoutVars>
          <dgm:bulletEnabled val="1"/>
        </dgm:presLayoutVars>
      </dgm:prSet>
      <dgm:spPr/>
    </dgm:pt>
    <dgm:pt modelId="{1B769117-C156-4328-97A8-A790DE76E5F3}" type="pres">
      <dgm:prSet presAssocID="{180EAE69-2C01-4311-B9E4-412DA1BB2F8A}" presName="parSpace" presStyleCnt="0"/>
      <dgm:spPr/>
    </dgm:pt>
    <dgm:pt modelId="{E0020522-8D25-4C40-9ABB-B5A802558AAC}" type="pres">
      <dgm:prSet presAssocID="{F6F74AEF-BB45-45DA-85BB-D022F832901F}" presName="parTxOnly" presStyleLbl="node1" presStyleIdx="7" presStyleCnt="12">
        <dgm:presLayoutVars>
          <dgm:bulletEnabled val="1"/>
        </dgm:presLayoutVars>
      </dgm:prSet>
      <dgm:spPr/>
    </dgm:pt>
    <dgm:pt modelId="{8CF0E4F3-6CAB-4DF7-8127-F071599528CD}" type="pres">
      <dgm:prSet presAssocID="{0A7681B3-6438-4331-95BA-32E8E2E65E7D}" presName="parSpace" presStyleCnt="0"/>
      <dgm:spPr/>
    </dgm:pt>
    <dgm:pt modelId="{6EE9DACF-3558-46D5-AD94-BB48E49F1489}" type="pres">
      <dgm:prSet presAssocID="{936D745D-CA20-4C08-BC30-D08A12E607A8}" presName="parTxOnly" presStyleLbl="node1" presStyleIdx="8" presStyleCnt="12">
        <dgm:presLayoutVars>
          <dgm:bulletEnabled val="1"/>
        </dgm:presLayoutVars>
      </dgm:prSet>
      <dgm:spPr/>
    </dgm:pt>
    <dgm:pt modelId="{32911B46-F97F-4525-AD59-CFE95FFB94FB}" type="pres">
      <dgm:prSet presAssocID="{3F89783E-1958-4D73-9E9D-4ADDC3DE43EC}" presName="parSpace" presStyleCnt="0"/>
      <dgm:spPr/>
    </dgm:pt>
    <dgm:pt modelId="{B5879791-AD02-494D-9D78-6C22396A75B7}" type="pres">
      <dgm:prSet presAssocID="{0D8A07CC-95B6-4EA0-829E-D9B8D030864E}" presName="parTxOnly" presStyleLbl="node1" presStyleIdx="9" presStyleCnt="12">
        <dgm:presLayoutVars>
          <dgm:bulletEnabled val="1"/>
        </dgm:presLayoutVars>
      </dgm:prSet>
      <dgm:spPr/>
    </dgm:pt>
    <dgm:pt modelId="{58A52110-D620-4823-A6FA-E8FA09D67D59}" type="pres">
      <dgm:prSet presAssocID="{922F579C-F95D-45B9-8EB7-32A2FB74BB9F}" presName="parSpace" presStyleCnt="0"/>
      <dgm:spPr/>
    </dgm:pt>
    <dgm:pt modelId="{92430BDE-7174-4B03-866C-936903DF07F9}" type="pres">
      <dgm:prSet presAssocID="{9CD13DA1-4E5F-4C46-A83B-A6876944F671}" presName="parTxOnly" presStyleLbl="node1" presStyleIdx="10" presStyleCnt="12">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11" presStyleCnt="12">
        <dgm:presLayoutVars>
          <dgm:bulletEnabled val="1"/>
        </dgm:presLayoutVars>
      </dgm:prSet>
      <dgm:spPr/>
    </dgm:pt>
  </dgm:ptLst>
  <dgm:cxnLst>
    <dgm:cxn modelId="{72738101-32A0-482A-BC85-92CF6BCE71EB}" srcId="{70A282F3-4515-4856-B2C0-86AA77246B51}" destId="{B1C5E547-A81E-4965-963A-5969F01DE233}" srcOrd="11" destOrd="0" parTransId="{AE6CC7CD-9FCB-4360-8E79-DF93DAF60737}" sibTransId="{580937A6-3062-43E0-84A4-203220A55668}"/>
    <dgm:cxn modelId="{BC1FA509-B3C6-4E15-9D7F-18D053E21C90}" type="presOf" srcId="{0D8A07CC-95B6-4EA0-829E-D9B8D030864E}" destId="{B5879791-AD02-494D-9D78-6C22396A75B7}" srcOrd="0" destOrd="0" presId="urn:microsoft.com/office/officeart/2005/8/layout/hChevron3"/>
    <dgm:cxn modelId="{8256F109-2CE8-4062-ACC0-DBE387B5E892}" type="presOf" srcId="{70A282F3-4515-4856-B2C0-86AA77246B51}" destId="{776A1F8C-5C31-4691-9C2B-A7F8DF456F32}" srcOrd="0" destOrd="0" presId="urn:microsoft.com/office/officeart/2005/8/layout/hChevron3"/>
    <dgm:cxn modelId="{738C1013-B35C-45FD-A84F-246877F9D9FE}" type="presOf" srcId="{936D745D-CA20-4C08-BC30-D08A12E607A8}" destId="{6EE9DACF-3558-46D5-AD94-BB48E49F1489}" srcOrd="0" destOrd="0" presId="urn:microsoft.com/office/officeart/2005/8/layout/hChevron3"/>
    <dgm:cxn modelId="{AE06BB18-E8A4-4D1E-ACA5-3BC536A79940}" srcId="{70A282F3-4515-4856-B2C0-86AA77246B51}" destId="{51A4E85C-7853-4BD1-99B8-500FA732C07C}" srcOrd="5" destOrd="0" parTransId="{B7C07AFD-23D0-4ADA-AB3D-00F07F4ED878}" sibTransId="{1D2E3503-D81D-4ED0-BBED-9752F01DDB36}"/>
    <dgm:cxn modelId="{E8BBB22B-7300-4868-A083-1104E6BD099B}" type="presOf" srcId="{71854ADA-8CB0-41DE-A023-09C1AF968FE5}" destId="{10216DF6-6500-4360-8168-79C8E29168F6}" srcOrd="0" destOrd="0" presId="urn:microsoft.com/office/officeart/2005/8/layout/hChevron3"/>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1"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0C3B4C51-DA37-44EB-8B1A-A227097089DF}" type="presOf" srcId="{51A4E85C-7853-4BD1-99B8-500FA732C07C}" destId="{9FAE840A-45EF-4838-804D-7D38725257B5}" srcOrd="0" destOrd="0" presId="urn:microsoft.com/office/officeart/2005/8/layout/hChevron3"/>
    <dgm:cxn modelId="{7C96E37D-2221-4703-9830-2485111A4943}" srcId="{70A282F3-4515-4856-B2C0-86AA77246B51}" destId="{1C4AA4B7-634C-4CBA-8066-E03FD66C6830}" srcOrd="2" destOrd="0" parTransId="{F9360B63-235F-4C4F-913A-0129822BD193}" sibTransId="{31BB5B69-4B99-4D7D-8A85-CD53BEB64987}"/>
    <dgm:cxn modelId="{7003787F-7B8C-4EAA-87AB-559D63E64850}" type="presOf" srcId="{2473E0C6-F091-45D1-92DF-C3495EF1C401}" destId="{2CC4FF6B-995D-4E35-BB3F-77D64CD4A0D0}" srcOrd="0" destOrd="0" presId="urn:microsoft.com/office/officeart/2005/8/layout/hChevron3"/>
    <dgm:cxn modelId="{D7169B87-9B7A-456D-8969-26D2699B1861}" srcId="{70A282F3-4515-4856-B2C0-86AA77246B51}" destId="{0D8A07CC-95B6-4EA0-829E-D9B8D030864E}" srcOrd="9" destOrd="0" parTransId="{D1EA18D4-45E8-453B-9846-F7DB3EB607EC}" sibTransId="{922F579C-F95D-45B9-8EB7-32A2FB74BB9F}"/>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10" destOrd="0" parTransId="{A0441888-E3AF-4D12-AB92-613143FC1909}" sibTransId="{1E76E48C-B58D-4209-8280-B24013EBE79B}"/>
    <dgm:cxn modelId="{5B7573AD-785D-4B55-A230-E32D87EAB77C}" srcId="{70A282F3-4515-4856-B2C0-86AA77246B51}" destId="{F6F74AEF-BB45-45DA-85BB-D022F832901F}" srcOrd="7" destOrd="0" parTransId="{31D343A9-D0AF-42AA-80A0-2F8A29E1D15C}" sibTransId="{0A7681B3-6438-4331-95BA-32E8E2E65E7D}"/>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EDF810CE-15C3-42DD-BF0A-6F360788C8CC}" srcId="{70A282F3-4515-4856-B2C0-86AA77246B51}" destId="{936D745D-CA20-4C08-BC30-D08A12E607A8}" srcOrd="8" destOrd="0" parTransId="{5794BC60-2566-4E8B-AF41-932DE9E3CF09}" sibTransId="{3F89783E-1958-4D73-9E9D-4ADDC3DE43EC}"/>
    <dgm:cxn modelId="{2469B8E2-A478-42E2-AA81-10AD3E8626D6}" type="presOf" srcId="{F6F74AEF-BB45-45DA-85BB-D022F832901F}" destId="{E0020522-8D25-4C40-9ABB-B5A802558AAC}"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9587E1F6-0EDF-4079-BE46-C5E4EDAD7C76}" type="presOf" srcId="{1C4AA4B7-634C-4CBA-8066-E03FD66C6830}" destId="{07D5B92C-B88D-4097-96C2-28859F65CA7F}" srcOrd="0" destOrd="0" presId="urn:microsoft.com/office/officeart/2005/8/layout/hChevron3"/>
    <dgm:cxn modelId="{2A5368FE-1C47-49B5-BBAB-3FCDB61912AD}" srcId="{70A282F3-4515-4856-B2C0-86AA77246B51}" destId="{2473E0C6-F091-45D1-92DF-C3495EF1C401}" srcOrd="6" destOrd="0" parTransId="{4433C147-A76C-4373-82A9-5E8D9C6D1838}" sibTransId="{180EAE69-2C01-4311-B9E4-412DA1BB2F8A}"/>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23E8F3E0-0D4E-44EC-A5D5-384FB891694A}" type="presParOf" srcId="{776A1F8C-5C31-4691-9C2B-A7F8DF456F32}" destId="{2F548C05-5D23-47B9-9153-0D08392EF497}" srcOrd="2" destOrd="0" presId="urn:microsoft.com/office/officeart/2005/8/layout/hChevron3"/>
    <dgm:cxn modelId="{6B743A57-743D-4B08-99B0-997F146DC9E6}" type="presParOf" srcId="{776A1F8C-5C31-4691-9C2B-A7F8DF456F32}" destId="{2641F55C-7678-4F0E-9F26-07FCA1D57FDD}" srcOrd="3" destOrd="0" presId="urn:microsoft.com/office/officeart/2005/8/layout/hChevron3"/>
    <dgm:cxn modelId="{DC205062-3D57-485B-A4A3-88E08CF67B73}" type="presParOf" srcId="{776A1F8C-5C31-4691-9C2B-A7F8DF456F32}" destId="{07D5B92C-B88D-4097-96C2-28859F65CA7F}" srcOrd="4" destOrd="0" presId="urn:microsoft.com/office/officeart/2005/8/layout/hChevron3"/>
    <dgm:cxn modelId="{564C1AF4-A875-4033-AC0C-3A982FD8735B}" type="presParOf" srcId="{776A1F8C-5C31-4691-9C2B-A7F8DF456F32}" destId="{149AD83A-B175-422B-8511-AB5D0AE3C71B}"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2A60B205-ECBC-4A54-8744-FD5CBA466B06}" type="presParOf" srcId="{776A1F8C-5C31-4691-9C2B-A7F8DF456F32}" destId="{9FAE840A-45EF-4838-804D-7D38725257B5}" srcOrd="10" destOrd="0" presId="urn:microsoft.com/office/officeart/2005/8/layout/hChevron3"/>
    <dgm:cxn modelId="{43B5F5F6-6381-4D48-B856-1AB4A62ACFE7}" type="presParOf" srcId="{776A1F8C-5C31-4691-9C2B-A7F8DF456F32}" destId="{BBB638DF-FC3D-4C30-895A-940F06B6343E}" srcOrd="11" destOrd="0" presId="urn:microsoft.com/office/officeart/2005/8/layout/hChevron3"/>
    <dgm:cxn modelId="{3459719D-6CFD-462C-B8D1-15E16C375775}" type="presParOf" srcId="{776A1F8C-5C31-4691-9C2B-A7F8DF456F32}" destId="{2CC4FF6B-995D-4E35-BB3F-77D64CD4A0D0}" srcOrd="12" destOrd="0" presId="urn:microsoft.com/office/officeart/2005/8/layout/hChevron3"/>
    <dgm:cxn modelId="{9BEB9B76-D675-43EF-8776-EF1C3FA58311}" type="presParOf" srcId="{776A1F8C-5C31-4691-9C2B-A7F8DF456F32}" destId="{1B769117-C156-4328-97A8-A790DE76E5F3}" srcOrd="13" destOrd="0" presId="urn:microsoft.com/office/officeart/2005/8/layout/hChevron3"/>
    <dgm:cxn modelId="{3A64E952-699F-4EC7-9C53-12B304A1AC65}" type="presParOf" srcId="{776A1F8C-5C31-4691-9C2B-A7F8DF456F32}" destId="{E0020522-8D25-4C40-9ABB-B5A802558AAC}" srcOrd="14" destOrd="0" presId="urn:microsoft.com/office/officeart/2005/8/layout/hChevron3"/>
    <dgm:cxn modelId="{7C42AB26-C2B4-4645-A7A3-40E0E203DE4E}" type="presParOf" srcId="{776A1F8C-5C31-4691-9C2B-A7F8DF456F32}" destId="{8CF0E4F3-6CAB-4DF7-8127-F071599528CD}" srcOrd="15" destOrd="0" presId="urn:microsoft.com/office/officeart/2005/8/layout/hChevron3"/>
    <dgm:cxn modelId="{D9A9EFE4-1844-4005-8BED-2FB2A5DC5673}" type="presParOf" srcId="{776A1F8C-5C31-4691-9C2B-A7F8DF456F32}" destId="{6EE9DACF-3558-46D5-AD94-BB48E49F1489}" srcOrd="16" destOrd="0" presId="urn:microsoft.com/office/officeart/2005/8/layout/hChevron3"/>
    <dgm:cxn modelId="{DDC766BE-4A32-4C0C-825B-A9815018E346}" type="presParOf" srcId="{776A1F8C-5C31-4691-9C2B-A7F8DF456F32}" destId="{32911B46-F97F-4525-AD59-CFE95FFB94FB}" srcOrd="17" destOrd="0" presId="urn:microsoft.com/office/officeart/2005/8/layout/hChevron3"/>
    <dgm:cxn modelId="{50FEB9A3-6A5E-493F-B5D2-A491D2B86465}" type="presParOf" srcId="{776A1F8C-5C31-4691-9C2B-A7F8DF456F32}" destId="{B5879791-AD02-494D-9D78-6C22396A75B7}" srcOrd="18" destOrd="0" presId="urn:microsoft.com/office/officeart/2005/8/layout/hChevron3"/>
    <dgm:cxn modelId="{0534FCC8-F103-4C46-8CA6-2E6FE1A79070}" type="presParOf" srcId="{776A1F8C-5C31-4691-9C2B-A7F8DF456F32}" destId="{58A52110-D620-4823-A6FA-E8FA09D67D59}" srcOrd="19" destOrd="0" presId="urn:microsoft.com/office/officeart/2005/8/layout/hChevron3"/>
    <dgm:cxn modelId="{FA103E51-2275-407D-9C53-E55B4CF21AE3}" type="presParOf" srcId="{776A1F8C-5C31-4691-9C2B-A7F8DF456F32}" destId="{92430BDE-7174-4B03-866C-936903DF07F9}" srcOrd="20" destOrd="0" presId="urn:microsoft.com/office/officeart/2005/8/layout/hChevron3"/>
    <dgm:cxn modelId="{F31D3BCB-2AFA-458D-96BF-227456F0A622}" type="presParOf" srcId="{776A1F8C-5C31-4691-9C2B-A7F8DF456F32}" destId="{67BB3DEC-BE6B-4F48-94DF-D5CCA4276827}" srcOrd="21" destOrd="0" presId="urn:microsoft.com/office/officeart/2005/8/layout/hChevron3"/>
    <dgm:cxn modelId="{E192B9E4-C8EF-43DC-BA11-78FD917000E5}" type="presParOf" srcId="{776A1F8C-5C31-4691-9C2B-A7F8DF456F32}" destId="{2CB68F4E-D058-4ECE-8D28-436B2D71DCC9}" srcOrd="22"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8.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200" dirty="0">
              <a:hlinkClick xmlns:r="http://schemas.openxmlformats.org/officeDocument/2006/relationships" r:id="rId1" action="ppaction://hlinksldjump"/>
            </a:rPr>
            <a:t>I. Starter</a:t>
          </a:r>
          <a:endParaRPr lang="fr-FR" sz="1200" dirty="0"/>
        </a:p>
      </dgm:t>
    </dgm:pt>
    <dgm:pt modelId="{C735A598-7BAA-4198-B3DB-B75AF76A8085}" type="parTrans" cxnId="{C66094AE-62B6-4AC2-AD90-6DDD41DB0420}">
      <dgm:prSet/>
      <dgm:spPr/>
      <dgm:t>
        <a:bodyPr/>
        <a:lstStyle/>
        <a:p>
          <a:endParaRPr lang="fr-FR" sz="1200"/>
        </a:p>
      </dgm:t>
    </dgm:pt>
    <dgm:pt modelId="{D71A99E9-9574-442D-A8CA-B21062B246A6}" type="sibTrans" cxnId="{C66094AE-62B6-4AC2-AD90-6DDD41DB0420}">
      <dgm:prSet/>
      <dgm:spPr/>
      <dgm:t>
        <a:bodyPr/>
        <a:lstStyle/>
        <a:p>
          <a:endParaRPr lang="fr-FR" sz="1200"/>
        </a:p>
      </dgm:t>
    </dgm:pt>
    <dgm:pt modelId="{6FAE786F-AC75-4C08-AB21-821A5A2DCB78}">
      <dgm:prSet phldrT="[Texte]" custT="1"/>
      <dgm:spPr>
        <a:solidFill>
          <a:schemeClr val="accent6">
            <a:lumMod val="20000"/>
            <a:lumOff val="80000"/>
          </a:schemeClr>
        </a:solidFill>
      </dgm:spPr>
      <dgm:t>
        <a:bodyPr/>
        <a:lstStyle/>
        <a:p>
          <a:r>
            <a:rPr lang="fr-FR" sz="1200" dirty="0">
              <a:hlinkClick xmlns:r="http://schemas.openxmlformats.org/officeDocument/2006/relationships" r:id="rId2" action="ppaction://hlinksldjump"/>
            </a:rPr>
            <a:t>II. C. texte</a:t>
          </a:r>
          <a:endParaRPr lang="fr-FR" sz="1200" dirty="0"/>
        </a:p>
      </dgm:t>
    </dgm:pt>
    <dgm:pt modelId="{995DA614-9380-4BB6-AF59-3DCB142B5F48}" type="parTrans" cxnId="{999FA33F-C5F2-4496-9223-5605050F10AE}">
      <dgm:prSet/>
      <dgm:spPr/>
      <dgm:t>
        <a:bodyPr/>
        <a:lstStyle/>
        <a:p>
          <a:endParaRPr lang="fr-FR" sz="1200"/>
        </a:p>
      </dgm:t>
    </dgm:pt>
    <dgm:pt modelId="{EB9486F7-414A-4ECD-8706-C58E89D3C254}" type="sibTrans" cxnId="{999FA33F-C5F2-4496-9223-5605050F10AE}">
      <dgm:prSet/>
      <dgm:spPr/>
      <dgm:t>
        <a:bodyPr/>
        <a:lstStyle/>
        <a:p>
          <a:endParaRPr lang="fr-FR" sz="1200"/>
        </a:p>
      </dgm:t>
    </dgm:pt>
    <dgm:pt modelId="{85EC93E8-032B-44C3-96BD-D8FC2CDF2A04}">
      <dgm:prSet phldrT="[Texte]" custT="1"/>
      <dgm:spPr>
        <a:solidFill>
          <a:schemeClr val="accent6">
            <a:lumMod val="20000"/>
            <a:lumOff val="80000"/>
          </a:schemeClr>
        </a:solidFill>
      </dgm:spPr>
      <dgm:t>
        <a:bodyPr/>
        <a:lstStyle/>
        <a:p>
          <a:r>
            <a:rPr lang="fr-FR" sz="1200" dirty="0">
              <a:hlinkClick xmlns:r="http://schemas.openxmlformats.org/officeDocument/2006/relationships" r:id="rId3" action="ppaction://hlinksldjump"/>
            </a:rPr>
            <a:t>IV. Gr: qté définie</a:t>
          </a:r>
          <a:endParaRPr lang="fr-FR" sz="1200" dirty="0"/>
        </a:p>
      </dgm:t>
    </dgm:pt>
    <dgm:pt modelId="{B0ED8357-9422-40D9-916C-E231BBDB607E}" type="parTrans" cxnId="{0A00E1CB-F810-44A5-A8D7-65B7092DF0AD}">
      <dgm:prSet/>
      <dgm:spPr/>
      <dgm:t>
        <a:bodyPr/>
        <a:lstStyle/>
        <a:p>
          <a:endParaRPr lang="fr-FR" sz="1200"/>
        </a:p>
      </dgm:t>
    </dgm:pt>
    <dgm:pt modelId="{9936B63E-A76D-4026-BBC4-6A1BEE9FE167}" type="sibTrans" cxnId="{0A00E1CB-F810-44A5-A8D7-65B7092DF0AD}">
      <dgm:prSet/>
      <dgm:spPr/>
      <dgm:t>
        <a:bodyPr/>
        <a:lstStyle/>
        <a:p>
          <a:endParaRPr lang="fr-FR" sz="1200"/>
        </a:p>
      </dgm:t>
    </dgm:pt>
    <dgm:pt modelId="{63BF9446-41F9-44D2-88CF-A079D597BA95}">
      <dgm:prSet phldrT="[Texte]" custT="1"/>
      <dgm:spPr>
        <a:solidFill>
          <a:schemeClr val="accent6">
            <a:lumMod val="20000"/>
            <a:lumOff val="80000"/>
          </a:schemeClr>
        </a:solidFill>
      </dgm:spPr>
      <dgm:t>
        <a:bodyPr/>
        <a:lstStyle/>
        <a:p>
          <a:r>
            <a:rPr lang="fr-FR" sz="1200" dirty="0">
              <a:hlinkClick xmlns:r="http://schemas.openxmlformats.org/officeDocument/2006/relationships" r:id="rId4" action="ppaction://hlinksldjump"/>
            </a:rPr>
            <a:t>V. Gr: qté indéfinie</a:t>
          </a:r>
          <a:endParaRPr lang="fr-FR" sz="1200" dirty="0"/>
        </a:p>
      </dgm:t>
    </dgm:pt>
    <dgm:pt modelId="{9AEBF485-80B7-4E72-B632-6D0248883F53}" type="parTrans" cxnId="{B2C73BEB-7BFC-4B9A-BF95-0C73B50EBA98}">
      <dgm:prSet/>
      <dgm:spPr/>
      <dgm:t>
        <a:bodyPr/>
        <a:lstStyle/>
        <a:p>
          <a:endParaRPr lang="fr-FR" sz="1200"/>
        </a:p>
      </dgm:t>
    </dgm:pt>
    <dgm:pt modelId="{F11C5AE7-F1F8-4B7B-AAC2-50535A342F1D}" type="sibTrans" cxnId="{B2C73BEB-7BFC-4B9A-BF95-0C73B50EBA98}">
      <dgm:prSet/>
      <dgm:spPr/>
      <dgm:t>
        <a:bodyPr/>
        <a:lstStyle/>
        <a:p>
          <a:endParaRPr lang="fr-FR" sz="1200"/>
        </a:p>
      </dgm:t>
    </dgm:pt>
    <dgm:pt modelId="{9CD13DA1-4E5F-4C46-A83B-A6876944F671}">
      <dgm:prSet phldrT="[Texte]" custT="1"/>
      <dgm:spPr>
        <a:solidFill>
          <a:schemeClr val="accent6">
            <a:lumMod val="20000"/>
            <a:lumOff val="80000"/>
          </a:schemeClr>
        </a:solidFill>
      </dgm:spPr>
      <dgm:t>
        <a:bodyPr/>
        <a:lstStyle/>
        <a:p>
          <a:r>
            <a:rPr lang="fr-FR" sz="1200" dirty="0">
              <a:hlinkClick xmlns:r="http://schemas.openxmlformats.org/officeDocument/2006/relationships" r:id="rId5" action="ppaction://hlinksldjump"/>
            </a:rPr>
            <a:t>XI. Phonétique</a:t>
          </a:r>
          <a:endParaRPr lang="fr-FR" sz="1200" dirty="0"/>
        </a:p>
      </dgm:t>
    </dgm:pt>
    <dgm:pt modelId="{A0441888-E3AF-4D12-AB92-613143FC1909}" type="parTrans" cxnId="{C85385A2-F66B-431C-B9AC-A00FB80E79EB}">
      <dgm:prSet/>
      <dgm:spPr/>
      <dgm:t>
        <a:bodyPr/>
        <a:lstStyle/>
        <a:p>
          <a:endParaRPr lang="fr-FR" sz="1200"/>
        </a:p>
      </dgm:t>
    </dgm:pt>
    <dgm:pt modelId="{1E76E48C-B58D-4209-8280-B24013EBE79B}" type="sibTrans" cxnId="{C85385A2-F66B-431C-B9AC-A00FB80E79EB}">
      <dgm:prSet/>
      <dgm:spPr/>
      <dgm:t>
        <a:bodyPr/>
        <a:lstStyle/>
        <a:p>
          <a:endParaRPr lang="fr-FR" sz="1200"/>
        </a:p>
      </dgm:t>
    </dgm:pt>
    <dgm:pt modelId="{B1C5E547-A81E-4965-963A-5969F01DE233}">
      <dgm:prSet phldrT="[Texte]" custT="1"/>
      <dgm:spPr>
        <a:solidFill>
          <a:schemeClr val="accent6">
            <a:lumMod val="20000"/>
            <a:lumOff val="80000"/>
          </a:schemeClr>
        </a:solidFill>
      </dgm:spPr>
      <dgm:t>
        <a:bodyPr/>
        <a:lstStyle/>
        <a:p>
          <a:r>
            <a:rPr lang="fr-FR" sz="1200" dirty="0">
              <a:hlinkClick xmlns:r="http://schemas.openxmlformats.org/officeDocument/2006/relationships" r:id="rId6" action="ppaction://hlinksldjump"/>
            </a:rPr>
            <a:t>XII. Production</a:t>
          </a:r>
          <a:endParaRPr lang="fr-FR" sz="1200" dirty="0"/>
        </a:p>
      </dgm:t>
    </dgm:pt>
    <dgm:pt modelId="{AE6CC7CD-9FCB-4360-8E79-DF93DAF60737}" type="parTrans" cxnId="{72738101-32A0-482A-BC85-92CF6BCE71EB}">
      <dgm:prSet/>
      <dgm:spPr/>
      <dgm:t>
        <a:bodyPr/>
        <a:lstStyle/>
        <a:p>
          <a:endParaRPr lang="fr-FR" sz="1200"/>
        </a:p>
      </dgm:t>
    </dgm:pt>
    <dgm:pt modelId="{580937A6-3062-43E0-84A4-203220A55668}" type="sibTrans" cxnId="{72738101-32A0-482A-BC85-92CF6BCE71EB}">
      <dgm:prSet/>
      <dgm:spPr/>
      <dgm:t>
        <a:bodyPr/>
        <a:lstStyle/>
        <a:p>
          <a:endParaRPr lang="fr-FR" sz="1200"/>
        </a:p>
      </dgm:t>
    </dgm:pt>
    <dgm:pt modelId="{51A4E85C-7853-4BD1-99B8-500FA732C07C}">
      <dgm:prSet phldrT="[Texte]" custT="1"/>
      <dgm:spPr>
        <a:solidFill>
          <a:schemeClr val="accent6">
            <a:lumMod val="20000"/>
            <a:lumOff val="80000"/>
          </a:schemeClr>
        </a:solidFill>
      </dgm:spPr>
      <dgm:t>
        <a:bodyPr/>
        <a:lstStyle/>
        <a:p>
          <a:r>
            <a:rPr lang="fr-FR" sz="1200" dirty="0">
              <a:hlinkClick xmlns:r="http://schemas.openxmlformats.org/officeDocument/2006/relationships" r:id="rId7" action="ppaction://hlinksldjump"/>
            </a:rPr>
            <a:t>VI. </a:t>
          </a:r>
          <a:r>
            <a:rPr lang="fr-FR" sz="1200" dirty="0" err="1">
              <a:hlinkClick xmlns:r="http://schemas.openxmlformats.org/officeDocument/2006/relationships" r:id="rId7" action="ppaction://hlinksldjump"/>
            </a:rPr>
            <a:t>Voc</a:t>
          </a:r>
          <a:r>
            <a:rPr lang="fr-FR" sz="1200" dirty="0">
              <a:hlinkClick xmlns:r="http://schemas.openxmlformats.org/officeDocument/2006/relationships" r:id="rId7" action="ppaction://hlinksldjump"/>
            </a:rPr>
            <a:t>: actions</a:t>
          </a:r>
          <a:endParaRPr lang="fr-FR" sz="1200" dirty="0"/>
        </a:p>
      </dgm:t>
    </dgm:pt>
    <dgm:pt modelId="{B7C07AFD-23D0-4ADA-AB3D-00F07F4ED878}" type="parTrans" cxnId="{AE06BB18-E8A4-4D1E-ACA5-3BC536A79940}">
      <dgm:prSet/>
      <dgm:spPr/>
      <dgm:t>
        <a:bodyPr/>
        <a:lstStyle/>
        <a:p>
          <a:endParaRPr lang="fr-FR" sz="1200"/>
        </a:p>
      </dgm:t>
    </dgm:pt>
    <dgm:pt modelId="{1D2E3503-D81D-4ED0-BBED-9752F01DDB36}" type="sibTrans" cxnId="{AE06BB18-E8A4-4D1E-ACA5-3BC536A79940}">
      <dgm:prSet/>
      <dgm:spPr/>
      <dgm:t>
        <a:bodyPr/>
        <a:lstStyle/>
        <a:p>
          <a:endParaRPr lang="fr-FR" sz="1200"/>
        </a:p>
      </dgm:t>
    </dgm:pt>
    <dgm:pt modelId="{2473E0C6-F091-45D1-92DF-C3495EF1C401}">
      <dgm:prSet phldrT="[Texte]" custT="1"/>
      <dgm:spPr>
        <a:solidFill>
          <a:schemeClr val="accent6">
            <a:lumMod val="20000"/>
            <a:lumOff val="80000"/>
          </a:schemeClr>
        </a:solidFill>
      </dgm:spPr>
      <dgm:t>
        <a:bodyPr/>
        <a:lstStyle/>
        <a:p>
          <a:r>
            <a:rPr lang="fr-FR" sz="1200" dirty="0">
              <a:hlinkClick xmlns:r="http://schemas.openxmlformats.org/officeDocument/2006/relationships" r:id="rId8" action="ppaction://hlinksldjump"/>
            </a:rPr>
            <a:t>VII. Gr: COD</a:t>
          </a:r>
          <a:endParaRPr lang="fr-FR" sz="1200" dirty="0"/>
        </a:p>
      </dgm:t>
    </dgm:pt>
    <dgm:pt modelId="{4433C147-A76C-4373-82A9-5E8D9C6D1838}" type="parTrans" cxnId="{2A5368FE-1C47-49B5-BBAB-3FCDB61912AD}">
      <dgm:prSet/>
      <dgm:spPr/>
      <dgm:t>
        <a:bodyPr/>
        <a:lstStyle/>
        <a:p>
          <a:endParaRPr lang="fr-FR" sz="1200"/>
        </a:p>
      </dgm:t>
    </dgm:pt>
    <dgm:pt modelId="{180EAE69-2C01-4311-B9E4-412DA1BB2F8A}" type="sibTrans" cxnId="{2A5368FE-1C47-49B5-BBAB-3FCDB61912AD}">
      <dgm:prSet/>
      <dgm:spPr/>
      <dgm:t>
        <a:bodyPr/>
        <a:lstStyle/>
        <a:p>
          <a:endParaRPr lang="fr-FR" sz="1200"/>
        </a:p>
      </dgm:t>
    </dgm:pt>
    <dgm:pt modelId="{F6F74AEF-BB45-45DA-85BB-D022F832901F}">
      <dgm:prSet phldrT="[Texte]" custT="1"/>
      <dgm:spPr>
        <a:solidFill>
          <a:schemeClr val="accent6">
            <a:lumMod val="20000"/>
            <a:lumOff val="80000"/>
          </a:schemeClr>
        </a:solidFill>
      </dgm:spPr>
      <dgm:t>
        <a:bodyPr/>
        <a:lstStyle/>
        <a:p>
          <a:r>
            <a:rPr lang="fr-FR" sz="1200" dirty="0">
              <a:hlinkClick xmlns:r="http://schemas.openxmlformats.org/officeDocument/2006/relationships" r:id="rId9" action="ppaction://hlinksldjump"/>
            </a:rPr>
            <a:t>VIII. Gr: prés. progressif</a:t>
          </a:r>
          <a:endParaRPr lang="fr-FR" sz="1200" dirty="0"/>
        </a:p>
      </dgm:t>
    </dgm:pt>
    <dgm:pt modelId="{31D343A9-D0AF-42AA-80A0-2F8A29E1D15C}" type="parTrans" cxnId="{5B7573AD-785D-4B55-A230-E32D87EAB77C}">
      <dgm:prSet/>
      <dgm:spPr/>
      <dgm:t>
        <a:bodyPr/>
        <a:lstStyle/>
        <a:p>
          <a:endParaRPr lang="fr-FR" sz="1200"/>
        </a:p>
      </dgm:t>
    </dgm:pt>
    <dgm:pt modelId="{0A7681B3-6438-4331-95BA-32E8E2E65E7D}" type="sibTrans" cxnId="{5B7573AD-785D-4B55-A230-E32D87EAB77C}">
      <dgm:prSet/>
      <dgm:spPr/>
      <dgm:t>
        <a:bodyPr/>
        <a:lstStyle/>
        <a:p>
          <a:endParaRPr lang="fr-FR" sz="1200"/>
        </a:p>
      </dgm:t>
    </dgm:pt>
    <dgm:pt modelId="{936D745D-CA20-4C08-BC30-D08A12E607A8}">
      <dgm:prSet phldrT="[Texte]" custT="1"/>
      <dgm:spPr>
        <a:solidFill>
          <a:srgbClr val="FFC000"/>
        </a:solidFill>
      </dgm:spPr>
      <dgm:t>
        <a:bodyPr/>
        <a:lstStyle/>
        <a:p>
          <a:r>
            <a:rPr lang="fr-FR" sz="1200" dirty="0">
              <a:hlinkClick xmlns:r="http://schemas.openxmlformats.org/officeDocument/2006/relationships" r:id="rId10" action="ppaction://hlinksldjump"/>
            </a:rPr>
            <a:t>IX. </a:t>
          </a:r>
          <a:r>
            <a:rPr lang="fr-FR" sz="1200" dirty="0" err="1">
              <a:hlinkClick xmlns:r="http://schemas.openxmlformats.org/officeDocument/2006/relationships" r:id="rId10" action="ppaction://hlinksldjump"/>
            </a:rPr>
            <a:t>Voc</a:t>
          </a:r>
          <a:r>
            <a:rPr lang="fr-FR" sz="1200" dirty="0">
              <a:hlinkClick xmlns:r="http://schemas.openxmlformats.org/officeDocument/2006/relationships" r:id="rId10" action="ppaction://hlinksldjump"/>
            </a:rPr>
            <a:t>: connecteurs</a:t>
          </a:r>
          <a:endParaRPr lang="fr-FR" sz="1200" dirty="0"/>
        </a:p>
      </dgm:t>
    </dgm:pt>
    <dgm:pt modelId="{5794BC60-2566-4E8B-AF41-932DE9E3CF09}" type="parTrans" cxnId="{EDF810CE-15C3-42DD-BF0A-6F360788C8CC}">
      <dgm:prSet/>
      <dgm:spPr/>
      <dgm:t>
        <a:bodyPr/>
        <a:lstStyle/>
        <a:p>
          <a:endParaRPr lang="fr-FR" sz="1200"/>
        </a:p>
      </dgm:t>
    </dgm:pt>
    <dgm:pt modelId="{3F89783E-1958-4D73-9E9D-4ADDC3DE43EC}" type="sibTrans" cxnId="{EDF810CE-15C3-42DD-BF0A-6F360788C8CC}">
      <dgm:prSet/>
      <dgm:spPr/>
      <dgm:t>
        <a:bodyPr/>
        <a:lstStyle/>
        <a:p>
          <a:endParaRPr lang="fr-FR" sz="1200"/>
        </a:p>
      </dgm:t>
    </dgm:pt>
    <dgm:pt modelId="{0D8A07CC-95B6-4EA0-829E-D9B8D030864E}">
      <dgm:prSet phldrT="[Texte]" custT="1"/>
      <dgm:spPr>
        <a:solidFill>
          <a:schemeClr val="accent6">
            <a:lumMod val="20000"/>
            <a:lumOff val="80000"/>
          </a:schemeClr>
        </a:solidFill>
      </dgm:spPr>
      <dgm:t>
        <a:bodyPr/>
        <a:lstStyle/>
        <a:p>
          <a:r>
            <a:rPr lang="fr-FR" sz="1200" dirty="0">
              <a:hlinkClick xmlns:r="http://schemas.openxmlformats.org/officeDocument/2006/relationships" r:id="rId11" action="ppaction://hlinksldjump"/>
            </a:rPr>
            <a:t>X. </a:t>
          </a:r>
          <a:r>
            <a:rPr lang="fr-FR" sz="1200" dirty="0" err="1">
              <a:hlinkClick xmlns:r="http://schemas.openxmlformats.org/officeDocument/2006/relationships" r:id="rId11" action="ppaction://hlinksldjump"/>
            </a:rPr>
            <a:t>Voc</a:t>
          </a:r>
          <a:r>
            <a:rPr lang="fr-FR" sz="1200" dirty="0">
              <a:hlinkClick xmlns:r="http://schemas.openxmlformats.org/officeDocument/2006/relationships" r:id="rId11" action="ppaction://hlinksldjump"/>
            </a:rPr>
            <a:t>: opinion</a:t>
          </a:r>
          <a:endParaRPr lang="fr-FR" sz="1200" dirty="0"/>
        </a:p>
      </dgm:t>
    </dgm:pt>
    <dgm:pt modelId="{D1EA18D4-45E8-453B-9846-F7DB3EB607EC}" type="parTrans" cxnId="{D7169B87-9B7A-456D-8969-26D2699B1861}">
      <dgm:prSet/>
      <dgm:spPr/>
      <dgm:t>
        <a:bodyPr/>
        <a:lstStyle/>
        <a:p>
          <a:endParaRPr lang="fr-FR" sz="1200"/>
        </a:p>
      </dgm:t>
    </dgm:pt>
    <dgm:pt modelId="{922F579C-F95D-45B9-8EB7-32A2FB74BB9F}" type="sibTrans" cxnId="{D7169B87-9B7A-456D-8969-26D2699B1861}">
      <dgm:prSet/>
      <dgm:spPr/>
      <dgm:t>
        <a:bodyPr/>
        <a:lstStyle/>
        <a:p>
          <a:endParaRPr lang="fr-FR" sz="1200"/>
        </a:p>
      </dgm:t>
    </dgm:pt>
    <dgm:pt modelId="{1C4AA4B7-634C-4CBA-8066-E03FD66C6830}">
      <dgm:prSet phldrT="[Texte]" custT="1"/>
      <dgm:spPr>
        <a:solidFill>
          <a:schemeClr val="accent6">
            <a:lumMod val="20000"/>
            <a:lumOff val="80000"/>
          </a:schemeClr>
        </a:solidFill>
      </dgm:spPr>
      <dgm:t>
        <a:bodyPr/>
        <a:lstStyle/>
        <a:p>
          <a:r>
            <a:rPr lang="fr-FR" sz="1200" dirty="0">
              <a:hlinkClick xmlns:r="http://schemas.openxmlformats.org/officeDocument/2006/relationships" r:id="rId12" action="ppaction://hlinksldjump"/>
            </a:rPr>
            <a:t>III. </a:t>
          </a:r>
          <a:r>
            <a:rPr lang="fr-FR" sz="1200" dirty="0" err="1">
              <a:hlinkClick xmlns:r="http://schemas.openxmlformats.org/officeDocument/2006/relationships" r:id="rId12" action="ppaction://hlinksldjump"/>
            </a:rPr>
            <a:t>Voc</a:t>
          </a:r>
          <a:r>
            <a:rPr lang="fr-FR" sz="1200" dirty="0">
              <a:hlinkClick xmlns:r="http://schemas.openxmlformats.org/officeDocument/2006/relationships" r:id="rId12" action="ppaction://hlinksldjump"/>
            </a:rPr>
            <a:t>: aliments</a:t>
          </a:r>
          <a:endParaRPr lang="fr-FR" sz="1200" dirty="0"/>
        </a:p>
      </dgm:t>
    </dgm:pt>
    <dgm:pt modelId="{F9360B63-235F-4C4F-913A-0129822BD193}" type="parTrans" cxnId="{7C96E37D-2221-4703-9830-2485111A4943}">
      <dgm:prSet/>
      <dgm:spPr/>
      <dgm:t>
        <a:bodyPr/>
        <a:lstStyle/>
        <a:p>
          <a:endParaRPr lang="fr-FR" sz="1200"/>
        </a:p>
      </dgm:t>
    </dgm:pt>
    <dgm:pt modelId="{31BB5B69-4B99-4D7D-8A85-CD53BEB64987}" type="sibTrans" cxnId="{7C96E37D-2221-4703-9830-2485111A4943}">
      <dgm:prSet/>
      <dgm:spPr/>
      <dgm:t>
        <a:bodyPr/>
        <a:lstStyle/>
        <a:p>
          <a:endParaRPr lang="fr-FR" sz="12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12">
        <dgm:presLayoutVars>
          <dgm:bulletEnabled val="1"/>
        </dgm:presLayoutVars>
      </dgm:prSet>
      <dgm:spPr/>
    </dgm:pt>
    <dgm:pt modelId="{4F894FE4-D206-41C8-AF7E-2F059EF7A497}" type="pres">
      <dgm:prSet presAssocID="{D71A99E9-9574-442D-A8CA-B21062B246A6}" presName="parSpace" presStyleCnt="0"/>
      <dgm:spPr/>
    </dgm:pt>
    <dgm:pt modelId="{2F548C05-5D23-47B9-9153-0D08392EF497}" type="pres">
      <dgm:prSet presAssocID="{6FAE786F-AC75-4C08-AB21-821A5A2DCB78}" presName="parTxOnly" presStyleLbl="node1" presStyleIdx="1" presStyleCnt="12">
        <dgm:presLayoutVars>
          <dgm:bulletEnabled val="1"/>
        </dgm:presLayoutVars>
      </dgm:prSet>
      <dgm:spPr/>
    </dgm:pt>
    <dgm:pt modelId="{2641F55C-7678-4F0E-9F26-07FCA1D57FDD}" type="pres">
      <dgm:prSet presAssocID="{EB9486F7-414A-4ECD-8706-C58E89D3C254}" presName="parSpace" presStyleCnt="0"/>
      <dgm:spPr/>
    </dgm:pt>
    <dgm:pt modelId="{07D5B92C-B88D-4097-96C2-28859F65CA7F}" type="pres">
      <dgm:prSet presAssocID="{1C4AA4B7-634C-4CBA-8066-E03FD66C6830}" presName="parTxOnly" presStyleLbl="node1" presStyleIdx="2" presStyleCnt="12">
        <dgm:presLayoutVars>
          <dgm:bulletEnabled val="1"/>
        </dgm:presLayoutVars>
      </dgm:prSet>
      <dgm:spPr/>
    </dgm:pt>
    <dgm:pt modelId="{149AD83A-B175-422B-8511-AB5D0AE3C71B}" type="pres">
      <dgm:prSet presAssocID="{31BB5B69-4B99-4D7D-8A85-CD53BEB64987}" presName="parSpace" presStyleCnt="0"/>
      <dgm:spPr/>
    </dgm:pt>
    <dgm:pt modelId="{0BF32CFA-15F8-41C4-A152-C55FC3476C2D}" type="pres">
      <dgm:prSet presAssocID="{85EC93E8-032B-44C3-96BD-D8FC2CDF2A04}" presName="parTxOnly" presStyleLbl="node1" presStyleIdx="3" presStyleCnt="1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12">
        <dgm:presLayoutVars>
          <dgm:bulletEnabled val="1"/>
        </dgm:presLayoutVars>
      </dgm:prSet>
      <dgm:spPr/>
    </dgm:pt>
    <dgm:pt modelId="{25A1145E-2788-45FB-97B7-F8C4089C4654}" type="pres">
      <dgm:prSet presAssocID="{F11C5AE7-F1F8-4B7B-AAC2-50535A342F1D}" presName="parSpace" presStyleCnt="0"/>
      <dgm:spPr/>
    </dgm:pt>
    <dgm:pt modelId="{9FAE840A-45EF-4838-804D-7D38725257B5}" type="pres">
      <dgm:prSet presAssocID="{51A4E85C-7853-4BD1-99B8-500FA732C07C}" presName="parTxOnly" presStyleLbl="node1" presStyleIdx="5" presStyleCnt="12">
        <dgm:presLayoutVars>
          <dgm:bulletEnabled val="1"/>
        </dgm:presLayoutVars>
      </dgm:prSet>
      <dgm:spPr/>
    </dgm:pt>
    <dgm:pt modelId="{BBB638DF-FC3D-4C30-895A-940F06B6343E}" type="pres">
      <dgm:prSet presAssocID="{1D2E3503-D81D-4ED0-BBED-9752F01DDB36}" presName="parSpace" presStyleCnt="0"/>
      <dgm:spPr/>
    </dgm:pt>
    <dgm:pt modelId="{2CC4FF6B-995D-4E35-BB3F-77D64CD4A0D0}" type="pres">
      <dgm:prSet presAssocID="{2473E0C6-F091-45D1-92DF-C3495EF1C401}" presName="parTxOnly" presStyleLbl="node1" presStyleIdx="6" presStyleCnt="12">
        <dgm:presLayoutVars>
          <dgm:bulletEnabled val="1"/>
        </dgm:presLayoutVars>
      </dgm:prSet>
      <dgm:spPr/>
    </dgm:pt>
    <dgm:pt modelId="{1B769117-C156-4328-97A8-A790DE76E5F3}" type="pres">
      <dgm:prSet presAssocID="{180EAE69-2C01-4311-B9E4-412DA1BB2F8A}" presName="parSpace" presStyleCnt="0"/>
      <dgm:spPr/>
    </dgm:pt>
    <dgm:pt modelId="{E0020522-8D25-4C40-9ABB-B5A802558AAC}" type="pres">
      <dgm:prSet presAssocID="{F6F74AEF-BB45-45DA-85BB-D022F832901F}" presName="parTxOnly" presStyleLbl="node1" presStyleIdx="7" presStyleCnt="12">
        <dgm:presLayoutVars>
          <dgm:bulletEnabled val="1"/>
        </dgm:presLayoutVars>
      </dgm:prSet>
      <dgm:spPr/>
    </dgm:pt>
    <dgm:pt modelId="{8CF0E4F3-6CAB-4DF7-8127-F071599528CD}" type="pres">
      <dgm:prSet presAssocID="{0A7681B3-6438-4331-95BA-32E8E2E65E7D}" presName="parSpace" presStyleCnt="0"/>
      <dgm:spPr/>
    </dgm:pt>
    <dgm:pt modelId="{6EE9DACF-3558-46D5-AD94-BB48E49F1489}" type="pres">
      <dgm:prSet presAssocID="{936D745D-CA20-4C08-BC30-D08A12E607A8}" presName="parTxOnly" presStyleLbl="node1" presStyleIdx="8" presStyleCnt="12">
        <dgm:presLayoutVars>
          <dgm:bulletEnabled val="1"/>
        </dgm:presLayoutVars>
      </dgm:prSet>
      <dgm:spPr/>
    </dgm:pt>
    <dgm:pt modelId="{32911B46-F97F-4525-AD59-CFE95FFB94FB}" type="pres">
      <dgm:prSet presAssocID="{3F89783E-1958-4D73-9E9D-4ADDC3DE43EC}" presName="parSpace" presStyleCnt="0"/>
      <dgm:spPr/>
    </dgm:pt>
    <dgm:pt modelId="{B5879791-AD02-494D-9D78-6C22396A75B7}" type="pres">
      <dgm:prSet presAssocID="{0D8A07CC-95B6-4EA0-829E-D9B8D030864E}" presName="parTxOnly" presStyleLbl="node1" presStyleIdx="9" presStyleCnt="12">
        <dgm:presLayoutVars>
          <dgm:bulletEnabled val="1"/>
        </dgm:presLayoutVars>
      </dgm:prSet>
      <dgm:spPr/>
    </dgm:pt>
    <dgm:pt modelId="{58A52110-D620-4823-A6FA-E8FA09D67D59}" type="pres">
      <dgm:prSet presAssocID="{922F579C-F95D-45B9-8EB7-32A2FB74BB9F}" presName="parSpace" presStyleCnt="0"/>
      <dgm:spPr/>
    </dgm:pt>
    <dgm:pt modelId="{92430BDE-7174-4B03-866C-936903DF07F9}" type="pres">
      <dgm:prSet presAssocID="{9CD13DA1-4E5F-4C46-A83B-A6876944F671}" presName="parTxOnly" presStyleLbl="node1" presStyleIdx="10" presStyleCnt="12">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11" presStyleCnt="12">
        <dgm:presLayoutVars>
          <dgm:bulletEnabled val="1"/>
        </dgm:presLayoutVars>
      </dgm:prSet>
      <dgm:spPr/>
    </dgm:pt>
  </dgm:ptLst>
  <dgm:cxnLst>
    <dgm:cxn modelId="{72738101-32A0-482A-BC85-92CF6BCE71EB}" srcId="{70A282F3-4515-4856-B2C0-86AA77246B51}" destId="{B1C5E547-A81E-4965-963A-5969F01DE233}" srcOrd="11" destOrd="0" parTransId="{AE6CC7CD-9FCB-4360-8E79-DF93DAF60737}" sibTransId="{580937A6-3062-43E0-84A4-203220A55668}"/>
    <dgm:cxn modelId="{BC1FA509-B3C6-4E15-9D7F-18D053E21C90}" type="presOf" srcId="{0D8A07CC-95B6-4EA0-829E-D9B8D030864E}" destId="{B5879791-AD02-494D-9D78-6C22396A75B7}" srcOrd="0" destOrd="0" presId="urn:microsoft.com/office/officeart/2005/8/layout/hChevron3"/>
    <dgm:cxn modelId="{8256F109-2CE8-4062-ACC0-DBE387B5E892}" type="presOf" srcId="{70A282F3-4515-4856-B2C0-86AA77246B51}" destId="{776A1F8C-5C31-4691-9C2B-A7F8DF456F32}" srcOrd="0" destOrd="0" presId="urn:microsoft.com/office/officeart/2005/8/layout/hChevron3"/>
    <dgm:cxn modelId="{738C1013-B35C-45FD-A84F-246877F9D9FE}" type="presOf" srcId="{936D745D-CA20-4C08-BC30-D08A12E607A8}" destId="{6EE9DACF-3558-46D5-AD94-BB48E49F1489}" srcOrd="0" destOrd="0" presId="urn:microsoft.com/office/officeart/2005/8/layout/hChevron3"/>
    <dgm:cxn modelId="{AE06BB18-E8A4-4D1E-ACA5-3BC536A79940}" srcId="{70A282F3-4515-4856-B2C0-86AA77246B51}" destId="{51A4E85C-7853-4BD1-99B8-500FA732C07C}" srcOrd="5" destOrd="0" parTransId="{B7C07AFD-23D0-4ADA-AB3D-00F07F4ED878}" sibTransId="{1D2E3503-D81D-4ED0-BBED-9752F01DDB36}"/>
    <dgm:cxn modelId="{E8BBB22B-7300-4868-A083-1104E6BD099B}" type="presOf" srcId="{71854ADA-8CB0-41DE-A023-09C1AF968FE5}" destId="{10216DF6-6500-4360-8168-79C8E29168F6}" srcOrd="0" destOrd="0" presId="urn:microsoft.com/office/officeart/2005/8/layout/hChevron3"/>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1"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0C3B4C51-DA37-44EB-8B1A-A227097089DF}" type="presOf" srcId="{51A4E85C-7853-4BD1-99B8-500FA732C07C}" destId="{9FAE840A-45EF-4838-804D-7D38725257B5}" srcOrd="0" destOrd="0" presId="urn:microsoft.com/office/officeart/2005/8/layout/hChevron3"/>
    <dgm:cxn modelId="{7C96E37D-2221-4703-9830-2485111A4943}" srcId="{70A282F3-4515-4856-B2C0-86AA77246B51}" destId="{1C4AA4B7-634C-4CBA-8066-E03FD66C6830}" srcOrd="2" destOrd="0" parTransId="{F9360B63-235F-4C4F-913A-0129822BD193}" sibTransId="{31BB5B69-4B99-4D7D-8A85-CD53BEB64987}"/>
    <dgm:cxn modelId="{7003787F-7B8C-4EAA-87AB-559D63E64850}" type="presOf" srcId="{2473E0C6-F091-45D1-92DF-C3495EF1C401}" destId="{2CC4FF6B-995D-4E35-BB3F-77D64CD4A0D0}" srcOrd="0" destOrd="0" presId="urn:microsoft.com/office/officeart/2005/8/layout/hChevron3"/>
    <dgm:cxn modelId="{D7169B87-9B7A-456D-8969-26D2699B1861}" srcId="{70A282F3-4515-4856-B2C0-86AA77246B51}" destId="{0D8A07CC-95B6-4EA0-829E-D9B8D030864E}" srcOrd="9" destOrd="0" parTransId="{D1EA18D4-45E8-453B-9846-F7DB3EB607EC}" sibTransId="{922F579C-F95D-45B9-8EB7-32A2FB74BB9F}"/>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10" destOrd="0" parTransId="{A0441888-E3AF-4D12-AB92-613143FC1909}" sibTransId="{1E76E48C-B58D-4209-8280-B24013EBE79B}"/>
    <dgm:cxn modelId="{5B7573AD-785D-4B55-A230-E32D87EAB77C}" srcId="{70A282F3-4515-4856-B2C0-86AA77246B51}" destId="{F6F74AEF-BB45-45DA-85BB-D022F832901F}" srcOrd="7" destOrd="0" parTransId="{31D343A9-D0AF-42AA-80A0-2F8A29E1D15C}" sibTransId="{0A7681B3-6438-4331-95BA-32E8E2E65E7D}"/>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EDF810CE-15C3-42DD-BF0A-6F360788C8CC}" srcId="{70A282F3-4515-4856-B2C0-86AA77246B51}" destId="{936D745D-CA20-4C08-BC30-D08A12E607A8}" srcOrd="8" destOrd="0" parTransId="{5794BC60-2566-4E8B-AF41-932DE9E3CF09}" sibTransId="{3F89783E-1958-4D73-9E9D-4ADDC3DE43EC}"/>
    <dgm:cxn modelId="{2469B8E2-A478-42E2-AA81-10AD3E8626D6}" type="presOf" srcId="{F6F74AEF-BB45-45DA-85BB-D022F832901F}" destId="{E0020522-8D25-4C40-9ABB-B5A802558AAC}"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9587E1F6-0EDF-4079-BE46-C5E4EDAD7C76}" type="presOf" srcId="{1C4AA4B7-634C-4CBA-8066-E03FD66C6830}" destId="{07D5B92C-B88D-4097-96C2-28859F65CA7F}" srcOrd="0" destOrd="0" presId="urn:microsoft.com/office/officeart/2005/8/layout/hChevron3"/>
    <dgm:cxn modelId="{2A5368FE-1C47-49B5-BBAB-3FCDB61912AD}" srcId="{70A282F3-4515-4856-B2C0-86AA77246B51}" destId="{2473E0C6-F091-45D1-92DF-C3495EF1C401}" srcOrd="6" destOrd="0" parTransId="{4433C147-A76C-4373-82A9-5E8D9C6D1838}" sibTransId="{180EAE69-2C01-4311-B9E4-412DA1BB2F8A}"/>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23E8F3E0-0D4E-44EC-A5D5-384FB891694A}" type="presParOf" srcId="{776A1F8C-5C31-4691-9C2B-A7F8DF456F32}" destId="{2F548C05-5D23-47B9-9153-0D08392EF497}" srcOrd="2" destOrd="0" presId="urn:microsoft.com/office/officeart/2005/8/layout/hChevron3"/>
    <dgm:cxn modelId="{6B743A57-743D-4B08-99B0-997F146DC9E6}" type="presParOf" srcId="{776A1F8C-5C31-4691-9C2B-A7F8DF456F32}" destId="{2641F55C-7678-4F0E-9F26-07FCA1D57FDD}" srcOrd="3" destOrd="0" presId="urn:microsoft.com/office/officeart/2005/8/layout/hChevron3"/>
    <dgm:cxn modelId="{DC205062-3D57-485B-A4A3-88E08CF67B73}" type="presParOf" srcId="{776A1F8C-5C31-4691-9C2B-A7F8DF456F32}" destId="{07D5B92C-B88D-4097-96C2-28859F65CA7F}" srcOrd="4" destOrd="0" presId="urn:microsoft.com/office/officeart/2005/8/layout/hChevron3"/>
    <dgm:cxn modelId="{564C1AF4-A875-4033-AC0C-3A982FD8735B}" type="presParOf" srcId="{776A1F8C-5C31-4691-9C2B-A7F8DF456F32}" destId="{149AD83A-B175-422B-8511-AB5D0AE3C71B}"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2A60B205-ECBC-4A54-8744-FD5CBA466B06}" type="presParOf" srcId="{776A1F8C-5C31-4691-9C2B-A7F8DF456F32}" destId="{9FAE840A-45EF-4838-804D-7D38725257B5}" srcOrd="10" destOrd="0" presId="urn:microsoft.com/office/officeart/2005/8/layout/hChevron3"/>
    <dgm:cxn modelId="{43B5F5F6-6381-4D48-B856-1AB4A62ACFE7}" type="presParOf" srcId="{776A1F8C-5C31-4691-9C2B-A7F8DF456F32}" destId="{BBB638DF-FC3D-4C30-895A-940F06B6343E}" srcOrd="11" destOrd="0" presId="urn:microsoft.com/office/officeart/2005/8/layout/hChevron3"/>
    <dgm:cxn modelId="{3459719D-6CFD-462C-B8D1-15E16C375775}" type="presParOf" srcId="{776A1F8C-5C31-4691-9C2B-A7F8DF456F32}" destId="{2CC4FF6B-995D-4E35-BB3F-77D64CD4A0D0}" srcOrd="12" destOrd="0" presId="urn:microsoft.com/office/officeart/2005/8/layout/hChevron3"/>
    <dgm:cxn modelId="{9BEB9B76-D675-43EF-8776-EF1C3FA58311}" type="presParOf" srcId="{776A1F8C-5C31-4691-9C2B-A7F8DF456F32}" destId="{1B769117-C156-4328-97A8-A790DE76E5F3}" srcOrd="13" destOrd="0" presId="urn:microsoft.com/office/officeart/2005/8/layout/hChevron3"/>
    <dgm:cxn modelId="{3A64E952-699F-4EC7-9C53-12B304A1AC65}" type="presParOf" srcId="{776A1F8C-5C31-4691-9C2B-A7F8DF456F32}" destId="{E0020522-8D25-4C40-9ABB-B5A802558AAC}" srcOrd="14" destOrd="0" presId="urn:microsoft.com/office/officeart/2005/8/layout/hChevron3"/>
    <dgm:cxn modelId="{7C42AB26-C2B4-4645-A7A3-40E0E203DE4E}" type="presParOf" srcId="{776A1F8C-5C31-4691-9C2B-A7F8DF456F32}" destId="{8CF0E4F3-6CAB-4DF7-8127-F071599528CD}" srcOrd="15" destOrd="0" presId="urn:microsoft.com/office/officeart/2005/8/layout/hChevron3"/>
    <dgm:cxn modelId="{D9A9EFE4-1844-4005-8BED-2FB2A5DC5673}" type="presParOf" srcId="{776A1F8C-5C31-4691-9C2B-A7F8DF456F32}" destId="{6EE9DACF-3558-46D5-AD94-BB48E49F1489}" srcOrd="16" destOrd="0" presId="urn:microsoft.com/office/officeart/2005/8/layout/hChevron3"/>
    <dgm:cxn modelId="{DDC766BE-4A32-4C0C-825B-A9815018E346}" type="presParOf" srcId="{776A1F8C-5C31-4691-9C2B-A7F8DF456F32}" destId="{32911B46-F97F-4525-AD59-CFE95FFB94FB}" srcOrd="17" destOrd="0" presId="urn:microsoft.com/office/officeart/2005/8/layout/hChevron3"/>
    <dgm:cxn modelId="{50FEB9A3-6A5E-493F-B5D2-A491D2B86465}" type="presParOf" srcId="{776A1F8C-5C31-4691-9C2B-A7F8DF456F32}" destId="{B5879791-AD02-494D-9D78-6C22396A75B7}" srcOrd="18" destOrd="0" presId="urn:microsoft.com/office/officeart/2005/8/layout/hChevron3"/>
    <dgm:cxn modelId="{0534FCC8-F103-4C46-8CA6-2E6FE1A79070}" type="presParOf" srcId="{776A1F8C-5C31-4691-9C2B-A7F8DF456F32}" destId="{58A52110-D620-4823-A6FA-E8FA09D67D59}" srcOrd="19" destOrd="0" presId="urn:microsoft.com/office/officeart/2005/8/layout/hChevron3"/>
    <dgm:cxn modelId="{FA103E51-2275-407D-9C53-E55B4CF21AE3}" type="presParOf" srcId="{776A1F8C-5C31-4691-9C2B-A7F8DF456F32}" destId="{92430BDE-7174-4B03-866C-936903DF07F9}" srcOrd="20" destOrd="0" presId="urn:microsoft.com/office/officeart/2005/8/layout/hChevron3"/>
    <dgm:cxn modelId="{F31D3BCB-2AFA-458D-96BF-227456F0A622}" type="presParOf" srcId="{776A1F8C-5C31-4691-9C2B-A7F8DF456F32}" destId="{67BB3DEC-BE6B-4F48-94DF-D5CCA4276827}" srcOrd="21" destOrd="0" presId="urn:microsoft.com/office/officeart/2005/8/layout/hChevron3"/>
    <dgm:cxn modelId="{E192B9E4-C8EF-43DC-BA11-78FD917000E5}" type="presParOf" srcId="{776A1F8C-5C31-4691-9C2B-A7F8DF456F32}" destId="{2CB68F4E-D058-4ECE-8D28-436B2D71DCC9}" srcOrd="22"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9.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200" dirty="0">
              <a:hlinkClick xmlns:r="http://schemas.openxmlformats.org/officeDocument/2006/relationships" r:id="rId1" action="ppaction://hlinksldjump"/>
            </a:rPr>
            <a:t>I. Starter</a:t>
          </a:r>
          <a:endParaRPr lang="fr-FR" sz="1200" dirty="0"/>
        </a:p>
      </dgm:t>
    </dgm:pt>
    <dgm:pt modelId="{C735A598-7BAA-4198-B3DB-B75AF76A8085}" type="parTrans" cxnId="{C66094AE-62B6-4AC2-AD90-6DDD41DB0420}">
      <dgm:prSet/>
      <dgm:spPr/>
      <dgm:t>
        <a:bodyPr/>
        <a:lstStyle/>
        <a:p>
          <a:endParaRPr lang="fr-FR" sz="1200"/>
        </a:p>
      </dgm:t>
    </dgm:pt>
    <dgm:pt modelId="{D71A99E9-9574-442D-A8CA-B21062B246A6}" type="sibTrans" cxnId="{C66094AE-62B6-4AC2-AD90-6DDD41DB0420}">
      <dgm:prSet/>
      <dgm:spPr/>
      <dgm:t>
        <a:bodyPr/>
        <a:lstStyle/>
        <a:p>
          <a:endParaRPr lang="fr-FR" sz="1200"/>
        </a:p>
      </dgm:t>
    </dgm:pt>
    <dgm:pt modelId="{6FAE786F-AC75-4C08-AB21-821A5A2DCB78}">
      <dgm:prSet phldrT="[Texte]" custT="1"/>
      <dgm:spPr>
        <a:solidFill>
          <a:schemeClr val="accent6">
            <a:lumMod val="20000"/>
            <a:lumOff val="80000"/>
          </a:schemeClr>
        </a:solidFill>
      </dgm:spPr>
      <dgm:t>
        <a:bodyPr/>
        <a:lstStyle/>
        <a:p>
          <a:r>
            <a:rPr lang="fr-FR" sz="1200" dirty="0">
              <a:hlinkClick xmlns:r="http://schemas.openxmlformats.org/officeDocument/2006/relationships" r:id="rId2" action="ppaction://hlinksldjump"/>
            </a:rPr>
            <a:t>II. C. texte</a:t>
          </a:r>
          <a:endParaRPr lang="fr-FR" sz="1200" dirty="0"/>
        </a:p>
      </dgm:t>
    </dgm:pt>
    <dgm:pt modelId="{995DA614-9380-4BB6-AF59-3DCB142B5F48}" type="parTrans" cxnId="{999FA33F-C5F2-4496-9223-5605050F10AE}">
      <dgm:prSet/>
      <dgm:spPr/>
      <dgm:t>
        <a:bodyPr/>
        <a:lstStyle/>
        <a:p>
          <a:endParaRPr lang="fr-FR" sz="1200"/>
        </a:p>
      </dgm:t>
    </dgm:pt>
    <dgm:pt modelId="{EB9486F7-414A-4ECD-8706-C58E89D3C254}" type="sibTrans" cxnId="{999FA33F-C5F2-4496-9223-5605050F10AE}">
      <dgm:prSet/>
      <dgm:spPr/>
      <dgm:t>
        <a:bodyPr/>
        <a:lstStyle/>
        <a:p>
          <a:endParaRPr lang="fr-FR" sz="1200"/>
        </a:p>
      </dgm:t>
    </dgm:pt>
    <dgm:pt modelId="{85EC93E8-032B-44C3-96BD-D8FC2CDF2A04}">
      <dgm:prSet phldrT="[Texte]" custT="1"/>
      <dgm:spPr>
        <a:solidFill>
          <a:schemeClr val="accent6">
            <a:lumMod val="20000"/>
            <a:lumOff val="80000"/>
          </a:schemeClr>
        </a:solidFill>
      </dgm:spPr>
      <dgm:t>
        <a:bodyPr/>
        <a:lstStyle/>
        <a:p>
          <a:r>
            <a:rPr lang="fr-FR" sz="1200" dirty="0">
              <a:hlinkClick xmlns:r="http://schemas.openxmlformats.org/officeDocument/2006/relationships" r:id="rId3" action="ppaction://hlinksldjump"/>
            </a:rPr>
            <a:t>IV. Gr: qté définie</a:t>
          </a:r>
          <a:endParaRPr lang="fr-FR" sz="1200" dirty="0"/>
        </a:p>
      </dgm:t>
    </dgm:pt>
    <dgm:pt modelId="{B0ED8357-9422-40D9-916C-E231BBDB607E}" type="parTrans" cxnId="{0A00E1CB-F810-44A5-A8D7-65B7092DF0AD}">
      <dgm:prSet/>
      <dgm:spPr/>
      <dgm:t>
        <a:bodyPr/>
        <a:lstStyle/>
        <a:p>
          <a:endParaRPr lang="fr-FR" sz="1200"/>
        </a:p>
      </dgm:t>
    </dgm:pt>
    <dgm:pt modelId="{9936B63E-A76D-4026-BBC4-6A1BEE9FE167}" type="sibTrans" cxnId="{0A00E1CB-F810-44A5-A8D7-65B7092DF0AD}">
      <dgm:prSet/>
      <dgm:spPr/>
      <dgm:t>
        <a:bodyPr/>
        <a:lstStyle/>
        <a:p>
          <a:endParaRPr lang="fr-FR" sz="1200"/>
        </a:p>
      </dgm:t>
    </dgm:pt>
    <dgm:pt modelId="{63BF9446-41F9-44D2-88CF-A079D597BA95}">
      <dgm:prSet phldrT="[Texte]" custT="1"/>
      <dgm:spPr>
        <a:solidFill>
          <a:schemeClr val="accent6">
            <a:lumMod val="20000"/>
            <a:lumOff val="80000"/>
          </a:schemeClr>
        </a:solidFill>
      </dgm:spPr>
      <dgm:t>
        <a:bodyPr/>
        <a:lstStyle/>
        <a:p>
          <a:r>
            <a:rPr lang="fr-FR" sz="1200" dirty="0">
              <a:hlinkClick xmlns:r="http://schemas.openxmlformats.org/officeDocument/2006/relationships" r:id="rId4" action="ppaction://hlinksldjump"/>
            </a:rPr>
            <a:t>V. Gr: qté indéfinie</a:t>
          </a:r>
          <a:endParaRPr lang="fr-FR" sz="1200" dirty="0"/>
        </a:p>
      </dgm:t>
    </dgm:pt>
    <dgm:pt modelId="{9AEBF485-80B7-4E72-B632-6D0248883F53}" type="parTrans" cxnId="{B2C73BEB-7BFC-4B9A-BF95-0C73B50EBA98}">
      <dgm:prSet/>
      <dgm:spPr/>
      <dgm:t>
        <a:bodyPr/>
        <a:lstStyle/>
        <a:p>
          <a:endParaRPr lang="fr-FR" sz="1200"/>
        </a:p>
      </dgm:t>
    </dgm:pt>
    <dgm:pt modelId="{F11C5AE7-F1F8-4B7B-AAC2-50535A342F1D}" type="sibTrans" cxnId="{B2C73BEB-7BFC-4B9A-BF95-0C73B50EBA98}">
      <dgm:prSet/>
      <dgm:spPr/>
      <dgm:t>
        <a:bodyPr/>
        <a:lstStyle/>
        <a:p>
          <a:endParaRPr lang="fr-FR" sz="1200"/>
        </a:p>
      </dgm:t>
    </dgm:pt>
    <dgm:pt modelId="{9CD13DA1-4E5F-4C46-A83B-A6876944F671}">
      <dgm:prSet phldrT="[Texte]" custT="1"/>
      <dgm:spPr>
        <a:solidFill>
          <a:schemeClr val="accent6">
            <a:lumMod val="20000"/>
            <a:lumOff val="80000"/>
          </a:schemeClr>
        </a:solidFill>
      </dgm:spPr>
      <dgm:t>
        <a:bodyPr/>
        <a:lstStyle/>
        <a:p>
          <a:r>
            <a:rPr lang="fr-FR" sz="1200" dirty="0">
              <a:hlinkClick xmlns:r="http://schemas.openxmlformats.org/officeDocument/2006/relationships" r:id="rId5" action="ppaction://hlinksldjump"/>
            </a:rPr>
            <a:t>XI. Phonétique</a:t>
          </a:r>
          <a:endParaRPr lang="fr-FR" sz="1200" dirty="0"/>
        </a:p>
      </dgm:t>
    </dgm:pt>
    <dgm:pt modelId="{A0441888-E3AF-4D12-AB92-613143FC1909}" type="parTrans" cxnId="{C85385A2-F66B-431C-B9AC-A00FB80E79EB}">
      <dgm:prSet/>
      <dgm:spPr/>
      <dgm:t>
        <a:bodyPr/>
        <a:lstStyle/>
        <a:p>
          <a:endParaRPr lang="fr-FR" sz="1200"/>
        </a:p>
      </dgm:t>
    </dgm:pt>
    <dgm:pt modelId="{1E76E48C-B58D-4209-8280-B24013EBE79B}" type="sibTrans" cxnId="{C85385A2-F66B-431C-B9AC-A00FB80E79EB}">
      <dgm:prSet/>
      <dgm:spPr/>
      <dgm:t>
        <a:bodyPr/>
        <a:lstStyle/>
        <a:p>
          <a:endParaRPr lang="fr-FR" sz="1200"/>
        </a:p>
      </dgm:t>
    </dgm:pt>
    <dgm:pt modelId="{B1C5E547-A81E-4965-963A-5969F01DE233}">
      <dgm:prSet phldrT="[Texte]" custT="1"/>
      <dgm:spPr>
        <a:solidFill>
          <a:schemeClr val="accent6">
            <a:lumMod val="20000"/>
            <a:lumOff val="80000"/>
          </a:schemeClr>
        </a:solidFill>
      </dgm:spPr>
      <dgm:t>
        <a:bodyPr/>
        <a:lstStyle/>
        <a:p>
          <a:r>
            <a:rPr lang="fr-FR" sz="1200" dirty="0">
              <a:hlinkClick xmlns:r="http://schemas.openxmlformats.org/officeDocument/2006/relationships" r:id="rId6" action="ppaction://hlinksldjump"/>
            </a:rPr>
            <a:t>XII. Production</a:t>
          </a:r>
          <a:endParaRPr lang="fr-FR" sz="1200" dirty="0"/>
        </a:p>
      </dgm:t>
    </dgm:pt>
    <dgm:pt modelId="{AE6CC7CD-9FCB-4360-8E79-DF93DAF60737}" type="parTrans" cxnId="{72738101-32A0-482A-BC85-92CF6BCE71EB}">
      <dgm:prSet/>
      <dgm:spPr/>
      <dgm:t>
        <a:bodyPr/>
        <a:lstStyle/>
        <a:p>
          <a:endParaRPr lang="fr-FR" sz="1200"/>
        </a:p>
      </dgm:t>
    </dgm:pt>
    <dgm:pt modelId="{580937A6-3062-43E0-84A4-203220A55668}" type="sibTrans" cxnId="{72738101-32A0-482A-BC85-92CF6BCE71EB}">
      <dgm:prSet/>
      <dgm:spPr/>
      <dgm:t>
        <a:bodyPr/>
        <a:lstStyle/>
        <a:p>
          <a:endParaRPr lang="fr-FR" sz="1200"/>
        </a:p>
      </dgm:t>
    </dgm:pt>
    <dgm:pt modelId="{51A4E85C-7853-4BD1-99B8-500FA732C07C}">
      <dgm:prSet phldrT="[Texte]" custT="1"/>
      <dgm:spPr>
        <a:solidFill>
          <a:schemeClr val="accent6">
            <a:lumMod val="20000"/>
            <a:lumOff val="80000"/>
          </a:schemeClr>
        </a:solidFill>
      </dgm:spPr>
      <dgm:t>
        <a:bodyPr/>
        <a:lstStyle/>
        <a:p>
          <a:r>
            <a:rPr lang="fr-FR" sz="1200" dirty="0">
              <a:hlinkClick xmlns:r="http://schemas.openxmlformats.org/officeDocument/2006/relationships" r:id="rId7" action="ppaction://hlinksldjump"/>
            </a:rPr>
            <a:t>VI. </a:t>
          </a:r>
          <a:r>
            <a:rPr lang="fr-FR" sz="1200" dirty="0" err="1">
              <a:hlinkClick xmlns:r="http://schemas.openxmlformats.org/officeDocument/2006/relationships" r:id="rId7" action="ppaction://hlinksldjump"/>
            </a:rPr>
            <a:t>Voc</a:t>
          </a:r>
          <a:r>
            <a:rPr lang="fr-FR" sz="1200" dirty="0">
              <a:hlinkClick xmlns:r="http://schemas.openxmlformats.org/officeDocument/2006/relationships" r:id="rId7" action="ppaction://hlinksldjump"/>
            </a:rPr>
            <a:t>: actions</a:t>
          </a:r>
          <a:endParaRPr lang="fr-FR" sz="1200" dirty="0"/>
        </a:p>
      </dgm:t>
    </dgm:pt>
    <dgm:pt modelId="{B7C07AFD-23D0-4ADA-AB3D-00F07F4ED878}" type="parTrans" cxnId="{AE06BB18-E8A4-4D1E-ACA5-3BC536A79940}">
      <dgm:prSet/>
      <dgm:spPr/>
      <dgm:t>
        <a:bodyPr/>
        <a:lstStyle/>
        <a:p>
          <a:endParaRPr lang="fr-FR" sz="1200"/>
        </a:p>
      </dgm:t>
    </dgm:pt>
    <dgm:pt modelId="{1D2E3503-D81D-4ED0-BBED-9752F01DDB36}" type="sibTrans" cxnId="{AE06BB18-E8A4-4D1E-ACA5-3BC536A79940}">
      <dgm:prSet/>
      <dgm:spPr/>
      <dgm:t>
        <a:bodyPr/>
        <a:lstStyle/>
        <a:p>
          <a:endParaRPr lang="fr-FR" sz="1200"/>
        </a:p>
      </dgm:t>
    </dgm:pt>
    <dgm:pt modelId="{2473E0C6-F091-45D1-92DF-C3495EF1C401}">
      <dgm:prSet phldrT="[Texte]" custT="1"/>
      <dgm:spPr>
        <a:solidFill>
          <a:schemeClr val="accent6">
            <a:lumMod val="20000"/>
            <a:lumOff val="80000"/>
          </a:schemeClr>
        </a:solidFill>
      </dgm:spPr>
      <dgm:t>
        <a:bodyPr/>
        <a:lstStyle/>
        <a:p>
          <a:r>
            <a:rPr lang="fr-FR" sz="1200" dirty="0">
              <a:hlinkClick xmlns:r="http://schemas.openxmlformats.org/officeDocument/2006/relationships" r:id="rId8" action="ppaction://hlinksldjump"/>
            </a:rPr>
            <a:t>VII. Gr: COD</a:t>
          </a:r>
          <a:endParaRPr lang="fr-FR" sz="1200" dirty="0"/>
        </a:p>
      </dgm:t>
    </dgm:pt>
    <dgm:pt modelId="{4433C147-A76C-4373-82A9-5E8D9C6D1838}" type="parTrans" cxnId="{2A5368FE-1C47-49B5-BBAB-3FCDB61912AD}">
      <dgm:prSet/>
      <dgm:spPr/>
      <dgm:t>
        <a:bodyPr/>
        <a:lstStyle/>
        <a:p>
          <a:endParaRPr lang="fr-FR" sz="1200"/>
        </a:p>
      </dgm:t>
    </dgm:pt>
    <dgm:pt modelId="{180EAE69-2C01-4311-B9E4-412DA1BB2F8A}" type="sibTrans" cxnId="{2A5368FE-1C47-49B5-BBAB-3FCDB61912AD}">
      <dgm:prSet/>
      <dgm:spPr/>
      <dgm:t>
        <a:bodyPr/>
        <a:lstStyle/>
        <a:p>
          <a:endParaRPr lang="fr-FR" sz="1200"/>
        </a:p>
      </dgm:t>
    </dgm:pt>
    <dgm:pt modelId="{F6F74AEF-BB45-45DA-85BB-D022F832901F}">
      <dgm:prSet phldrT="[Texte]" custT="1"/>
      <dgm:spPr>
        <a:solidFill>
          <a:schemeClr val="accent6">
            <a:lumMod val="20000"/>
            <a:lumOff val="80000"/>
          </a:schemeClr>
        </a:solidFill>
      </dgm:spPr>
      <dgm:t>
        <a:bodyPr/>
        <a:lstStyle/>
        <a:p>
          <a:r>
            <a:rPr lang="fr-FR" sz="1200" dirty="0">
              <a:hlinkClick xmlns:r="http://schemas.openxmlformats.org/officeDocument/2006/relationships" r:id="rId9" action="ppaction://hlinksldjump"/>
            </a:rPr>
            <a:t>VIII. Gr: prés. progressif</a:t>
          </a:r>
          <a:endParaRPr lang="fr-FR" sz="1200" dirty="0"/>
        </a:p>
      </dgm:t>
    </dgm:pt>
    <dgm:pt modelId="{31D343A9-D0AF-42AA-80A0-2F8A29E1D15C}" type="parTrans" cxnId="{5B7573AD-785D-4B55-A230-E32D87EAB77C}">
      <dgm:prSet/>
      <dgm:spPr/>
      <dgm:t>
        <a:bodyPr/>
        <a:lstStyle/>
        <a:p>
          <a:endParaRPr lang="fr-FR" sz="1200"/>
        </a:p>
      </dgm:t>
    </dgm:pt>
    <dgm:pt modelId="{0A7681B3-6438-4331-95BA-32E8E2E65E7D}" type="sibTrans" cxnId="{5B7573AD-785D-4B55-A230-E32D87EAB77C}">
      <dgm:prSet/>
      <dgm:spPr/>
      <dgm:t>
        <a:bodyPr/>
        <a:lstStyle/>
        <a:p>
          <a:endParaRPr lang="fr-FR" sz="1200"/>
        </a:p>
      </dgm:t>
    </dgm:pt>
    <dgm:pt modelId="{936D745D-CA20-4C08-BC30-D08A12E607A8}">
      <dgm:prSet phldrT="[Texte]" custT="1"/>
      <dgm:spPr>
        <a:solidFill>
          <a:srgbClr val="FFC000"/>
        </a:solidFill>
      </dgm:spPr>
      <dgm:t>
        <a:bodyPr/>
        <a:lstStyle/>
        <a:p>
          <a:r>
            <a:rPr lang="fr-FR" sz="1200" dirty="0">
              <a:hlinkClick xmlns:r="http://schemas.openxmlformats.org/officeDocument/2006/relationships" r:id="rId10" action="ppaction://hlinksldjump"/>
            </a:rPr>
            <a:t>IX. </a:t>
          </a:r>
          <a:r>
            <a:rPr lang="fr-FR" sz="1200" dirty="0" err="1">
              <a:hlinkClick xmlns:r="http://schemas.openxmlformats.org/officeDocument/2006/relationships" r:id="rId10" action="ppaction://hlinksldjump"/>
            </a:rPr>
            <a:t>Voc</a:t>
          </a:r>
          <a:r>
            <a:rPr lang="fr-FR" sz="1200" dirty="0">
              <a:hlinkClick xmlns:r="http://schemas.openxmlformats.org/officeDocument/2006/relationships" r:id="rId10" action="ppaction://hlinksldjump"/>
            </a:rPr>
            <a:t>: connecteurs</a:t>
          </a:r>
          <a:endParaRPr lang="fr-FR" sz="1200" dirty="0"/>
        </a:p>
      </dgm:t>
    </dgm:pt>
    <dgm:pt modelId="{5794BC60-2566-4E8B-AF41-932DE9E3CF09}" type="parTrans" cxnId="{EDF810CE-15C3-42DD-BF0A-6F360788C8CC}">
      <dgm:prSet/>
      <dgm:spPr/>
      <dgm:t>
        <a:bodyPr/>
        <a:lstStyle/>
        <a:p>
          <a:endParaRPr lang="fr-FR" sz="1200"/>
        </a:p>
      </dgm:t>
    </dgm:pt>
    <dgm:pt modelId="{3F89783E-1958-4D73-9E9D-4ADDC3DE43EC}" type="sibTrans" cxnId="{EDF810CE-15C3-42DD-BF0A-6F360788C8CC}">
      <dgm:prSet/>
      <dgm:spPr/>
      <dgm:t>
        <a:bodyPr/>
        <a:lstStyle/>
        <a:p>
          <a:endParaRPr lang="fr-FR" sz="1200"/>
        </a:p>
      </dgm:t>
    </dgm:pt>
    <dgm:pt modelId="{0D8A07CC-95B6-4EA0-829E-D9B8D030864E}">
      <dgm:prSet phldrT="[Texte]" custT="1"/>
      <dgm:spPr>
        <a:solidFill>
          <a:schemeClr val="accent6">
            <a:lumMod val="20000"/>
            <a:lumOff val="80000"/>
          </a:schemeClr>
        </a:solidFill>
      </dgm:spPr>
      <dgm:t>
        <a:bodyPr/>
        <a:lstStyle/>
        <a:p>
          <a:r>
            <a:rPr lang="fr-FR" sz="1200" dirty="0">
              <a:hlinkClick xmlns:r="http://schemas.openxmlformats.org/officeDocument/2006/relationships" r:id="rId11" action="ppaction://hlinksldjump"/>
            </a:rPr>
            <a:t>X. </a:t>
          </a:r>
          <a:r>
            <a:rPr lang="fr-FR" sz="1200" dirty="0" err="1">
              <a:hlinkClick xmlns:r="http://schemas.openxmlformats.org/officeDocument/2006/relationships" r:id="rId11" action="ppaction://hlinksldjump"/>
            </a:rPr>
            <a:t>Voc</a:t>
          </a:r>
          <a:r>
            <a:rPr lang="fr-FR" sz="1200" dirty="0">
              <a:hlinkClick xmlns:r="http://schemas.openxmlformats.org/officeDocument/2006/relationships" r:id="rId11" action="ppaction://hlinksldjump"/>
            </a:rPr>
            <a:t>: opinion</a:t>
          </a:r>
          <a:endParaRPr lang="fr-FR" sz="1200" dirty="0"/>
        </a:p>
      </dgm:t>
    </dgm:pt>
    <dgm:pt modelId="{D1EA18D4-45E8-453B-9846-F7DB3EB607EC}" type="parTrans" cxnId="{D7169B87-9B7A-456D-8969-26D2699B1861}">
      <dgm:prSet/>
      <dgm:spPr/>
      <dgm:t>
        <a:bodyPr/>
        <a:lstStyle/>
        <a:p>
          <a:endParaRPr lang="fr-FR" sz="1200"/>
        </a:p>
      </dgm:t>
    </dgm:pt>
    <dgm:pt modelId="{922F579C-F95D-45B9-8EB7-32A2FB74BB9F}" type="sibTrans" cxnId="{D7169B87-9B7A-456D-8969-26D2699B1861}">
      <dgm:prSet/>
      <dgm:spPr/>
      <dgm:t>
        <a:bodyPr/>
        <a:lstStyle/>
        <a:p>
          <a:endParaRPr lang="fr-FR" sz="1200"/>
        </a:p>
      </dgm:t>
    </dgm:pt>
    <dgm:pt modelId="{1C4AA4B7-634C-4CBA-8066-E03FD66C6830}">
      <dgm:prSet phldrT="[Texte]" custT="1"/>
      <dgm:spPr>
        <a:solidFill>
          <a:schemeClr val="accent6">
            <a:lumMod val="20000"/>
            <a:lumOff val="80000"/>
          </a:schemeClr>
        </a:solidFill>
      </dgm:spPr>
      <dgm:t>
        <a:bodyPr/>
        <a:lstStyle/>
        <a:p>
          <a:r>
            <a:rPr lang="fr-FR" sz="1200" dirty="0">
              <a:hlinkClick xmlns:r="http://schemas.openxmlformats.org/officeDocument/2006/relationships" r:id="rId12" action="ppaction://hlinksldjump"/>
            </a:rPr>
            <a:t>III. </a:t>
          </a:r>
          <a:r>
            <a:rPr lang="fr-FR" sz="1200" dirty="0" err="1">
              <a:hlinkClick xmlns:r="http://schemas.openxmlformats.org/officeDocument/2006/relationships" r:id="rId12" action="ppaction://hlinksldjump"/>
            </a:rPr>
            <a:t>Voc</a:t>
          </a:r>
          <a:r>
            <a:rPr lang="fr-FR" sz="1200" dirty="0">
              <a:hlinkClick xmlns:r="http://schemas.openxmlformats.org/officeDocument/2006/relationships" r:id="rId12" action="ppaction://hlinksldjump"/>
            </a:rPr>
            <a:t>: aliments</a:t>
          </a:r>
          <a:endParaRPr lang="fr-FR" sz="1200" dirty="0"/>
        </a:p>
      </dgm:t>
    </dgm:pt>
    <dgm:pt modelId="{F9360B63-235F-4C4F-913A-0129822BD193}" type="parTrans" cxnId="{7C96E37D-2221-4703-9830-2485111A4943}">
      <dgm:prSet/>
      <dgm:spPr/>
      <dgm:t>
        <a:bodyPr/>
        <a:lstStyle/>
        <a:p>
          <a:endParaRPr lang="fr-FR" sz="1200"/>
        </a:p>
      </dgm:t>
    </dgm:pt>
    <dgm:pt modelId="{31BB5B69-4B99-4D7D-8A85-CD53BEB64987}" type="sibTrans" cxnId="{7C96E37D-2221-4703-9830-2485111A4943}">
      <dgm:prSet/>
      <dgm:spPr/>
      <dgm:t>
        <a:bodyPr/>
        <a:lstStyle/>
        <a:p>
          <a:endParaRPr lang="fr-FR" sz="12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12">
        <dgm:presLayoutVars>
          <dgm:bulletEnabled val="1"/>
        </dgm:presLayoutVars>
      </dgm:prSet>
      <dgm:spPr/>
    </dgm:pt>
    <dgm:pt modelId="{4F894FE4-D206-41C8-AF7E-2F059EF7A497}" type="pres">
      <dgm:prSet presAssocID="{D71A99E9-9574-442D-A8CA-B21062B246A6}" presName="parSpace" presStyleCnt="0"/>
      <dgm:spPr/>
    </dgm:pt>
    <dgm:pt modelId="{2F548C05-5D23-47B9-9153-0D08392EF497}" type="pres">
      <dgm:prSet presAssocID="{6FAE786F-AC75-4C08-AB21-821A5A2DCB78}" presName="parTxOnly" presStyleLbl="node1" presStyleIdx="1" presStyleCnt="12">
        <dgm:presLayoutVars>
          <dgm:bulletEnabled val="1"/>
        </dgm:presLayoutVars>
      </dgm:prSet>
      <dgm:spPr/>
    </dgm:pt>
    <dgm:pt modelId="{2641F55C-7678-4F0E-9F26-07FCA1D57FDD}" type="pres">
      <dgm:prSet presAssocID="{EB9486F7-414A-4ECD-8706-C58E89D3C254}" presName="parSpace" presStyleCnt="0"/>
      <dgm:spPr/>
    </dgm:pt>
    <dgm:pt modelId="{07D5B92C-B88D-4097-96C2-28859F65CA7F}" type="pres">
      <dgm:prSet presAssocID="{1C4AA4B7-634C-4CBA-8066-E03FD66C6830}" presName="parTxOnly" presStyleLbl="node1" presStyleIdx="2" presStyleCnt="12">
        <dgm:presLayoutVars>
          <dgm:bulletEnabled val="1"/>
        </dgm:presLayoutVars>
      </dgm:prSet>
      <dgm:spPr/>
    </dgm:pt>
    <dgm:pt modelId="{149AD83A-B175-422B-8511-AB5D0AE3C71B}" type="pres">
      <dgm:prSet presAssocID="{31BB5B69-4B99-4D7D-8A85-CD53BEB64987}" presName="parSpace" presStyleCnt="0"/>
      <dgm:spPr/>
    </dgm:pt>
    <dgm:pt modelId="{0BF32CFA-15F8-41C4-A152-C55FC3476C2D}" type="pres">
      <dgm:prSet presAssocID="{85EC93E8-032B-44C3-96BD-D8FC2CDF2A04}" presName="parTxOnly" presStyleLbl="node1" presStyleIdx="3" presStyleCnt="1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12">
        <dgm:presLayoutVars>
          <dgm:bulletEnabled val="1"/>
        </dgm:presLayoutVars>
      </dgm:prSet>
      <dgm:spPr/>
    </dgm:pt>
    <dgm:pt modelId="{25A1145E-2788-45FB-97B7-F8C4089C4654}" type="pres">
      <dgm:prSet presAssocID="{F11C5AE7-F1F8-4B7B-AAC2-50535A342F1D}" presName="parSpace" presStyleCnt="0"/>
      <dgm:spPr/>
    </dgm:pt>
    <dgm:pt modelId="{9FAE840A-45EF-4838-804D-7D38725257B5}" type="pres">
      <dgm:prSet presAssocID="{51A4E85C-7853-4BD1-99B8-500FA732C07C}" presName="parTxOnly" presStyleLbl="node1" presStyleIdx="5" presStyleCnt="12">
        <dgm:presLayoutVars>
          <dgm:bulletEnabled val="1"/>
        </dgm:presLayoutVars>
      </dgm:prSet>
      <dgm:spPr/>
    </dgm:pt>
    <dgm:pt modelId="{BBB638DF-FC3D-4C30-895A-940F06B6343E}" type="pres">
      <dgm:prSet presAssocID="{1D2E3503-D81D-4ED0-BBED-9752F01DDB36}" presName="parSpace" presStyleCnt="0"/>
      <dgm:spPr/>
    </dgm:pt>
    <dgm:pt modelId="{2CC4FF6B-995D-4E35-BB3F-77D64CD4A0D0}" type="pres">
      <dgm:prSet presAssocID="{2473E0C6-F091-45D1-92DF-C3495EF1C401}" presName="parTxOnly" presStyleLbl="node1" presStyleIdx="6" presStyleCnt="12">
        <dgm:presLayoutVars>
          <dgm:bulletEnabled val="1"/>
        </dgm:presLayoutVars>
      </dgm:prSet>
      <dgm:spPr/>
    </dgm:pt>
    <dgm:pt modelId="{1B769117-C156-4328-97A8-A790DE76E5F3}" type="pres">
      <dgm:prSet presAssocID="{180EAE69-2C01-4311-B9E4-412DA1BB2F8A}" presName="parSpace" presStyleCnt="0"/>
      <dgm:spPr/>
    </dgm:pt>
    <dgm:pt modelId="{E0020522-8D25-4C40-9ABB-B5A802558AAC}" type="pres">
      <dgm:prSet presAssocID="{F6F74AEF-BB45-45DA-85BB-D022F832901F}" presName="parTxOnly" presStyleLbl="node1" presStyleIdx="7" presStyleCnt="12">
        <dgm:presLayoutVars>
          <dgm:bulletEnabled val="1"/>
        </dgm:presLayoutVars>
      </dgm:prSet>
      <dgm:spPr/>
    </dgm:pt>
    <dgm:pt modelId="{8CF0E4F3-6CAB-4DF7-8127-F071599528CD}" type="pres">
      <dgm:prSet presAssocID="{0A7681B3-6438-4331-95BA-32E8E2E65E7D}" presName="parSpace" presStyleCnt="0"/>
      <dgm:spPr/>
    </dgm:pt>
    <dgm:pt modelId="{6EE9DACF-3558-46D5-AD94-BB48E49F1489}" type="pres">
      <dgm:prSet presAssocID="{936D745D-CA20-4C08-BC30-D08A12E607A8}" presName="parTxOnly" presStyleLbl="node1" presStyleIdx="8" presStyleCnt="12">
        <dgm:presLayoutVars>
          <dgm:bulletEnabled val="1"/>
        </dgm:presLayoutVars>
      </dgm:prSet>
      <dgm:spPr/>
    </dgm:pt>
    <dgm:pt modelId="{32911B46-F97F-4525-AD59-CFE95FFB94FB}" type="pres">
      <dgm:prSet presAssocID="{3F89783E-1958-4D73-9E9D-4ADDC3DE43EC}" presName="parSpace" presStyleCnt="0"/>
      <dgm:spPr/>
    </dgm:pt>
    <dgm:pt modelId="{B5879791-AD02-494D-9D78-6C22396A75B7}" type="pres">
      <dgm:prSet presAssocID="{0D8A07CC-95B6-4EA0-829E-D9B8D030864E}" presName="parTxOnly" presStyleLbl="node1" presStyleIdx="9" presStyleCnt="12">
        <dgm:presLayoutVars>
          <dgm:bulletEnabled val="1"/>
        </dgm:presLayoutVars>
      </dgm:prSet>
      <dgm:spPr/>
    </dgm:pt>
    <dgm:pt modelId="{58A52110-D620-4823-A6FA-E8FA09D67D59}" type="pres">
      <dgm:prSet presAssocID="{922F579C-F95D-45B9-8EB7-32A2FB74BB9F}" presName="parSpace" presStyleCnt="0"/>
      <dgm:spPr/>
    </dgm:pt>
    <dgm:pt modelId="{92430BDE-7174-4B03-866C-936903DF07F9}" type="pres">
      <dgm:prSet presAssocID="{9CD13DA1-4E5F-4C46-A83B-A6876944F671}" presName="parTxOnly" presStyleLbl="node1" presStyleIdx="10" presStyleCnt="12">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11" presStyleCnt="12">
        <dgm:presLayoutVars>
          <dgm:bulletEnabled val="1"/>
        </dgm:presLayoutVars>
      </dgm:prSet>
      <dgm:spPr/>
    </dgm:pt>
  </dgm:ptLst>
  <dgm:cxnLst>
    <dgm:cxn modelId="{72738101-32A0-482A-BC85-92CF6BCE71EB}" srcId="{70A282F3-4515-4856-B2C0-86AA77246B51}" destId="{B1C5E547-A81E-4965-963A-5969F01DE233}" srcOrd="11" destOrd="0" parTransId="{AE6CC7CD-9FCB-4360-8E79-DF93DAF60737}" sibTransId="{580937A6-3062-43E0-84A4-203220A55668}"/>
    <dgm:cxn modelId="{BC1FA509-B3C6-4E15-9D7F-18D053E21C90}" type="presOf" srcId="{0D8A07CC-95B6-4EA0-829E-D9B8D030864E}" destId="{B5879791-AD02-494D-9D78-6C22396A75B7}" srcOrd="0" destOrd="0" presId="urn:microsoft.com/office/officeart/2005/8/layout/hChevron3"/>
    <dgm:cxn modelId="{8256F109-2CE8-4062-ACC0-DBE387B5E892}" type="presOf" srcId="{70A282F3-4515-4856-B2C0-86AA77246B51}" destId="{776A1F8C-5C31-4691-9C2B-A7F8DF456F32}" srcOrd="0" destOrd="0" presId="urn:microsoft.com/office/officeart/2005/8/layout/hChevron3"/>
    <dgm:cxn modelId="{738C1013-B35C-45FD-A84F-246877F9D9FE}" type="presOf" srcId="{936D745D-CA20-4C08-BC30-D08A12E607A8}" destId="{6EE9DACF-3558-46D5-AD94-BB48E49F1489}" srcOrd="0" destOrd="0" presId="urn:microsoft.com/office/officeart/2005/8/layout/hChevron3"/>
    <dgm:cxn modelId="{AE06BB18-E8A4-4D1E-ACA5-3BC536A79940}" srcId="{70A282F3-4515-4856-B2C0-86AA77246B51}" destId="{51A4E85C-7853-4BD1-99B8-500FA732C07C}" srcOrd="5" destOrd="0" parTransId="{B7C07AFD-23D0-4ADA-AB3D-00F07F4ED878}" sibTransId="{1D2E3503-D81D-4ED0-BBED-9752F01DDB36}"/>
    <dgm:cxn modelId="{E8BBB22B-7300-4868-A083-1104E6BD099B}" type="presOf" srcId="{71854ADA-8CB0-41DE-A023-09C1AF968FE5}" destId="{10216DF6-6500-4360-8168-79C8E29168F6}" srcOrd="0" destOrd="0" presId="urn:microsoft.com/office/officeart/2005/8/layout/hChevron3"/>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1"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0C3B4C51-DA37-44EB-8B1A-A227097089DF}" type="presOf" srcId="{51A4E85C-7853-4BD1-99B8-500FA732C07C}" destId="{9FAE840A-45EF-4838-804D-7D38725257B5}" srcOrd="0" destOrd="0" presId="urn:microsoft.com/office/officeart/2005/8/layout/hChevron3"/>
    <dgm:cxn modelId="{7C96E37D-2221-4703-9830-2485111A4943}" srcId="{70A282F3-4515-4856-B2C0-86AA77246B51}" destId="{1C4AA4B7-634C-4CBA-8066-E03FD66C6830}" srcOrd="2" destOrd="0" parTransId="{F9360B63-235F-4C4F-913A-0129822BD193}" sibTransId="{31BB5B69-4B99-4D7D-8A85-CD53BEB64987}"/>
    <dgm:cxn modelId="{7003787F-7B8C-4EAA-87AB-559D63E64850}" type="presOf" srcId="{2473E0C6-F091-45D1-92DF-C3495EF1C401}" destId="{2CC4FF6B-995D-4E35-BB3F-77D64CD4A0D0}" srcOrd="0" destOrd="0" presId="urn:microsoft.com/office/officeart/2005/8/layout/hChevron3"/>
    <dgm:cxn modelId="{D7169B87-9B7A-456D-8969-26D2699B1861}" srcId="{70A282F3-4515-4856-B2C0-86AA77246B51}" destId="{0D8A07CC-95B6-4EA0-829E-D9B8D030864E}" srcOrd="9" destOrd="0" parTransId="{D1EA18D4-45E8-453B-9846-F7DB3EB607EC}" sibTransId="{922F579C-F95D-45B9-8EB7-32A2FB74BB9F}"/>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10" destOrd="0" parTransId="{A0441888-E3AF-4D12-AB92-613143FC1909}" sibTransId="{1E76E48C-B58D-4209-8280-B24013EBE79B}"/>
    <dgm:cxn modelId="{5B7573AD-785D-4B55-A230-E32D87EAB77C}" srcId="{70A282F3-4515-4856-B2C0-86AA77246B51}" destId="{F6F74AEF-BB45-45DA-85BB-D022F832901F}" srcOrd="7" destOrd="0" parTransId="{31D343A9-D0AF-42AA-80A0-2F8A29E1D15C}" sibTransId="{0A7681B3-6438-4331-95BA-32E8E2E65E7D}"/>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EDF810CE-15C3-42DD-BF0A-6F360788C8CC}" srcId="{70A282F3-4515-4856-B2C0-86AA77246B51}" destId="{936D745D-CA20-4C08-BC30-D08A12E607A8}" srcOrd="8" destOrd="0" parTransId="{5794BC60-2566-4E8B-AF41-932DE9E3CF09}" sibTransId="{3F89783E-1958-4D73-9E9D-4ADDC3DE43EC}"/>
    <dgm:cxn modelId="{2469B8E2-A478-42E2-AA81-10AD3E8626D6}" type="presOf" srcId="{F6F74AEF-BB45-45DA-85BB-D022F832901F}" destId="{E0020522-8D25-4C40-9ABB-B5A802558AAC}"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9587E1F6-0EDF-4079-BE46-C5E4EDAD7C76}" type="presOf" srcId="{1C4AA4B7-634C-4CBA-8066-E03FD66C6830}" destId="{07D5B92C-B88D-4097-96C2-28859F65CA7F}" srcOrd="0" destOrd="0" presId="urn:microsoft.com/office/officeart/2005/8/layout/hChevron3"/>
    <dgm:cxn modelId="{2A5368FE-1C47-49B5-BBAB-3FCDB61912AD}" srcId="{70A282F3-4515-4856-B2C0-86AA77246B51}" destId="{2473E0C6-F091-45D1-92DF-C3495EF1C401}" srcOrd="6" destOrd="0" parTransId="{4433C147-A76C-4373-82A9-5E8D9C6D1838}" sibTransId="{180EAE69-2C01-4311-B9E4-412DA1BB2F8A}"/>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23E8F3E0-0D4E-44EC-A5D5-384FB891694A}" type="presParOf" srcId="{776A1F8C-5C31-4691-9C2B-A7F8DF456F32}" destId="{2F548C05-5D23-47B9-9153-0D08392EF497}" srcOrd="2" destOrd="0" presId="urn:microsoft.com/office/officeart/2005/8/layout/hChevron3"/>
    <dgm:cxn modelId="{6B743A57-743D-4B08-99B0-997F146DC9E6}" type="presParOf" srcId="{776A1F8C-5C31-4691-9C2B-A7F8DF456F32}" destId="{2641F55C-7678-4F0E-9F26-07FCA1D57FDD}" srcOrd="3" destOrd="0" presId="urn:microsoft.com/office/officeart/2005/8/layout/hChevron3"/>
    <dgm:cxn modelId="{DC205062-3D57-485B-A4A3-88E08CF67B73}" type="presParOf" srcId="{776A1F8C-5C31-4691-9C2B-A7F8DF456F32}" destId="{07D5B92C-B88D-4097-96C2-28859F65CA7F}" srcOrd="4" destOrd="0" presId="urn:microsoft.com/office/officeart/2005/8/layout/hChevron3"/>
    <dgm:cxn modelId="{564C1AF4-A875-4033-AC0C-3A982FD8735B}" type="presParOf" srcId="{776A1F8C-5C31-4691-9C2B-A7F8DF456F32}" destId="{149AD83A-B175-422B-8511-AB5D0AE3C71B}"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2A60B205-ECBC-4A54-8744-FD5CBA466B06}" type="presParOf" srcId="{776A1F8C-5C31-4691-9C2B-A7F8DF456F32}" destId="{9FAE840A-45EF-4838-804D-7D38725257B5}" srcOrd="10" destOrd="0" presId="urn:microsoft.com/office/officeart/2005/8/layout/hChevron3"/>
    <dgm:cxn modelId="{43B5F5F6-6381-4D48-B856-1AB4A62ACFE7}" type="presParOf" srcId="{776A1F8C-5C31-4691-9C2B-A7F8DF456F32}" destId="{BBB638DF-FC3D-4C30-895A-940F06B6343E}" srcOrd="11" destOrd="0" presId="urn:microsoft.com/office/officeart/2005/8/layout/hChevron3"/>
    <dgm:cxn modelId="{3459719D-6CFD-462C-B8D1-15E16C375775}" type="presParOf" srcId="{776A1F8C-5C31-4691-9C2B-A7F8DF456F32}" destId="{2CC4FF6B-995D-4E35-BB3F-77D64CD4A0D0}" srcOrd="12" destOrd="0" presId="urn:microsoft.com/office/officeart/2005/8/layout/hChevron3"/>
    <dgm:cxn modelId="{9BEB9B76-D675-43EF-8776-EF1C3FA58311}" type="presParOf" srcId="{776A1F8C-5C31-4691-9C2B-A7F8DF456F32}" destId="{1B769117-C156-4328-97A8-A790DE76E5F3}" srcOrd="13" destOrd="0" presId="urn:microsoft.com/office/officeart/2005/8/layout/hChevron3"/>
    <dgm:cxn modelId="{3A64E952-699F-4EC7-9C53-12B304A1AC65}" type="presParOf" srcId="{776A1F8C-5C31-4691-9C2B-A7F8DF456F32}" destId="{E0020522-8D25-4C40-9ABB-B5A802558AAC}" srcOrd="14" destOrd="0" presId="urn:microsoft.com/office/officeart/2005/8/layout/hChevron3"/>
    <dgm:cxn modelId="{7C42AB26-C2B4-4645-A7A3-40E0E203DE4E}" type="presParOf" srcId="{776A1F8C-5C31-4691-9C2B-A7F8DF456F32}" destId="{8CF0E4F3-6CAB-4DF7-8127-F071599528CD}" srcOrd="15" destOrd="0" presId="urn:microsoft.com/office/officeart/2005/8/layout/hChevron3"/>
    <dgm:cxn modelId="{D9A9EFE4-1844-4005-8BED-2FB2A5DC5673}" type="presParOf" srcId="{776A1F8C-5C31-4691-9C2B-A7F8DF456F32}" destId="{6EE9DACF-3558-46D5-AD94-BB48E49F1489}" srcOrd="16" destOrd="0" presId="urn:microsoft.com/office/officeart/2005/8/layout/hChevron3"/>
    <dgm:cxn modelId="{DDC766BE-4A32-4C0C-825B-A9815018E346}" type="presParOf" srcId="{776A1F8C-5C31-4691-9C2B-A7F8DF456F32}" destId="{32911B46-F97F-4525-AD59-CFE95FFB94FB}" srcOrd="17" destOrd="0" presId="urn:microsoft.com/office/officeart/2005/8/layout/hChevron3"/>
    <dgm:cxn modelId="{50FEB9A3-6A5E-493F-B5D2-A491D2B86465}" type="presParOf" srcId="{776A1F8C-5C31-4691-9C2B-A7F8DF456F32}" destId="{B5879791-AD02-494D-9D78-6C22396A75B7}" srcOrd="18" destOrd="0" presId="urn:microsoft.com/office/officeart/2005/8/layout/hChevron3"/>
    <dgm:cxn modelId="{0534FCC8-F103-4C46-8CA6-2E6FE1A79070}" type="presParOf" srcId="{776A1F8C-5C31-4691-9C2B-A7F8DF456F32}" destId="{58A52110-D620-4823-A6FA-E8FA09D67D59}" srcOrd="19" destOrd="0" presId="urn:microsoft.com/office/officeart/2005/8/layout/hChevron3"/>
    <dgm:cxn modelId="{FA103E51-2275-407D-9C53-E55B4CF21AE3}" type="presParOf" srcId="{776A1F8C-5C31-4691-9C2B-A7F8DF456F32}" destId="{92430BDE-7174-4B03-866C-936903DF07F9}" srcOrd="20" destOrd="0" presId="urn:microsoft.com/office/officeart/2005/8/layout/hChevron3"/>
    <dgm:cxn modelId="{F31D3BCB-2AFA-458D-96BF-227456F0A622}" type="presParOf" srcId="{776A1F8C-5C31-4691-9C2B-A7F8DF456F32}" destId="{67BB3DEC-BE6B-4F48-94DF-D5CCA4276827}" srcOrd="21" destOrd="0" presId="urn:microsoft.com/office/officeart/2005/8/layout/hChevron3"/>
    <dgm:cxn modelId="{E192B9E4-C8EF-43DC-BA11-78FD917000E5}" type="presParOf" srcId="{776A1F8C-5C31-4691-9C2B-A7F8DF456F32}" destId="{2CB68F4E-D058-4ECE-8D28-436B2D71DCC9}" srcOrd="22"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6697" y="0"/>
          <a:ext cx="1242714" cy="365124"/>
        </a:xfrm>
        <a:prstGeom prst="homePlate">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 Starter</a:t>
          </a:r>
          <a:endParaRPr lang="fr-FR" sz="1200" kern="1200" dirty="0"/>
        </a:p>
      </dsp:txBody>
      <dsp:txXfrm>
        <a:off x="6697" y="0"/>
        <a:ext cx="1151433" cy="365124"/>
      </dsp:txXfrm>
    </dsp:sp>
    <dsp:sp modelId="{2F548C05-5D23-47B9-9153-0D08392EF497}">
      <dsp:nvSpPr>
        <dsp:cNvPr id="0" name=""/>
        <dsp:cNvSpPr/>
      </dsp:nvSpPr>
      <dsp:spPr>
        <a:xfrm>
          <a:off x="100086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 C. texte</a:t>
          </a:r>
          <a:endParaRPr lang="fr-FR" sz="1200" kern="1200" dirty="0"/>
        </a:p>
      </dsp:txBody>
      <dsp:txXfrm>
        <a:off x="1183431" y="0"/>
        <a:ext cx="877590" cy="365124"/>
      </dsp:txXfrm>
    </dsp:sp>
    <dsp:sp modelId="{07D5B92C-B88D-4097-96C2-28859F65CA7F}">
      <dsp:nvSpPr>
        <dsp:cNvPr id="0" name=""/>
        <dsp:cNvSpPr/>
      </dsp:nvSpPr>
      <dsp:spPr>
        <a:xfrm>
          <a:off x="1995041"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aliments</a:t>
          </a:r>
          <a:endParaRPr lang="fr-FR" sz="1200" kern="1200" dirty="0"/>
        </a:p>
      </dsp:txBody>
      <dsp:txXfrm>
        <a:off x="2177603" y="0"/>
        <a:ext cx="877590" cy="365124"/>
      </dsp:txXfrm>
    </dsp:sp>
    <dsp:sp modelId="{0BF32CFA-15F8-41C4-A152-C55FC3476C2D}">
      <dsp:nvSpPr>
        <dsp:cNvPr id="0" name=""/>
        <dsp:cNvSpPr/>
      </dsp:nvSpPr>
      <dsp:spPr>
        <a:xfrm>
          <a:off x="2989213"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IV. Gr: qté définie</a:t>
          </a:r>
          <a:endParaRPr lang="fr-FR" sz="1200" kern="1200" dirty="0"/>
        </a:p>
      </dsp:txBody>
      <dsp:txXfrm>
        <a:off x="3171775" y="0"/>
        <a:ext cx="877590" cy="365124"/>
      </dsp:txXfrm>
    </dsp:sp>
    <dsp:sp modelId="{56B9543B-0CB2-4BC7-931C-14EE9E24960A}">
      <dsp:nvSpPr>
        <dsp:cNvPr id="0" name=""/>
        <dsp:cNvSpPr/>
      </dsp:nvSpPr>
      <dsp:spPr>
        <a:xfrm>
          <a:off x="3983385"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 Gr: qté indéfinie</a:t>
          </a:r>
          <a:endParaRPr lang="fr-FR" sz="1200" kern="1200" dirty="0"/>
        </a:p>
      </dsp:txBody>
      <dsp:txXfrm>
        <a:off x="4165947" y="0"/>
        <a:ext cx="877590" cy="365124"/>
      </dsp:txXfrm>
    </dsp:sp>
    <dsp:sp modelId="{9FAE840A-45EF-4838-804D-7D38725257B5}">
      <dsp:nvSpPr>
        <dsp:cNvPr id="0" name=""/>
        <dsp:cNvSpPr/>
      </dsp:nvSpPr>
      <dsp:spPr>
        <a:xfrm>
          <a:off x="4977557"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actions</a:t>
          </a:r>
          <a:endParaRPr lang="fr-FR" sz="1200" kern="1200" dirty="0"/>
        </a:p>
      </dsp:txBody>
      <dsp:txXfrm>
        <a:off x="5160119" y="0"/>
        <a:ext cx="877590" cy="365124"/>
      </dsp:txXfrm>
    </dsp:sp>
    <dsp:sp modelId="{2CC4FF6B-995D-4E35-BB3F-77D64CD4A0D0}">
      <dsp:nvSpPr>
        <dsp:cNvPr id="0" name=""/>
        <dsp:cNvSpPr/>
      </dsp:nvSpPr>
      <dsp:spPr>
        <a:xfrm>
          <a:off x="597172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 Gr: COD</a:t>
          </a:r>
          <a:endParaRPr lang="fr-FR" sz="1200" kern="1200" dirty="0"/>
        </a:p>
      </dsp:txBody>
      <dsp:txXfrm>
        <a:off x="6154291" y="0"/>
        <a:ext cx="877590" cy="365124"/>
      </dsp:txXfrm>
    </dsp:sp>
    <dsp:sp modelId="{E0020522-8D25-4C40-9ABB-B5A802558AAC}">
      <dsp:nvSpPr>
        <dsp:cNvPr id="0" name=""/>
        <dsp:cNvSpPr/>
      </dsp:nvSpPr>
      <dsp:spPr>
        <a:xfrm>
          <a:off x="6965900"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VIII. Gr: prés. progressif</a:t>
          </a:r>
          <a:endParaRPr lang="fr-FR" sz="1200" kern="1200" dirty="0"/>
        </a:p>
      </dsp:txBody>
      <dsp:txXfrm>
        <a:off x="7148462" y="0"/>
        <a:ext cx="877590" cy="365124"/>
      </dsp:txXfrm>
    </dsp:sp>
    <dsp:sp modelId="{6EE9DACF-3558-46D5-AD94-BB48E49F1489}">
      <dsp:nvSpPr>
        <dsp:cNvPr id="0" name=""/>
        <dsp:cNvSpPr/>
      </dsp:nvSpPr>
      <dsp:spPr>
        <a:xfrm>
          <a:off x="7960072"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connecteurs</a:t>
          </a:r>
          <a:endParaRPr lang="fr-FR" sz="1200" kern="1200" dirty="0"/>
        </a:p>
      </dsp:txBody>
      <dsp:txXfrm>
        <a:off x="8142634" y="0"/>
        <a:ext cx="877590" cy="365124"/>
      </dsp:txXfrm>
    </dsp:sp>
    <dsp:sp modelId="{B5879791-AD02-494D-9D78-6C22396A75B7}">
      <dsp:nvSpPr>
        <dsp:cNvPr id="0" name=""/>
        <dsp:cNvSpPr/>
      </dsp:nvSpPr>
      <dsp:spPr>
        <a:xfrm>
          <a:off x="8954244"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opinion</a:t>
          </a:r>
          <a:endParaRPr lang="fr-FR" sz="1200" kern="1200" dirty="0"/>
        </a:p>
      </dsp:txBody>
      <dsp:txXfrm>
        <a:off x="9136806" y="0"/>
        <a:ext cx="877590" cy="365124"/>
      </dsp:txXfrm>
    </dsp:sp>
    <dsp:sp modelId="{92430BDE-7174-4B03-866C-936903DF07F9}">
      <dsp:nvSpPr>
        <dsp:cNvPr id="0" name=""/>
        <dsp:cNvSpPr/>
      </dsp:nvSpPr>
      <dsp:spPr>
        <a:xfrm>
          <a:off x="9948416"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 Phonétique</a:t>
          </a:r>
          <a:endParaRPr lang="fr-FR" sz="1200" kern="1200" dirty="0"/>
        </a:p>
      </dsp:txBody>
      <dsp:txXfrm>
        <a:off x="10130978" y="0"/>
        <a:ext cx="877590" cy="365124"/>
      </dsp:txXfrm>
    </dsp:sp>
    <dsp:sp modelId="{2CB68F4E-D058-4ECE-8D28-436B2D71DCC9}">
      <dsp:nvSpPr>
        <dsp:cNvPr id="0" name=""/>
        <dsp:cNvSpPr/>
      </dsp:nvSpPr>
      <dsp:spPr>
        <a:xfrm>
          <a:off x="10942588"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XII. Production</a:t>
          </a:r>
          <a:endParaRPr lang="fr-FR" sz="1200" kern="1200" dirty="0"/>
        </a:p>
      </dsp:txBody>
      <dsp:txXfrm>
        <a:off x="11125150" y="0"/>
        <a:ext cx="877590" cy="365124"/>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A7AE4D-419C-4E90-A4FC-3D4E91B7256D}">
      <dsp:nvSpPr>
        <dsp:cNvPr id="0" name=""/>
        <dsp:cNvSpPr/>
      </dsp:nvSpPr>
      <dsp:spPr>
        <a:xfrm>
          <a:off x="0" y="682"/>
          <a:ext cx="6245265" cy="1596566"/>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F8CF7FA-C71C-44A4-9368-5DD86EF4C6AC}">
      <dsp:nvSpPr>
        <dsp:cNvPr id="0" name=""/>
        <dsp:cNvSpPr/>
      </dsp:nvSpPr>
      <dsp:spPr>
        <a:xfrm>
          <a:off x="482961" y="359909"/>
          <a:ext cx="878111" cy="87811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5497C85-F989-43E4-84AA-E0AAAAA2D578}">
      <dsp:nvSpPr>
        <dsp:cNvPr id="0" name=""/>
        <dsp:cNvSpPr/>
      </dsp:nvSpPr>
      <dsp:spPr>
        <a:xfrm>
          <a:off x="1844034" y="682"/>
          <a:ext cx="4401230" cy="1596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970" tIns="168970" rIns="168970" bIns="168970" numCol="1" spcCol="1270" anchor="ctr" anchorCtr="0">
          <a:noAutofit/>
        </a:bodyPr>
        <a:lstStyle/>
        <a:p>
          <a:pPr marL="0" lvl="0" indent="0" algn="l" defTabSz="1111250">
            <a:lnSpc>
              <a:spcPct val="90000"/>
            </a:lnSpc>
            <a:spcBef>
              <a:spcPct val="0"/>
            </a:spcBef>
            <a:spcAft>
              <a:spcPct val="35000"/>
            </a:spcAft>
            <a:buNone/>
          </a:pPr>
          <a:r>
            <a:rPr lang="fr-FR" sz="2500" kern="1200" dirty="0"/>
            <a:t>ALL </a:t>
          </a:r>
          <a:r>
            <a:rPr lang="fr-FR" sz="2500" kern="1200" dirty="0" err="1"/>
            <a:t>students</a:t>
          </a:r>
          <a:r>
            <a:rPr lang="fr-FR" sz="2500" kern="1200" dirty="0"/>
            <a:t> MUST </a:t>
          </a:r>
          <a:r>
            <a:rPr lang="fr-FR" sz="2500" kern="1200" dirty="0" err="1"/>
            <a:t>be</a:t>
          </a:r>
          <a:r>
            <a:rPr lang="fr-FR" sz="2500" kern="1200" dirty="0"/>
            <a:t> able to </a:t>
          </a:r>
          <a:r>
            <a:rPr lang="fr-FR" sz="2500" kern="1200" dirty="0" err="1"/>
            <a:t>name</a:t>
          </a:r>
          <a:r>
            <a:rPr lang="fr-FR" sz="2500" kern="1200" dirty="0"/>
            <a:t> </a:t>
          </a:r>
          <a:r>
            <a:rPr lang="fr-FR" sz="2500" kern="1200" dirty="0" err="1"/>
            <a:t>food</a:t>
          </a:r>
          <a:r>
            <a:rPr lang="fr-FR" sz="2500" kern="1200" dirty="0"/>
            <a:t>.</a:t>
          </a:r>
          <a:endParaRPr lang="en-US" sz="2500" kern="1200" dirty="0"/>
        </a:p>
      </dsp:txBody>
      <dsp:txXfrm>
        <a:off x="1844034" y="682"/>
        <a:ext cx="4401230" cy="1596566"/>
      </dsp:txXfrm>
    </dsp:sp>
    <dsp:sp modelId="{7FA56A28-0886-431B-BC4E-857206CD9AEE}">
      <dsp:nvSpPr>
        <dsp:cNvPr id="0" name=""/>
        <dsp:cNvSpPr/>
      </dsp:nvSpPr>
      <dsp:spPr>
        <a:xfrm>
          <a:off x="0" y="1996390"/>
          <a:ext cx="6245265" cy="1596566"/>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67261FB-2897-4ECF-8A4C-DE07CE61B16F}">
      <dsp:nvSpPr>
        <dsp:cNvPr id="0" name=""/>
        <dsp:cNvSpPr/>
      </dsp:nvSpPr>
      <dsp:spPr>
        <a:xfrm>
          <a:off x="482961" y="2355617"/>
          <a:ext cx="878111" cy="87811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8AA6725-5D24-4FAC-8D06-F472470A355B}">
      <dsp:nvSpPr>
        <dsp:cNvPr id="0" name=""/>
        <dsp:cNvSpPr/>
      </dsp:nvSpPr>
      <dsp:spPr>
        <a:xfrm>
          <a:off x="1844034" y="1996390"/>
          <a:ext cx="4401230" cy="1596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970" tIns="168970" rIns="168970" bIns="168970" numCol="1" spcCol="1270" anchor="ctr" anchorCtr="0">
          <a:noAutofit/>
        </a:bodyPr>
        <a:lstStyle/>
        <a:p>
          <a:pPr marL="0" lvl="0" indent="0" algn="l" defTabSz="1111250">
            <a:lnSpc>
              <a:spcPct val="90000"/>
            </a:lnSpc>
            <a:spcBef>
              <a:spcPct val="0"/>
            </a:spcBef>
            <a:spcAft>
              <a:spcPct val="35000"/>
            </a:spcAft>
            <a:buNone/>
          </a:pPr>
          <a:r>
            <a:rPr lang="fr-FR" sz="2500" kern="1200" dirty="0"/>
            <a:t>MOST </a:t>
          </a:r>
          <a:r>
            <a:rPr lang="fr-FR" sz="2500" kern="1200" dirty="0" err="1"/>
            <a:t>students</a:t>
          </a:r>
          <a:r>
            <a:rPr lang="fr-FR" sz="2500" kern="1200" dirty="0"/>
            <a:t> SHOULD </a:t>
          </a:r>
          <a:r>
            <a:rPr lang="fr-FR" sz="2500" kern="1200" dirty="0" err="1"/>
            <a:t>be</a:t>
          </a:r>
          <a:r>
            <a:rPr lang="fr-FR" sz="2500" kern="1200" dirty="0"/>
            <a:t> able to </a:t>
          </a:r>
          <a:r>
            <a:rPr lang="fr-FR" sz="2500" kern="1200" dirty="0" err="1"/>
            <a:t>present</a:t>
          </a:r>
          <a:r>
            <a:rPr lang="fr-FR" sz="2500" kern="1200" dirty="0"/>
            <a:t> a cooking </a:t>
          </a:r>
          <a:r>
            <a:rPr lang="fr-FR" sz="2500" kern="1200" dirty="0" err="1"/>
            <a:t>recipe</a:t>
          </a:r>
          <a:r>
            <a:rPr lang="fr-FR" sz="2500" kern="1200" dirty="0"/>
            <a:t>.</a:t>
          </a:r>
          <a:endParaRPr lang="en-US" sz="2500" kern="1200" dirty="0"/>
        </a:p>
      </dsp:txBody>
      <dsp:txXfrm>
        <a:off x="1844034" y="1996390"/>
        <a:ext cx="4401230" cy="1596566"/>
      </dsp:txXfrm>
    </dsp:sp>
    <dsp:sp modelId="{1F610919-549D-4BE3-9D74-B1DACC95D2B9}">
      <dsp:nvSpPr>
        <dsp:cNvPr id="0" name=""/>
        <dsp:cNvSpPr/>
      </dsp:nvSpPr>
      <dsp:spPr>
        <a:xfrm>
          <a:off x="0" y="3992098"/>
          <a:ext cx="6245265" cy="1596566"/>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7268259-2CAC-4CB9-AA4F-27559E7C35EC}">
      <dsp:nvSpPr>
        <dsp:cNvPr id="0" name=""/>
        <dsp:cNvSpPr/>
      </dsp:nvSpPr>
      <dsp:spPr>
        <a:xfrm>
          <a:off x="482961" y="4351325"/>
          <a:ext cx="878111" cy="87811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BFF08BF-A4BB-41AD-8653-16328F8CE465}">
      <dsp:nvSpPr>
        <dsp:cNvPr id="0" name=""/>
        <dsp:cNvSpPr/>
      </dsp:nvSpPr>
      <dsp:spPr>
        <a:xfrm>
          <a:off x="1844034" y="3992098"/>
          <a:ext cx="4401230" cy="1596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970" tIns="168970" rIns="168970" bIns="168970" numCol="1" spcCol="1270" anchor="ctr" anchorCtr="0">
          <a:noAutofit/>
        </a:bodyPr>
        <a:lstStyle/>
        <a:p>
          <a:pPr marL="0" lvl="0" indent="0" algn="l" defTabSz="1111250">
            <a:lnSpc>
              <a:spcPct val="90000"/>
            </a:lnSpc>
            <a:spcBef>
              <a:spcPct val="0"/>
            </a:spcBef>
            <a:spcAft>
              <a:spcPct val="35000"/>
            </a:spcAft>
            <a:buNone/>
          </a:pPr>
          <a:r>
            <a:rPr lang="fr-FR" sz="2500" kern="1200" dirty="0"/>
            <a:t>SOME </a:t>
          </a:r>
          <a:r>
            <a:rPr lang="fr-FR" sz="2500" kern="1200" dirty="0" err="1"/>
            <a:t>students</a:t>
          </a:r>
          <a:r>
            <a:rPr lang="fr-FR" sz="2500" kern="1200" dirty="0"/>
            <a:t> COULD </a:t>
          </a:r>
          <a:r>
            <a:rPr lang="fr-FR" sz="2500" kern="1200" dirty="0" err="1"/>
            <a:t>be</a:t>
          </a:r>
          <a:r>
            <a:rPr lang="fr-FR" sz="2500" kern="1200" dirty="0"/>
            <a:t> able to </a:t>
          </a:r>
          <a:r>
            <a:rPr lang="fr-FR" sz="2500" kern="1200" dirty="0" err="1"/>
            <a:t>give</a:t>
          </a:r>
          <a:r>
            <a:rPr lang="fr-FR" sz="2500" kern="1200" dirty="0"/>
            <a:t> an </a:t>
          </a:r>
          <a:r>
            <a:rPr lang="fr-FR" sz="2500" kern="1200" dirty="0" err="1"/>
            <a:t>advise</a:t>
          </a:r>
          <a:r>
            <a:rPr lang="fr-FR" sz="2500" kern="1200" dirty="0"/>
            <a:t> to </a:t>
          </a:r>
          <a:r>
            <a:rPr lang="fr-FR" sz="2500" kern="1200" dirty="0" err="1"/>
            <a:t>avoid</a:t>
          </a:r>
          <a:r>
            <a:rPr lang="fr-FR" sz="2500" kern="1200" dirty="0"/>
            <a:t> </a:t>
          </a:r>
          <a:r>
            <a:rPr lang="fr-FR" sz="2500" kern="1200" dirty="0" err="1"/>
            <a:t>food</a:t>
          </a:r>
          <a:r>
            <a:rPr lang="fr-FR" sz="2500" kern="1200" dirty="0"/>
            <a:t> </a:t>
          </a:r>
          <a:r>
            <a:rPr lang="fr-FR" sz="2500" kern="1200" dirty="0" err="1"/>
            <a:t>wasting</a:t>
          </a:r>
          <a:r>
            <a:rPr lang="fr-FR" sz="2500" kern="1200" dirty="0"/>
            <a:t>.</a:t>
          </a:r>
          <a:endParaRPr lang="en-US" sz="2500" kern="1200" dirty="0"/>
        </a:p>
      </dsp:txBody>
      <dsp:txXfrm>
        <a:off x="1844034" y="3992098"/>
        <a:ext cx="4401230" cy="1596566"/>
      </dsp:txXfrm>
    </dsp:sp>
  </dsp:spTree>
</dsp:drawing>
</file>

<file path=ppt/diagrams/drawing10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6697" y="0"/>
          <a:ext cx="1242714" cy="365124"/>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 Starter</a:t>
          </a:r>
          <a:endParaRPr lang="fr-FR" sz="1200" kern="1200" dirty="0"/>
        </a:p>
      </dsp:txBody>
      <dsp:txXfrm>
        <a:off x="6697" y="0"/>
        <a:ext cx="1151433" cy="365124"/>
      </dsp:txXfrm>
    </dsp:sp>
    <dsp:sp modelId="{2F548C05-5D23-47B9-9153-0D08392EF497}">
      <dsp:nvSpPr>
        <dsp:cNvPr id="0" name=""/>
        <dsp:cNvSpPr/>
      </dsp:nvSpPr>
      <dsp:spPr>
        <a:xfrm>
          <a:off x="100086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 C. texte</a:t>
          </a:r>
          <a:endParaRPr lang="fr-FR" sz="1200" kern="1200" dirty="0"/>
        </a:p>
      </dsp:txBody>
      <dsp:txXfrm>
        <a:off x="1183431" y="0"/>
        <a:ext cx="877590" cy="365124"/>
      </dsp:txXfrm>
    </dsp:sp>
    <dsp:sp modelId="{07D5B92C-B88D-4097-96C2-28859F65CA7F}">
      <dsp:nvSpPr>
        <dsp:cNvPr id="0" name=""/>
        <dsp:cNvSpPr/>
      </dsp:nvSpPr>
      <dsp:spPr>
        <a:xfrm>
          <a:off x="1995041"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aliments</a:t>
          </a:r>
          <a:endParaRPr lang="fr-FR" sz="1200" kern="1200" dirty="0"/>
        </a:p>
      </dsp:txBody>
      <dsp:txXfrm>
        <a:off x="2177603" y="0"/>
        <a:ext cx="877590" cy="365124"/>
      </dsp:txXfrm>
    </dsp:sp>
    <dsp:sp modelId="{0BF32CFA-15F8-41C4-A152-C55FC3476C2D}">
      <dsp:nvSpPr>
        <dsp:cNvPr id="0" name=""/>
        <dsp:cNvSpPr/>
      </dsp:nvSpPr>
      <dsp:spPr>
        <a:xfrm>
          <a:off x="2989213"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IV. Gr: qté définie</a:t>
          </a:r>
          <a:endParaRPr lang="fr-FR" sz="1200" kern="1200" dirty="0"/>
        </a:p>
      </dsp:txBody>
      <dsp:txXfrm>
        <a:off x="3171775" y="0"/>
        <a:ext cx="877590" cy="365124"/>
      </dsp:txXfrm>
    </dsp:sp>
    <dsp:sp modelId="{56B9543B-0CB2-4BC7-931C-14EE9E24960A}">
      <dsp:nvSpPr>
        <dsp:cNvPr id="0" name=""/>
        <dsp:cNvSpPr/>
      </dsp:nvSpPr>
      <dsp:spPr>
        <a:xfrm>
          <a:off x="3983385"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 Gr: qté indéfinie</a:t>
          </a:r>
          <a:endParaRPr lang="fr-FR" sz="1200" kern="1200" dirty="0"/>
        </a:p>
      </dsp:txBody>
      <dsp:txXfrm>
        <a:off x="4165947" y="0"/>
        <a:ext cx="877590" cy="365124"/>
      </dsp:txXfrm>
    </dsp:sp>
    <dsp:sp modelId="{9FAE840A-45EF-4838-804D-7D38725257B5}">
      <dsp:nvSpPr>
        <dsp:cNvPr id="0" name=""/>
        <dsp:cNvSpPr/>
      </dsp:nvSpPr>
      <dsp:spPr>
        <a:xfrm>
          <a:off x="4977557"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actions</a:t>
          </a:r>
          <a:endParaRPr lang="fr-FR" sz="1200" kern="1200" dirty="0"/>
        </a:p>
      </dsp:txBody>
      <dsp:txXfrm>
        <a:off x="5160119" y="0"/>
        <a:ext cx="877590" cy="365124"/>
      </dsp:txXfrm>
    </dsp:sp>
    <dsp:sp modelId="{2CC4FF6B-995D-4E35-BB3F-77D64CD4A0D0}">
      <dsp:nvSpPr>
        <dsp:cNvPr id="0" name=""/>
        <dsp:cNvSpPr/>
      </dsp:nvSpPr>
      <dsp:spPr>
        <a:xfrm>
          <a:off x="597172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 Gr: COD</a:t>
          </a:r>
          <a:endParaRPr lang="fr-FR" sz="1200" kern="1200" dirty="0"/>
        </a:p>
      </dsp:txBody>
      <dsp:txXfrm>
        <a:off x="6154291" y="0"/>
        <a:ext cx="877590" cy="365124"/>
      </dsp:txXfrm>
    </dsp:sp>
    <dsp:sp modelId="{E0020522-8D25-4C40-9ABB-B5A802558AAC}">
      <dsp:nvSpPr>
        <dsp:cNvPr id="0" name=""/>
        <dsp:cNvSpPr/>
      </dsp:nvSpPr>
      <dsp:spPr>
        <a:xfrm>
          <a:off x="6965900"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VIII. Gr: prés. progressif</a:t>
          </a:r>
          <a:endParaRPr lang="fr-FR" sz="1200" kern="1200" dirty="0"/>
        </a:p>
      </dsp:txBody>
      <dsp:txXfrm>
        <a:off x="7148462" y="0"/>
        <a:ext cx="877590" cy="365124"/>
      </dsp:txXfrm>
    </dsp:sp>
    <dsp:sp modelId="{6EE9DACF-3558-46D5-AD94-BB48E49F1489}">
      <dsp:nvSpPr>
        <dsp:cNvPr id="0" name=""/>
        <dsp:cNvSpPr/>
      </dsp:nvSpPr>
      <dsp:spPr>
        <a:xfrm>
          <a:off x="7960072" y="0"/>
          <a:ext cx="1242714" cy="36512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connecteurs</a:t>
          </a:r>
          <a:endParaRPr lang="fr-FR" sz="1200" kern="1200" dirty="0"/>
        </a:p>
      </dsp:txBody>
      <dsp:txXfrm>
        <a:off x="8142634" y="0"/>
        <a:ext cx="877590" cy="365124"/>
      </dsp:txXfrm>
    </dsp:sp>
    <dsp:sp modelId="{B5879791-AD02-494D-9D78-6C22396A75B7}">
      <dsp:nvSpPr>
        <dsp:cNvPr id="0" name=""/>
        <dsp:cNvSpPr/>
      </dsp:nvSpPr>
      <dsp:spPr>
        <a:xfrm>
          <a:off x="8954244"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opinion</a:t>
          </a:r>
          <a:endParaRPr lang="fr-FR" sz="1200" kern="1200" dirty="0"/>
        </a:p>
      </dsp:txBody>
      <dsp:txXfrm>
        <a:off x="9136806" y="0"/>
        <a:ext cx="877590" cy="365124"/>
      </dsp:txXfrm>
    </dsp:sp>
    <dsp:sp modelId="{92430BDE-7174-4B03-866C-936903DF07F9}">
      <dsp:nvSpPr>
        <dsp:cNvPr id="0" name=""/>
        <dsp:cNvSpPr/>
      </dsp:nvSpPr>
      <dsp:spPr>
        <a:xfrm>
          <a:off x="9948416"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 Phonétique</a:t>
          </a:r>
          <a:endParaRPr lang="fr-FR" sz="1200" kern="1200" dirty="0"/>
        </a:p>
      </dsp:txBody>
      <dsp:txXfrm>
        <a:off x="10130978" y="0"/>
        <a:ext cx="877590" cy="365124"/>
      </dsp:txXfrm>
    </dsp:sp>
    <dsp:sp modelId="{2CB68F4E-D058-4ECE-8D28-436B2D71DCC9}">
      <dsp:nvSpPr>
        <dsp:cNvPr id="0" name=""/>
        <dsp:cNvSpPr/>
      </dsp:nvSpPr>
      <dsp:spPr>
        <a:xfrm>
          <a:off x="10942588"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XII. Production</a:t>
          </a:r>
          <a:endParaRPr lang="fr-FR" sz="1200" kern="1200" dirty="0"/>
        </a:p>
      </dsp:txBody>
      <dsp:txXfrm>
        <a:off x="11125150" y="0"/>
        <a:ext cx="877590" cy="365124"/>
      </dsp:txXfrm>
    </dsp:sp>
  </dsp:spTree>
</dsp:drawing>
</file>

<file path=ppt/diagrams/drawing10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6697" y="0"/>
          <a:ext cx="1242714" cy="365124"/>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 Starter</a:t>
          </a:r>
          <a:endParaRPr lang="fr-FR" sz="1200" kern="1200" dirty="0"/>
        </a:p>
      </dsp:txBody>
      <dsp:txXfrm>
        <a:off x="6697" y="0"/>
        <a:ext cx="1151433" cy="365124"/>
      </dsp:txXfrm>
    </dsp:sp>
    <dsp:sp modelId="{2F548C05-5D23-47B9-9153-0D08392EF497}">
      <dsp:nvSpPr>
        <dsp:cNvPr id="0" name=""/>
        <dsp:cNvSpPr/>
      </dsp:nvSpPr>
      <dsp:spPr>
        <a:xfrm>
          <a:off x="100086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 C. texte</a:t>
          </a:r>
          <a:endParaRPr lang="fr-FR" sz="1200" kern="1200" dirty="0"/>
        </a:p>
      </dsp:txBody>
      <dsp:txXfrm>
        <a:off x="1183431" y="0"/>
        <a:ext cx="877590" cy="365124"/>
      </dsp:txXfrm>
    </dsp:sp>
    <dsp:sp modelId="{07D5B92C-B88D-4097-96C2-28859F65CA7F}">
      <dsp:nvSpPr>
        <dsp:cNvPr id="0" name=""/>
        <dsp:cNvSpPr/>
      </dsp:nvSpPr>
      <dsp:spPr>
        <a:xfrm>
          <a:off x="1995041"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aliments</a:t>
          </a:r>
          <a:endParaRPr lang="fr-FR" sz="1200" kern="1200" dirty="0"/>
        </a:p>
      </dsp:txBody>
      <dsp:txXfrm>
        <a:off x="2177603" y="0"/>
        <a:ext cx="877590" cy="365124"/>
      </dsp:txXfrm>
    </dsp:sp>
    <dsp:sp modelId="{0BF32CFA-15F8-41C4-A152-C55FC3476C2D}">
      <dsp:nvSpPr>
        <dsp:cNvPr id="0" name=""/>
        <dsp:cNvSpPr/>
      </dsp:nvSpPr>
      <dsp:spPr>
        <a:xfrm>
          <a:off x="2989213"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IV. Gr: qté définie</a:t>
          </a:r>
          <a:endParaRPr lang="fr-FR" sz="1200" kern="1200" dirty="0"/>
        </a:p>
      </dsp:txBody>
      <dsp:txXfrm>
        <a:off x="3171775" y="0"/>
        <a:ext cx="877590" cy="365124"/>
      </dsp:txXfrm>
    </dsp:sp>
    <dsp:sp modelId="{56B9543B-0CB2-4BC7-931C-14EE9E24960A}">
      <dsp:nvSpPr>
        <dsp:cNvPr id="0" name=""/>
        <dsp:cNvSpPr/>
      </dsp:nvSpPr>
      <dsp:spPr>
        <a:xfrm>
          <a:off x="3983385"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 Gr: qté indéfinie</a:t>
          </a:r>
          <a:endParaRPr lang="fr-FR" sz="1200" kern="1200" dirty="0"/>
        </a:p>
      </dsp:txBody>
      <dsp:txXfrm>
        <a:off x="4165947" y="0"/>
        <a:ext cx="877590" cy="365124"/>
      </dsp:txXfrm>
    </dsp:sp>
    <dsp:sp modelId="{9FAE840A-45EF-4838-804D-7D38725257B5}">
      <dsp:nvSpPr>
        <dsp:cNvPr id="0" name=""/>
        <dsp:cNvSpPr/>
      </dsp:nvSpPr>
      <dsp:spPr>
        <a:xfrm>
          <a:off x="4977557"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actions</a:t>
          </a:r>
          <a:endParaRPr lang="fr-FR" sz="1200" kern="1200" dirty="0"/>
        </a:p>
      </dsp:txBody>
      <dsp:txXfrm>
        <a:off x="5160119" y="0"/>
        <a:ext cx="877590" cy="365124"/>
      </dsp:txXfrm>
    </dsp:sp>
    <dsp:sp modelId="{2CC4FF6B-995D-4E35-BB3F-77D64CD4A0D0}">
      <dsp:nvSpPr>
        <dsp:cNvPr id="0" name=""/>
        <dsp:cNvSpPr/>
      </dsp:nvSpPr>
      <dsp:spPr>
        <a:xfrm>
          <a:off x="597172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 Gr: COD</a:t>
          </a:r>
          <a:endParaRPr lang="fr-FR" sz="1200" kern="1200" dirty="0"/>
        </a:p>
      </dsp:txBody>
      <dsp:txXfrm>
        <a:off x="6154291" y="0"/>
        <a:ext cx="877590" cy="365124"/>
      </dsp:txXfrm>
    </dsp:sp>
    <dsp:sp modelId="{E0020522-8D25-4C40-9ABB-B5A802558AAC}">
      <dsp:nvSpPr>
        <dsp:cNvPr id="0" name=""/>
        <dsp:cNvSpPr/>
      </dsp:nvSpPr>
      <dsp:spPr>
        <a:xfrm>
          <a:off x="6965900"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VIII. Gr: prés. progressif</a:t>
          </a:r>
          <a:endParaRPr lang="fr-FR" sz="1200" kern="1200" dirty="0"/>
        </a:p>
      </dsp:txBody>
      <dsp:txXfrm>
        <a:off x="7148462" y="0"/>
        <a:ext cx="877590" cy="365124"/>
      </dsp:txXfrm>
    </dsp:sp>
    <dsp:sp modelId="{6EE9DACF-3558-46D5-AD94-BB48E49F1489}">
      <dsp:nvSpPr>
        <dsp:cNvPr id="0" name=""/>
        <dsp:cNvSpPr/>
      </dsp:nvSpPr>
      <dsp:spPr>
        <a:xfrm>
          <a:off x="7960072" y="0"/>
          <a:ext cx="1242714" cy="36512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connecteurs</a:t>
          </a:r>
          <a:endParaRPr lang="fr-FR" sz="1200" kern="1200" dirty="0"/>
        </a:p>
      </dsp:txBody>
      <dsp:txXfrm>
        <a:off x="8142634" y="0"/>
        <a:ext cx="877590" cy="365124"/>
      </dsp:txXfrm>
    </dsp:sp>
    <dsp:sp modelId="{B5879791-AD02-494D-9D78-6C22396A75B7}">
      <dsp:nvSpPr>
        <dsp:cNvPr id="0" name=""/>
        <dsp:cNvSpPr/>
      </dsp:nvSpPr>
      <dsp:spPr>
        <a:xfrm>
          <a:off x="8954244"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opinion</a:t>
          </a:r>
          <a:endParaRPr lang="fr-FR" sz="1200" kern="1200" dirty="0"/>
        </a:p>
      </dsp:txBody>
      <dsp:txXfrm>
        <a:off x="9136806" y="0"/>
        <a:ext cx="877590" cy="365124"/>
      </dsp:txXfrm>
    </dsp:sp>
    <dsp:sp modelId="{92430BDE-7174-4B03-866C-936903DF07F9}">
      <dsp:nvSpPr>
        <dsp:cNvPr id="0" name=""/>
        <dsp:cNvSpPr/>
      </dsp:nvSpPr>
      <dsp:spPr>
        <a:xfrm>
          <a:off x="9948416"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 Phonétique</a:t>
          </a:r>
          <a:endParaRPr lang="fr-FR" sz="1200" kern="1200" dirty="0"/>
        </a:p>
      </dsp:txBody>
      <dsp:txXfrm>
        <a:off x="10130978" y="0"/>
        <a:ext cx="877590" cy="365124"/>
      </dsp:txXfrm>
    </dsp:sp>
    <dsp:sp modelId="{2CB68F4E-D058-4ECE-8D28-436B2D71DCC9}">
      <dsp:nvSpPr>
        <dsp:cNvPr id="0" name=""/>
        <dsp:cNvSpPr/>
      </dsp:nvSpPr>
      <dsp:spPr>
        <a:xfrm>
          <a:off x="10942588"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XII. Production</a:t>
          </a:r>
          <a:endParaRPr lang="fr-FR" sz="1200" kern="1200" dirty="0"/>
        </a:p>
      </dsp:txBody>
      <dsp:txXfrm>
        <a:off x="11125150" y="0"/>
        <a:ext cx="877590" cy="365124"/>
      </dsp:txXfrm>
    </dsp:sp>
  </dsp:spTree>
</dsp:drawing>
</file>

<file path=ppt/diagrams/drawing10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859561-4C40-474F-B39B-EAFCBBA049A0}">
      <dsp:nvSpPr>
        <dsp:cNvPr id="0" name=""/>
        <dsp:cNvSpPr/>
      </dsp:nvSpPr>
      <dsp:spPr>
        <a:xfrm>
          <a:off x="2297" y="0"/>
          <a:ext cx="3574968" cy="3054461"/>
        </a:xfrm>
        <a:prstGeom prst="roundRect">
          <a:avLst>
            <a:gd name="adj" fmla="val 10000"/>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8016" tIns="128016" rIns="128016" bIns="128016" numCol="1" spcCol="1270" rtlCol="0" anchor="t" anchorCtr="0">
          <a:noAutofit/>
        </a:bodyPr>
        <a:lstStyle/>
        <a:p>
          <a:pPr marL="0" lvl="0" indent="0" algn="ctr" defTabSz="800100" rtl="0">
            <a:lnSpc>
              <a:spcPct val="90000"/>
            </a:lnSpc>
            <a:spcBef>
              <a:spcPct val="0"/>
            </a:spcBef>
            <a:spcAft>
              <a:spcPct val="35000"/>
            </a:spcAft>
            <a:buNone/>
          </a:pPr>
          <a:r>
            <a:rPr lang="fr-FR" sz="1800" b="1" kern="1200" noProof="0" dirty="0"/>
            <a:t>Vocabulaire</a:t>
          </a:r>
        </a:p>
        <a:p>
          <a:pPr marL="0" lvl="0" indent="0" algn="ctr" defTabSz="800100" rtl="0">
            <a:lnSpc>
              <a:spcPct val="90000"/>
            </a:lnSpc>
            <a:spcBef>
              <a:spcPct val="0"/>
            </a:spcBef>
            <a:spcAft>
              <a:spcPct val="35000"/>
            </a:spcAft>
            <a:buNone/>
          </a:pPr>
          <a:r>
            <a:rPr lang="fr-FR" sz="1800" b="0" strike="sngStrike" kern="1200" noProof="0" dirty="0"/>
            <a:t>- Les aliments</a:t>
          </a:r>
        </a:p>
        <a:p>
          <a:pPr marL="0" lvl="0" indent="0" algn="ctr" defTabSz="800100" rtl="0">
            <a:lnSpc>
              <a:spcPct val="90000"/>
            </a:lnSpc>
            <a:spcBef>
              <a:spcPct val="0"/>
            </a:spcBef>
            <a:spcAft>
              <a:spcPct val="35000"/>
            </a:spcAft>
            <a:buNone/>
          </a:pPr>
          <a:r>
            <a:rPr lang="fr-FR" sz="1800" b="0" strike="sngStrike" kern="1200" noProof="0" dirty="0"/>
            <a:t>- Les actions en cuisine</a:t>
          </a:r>
        </a:p>
        <a:p>
          <a:pPr marL="0" lvl="0" indent="0" algn="ctr" defTabSz="800100" rtl="0">
            <a:lnSpc>
              <a:spcPct val="90000"/>
            </a:lnSpc>
            <a:spcBef>
              <a:spcPct val="0"/>
            </a:spcBef>
            <a:spcAft>
              <a:spcPct val="35000"/>
            </a:spcAft>
            <a:buNone/>
          </a:pPr>
          <a:r>
            <a:rPr lang="fr-FR" sz="1800" b="0" strike="noStrike" kern="1200" noProof="0" dirty="0"/>
            <a:t>- Donner une opinion</a:t>
          </a:r>
        </a:p>
      </dsp:txBody>
      <dsp:txXfrm>
        <a:off x="2297" y="1221784"/>
        <a:ext cx="3574968" cy="1221784"/>
      </dsp:txXfrm>
    </dsp:sp>
    <dsp:sp modelId="{279DFE09-28EE-48A2-B192-FFEC93ADF17D}">
      <dsp:nvSpPr>
        <dsp:cNvPr id="0" name=""/>
        <dsp:cNvSpPr/>
      </dsp:nvSpPr>
      <dsp:spPr>
        <a:xfrm>
          <a:off x="1281214" y="183267"/>
          <a:ext cx="1017135" cy="1017135"/>
        </a:xfrm>
        <a:prstGeom prst="ellipse">
          <a:avLst/>
        </a:prstGeom>
        <a:blipFill>
          <a:blip xmlns:r="http://schemas.openxmlformats.org/officeDocument/2006/relationships" r:embed="rId1"/>
          <a:srcRect/>
          <a:stretch>
            <a:fillRect t="-4000" b="-4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B1E9EF9-0CB9-46C8-B218-BE1DCDA76ADC}">
      <dsp:nvSpPr>
        <dsp:cNvPr id="0" name=""/>
        <dsp:cNvSpPr/>
      </dsp:nvSpPr>
      <dsp:spPr>
        <a:xfrm>
          <a:off x="3684515" y="0"/>
          <a:ext cx="3574968" cy="3054461"/>
        </a:xfrm>
        <a:prstGeom prst="roundRect">
          <a:avLst>
            <a:gd name="adj" fmla="val 10000"/>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8016" tIns="128016" rIns="128016" bIns="128016" numCol="1" spcCol="1270" rtlCol="0" anchor="t" anchorCtr="0">
          <a:noAutofit/>
        </a:bodyPr>
        <a:lstStyle/>
        <a:p>
          <a:pPr marL="0" lvl="0" indent="0" algn="ctr" defTabSz="800100" rtl="0">
            <a:lnSpc>
              <a:spcPct val="90000"/>
            </a:lnSpc>
            <a:spcBef>
              <a:spcPct val="0"/>
            </a:spcBef>
            <a:spcAft>
              <a:spcPct val="35000"/>
            </a:spcAft>
            <a:buNone/>
          </a:pPr>
          <a:r>
            <a:rPr lang="fr-FR" sz="1800" b="1" kern="1200" noProof="0" dirty="0"/>
            <a:t>Grammaire</a:t>
          </a:r>
        </a:p>
        <a:p>
          <a:pPr marL="0" lvl="0" indent="0" algn="ctr" defTabSz="800100" rtl="0">
            <a:lnSpc>
              <a:spcPct val="90000"/>
            </a:lnSpc>
            <a:spcBef>
              <a:spcPct val="0"/>
            </a:spcBef>
            <a:spcAft>
              <a:spcPct val="35000"/>
            </a:spcAft>
            <a:buNone/>
          </a:pPr>
          <a:r>
            <a:rPr lang="fr-FR" sz="1800" b="0" strike="sngStrike" kern="1200" noProof="0" dirty="0">
              <a:solidFill>
                <a:schemeClr val="bg1"/>
              </a:solidFill>
            </a:rPr>
            <a:t>- La quantité (définie/indéfinie)</a:t>
          </a:r>
        </a:p>
        <a:p>
          <a:pPr marL="0" lvl="0" indent="0" algn="ctr" defTabSz="800100" rtl="0">
            <a:lnSpc>
              <a:spcPct val="90000"/>
            </a:lnSpc>
            <a:spcBef>
              <a:spcPct val="0"/>
            </a:spcBef>
            <a:spcAft>
              <a:spcPct val="35000"/>
            </a:spcAft>
            <a:buNone/>
          </a:pPr>
          <a:r>
            <a:rPr lang="fr-FR" sz="1800" b="0" strike="sngStrike" kern="1200" noProof="0" dirty="0"/>
            <a:t>- Les pronoms compléments</a:t>
          </a:r>
        </a:p>
        <a:p>
          <a:pPr marL="0" lvl="0" indent="0" algn="ctr" defTabSz="800100" rtl="0">
            <a:lnSpc>
              <a:spcPct val="90000"/>
            </a:lnSpc>
            <a:spcBef>
              <a:spcPct val="0"/>
            </a:spcBef>
            <a:spcAft>
              <a:spcPct val="35000"/>
            </a:spcAft>
            <a:buNone/>
          </a:pPr>
          <a:r>
            <a:rPr lang="fr-FR" sz="1800" b="0" strike="sngStrike" kern="1200" noProof="0" dirty="0"/>
            <a:t>- Le présent progressif</a:t>
          </a:r>
        </a:p>
        <a:p>
          <a:pPr marL="0" lvl="0" indent="0" algn="ctr" defTabSz="800100" rtl="0">
            <a:lnSpc>
              <a:spcPct val="90000"/>
            </a:lnSpc>
            <a:spcBef>
              <a:spcPct val="0"/>
            </a:spcBef>
            <a:spcAft>
              <a:spcPct val="35000"/>
            </a:spcAft>
            <a:buNone/>
          </a:pPr>
          <a:r>
            <a:rPr lang="fr-FR" sz="1800" b="0" strike="sngStrike" kern="1200" noProof="0" dirty="0"/>
            <a:t>- La chronologie</a:t>
          </a:r>
        </a:p>
      </dsp:txBody>
      <dsp:txXfrm>
        <a:off x="3684515" y="1221784"/>
        <a:ext cx="3574968" cy="1221784"/>
      </dsp:txXfrm>
    </dsp:sp>
    <dsp:sp modelId="{112E1D68-647B-46C7-AF2C-FF0A84DB584F}">
      <dsp:nvSpPr>
        <dsp:cNvPr id="0" name=""/>
        <dsp:cNvSpPr/>
      </dsp:nvSpPr>
      <dsp:spPr>
        <a:xfrm>
          <a:off x="4954674" y="269663"/>
          <a:ext cx="1017135" cy="1017135"/>
        </a:xfrm>
        <a:prstGeom prst="ellipse">
          <a:avLst/>
        </a:prstGeom>
        <a:blipFill>
          <a:blip xmlns:r="http://schemas.openxmlformats.org/officeDocument/2006/relationships" r:embed="rId2"/>
          <a:srcRect/>
          <a:stretch>
            <a:fillRect l="-26000" r="-26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B763F694-AEA6-4A82-AF9F-266D99C859B4}">
      <dsp:nvSpPr>
        <dsp:cNvPr id="0" name=""/>
        <dsp:cNvSpPr/>
      </dsp:nvSpPr>
      <dsp:spPr>
        <a:xfrm>
          <a:off x="7366733" y="0"/>
          <a:ext cx="3574968" cy="3054461"/>
        </a:xfrm>
        <a:prstGeom prst="roundRect">
          <a:avLst>
            <a:gd name="adj" fmla="val 10000"/>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8016" tIns="128016" rIns="128016" bIns="128016" numCol="1" spcCol="1270" rtlCol="0" anchor="t" anchorCtr="0">
          <a:noAutofit/>
        </a:bodyPr>
        <a:lstStyle/>
        <a:p>
          <a:pPr marL="0" lvl="0" indent="0" algn="ctr" defTabSz="800100" rtl="0">
            <a:lnSpc>
              <a:spcPct val="90000"/>
            </a:lnSpc>
            <a:spcBef>
              <a:spcPct val="0"/>
            </a:spcBef>
            <a:spcAft>
              <a:spcPct val="35000"/>
            </a:spcAft>
            <a:buNone/>
          </a:pPr>
          <a:r>
            <a:rPr lang="fr-FR" sz="1800" b="1" kern="1200" noProof="0" dirty="0"/>
            <a:t>Culture</a:t>
          </a:r>
        </a:p>
        <a:p>
          <a:pPr marL="0" lvl="0" indent="0" algn="ctr" defTabSz="800100" rtl="0">
            <a:lnSpc>
              <a:spcPct val="90000"/>
            </a:lnSpc>
            <a:spcBef>
              <a:spcPct val="0"/>
            </a:spcBef>
            <a:spcAft>
              <a:spcPct val="35000"/>
            </a:spcAft>
            <a:buNone/>
          </a:pPr>
          <a:r>
            <a:rPr lang="fr-FR" sz="1800" b="0" strike="sngStrike" kern="1200" noProof="0" dirty="0"/>
            <a:t>- Les recettes les plus populaires en France</a:t>
          </a:r>
        </a:p>
      </dsp:txBody>
      <dsp:txXfrm>
        <a:off x="7366733" y="1221784"/>
        <a:ext cx="3574968" cy="1221784"/>
      </dsp:txXfrm>
    </dsp:sp>
    <dsp:sp modelId="{6D76E5FF-7D2E-406A-B668-9F0EAFB414C8}">
      <dsp:nvSpPr>
        <dsp:cNvPr id="0" name=""/>
        <dsp:cNvSpPr/>
      </dsp:nvSpPr>
      <dsp:spPr>
        <a:xfrm>
          <a:off x="8645650" y="183267"/>
          <a:ext cx="1017135" cy="1017135"/>
        </a:xfrm>
        <a:prstGeom prst="ellipse">
          <a:avLst/>
        </a:prstGeom>
        <a:blipFill>
          <a:blip xmlns:r="http://schemas.openxmlformats.org/officeDocument/2006/relationships" r:embed="rId3"/>
          <a:srcRect/>
          <a:stretch>
            <a:fillRect/>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3EE7165-49A2-4209-A007-09C882F50B45}">
      <dsp:nvSpPr>
        <dsp:cNvPr id="0" name=""/>
        <dsp:cNvSpPr/>
      </dsp:nvSpPr>
      <dsp:spPr>
        <a:xfrm>
          <a:off x="399399" y="3046607"/>
          <a:ext cx="10128488" cy="7853"/>
        </a:xfrm>
        <a:prstGeom prst="leftRightArrow">
          <a:avLst/>
        </a:prstGeom>
        <a:solidFill>
          <a:schemeClr val="accent2">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Tree>
</dsp:drawing>
</file>

<file path=ppt/diagrams/drawing10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6697" y="0"/>
          <a:ext cx="1242714" cy="365124"/>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 Starter</a:t>
          </a:r>
          <a:endParaRPr lang="fr-FR" sz="1200" kern="1200" dirty="0"/>
        </a:p>
      </dsp:txBody>
      <dsp:txXfrm>
        <a:off x="6697" y="0"/>
        <a:ext cx="1151433" cy="365124"/>
      </dsp:txXfrm>
    </dsp:sp>
    <dsp:sp modelId="{2F548C05-5D23-47B9-9153-0D08392EF497}">
      <dsp:nvSpPr>
        <dsp:cNvPr id="0" name=""/>
        <dsp:cNvSpPr/>
      </dsp:nvSpPr>
      <dsp:spPr>
        <a:xfrm>
          <a:off x="100086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 C. texte</a:t>
          </a:r>
          <a:endParaRPr lang="fr-FR" sz="1200" kern="1200" dirty="0"/>
        </a:p>
      </dsp:txBody>
      <dsp:txXfrm>
        <a:off x="1183431" y="0"/>
        <a:ext cx="877590" cy="365124"/>
      </dsp:txXfrm>
    </dsp:sp>
    <dsp:sp modelId="{07D5B92C-B88D-4097-96C2-28859F65CA7F}">
      <dsp:nvSpPr>
        <dsp:cNvPr id="0" name=""/>
        <dsp:cNvSpPr/>
      </dsp:nvSpPr>
      <dsp:spPr>
        <a:xfrm>
          <a:off x="1995041"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aliments</a:t>
          </a:r>
          <a:endParaRPr lang="fr-FR" sz="1200" kern="1200" dirty="0"/>
        </a:p>
      </dsp:txBody>
      <dsp:txXfrm>
        <a:off x="2177603" y="0"/>
        <a:ext cx="877590" cy="365124"/>
      </dsp:txXfrm>
    </dsp:sp>
    <dsp:sp modelId="{0BF32CFA-15F8-41C4-A152-C55FC3476C2D}">
      <dsp:nvSpPr>
        <dsp:cNvPr id="0" name=""/>
        <dsp:cNvSpPr/>
      </dsp:nvSpPr>
      <dsp:spPr>
        <a:xfrm>
          <a:off x="2989213"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IV. Gr: qté définie</a:t>
          </a:r>
          <a:endParaRPr lang="fr-FR" sz="1200" kern="1200" dirty="0"/>
        </a:p>
      </dsp:txBody>
      <dsp:txXfrm>
        <a:off x="3171775" y="0"/>
        <a:ext cx="877590" cy="365124"/>
      </dsp:txXfrm>
    </dsp:sp>
    <dsp:sp modelId="{56B9543B-0CB2-4BC7-931C-14EE9E24960A}">
      <dsp:nvSpPr>
        <dsp:cNvPr id="0" name=""/>
        <dsp:cNvSpPr/>
      </dsp:nvSpPr>
      <dsp:spPr>
        <a:xfrm>
          <a:off x="3983385"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 Gr: qté indéfinie</a:t>
          </a:r>
          <a:endParaRPr lang="fr-FR" sz="1200" kern="1200" dirty="0"/>
        </a:p>
      </dsp:txBody>
      <dsp:txXfrm>
        <a:off x="4165947" y="0"/>
        <a:ext cx="877590" cy="365124"/>
      </dsp:txXfrm>
    </dsp:sp>
    <dsp:sp modelId="{9FAE840A-45EF-4838-804D-7D38725257B5}">
      <dsp:nvSpPr>
        <dsp:cNvPr id="0" name=""/>
        <dsp:cNvSpPr/>
      </dsp:nvSpPr>
      <dsp:spPr>
        <a:xfrm>
          <a:off x="4977557"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actions</a:t>
          </a:r>
          <a:endParaRPr lang="fr-FR" sz="1200" kern="1200" dirty="0"/>
        </a:p>
      </dsp:txBody>
      <dsp:txXfrm>
        <a:off x="5160119" y="0"/>
        <a:ext cx="877590" cy="365124"/>
      </dsp:txXfrm>
    </dsp:sp>
    <dsp:sp modelId="{2CC4FF6B-995D-4E35-BB3F-77D64CD4A0D0}">
      <dsp:nvSpPr>
        <dsp:cNvPr id="0" name=""/>
        <dsp:cNvSpPr/>
      </dsp:nvSpPr>
      <dsp:spPr>
        <a:xfrm>
          <a:off x="597172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 Gr: COD</a:t>
          </a:r>
          <a:endParaRPr lang="fr-FR" sz="1200" kern="1200" dirty="0"/>
        </a:p>
      </dsp:txBody>
      <dsp:txXfrm>
        <a:off x="6154291" y="0"/>
        <a:ext cx="877590" cy="365124"/>
      </dsp:txXfrm>
    </dsp:sp>
    <dsp:sp modelId="{E0020522-8D25-4C40-9ABB-B5A802558AAC}">
      <dsp:nvSpPr>
        <dsp:cNvPr id="0" name=""/>
        <dsp:cNvSpPr/>
      </dsp:nvSpPr>
      <dsp:spPr>
        <a:xfrm>
          <a:off x="6965900"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VIII. Gr: prés. progressif</a:t>
          </a:r>
          <a:endParaRPr lang="fr-FR" sz="1200" kern="1200" dirty="0"/>
        </a:p>
      </dsp:txBody>
      <dsp:txXfrm>
        <a:off x="7148462" y="0"/>
        <a:ext cx="877590" cy="365124"/>
      </dsp:txXfrm>
    </dsp:sp>
    <dsp:sp modelId="{6EE9DACF-3558-46D5-AD94-BB48E49F1489}">
      <dsp:nvSpPr>
        <dsp:cNvPr id="0" name=""/>
        <dsp:cNvSpPr/>
      </dsp:nvSpPr>
      <dsp:spPr>
        <a:xfrm>
          <a:off x="7960072"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connecteurs</a:t>
          </a:r>
          <a:endParaRPr lang="fr-FR" sz="1200" kern="1200" dirty="0"/>
        </a:p>
      </dsp:txBody>
      <dsp:txXfrm>
        <a:off x="8142634" y="0"/>
        <a:ext cx="877590" cy="365124"/>
      </dsp:txXfrm>
    </dsp:sp>
    <dsp:sp modelId="{B5879791-AD02-494D-9D78-6C22396A75B7}">
      <dsp:nvSpPr>
        <dsp:cNvPr id="0" name=""/>
        <dsp:cNvSpPr/>
      </dsp:nvSpPr>
      <dsp:spPr>
        <a:xfrm>
          <a:off x="8954244" y="0"/>
          <a:ext cx="1242714" cy="36512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opinion</a:t>
          </a:r>
          <a:endParaRPr lang="fr-FR" sz="1200" kern="1200" dirty="0"/>
        </a:p>
      </dsp:txBody>
      <dsp:txXfrm>
        <a:off x="9136806" y="0"/>
        <a:ext cx="877590" cy="365124"/>
      </dsp:txXfrm>
    </dsp:sp>
    <dsp:sp modelId="{92430BDE-7174-4B03-866C-936903DF07F9}">
      <dsp:nvSpPr>
        <dsp:cNvPr id="0" name=""/>
        <dsp:cNvSpPr/>
      </dsp:nvSpPr>
      <dsp:spPr>
        <a:xfrm>
          <a:off x="9948416"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 Phonétique</a:t>
          </a:r>
          <a:endParaRPr lang="fr-FR" sz="1200" kern="1200" dirty="0"/>
        </a:p>
      </dsp:txBody>
      <dsp:txXfrm>
        <a:off x="10130978" y="0"/>
        <a:ext cx="877590" cy="365124"/>
      </dsp:txXfrm>
    </dsp:sp>
    <dsp:sp modelId="{2CB68F4E-D058-4ECE-8D28-436B2D71DCC9}">
      <dsp:nvSpPr>
        <dsp:cNvPr id="0" name=""/>
        <dsp:cNvSpPr/>
      </dsp:nvSpPr>
      <dsp:spPr>
        <a:xfrm>
          <a:off x="10942588"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XII. Production</a:t>
          </a:r>
          <a:endParaRPr lang="fr-FR" sz="1200" kern="1200" dirty="0"/>
        </a:p>
      </dsp:txBody>
      <dsp:txXfrm>
        <a:off x="11125150" y="0"/>
        <a:ext cx="877590" cy="365124"/>
      </dsp:txXfrm>
    </dsp:sp>
  </dsp:spTree>
</dsp:drawing>
</file>

<file path=ppt/diagrams/drawing10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6697" y="0"/>
          <a:ext cx="1242714" cy="365124"/>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 Starter</a:t>
          </a:r>
          <a:endParaRPr lang="fr-FR" sz="1200" kern="1200" dirty="0"/>
        </a:p>
      </dsp:txBody>
      <dsp:txXfrm>
        <a:off x="6697" y="0"/>
        <a:ext cx="1151433" cy="365124"/>
      </dsp:txXfrm>
    </dsp:sp>
    <dsp:sp modelId="{2F548C05-5D23-47B9-9153-0D08392EF497}">
      <dsp:nvSpPr>
        <dsp:cNvPr id="0" name=""/>
        <dsp:cNvSpPr/>
      </dsp:nvSpPr>
      <dsp:spPr>
        <a:xfrm>
          <a:off x="100086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 C. texte</a:t>
          </a:r>
          <a:endParaRPr lang="fr-FR" sz="1200" kern="1200" dirty="0"/>
        </a:p>
      </dsp:txBody>
      <dsp:txXfrm>
        <a:off x="1183431" y="0"/>
        <a:ext cx="877590" cy="365124"/>
      </dsp:txXfrm>
    </dsp:sp>
    <dsp:sp modelId="{07D5B92C-B88D-4097-96C2-28859F65CA7F}">
      <dsp:nvSpPr>
        <dsp:cNvPr id="0" name=""/>
        <dsp:cNvSpPr/>
      </dsp:nvSpPr>
      <dsp:spPr>
        <a:xfrm>
          <a:off x="1995041"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aliments</a:t>
          </a:r>
          <a:endParaRPr lang="fr-FR" sz="1200" kern="1200" dirty="0"/>
        </a:p>
      </dsp:txBody>
      <dsp:txXfrm>
        <a:off x="2177603" y="0"/>
        <a:ext cx="877590" cy="365124"/>
      </dsp:txXfrm>
    </dsp:sp>
    <dsp:sp modelId="{0BF32CFA-15F8-41C4-A152-C55FC3476C2D}">
      <dsp:nvSpPr>
        <dsp:cNvPr id="0" name=""/>
        <dsp:cNvSpPr/>
      </dsp:nvSpPr>
      <dsp:spPr>
        <a:xfrm>
          <a:off x="2989213"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IV. Gr: qté définie</a:t>
          </a:r>
          <a:endParaRPr lang="fr-FR" sz="1200" kern="1200" dirty="0"/>
        </a:p>
      </dsp:txBody>
      <dsp:txXfrm>
        <a:off x="3171775" y="0"/>
        <a:ext cx="877590" cy="365124"/>
      </dsp:txXfrm>
    </dsp:sp>
    <dsp:sp modelId="{56B9543B-0CB2-4BC7-931C-14EE9E24960A}">
      <dsp:nvSpPr>
        <dsp:cNvPr id="0" name=""/>
        <dsp:cNvSpPr/>
      </dsp:nvSpPr>
      <dsp:spPr>
        <a:xfrm>
          <a:off x="3983385"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 Gr: qté indéfinie</a:t>
          </a:r>
          <a:endParaRPr lang="fr-FR" sz="1200" kern="1200" dirty="0"/>
        </a:p>
      </dsp:txBody>
      <dsp:txXfrm>
        <a:off x="4165947" y="0"/>
        <a:ext cx="877590" cy="365124"/>
      </dsp:txXfrm>
    </dsp:sp>
    <dsp:sp modelId="{9FAE840A-45EF-4838-804D-7D38725257B5}">
      <dsp:nvSpPr>
        <dsp:cNvPr id="0" name=""/>
        <dsp:cNvSpPr/>
      </dsp:nvSpPr>
      <dsp:spPr>
        <a:xfrm>
          <a:off x="4977557"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actions</a:t>
          </a:r>
          <a:endParaRPr lang="fr-FR" sz="1200" kern="1200" dirty="0"/>
        </a:p>
      </dsp:txBody>
      <dsp:txXfrm>
        <a:off x="5160119" y="0"/>
        <a:ext cx="877590" cy="365124"/>
      </dsp:txXfrm>
    </dsp:sp>
    <dsp:sp modelId="{2CC4FF6B-995D-4E35-BB3F-77D64CD4A0D0}">
      <dsp:nvSpPr>
        <dsp:cNvPr id="0" name=""/>
        <dsp:cNvSpPr/>
      </dsp:nvSpPr>
      <dsp:spPr>
        <a:xfrm>
          <a:off x="597172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 Gr: COD</a:t>
          </a:r>
          <a:endParaRPr lang="fr-FR" sz="1200" kern="1200" dirty="0"/>
        </a:p>
      </dsp:txBody>
      <dsp:txXfrm>
        <a:off x="6154291" y="0"/>
        <a:ext cx="877590" cy="365124"/>
      </dsp:txXfrm>
    </dsp:sp>
    <dsp:sp modelId="{E0020522-8D25-4C40-9ABB-B5A802558AAC}">
      <dsp:nvSpPr>
        <dsp:cNvPr id="0" name=""/>
        <dsp:cNvSpPr/>
      </dsp:nvSpPr>
      <dsp:spPr>
        <a:xfrm>
          <a:off x="6965900"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VIII. Gr: prés. progressif</a:t>
          </a:r>
          <a:endParaRPr lang="fr-FR" sz="1200" kern="1200" dirty="0"/>
        </a:p>
      </dsp:txBody>
      <dsp:txXfrm>
        <a:off x="7148462" y="0"/>
        <a:ext cx="877590" cy="365124"/>
      </dsp:txXfrm>
    </dsp:sp>
    <dsp:sp modelId="{6EE9DACF-3558-46D5-AD94-BB48E49F1489}">
      <dsp:nvSpPr>
        <dsp:cNvPr id="0" name=""/>
        <dsp:cNvSpPr/>
      </dsp:nvSpPr>
      <dsp:spPr>
        <a:xfrm>
          <a:off x="7960072"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connecteurs</a:t>
          </a:r>
          <a:endParaRPr lang="fr-FR" sz="1200" kern="1200" dirty="0"/>
        </a:p>
      </dsp:txBody>
      <dsp:txXfrm>
        <a:off x="8142634" y="0"/>
        <a:ext cx="877590" cy="365124"/>
      </dsp:txXfrm>
    </dsp:sp>
    <dsp:sp modelId="{B5879791-AD02-494D-9D78-6C22396A75B7}">
      <dsp:nvSpPr>
        <dsp:cNvPr id="0" name=""/>
        <dsp:cNvSpPr/>
      </dsp:nvSpPr>
      <dsp:spPr>
        <a:xfrm>
          <a:off x="8954244" y="0"/>
          <a:ext cx="1242714" cy="36512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opinion</a:t>
          </a:r>
          <a:endParaRPr lang="fr-FR" sz="1200" kern="1200" dirty="0"/>
        </a:p>
      </dsp:txBody>
      <dsp:txXfrm>
        <a:off x="9136806" y="0"/>
        <a:ext cx="877590" cy="365124"/>
      </dsp:txXfrm>
    </dsp:sp>
    <dsp:sp modelId="{92430BDE-7174-4B03-866C-936903DF07F9}">
      <dsp:nvSpPr>
        <dsp:cNvPr id="0" name=""/>
        <dsp:cNvSpPr/>
      </dsp:nvSpPr>
      <dsp:spPr>
        <a:xfrm>
          <a:off x="9948416"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 Phonétique</a:t>
          </a:r>
          <a:endParaRPr lang="fr-FR" sz="1200" kern="1200" dirty="0"/>
        </a:p>
      </dsp:txBody>
      <dsp:txXfrm>
        <a:off x="10130978" y="0"/>
        <a:ext cx="877590" cy="365124"/>
      </dsp:txXfrm>
    </dsp:sp>
    <dsp:sp modelId="{2CB68F4E-D058-4ECE-8D28-436B2D71DCC9}">
      <dsp:nvSpPr>
        <dsp:cNvPr id="0" name=""/>
        <dsp:cNvSpPr/>
      </dsp:nvSpPr>
      <dsp:spPr>
        <a:xfrm>
          <a:off x="10942588"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XII. Production</a:t>
          </a:r>
          <a:endParaRPr lang="fr-FR" sz="1200" kern="1200" dirty="0"/>
        </a:p>
      </dsp:txBody>
      <dsp:txXfrm>
        <a:off x="11125150" y="0"/>
        <a:ext cx="877590" cy="365124"/>
      </dsp:txXfrm>
    </dsp:sp>
  </dsp:spTree>
</dsp:drawing>
</file>

<file path=ppt/diagrams/drawing10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6697" y="0"/>
          <a:ext cx="1242714" cy="365124"/>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 Starter</a:t>
          </a:r>
          <a:endParaRPr lang="fr-FR" sz="1200" kern="1200" dirty="0"/>
        </a:p>
      </dsp:txBody>
      <dsp:txXfrm>
        <a:off x="6697" y="0"/>
        <a:ext cx="1151433" cy="365124"/>
      </dsp:txXfrm>
    </dsp:sp>
    <dsp:sp modelId="{2F548C05-5D23-47B9-9153-0D08392EF497}">
      <dsp:nvSpPr>
        <dsp:cNvPr id="0" name=""/>
        <dsp:cNvSpPr/>
      </dsp:nvSpPr>
      <dsp:spPr>
        <a:xfrm>
          <a:off x="100086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 C. texte</a:t>
          </a:r>
          <a:endParaRPr lang="fr-FR" sz="1200" kern="1200" dirty="0"/>
        </a:p>
      </dsp:txBody>
      <dsp:txXfrm>
        <a:off x="1183431" y="0"/>
        <a:ext cx="877590" cy="365124"/>
      </dsp:txXfrm>
    </dsp:sp>
    <dsp:sp modelId="{07D5B92C-B88D-4097-96C2-28859F65CA7F}">
      <dsp:nvSpPr>
        <dsp:cNvPr id="0" name=""/>
        <dsp:cNvSpPr/>
      </dsp:nvSpPr>
      <dsp:spPr>
        <a:xfrm>
          <a:off x="1995041"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aliments</a:t>
          </a:r>
          <a:endParaRPr lang="fr-FR" sz="1200" kern="1200" dirty="0"/>
        </a:p>
      </dsp:txBody>
      <dsp:txXfrm>
        <a:off x="2177603" y="0"/>
        <a:ext cx="877590" cy="365124"/>
      </dsp:txXfrm>
    </dsp:sp>
    <dsp:sp modelId="{0BF32CFA-15F8-41C4-A152-C55FC3476C2D}">
      <dsp:nvSpPr>
        <dsp:cNvPr id="0" name=""/>
        <dsp:cNvSpPr/>
      </dsp:nvSpPr>
      <dsp:spPr>
        <a:xfrm>
          <a:off x="2989213"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IV. Gr: qté définie</a:t>
          </a:r>
          <a:endParaRPr lang="fr-FR" sz="1200" kern="1200" dirty="0"/>
        </a:p>
      </dsp:txBody>
      <dsp:txXfrm>
        <a:off x="3171775" y="0"/>
        <a:ext cx="877590" cy="365124"/>
      </dsp:txXfrm>
    </dsp:sp>
    <dsp:sp modelId="{56B9543B-0CB2-4BC7-931C-14EE9E24960A}">
      <dsp:nvSpPr>
        <dsp:cNvPr id="0" name=""/>
        <dsp:cNvSpPr/>
      </dsp:nvSpPr>
      <dsp:spPr>
        <a:xfrm>
          <a:off x="3983385"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 Gr: qté indéfinie</a:t>
          </a:r>
          <a:endParaRPr lang="fr-FR" sz="1200" kern="1200" dirty="0"/>
        </a:p>
      </dsp:txBody>
      <dsp:txXfrm>
        <a:off x="4165947" y="0"/>
        <a:ext cx="877590" cy="365124"/>
      </dsp:txXfrm>
    </dsp:sp>
    <dsp:sp modelId="{9FAE840A-45EF-4838-804D-7D38725257B5}">
      <dsp:nvSpPr>
        <dsp:cNvPr id="0" name=""/>
        <dsp:cNvSpPr/>
      </dsp:nvSpPr>
      <dsp:spPr>
        <a:xfrm>
          <a:off x="4977557"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actions</a:t>
          </a:r>
          <a:endParaRPr lang="fr-FR" sz="1200" kern="1200" dirty="0"/>
        </a:p>
      </dsp:txBody>
      <dsp:txXfrm>
        <a:off x="5160119" y="0"/>
        <a:ext cx="877590" cy="365124"/>
      </dsp:txXfrm>
    </dsp:sp>
    <dsp:sp modelId="{2CC4FF6B-995D-4E35-BB3F-77D64CD4A0D0}">
      <dsp:nvSpPr>
        <dsp:cNvPr id="0" name=""/>
        <dsp:cNvSpPr/>
      </dsp:nvSpPr>
      <dsp:spPr>
        <a:xfrm>
          <a:off x="597172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 Gr: COD</a:t>
          </a:r>
          <a:endParaRPr lang="fr-FR" sz="1200" kern="1200" dirty="0"/>
        </a:p>
      </dsp:txBody>
      <dsp:txXfrm>
        <a:off x="6154291" y="0"/>
        <a:ext cx="877590" cy="365124"/>
      </dsp:txXfrm>
    </dsp:sp>
    <dsp:sp modelId="{E0020522-8D25-4C40-9ABB-B5A802558AAC}">
      <dsp:nvSpPr>
        <dsp:cNvPr id="0" name=""/>
        <dsp:cNvSpPr/>
      </dsp:nvSpPr>
      <dsp:spPr>
        <a:xfrm>
          <a:off x="6965900"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VIII. Gr: prés. progressif</a:t>
          </a:r>
          <a:endParaRPr lang="fr-FR" sz="1200" kern="1200" dirty="0"/>
        </a:p>
      </dsp:txBody>
      <dsp:txXfrm>
        <a:off x="7148462" y="0"/>
        <a:ext cx="877590" cy="365124"/>
      </dsp:txXfrm>
    </dsp:sp>
    <dsp:sp modelId="{6EE9DACF-3558-46D5-AD94-BB48E49F1489}">
      <dsp:nvSpPr>
        <dsp:cNvPr id="0" name=""/>
        <dsp:cNvSpPr/>
      </dsp:nvSpPr>
      <dsp:spPr>
        <a:xfrm>
          <a:off x="7960072"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connecteurs</a:t>
          </a:r>
          <a:endParaRPr lang="fr-FR" sz="1200" kern="1200" dirty="0"/>
        </a:p>
      </dsp:txBody>
      <dsp:txXfrm>
        <a:off x="8142634" y="0"/>
        <a:ext cx="877590" cy="365124"/>
      </dsp:txXfrm>
    </dsp:sp>
    <dsp:sp modelId="{B5879791-AD02-494D-9D78-6C22396A75B7}">
      <dsp:nvSpPr>
        <dsp:cNvPr id="0" name=""/>
        <dsp:cNvSpPr/>
      </dsp:nvSpPr>
      <dsp:spPr>
        <a:xfrm>
          <a:off x="8954244" y="0"/>
          <a:ext cx="1242714" cy="36512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opinion</a:t>
          </a:r>
          <a:endParaRPr lang="fr-FR" sz="1200" kern="1200" dirty="0"/>
        </a:p>
      </dsp:txBody>
      <dsp:txXfrm>
        <a:off x="9136806" y="0"/>
        <a:ext cx="877590" cy="365124"/>
      </dsp:txXfrm>
    </dsp:sp>
    <dsp:sp modelId="{92430BDE-7174-4B03-866C-936903DF07F9}">
      <dsp:nvSpPr>
        <dsp:cNvPr id="0" name=""/>
        <dsp:cNvSpPr/>
      </dsp:nvSpPr>
      <dsp:spPr>
        <a:xfrm>
          <a:off x="9948416"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 Phonétique</a:t>
          </a:r>
          <a:endParaRPr lang="fr-FR" sz="1200" kern="1200" dirty="0"/>
        </a:p>
      </dsp:txBody>
      <dsp:txXfrm>
        <a:off x="10130978" y="0"/>
        <a:ext cx="877590" cy="365124"/>
      </dsp:txXfrm>
    </dsp:sp>
    <dsp:sp modelId="{2CB68F4E-D058-4ECE-8D28-436B2D71DCC9}">
      <dsp:nvSpPr>
        <dsp:cNvPr id="0" name=""/>
        <dsp:cNvSpPr/>
      </dsp:nvSpPr>
      <dsp:spPr>
        <a:xfrm>
          <a:off x="10942588"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XII. Production</a:t>
          </a:r>
          <a:endParaRPr lang="fr-FR" sz="1200" kern="1200" dirty="0"/>
        </a:p>
      </dsp:txBody>
      <dsp:txXfrm>
        <a:off x="11125150" y="0"/>
        <a:ext cx="877590" cy="365124"/>
      </dsp:txXfrm>
    </dsp:sp>
  </dsp:spTree>
</dsp:drawing>
</file>

<file path=ppt/diagrams/drawing10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6697" y="0"/>
          <a:ext cx="1242714" cy="365124"/>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 Starter</a:t>
          </a:r>
          <a:endParaRPr lang="fr-FR" sz="1200" kern="1200" dirty="0"/>
        </a:p>
      </dsp:txBody>
      <dsp:txXfrm>
        <a:off x="6697" y="0"/>
        <a:ext cx="1151433" cy="365124"/>
      </dsp:txXfrm>
    </dsp:sp>
    <dsp:sp modelId="{2F548C05-5D23-47B9-9153-0D08392EF497}">
      <dsp:nvSpPr>
        <dsp:cNvPr id="0" name=""/>
        <dsp:cNvSpPr/>
      </dsp:nvSpPr>
      <dsp:spPr>
        <a:xfrm>
          <a:off x="100086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 C. texte</a:t>
          </a:r>
          <a:endParaRPr lang="fr-FR" sz="1200" kern="1200" dirty="0"/>
        </a:p>
      </dsp:txBody>
      <dsp:txXfrm>
        <a:off x="1183431" y="0"/>
        <a:ext cx="877590" cy="365124"/>
      </dsp:txXfrm>
    </dsp:sp>
    <dsp:sp modelId="{07D5B92C-B88D-4097-96C2-28859F65CA7F}">
      <dsp:nvSpPr>
        <dsp:cNvPr id="0" name=""/>
        <dsp:cNvSpPr/>
      </dsp:nvSpPr>
      <dsp:spPr>
        <a:xfrm>
          <a:off x="1995041"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aliments</a:t>
          </a:r>
          <a:endParaRPr lang="fr-FR" sz="1200" kern="1200" dirty="0"/>
        </a:p>
      </dsp:txBody>
      <dsp:txXfrm>
        <a:off x="2177603" y="0"/>
        <a:ext cx="877590" cy="365124"/>
      </dsp:txXfrm>
    </dsp:sp>
    <dsp:sp modelId="{0BF32CFA-15F8-41C4-A152-C55FC3476C2D}">
      <dsp:nvSpPr>
        <dsp:cNvPr id="0" name=""/>
        <dsp:cNvSpPr/>
      </dsp:nvSpPr>
      <dsp:spPr>
        <a:xfrm>
          <a:off x="2989213"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IV. Gr: qté définie</a:t>
          </a:r>
          <a:endParaRPr lang="fr-FR" sz="1200" kern="1200" dirty="0"/>
        </a:p>
      </dsp:txBody>
      <dsp:txXfrm>
        <a:off x="3171775" y="0"/>
        <a:ext cx="877590" cy="365124"/>
      </dsp:txXfrm>
    </dsp:sp>
    <dsp:sp modelId="{56B9543B-0CB2-4BC7-931C-14EE9E24960A}">
      <dsp:nvSpPr>
        <dsp:cNvPr id="0" name=""/>
        <dsp:cNvSpPr/>
      </dsp:nvSpPr>
      <dsp:spPr>
        <a:xfrm>
          <a:off x="3983385"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 Gr: qté indéfinie</a:t>
          </a:r>
          <a:endParaRPr lang="fr-FR" sz="1200" kern="1200" dirty="0"/>
        </a:p>
      </dsp:txBody>
      <dsp:txXfrm>
        <a:off x="4165947" y="0"/>
        <a:ext cx="877590" cy="365124"/>
      </dsp:txXfrm>
    </dsp:sp>
    <dsp:sp modelId="{9FAE840A-45EF-4838-804D-7D38725257B5}">
      <dsp:nvSpPr>
        <dsp:cNvPr id="0" name=""/>
        <dsp:cNvSpPr/>
      </dsp:nvSpPr>
      <dsp:spPr>
        <a:xfrm>
          <a:off x="4977557"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actions</a:t>
          </a:r>
          <a:endParaRPr lang="fr-FR" sz="1200" kern="1200" dirty="0"/>
        </a:p>
      </dsp:txBody>
      <dsp:txXfrm>
        <a:off x="5160119" y="0"/>
        <a:ext cx="877590" cy="365124"/>
      </dsp:txXfrm>
    </dsp:sp>
    <dsp:sp modelId="{2CC4FF6B-995D-4E35-BB3F-77D64CD4A0D0}">
      <dsp:nvSpPr>
        <dsp:cNvPr id="0" name=""/>
        <dsp:cNvSpPr/>
      </dsp:nvSpPr>
      <dsp:spPr>
        <a:xfrm>
          <a:off x="597172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 Gr: COD</a:t>
          </a:r>
          <a:endParaRPr lang="fr-FR" sz="1200" kern="1200" dirty="0"/>
        </a:p>
      </dsp:txBody>
      <dsp:txXfrm>
        <a:off x="6154291" y="0"/>
        <a:ext cx="877590" cy="365124"/>
      </dsp:txXfrm>
    </dsp:sp>
    <dsp:sp modelId="{E0020522-8D25-4C40-9ABB-B5A802558AAC}">
      <dsp:nvSpPr>
        <dsp:cNvPr id="0" name=""/>
        <dsp:cNvSpPr/>
      </dsp:nvSpPr>
      <dsp:spPr>
        <a:xfrm>
          <a:off x="6965900"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VIII. Gr: prés. progressif</a:t>
          </a:r>
          <a:endParaRPr lang="fr-FR" sz="1200" kern="1200" dirty="0"/>
        </a:p>
      </dsp:txBody>
      <dsp:txXfrm>
        <a:off x="7148462" y="0"/>
        <a:ext cx="877590" cy="365124"/>
      </dsp:txXfrm>
    </dsp:sp>
    <dsp:sp modelId="{6EE9DACF-3558-46D5-AD94-BB48E49F1489}">
      <dsp:nvSpPr>
        <dsp:cNvPr id="0" name=""/>
        <dsp:cNvSpPr/>
      </dsp:nvSpPr>
      <dsp:spPr>
        <a:xfrm>
          <a:off x="7960072"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connecteurs</a:t>
          </a:r>
          <a:endParaRPr lang="fr-FR" sz="1200" kern="1200" dirty="0"/>
        </a:p>
      </dsp:txBody>
      <dsp:txXfrm>
        <a:off x="8142634" y="0"/>
        <a:ext cx="877590" cy="365124"/>
      </dsp:txXfrm>
    </dsp:sp>
    <dsp:sp modelId="{B5879791-AD02-494D-9D78-6C22396A75B7}">
      <dsp:nvSpPr>
        <dsp:cNvPr id="0" name=""/>
        <dsp:cNvSpPr/>
      </dsp:nvSpPr>
      <dsp:spPr>
        <a:xfrm>
          <a:off x="8954244" y="0"/>
          <a:ext cx="1242714" cy="36512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opinion</a:t>
          </a:r>
          <a:endParaRPr lang="fr-FR" sz="1200" kern="1200" dirty="0"/>
        </a:p>
      </dsp:txBody>
      <dsp:txXfrm>
        <a:off x="9136806" y="0"/>
        <a:ext cx="877590" cy="365124"/>
      </dsp:txXfrm>
    </dsp:sp>
    <dsp:sp modelId="{92430BDE-7174-4B03-866C-936903DF07F9}">
      <dsp:nvSpPr>
        <dsp:cNvPr id="0" name=""/>
        <dsp:cNvSpPr/>
      </dsp:nvSpPr>
      <dsp:spPr>
        <a:xfrm>
          <a:off x="9948416"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 Phonétique</a:t>
          </a:r>
          <a:endParaRPr lang="fr-FR" sz="1200" kern="1200" dirty="0"/>
        </a:p>
      </dsp:txBody>
      <dsp:txXfrm>
        <a:off x="10130978" y="0"/>
        <a:ext cx="877590" cy="365124"/>
      </dsp:txXfrm>
    </dsp:sp>
    <dsp:sp modelId="{2CB68F4E-D058-4ECE-8D28-436B2D71DCC9}">
      <dsp:nvSpPr>
        <dsp:cNvPr id="0" name=""/>
        <dsp:cNvSpPr/>
      </dsp:nvSpPr>
      <dsp:spPr>
        <a:xfrm>
          <a:off x="10942588"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XII. Production</a:t>
          </a:r>
          <a:endParaRPr lang="fr-FR" sz="1200" kern="1200" dirty="0"/>
        </a:p>
      </dsp:txBody>
      <dsp:txXfrm>
        <a:off x="11125150" y="0"/>
        <a:ext cx="877590" cy="365124"/>
      </dsp:txXfrm>
    </dsp:sp>
  </dsp:spTree>
</dsp:drawing>
</file>

<file path=ppt/diagrams/drawing10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6697" y="0"/>
          <a:ext cx="1242714" cy="365124"/>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 Starter</a:t>
          </a:r>
          <a:endParaRPr lang="fr-FR" sz="1200" kern="1200" dirty="0"/>
        </a:p>
      </dsp:txBody>
      <dsp:txXfrm>
        <a:off x="6697" y="0"/>
        <a:ext cx="1151433" cy="365124"/>
      </dsp:txXfrm>
    </dsp:sp>
    <dsp:sp modelId="{2F548C05-5D23-47B9-9153-0D08392EF497}">
      <dsp:nvSpPr>
        <dsp:cNvPr id="0" name=""/>
        <dsp:cNvSpPr/>
      </dsp:nvSpPr>
      <dsp:spPr>
        <a:xfrm>
          <a:off x="100086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 C. texte</a:t>
          </a:r>
          <a:endParaRPr lang="fr-FR" sz="1200" kern="1200" dirty="0"/>
        </a:p>
      </dsp:txBody>
      <dsp:txXfrm>
        <a:off x="1183431" y="0"/>
        <a:ext cx="877590" cy="365124"/>
      </dsp:txXfrm>
    </dsp:sp>
    <dsp:sp modelId="{07D5B92C-B88D-4097-96C2-28859F65CA7F}">
      <dsp:nvSpPr>
        <dsp:cNvPr id="0" name=""/>
        <dsp:cNvSpPr/>
      </dsp:nvSpPr>
      <dsp:spPr>
        <a:xfrm>
          <a:off x="1995041"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aliments</a:t>
          </a:r>
          <a:endParaRPr lang="fr-FR" sz="1200" kern="1200" dirty="0"/>
        </a:p>
      </dsp:txBody>
      <dsp:txXfrm>
        <a:off x="2177603" y="0"/>
        <a:ext cx="877590" cy="365124"/>
      </dsp:txXfrm>
    </dsp:sp>
    <dsp:sp modelId="{0BF32CFA-15F8-41C4-A152-C55FC3476C2D}">
      <dsp:nvSpPr>
        <dsp:cNvPr id="0" name=""/>
        <dsp:cNvSpPr/>
      </dsp:nvSpPr>
      <dsp:spPr>
        <a:xfrm>
          <a:off x="2989213"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IV. Gr: qté définie</a:t>
          </a:r>
          <a:endParaRPr lang="fr-FR" sz="1200" kern="1200" dirty="0"/>
        </a:p>
      </dsp:txBody>
      <dsp:txXfrm>
        <a:off x="3171775" y="0"/>
        <a:ext cx="877590" cy="365124"/>
      </dsp:txXfrm>
    </dsp:sp>
    <dsp:sp modelId="{56B9543B-0CB2-4BC7-931C-14EE9E24960A}">
      <dsp:nvSpPr>
        <dsp:cNvPr id="0" name=""/>
        <dsp:cNvSpPr/>
      </dsp:nvSpPr>
      <dsp:spPr>
        <a:xfrm>
          <a:off x="3983385"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 Gr: qté indéfinie</a:t>
          </a:r>
          <a:endParaRPr lang="fr-FR" sz="1200" kern="1200" dirty="0"/>
        </a:p>
      </dsp:txBody>
      <dsp:txXfrm>
        <a:off x="4165947" y="0"/>
        <a:ext cx="877590" cy="365124"/>
      </dsp:txXfrm>
    </dsp:sp>
    <dsp:sp modelId="{9FAE840A-45EF-4838-804D-7D38725257B5}">
      <dsp:nvSpPr>
        <dsp:cNvPr id="0" name=""/>
        <dsp:cNvSpPr/>
      </dsp:nvSpPr>
      <dsp:spPr>
        <a:xfrm>
          <a:off x="4977557"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actions</a:t>
          </a:r>
          <a:endParaRPr lang="fr-FR" sz="1200" kern="1200" dirty="0"/>
        </a:p>
      </dsp:txBody>
      <dsp:txXfrm>
        <a:off x="5160119" y="0"/>
        <a:ext cx="877590" cy="365124"/>
      </dsp:txXfrm>
    </dsp:sp>
    <dsp:sp modelId="{2CC4FF6B-995D-4E35-BB3F-77D64CD4A0D0}">
      <dsp:nvSpPr>
        <dsp:cNvPr id="0" name=""/>
        <dsp:cNvSpPr/>
      </dsp:nvSpPr>
      <dsp:spPr>
        <a:xfrm>
          <a:off x="597172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 Gr: COD</a:t>
          </a:r>
          <a:endParaRPr lang="fr-FR" sz="1200" kern="1200" dirty="0"/>
        </a:p>
      </dsp:txBody>
      <dsp:txXfrm>
        <a:off x="6154291" y="0"/>
        <a:ext cx="877590" cy="365124"/>
      </dsp:txXfrm>
    </dsp:sp>
    <dsp:sp modelId="{E0020522-8D25-4C40-9ABB-B5A802558AAC}">
      <dsp:nvSpPr>
        <dsp:cNvPr id="0" name=""/>
        <dsp:cNvSpPr/>
      </dsp:nvSpPr>
      <dsp:spPr>
        <a:xfrm>
          <a:off x="6965900"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VIII. Gr: prés. progressif</a:t>
          </a:r>
          <a:endParaRPr lang="fr-FR" sz="1200" kern="1200" dirty="0"/>
        </a:p>
      </dsp:txBody>
      <dsp:txXfrm>
        <a:off x="7148462" y="0"/>
        <a:ext cx="877590" cy="365124"/>
      </dsp:txXfrm>
    </dsp:sp>
    <dsp:sp modelId="{6EE9DACF-3558-46D5-AD94-BB48E49F1489}">
      <dsp:nvSpPr>
        <dsp:cNvPr id="0" name=""/>
        <dsp:cNvSpPr/>
      </dsp:nvSpPr>
      <dsp:spPr>
        <a:xfrm>
          <a:off x="7960072"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connecteurs</a:t>
          </a:r>
          <a:endParaRPr lang="fr-FR" sz="1200" kern="1200" dirty="0"/>
        </a:p>
      </dsp:txBody>
      <dsp:txXfrm>
        <a:off x="8142634" y="0"/>
        <a:ext cx="877590" cy="365124"/>
      </dsp:txXfrm>
    </dsp:sp>
    <dsp:sp modelId="{B5879791-AD02-494D-9D78-6C22396A75B7}">
      <dsp:nvSpPr>
        <dsp:cNvPr id="0" name=""/>
        <dsp:cNvSpPr/>
      </dsp:nvSpPr>
      <dsp:spPr>
        <a:xfrm>
          <a:off x="8954244" y="0"/>
          <a:ext cx="1242714" cy="36512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opinion</a:t>
          </a:r>
          <a:endParaRPr lang="fr-FR" sz="1200" kern="1200" dirty="0"/>
        </a:p>
      </dsp:txBody>
      <dsp:txXfrm>
        <a:off x="9136806" y="0"/>
        <a:ext cx="877590" cy="365124"/>
      </dsp:txXfrm>
    </dsp:sp>
    <dsp:sp modelId="{92430BDE-7174-4B03-866C-936903DF07F9}">
      <dsp:nvSpPr>
        <dsp:cNvPr id="0" name=""/>
        <dsp:cNvSpPr/>
      </dsp:nvSpPr>
      <dsp:spPr>
        <a:xfrm>
          <a:off x="9948416"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 Phonétique</a:t>
          </a:r>
          <a:endParaRPr lang="fr-FR" sz="1200" kern="1200" dirty="0"/>
        </a:p>
      </dsp:txBody>
      <dsp:txXfrm>
        <a:off x="10130978" y="0"/>
        <a:ext cx="877590" cy="365124"/>
      </dsp:txXfrm>
    </dsp:sp>
    <dsp:sp modelId="{2CB68F4E-D058-4ECE-8D28-436B2D71DCC9}">
      <dsp:nvSpPr>
        <dsp:cNvPr id="0" name=""/>
        <dsp:cNvSpPr/>
      </dsp:nvSpPr>
      <dsp:spPr>
        <a:xfrm>
          <a:off x="10942588"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XII. Production</a:t>
          </a:r>
          <a:endParaRPr lang="fr-FR" sz="1200" kern="1200" dirty="0"/>
        </a:p>
      </dsp:txBody>
      <dsp:txXfrm>
        <a:off x="11125150" y="0"/>
        <a:ext cx="877590" cy="365124"/>
      </dsp:txXfrm>
    </dsp:sp>
  </dsp:spTree>
</dsp:drawing>
</file>

<file path=ppt/diagrams/drawing10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6697" y="0"/>
          <a:ext cx="1242714" cy="365124"/>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 Starter</a:t>
          </a:r>
          <a:endParaRPr lang="fr-FR" sz="1200" kern="1200" dirty="0"/>
        </a:p>
      </dsp:txBody>
      <dsp:txXfrm>
        <a:off x="6697" y="0"/>
        <a:ext cx="1151433" cy="365124"/>
      </dsp:txXfrm>
    </dsp:sp>
    <dsp:sp modelId="{2F548C05-5D23-47B9-9153-0D08392EF497}">
      <dsp:nvSpPr>
        <dsp:cNvPr id="0" name=""/>
        <dsp:cNvSpPr/>
      </dsp:nvSpPr>
      <dsp:spPr>
        <a:xfrm>
          <a:off x="100086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 C. texte</a:t>
          </a:r>
          <a:endParaRPr lang="fr-FR" sz="1200" kern="1200" dirty="0"/>
        </a:p>
      </dsp:txBody>
      <dsp:txXfrm>
        <a:off x="1183431" y="0"/>
        <a:ext cx="877590" cy="365124"/>
      </dsp:txXfrm>
    </dsp:sp>
    <dsp:sp modelId="{07D5B92C-B88D-4097-96C2-28859F65CA7F}">
      <dsp:nvSpPr>
        <dsp:cNvPr id="0" name=""/>
        <dsp:cNvSpPr/>
      </dsp:nvSpPr>
      <dsp:spPr>
        <a:xfrm>
          <a:off x="1995041"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aliments</a:t>
          </a:r>
          <a:endParaRPr lang="fr-FR" sz="1200" kern="1200" dirty="0"/>
        </a:p>
      </dsp:txBody>
      <dsp:txXfrm>
        <a:off x="2177603" y="0"/>
        <a:ext cx="877590" cy="365124"/>
      </dsp:txXfrm>
    </dsp:sp>
    <dsp:sp modelId="{0BF32CFA-15F8-41C4-A152-C55FC3476C2D}">
      <dsp:nvSpPr>
        <dsp:cNvPr id="0" name=""/>
        <dsp:cNvSpPr/>
      </dsp:nvSpPr>
      <dsp:spPr>
        <a:xfrm>
          <a:off x="2989213"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IV. Gr: qté définie</a:t>
          </a:r>
          <a:endParaRPr lang="fr-FR" sz="1200" kern="1200" dirty="0"/>
        </a:p>
      </dsp:txBody>
      <dsp:txXfrm>
        <a:off x="3171775" y="0"/>
        <a:ext cx="877590" cy="365124"/>
      </dsp:txXfrm>
    </dsp:sp>
    <dsp:sp modelId="{56B9543B-0CB2-4BC7-931C-14EE9E24960A}">
      <dsp:nvSpPr>
        <dsp:cNvPr id="0" name=""/>
        <dsp:cNvSpPr/>
      </dsp:nvSpPr>
      <dsp:spPr>
        <a:xfrm>
          <a:off x="3983385"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 Gr: qté indéfinie</a:t>
          </a:r>
          <a:endParaRPr lang="fr-FR" sz="1200" kern="1200" dirty="0"/>
        </a:p>
      </dsp:txBody>
      <dsp:txXfrm>
        <a:off x="4165947" y="0"/>
        <a:ext cx="877590" cy="365124"/>
      </dsp:txXfrm>
    </dsp:sp>
    <dsp:sp modelId="{9FAE840A-45EF-4838-804D-7D38725257B5}">
      <dsp:nvSpPr>
        <dsp:cNvPr id="0" name=""/>
        <dsp:cNvSpPr/>
      </dsp:nvSpPr>
      <dsp:spPr>
        <a:xfrm>
          <a:off x="4977557"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actions</a:t>
          </a:r>
          <a:endParaRPr lang="fr-FR" sz="1200" kern="1200" dirty="0"/>
        </a:p>
      </dsp:txBody>
      <dsp:txXfrm>
        <a:off x="5160119" y="0"/>
        <a:ext cx="877590" cy="365124"/>
      </dsp:txXfrm>
    </dsp:sp>
    <dsp:sp modelId="{2CC4FF6B-995D-4E35-BB3F-77D64CD4A0D0}">
      <dsp:nvSpPr>
        <dsp:cNvPr id="0" name=""/>
        <dsp:cNvSpPr/>
      </dsp:nvSpPr>
      <dsp:spPr>
        <a:xfrm>
          <a:off x="597172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 Gr: COD</a:t>
          </a:r>
          <a:endParaRPr lang="fr-FR" sz="1200" kern="1200" dirty="0"/>
        </a:p>
      </dsp:txBody>
      <dsp:txXfrm>
        <a:off x="6154291" y="0"/>
        <a:ext cx="877590" cy="365124"/>
      </dsp:txXfrm>
    </dsp:sp>
    <dsp:sp modelId="{E0020522-8D25-4C40-9ABB-B5A802558AAC}">
      <dsp:nvSpPr>
        <dsp:cNvPr id="0" name=""/>
        <dsp:cNvSpPr/>
      </dsp:nvSpPr>
      <dsp:spPr>
        <a:xfrm>
          <a:off x="6965900"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VIII. Gr: prés. progressif</a:t>
          </a:r>
          <a:endParaRPr lang="fr-FR" sz="1200" kern="1200" dirty="0"/>
        </a:p>
      </dsp:txBody>
      <dsp:txXfrm>
        <a:off x="7148462" y="0"/>
        <a:ext cx="877590" cy="365124"/>
      </dsp:txXfrm>
    </dsp:sp>
    <dsp:sp modelId="{6EE9DACF-3558-46D5-AD94-BB48E49F1489}">
      <dsp:nvSpPr>
        <dsp:cNvPr id="0" name=""/>
        <dsp:cNvSpPr/>
      </dsp:nvSpPr>
      <dsp:spPr>
        <a:xfrm>
          <a:off x="7960072"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connecteurs</a:t>
          </a:r>
          <a:endParaRPr lang="fr-FR" sz="1200" kern="1200" dirty="0"/>
        </a:p>
      </dsp:txBody>
      <dsp:txXfrm>
        <a:off x="8142634" y="0"/>
        <a:ext cx="877590" cy="365124"/>
      </dsp:txXfrm>
    </dsp:sp>
    <dsp:sp modelId="{B5879791-AD02-494D-9D78-6C22396A75B7}">
      <dsp:nvSpPr>
        <dsp:cNvPr id="0" name=""/>
        <dsp:cNvSpPr/>
      </dsp:nvSpPr>
      <dsp:spPr>
        <a:xfrm>
          <a:off x="8954244" y="0"/>
          <a:ext cx="1242714" cy="36512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opinion</a:t>
          </a:r>
          <a:endParaRPr lang="fr-FR" sz="1200" kern="1200" dirty="0"/>
        </a:p>
      </dsp:txBody>
      <dsp:txXfrm>
        <a:off x="9136806" y="0"/>
        <a:ext cx="877590" cy="365124"/>
      </dsp:txXfrm>
    </dsp:sp>
    <dsp:sp modelId="{92430BDE-7174-4B03-866C-936903DF07F9}">
      <dsp:nvSpPr>
        <dsp:cNvPr id="0" name=""/>
        <dsp:cNvSpPr/>
      </dsp:nvSpPr>
      <dsp:spPr>
        <a:xfrm>
          <a:off x="9948416"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 Phonétique</a:t>
          </a:r>
          <a:endParaRPr lang="fr-FR" sz="1200" kern="1200" dirty="0"/>
        </a:p>
      </dsp:txBody>
      <dsp:txXfrm>
        <a:off x="10130978" y="0"/>
        <a:ext cx="877590" cy="365124"/>
      </dsp:txXfrm>
    </dsp:sp>
    <dsp:sp modelId="{2CB68F4E-D058-4ECE-8D28-436B2D71DCC9}">
      <dsp:nvSpPr>
        <dsp:cNvPr id="0" name=""/>
        <dsp:cNvSpPr/>
      </dsp:nvSpPr>
      <dsp:spPr>
        <a:xfrm>
          <a:off x="10942588"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XII. Production</a:t>
          </a:r>
          <a:endParaRPr lang="fr-FR" sz="1200" kern="1200" dirty="0"/>
        </a:p>
      </dsp:txBody>
      <dsp:txXfrm>
        <a:off x="11125150" y="0"/>
        <a:ext cx="877590" cy="365124"/>
      </dsp:txXfrm>
    </dsp:sp>
  </dsp:spTree>
</dsp:drawing>
</file>

<file path=ppt/diagrams/drawing10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6697" y="0"/>
          <a:ext cx="1242714" cy="365124"/>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 Starter</a:t>
          </a:r>
          <a:endParaRPr lang="fr-FR" sz="1200" kern="1200" dirty="0"/>
        </a:p>
      </dsp:txBody>
      <dsp:txXfrm>
        <a:off x="6697" y="0"/>
        <a:ext cx="1151433" cy="365124"/>
      </dsp:txXfrm>
    </dsp:sp>
    <dsp:sp modelId="{2F548C05-5D23-47B9-9153-0D08392EF497}">
      <dsp:nvSpPr>
        <dsp:cNvPr id="0" name=""/>
        <dsp:cNvSpPr/>
      </dsp:nvSpPr>
      <dsp:spPr>
        <a:xfrm>
          <a:off x="100086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 C. texte</a:t>
          </a:r>
          <a:endParaRPr lang="fr-FR" sz="1200" kern="1200" dirty="0"/>
        </a:p>
      </dsp:txBody>
      <dsp:txXfrm>
        <a:off x="1183431" y="0"/>
        <a:ext cx="877590" cy="365124"/>
      </dsp:txXfrm>
    </dsp:sp>
    <dsp:sp modelId="{07D5B92C-B88D-4097-96C2-28859F65CA7F}">
      <dsp:nvSpPr>
        <dsp:cNvPr id="0" name=""/>
        <dsp:cNvSpPr/>
      </dsp:nvSpPr>
      <dsp:spPr>
        <a:xfrm>
          <a:off x="1995041"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aliments</a:t>
          </a:r>
          <a:endParaRPr lang="fr-FR" sz="1200" kern="1200" dirty="0"/>
        </a:p>
      </dsp:txBody>
      <dsp:txXfrm>
        <a:off x="2177603" y="0"/>
        <a:ext cx="877590" cy="365124"/>
      </dsp:txXfrm>
    </dsp:sp>
    <dsp:sp modelId="{0BF32CFA-15F8-41C4-A152-C55FC3476C2D}">
      <dsp:nvSpPr>
        <dsp:cNvPr id="0" name=""/>
        <dsp:cNvSpPr/>
      </dsp:nvSpPr>
      <dsp:spPr>
        <a:xfrm>
          <a:off x="2989213"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IV. Gr: qté définie</a:t>
          </a:r>
          <a:endParaRPr lang="fr-FR" sz="1200" kern="1200" dirty="0"/>
        </a:p>
      </dsp:txBody>
      <dsp:txXfrm>
        <a:off x="3171775" y="0"/>
        <a:ext cx="877590" cy="365124"/>
      </dsp:txXfrm>
    </dsp:sp>
    <dsp:sp modelId="{56B9543B-0CB2-4BC7-931C-14EE9E24960A}">
      <dsp:nvSpPr>
        <dsp:cNvPr id="0" name=""/>
        <dsp:cNvSpPr/>
      </dsp:nvSpPr>
      <dsp:spPr>
        <a:xfrm>
          <a:off x="3983385"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 Gr: qté indéfinie</a:t>
          </a:r>
          <a:endParaRPr lang="fr-FR" sz="1200" kern="1200" dirty="0"/>
        </a:p>
      </dsp:txBody>
      <dsp:txXfrm>
        <a:off x="4165947" y="0"/>
        <a:ext cx="877590" cy="365124"/>
      </dsp:txXfrm>
    </dsp:sp>
    <dsp:sp modelId="{9FAE840A-45EF-4838-804D-7D38725257B5}">
      <dsp:nvSpPr>
        <dsp:cNvPr id="0" name=""/>
        <dsp:cNvSpPr/>
      </dsp:nvSpPr>
      <dsp:spPr>
        <a:xfrm>
          <a:off x="4977557"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actions</a:t>
          </a:r>
          <a:endParaRPr lang="fr-FR" sz="1200" kern="1200" dirty="0"/>
        </a:p>
      </dsp:txBody>
      <dsp:txXfrm>
        <a:off x="5160119" y="0"/>
        <a:ext cx="877590" cy="365124"/>
      </dsp:txXfrm>
    </dsp:sp>
    <dsp:sp modelId="{2CC4FF6B-995D-4E35-BB3F-77D64CD4A0D0}">
      <dsp:nvSpPr>
        <dsp:cNvPr id="0" name=""/>
        <dsp:cNvSpPr/>
      </dsp:nvSpPr>
      <dsp:spPr>
        <a:xfrm>
          <a:off x="597172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 Gr: COD</a:t>
          </a:r>
          <a:endParaRPr lang="fr-FR" sz="1200" kern="1200" dirty="0"/>
        </a:p>
      </dsp:txBody>
      <dsp:txXfrm>
        <a:off x="6154291" y="0"/>
        <a:ext cx="877590" cy="365124"/>
      </dsp:txXfrm>
    </dsp:sp>
    <dsp:sp modelId="{E0020522-8D25-4C40-9ABB-B5A802558AAC}">
      <dsp:nvSpPr>
        <dsp:cNvPr id="0" name=""/>
        <dsp:cNvSpPr/>
      </dsp:nvSpPr>
      <dsp:spPr>
        <a:xfrm>
          <a:off x="6965900"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VIII. Gr: prés. progressif</a:t>
          </a:r>
          <a:endParaRPr lang="fr-FR" sz="1200" kern="1200" dirty="0"/>
        </a:p>
      </dsp:txBody>
      <dsp:txXfrm>
        <a:off x="7148462" y="0"/>
        <a:ext cx="877590" cy="365124"/>
      </dsp:txXfrm>
    </dsp:sp>
    <dsp:sp modelId="{6EE9DACF-3558-46D5-AD94-BB48E49F1489}">
      <dsp:nvSpPr>
        <dsp:cNvPr id="0" name=""/>
        <dsp:cNvSpPr/>
      </dsp:nvSpPr>
      <dsp:spPr>
        <a:xfrm>
          <a:off x="7960072"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connecteurs</a:t>
          </a:r>
          <a:endParaRPr lang="fr-FR" sz="1200" kern="1200" dirty="0"/>
        </a:p>
      </dsp:txBody>
      <dsp:txXfrm>
        <a:off x="8142634" y="0"/>
        <a:ext cx="877590" cy="365124"/>
      </dsp:txXfrm>
    </dsp:sp>
    <dsp:sp modelId="{B5879791-AD02-494D-9D78-6C22396A75B7}">
      <dsp:nvSpPr>
        <dsp:cNvPr id="0" name=""/>
        <dsp:cNvSpPr/>
      </dsp:nvSpPr>
      <dsp:spPr>
        <a:xfrm>
          <a:off x="8954244" y="0"/>
          <a:ext cx="1242714" cy="36512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opinion</a:t>
          </a:r>
          <a:endParaRPr lang="fr-FR" sz="1200" kern="1200" dirty="0"/>
        </a:p>
      </dsp:txBody>
      <dsp:txXfrm>
        <a:off x="9136806" y="0"/>
        <a:ext cx="877590" cy="365124"/>
      </dsp:txXfrm>
    </dsp:sp>
    <dsp:sp modelId="{92430BDE-7174-4B03-866C-936903DF07F9}">
      <dsp:nvSpPr>
        <dsp:cNvPr id="0" name=""/>
        <dsp:cNvSpPr/>
      </dsp:nvSpPr>
      <dsp:spPr>
        <a:xfrm>
          <a:off x="9948416"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 Phonétique</a:t>
          </a:r>
          <a:endParaRPr lang="fr-FR" sz="1200" kern="1200" dirty="0"/>
        </a:p>
      </dsp:txBody>
      <dsp:txXfrm>
        <a:off x="10130978" y="0"/>
        <a:ext cx="877590" cy="365124"/>
      </dsp:txXfrm>
    </dsp:sp>
    <dsp:sp modelId="{2CB68F4E-D058-4ECE-8D28-436B2D71DCC9}">
      <dsp:nvSpPr>
        <dsp:cNvPr id="0" name=""/>
        <dsp:cNvSpPr/>
      </dsp:nvSpPr>
      <dsp:spPr>
        <a:xfrm>
          <a:off x="10942588"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XII. Production</a:t>
          </a:r>
          <a:endParaRPr lang="fr-FR" sz="1200" kern="1200" dirty="0"/>
        </a:p>
      </dsp:txBody>
      <dsp:txXfrm>
        <a:off x="11125150" y="0"/>
        <a:ext cx="877590" cy="365124"/>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6697" y="0"/>
          <a:ext cx="1242714" cy="365124"/>
        </a:xfrm>
        <a:prstGeom prst="homePlate">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 Starter</a:t>
          </a:r>
          <a:endParaRPr lang="fr-FR" sz="1200" kern="1200" dirty="0"/>
        </a:p>
      </dsp:txBody>
      <dsp:txXfrm>
        <a:off x="6697" y="0"/>
        <a:ext cx="1151433" cy="365124"/>
      </dsp:txXfrm>
    </dsp:sp>
    <dsp:sp modelId="{2F548C05-5D23-47B9-9153-0D08392EF497}">
      <dsp:nvSpPr>
        <dsp:cNvPr id="0" name=""/>
        <dsp:cNvSpPr/>
      </dsp:nvSpPr>
      <dsp:spPr>
        <a:xfrm>
          <a:off x="1000869" y="0"/>
          <a:ext cx="1242714" cy="36512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 C. texte</a:t>
          </a:r>
          <a:endParaRPr lang="fr-FR" sz="1200" kern="1200" dirty="0"/>
        </a:p>
      </dsp:txBody>
      <dsp:txXfrm>
        <a:off x="1183431" y="0"/>
        <a:ext cx="877590" cy="365124"/>
      </dsp:txXfrm>
    </dsp:sp>
    <dsp:sp modelId="{07D5B92C-B88D-4097-96C2-28859F65CA7F}">
      <dsp:nvSpPr>
        <dsp:cNvPr id="0" name=""/>
        <dsp:cNvSpPr/>
      </dsp:nvSpPr>
      <dsp:spPr>
        <a:xfrm>
          <a:off x="1995041" y="0"/>
          <a:ext cx="1242714" cy="36512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aliments</a:t>
          </a:r>
          <a:endParaRPr lang="fr-FR" sz="1200" kern="1200" dirty="0"/>
        </a:p>
      </dsp:txBody>
      <dsp:txXfrm>
        <a:off x="2177603" y="0"/>
        <a:ext cx="877590" cy="365124"/>
      </dsp:txXfrm>
    </dsp:sp>
    <dsp:sp modelId="{0BF32CFA-15F8-41C4-A152-C55FC3476C2D}">
      <dsp:nvSpPr>
        <dsp:cNvPr id="0" name=""/>
        <dsp:cNvSpPr/>
      </dsp:nvSpPr>
      <dsp:spPr>
        <a:xfrm>
          <a:off x="2989213" y="0"/>
          <a:ext cx="1242714" cy="36512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IV. Gr: qté définie</a:t>
          </a:r>
          <a:endParaRPr lang="fr-FR" sz="1200" kern="1200" dirty="0"/>
        </a:p>
      </dsp:txBody>
      <dsp:txXfrm>
        <a:off x="3171775" y="0"/>
        <a:ext cx="877590" cy="365124"/>
      </dsp:txXfrm>
    </dsp:sp>
    <dsp:sp modelId="{56B9543B-0CB2-4BC7-931C-14EE9E24960A}">
      <dsp:nvSpPr>
        <dsp:cNvPr id="0" name=""/>
        <dsp:cNvSpPr/>
      </dsp:nvSpPr>
      <dsp:spPr>
        <a:xfrm>
          <a:off x="3983385" y="0"/>
          <a:ext cx="1242714" cy="36512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 Gr: qté indéfinie</a:t>
          </a:r>
          <a:endParaRPr lang="fr-FR" sz="1200" kern="1200" dirty="0"/>
        </a:p>
      </dsp:txBody>
      <dsp:txXfrm>
        <a:off x="4165947" y="0"/>
        <a:ext cx="877590" cy="365124"/>
      </dsp:txXfrm>
    </dsp:sp>
    <dsp:sp modelId="{9FAE840A-45EF-4838-804D-7D38725257B5}">
      <dsp:nvSpPr>
        <dsp:cNvPr id="0" name=""/>
        <dsp:cNvSpPr/>
      </dsp:nvSpPr>
      <dsp:spPr>
        <a:xfrm>
          <a:off x="4977557" y="0"/>
          <a:ext cx="1242714" cy="36512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actions</a:t>
          </a:r>
          <a:endParaRPr lang="fr-FR" sz="1200" kern="1200" dirty="0"/>
        </a:p>
      </dsp:txBody>
      <dsp:txXfrm>
        <a:off x="5160119" y="0"/>
        <a:ext cx="877590" cy="365124"/>
      </dsp:txXfrm>
    </dsp:sp>
    <dsp:sp modelId="{2CC4FF6B-995D-4E35-BB3F-77D64CD4A0D0}">
      <dsp:nvSpPr>
        <dsp:cNvPr id="0" name=""/>
        <dsp:cNvSpPr/>
      </dsp:nvSpPr>
      <dsp:spPr>
        <a:xfrm>
          <a:off x="5971729" y="0"/>
          <a:ext cx="1242714" cy="36512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 Gr: COD</a:t>
          </a:r>
          <a:endParaRPr lang="fr-FR" sz="1200" kern="1200" dirty="0"/>
        </a:p>
      </dsp:txBody>
      <dsp:txXfrm>
        <a:off x="6154291" y="0"/>
        <a:ext cx="877590" cy="365124"/>
      </dsp:txXfrm>
    </dsp:sp>
    <dsp:sp modelId="{E0020522-8D25-4C40-9ABB-B5A802558AAC}">
      <dsp:nvSpPr>
        <dsp:cNvPr id="0" name=""/>
        <dsp:cNvSpPr/>
      </dsp:nvSpPr>
      <dsp:spPr>
        <a:xfrm>
          <a:off x="6965900" y="0"/>
          <a:ext cx="1242714" cy="36512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VIII. Gr: prés. progressif</a:t>
          </a:r>
          <a:endParaRPr lang="fr-FR" sz="1200" kern="1200" dirty="0"/>
        </a:p>
      </dsp:txBody>
      <dsp:txXfrm>
        <a:off x="7148462" y="0"/>
        <a:ext cx="877590" cy="365124"/>
      </dsp:txXfrm>
    </dsp:sp>
    <dsp:sp modelId="{6EE9DACF-3558-46D5-AD94-BB48E49F1489}">
      <dsp:nvSpPr>
        <dsp:cNvPr id="0" name=""/>
        <dsp:cNvSpPr/>
      </dsp:nvSpPr>
      <dsp:spPr>
        <a:xfrm>
          <a:off x="7960072" y="0"/>
          <a:ext cx="1242714" cy="36512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connecteurs</a:t>
          </a:r>
          <a:endParaRPr lang="fr-FR" sz="1200" kern="1200" dirty="0"/>
        </a:p>
      </dsp:txBody>
      <dsp:txXfrm>
        <a:off x="8142634" y="0"/>
        <a:ext cx="877590" cy="365124"/>
      </dsp:txXfrm>
    </dsp:sp>
    <dsp:sp modelId="{B5879791-AD02-494D-9D78-6C22396A75B7}">
      <dsp:nvSpPr>
        <dsp:cNvPr id="0" name=""/>
        <dsp:cNvSpPr/>
      </dsp:nvSpPr>
      <dsp:spPr>
        <a:xfrm>
          <a:off x="8954244" y="0"/>
          <a:ext cx="1242714" cy="36512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opinion</a:t>
          </a:r>
          <a:endParaRPr lang="fr-FR" sz="1200" kern="1200" dirty="0"/>
        </a:p>
      </dsp:txBody>
      <dsp:txXfrm>
        <a:off x="9136806" y="0"/>
        <a:ext cx="877590" cy="365124"/>
      </dsp:txXfrm>
    </dsp:sp>
    <dsp:sp modelId="{92430BDE-7174-4B03-866C-936903DF07F9}">
      <dsp:nvSpPr>
        <dsp:cNvPr id="0" name=""/>
        <dsp:cNvSpPr/>
      </dsp:nvSpPr>
      <dsp:spPr>
        <a:xfrm>
          <a:off x="9948416" y="0"/>
          <a:ext cx="1242714" cy="36512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 Phonétique</a:t>
          </a:r>
          <a:endParaRPr lang="fr-FR" sz="1200" kern="1200" dirty="0"/>
        </a:p>
      </dsp:txBody>
      <dsp:txXfrm>
        <a:off x="10130978" y="0"/>
        <a:ext cx="877590" cy="365124"/>
      </dsp:txXfrm>
    </dsp:sp>
    <dsp:sp modelId="{2CB68F4E-D058-4ECE-8D28-436B2D71DCC9}">
      <dsp:nvSpPr>
        <dsp:cNvPr id="0" name=""/>
        <dsp:cNvSpPr/>
      </dsp:nvSpPr>
      <dsp:spPr>
        <a:xfrm>
          <a:off x="10942588" y="0"/>
          <a:ext cx="1242714" cy="36512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XII. Production</a:t>
          </a:r>
          <a:endParaRPr lang="fr-FR" sz="1200" kern="1200" dirty="0"/>
        </a:p>
      </dsp:txBody>
      <dsp:txXfrm>
        <a:off x="11125150" y="0"/>
        <a:ext cx="877590" cy="365124"/>
      </dsp:txXfrm>
    </dsp:sp>
  </dsp:spTree>
</dsp:drawing>
</file>

<file path=ppt/diagrams/drawing1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6697" y="0"/>
          <a:ext cx="1242714" cy="365124"/>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 Starter</a:t>
          </a:r>
          <a:endParaRPr lang="fr-FR" sz="1200" kern="1200" dirty="0"/>
        </a:p>
      </dsp:txBody>
      <dsp:txXfrm>
        <a:off x="6697" y="0"/>
        <a:ext cx="1151433" cy="365124"/>
      </dsp:txXfrm>
    </dsp:sp>
    <dsp:sp modelId="{2F548C05-5D23-47B9-9153-0D08392EF497}">
      <dsp:nvSpPr>
        <dsp:cNvPr id="0" name=""/>
        <dsp:cNvSpPr/>
      </dsp:nvSpPr>
      <dsp:spPr>
        <a:xfrm>
          <a:off x="100086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 C. texte</a:t>
          </a:r>
          <a:endParaRPr lang="fr-FR" sz="1200" kern="1200" dirty="0"/>
        </a:p>
      </dsp:txBody>
      <dsp:txXfrm>
        <a:off x="1183431" y="0"/>
        <a:ext cx="877590" cy="365124"/>
      </dsp:txXfrm>
    </dsp:sp>
    <dsp:sp modelId="{07D5B92C-B88D-4097-96C2-28859F65CA7F}">
      <dsp:nvSpPr>
        <dsp:cNvPr id="0" name=""/>
        <dsp:cNvSpPr/>
      </dsp:nvSpPr>
      <dsp:spPr>
        <a:xfrm>
          <a:off x="1995041"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aliments</a:t>
          </a:r>
          <a:endParaRPr lang="fr-FR" sz="1200" kern="1200" dirty="0"/>
        </a:p>
      </dsp:txBody>
      <dsp:txXfrm>
        <a:off x="2177603" y="0"/>
        <a:ext cx="877590" cy="365124"/>
      </dsp:txXfrm>
    </dsp:sp>
    <dsp:sp modelId="{0BF32CFA-15F8-41C4-A152-C55FC3476C2D}">
      <dsp:nvSpPr>
        <dsp:cNvPr id="0" name=""/>
        <dsp:cNvSpPr/>
      </dsp:nvSpPr>
      <dsp:spPr>
        <a:xfrm>
          <a:off x="2989213"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IV. Gr: qté définie</a:t>
          </a:r>
          <a:endParaRPr lang="fr-FR" sz="1200" kern="1200" dirty="0"/>
        </a:p>
      </dsp:txBody>
      <dsp:txXfrm>
        <a:off x="3171775" y="0"/>
        <a:ext cx="877590" cy="365124"/>
      </dsp:txXfrm>
    </dsp:sp>
    <dsp:sp modelId="{56B9543B-0CB2-4BC7-931C-14EE9E24960A}">
      <dsp:nvSpPr>
        <dsp:cNvPr id="0" name=""/>
        <dsp:cNvSpPr/>
      </dsp:nvSpPr>
      <dsp:spPr>
        <a:xfrm>
          <a:off x="3983385"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 Gr: qté indéfinie</a:t>
          </a:r>
          <a:endParaRPr lang="fr-FR" sz="1200" kern="1200" dirty="0"/>
        </a:p>
      </dsp:txBody>
      <dsp:txXfrm>
        <a:off x="4165947" y="0"/>
        <a:ext cx="877590" cy="365124"/>
      </dsp:txXfrm>
    </dsp:sp>
    <dsp:sp modelId="{9FAE840A-45EF-4838-804D-7D38725257B5}">
      <dsp:nvSpPr>
        <dsp:cNvPr id="0" name=""/>
        <dsp:cNvSpPr/>
      </dsp:nvSpPr>
      <dsp:spPr>
        <a:xfrm>
          <a:off x="4977557"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actions</a:t>
          </a:r>
          <a:endParaRPr lang="fr-FR" sz="1200" kern="1200" dirty="0"/>
        </a:p>
      </dsp:txBody>
      <dsp:txXfrm>
        <a:off x="5160119" y="0"/>
        <a:ext cx="877590" cy="365124"/>
      </dsp:txXfrm>
    </dsp:sp>
    <dsp:sp modelId="{2CC4FF6B-995D-4E35-BB3F-77D64CD4A0D0}">
      <dsp:nvSpPr>
        <dsp:cNvPr id="0" name=""/>
        <dsp:cNvSpPr/>
      </dsp:nvSpPr>
      <dsp:spPr>
        <a:xfrm>
          <a:off x="597172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 Gr: COD</a:t>
          </a:r>
          <a:endParaRPr lang="fr-FR" sz="1200" kern="1200" dirty="0"/>
        </a:p>
      </dsp:txBody>
      <dsp:txXfrm>
        <a:off x="6154291" y="0"/>
        <a:ext cx="877590" cy="365124"/>
      </dsp:txXfrm>
    </dsp:sp>
    <dsp:sp modelId="{E0020522-8D25-4C40-9ABB-B5A802558AAC}">
      <dsp:nvSpPr>
        <dsp:cNvPr id="0" name=""/>
        <dsp:cNvSpPr/>
      </dsp:nvSpPr>
      <dsp:spPr>
        <a:xfrm>
          <a:off x="6965900"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VIII. Gr: prés. progressif</a:t>
          </a:r>
          <a:endParaRPr lang="fr-FR" sz="1200" kern="1200" dirty="0"/>
        </a:p>
      </dsp:txBody>
      <dsp:txXfrm>
        <a:off x="7148462" y="0"/>
        <a:ext cx="877590" cy="365124"/>
      </dsp:txXfrm>
    </dsp:sp>
    <dsp:sp modelId="{6EE9DACF-3558-46D5-AD94-BB48E49F1489}">
      <dsp:nvSpPr>
        <dsp:cNvPr id="0" name=""/>
        <dsp:cNvSpPr/>
      </dsp:nvSpPr>
      <dsp:spPr>
        <a:xfrm>
          <a:off x="7960072"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connecteurs</a:t>
          </a:r>
          <a:endParaRPr lang="fr-FR" sz="1200" kern="1200" dirty="0"/>
        </a:p>
      </dsp:txBody>
      <dsp:txXfrm>
        <a:off x="8142634" y="0"/>
        <a:ext cx="877590" cy="365124"/>
      </dsp:txXfrm>
    </dsp:sp>
    <dsp:sp modelId="{B5879791-AD02-494D-9D78-6C22396A75B7}">
      <dsp:nvSpPr>
        <dsp:cNvPr id="0" name=""/>
        <dsp:cNvSpPr/>
      </dsp:nvSpPr>
      <dsp:spPr>
        <a:xfrm>
          <a:off x="8954244" y="0"/>
          <a:ext cx="1242714" cy="36512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opinion</a:t>
          </a:r>
          <a:endParaRPr lang="fr-FR" sz="1200" kern="1200" dirty="0"/>
        </a:p>
      </dsp:txBody>
      <dsp:txXfrm>
        <a:off x="9136806" y="0"/>
        <a:ext cx="877590" cy="365124"/>
      </dsp:txXfrm>
    </dsp:sp>
    <dsp:sp modelId="{92430BDE-7174-4B03-866C-936903DF07F9}">
      <dsp:nvSpPr>
        <dsp:cNvPr id="0" name=""/>
        <dsp:cNvSpPr/>
      </dsp:nvSpPr>
      <dsp:spPr>
        <a:xfrm>
          <a:off x="9948416"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 Phonétique</a:t>
          </a:r>
          <a:endParaRPr lang="fr-FR" sz="1200" kern="1200" dirty="0"/>
        </a:p>
      </dsp:txBody>
      <dsp:txXfrm>
        <a:off x="10130978" y="0"/>
        <a:ext cx="877590" cy="365124"/>
      </dsp:txXfrm>
    </dsp:sp>
    <dsp:sp modelId="{2CB68F4E-D058-4ECE-8D28-436B2D71DCC9}">
      <dsp:nvSpPr>
        <dsp:cNvPr id="0" name=""/>
        <dsp:cNvSpPr/>
      </dsp:nvSpPr>
      <dsp:spPr>
        <a:xfrm>
          <a:off x="10942588"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XII. Production</a:t>
          </a:r>
          <a:endParaRPr lang="fr-FR" sz="1200" kern="1200" dirty="0"/>
        </a:p>
      </dsp:txBody>
      <dsp:txXfrm>
        <a:off x="11125150" y="0"/>
        <a:ext cx="877590" cy="365124"/>
      </dsp:txXfrm>
    </dsp:sp>
  </dsp:spTree>
</dsp:drawing>
</file>

<file path=ppt/diagrams/drawing1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6697" y="0"/>
          <a:ext cx="1242714" cy="365124"/>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 Starter</a:t>
          </a:r>
          <a:endParaRPr lang="fr-FR" sz="1200" kern="1200" dirty="0"/>
        </a:p>
      </dsp:txBody>
      <dsp:txXfrm>
        <a:off x="6697" y="0"/>
        <a:ext cx="1151433" cy="365124"/>
      </dsp:txXfrm>
    </dsp:sp>
    <dsp:sp modelId="{2F548C05-5D23-47B9-9153-0D08392EF497}">
      <dsp:nvSpPr>
        <dsp:cNvPr id="0" name=""/>
        <dsp:cNvSpPr/>
      </dsp:nvSpPr>
      <dsp:spPr>
        <a:xfrm>
          <a:off x="100086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 C. texte</a:t>
          </a:r>
          <a:endParaRPr lang="fr-FR" sz="1200" kern="1200" dirty="0"/>
        </a:p>
      </dsp:txBody>
      <dsp:txXfrm>
        <a:off x="1183431" y="0"/>
        <a:ext cx="877590" cy="365124"/>
      </dsp:txXfrm>
    </dsp:sp>
    <dsp:sp modelId="{07D5B92C-B88D-4097-96C2-28859F65CA7F}">
      <dsp:nvSpPr>
        <dsp:cNvPr id="0" name=""/>
        <dsp:cNvSpPr/>
      </dsp:nvSpPr>
      <dsp:spPr>
        <a:xfrm>
          <a:off x="1995041"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aliments</a:t>
          </a:r>
          <a:endParaRPr lang="fr-FR" sz="1200" kern="1200" dirty="0"/>
        </a:p>
      </dsp:txBody>
      <dsp:txXfrm>
        <a:off x="2177603" y="0"/>
        <a:ext cx="877590" cy="365124"/>
      </dsp:txXfrm>
    </dsp:sp>
    <dsp:sp modelId="{0BF32CFA-15F8-41C4-A152-C55FC3476C2D}">
      <dsp:nvSpPr>
        <dsp:cNvPr id="0" name=""/>
        <dsp:cNvSpPr/>
      </dsp:nvSpPr>
      <dsp:spPr>
        <a:xfrm>
          <a:off x="2989213"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IV. Gr: qté définie</a:t>
          </a:r>
          <a:endParaRPr lang="fr-FR" sz="1200" kern="1200" dirty="0"/>
        </a:p>
      </dsp:txBody>
      <dsp:txXfrm>
        <a:off x="3171775" y="0"/>
        <a:ext cx="877590" cy="365124"/>
      </dsp:txXfrm>
    </dsp:sp>
    <dsp:sp modelId="{56B9543B-0CB2-4BC7-931C-14EE9E24960A}">
      <dsp:nvSpPr>
        <dsp:cNvPr id="0" name=""/>
        <dsp:cNvSpPr/>
      </dsp:nvSpPr>
      <dsp:spPr>
        <a:xfrm>
          <a:off x="3983385"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 Gr: qté indéfinie</a:t>
          </a:r>
          <a:endParaRPr lang="fr-FR" sz="1200" kern="1200" dirty="0"/>
        </a:p>
      </dsp:txBody>
      <dsp:txXfrm>
        <a:off x="4165947" y="0"/>
        <a:ext cx="877590" cy="365124"/>
      </dsp:txXfrm>
    </dsp:sp>
    <dsp:sp modelId="{9FAE840A-45EF-4838-804D-7D38725257B5}">
      <dsp:nvSpPr>
        <dsp:cNvPr id="0" name=""/>
        <dsp:cNvSpPr/>
      </dsp:nvSpPr>
      <dsp:spPr>
        <a:xfrm>
          <a:off x="4977557"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actions</a:t>
          </a:r>
          <a:endParaRPr lang="fr-FR" sz="1200" kern="1200" dirty="0"/>
        </a:p>
      </dsp:txBody>
      <dsp:txXfrm>
        <a:off x="5160119" y="0"/>
        <a:ext cx="877590" cy="365124"/>
      </dsp:txXfrm>
    </dsp:sp>
    <dsp:sp modelId="{2CC4FF6B-995D-4E35-BB3F-77D64CD4A0D0}">
      <dsp:nvSpPr>
        <dsp:cNvPr id="0" name=""/>
        <dsp:cNvSpPr/>
      </dsp:nvSpPr>
      <dsp:spPr>
        <a:xfrm>
          <a:off x="597172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 Gr: COD</a:t>
          </a:r>
          <a:endParaRPr lang="fr-FR" sz="1200" kern="1200" dirty="0"/>
        </a:p>
      </dsp:txBody>
      <dsp:txXfrm>
        <a:off x="6154291" y="0"/>
        <a:ext cx="877590" cy="365124"/>
      </dsp:txXfrm>
    </dsp:sp>
    <dsp:sp modelId="{E0020522-8D25-4C40-9ABB-B5A802558AAC}">
      <dsp:nvSpPr>
        <dsp:cNvPr id="0" name=""/>
        <dsp:cNvSpPr/>
      </dsp:nvSpPr>
      <dsp:spPr>
        <a:xfrm>
          <a:off x="6965900"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VIII. Gr: prés. progressif</a:t>
          </a:r>
          <a:endParaRPr lang="fr-FR" sz="1200" kern="1200" dirty="0"/>
        </a:p>
      </dsp:txBody>
      <dsp:txXfrm>
        <a:off x="7148462" y="0"/>
        <a:ext cx="877590" cy="365124"/>
      </dsp:txXfrm>
    </dsp:sp>
    <dsp:sp modelId="{6EE9DACF-3558-46D5-AD94-BB48E49F1489}">
      <dsp:nvSpPr>
        <dsp:cNvPr id="0" name=""/>
        <dsp:cNvSpPr/>
      </dsp:nvSpPr>
      <dsp:spPr>
        <a:xfrm>
          <a:off x="7960072"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connecteurs</a:t>
          </a:r>
          <a:endParaRPr lang="fr-FR" sz="1200" kern="1200" dirty="0"/>
        </a:p>
      </dsp:txBody>
      <dsp:txXfrm>
        <a:off x="8142634" y="0"/>
        <a:ext cx="877590" cy="365124"/>
      </dsp:txXfrm>
    </dsp:sp>
    <dsp:sp modelId="{B5879791-AD02-494D-9D78-6C22396A75B7}">
      <dsp:nvSpPr>
        <dsp:cNvPr id="0" name=""/>
        <dsp:cNvSpPr/>
      </dsp:nvSpPr>
      <dsp:spPr>
        <a:xfrm>
          <a:off x="8954244"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opinion</a:t>
          </a:r>
          <a:endParaRPr lang="fr-FR" sz="1200" kern="1200" dirty="0"/>
        </a:p>
      </dsp:txBody>
      <dsp:txXfrm>
        <a:off x="9136806" y="0"/>
        <a:ext cx="877590" cy="365124"/>
      </dsp:txXfrm>
    </dsp:sp>
    <dsp:sp modelId="{92430BDE-7174-4B03-866C-936903DF07F9}">
      <dsp:nvSpPr>
        <dsp:cNvPr id="0" name=""/>
        <dsp:cNvSpPr/>
      </dsp:nvSpPr>
      <dsp:spPr>
        <a:xfrm>
          <a:off x="9948416" y="0"/>
          <a:ext cx="1242714" cy="36512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 Phonétique</a:t>
          </a:r>
          <a:endParaRPr lang="fr-FR" sz="1200" kern="1200" dirty="0"/>
        </a:p>
      </dsp:txBody>
      <dsp:txXfrm>
        <a:off x="10130978" y="0"/>
        <a:ext cx="877590" cy="365124"/>
      </dsp:txXfrm>
    </dsp:sp>
    <dsp:sp modelId="{2CB68F4E-D058-4ECE-8D28-436B2D71DCC9}">
      <dsp:nvSpPr>
        <dsp:cNvPr id="0" name=""/>
        <dsp:cNvSpPr/>
      </dsp:nvSpPr>
      <dsp:spPr>
        <a:xfrm>
          <a:off x="10942588"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XII. Production</a:t>
          </a:r>
          <a:endParaRPr lang="fr-FR" sz="1200" kern="1200" dirty="0"/>
        </a:p>
      </dsp:txBody>
      <dsp:txXfrm>
        <a:off x="11125150" y="0"/>
        <a:ext cx="877590" cy="365124"/>
      </dsp:txXfrm>
    </dsp:sp>
  </dsp:spTree>
</dsp:drawing>
</file>

<file path=ppt/diagrams/drawing1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6697" y="0"/>
          <a:ext cx="1242714" cy="365124"/>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 Starter</a:t>
          </a:r>
          <a:endParaRPr lang="fr-FR" sz="1200" kern="1200" dirty="0"/>
        </a:p>
      </dsp:txBody>
      <dsp:txXfrm>
        <a:off x="6697" y="0"/>
        <a:ext cx="1151433" cy="365124"/>
      </dsp:txXfrm>
    </dsp:sp>
    <dsp:sp modelId="{2F548C05-5D23-47B9-9153-0D08392EF497}">
      <dsp:nvSpPr>
        <dsp:cNvPr id="0" name=""/>
        <dsp:cNvSpPr/>
      </dsp:nvSpPr>
      <dsp:spPr>
        <a:xfrm>
          <a:off x="100086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 C. texte</a:t>
          </a:r>
          <a:endParaRPr lang="fr-FR" sz="1200" kern="1200" dirty="0"/>
        </a:p>
      </dsp:txBody>
      <dsp:txXfrm>
        <a:off x="1183431" y="0"/>
        <a:ext cx="877590" cy="365124"/>
      </dsp:txXfrm>
    </dsp:sp>
    <dsp:sp modelId="{07D5B92C-B88D-4097-96C2-28859F65CA7F}">
      <dsp:nvSpPr>
        <dsp:cNvPr id="0" name=""/>
        <dsp:cNvSpPr/>
      </dsp:nvSpPr>
      <dsp:spPr>
        <a:xfrm>
          <a:off x="1995041"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aliments</a:t>
          </a:r>
          <a:endParaRPr lang="fr-FR" sz="1200" kern="1200" dirty="0"/>
        </a:p>
      </dsp:txBody>
      <dsp:txXfrm>
        <a:off x="2177603" y="0"/>
        <a:ext cx="877590" cy="365124"/>
      </dsp:txXfrm>
    </dsp:sp>
    <dsp:sp modelId="{0BF32CFA-15F8-41C4-A152-C55FC3476C2D}">
      <dsp:nvSpPr>
        <dsp:cNvPr id="0" name=""/>
        <dsp:cNvSpPr/>
      </dsp:nvSpPr>
      <dsp:spPr>
        <a:xfrm>
          <a:off x="2989213"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IV. Gr: qté définie</a:t>
          </a:r>
          <a:endParaRPr lang="fr-FR" sz="1200" kern="1200" dirty="0"/>
        </a:p>
      </dsp:txBody>
      <dsp:txXfrm>
        <a:off x="3171775" y="0"/>
        <a:ext cx="877590" cy="365124"/>
      </dsp:txXfrm>
    </dsp:sp>
    <dsp:sp modelId="{56B9543B-0CB2-4BC7-931C-14EE9E24960A}">
      <dsp:nvSpPr>
        <dsp:cNvPr id="0" name=""/>
        <dsp:cNvSpPr/>
      </dsp:nvSpPr>
      <dsp:spPr>
        <a:xfrm>
          <a:off x="3983385"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 Gr: qté indéfinie</a:t>
          </a:r>
          <a:endParaRPr lang="fr-FR" sz="1200" kern="1200" dirty="0"/>
        </a:p>
      </dsp:txBody>
      <dsp:txXfrm>
        <a:off x="4165947" y="0"/>
        <a:ext cx="877590" cy="365124"/>
      </dsp:txXfrm>
    </dsp:sp>
    <dsp:sp modelId="{9FAE840A-45EF-4838-804D-7D38725257B5}">
      <dsp:nvSpPr>
        <dsp:cNvPr id="0" name=""/>
        <dsp:cNvSpPr/>
      </dsp:nvSpPr>
      <dsp:spPr>
        <a:xfrm>
          <a:off x="4977557"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actions</a:t>
          </a:r>
          <a:endParaRPr lang="fr-FR" sz="1200" kern="1200" dirty="0"/>
        </a:p>
      </dsp:txBody>
      <dsp:txXfrm>
        <a:off x="5160119" y="0"/>
        <a:ext cx="877590" cy="365124"/>
      </dsp:txXfrm>
    </dsp:sp>
    <dsp:sp modelId="{2CC4FF6B-995D-4E35-BB3F-77D64CD4A0D0}">
      <dsp:nvSpPr>
        <dsp:cNvPr id="0" name=""/>
        <dsp:cNvSpPr/>
      </dsp:nvSpPr>
      <dsp:spPr>
        <a:xfrm>
          <a:off x="597172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 Gr: COD</a:t>
          </a:r>
          <a:endParaRPr lang="fr-FR" sz="1200" kern="1200" dirty="0"/>
        </a:p>
      </dsp:txBody>
      <dsp:txXfrm>
        <a:off x="6154291" y="0"/>
        <a:ext cx="877590" cy="365124"/>
      </dsp:txXfrm>
    </dsp:sp>
    <dsp:sp modelId="{E0020522-8D25-4C40-9ABB-B5A802558AAC}">
      <dsp:nvSpPr>
        <dsp:cNvPr id="0" name=""/>
        <dsp:cNvSpPr/>
      </dsp:nvSpPr>
      <dsp:spPr>
        <a:xfrm>
          <a:off x="6965900"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VIII. Gr: prés. progressif</a:t>
          </a:r>
          <a:endParaRPr lang="fr-FR" sz="1200" kern="1200" dirty="0"/>
        </a:p>
      </dsp:txBody>
      <dsp:txXfrm>
        <a:off x="7148462" y="0"/>
        <a:ext cx="877590" cy="365124"/>
      </dsp:txXfrm>
    </dsp:sp>
    <dsp:sp modelId="{6EE9DACF-3558-46D5-AD94-BB48E49F1489}">
      <dsp:nvSpPr>
        <dsp:cNvPr id="0" name=""/>
        <dsp:cNvSpPr/>
      </dsp:nvSpPr>
      <dsp:spPr>
        <a:xfrm>
          <a:off x="7960072"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connecteurs</a:t>
          </a:r>
          <a:endParaRPr lang="fr-FR" sz="1200" kern="1200" dirty="0"/>
        </a:p>
      </dsp:txBody>
      <dsp:txXfrm>
        <a:off x="8142634" y="0"/>
        <a:ext cx="877590" cy="365124"/>
      </dsp:txXfrm>
    </dsp:sp>
    <dsp:sp modelId="{B5879791-AD02-494D-9D78-6C22396A75B7}">
      <dsp:nvSpPr>
        <dsp:cNvPr id="0" name=""/>
        <dsp:cNvSpPr/>
      </dsp:nvSpPr>
      <dsp:spPr>
        <a:xfrm>
          <a:off x="8954244"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opinion</a:t>
          </a:r>
          <a:endParaRPr lang="fr-FR" sz="1200" kern="1200" dirty="0"/>
        </a:p>
      </dsp:txBody>
      <dsp:txXfrm>
        <a:off x="9136806" y="0"/>
        <a:ext cx="877590" cy="365124"/>
      </dsp:txXfrm>
    </dsp:sp>
    <dsp:sp modelId="{92430BDE-7174-4B03-866C-936903DF07F9}">
      <dsp:nvSpPr>
        <dsp:cNvPr id="0" name=""/>
        <dsp:cNvSpPr/>
      </dsp:nvSpPr>
      <dsp:spPr>
        <a:xfrm>
          <a:off x="9948416" y="0"/>
          <a:ext cx="1242714" cy="36512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 Phonétique</a:t>
          </a:r>
          <a:endParaRPr lang="fr-FR" sz="1200" kern="1200" dirty="0"/>
        </a:p>
      </dsp:txBody>
      <dsp:txXfrm>
        <a:off x="10130978" y="0"/>
        <a:ext cx="877590" cy="365124"/>
      </dsp:txXfrm>
    </dsp:sp>
    <dsp:sp modelId="{2CB68F4E-D058-4ECE-8D28-436B2D71DCC9}">
      <dsp:nvSpPr>
        <dsp:cNvPr id="0" name=""/>
        <dsp:cNvSpPr/>
      </dsp:nvSpPr>
      <dsp:spPr>
        <a:xfrm>
          <a:off x="10942588"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XII. Production</a:t>
          </a:r>
          <a:endParaRPr lang="fr-FR" sz="1200" kern="1200" dirty="0"/>
        </a:p>
      </dsp:txBody>
      <dsp:txXfrm>
        <a:off x="11125150" y="0"/>
        <a:ext cx="877590" cy="365124"/>
      </dsp:txXfrm>
    </dsp:sp>
  </dsp:spTree>
</dsp:drawing>
</file>

<file path=ppt/diagrams/drawing1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6697" y="0"/>
          <a:ext cx="1242714" cy="365124"/>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 Starter</a:t>
          </a:r>
          <a:endParaRPr lang="fr-FR" sz="1200" kern="1200" dirty="0"/>
        </a:p>
      </dsp:txBody>
      <dsp:txXfrm>
        <a:off x="6697" y="0"/>
        <a:ext cx="1151433" cy="365124"/>
      </dsp:txXfrm>
    </dsp:sp>
    <dsp:sp modelId="{2F548C05-5D23-47B9-9153-0D08392EF497}">
      <dsp:nvSpPr>
        <dsp:cNvPr id="0" name=""/>
        <dsp:cNvSpPr/>
      </dsp:nvSpPr>
      <dsp:spPr>
        <a:xfrm>
          <a:off x="100086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 C. texte</a:t>
          </a:r>
          <a:endParaRPr lang="fr-FR" sz="1200" kern="1200" dirty="0"/>
        </a:p>
      </dsp:txBody>
      <dsp:txXfrm>
        <a:off x="1183431" y="0"/>
        <a:ext cx="877590" cy="365124"/>
      </dsp:txXfrm>
    </dsp:sp>
    <dsp:sp modelId="{07D5B92C-B88D-4097-96C2-28859F65CA7F}">
      <dsp:nvSpPr>
        <dsp:cNvPr id="0" name=""/>
        <dsp:cNvSpPr/>
      </dsp:nvSpPr>
      <dsp:spPr>
        <a:xfrm>
          <a:off x="1995041"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aliments</a:t>
          </a:r>
          <a:endParaRPr lang="fr-FR" sz="1200" kern="1200" dirty="0"/>
        </a:p>
      </dsp:txBody>
      <dsp:txXfrm>
        <a:off x="2177603" y="0"/>
        <a:ext cx="877590" cy="365124"/>
      </dsp:txXfrm>
    </dsp:sp>
    <dsp:sp modelId="{0BF32CFA-15F8-41C4-A152-C55FC3476C2D}">
      <dsp:nvSpPr>
        <dsp:cNvPr id="0" name=""/>
        <dsp:cNvSpPr/>
      </dsp:nvSpPr>
      <dsp:spPr>
        <a:xfrm>
          <a:off x="2989213"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IV. Gr: qté définie</a:t>
          </a:r>
          <a:endParaRPr lang="fr-FR" sz="1200" kern="1200" dirty="0"/>
        </a:p>
      </dsp:txBody>
      <dsp:txXfrm>
        <a:off x="3171775" y="0"/>
        <a:ext cx="877590" cy="365124"/>
      </dsp:txXfrm>
    </dsp:sp>
    <dsp:sp modelId="{56B9543B-0CB2-4BC7-931C-14EE9E24960A}">
      <dsp:nvSpPr>
        <dsp:cNvPr id="0" name=""/>
        <dsp:cNvSpPr/>
      </dsp:nvSpPr>
      <dsp:spPr>
        <a:xfrm>
          <a:off x="3983385"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 Gr: qté indéfinie</a:t>
          </a:r>
          <a:endParaRPr lang="fr-FR" sz="1200" kern="1200" dirty="0"/>
        </a:p>
      </dsp:txBody>
      <dsp:txXfrm>
        <a:off x="4165947" y="0"/>
        <a:ext cx="877590" cy="365124"/>
      </dsp:txXfrm>
    </dsp:sp>
    <dsp:sp modelId="{9FAE840A-45EF-4838-804D-7D38725257B5}">
      <dsp:nvSpPr>
        <dsp:cNvPr id="0" name=""/>
        <dsp:cNvSpPr/>
      </dsp:nvSpPr>
      <dsp:spPr>
        <a:xfrm>
          <a:off x="4977557"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actions</a:t>
          </a:r>
          <a:endParaRPr lang="fr-FR" sz="1200" kern="1200" dirty="0"/>
        </a:p>
      </dsp:txBody>
      <dsp:txXfrm>
        <a:off x="5160119" y="0"/>
        <a:ext cx="877590" cy="365124"/>
      </dsp:txXfrm>
    </dsp:sp>
    <dsp:sp modelId="{2CC4FF6B-995D-4E35-BB3F-77D64CD4A0D0}">
      <dsp:nvSpPr>
        <dsp:cNvPr id="0" name=""/>
        <dsp:cNvSpPr/>
      </dsp:nvSpPr>
      <dsp:spPr>
        <a:xfrm>
          <a:off x="597172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 Gr: COD</a:t>
          </a:r>
          <a:endParaRPr lang="fr-FR" sz="1200" kern="1200" dirty="0"/>
        </a:p>
      </dsp:txBody>
      <dsp:txXfrm>
        <a:off x="6154291" y="0"/>
        <a:ext cx="877590" cy="365124"/>
      </dsp:txXfrm>
    </dsp:sp>
    <dsp:sp modelId="{E0020522-8D25-4C40-9ABB-B5A802558AAC}">
      <dsp:nvSpPr>
        <dsp:cNvPr id="0" name=""/>
        <dsp:cNvSpPr/>
      </dsp:nvSpPr>
      <dsp:spPr>
        <a:xfrm>
          <a:off x="6965900"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VIII. Gr: prés. progressif</a:t>
          </a:r>
          <a:endParaRPr lang="fr-FR" sz="1200" kern="1200" dirty="0"/>
        </a:p>
      </dsp:txBody>
      <dsp:txXfrm>
        <a:off x="7148462" y="0"/>
        <a:ext cx="877590" cy="365124"/>
      </dsp:txXfrm>
    </dsp:sp>
    <dsp:sp modelId="{6EE9DACF-3558-46D5-AD94-BB48E49F1489}">
      <dsp:nvSpPr>
        <dsp:cNvPr id="0" name=""/>
        <dsp:cNvSpPr/>
      </dsp:nvSpPr>
      <dsp:spPr>
        <a:xfrm>
          <a:off x="7960072"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connecteurs</a:t>
          </a:r>
          <a:endParaRPr lang="fr-FR" sz="1200" kern="1200" dirty="0"/>
        </a:p>
      </dsp:txBody>
      <dsp:txXfrm>
        <a:off x="8142634" y="0"/>
        <a:ext cx="877590" cy="365124"/>
      </dsp:txXfrm>
    </dsp:sp>
    <dsp:sp modelId="{B5879791-AD02-494D-9D78-6C22396A75B7}">
      <dsp:nvSpPr>
        <dsp:cNvPr id="0" name=""/>
        <dsp:cNvSpPr/>
      </dsp:nvSpPr>
      <dsp:spPr>
        <a:xfrm>
          <a:off x="8954244"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opinion</a:t>
          </a:r>
          <a:endParaRPr lang="fr-FR" sz="1200" kern="1200" dirty="0"/>
        </a:p>
      </dsp:txBody>
      <dsp:txXfrm>
        <a:off x="9136806" y="0"/>
        <a:ext cx="877590" cy="365124"/>
      </dsp:txXfrm>
    </dsp:sp>
    <dsp:sp modelId="{92430BDE-7174-4B03-866C-936903DF07F9}">
      <dsp:nvSpPr>
        <dsp:cNvPr id="0" name=""/>
        <dsp:cNvSpPr/>
      </dsp:nvSpPr>
      <dsp:spPr>
        <a:xfrm>
          <a:off x="9948416"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 Phonétique</a:t>
          </a:r>
          <a:endParaRPr lang="fr-FR" sz="1200" kern="1200" dirty="0"/>
        </a:p>
      </dsp:txBody>
      <dsp:txXfrm>
        <a:off x="10130978" y="0"/>
        <a:ext cx="877590" cy="365124"/>
      </dsp:txXfrm>
    </dsp:sp>
    <dsp:sp modelId="{2CB68F4E-D058-4ECE-8D28-436B2D71DCC9}">
      <dsp:nvSpPr>
        <dsp:cNvPr id="0" name=""/>
        <dsp:cNvSpPr/>
      </dsp:nvSpPr>
      <dsp:spPr>
        <a:xfrm>
          <a:off x="10942588" y="0"/>
          <a:ext cx="1242714" cy="36512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XII. Production</a:t>
          </a:r>
          <a:endParaRPr lang="fr-FR" sz="1200" kern="1200" dirty="0"/>
        </a:p>
      </dsp:txBody>
      <dsp:txXfrm>
        <a:off x="11125150" y="0"/>
        <a:ext cx="877590" cy="365124"/>
      </dsp:txXfrm>
    </dsp:sp>
  </dsp:spTree>
</dsp:drawing>
</file>

<file path=ppt/diagrams/drawing1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6697" y="0"/>
          <a:ext cx="1242714" cy="365124"/>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 Starter</a:t>
          </a:r>
          <a:endParaRPr lang="fr-FR" sz="1200" kern="1200" dirty="0"/>
        </a:p>
      </dsp:txBody>
      <dsp:txXfrm>
        <a:off x="6697" y="0"/>
        <a:ext cx="1151433" cy="365124"/>
      </dsp:txXfrm>
    </dsp:sp>
    <dsp:sp modelId="{2F548C05-5D23-47B9-9153-0D08392EF497}">
      <dsp:nvSpPr>
        <dsp:cNvPr id="0" name=""/>
        <dsp:cNvSpPr/>
      </dsp:nvSpPr>
      <dsp:spPr>
        <a:xfrm>
          <a:off x="100086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 C. texte</a:t>
          </a:r>
          <a:endParaRPr lang="fr-FR" sz="1200" kern="1200" dirty="0"/>
        </a:p>
      </dsp:txBody>
      <dsp:txXfrm>
        <a:off x="1183431" y="0"/>
        <a:ext cx="877590" cy="365124"/>
      </dsp:txXfrm>
    </dsp:sp>
    <dsp:sp modelId="{07D5B92C-B88D-4097-96C2-28859F65CA7F}">
      <dsp:nvSpPr>
        <dsp:cNvPr id="0" name=""/>
        <dsp:cNvSpPr/>
      </dsp:nvSpPr>
      <dsp:spPr>
        <a:xfrm>
          <a:off x="1995041"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aliments</a:t>
          </a:r>
          <a:endParaRPr lang="fr-FR" sz="1200" kern="1200" dirty="0"/>
        </a:p>
      </dsp:txBody>
      <dsp:txXfrm>
        <a:off x="2177603" y="0"/>
        <a:ext cx="877590" cy="365124"/>
      </dsp:txXfrm>
    </dsp:sp>
    <dsp:sp modelId="{0BF32CFA-15F8-41C4-A152-C55FC3476C2D}">
      <dsp:nvSpPr>
        <dsp:cNvPr id="0" name=""/>
        <dsp:cNvSpPr/>
      </dsp:nvSpPr>
      <dsp:spPr>
        <a:xfrm>
          <a:off x="2989213"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IV. Gr: qté définie</a:t>
          </a:r>
          <a:endParaRPr lang="fr-FR" sz="1200" kern="1200" dirty="0"/>
        </a:p>
      </dsp:txBody>
      <dsp:txXfrm>
        <a:off x="3171775" y="0"/>
        <a:ext cx="877590" cy="365124"/>
      </dsp:txXfrm>
    </dsp:sp>
    <dsp:sp modelId="{56B9543B-0CB2-4BC7-931C-14EE9E24960A}">
      <dsp:nvSpPr>
        <dsp:cNvPr id="0" name=""/>
        <dsp:cNvSpPr/>
      </dsp:nvSpPr>
      <dsp:spPr>
        <a:xfrm>
          <a:off x="3983385"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 Gr: qté indéfinie</a:t>
          </a:r>
          <a:endParaRPr lang="fr-FR" sz="1200" kern="1200" dirty="0"/>
        </a:p>
      </dsp:txBody>
      <dsp:txXfrm>
        <a:off x="4165947" y="0"/>
        <a:ext cx="877590" cy="365124"/>
      </dsp:txXfrm>
    </dsp:sp>
    <dsp:sp modelId="{9FAE840A-45EF-4838-804D-7D38725257B5}">
      <dsp:nvSpPr>
        <dsp:cNvPr id="0" name=""/>
        <dsp:cNvSpPr/>
      </dsp:nvSpPr>
      <dsp:spPr>
        <a:xfrm>
          <a:off x="4977557"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actions</a:t>
          </a:r>
          <a:endParaRPr lang="fr-FR" sz="1200" kern="1200" dirty="0"/>
        </a:p>
      </dsp:txBody>
      <dsp:txXfrm>
        <a:off x="5160119" y="0"/>
        <a:ext cx="877590" cy="365124"/>
      </dsp:txXfrm>
    </dsp:sp>
    <dsp:sp modelId="{2CC4FF6B-995D-4E35-BB3F-77D64CD4A0D0}">
      <dsp:nvSpPr>
        <dsp:cNvPr id="0" name=""/>
        <dsp:cNvSpPr/>
      </dsp:nvSpPr>
      <dsp:spPr>
        <a:xfrm>
          <a:off x="597172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 Gr: COD</a:t>
          </a:r>
          <a:endParaRPr lang="fr-FR" sz="1200" kern="1200" dirty="0"/>
        </a:p>
      </dsp:txBody>
      <dsp:txXfrm>
        <a:off x="6154291" y="0"/>
        <a:ext cx="877590" cy="365124"/>
      </dsp:txXfrm>
    </dsp:sp>
    <dsp:sp modelId="{E0020522-8D25-4C40-9ABB-B5A802558AAC}">
      <dsp:nvSpPr>
        <dsp:cNvPr id="0" name=""/>
        <dsp:cNvSpPr/>
      </dsp:nvSpPr>
      <dsp:spPr>
        <a:xfrm>
          <a:off x="6965900"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VIII. Gr: prés. progressif</a:t>
          </a:r>
          <a:endParaRPr lang="fr-FR" sz="1200" kern="1200" dirty="0"/>
        </a:p>
      </dsp:txBody>
      <dsp:txXfrm>
        <a:off x="7148462" y="0"/>
        <a:ext cx="877590" cy="365124"/>
      </dsp:txXfrm>
    </dsp:sp>
    <dsp:sp modelId="{6EE9DACF-3558-46D5-AD94-BB48E49F1489}">
      <dsp:nvSpPr>
        <dsp:cNvPr id="0" name=""/>
        <dsp:cNvSpPr/>
      </dsp:nvSpPr>
      <dsp:spPr>
        <a:xfrm>
          <a:off x="7960072"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connecteurs</a:t>
          </a:r>
          <a:endParaRPr lang="fr-FR" sz="1200" kern="1200" dirty="0"/>
        </a:p>
      </dsp:txBody>
      <dsp:txXfrm>
        <a:off x="8142634" y="0"/>
        <a:ext cx="877590" cy="365124"/>
      </dsp:txXfrm>
    </dsp:sp>
    <dsp:sp modelId="{B5879791-AD02-494D-9D78-6C22396A75B7}">
      <dsp:nvSpPr>
        <dsp:cNvPr id="0" name=""/>
        <dsp:cNvSpPr/>
      </dsp:nvSpPr>
      <dsp:spPr>
        <a:xfrm>
          <a:off x="8954244"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opinion</a:t>
          </a:r>
          <a:endParaRPr lang="fr-FR" sz="1200" kern="1200" dirty="0"/>
        </a:p>
      </dsp:txBody>
      <dsp:txXfrm>
        <a:off x="9136806" y="0"/>
        <a:ext cx="877590" cy="365124"/>
      </dsp:txXfrm>
    </dsp:sp>
    <dsp:sp modelId="{92430BDE-7174-4B03-866C-936903DF07F9}">
      <dsp:nvSpPr>
        <dsp:cNvPr id="0" name=""/>
        <dsp:cNvSpPr/>
      </dsp:nvSpPr>
      <dsp:spPr>
        <a:xfrm>
          <a:off x="9948416"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 Phonétique</a:t>
          </a:r>
          <a:endParaRPr lang="fr-FR" sz="1200" kern="1200" dirty="0"/>
        </a:p>
      </dsp:txBody>
      <dsp:txXfrm>
        <a:off x="10130978" y="0"/>
        <a:ext cx="877590" cy="365124"/>
      </dsp:txXfrm>
    </dsp:sp>
    <dsp:sp modelId="{2CB68F4E-D058-4ECE-8D28-436B2D71DCC9}">
      <dsp:nvSpPr>
        <dsp:cNvPr id="0" name=""/>
        <dsp:cNvSpPr/>
      </dsp:nvSpPr>
      <dsp:spPr>
        <a:xfrm>
          <a:off x="10942588" y="0"/>
          <a:ext cx="1242714" cy="36512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XII. Production</a:t>
          </a:r>
          <a:endParaRPr lang="fr-FR" sz="1200" kern="1200" dirty="0"/>
        </a:p>
      </dsp:txBody>
      <dsp:txXfrm>
        <a:off x="11125150" y="0"/>
        <a:ext cx="877590" cy="365124"/>
      </dsp:txXfrm>
    </dsp:sp>
  </dsp:spTree>
</dsp:drawing>
</file>

<file path=ppt/diagrams/drawing1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6697" y="0"/>
          <a:ext cx="1242714" cy="365124"/>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 Starter</a:t>
          </a:r>
          <a:endParaRPr lang="fr-FR" sz="1200" kern="1200" dirty="0"/>
        </a:p>
      </dsp:txBody>
      <dsp:txXfrm>
        <a:off x="6697" y="0"/>
        <a:ext cx="1151433" cy="365124"/>
      </dsp:txXfrm>
    </dsp:sp>
    <dsp:sp modelId="{2F548C05-5D23-47B9-9153-0D08392EF497}">
      <dsp:nvSpPr>
        <dsp:cNvPr id="0" name=""/>
        <dsp:cNvSpPr/>
      </dsp:nvSpPr>
      <dsp:spPr>
        <a:xfrm>
          <a:off x="100086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 C. texte</a:t>
          </a:r>
          <a:endParaRPr lang="fr-FR" sz="1200" kern="1200" dirty="0"/>
        </a:p>
      </dsp:txBody>
      <dsp:txXfrm>
        <a:off x="1183431" y="0"/>
        <a:ext cx="877590" cy="365124"/>
      </dsp:txXfrm>
    </dsp:sp>
    <dsp:sp modelId="{07D5B92C-B88D-4097-96C2-28859F65CA7F}">
      <dsp:nvSpPr>
        <dsp:cNvPr id="0" name=""/>
        <dsp:cNvSpPr/>
      </dsp:nvSpPr>
      <dsp:spPr>
        <a:xfrm>
          <a:off x="1995041"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aliments</a:t>
          </a:r>
          <a:endParaRPr lang="fr-FR" sz="1200" kern="1200" dirty="0"/>
        </a:p>
      </dsp:txBody>
      <dsp:txXfrm>
        <a:off x="2177603" y="0"/>
        <a:ext cx="877590" cy="365124"/>
      </dsp:txXfrm>
    </dsp:sp>
    <dsp:sp modelId="{0BF32CFA-15F8-41C4-A152-C55FC3476C2D}">
      <dsp:nvSpPr>
        <dsp:cNvPr id="0" name=""/>
        <dsp:cNvSpPr/>
      </dsp:nvSpPr>
      <dsp:spPr>
        <a:xfrm>
          <a:off x="2989213"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IV. Gr: qté définie</a:t>
          </a:r>
          <a:endParaRPr lang="fr-FR" sz="1200" kern="1200" dirty="0"/>
        </a:p>
      </dsp:txBody>
      <dsp:txXfrm>
        <a:off x="3171775" y="0"/>
        <a:ext cx="877590" cy="365124"/>
      </dsp:txXfrm>
    </dsp:sp>
    <dsp:sp modelId="{56B9543B-0CB2-4BC7-931C-14EE9E24960A}">
      <dsp:nvSpPr>
        <dsp:cNvPr id="0" name=""/>
        <dsp:cNvSpPr/>
      </dsp:nvSpPr>
      <dsp:spPr>
        <a:xfrm>
          <a:off x="3983385"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 Gr: qté indéfinie</a:t>
          </a:r>
          <a:endParaRPr lang="fr-FR" sz="1200" kern="1200" dirty="0"/>
        </a:p>
      </dsp:txBody>
      <dsp:txXfrm>
        <a:off x="4165947" y="0"/>
        <a:ext cx="877590" cy="365124"/>
      </dsp:txXfrm>
    </dsp:sp>
    <dsp:sp modelId="{9FAE840A-45EF-4838-804D-7D38725257B5}">
      <dsp:nvSpPr>
        <dsp:cNvPr id="0" name=""/>
        <dsp:cNvSpPr/>
      </dsp:nvSpPr>
      <dsp:spPr>
        <a:xfrm>
          <a:off x="4977557"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actions</a:t>
          </a:r>
          <a:endParaRPr lang="fr-FR" sz="1200" kern="1200" dirty="0"/>
        </a:p>
      </dsp:txBody>
      <dsp:txXfrm>
        <a:off x="5160119" y="0"/>
        <a:ext cx="877590" cy="365124"/>
      </dsp:txXfrm>
    </dsp:sp>
    <dsp:sp modelId="{2CC4FF6B-995D-4E35-BB3F-77D64CD4A0D0}">
      <dsp:nvSpPr>
        <dsp:cNvPr id="0" name=""/>
        <dsp:cNvSpPr/>
      </dsp:nvSpPr>
      <dsp:spPr>
        <a:xfrm>
          <a:off x="597172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 Gr: COD</a:t>
          </a:r>
          <a:endParaRPr lang="fr-FR" sz="1200" kern="1200" dirty="0"/>
        </a:p>
      </dsp:txBody>
      <dsp:txXfrm>
        <a:off x="6154291" y="0"/>
        <a:ext cx="877590" cy="365124"/>
      </dsp:txXfrm>
    </dsp:sp>
    <dsp:sp modelId="{E0020522-8D25-4C40-9ABB-B5A802558AAC}">
      <dsp:nvSpPr>
        <dsp:cNvPr id="0" name=""/>
        <dsp:cNvSpPr/>
      </dsp:nvSpPr>
      <dsp:spPr>
        <a:xfrm>
          <a:off x="6965900"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VIII. Gr: prés. progressif</a:t>
          </a:r>
          <a:endParaRPr lang="fr-FR" sz="1200" kern="1200" dirty="0"/>
        </a:p>
      </dsp:txBody>
      <dsp:txXfrm>
        <a:off x="7148462" y="0"/>
        <a:ext cx="877590" cy="365124"/>
      </dsp:txXfrm>
    </dsp:sp>
    <dsp:sp modelId="{6EE9DACF-3558-46D5-AD94-BB48E49F1489}">
      <dsp:nvSpPr>
        <dsp:cNvPr id="0" name=""/>
        <dsp:cNvSpPr/>
      </dsp:nvSpPr>
      <dsp:spPr>
        <a:xfrm>
          <a:off x="7960072"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connecteurs</a:t>
          </a:r>
          <a:endParaRPr lang="fr-FR" sz="1200" kern="1200" dirty="0"/>
        </a:p>
      </dsp:txBody>
      <dsp:txXfrm>
        <a:off x="8142634" y="0"/>
        <a:ext cx="877590" cy="365124"/>
      </dsp:txXfrm>
    </dsp:sp>
    <dsp:sp modelId="{B5879791-AD02-494D-9D78-6C22396A75B7}">
      <dsp:nvSpPr>
        <dsp:cNvPr id="0" name=""/>
        <dsp:cNvSpPr/>
      </dsp:nvSpPr>
      <dsp:spPr>
        <a:xfrm>
          <a:off x="8954244"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opinion</a:t>
          </a:r>
          <a:endParaRPr lang="fr-FR" sz="1200" kern="1200" dirty="0"/>
        </a:p>
      </dsp:txBody>
      <dsp:txXfrm>
        <a:off x="9136806" y="0"/>
        <a:ext cx="877590" cy="365124"/>
      </dsp:txXfrm>
    </dsp:sp>
    <dsp:sp modelId="{92430BDE-7174-4B03-866C-936903DF07F9}">
      <dsp:nvSpPr>
        <dsp:cNvPr id="0" name=""/>
        <dsp:cNvSpPr/>
      </dsp:nvSpPr>
      <dsp:spPr>
        <a:xfrm>
          <a:off x="9948416"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 Phonétique</a:t>
          </a:r>
          <a:endParaRPr lang="fr-FR" sz="1200" kern="1200" dirty="0"/>
        </a:p>
      </dsp:txBody>
      <dsp:txXfrm>
        <a:off x="10130978" y="0"/>
        <a:ext cx="877590" cy="365124"/>
      </dsp:txXfrm>
    </dsp:sp>
    <dsp:sp modelId="{2CB68F4E-D058-4ECE-8D28-436B2D71DCC9}">
      <dsp:nvSpPr>
        <dsp:cNvPr id="0" name=""/>
        <dsp:cNvSpPr/>
      </dsp:nvSpPr>
      <dsp:spPr>
        <a:xfrm>
          <a:off x="10942588" y="0"/>
          <a:ext cx="1242714" cy="36512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XII. Production</a:t>
          </a:r>
          <a:endParaRPr lang="fr-FR" sz="1200" kern="1200" dirty="0"/>
        </a:p>
      </dsp:txBody>
      <dsp:txXfrm>
        <a:off x="11125150" y="0"/>
        <a:ext cx="877590" cy="365124"/>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51C2B5-1B22-4E38-A1AF-4229F1FF487E}">
      <dsp:nvSpPr>
        <dsp:cNvPr id="0" name=""/>
        <dsp:cNvSpPr/>
      </dsp:nvSpPr>
      <dsp:spPr>
        <a:xfrm rot="5400000">
          <a:off x="7317432" y="-3328610"/>
          <a:ext cx="288142" cy="7022592"/>
        </a:xfrm>
        <a:prstGeom prst="round2SameRect">
          <a:avLst/>
        </a:prstGeom>
        <a:solidFill>
          <a:schemeClr val="accent5">
            <a:tint val="40000"/>
            <a:alpha val="90000"/>
            <a:hueOff val="0"/>
            <a:satOff val="0"/>
            <a:lumOff val="0"/>
            <a:alphaOff val="0"/>
          </a:schemeClr>
        </a:solidFill>
        <a:ln w="9525" cap="flat" cmpd="sng" algn="ctr">
          <a:solidFill>
            <a:schemeClr val="accent5">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3340" tIns="26670" rIns="53340" bIns="26670" numCol="1" spcCol="1270" rtlCol="0" anchor="ctr" anchorCtr="0">
          <a:noAutofit/>
        </a:bodyPr>
        <a:lstStyle/>
        <a:p>
          <a:pPr marL="114300" lvl="1" indent="-114300" algn="l" defTabSz="622300" rtl="0">
            <a:lnSpc>
              <a:spcPct val="90000"/>
            </a:lnSpc>
            <a:spcBef>
              <a:spcPct val="0"/>
            </a:spcBef>
            <a:spcAft>
              <a:spcPct val="15000"/>
            </a:spcAft>
            <a:buChar char="•"/>
          </a:pPr>
          <a:r>
            <a:rPr lang="fr-FR" sz="1400" b="0" kern="1200" noProof="0" dirty="0"/>
            <a:t>Les recettes les plus populaires en France</a:t>
          </a:r>
          <a:endParaRPr lang="fr-FR" sz="1400" kern="1200" noProof="0" dirty="0"/>
        </a:p>
      </dsp:txBody>
      <dsp:txXfrm rot="-5400000">
        <a:off x="3950207" y="52681"/>
        <a:ext cx="7008526" cy="260010"/>
      </dsp:txXfrm>
    </dsp:sp>
    <dsp:sp modelId="{A668FE6C-4212-4668-9FAB-A8A342F4D383}">
      <dsp:nvSpPr>
        <dsp:cNvPr id="0" name=""/>
        <dsp:cNvSpPr/>
      </dsp:nvSpPr>
      <dsp:spPr>
        <a:xfrm>
          <a:off x="0" y="2596"/>
          <a:ext cx="3950208" cy="360178"/>
        </a:xfrm>
        <a:prstGeom prst="roundRect">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34290" rIns="68580" bIns="34290" numCol="1" spcCol="1270" rtlCol="0" anchor="ctr" anchorCtr="0">
          <a:noAutofit/>
        </a:bodyPr>
        <a:lstStyle/>
        <a:p>
          <a:pPr marL="0" lvl="0" indent="0" algn="ctr" defTabSz="800100" rtl="0">
            <a:lnSpc>
              <a:spcPct val="90000"/>
            </a:lnSpc>
            <a:spcBef>
              <a:spcPct val="0"/>
            </a:spcBef>
            <a:spcAft>
              <a:spcPct val="35000"/>
            </a:spcAft>
            <a:buNone/>
          </a:pPr>
          <a:r>
            <a:rPr lang="fr-FR" sz="1800" b="1" kern="1200" noProof="0" dirty="0"/>
            <a:t>I. Starter</a:t>
          </a:r>
        </a:p>
      </dsp:txBody>
      <dsp:txXfrm>
        <a:off x="17582" y="20178"/>
        <a:ext cx="3915044" cy="325014"/>
      </dsp:txXfrm>
    </dsp:sp>
    <dsp:sp modelId="{6089178F-8893-47AD-91E6-F5A11FA2E248}">
      <dsp:nvSpPr>
        <dsp:cNvPr id="0" name=""/>
        <dsp:cNvSpPr/>
      </dsp:nvSpPr>
      <dsp:spPr>
        <a:xfrm rot="5400000">
          <a:off x="7317432" y="-2950422"/>
          <a:ext cx="288142" cy="7022592"/>
        </a:xfrm>
        <a:prstGeom prst="round2SameRect">
          <a:avLst/>
        </a:prstGeom>
        <a:solidFill>
          <a:schemeClr val="accent5">
            <a:tint val="40000"/>
            <a:alpha val="90000"/>
            <a:hueOff val="-976407"/>
            <a:satOff val="4387"/>
            <a:lumOff val="302"/>
            <a:alphaOff val="0"/>
          </a:schemeClr>
        </a:solidFill>
        <a:ln w="9525" cap="flat" cmpd="sng" algn="ctr">
          <a:solidFill>
            <a:schemeClr val="accent5">
              <a:tint val="40000"/>
              <a:alpha val="90000"/>
              <a:hueOff val="-976407"/>
              <a:satOff val="4387"/>
              <a:lumOff val="302"/>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3340" tIns="26670" rIns="53340" bIns="26670" numCol="1" spcCol="1270" rtlCol="0" anchor="ctr" anchorCtr="0">
          <a:noAutofit/>
        </a:bodyPr>
        <a:lstStyle/>
        <a:p>
          <a:pPr marL="114300" lvl="1" indent="-114300" algn="l" defTabSz="622300" rtl="0">
            <a:lnSpc>
              <a:spcPct val="90000"/>
            </a:lnSpc>
            <a:spcBef>
              <a:spcPct val="0"/>
            </a:spcBef>
            <a:spcAft>
              <a:spcPct val="15000"/>
            </a:spcAft>
            <a:buChar char="•"/>
          </a:pPr>
          <a:r>
            <a:rPr lang="fr-FR" sz="1400" kern="1200" noProof="0" dirty="0"/>
            <a:t>Recherche des phrases clés  </a:t>
          </a:r>
        </a:p>
      </dsp:txBody>
      <dsp:txXfrm rot="-5400000">
        <a:off x="3950207" y="430869"/>
        <a:ext cx="7008526" cy="260010"/>
      </dsp:txXfrm>
    </dsp:sp>
    <dsp:sp modelId="{CFB48C15-8741-4CB9-ADFE-71E086CECEE7}">
      <dsp:nvSpPr>
        <dsp:cNvPr id="0" name=""/>
        <dsp:cNvSpPr/>
      </dsp:nvSpPr>
      <dsp:spPr>
        <a:xfrm>
          <a:off x="0" y="380783"/>
          <a:ext cx="3950208" cy="360178"/>
        </a:xfrm>
        <a:prstGeom prst="roundRect">
          <a:avLst/>
        </a:prstGeom>
        <a:gradFill rotWithShape="0">
          <a:gsLst>
            <a:gs pos="0">
              <a:schemeClr val="accent5">
                <a:hueOff val="-903080"/>
                <a:satOff val="3619"/>
                <a:lumOff val="784"/>
                <a:alphaOff val="0"/>
                <a:tint val="50000"/>
                <a:satMod val="300000"/>
              </a:schemeClr>
            </a:gs>
            <a:gs pos="35000">
              <a:schemeClr val="accent5">
                <a:hueOff val="-903080"/>
                <a:satOff val="3619"/>
                <a:lumOff val="784"/>
                <a:alphaOff val="0"/>
                <a:tint val="37000"/>
                <a:satMod val="300000"/>
              </a:schemeClr>
            </a:gs>
            <a:gs pos="100000">
              <a:schemeClr val="accent5">
                <a:hueOff val="-903080"/>
                <a:satOff val="3619"/>
                <a:lumOff val="784"/>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34290" rIns="68580" bIns="34290" numCol="1" spcCol="1270" rtlCol="0" anchor="ctr" anchorCtr="0">
          <a:noAutofit/>
        </a:bodyPr>
        <a:lstStyle/>
        <a:p>
          <a:pPr marL="0" lvl="0" indent="0" algn="ctr" defTabSz="800100" rtl="0">
            <a:lnSpc>
              <a:spcPct val="90000"/>
            </a:lnSpc>
            <a:spcBef>
              <a:spcPct val="0"/>
            </a:spcBef>
            <a:spcAft>
              <a:spcPct val="35000"/>
            </a:spcAft>
            <a:buNone/>
          </a:pPr>
          <a:r>
            <a:rPr lang="fr-FR" sz="1800" b="1" kern="1200" noProof="0" dirty="0"/>
            <a:t>II. Compréhension  de texte</a:t>
          </a:r>
        </a:p>
      </dsp:txBody>
      <dsp:txXfrm>
        <a:off x="17582" y="398365"/>
        <a:ext cx="3915044" cy="325014"/>
      </dsp:txXfrm>
    </dsp:sp>
    <dsp:sp modelId="{FC5B2782-E6DD-4B70-92B3-064150AA2C01}">
      <dsp:nvSpPr>
        <dsp:cNvPr id="0" name=""/>
        <dsp:cNvSpPr/>
      </dsp:nvSpPr>
      <dsp:spPr>
        <a:xfrm rot="5400000">
          <a:off x="7317432" y="-2572235"/>
          <a:ext cx="288142" cy="7022592"/>
        </a:xfrm>
        <a:prstGeom prst="round2SameRect">
          <a:avLst/>
        </a:prstGeom>
        <a:solidFill>
          <a:schemeClr val="accent5">
            <a:tint val="40000"/>
            <a:alpha val="90000"/>
            <a:hueOff val="-1952815"/>
            <a:satOff val="8773"/>
            <a:lumOff val="603"/>
            <a:alphaOff val="0"/>
          </a:schemeClr>
        </a:solidFill>
        <a:ln w="9525" cap="flat" cmpd="sng" algn="ctr">
          <a:solidFill>
            <a:schemeClr val="accent5">
              <a:tint val="40000"/>
              <a:alpha val="90000"/>
              <a:hueOff val="-1952815"/>
              <a:satOff val="8773"/>
              <a:lumOff val="603"/>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3340" tIns="26670" rIns="53340" bIns="26670" numCol="1" spcCol="1270" rtlCol="0" anchor="ctr" anchorCtr="0">
          <a:noAutofit/>
        </a:bodyPr>
        <a:lstStyle/>
        <a:p>
          <a:pPr marL="114300" lvl="1" indent="-114300" algn="l" defTabSz="622300" rtl="0">
            <a:lnSpc>
              <a:spcPct val="90000"/>
            </a:lnSpc>
            <a:spcBef>
              <a:spcPct val="0"/>
            </a:spcBef>
            <a:spcAft>
              <a:spcPct val="15000"/>
            </a:spcAft>
            <a:buChar char="•"/>
          </a:pPr>
          <a:r>
            <a:rPr lang="fr-FR" sz="1400" kern="1200" noProof="0" dirty="0"/>
            <a:t>Les aliments</a:t>
          </a:r>
        </a:p>
      </dsp:txBody>
      <dsp:txXfrm rot="-5400000">
        <a:off x="3950207" y="809056"/>
        <a:ext cx="7008526" cy="260010"/>
      </dsp:txXfrm>
    </dsp:sp>
    <dsp:sp modelId="{24B29342-E06C-4C70-AE8A-2FB6901CF3C9}">
      <dsp:nvSpPr>
        <dsp:cNvPr id="0" name=""/>
        <dsp:cNvSpPr/>
      </dsp:nvSpPr>
      <dsp:spPr>
        <a:xfrm>
          <a:off x="0" y="758971"/>
          <a:ext cx="3950208" cy="360178"/>
        </a:xfrm>
        <a:prstGeom prst="roundRect">
          <a:avLst/>
        </a:prstGeom>
        <a:gradFill rotWithShape="0">
          <a:gsLst>
            <a:gs pos="0">
              <a:schemeClr val="accent5">
                <a:hueOff val="-1806159"/>
                <a:satOff val="7238"/>
                <a:lumOff val="1569"/>
                <a:alphaOff val="0"/>
                <a:tint val="50000"/>
                <a:satMod val="300000"/>
              </a:schemeClr>
            </a:gs>
            <a:gs pos="35000">
              <a:schemeClr val="accent5">
                <a:hueOff val="-1806159"/>
                <a:satOff val="7238"/>
                <a:lumOff val="1569"/>
                <a:alphaOff val="0"/>
                <a:tint val="37000"/>
                <a:satMod val="300000"/>
              </a:schemeClr>
            </a:gs>
            <a:gs pos="100000">
              <a:schemeClr val="accent5">
                <a:hueOff val="-1806159"/>
                <a:satOff val="7238"/>
                <a:lumOff val="1569"/>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34290" rIns="68580" bIns="34290" numCol="1" spcCol="1270" rtlCol="0" anchor="ctr" anchorCtr="0">
          <a:noAutofit/>
        </a:bodyPr>
        <a:lstStyle/>
        <a:p>
          <a:pPr marL="0" lvl="0" indent="0" algn="ctr" defTabSz="800100" rtl="0">
            <a:lnSpc>
              <a:spcPct val="90000"/>
            </a:lnSpc>
            <a:spcBef>
              <a:spcPct val="0"/>
            </a:spcBef>
            <a:spcAft>
              <a:spcPct val="35000"/>
            </a:spcAft>
            <a:buNone/>
          </a:pPr>
          <a:r>
            <a:rPr lang="fr-FR" sz="1800" b="1" kern="1200" noProof="0" dirty="0"/>
            <a:t>III. Vocabulaire</a:t>
          </a:r>
        </a:p>
      </dsp:txBody>
      <dsp:txXfrm>
        <a:off x="17582" y="776553"/>
        <a:ext cx="3915044" cy="325014"/>
      </dsp:txXfrm>
    </dsp:sp>
    <dsp:sp modelId="{5762B232-57AD-4606-B53C-4C452D14A865}">
      <dsp:nvSpPr>
        <dsp:cNvPr id="0" name=""/>
        <dsp:cNvSpPr/>
      </dsp:nvSpPr>
      <dsp:spPr>
        <a:xfrm rot="5400000">
          <a:off x="7317432" y="-2194048"/>
          <a:ext cx="288142" cy="7022592"/>
        </a:xfrm>
        <a:prstGeom prst="round2SameRect">
          <a:avLst/>
        </a:prstGeom>
        <a:solidFill>
          <a:schemeClr val="accent5">
            <a:tint val="40000"/>
            <a:alpha val="90000"/>
            <a:hueOff val="-2929222"/>
            <a:satOff val="13160"/>
            <a:lumOff val="905"/>
            <a:alphaOff val="0"/>
          </a:schemeClr>
        </a:solidFill>
        <a:ln w="9525" cap="flat" cmpd="sng" algn="ctr">
          <a:solidFill>
            <a:schemeClr val="accent5">
              <a:tint val="40000"/>
              <a:alpha val="90000"/>
              <a:hueOff val="-2929222"/>
              <a:satOff val="13160"/>
              <a:lumOff val="905"/>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3340" tIns="26670" rIns="53340" bIns="26670" numCol="1" spcCol="1270" rtlCol="0" anchor="ctr" anchorCtr="0">
          <a:noAutofit/>
        </a:bodyPr>
        <a:lstStyle/>
        <a:p>
          <a:pPr marL="114300" lvl="1" indent="-114300" algn="l" defTabSz="622300" rtl="0">
            <a:lnSpc>
              <a:spcPct val="90000"/>
            </a:lnSpc>
            <a:spcBef>
              <a:spcPct val="0"/>
            </a:spcBef>
            <a:spcAft>
              <a:spcPct val="15000"/>
            </a:spcAft>
            <a:buChar char="•"/>
          </a:pPr>
          <a:r>
            <a:rPr lang="fr-FR" sz="1400" kern="1200" noProof="0" dirty="0"/>
            <a:t>Les quantités définies</a:t>
          </a:r>
        </a:p>
      </dsp:txBody>
      <dsp:txXfrm rot="-5400000">
        <a:off x="3950207" y="1187243"/>
        <a:ext cx="7008526" cy="260010"/>
      </dsp:txXfrm>
    </dsp:sp>
    <dsp:sp modelId="{2AB39E86-0318-4C61-8EC9-8E6DBEDF0101}">
      <dsp:nvSpPr>
        <dsp:cNvPr id="0" name=""/>
        <dsp:cNvSpPr/>
      </dsp:nvSpPr>
      <dsp:spPr>
        <a:xfrm>
          <a:off x="0" y="1137158"/>
          <a:ext cx="3950208" cy="360178"/>
        </a:xfrm>
        <a:prstGeom prst="roundRect">
          <a:avLst/>
        </a:prstGeom>
        <a:gradFill rotWithShape="0">
          <a:gsLst>
            <a:gs pos="0">
              <a:schemeClr val="accent5">
                <a:hueOff val="-2709239"/>
                <a:satOff val="10858"/>
                <a:lumOff val="2353"/>
                <a:alphaOff val="0"/>
                <a:tint val="50000"/>
                <a:satMod val="300000"/>
              </a:schemeClr>
            </a:gs>
            <a:gs pos="35000">
              <a:schemeClr val="accent5">
                <a:hueOff val="-2709239"/>
                <a:satOff val="10858"/>
                <a:lumOff val="2353"/>
                <a:alphaOff val="0"/>
                <a:tint val="37000"/>
                <a:satMod val="300000"/>
              </a:schemeClr>
            </a:gs>
            <a:gs pos="100000">
              <a:schemeClr val="accent5">
                <a:hueOff val="-2709239"/>
                <a:satOff val="10858"/>
                <a:lumOff val="2353"/>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34290" rIns="68580" bIns="34290" numCol="1" spcCol="1270" rtlCol="0" anchor="ctr" anchorCtr="0">
          <a:noAutofit/>
        </a:bodyPr>
        <a:lstStyle/>
        <a:p>
          <a:pPr marL="0" lvl="0" indent="0" algn="ctr" defTabSz="800100" rtl="0">
            <a:lnSpc>
              <a:spcPct val="90000"/>
            </a:lnSpc>
            <a:spcBef>
              <a:spcPct val="0"/>
            </a:spcBef>
            <a:spcAft>
              <a:spcPct val="35000"/>
            </a:spcAft>
            <a:buNone/>
          </a:pPr>
          <a:r>
            <a:rPr lang="fr-FR" sz="1800" b="1" kern="1200" noProof="0" dirty="0"/>
            <a:t>IV. Grammaire</a:t>
          </a:r>
        </a:p>
      </dsp:txBody>
      <dsp:txXfrm>
        <a:off x="17582" y="1154740"/>
        <a:ext cx="3915044" cy="325014"/>
      </dsp:txXfrm>
    </dsp:sp>
    <dsp:sp modelId="{9963B041-0CB3-4572-BF6F-720D2009C2CD}">
      <dsp:nvSpPr>
        <dsp:cNvPr id="0" name=""/>
        <dsp:cNvSpPr/>
      </dsp:nvSpPr>
      <dsp:spPr>
        <a:xfrm rot="5400000">
          <a:off x="7317432" y="-1815860"/>
          <a:ext cx="288142" cy="7022592"/>
        </a:xfrm>
        <a:prstGeom prst="round2SameRect">
          <a:avLst/>
        </a:prstGeom>
        <a:solidFill>
          <a:schemeClr val="accent5">
            <a:tint val="40000"/>
            <a:alpha val="90000"/>
            <a:hueOff val="-3905630"/>
            <a:satOff val="17547"/>
            <a:lumOff val="1206"/>
            <a:alphaOff val="0"/>
          </a:schemeClr>
        </a:solidFill>
        <a:ln w="9525" cap="flat" cmpd="sng" algn="ctr">
          <a:solidFill>
            <a:schemeClr val="accent5">
              <a:tint val="40000"/>
              <a:alpha val="90000"/>
              <a:hueOff val="-3905630"/>
              <a:satOff val="17547"/>
              <a:lumOff val="1206"/>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3340" tIns="26670" rIns="53340" bIns="26670" numCol="1" spcCol="1270" rtlCol="0" anchor="ctr" anchorCtr="0">
          <a:noAutofit/>
        </a:bodyPr>
        <a:lstStyle/>
        <a:p>
          <a:pPr marL="114300" lvl="1" indent="-114300" algn="l" defTabSz="622300" rtl="0">
            <a:lnSpc>
              <a:spcPct val="90000"/>
            </a:lnSpc>
            <a:spcBef>
              <a:spcPct val="0"/>
            </a:spcBef>
            <a:spcAft>
              <a:spcPct val="15000"/>
            </a:spcAft>
            <a:buChar char="•"/>
          </a:pPr>
          <a:r>
            <a:rPr lang="fr-FR" sz="1400" kern="1200" noProof="0" dirty="0"/>
            <a:t>Les quantités indéfinies</a:t>
          </a:r>
        </a:p>
      </dsp:txBody>
      <dsp:txXfrm rot="-5400000">
        <a:off x="3950207" y="1565431"/>
        <a:ext cx="7008526" cy="260010"/>
      </dsp:txXfrm>
    </dsp:sp>
    <dsp:sp modelId="{6294B41B-2A58-4843-8B72-DE9A2B682E33}">
      <dsp:nvSpPr>
        <dsp:cNvPr id="0" name=""/>
        <dsp:cNvSpPr/>
      </dsp:nvSpPr>
      <dsp:spPr>
        <a:xfrm>
          <a:off x="0" y="1515346"/>
          <a:ext cx="3950208" cy="360178"/>
        </a:xfrm>
        <a:prstGeom prst="roundRect">
          <a:avLst/>
        </a:prstGeom>
        <a:gradFill rotWithShape="0">
          <a:gsLst>
            <a:gs pos="0">
              <a:schemeClr val="accent5">
                <a:hueOff val="-3612319"/>
                <a:satOff val="14477"/>
                <a:lumOff val="3137"/>
                <a:alphaOff val="0"/>
                <a:tint val="50000"/>
                <a:satMod val="300000"/>
              </a:schemeClr>
            </a:gs>
            <a:gs pos="35000">
              <a:schemeClr val="accent5">
                <a:hueOff val="-3612319"/>
                <a:satOff val="14477"/>
                <a:lumOff val="3137"/>
                <a:alphaOff val="0"/>
                <a:tint val="37000"/>
                <a:satMod val="300000"/>
              </a:schemeClr>
            </a:gs>
            <a:gs pos="100000">
              <a:schemeClr val="accent5">
                <a:hueOff val="-3612319"/>
                <a:satOff val="14477"/>
                <a:lumOff val="3137"/>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34290" rIns="68580" bIns="34290" numCol="1" spcCol="1270" rtlCol="0" anchor="ctr" anchorCtr="0">
          <a:noAutofit/>
        </a:bodyPr>
        <a:lstStyle/>
        <a:p>
          <a:pPr marL="0" lvl="0" indent="0" algn="ctr" defTabSz="800100" rtl="0">
            <a:lnSpc>
              <a:spcPct val="90000"/>
            </a:lnSpc>
            <a:spcBef>
              <a:spcPct val="0"/>
            </a:spcBef>
            <a:spcAft>
              <a:spcPct val="35000"/>
            </a:spcAft>
            <a:buNone/>
          </a:pPr>
          <a:r>
            <a:rPr lang="fr-FR" sz="1800" b="1" kern="1200" noProof="0" dirty="0"/>
            <a:t>V. Grammaire</a:t>
          </a:r>
        </a:p>
      </dsp:txBody>
      <dsp:txXfrm>
        <a:off x="17582" y="1532928"/>
        <a:ext cx="3915044" cy="325014"/>
      </dsp:txXfrm>
    </dsp:sp>
    <dsp:sp modelId="{45DA2F28-4850-4CC0-9D18-A1AB5ADA5869}">
      <dsp:nvSpPr>
        <dsp:cNvPr id="0" name=""/>
        <dsp:cNvSpPr/>
      </dsp:nvSpPr>
      <dsp:spPr>
        <a:xfrm rot="5400000">
          <a:off x="7317432" y="-1437673"/>
          <a:ext cx="288142" cy="7022592"/>
        </a:xfrm>
        <a:prstGeom prst="round2SameRect">
          <a:avLst/>
        </a:prstGeom>
        <a:solidFill>
          <a:schemeClr val="accent5">
            <a:tint val="40000"/>
            <a:alpha val="90000"/>
            <a:hueOff val="-4882037"/>
            <a:satOff val="21933"/>
            <a:lumOff val="1508"/>
            <a:alphaOff val="0"/>
          </a:schemeClr>
        </a:solidFill>
        <a:ln w="9525" cap="flat" cmpd="sng" algn="ctr">
          <a:solidFill>
            <a:schemeClr val="accent5">
              <a:tint val="40000"/>
              <a:alpha val="90000"/>
              <a:hueOff val="-4882037"/>
              <a:satOff val="21933"/>
              <a:lumOff val="1508"/>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3340" tIns="26670" rIns="53340" bIns="26670" numCol="1" spcCol="1270" rtlCol="0" anchor="ctr" anchorCtr="0">
          <a:noAutofit/>
        </a:bodyPr>
        <a:lstStyle/>
        <a:p>
          <a:pPr marL="114300" lvl="1" indent="-114300" algn="l" defTabSz="622300" rtl="0">
            <a:lnSpc>
              <a:spcPct val="90000"/>
            </a:lnSpc>
            <a:spcBef>
              <a:spcPct val="0"/>
            </a:spcBef>
            <a:spcAft>
              <a:spcPct val="15000"/>
            </a:spcAft>
            <a:buChar char="•"/>
          </a:pPr>
          <a:r>
            <a:rPr lang="fr-FR" sz="1400" kern="1200" noProof="0" dirty="0"/>
            <a:t>Les actions en cuisine</a:t>
          </a:r>
        </a:p>
      </dsp:txBody>
      <dsp:txXfrm rot="-5400000">
        <a:off x="3950207" y="1943618"/>
        <a:ext cx="7008526" cy="260010"/>
      </dsp:txXfrm>
    </dsp:sp>
    <dsp:sp modelId="{510CBF0A-1494-4249-B32E-434F3975901F}">
      <dsp:nvSpPr>
        <dsp:cNvPr id="0" name=""/>
        <dsp:cNvSpPr/>
      </dsp:nvSpPr>
      <dsp:spPr>
        <a:xfrm>
          <a:off x="0" y="1893533"/>
          <a:ext cx="3950208" cy="360178"/>
        </a:xfrm>
        <a:prstGeom prst="roundRect">
          <a:avLst/>
        </a:prstGeom>
        <a:gradFill rotWithShape="0">
          <a:gsLst>
            <a:gs pos="0">
              <a:schemeClr val="accent5">
                <a:hueOff val="-4515398"/>
                <a:satOff val="18096"/>
                <a:lumOff val="3922"/>
                <a:alphaOff val="0"/>
                <a:tint val="50000"/>
                <a:satMod val="300000"/>
              </a:schemeClr>
            </a:gs>
            <a:gs pos="35000">
              <a:schemeClr val="accent5">
                <a:hueOff val="-4515398"/>
                <a:satOff val="18096"/>
                <a:lumOff val="3922"/>
                <a:alphaOff val="0"/>
                <a:tint val="37000"/>
                <a:satMod val="300000"/>
              </a:schemeClr>
            </a:gs>
            <a:gs pos="100000">
              <a:schemeClr val="accent5">
                <a:hueOff val="-4515398"/>
                <a:satOff val="18096"/>
                <a:lumOff val="3922"/>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34290" rIns="68580" bIns="34290" numCol="1" spcCol="1270" rtlCol="0" anchor="ctr" anchorCtr="0">
          <a:noAutofit/>
        </a:bodyPr>
        <a:lstStyle/>
        <a:p>
          <a:pPr marL="0" lvl="0" indent="0" algn="ctr" defTabSz="800100" rtl="0">
            <a:lnSpc>
              <a:spcPct val="90000"/>
            </a:lnSpc>
            <a:spcBef>
              <a:spcPct val="0"/>
            </a:spcBef>
            <a:spcAft>
              <a:spcPct val="35000"/>
            </a:spcAft>
            <a:buNone/>
          </a:pPr>
          <a:r>
            <a:rPr lang="fr-FR" sz="1800" b="1" kern="1200" noProof="0" dirty="0"/>
            <a:t>VI. Vocabulaire</a:t>
          </a:r>
        </a:p>
      </dsp:txBody>
      <dsp:txXfrm>
        <a:off x="17582" y="1911115"/>
        <a:ext cx="3915044" cy="325014"/>
      </dsp:txXfrm>
    </dsp:sp>
    <dsp:sp modelId="{E2B16240-225F-4032-9E0A-C6A18CD3ED71}">
      <dsp:nvSpPr>
        <dsp:cNvPr id="0" name=""/>
        <dsp:cNvSpPr/>
      </dsp:nvSpPr>
      <dsp:spPr>
        <a:xfrm rot="5400000">
          <a:off x="7317432" y="-1059485"/>
          <a:ext cx="288142" cy="7022592"/>
        </a:xfrm>
        <a:prstGeom prst="round2SameRect">
          <a:avLst/>
        </a:prstGeom>
        <a:solidFill>
          <a:schemeClr val="accent5">
            <a:tint val="40000"/>
            <a:alpha val="90000"/>
            <a:hueOff val="-5858445"/>
            <a:satOff val="26320"/>
            <a:lumOff val="1809"/>
            <a:alphaOff val="0"/>
          </a:schemeClr>
        </a:solidFill>
        <a:ln w="9525" cap="flat" cmpd="sng" algn="ctr">
          <a:solidFill>
            <a:schemeClr val="accent5">
              <a:tint val="40000"/>
              <a:alpha val="90000"/>
              <a:hueOff val="-5858445"/>
              <a:satOff val="26320"/>
              <a:lumOff val="1809"/>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3340" tIns="26670" rIns="53340" bIns="26670" numCol="1" spcCol="1270" rtlCol="0" anchor="ctr" anchorCtr="0">
          <a:noAutofit/>
        </a:bodyPr>
        <a:lstStyle/>
        <a:p>
          <a:pPr marL="114300" lvl="1" indent="-114300" algn="l" defTabSz="622300" rtl="0">
            <a:lnSpc>
              <a:spcPct val="90000"/>
            </a:lnSpc>
            <a:spcBef>
              <a:spcPct val="0"/>
            </a:spcBef>
            <a:spcAft>
              <a:spcPct val="15000"/>
            </a:spcAft>
            <a:buChar char="•"/>
          </a:pPr>
          <a:r>
            <a:rPr lang="fr-FR" sz="1400" kern="1200" noProof="0" dirty="0"/>
            <a:t>Les pronoms COD</a:t>
          </a:r>
        </a:p>
      </dsp:txBody>
      <dsp:txXfrm rot="-5400000">
        <a:off x="3950207" y="2321806"/>
        <a:ext cx="7008526" cy="260010"/>
      </dsp:txXfrm>
    </dsp:sp>
    <dsp:sp modelId="{2CE05F75-D203-4C4E-9577-1D4097A683DF}">
      <dsp:nvSpPr>
        <dsp:cNvPr id="0" name=""/>
        <dsp:cNvSpPr/>
      </dsp:nvSpPr>
      <dsp:spPr>
        <a:xfrm>
          <a:off x="0" y="2271720"/>
          <a:ext cx="3950208" cy="360178"/>
        </a:xfrm>
        <a:prstGeom prst="roundRect">
          <a:avLst/>
        </a:prstGeom>
        <a:gradFill rotWithShape="0">
          <a:gsLst>
            <a:gs pos="0">
              <a:schemeClr val="accent5">
                <a:hueOff val="-5418478"/>
                <a:satOff val="21715"/>
                <a:lumOff val="4706"/>
                <a:alphaOff val="0"/>
                <a:tint val="50000"/>
                <a:satMod val="300000"/>
              </a:schemeClr>
            </a:gs>
            <a:gs pos="35000">
              <a:schemeClr val="accent5">
                <a:hueOff val="-5418478"/>
                <a:satOff val="21715"/>
                <a:lumOff val="4706"/>
                <a:alphaOff val="0"/>
                <a:tint val="37000"/>
                <a:satMod val="300000"/>
              </a:schemeClr>
            </a:gs>
            <a:gs pos="100000">
              <a:schemeClr val="accent5">
                <a:hueOff val="-5418478"/>
                <a:satOff val="21715"/>
                <a:lumOff val="4706"/>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34290" rIns="68580" bIns="34290" numCol="1" spcCol="1270" rtlCol="0" anchor="ctr" anchorCtr="0">
          <a:noAutofit/>
        </a:bodyPr>
        <a:lstStyle/>
        <a:p>
          <a:pPr marL="0" lvl="0" indent="0" algn="ctr" defTabSz="800100" rtl="0">
            <a:lnSpc>
              <a:spcPct val="90000"/>
            </a:lnSpc>
            <a:spcBef>
              <a:spcPct val="0"/>
            </a:spcBef>
            <a:spcAft>
              <a:spcPct val="35000"/>
            </a:spcAft>
            <a:buNone/>
          </a:pPr>
          <a:r>
            <a:rPr lang="fr-FR" sz="1800" b="1" kern="1200" noProof="0" dirty="0"/>
            <a:t>VII. Grammaire</a:t>
          </a:r>
        </a:p>
      </dsp:txBody>
      <dsp:txXfrm>
        <a:off x="17582" y="2289302"/>
        <a:ext cx="3915044" cy="325014"/>
      </dsp:txXfrm>
    </dsp:sp>
    <dsp:sp modelId="{7773E06E-EC26-4BEE-A691-6C318D3A4949}">
      <dsp:nvSpPr>
        <dsp:cNvPr id="0" name=""/>
        <dsp:cNvSpPr/>
      </dsp:nvSpPr>
      <dsp:spPr>
        <a:xfrm rot="5400000">
          <a:off x="7317432" y="-681298"/>
          <a:ext cx="288142" cy="7022592"/>
        </a:xfrm>
        <a:prstGeom prst="round2SameRect">
          <a:avLst/>
        </a:prstGeom>
        <a:solidFill>
          <a:schemeClr val="accent5">
            <a:tint val="40000"/>
            <a:alpha val="90000"/>
            <a:hueOff val="-6834852"/>
            <a:satOff val="30706"/>
            <a:lumOff val="2111"/>
            <a:alphaOff val="0"/>
          </a:schemeClr>
        </a:solidFill>
        <a:ln w="9525" cap="flat" cmpd="sng" algn="ctr">
          <a:solidFill>
            <a:schemeClr val="accent5">
              <a:tint val="40000"/>
              <a:alpha val="90000"/>
              <a:hueOff val="-6834852"/>
              <a:satOff val="30706"/>
              <a:lumOff val="2111"/>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lang="fr-FR" sz="1400" kern="1200" noProof="0" dirty="0"/>
            <a:t>Le présent progressif</a:t>
          </a:r>
        </a:p>
      </dsp:txBody>
      <dsp:txXfrm rot="-5400000">
        <a:off x="3950207" y="2699993"/>
        <a:ext cx="7008526" cy="260010"/>
      </dsp:txXfrm>
    </dsp:sp>
    <dsp:sp modelId="{8CDCEC03-7B89-49A0-BFBD-AF0F69CE5A9B}">
      <dsp:nvSpPr>
        <dsp:cNvPr id="0" name=""/>
        <dsp:cNvSpPr/>
      </dsp:nvSpPr>
      <dsp:spPr>
        <a:xfrm>
          <a:off x="0" y="2649908"/>
          <a:ext cx="3950208" cy="360178"/>
        </a:xfrm>
        <a:prstGeom prst="roundRect">
          <a:avLst/>
        </a:prstGeom>
        <a:gradFill rotWithShape="0">
          <a:gsLst>
            <a:gs pos="0">
              <a:schemeClr val="accent5">
                <a:hueOff val="-6321557"/>
                <a:satOff val="25334"/>
                <a:lumOff val="5491"/>
                <a:alphaOff val="0"/>
                <a:tint val="50000"/>
                <a:satMod val="300000"/>
              </a:schemeClr>
            </a:gs>
            <a:gs pos="35000">
              <a:schemeClr val="accent5">
                <a:hueOff val="-6321557"/>
                <a:satOff val="25334"/>
                <a:lumOff val="5491"/>
                <a:alphaOff val="0"/>
                <a:tint val="37000"/>
                <a:satMod val="300000"/>
              </a:schemeClr>
            </a:gs>
            <a:gs pos="100000">
              <a:schemeClr val="accent5">
                <a:hueOff val="-6321557"/>
                <a:satOff val="25334"/>
                <a:lumOff val="5491"/>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34290" rIns="68580" bIns="34290" numCol="1" spcCol="1270" rtlCol="0" anchor="ctr" anchorCtr="0">
          <a:noAutofit/>
        </a:bodyPr>
        <a:lstStyle/>
        <a:p>
          <a:pPr marL="0" lvl="0" indent="0" algn="ctr" defTabSz="800100" rtl="0">
            <a:lnSpc>
              <a:spcPct val="90000"/>
            </a:lnSpc>
            <a:spcBef>
              <a:spcPct val="0"/>
            </a:spcBef>
            <a:spcAft>
              <a:spcPct val="35000"/>
            </a:spcAft>
            <a:buNone/>
          </a:pPr>
          <a:r>
            <a:rPr lang="fr-FR" sz="1800" b="1" kern="1200" noProof="0" dirty="0"/>
            <a:t>VIII. Grammaire</a:t>
          </a:r>
        </a:p>
      </dsp:txBody>
      <dsp:txXfrm>
        <a:off x="17582" y="2667490"/>
        <a:ext cx="3915044" cy="325014"/>
      </dsp:txXfrm>
    </dsp:sp>
    <dsp:sp modelId="{DEC68CB5-C43D-4121-8649-BB3EBA1D7EBE}">
      <dsp:nvSpPr>
        <dsp:cNvPr id="0" name=""/>
        <dsp:cNvSpPr/>
      </dsp:nvSpPr>
      <dsp:spPr>
        <a:xfrm rot="5400000">
          <a:off x="7317432" y="-303110"/>
          <a:ext cx="288142" cy="7022592"/>
        </a:xfrm>
        <a:prstGeom prst="round2SameRect">
          <a:avLst/>
        </a:prstGeom>
        <a:solidFill>
          <a:schemeClr val="accent5">
            <a:tint val="40000"/>
            <a:alpha val="90000"/>
            <a:hueOff val="-7811259"/>
            <a:satOff val="35093"/>
            <a:lumOff val="2412"/>
            <a:alphaOff val="0"/>
          </a:schemeClr>
        </a:solidFill>
        <a:ln w="9525" cap="flat" cmpd="sng" algn="ctr">
          <a:solidFill>
            <a:schemeClr val="accent5">
              <a:tint val="40000"/>
              <a:alpha val="90000"/>
              <a:hueOff val="-7811259"/>
              <a:satOff val="35093"/>
              <a:lumOff val="2412"/>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lang="fr-FR" sz="1400" kern="1200" noProof="0" dirty="0"/>
            <a:t>Les connecteurs de temps</a:t>
          </a:r>
        </a:p>
      </dsp:txBody>
      <dsp:txXfrm rot="-5400000">
        <a:off x="3950207" y="3078181"/>
        <a:ext cx="7008526" cy="260010"/>
      </dsp:txXfrm>
    </dsp:sp>
    <dsp:sp modelId="{CE186405-C4F5-4D1D-AE2E-E1E6C0D05BF3}">
      <dsp:nvSpPr>
        <dsp:cNvPr id="0" name=""/>
        <dsp:cNvSpPr/>
      </dsp:nvSpPr>
      <dsp:spPr>
        <a:xfrm>
          <a:off x="0" y="3028095"/>
          <a:ext cx="3950208" cy="360178"/>
        </a:xfrm>
        <a:prstGeom prst="roundRect">
          <a:avLst/>
        </a:prstGeom>
        <a:gradFill rotWithShape="0">
          <a:gsLst>
            <a:gs pos="0">
              <a:schemeClr val="accent5">
                <a:hueOff val="-7224638"/>
                <a:satOff val="28953"/>
                <a:lumOff val="6275"/>
                <a:alphaOff val="0"/>
                <a:tint val="50000"/>
                <a:satMod val="300000"/>
              </a:schemeClr>
            </a:gs>
            <a:gs pos="35000">
              <a:schemeClr val="accent5">
                <a:hueOff val="-7224638"/>
                <a:satOff val="28953"/>
                <a:lumOff val="6275"/>
                <a:alphaOff val="0"/>
                <a:tint val="37000"/>
                <a:satMod val="300000"/>
              </a:schemeClr>
            </a:gs>
            <a:gs pos="100000">
              <a:schemeClr val="accent5">
                <a:hueOff val="-7224638"/>
                <a:satOff val="28953"/>
                <a:lumOff val="6275"/>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fr-FR" sz="1800" b="1" kern="1200" noProof="0" dirty="0"/>
            <a:t>IX. Vocabulaire</a:t>
          </a:r>
        </a:p>
      </dsp:txBody>
      <dsp:txXfrm>
        <a:off x="17582" y="3045677"/>
        <a:ext cx="3915044" cy="325014"/>
      </dsp:txXfrm>
    </dsp:sp>
    <dsp:sp modelId="{8D018E22-61C3-4CE9-AA6F-A3C995178A59}">
      <dsp:nvSpPr>
        <dsp:cNvPr id="0" name=""/>
        <dsp:cNvSpPr/>
      </dsp:nvSpPr>
      <dsp:spPr>
        <a:xfrm rot="5400000">
          <a:off x="7317432" y="75076"/>
          <a:ext cx="288142" cy="7022592"/>
        </a:xfrm>
        <a:prstGeom prst="round2SameRect">
          <a:avLst/>
        </a:prstGeom>
        <a:solidFill>
          <a:schemeClr val="accent5">
            <a:tint val="40000"/>
            <a:alpha val="90000"/>
            <a:hueOff val="-8787666"/>
            <a:satOff val="39480"/>
            <a:lumOff val="2714"/>
            <a:alphaOff val="0"/>
          </a:schemeClr>
        </a:solidFill>
        <a:ln w="9525" cap="flat" cmpd="sng" algn="ctr">
          <a:solidFill>
            <a:schemeClr val="accent5">
              <a:tint val="40000"/>
              <a:alpha val="90000"/>
              <a:hueOff val="-8787666"/>
              <a:satOff val="39480"/>
              <a:lumOff val="2714"/>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lang="fr-FR" sz="1400" kern="1200" noProof="0" dirty="0"/>
            <a:t>Donner mon opinion</a:t>
          </a:r>
        </a:p>
      </dsp:txBody>
      <dsp:txXfrm rot="-5400000">
        <a:off x="3950207" y="3456367"/>
        <a:ext cx="7008526" cy="260010"/>
      </dsp:txXfrm>
    </dsp:sp>
    <dsp:sp modelId="{08D81C8A-B0EB-4D54-8D8E-8B29FFC8CFCE}">
      <dsp:nvSpPr>
        <dsp:cNvPr id="0" name=""/>
        <dsp:cNvSpPr/>
      </dsp:nvSpPr>
      <dsp:spPr>
        <a:xfrm>
          <a:off x="0" y="3406283"/>
          <a:ext cx="3950208" cy="360178"/>
        </a:xfrm>
        <a:prstGeom prst="roundRect">
          <a:avLst/>
        </a:prstGeom>
        <a:gradFill rotWithShape="0">
          <a:gsLst>
            <a:gs pos="0">
              <a:schemeClr val="accent5">
                <a:hueOff val="-8127717"/>
                <a:satOff val="32573"/>
                <a:lumOff val="7059"/>
                <a:alphaOff val="0"/>
                <a:tint val="50000"/>
                <a:satMod val="300000"/>
              </a:schemeClr>
            </a:gs>
            <a:gs pos="35000">
              <a:schemeClr val="accent5">
                <a:hueOff val="-8127717"/>
                <a:satOff val="32573"/>
                <a:lumOff val="7059"/>
                <a:alphaOff val="0"/>
                <a:tint val="37000"/>
                <a:satMod val="300000"/>
              </a:schemeClr>
            </a:gs>
            <a:gs pos="100000">
              <a:schemeClr val="accent5">
                <a:hueOff val="-8127717"/>
                <a:satOff val="32573"/>
                <a:lumOff val="7059"/>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fr-FR" sz="1800" b="1" kern="1200" noProof="0" dirty="0"/>
            <a:t>X. Vocabulaire</a:t>
          </a:r>
        </a:p>
      </dsp:txBody>
      <dsp:txXfrm>
        <a:off x="17582" y="3423865"/>
        <a:ext cx="3915044" cy="325014"/>
      </dsp:txXfrm>
    </dsp:sp>
    <dsp:sp modelId="{C97A1132-BB27-402E-ACB8-DAAB12D9A61E}">
      <dsp:nvSpPr>
        <dsp:cNvPr id="0" name=""/>
        <dsp:cNvSpPr/>
      </dsp:nvSpPr>
      <dsp:spPr>
        <a:xfrm rot="5400000">
          <a:off x="7317432" y="453263"/>
          <a:ext cx="288142" cy="7022592"/>
        </a:xfrm>
        <a:prstGeom prst="round2SameRect">
          <a:avLst/>
        </a:prstGeom>
        <a:solidFill>
          <a:schemeClr val="accent5">
            <a:tint val="40000"/>
            <a:alpha val="90000"/>
            <a:hueOff val="-9764074"/>
            <a:satOff val="43866"/>
            <a:lumOff val="3015"/>
            <a:alphaOff val="0"/>
          </a:schemeClr>
        </a:solidFill>
        <a:ln w="9525" cap="flat" cmpd="sng" algn="ctr">
          <a:solidFill>
            <a:schemeClr val="accent5">
              <a:tint val="40000"/>
              <a:alpha val="90000"/>
              <a:hueOff val="-9764074"/>
              <a:satOff val="43866"/>
              <a:lumOff val="3015"/>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3340" tIns="26670" rIns="53340" bIns="26670" numCol="1" spcCol="1270" rtlCol="0" anchor="ctr" anchorCtr="0">
          <a:noAutofit/>
        </a:bodyPr>
        <a:lstStyle/>
        <a:p>
          <a:pPr marL="114300" lvl="1" indent="-114300" algn="l" defTabSz="622300" rtl="0">
            <a:lnSpc>
              <a:spcPct val="90000"/>
            </a:lnSpc>
            <a:spcBef>
              <a:spcPct val="0"/>
            </a:spcBef>
            <a:spcAft>
              <a:spcPct val="15000"/>
            </a:spcAft>
            <a:buChar char="•"/>
          </a:pPr>
          <a:endParaRPr lang="fr-FR" sz="1400" b="1" kern="1200" noProof="0" dirty="0"/>
        </a:p>
      </dsp:txBody>
      <dsp:txXfrm rot="-5400000">
        <a:off x="3950207" y="3834554"/>
        <a:ext cx="7008526" cy="260010"/>
      </dsp:txXfrm>
    </dsp:sp>
    <dsp:sp modelId="{CAD5F9E2-E528-4B1D-B654-0285A92C87FA}">
      <dsp:nvSpPr>
        <dsp:cNvPr id="0" name=""/>
        <dsp:cNvSpPr/>
      </dsp:nvSpPr>
      <dsp:spPr>
        <a:xfrm>
          <a:off x="0" y="3784470"/>
          <a:ext cx="3950208" cy="360178"/>
        </a:xfrm>
        <a:prstGeom prst="roundRect">
          <a:avLst/>
        </a:prstGeom>
        <a:gradFill rotWithShape="0">
          <a:gsLst>
            <a:gs pos="0">
              <a:schemeClr val="accent5">
                <a:hueOff val="-9030797"/>
                <a:satOff val="36192"/>
                <a:lumOff val="7844"/>
                <a:alphaOff val="0"/>
                <a:tint val="50000"/>
                <a:satMod val="300000"/>
              </a:schemeClr>
            </a:gs>
            <a:gs pos="35000">
              <a:schemeClr val="accent5">
                <a:hueOff val="-9030797"/>
                <a:satOff val="36192"/>
                <a:lumOff val="7844"/>
                <a:alphaOff val="0"/>
                <a:tint val="37000"/>
                <a:satMod val="300000"/>
              </a:schemeClr>
            </a:gs>
            <a:gs pos="100000">
              <a:schemeClr val="accent5">
                <a:hueOff val="-9030797"/>
                <a:satOff val="36192"/>
                <a:lumOff val="7844"/>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34290" rIns="68580" bIns="34290" numCol="1" spcCol="1270" rtlCol="0" anchor="ctr" anchorCtr="0">
          <a:noAutofit/>
        </a:bodyPr>
        <a:lstStyle/>
        <a:p>
          <a:pPr marL="0" lvl="0" indent="0" algn="ctr" defTabSz="800100" rtl="0">
            <a:lnSpc>
              <a:spcPct val="90000"/>
            </a:lnSpc>
            <a:spcBef>
              <a:spcPct val="0"/>
            </a:spcBef>
            <a:spcAft>
              <a:spcPct val="35000"/>
            </a:spcAft>
            <a:buNone/>
          </a:pPr>
          <a:r>
            <a:rPr lang="fr-FR" sz="1800" b="1" kern="1200" noProof="0" dirty="0"/>
            <a:t>XI. Phonétique</a:t>
          </a:r>
        </a:p>
      </dsp:txBody>
      <dsp:txXfrm>
        <a:off x="17582" y="3802052"/>
        <a:ext cx="3915044" cy="325014"/>
      </dsp:txXfrm>
    </dsp:sp>
    <dsp:sp modelId="{9465079B-55BB-4C39-BBB7-735450A6BA62}">
      <dsp:nvSpPr>
        <dsp:cNvPr id="0" name=""/>
        <dsp:cNvSpPr/>
      </dsp:nvSpPr>
      <dsp:spPr>
        <a:xfrm rot="5400000">
          <a:off x="7317432" y="831451"/>
          <a:ext cx="288142" cy="7022592"/>
        </a:xfrm>
        <a:prstGeom prst="round2SameRect">
          <a:avLst/>
        </a:prstGeom>
        <a:solidFill>
          <a:schemeClr val="accent5">
            <a:tint val="40000"/>
            <a:alpha val="90000"/>
            <a:hueOff val="-10740482"/>
            <a:satOff val="48253"/>
            <a:lumOff val="3317"/>
            <a:alphaOff val="0"/>
          </a:schemeClr>
        </a:solidFill>
        <a:ln w="9525" cap="flat" cmpd="sng" algn="ctr">
          <a:solidFill>
            <a:schemeClr val="accent5">
              <a:tint val="40000"/>
              <a:alpha val="90000"/>
              <a:hueOff val="-10740482"/>
              <a:satOff val="48253"/>
              <a:lumOff val="3317"/>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3340" tIns="26670" rIns="53340" bIns="26670" numCol="1" spcCol="1270" rtlCol="0" anchor="ctr" anchorCtr="0">
          <a:noAutofit/>
        </a:bodyPr>
        <a:lstStyle/>
        <a:p>
          <a:pPr marL="114300" lvl="1" indent="-114300" algn="l" defTabSz="622300" rtl="0">
            <a:lnSpc>
              <a:spcPct val="90000"/>
            </a:lnSpc>
            <a:spcBef>
              <a:spcPct val="0"/>
            </a:spcBef>
            <a:spcAft>
              <a:spcPct val="15000"/>
            </a:spcAft>
            <a:buChar char="•"/>
          </a:pPr>
          <a:r>
            <a:rPr lang="fr-FR" sz="1400" kern="1200" noProof="0" dirty="0"/>
            <a:t>Présenter une recette de cuisine</a:t>
          </a:r>
        </a:p>
      </dsp:txBody>
      <dsp:txXfrm rot="-5400000">
        <a:off x="3950207" y="4212742"/>
        <a:ext cx="7008526" cy="260010"/>
      </dsp:txXfrm>
    </dsp:sp>
    <dsp:sp modelId="{75726452-440D-4809-AC36-39229B3CA3FF}">
      <dsp:nvSpPr>
        <dsp:cNvPr id="0" name=""/>
        <dsp:cNvSpPr/>
      </dsp:nvSpPr>
      <dsp:spPr>
        <a:xfrm>
          <a:off x="0" y="4162658"/>
          <a:ext cx="3950208" cy="360178"/>
        </a:xfrm>
        <a:prstGeom prst="roundRect">
          <a:avLst/>
        </a:prstGeom>
        <a:gradFill rotWithShape="0">
          <a:gsLst>
            <a:gs pos="0">
              <a:schemeClr val="accent5">
                <a:hueOff val="-9933876"/>
                <a:satOff val="39811"/>
                <a:lumOff val="8628"/>
                <a:alphaOff val="0"/>
                <a:tint val="50000"/>
                <a:satMod val="300000"/>
              </a:schemeClr>
            </a:gs>
            <a:gs pos="35000">
              <a:schemeClr val="accent5">
                <a:hueOff val="-9933876"/>
                <a:satOff val="39811"/>
                <a:lumOff val="8628"/>
                <a:alphaOff val="0"/>
                <a:tint val="37000"/>
                <a:satMod val="300000"/>
              </a:schemeClr>
            </a:gs>
            <a:gs pos="100000">
              <a:schemeClr val="accent5">
                <a:hueOff val="-9933876"/>
                <a:satOff val="39811"/>
                <a:lumOff val="8628"/>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34290" rIns="68580" bIns="34290" numCol="1" spcCol="1270" rtlCol="0" anchor="ctr" anchorCtr="0">
          <a:noAutofit/>
        </a:bodyPr>
        <a:lstStyle/>
        <a:p>
          <a:pPr marL="0" lvl="0" indent="0" algn="ctr" defTabSz="800100" rtl="0">
            <a:lnSpc>
              <a:spcPct val="90000"/>
            </a:lnSpc>
            <a:spcBef>
              <a:spcPct val="0"/>
            </a:spcBef>
            <a:spcAft>
              <a:spcPct val="35000"/>
            </a:spcAft>
            <a:buNone/>
          </a:pPr>
          <a:r>
            <a:rPr lang="fr-FR" sz="1800" b="1" kern="1200" noProof="0" dirty="0"/>
            <a:t>XII. Production</a:t>
          </a:r>
        </a:p>
      </dsp:txBody>
      <dsp:txXfrm>
        <a:off x="17582" y="4180240"/>
        <a:ext cx="3915044" cy="325014"/>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6697" y="0"/>
          <a:ext cx="1242714" cy="365124"/>
        </a:xfrm>
        <a:prstGeom prst="homePlate">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 Starter</a:t>
          </a:r>
          <a:endParaRPr lang="fr-FR" sz="1200" kern="1200" dirty="0"/>
        </a:p>
      </dsp:txBody>
      <dsp:txXfrm>
        <a:off x="6697" y="0"/>
        <a:ext cx="1151433" cy="365124"/>
      </dsp:txXfrm>
    </dsp:sp>
    <dsp:sp modelId="{2F548C05-5D23-47B9-9153-0D08392EF497}">
      <dsp:nvSpPr>
        <dsp:cNvPr id="0" name=""/>
        <dsp:cNvSpPr/>
      </dsp:nvSpPr>
      <dsp:spPr>
        <a:xfrm>
          <a:off x="1000869" y="0"/>
          <a:ext cx="1242714" cy="36512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 C. texte</a:t>
          </a:r>
          <a:endParaRPr lang="fr-FR" sz="1200" kern="1200" dirty="0"/>
        </a:p>
      </dsp:txBody>
      <dsp:txXfrm>
        <a:off x="1183431" y="0"/>
        <a:ext cx="877590" cy="365124"/>
      </dsp:txXfrm>
    </dsp:sp>
    <dsp:sp modelId="{07D5B92C-B88D-4097-96C2-28859F65CA7F}">
      <dsp:nvSpPr>
        <dsp:cNvPr id="0" name=""/>
        <dsp:cNvSpPr/>
      </dsp:nvSpPr>
      <dsp:spPr>
        <a:xfrm>
          <a:off x="1995041" y="0"/>
          <a:ext cx="1242714" cy="36512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aliments</a:t>
          </a:r>
          <a:endParaRPr lang="fr-FR" sz="1200" kern="1200" dirty="0"/>
        </a:p>
      </dsp:txBody>
      <dsp:txXfrm>
        <a:off x="2177603" y="0"/>
        <a:ext cx="877590" cy="365124"/>
      </dsp:txXfrm>
    </dsp:sp>
    <dsp:sp modelId="{0BF32CFA-15F8-41C4-A152-C55FC3476C2D}">
      <dsp:nvSpPr>
        <dsp:cNvPr id="0" name=""/>
        <dsp:cNvSpPr/>
      </dsp:nvSpPr>
      <dsp:spPr>
        <a:xfrm>
          <a:off x="2989213" y="0"/>
          <a:ext cx="1242714" cy="36512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IV. Gr: qté définie</a:t>
          </a:r>
          <a:endParaRPr lang="fr-FR" sz="1200" kern="1200" dirty="0"/>
        </a:p>
      </dsp:txBody>
      <dsp:txXfrm>
        <a:off x="3171775" y="0"/>
        <a:ext cx="877590" cy="365124"/>
      </dsp:txXfrm>
    </dsp:sp>
    <dsp:sp modelId="{56B9543B-0CB2-4BC7-931C-14EE9E24960A}">
      <dsp:nvSpPr>
        <dsp:cNvPr id="0" name=""/>
        <dsp:cNvSpPr/>
      </dsp:nvSpPr>
      <dsp:spPr>
        <a:xfrm>
          <a:off x="3983385" y="0"/>
          <a:ext cx="1242714" cy="36512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 Gr: qté indéfinie</a:t>
          </a:r>
          <a:endParaRPr lang="fr-FR" sz="1200" kern="1200" dirty="0"/>
        </a:p>
      </dsp:txBody>
      <dsp:txXfrm>
        <a:off x="4165947" y="0"/>
        <a:ext cx="877590" cy="365124"/>
      </dsp:txXfrm>
    </dsp:sp>
    <dsp:sp modelId="{9FAE840A-45EF-4838-804D-7D38725257B5}">
      <dsp:nvSpPr>
        <dsp:cNvPr id="0" name=""/>
        <dsp:cNvSpPr/>
      </dsp:nvSpPr>
      <dsp:spPr>
        <a:xfrm>
          <a:off x="4977557" y="0"/>
          <a:ext cx="1242714" cy="36512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actions</a:t>
          </a:r>
          <a:endParaRPr lang="fr-FR" sz="1200" kern="1200" dirty="0"/>
        </a:p>
      </dsp:txBody>
      <dsp:txXfrm>
        <a:off x="5160119" y="0"/>
        <a:ext cx="877590" cy="365124"/>
      </dsp:txXfrm>
    </dsp:sp>
    <dsp:sp modelId="{2CC4FF6B-995D-4E35-BB3F-77D64CD4A0D0}">
      <dsp:nvSpPr>
        <dsp:cNvPr id="0" name=""/>
        <dsp:cNvSpPr/>
      </dsp:nvSpPr>
      <dsp:spPr>
        <a:xfrm>
          <a:off x="5971729" y="0"/>
          <a:ext cx="1242714" cy="36512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 Gr: COD</a:t>
          </a:r>
          <a:endParaRPr lang="fr-FR" sz="1200" kern="1200" dirty="0"/>
        </a:p>
      </dsp:txBody>
      <dsp:txXfrm>
        <a:off x="6154291" y="0"/>
        <a:ext cx="877590" cy="365124"/>
      </dsp:txXfrm>
    </dsp:sp>
    <dsp:sp modelId="{E0020522-8D25-4C40-9ABB-B5A802558AAC}">
      <dsp:nvSpPr>
        <dsp:cNvPr id="0" name=""/>
        <dsp:cNvSpPr/>
      </dsp:nvSpPr>
      <dsp:spPr>
        <a:xfrm>
          <a:off x="6965900" y="0"/>
          <a:ext cx="1242714" cy="36512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VIII. Gr: prés. progressif</a:t>
          </a:r>
          <a:endParaRPr lang="fr-FR" sz="1200" kern="1200" dirty="0"/>
        </a:p>
      </dsp:txBody>
      <dsp:txXfrm>
        <a:off x="7148462" y="0"/>
        <a:ext cx="877590" cy="365124"/>
      </dsp:txXfrm>
    </dsp:sp>
    <dsp:sp modelId="{6EE9DACF-3558-46D5-AD94-BB48E49F1489}">
      <dsp:nvSpPr>
        <dsp:cNvPr id="0" name=""/>
        <dsp:cNvSpPr/>
      </dsp:nvSpPr>
      <dsp:spPr>
        <a:xfrm>
          <a:off x="7960072" y="0"/>
          <a:ext cx="1242714" cy="36512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connecteurs</a:t>
          </a:r>
          <a:endParaRPr lang="fr-FR" sz="1200" kern="1200" dirty="0"/>
        </a:p>
      </dsp:txBody>
      <dsp:txXfrm>
        <a:off x="8142634" y="0"/>
        <a:ext cx="877590" cy="365124"/>
      </dsp:txXfrm>
    </dsp:sp>
    <dsp:sp modelId="{B5879791-AD02-494D-9D78-6C22396A75B7}">
      <dsp:nvSpPr>
        <dsp:cNvPr id="0" name=""/>
        <dsp:cNvSpPr/>
      </dsp:nvSpPr>
      <dsp:spPr>
        <a:xfrm>
          <a:off x="8954244" y="0"/>
          <a:ext cx="1242714" cy="36512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opinion</a:t>
          </a:r>
          <a:endParaRPr lang="fr-FR" sz="1200" kern="1200" dirty="0"/>
        </a:p>
      </dsp:txBody>
      <dsp:txXfrm>
        <a:off x="9136806" y="0"/>
        <a:ext cx="877590" cy="365124"/>
      </dsp:txXfrm>
    </dsp:sp>
    <dsp:sp modelId="{92430BDE-7174-4B03-866C-936903DF07F9}">
      <dsp:nvSpPr>
        <dsp:cNvPr id="0" name=""/>
        <dsp:cNvSpPr/>
      </dsp:nvSpPr>
      <dsp:spPr>
        <a:xfrm>
          <a:off x="9948416" y="0"/>
          <a:ext cx="1242714" cy="36512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 Phonétique</a:t>
          </a:r>
          <a:endParaRPr lang="fr-FR" sz="1200" kern="1200" dirty="0"/>
        </a:p>
      </dsp:txBody>
      <dsp:txXfrm>
        <a:off x="10130978" y="0"/>
        <a:ext cx="877590" cy="365124"/>
      </dsp:txXfrm>
    </dsp:sp>
    <dsp:sp modelId="{2CB68F4E-D058-4ECE-8D28-436B2D71DCC9}">
      <dsp:nvSpPr>
        <dsp:cNvPr id="0" name=""/>
        <dsp:cNvSpPr/>
      </dsp:nvSpPr>
      <dsp:spPr>
        <a:xfrm>
          <a:off x="10942588" y="0"/>
          <a:ext cx="1242714" cy="36512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XII. Production</a:t>
          </a:r>
          <a:endParaRPr lang="fr-FR" sz="1200" kern="1200" dirty="0"/>
        </a:p>
      </dsp:txBody>
      <dsp:txXfrm>
        <a:off x="11125150" y="0"/>
        <a:ext cx="877590" cy="365124"/>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6697" y="0"/>
          <a:ext cx="1242714" cy="365124"/>
        </a:xfrm>
        <a:prstGeom prst="homePlate">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 Starter</a:t>
          </a:r>
          <a:endParaRPr lang="fr-FR" sz="1200" kern="1200" dirty="0"/>
        </a:p>
      </dsp:txBody>
      <dsp:txXfrm>
        <a:off x="6697" y="0"/>
        <a:ext cx="1151433" cy="365124"/>
      </dsp:txXfrm>
    </dsp:sp>
    <dsp:sp modelId="{2F548C05-5D23-47B9-9153-0D08392EF497}">
      <dsp:nvSpPr>
        <dsp:cNvPr id="0" name=""/>
        <dsp:cNvSpPr/>
      </dsp:nvSpPr>
      <dsp:spPr>
        <a:xfrm>
          <a:off x="100086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 C. texte</a:t>
          </a:r>
          <a:endParaRPr lang="fr-FR" sz="1200" kern="1200" dirty="0"/>
        </a:p>
      </dsp:txBody>
      <dsp:txXfrm>
        <a:off x="1183431" y="0"/>
        <a:ext cx="877590" cy="365124"/>
      </dsp:txXfrm>
    </dsp:sp>
    <dsp:sp modelId="{07D5B92C-B88D-4097-96C2-28859F65CA7F}">
      <dsp:nvSpPr>
        <dsp:cNvPr id="0" name=""/>
        <dsp:cNvSpPr/>
      </dsp:nvSpPr>
      <dsp:spPr>
        <a:xfrm>
          <a:off x="1995041"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aliments</a:t>
          </a:r>
          <a:endParaRPr lang="fr-FR" sz="1200" kern="1200" dirty="0"/>
        </a:p>
      </dsp:txBody>
      <dsp:txXfrm>
        <a:off x="2177603" y="0"/>
        <a:ext cx="877590" cy="365124"/>
      </dsp:txXfrm>
    </dsp:sp>
    <dsp:sp modelId="{0BF32CFA-15F8-41C4-A152-C55FC3476C2D}">
      <dsp:nvSpPr>
        <dsp:cNvPr id="0" name=""/>
        <dsp:cNvSpPr/>
      </dsp:nvSpPr>
      <dsp:spPr>
        <a:xfrm>
          <a:off x="2989213"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IV. Gr: qté définie</a:t>
          </a:r>
          <a:endParaRPr lang="fr-FR" sz="1200" kern="1200" dirty="0"/>
        </a:p>
      </dsp:txBody>
      <dsp:txXfrm>
        <a:off x="3171775" y="0"/>
        <a:ext cx="877590" cy="365124"/>
      </dsp:txXfrm>
    </dsp:sp>
    <dsp:sp modelId="{56B9543B-0CB2-4BC7-931C-14EE9E24960A}">
      <dsp:nvSpPr>
        <dsp:cNvPr id="0" name=""/>
        <dsp:cNvSpPr/>
      </dsp:nvSpPr>
      <dsp:spPr>
        <a:xfrm>
          <a:off x="3983385"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 Gr: qté indéfinie</a:t>
          </a:r>
          <a:endParaRPr lang="fr-FR" sz="1200" kern="1200" dirty="0"/>
        </a:p>
      </dsp:txBody>
      <dsp:txXfrm>
        <a:off x="4165947" y="0"/>
        <a:ext cx="877590" cy="365124"/>
      </dsp:txXfrm>
    </dsp:sp>
    <dsp:sp modelId="{9FAE840A-45EF-4838-804D-7D38725257B5}">
      <dsp:nvSpPr>
        <dsp:cNvPr id="0" name=""/>
        <dsp:cNvSpPr/>
      </dsp:nvSpPr>
      <dsp:spPr>
        <a:xfrm>
          <a:off x="4977557"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actions</a:t>
          </a:r>
          <a:endParaRPr lang="fr-FR" sz="1200" kern="1200" dirty="0"/>
        </a:p>
      </dsp:txBody>
      <dsp:txXfrm>
        <a:off x="5160119" y="0"/>
        <a:ext cx="877590" cy="365124"/>
      </dsp:txXfrm>
    </dsp:sp>
    <dsp:sp modelId="{2CC4FF6B-995D-4E35-BB3F-77D64CD4A0D0}">
      <dsp:nvSpPr>
        <dsp:cNvPr id="0" name=""/>
        <dsp:cNvSpPr/>
      </dsp:nvSpPr>
      <dsp:spPr>
        <a:xfrm>
          <a:off x="597172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 Gr: COD</a:t>
          </a:r>
          <a:endParaRPr lang="fr-FR" sz="1200" kern="1200" dirty="0"/>
        </a:p>
      </dsp:txBody>
      <dsp:txXfrm>
        <a:off x="6154291" y="0"/>
        <a:ext cx="877590" cy="365124"/>
      </dsp:txXfrm>
    </dsp:sp>
    <dsp:sp modelId="{E0020522-8D25-4C40-9ABB-B5A802558AAC}">
      <dsp:nvSpPr>
        <dsp:cNvPr id="0" name=""/>
        <dsp:cNvSpPr/>
      </dsp:nvSpPr>
      <dsp:spPr>
        <a:xfrm>
          <a:off x="6965900"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VIII. Gr: prés. progressif</a:t>
          </a:r>
          <a:endParaRPr lang="fr-FR" sz="1200" kern="1200" dirty="0"/>
        </a:p>
      </dsp:txBody>
      <dsp:txXfrm>
        <a:off x="7148462" y="0"/>
        <a:ext cx="877590" cy="365124"/>
      </dsp:txXfrm>
    </dsp:sp>
    <dsp:sp modelId="{6EE9DACF-3558-46D5-AD94-BB48E49F1489}">
      <dsp:nvSpPr>
        <dsp:cNvPr id="0" name=""/>
        <dsp:cNvSpPr/>
      </dsp:nvSpPr>
      <dsp:spPr>
        <a:xfrm>
          <a:off x="7960072"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connecteurs</a:t>
          </a:r>
          <a:endParaRPr lang="fr-FR" sz="1200" kern="1200" dirty="0"/>
        </a:p>
      </dsp:txBody>
      <dsp:txXfrm>
        <a:off x="8142634" y="0"/>
        <a:ext cx="877590" cy="365124"/>
      </dsp:txXfrm>
    </dsp:sp>
    <dsp:sp modelId="{B5879791-AD02-494D-9D78-6C22396A75B7}">
      <dsp:nvSpPr>
        <dsp:cNvPr id="0" name=""/>
        <dsp:cNvSpPr/>
      </dsp:nvSpPr>
      <dsp:spPr>
        <a:xfrm>
          <a:off x="8954244"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opinion</a:t>
          </a:r>
          <a:endParaRPr lang="fr-FR" sz="1200" kern="1200" dirty="0"/>
        </a:p>
      </dsp:txBody>
      <dsp:txXfrm>
        <a:off x="9136806" y="0"/>
        <a:ext cx="877590" cy="365124"/>
      </dsp:txXfrm>
    </dsp:sp>
    <dsp:sp modelId="{92430BDE-7174-4B03-866C-936903DF07F9}">
      <dsp:nvSpPr>
        <dsp:cNvPr id="0" name=""/>
        <dsp:cNvSpPr/>
      </dsp:nvSpPr>
      <dsp:spPr>
        <a:xfrm>
          <a:off x="9948416"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 Phonétique</a:t>
          </a:r>
          <a:endParaRPr lang="fr-FR" sz="1200" kern="1200" dirty="0"/>
        </a:p>
      </dsp:txBody>
      <dsp:txXfrm>
        <a:off x="10130978" y="0"/>
        <a:ext cx="877590" cy="365124"/>
      </dsp:txXfrm>
    </dsp:sp>
    <dsp:sp modelId="{2CB68F4E-D058-4ECE-8D28-436B2D71DCC9}">
      <dsp:nvSpPr>
        <dsp:cNvPr id="0" name=""/>
        <dsp:cNvSpPr/>
      </dsp:nvSpPr>
      <dsp:spPr>
        <a:xfrm>
          <a:off x="10942588"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XII. Production</a:t>
          </a:r>
          <a:endParaRPr lang="fr-FR" sz="1200" kern="1200" dirty="0"/>
        </a:p>
      </dsp:txBody>
      <dsp:txXfrm>
        <a:off x="11125150" y="0"/>
        <a:ext cx="877590" cy="365124"/>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6697" y="0"/>
          <a:ext cx="1242714" cy="365124"/>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 Starter</a:t>
          </a:r>
          <a:endParaRPr lang="fr-FR" sz="1200" kern="1200" dirty="0"/>
        </a:p>
      </dsp:txBody>
      <dsp:txXfrm>
        <a:off x="6697" y="0"/>
        <a:ext cx="1151433" cy="365124"/>
      </dsp:txXfrm>
    </dsp:sp>
    <dsp:sp modelId="{2F548C05-5D23-47B9-9153-0D08392EF497}">
      <dsp:nvSpPr>
        <dsp:cNvPr id="0" name=""/>
        <dsp:cNvSpPr/>
      </dsp:nvSpPr>
      <dsp:spPr>
        <a:xfrm>
          <a:off x="1000869" y="0"/>
          <a:ext cx="1242714" cy="36512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 C. texte</a:t>
          </a:r>
          <a:endParaRPr lang="fr-FR" sz="1200" kern="1200" dirty="0"/>
        </a:p>
      </dsp:txBody>
      <dsp:txXfrm>
        <a:off x="1183431" y="0"/>
        <a:ext cx="877590" cy="365124"/>
      </dsp:txXfrm>
    </dsp:sp>
    <dsp:sp modelId="{07D5B92C-B88D-4097-96C2-28859F65CA7F}">
      <dsp:nvSpPr>
        <dsp:cNvPr id="0" name=""/>
        <dsp:cNvSpPr/>
      </dsp:nvSpPr>
      <dsp:spPr>
        <a:xfrm>
          <a:off x="1995041"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aliments</a:t>
          </a:r>
          <a:endParaRPr lang="fr-FR" sz="1200" kern="1200" dirty="0"/>
        </a:p>
      </dsp:txBody>
      <dsp:txXfrm>
        <a:off x="2177603" y="0"/>
        <a:ext cx="877590" cy="365124"/>
      </dsp:txXfrm>
    </dsp:sp>
    <dsp:sp modelId="{0BF32CFA-15F8-41C4-A152-C55FC3476C2D}">
      <dsp:nvSpPr>
        <dsp:cNvPr id="0" name=""/>
        <dsp:cNvSpPr/>
      </dsp:nvSpPr>
      <dsp:spPr>
        <a:xfrm>
          <a:off x="2989213"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IV. Gr: qté définie</a:t>
          </a:r>
          <a:endParaRPr lang="fr-FR" sz="1200" kern="1200" dirty="0"/>
        </a:p>
      </dsp:txBody>
      <dsp:txXfrm>
        <a:off x="3171775" y="0"/>
        <a:ext cx="877590" cy="365124"/>
      </dsp:txXfrm>
    </dsp:sp>
    <dsp:sp modelId="{56B9543B-0CB2-4BC7-931C-14EE9E24960A}">
      <dsp:nvSpPr>
        <dsp:cNvPr id="0" name=""/>
        <dsp:cNvSpPr/>
      </dsp:nvSpPr>
      <dsp:spPr>
        <a:xfrm>
          <a:off x="3983385"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 Gr: qté indéfinie</a:t>
          </a:r>
          <a:endParaRPr lang="fr-FR" sz="1200" kern="1200" dirty="0"/>
        </a:p>
      </dsp:txBody>
      <dsp:txXfrm>
        <a:off x="4165947" y="0"/>
        <a:ext cx="877590" cy="365124"/>
      </dsp:txXfrm>
    </dsp:sp>
    <dsp:sp modelId="{9FAE840A-45EF-4838-804D-7D38725257B5}">
      <dsp:nvSpPr>
        <dsp:cNvPr id="0" name=""/>
        <dsp:cNvSpPr/>
      </dsp:nvSpPr>
      <dsp:spPr>
        <a:xfrm>
          <a:off x="4977557"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actions</a:t>
          </a:r>
          <a:endParaRPr lang="fr-FR" sz="1200" kern="1200" dirty="0"/>
        </a:p>
      </dsp:txBody>
      <dsp:txXfrm>
        <a:off x="5160119" y="0"/>
        <a:ext cx="877590" cy="365124"/>
      </dsp:txXfrm>
    </dsp:sp>
    <dsp:sp modelId="{2CC4FF6B-995D-4E35-BB3F-77D64CD4A0D0}">
      <dsp:nvSpPr>
        <dsp:cNvPr id="0" name=""/>
        <dsp:cNvSpPr/>
      </dsp:nvSpPr>
      <dsp:spPr>
        <a:xfrm>
          <a:off x="597172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 Gr: COD</a:t>
          </a:r>
          <a:endParaRPr lang="fr-FR" sz="1200" kern="1200" dirty="0"/>
        </a:p>
      </dsp:txBody>
      <dsp:txXfrm>
        <a:off x="6154291" y="0"/>
        <a:ext cx="877590" cy="365124"/>
      </dsp:txXfrm>
    </dsp:sp>
    <dsp:sp modelId="{E0020522-8D25-4C40-9ABB-B5A802558AAC}">
      <dsp:nvSpPr>
        <dsp:cNvPr id="0" name=""/>
        <dsp:cNvSpPr/>
      </dsp:nvSpPr>
      <dsp:spPr>
        <a:xfrm>
          <a:off x="6965900"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VIII. Gr: prés. progressif</a:t>
          </a:r>
          <a:endParaRPr lang="fr-FR" sz="1200" kern="1200" dirty="0"/>
        </a:p>
      </dsp:txBody>
      <dsp:txXfrm>
        <a:off x="7148462" y="0"/>
        <a:ext cx="877590" cy="365124"/>
      </dsp:txXfrm>
    </dsp:sp>
    <dsp:sp modelId="{6EE9DACF-3558-46D5-AD94-BB48E49F1489}">
      <dsp:nvSpPr>
        <dsp:cNvPr id="0" name=""/>
        <dsp:cNvSpPr/>
      </dsp:nvSpPr>
      <dsp:spPr>
        <a:xfrm>
          <a:off x="7960072"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connecteurs</a:t>
          </a:r>
          <a:endParaRPr lang="fr-FR" sz="1200" kern="1200" dirty="0"/>
        </a:p>
      </dsp:txBody>
      <dsp:txXfrm>
        <a:off x="8142634" y="0"/>
        <a:ext cx="877590" cy="365124"/>
      </dsp:txXfrm>
    </dsp:sp>
    <dsp:sp modelId="{B5879791-AD02-494D-9D78-6C22396A75B7}">
      <dsp:nvSpPr>
        <dsp:cNvPr id="0" name=""/>
        <dsp:cNvSpPr/>
      </dsp:nvSpPr>
      <dsp:spPr>
        <a:xfrm>
          <a:off x="8954244"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opinion</a:t>
          </a:r>
          <a:endParaRPr lang="fr-FR" sz="1200" kern="1200" dirty="0"/>
        </a:p>
      </dsp:txBody>
      <dsp:txXfrm>
        <a:off x="9136806" y="0"/>
        <a:ext cx="877590" cy="365124"/>
      </dsp:txXfrm>
    </dsp:sp>
    <dsp:sp modelId="{92430BDE-7174-4B03-866C-936903DF07F9}">
      <dsp:nvSpPr>
        <dsp:cNvPr id="0" name=""/>
        <dsp:cNvSpPr/>
      </dsp:nvSpPr>
      <dsp:spPr>
        <a:xfrm>
          <a:off x="9948416"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 Phonétique</a:t>
          </a:r>
          <a:endParaRPr lang="fr-FR" sz="1200" kern="1200" dirty="0"/>
        </a:p>
      </dsp:txBody>
      <dsp:txXfrm>
        <a:off x="10130978" y="0"/>
        <a:ext cx="877590" cy="365124"/>
      </dsp:txXfrm>
    </dsp:sp>
    <dsp:sp modelId="{2CB68F4E-D058-4ECE-8D28-436B2D71DCC9}">
      <dsp:nvSpPr>
        <dsp:cNvPr id="0" name=""/>
        <dsp:cNvSpPr/>
      </dsp:nvSpPr>
      <dsp:spPr>
        <a:xfrm>
          <a:off x="10942588"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XII. Production</a:t>
          </a:r>
          <a:endParaRPr lang="fr-FR" sz="1200" kern="1200" dirty="0"/>
        </a:p>
      </dsp:txBody>
      <dsp:txXfrm>
        <a:off x="11125150" y="0"/>
        <a:ext cx="877590" cy="365124"/>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6697" y="0"/>
          <a:ext cx="1242714" cy="365124"/>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 Starter</a:t>
          </a:r>
          <a:endParaRPr lang="fr-FR" sz="1200" kern="1200" dirty="0"/>
        </a:p>
      </dsp:txBody>
      <dsp:txXfrm>
        <a:off x="6697" y="0"/>
        <a:ext cx="1151433" cy="365124"/>
      </dsp:txXfrm>
    </dsp:sp>
    <dsp:sp modelId="{2F548C05-5D23-47B9-9153-0D08392EF497}">
      <dsp:nvSpPr>
        <dsp:cNvPr id="0" name=""/>
        <dsp:cNvSpPr/>
      </dsp:nvSpPr>
      <dsp:spPr>
        <a:xfrm>
          <a:off x="1000869" y="0"/>
          <a:ext cx="1242714" cy="36512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 C. texte</a:t>
          </a:r>
          <a:endParaRPr lang="fr-FR" sz="1200" kern="1200" dirty="0"/>
        </a:p>
      </dsp:txBody>
      <dsp:txXfrm>
        <a:off x="1183431" y="0"/>
        <a:ext cx="877590" cy="365124"/>
      </dsp:txXfrm>
    </dsp:sp>
    <dsp:sp modelId="{07D5B92C-B88D-4097-96C2-28859F65CA7F}">
      <dsp:nvSpPr>
        <dsp:cNvPr id="0" name=""/>
        <dsp:cNvSpPr/>
      </dsp:nvSpPr>
      <dsp:spPr>
        <a:xfrm>
          <a:off x="1995041"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aliments</a:t>
          </a:r>
          <a:endParaRPr lang="fr-FR" sz="1200" kern="1200" dirty="0"/>
        </a:p>
      </dsp:txBody>
      <dsp:txXfrm>
        <a:off x="2177603" y="0"/>
        <a:ext cx="877590" cy="365124"/>
      </dsp:txXfrm>
    </dsp:sp>
    <dsp:sp modelId="{0BF32CFA-15F8-41C4-A152-C55FC3476C2D}">
      <dsp:nvSpPr>
        <dsp:cNvPr id="0" name=""/>
        <dsp:cNvSpPr/>
      </dsp:nvSpPr>
      <dsp:spPr>
        <a:xfrm>
          <a:off x="2989213"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IV. Gr: qté définie</a:t>
          </a:r>
          <a:endParaRPr lang="fr-FR" sz="1200" kern="1200" dirty="0"/>
        </a:p>
      </dsp:txBody>
      <dsp:txXfrm>
        <a:off x="3171775" y="0"/>
        <a:ext cx="877590" cy="365124"/>
      </dsp:txXfrm>
    </dsp:sp>
    <dsp:sp modelId="{56B9543B-0CB2-4BC7-931C-14EE9E24960A}">
      <dsp:nvSpPr>
        <dsp:cNvPr id="0" name=""/>
        <dsp:cNvSpPr/>
      </dsp:nvSpPr>
      <dsp:spPr>
        <a:xfrm>
          <a:off x="3983385"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 Gr: qté indéfinie</a:t>
          </a:r>
          <a:endParaRPr lang="fr-FR" sz="1200" kern="1200" dirty="0"/>
        </a:p>
      </dsp:txBody>
      <dsp:txXfrm>
        <a:off x="4165947" y="0"/>
        <a:ext cx="877590" cy="365124"/>
      </dsp:txXfrm>
    </dsp:sp>
    <dsp:sp modelId="{9FAE840A-45EF-4838-804D-7D38725257B5}">
      <dsp:nvSpPr>
        <dsp:cNvPr id="0" name=""/>
        <dsp:cNvSpPr/>
      </dsp:nvSpPr>
      <dsp:spPr>
        <a:xfrm>
          <a:off x="4977557"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actions</a:t>
          </a:r>
          <a:endParaRPr lang="fr-FR" sz="1200" kern="1200" dirty="0"/>
        </a:p>
      </dsp:txBody>
      <dsp:txXfrm>
        <a:off x="5160119" y="0"/>
        <a:ext cx="877590" cy="365124"/>
      </dsp:txXfrm>
    </dsp:sp>
    <dsp:sp modelId="{2CC4FF6B-995D-4E35-BB3F-77D64CD4A0D0}">
      <dsp:nvSpPr>
        <dsp:cNvPr id="0" name=""/>
        <dsp:cNvSpPr/>
      </dsp:nvSpPr>
      <dsp:spPr>
        <a:xfrm>
          <a:off x="597172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 Gr: COD</a:t>
          </a:r>
          <a:endParaRPr lang="fr-FR" sz="1200" kern="1200" dirty="0"/>
        </a:p>
      </dsp:txBody>
      <dsp:txXfrm>
        <a:off x="6154291" y="0"/>
        <a:ext cx="877590" cy="365124"/>
      </dsp:txXfrm>
    </dsp:sp>
    <dsp:sp modelId="{E0020522-8D25-4C40-9ABB-B5A802558AAC}">
      <dsp:nvSpPr>
        <dsp:cNvPr id="0" name=""/>
        <dsp:cNvSpPr/>
      </dsp:nvSpPr>
      <dsp:spPr>
        <a:xfrm>
          <a:off x="6965900"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VIII. Gr: prés. progressif</a:t>
          </a:r>
          <a:endParaRPr lang="fr-FR" sz="1200" kern="1200" dirty="0"/>
        </a:p>
      </dsp:txBody>
      <dsp:txXfrm>
        <a:off x="7148462" y="0"/>
        <a:ext cx="877590" cy="365124"/>
      </dsp:txXfrm>
    </dsp:sp>
    <dsp:sp modelId="{6EE9DACF-3558-46D5-AD94-BB48E49F1489}">
      <dsp:nvSpPr>
        <dsp:cNvPr id="0" name=""/>
        <dsp:cNvSpPr/>
      </dsp:nvSpPr>
      <dsp:spPr>
        <a:xfrm>
          <a:off x="7960072"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connecteurs</a:t>
          </a:r>
          <a:endParaRPr lang="fr-FR" sz="1200" kern="1200" dirty="0"/>
        </a:p>
      </dsp:txBody>
      <dsp:txXfrm>
        <a:off x="8142634" y="0"/>
        <a:ext cx="877590" cy="365124"/>
      </dsp:txXfrm>
    </dsp:sp>
    <dsp:sp modelId="{B5879791-AD02-494D-9D78-6C22396A75B7}">
      <dsp:nvSpPr>
        <dsp:cNvPr id="0" name=""/>
        <dsp:cNvSpPr/>
      </dsp:nvSpPr>
      <dsp:spPr>
        <a:xfrm>
          <a:off x="8954244"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opinion</a:t>
          </a:r>
          <a:endParaRPr lang="fr-FR" sz="1200" kern="1200" dirty="0"/>
        </a:p>
      </dsp:txBody>
      <dsp:txXfrm>
        <a:off x="9136806" y="0"/>
        <a:ext cx="877590" cy="365124"/>
      </dsp:txXfrm>
    </dsp:sp>
    <dsp:sp modelId="{92430BDE-7174-4B03-866C-936903DF07F9}">
      <dsp:nvSpPr>
        <dsp:cNvPr id="0" name=""/>
        <dsp:cNvSpPr/>
      </dsp:nvSpPr>
      <dsp:spPr>
        <a:xfrm>
          <a:off x="9948416"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 Phonétique</a:t>
          </a:r>
          <a:endParaRPr lang="fr-FR" sz="1200" kern="1200" dirty="0"/>
        </a:p>
      </dsp:txBody>
      <dsp:txXfrm>
        <a:off x="10130978" y="0"/>
        <a:ext cx="877590" cy="365124"/>
      </dsp:txXfrm>
    </dsp:sp>
    <dsp:sp modelId="{2CB68F4E-D058-4ECE-8D28-436B2D71DCC9}">
      <dsp:nvSpPr>
        <dsp:cNvPr id="0" name=""/>
        <dsp:cNvSpPr/>
      </dsp:nvSpPr>
      <dsp:spPr>
        <a:xfrm>
          <a:off x="10942588"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XII. Production</a:t>
          </a:r>
          <a:endParaRPr lang="fr-FR" sz="1200" kern="1200" dirty="0"/>
        </a:p>
      </dsp:txBody>
      <dsp:txXfrm>
        <a:off x="11125150" y="0"/>
        <a:ext cx="877590" cy="365124"/>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6697" y="0"/>
          <a:ext cx="1242714" cy="365124"/>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 Starter</a:t>
          </a:r>
          <a:endParaRPr lang="fr-FR" sz="1200" kern="1200" dirty="0"/>
        </a:p>
      </dsp:txBody>
      <dsp:txXfrm>
        <a:off x="6697" y="0"/>
        <a:ext cx="1151433" cy="365124"/>
      </dsp:txXfrm>
    </dsp:sp>
    <dsp:sp modelId="{2F548C05-5D23-47B9-9153-0D08392EF497}">
      <dsp:nvSpPr>
        <dsp:cNvPr id="0" name=""/>
        <dsp:cNvSpPr/>
      </dsp:nvSpPr>
      <dsp:spPr>
        <a:xfrm>
          <a:off x="1000869" y="0"/>
          <a:ext cx="1242714" cy="36512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 C. texte</a:t>
          </a:r>
          <a:endParaRPr lang="fr-FR" sz="1200" kern="1200" dirty="0"/>
        </a:p>
      </dsp:txBody>
      <dsp:txXfrm>
        <a:off x="1183431" y="0"/>
        <a:ext cx="877590" cy="365124"/>
      </dsp:txXfrm>
    </dsp:sp>
    <dsp:sp modelId="{07D5B92C-B88D-4097-96C2-28859F65CA7F}">
      <dsp:nvSpPr>
        <dsp:cNvPr id="0" name=""/>
        <dsp:cNvSpPr/>
      </dsp:nvSpPr>
      <dsp:spPr>
        <a:xfrm>
          <a:off x="1995041"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aliments</a:t>
          </a:r>
          <a:endParaRPr lang="fr-FR" sz="1200" kern="1200" dirty="0"/>
        </a:p>
      </dsp:txBody>
      <dsp:txXfrm>
        <a:off x="2177603" y="0"/>
        <a:ext cx="877590" cy="365124"/>
      </dsp:txXfrm>
    </dsp:sp>
    <dsp:sp modelId="{0BF32CFA-15F8-41C4-A152-C55FC3476C2D}">
      <dsp:nvSpPr>
        <dsp:cNvPr id="0" name=""/>
        <dsp:cNvSpPr/>
      </dsp:nvSpPr>
      <dsp:spPr>
        <a:xfrm>
          <a:off x="2989213"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IV. Gr: qté définie</a:t>
          </a:r>
          <a:endParaRPr lang="fr-FR" sz="1200" kern="1200" dirty="0"/>
        </a:p>
      </dsp:txBody>
      <dsp:txXfrm>
        <a:off x="3171775" y="0"/>
        <a:ext cx="877590" cy="365124"/>
      </dsp:txXfrm>
    </dsp:sp>
    <dsp:sp modelId="{56B9543B-0CB2-4BC7-931C-14EE9E24960A}">
      <dsp:nvSpPr>
        <dsp:cNvPr id="0" name=""/>
        <dsp:cNvSpPr/>
      </dsp:nvSpPr>
      <dsp:spPr>
        <a:xfrm>
          <a:off x="3983385"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 Gr: qté indéfinie</a:t>
          </a:r>
          <a:endParaRPr lang="fr-FR" sz="1200" kern="1200" dirty="0"/>
        </a:p>
      </dsp:txBody>
      <dsp:txXfrm>
        <a:off x="4165947" y="0"/>
        <a:ext cx="877590" cy="365124"/>
      </dsp:txXfrm>
    </dsp:sp>
    <dsp:sp modelId="{9FAE840A-45EF-4838-804D-7D38725257B5}">
      <dsp:nvSpPr>
        <dsp:cNvPr id="0" name=""/>
        <dsp:cNvSpPr/>
      </dsp:nvSpPr>
      <dsp:spPr>
        <a:xfrm>
          <a:off x="4977557"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actions</a:t>
          </a:r>
          <a:endParaRPr lang="fr-FR" sz="1200" kern="1200" dirty="0"/>
        </a:p>
      </dsp:txBody>
      <dsp:txXfrm>
        <a:off x="5160119" y="0"/>
        <a:ext cx="877590" cy="365124"/>
      </dsp:txXfrm>
    </dsp:sp>
    <dsp:sp modelId="{2CC4FF6B-995D-4E35-BB3F-77D64CD4A0D0}">
      <dsp:nvSpPr>
        <dsp:cNvPr id="0" name=""/>
        <dsp:cNvSpPr/>
      </dsp:nvSpPr>
      <dsp:spPr>
        <a:xfrm>
          <a:off x="597172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 Gr: COD</a:t>
          </a:r>
          <a:endParaRPr lang="fr-FR" sz="1200" kern="1200" dirty="0"/>
        </a:p>
      </dsp:txBody>
      <dsp:txXfrm>
        <a:off x="6154291" y="0"/>
        <a:ext cx="877590" cy="365124"/>
      </dsp:txXfrm>
    </dsp:sp>
    <dsp:sp modelId="{E0020522-8D25-4C40-9ABB-B5A802558AAC}">
      <dsp:nvSpPr>
        <dsp:cNvPr id="0" name=""/>
        <dsp:cNvSpPr/>
      </dsp:nvSpPr>
      <dsp:spPr>
        <a:xfrm>
          <a:off x="6965900"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VIII. Gr: prés. progressif</a:t>
          </a:r>
          <a:endParaRPr lang="fr-FR" sz="1200" kern="1200" dirty="0"/>
        </a:p>
      </dsp:txBody>
      <dsp:txXfrm>
        <a:off x="7148462" y="0"/>
        <a:ext cx="877590" cy="365124"/>
      </dsp:txXfrm>
    </dsp:sp>
    <dsp:sp modelId="{6EE9DACF-3558-46D5-AD94-BB48E49F1489}">
      <dsp:nvSpPr>
        <dsp:cNvPr id="0" name=""/>
        <dsp:cNvSpPr/>
      </dsp:nvSpPr>
      <dsp:spPr>
        <a:xfrm>
          <a:off x="7960072"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connecteurs</a:t>
          </a:r>
          <a:endParaRPr lang="fr-FR" sz="1200" kern="1200" dirty="0"/>
        </a:p>
      </dsp:txBody>
      <dsp:txXfrm>
        <a:off x="8142634" y="0"/>
        <a:ext cx="877590" cy="365124"/>
      </dsp:txXfrm>
    </dsp:sp>
    <dsp:sp modelId="{B5879791-AD02-494D-9D78-6C22396A75B7}">
      <dsp:nvSpPr>
        <dsp:cNvPr id="0" name=""/>
        <dsp:cNvSpPr/>
      </dsp:nvSpPr>
      <dsp:spPr>
        <a:xfrm>
          <a:off x="8954244"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opinion</a:t>
          </a:r>
          <a:endParaRPr lang="fr-FR" sz="1200" kern="1200" dirty="0"/>
        </a:p>
      </dsp:txBody>
      <dsp:txXfrm>
        <a:off x="9136806" y="0"/>
        <a:ext cx="877590" cy="365124"/>
      </dsp:txXfrm>
    </dsp:sp>
    <dsp:sp modelId="{92430BDE-7174-4B03-866C-936903DF07F9}">
      <dsp:nvSpPr>
        <dsp:cNvPr id="0" name=""/>
        <dsp:cNvSpPr/>
      </dsp:nvSpPr>
      <dsp:spPr>
        <a:xfrm>
          <a:off x="9948416"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 Phonétique</a:t>
          </a:r>
          <a:endParaRPr lang="fr-FR" sz="1200" kern="1200" dirty="0"/>
        </a:p>
      </dsp:txBody>
      <dsp:txXfrm>
        <a:off x="10130978" y="0"/>
        <a:ext cx="877590" cy="365124"/>
      </dsp:txXfrm>
    </dsp:sp>
    <dsp:sp modelId="{2CB68F4E-D058-4ECE-8D28-436B2D71DCC9}">
      <dsp:nvSpPr>
        <dsp:cNvPr id="0" name=""/>
        <dsp:cNvSpPr/>
      </dsp:nvSpPr>
      <dsp:spPr>
        <a:xfrm>
          <a:off x="10942588"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XII. Production</a:t>
          </a:r>
          <a:endParaRPr lang="fr-FR" sz="1200" kern="1200" dirty="0"/>
        </a:p>
      </dsp:txBody>
      <dsp:txXfrm>
        <a:off x="11125150" y="0"/>
        <a:ext cx="877590" cy="365124"/>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859561-4C40-474F-B39B-EAFCBBA049A0}">
      <dsp:nvSpPr>
        <dsp:cNvPr id="0" name=""/>
        <dsp:cNvSpPr/>
      </dsp:nvSpPr>
      <dsp:spPr>
        <a:xfrm>
          <a:off x="2297" y="0"/>
          <a:ext cx="3574968" cy="3054461"/>
        </a:xfrm>
        <a:prstGeom prst="roundRect">
          <a:avLst>
            <a:gd name="adj" fmla="val 10000"/>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8016" tIns="128016" rIns="128016" bIns="128016" numCol="1" spcCol="1270" rtlCol="0" anchor="t" anchorCtr="0">
          <a:noAutofit/>
        </a:bodyPr>
        <a:lstStyle/>
        <a:p>
          <a:pPr marL="0" lvl="0" indent="0" algn="ctr" defTabSz="800100" rtl="0">
            <a:lnSpc>
              <a:spcPct val="90000"/>
            </a:lnSpc>
            <a:spcBef>
              <a:spcPct val="0"/>
            </a:spcBef>
            <a:spcAft>
              <a:spcPct val="35000"/>
            </a:spcAft>
            <a:buNone/>
          </a:pPr>
          <a:r>
            <a:rPr lang="fr-FR" sz="1800" b="1" kern="1200" noProof="0" dirty="0"/>
            <a:t>Vocabulaire</a:t>
          </a:r>
        </a:p>
        <a:p>
          <a:pPr marL="0" lvl="0" indent="0" algn="ctr" defTabSz="800100" rtl="0">
            <a:lnSpc>
              <a:spcPct val="90000"/>
            </a:lnSpc>
            <a:spcBef>
              <a:spcPct val="0"/>
            </a:spcBef>
            <a:spcAft>
              <a:spcPct val="35000"/>
            </a:spcAft>
            <a:buNone/>
          </a:pPr>
          <a:r>
            <a:rPr lang="fr-FR" sz="1800" b="0" strike="noStrike" kern="1200" noProof="0" dirty="0"/>
            <a:t>- Les aliments</a:t>
          </a:r>
        </a:p>
        <a:p>
          <a:pPr marL="0" lvl="0" indent="0" algn="ctr" defTabSz="800100" rtl="0">
            <a:lnSpc>
              <a:spcPct val="90000"/>
            </a:lnSpc>
            <a:spcBef>
              <a:spcPct val="0"/>
            </a:spcBef>
            <a:spcAft>
              <a:spcPct val="35000"/>
            </a:spcAft>
            <a:buNone/>
          </a:pPr>
          <a:r>
            <a:rPr lang="fr-FR" sz="1800" b="0" kern="1200" noProof="0" dirty="0"/>
            <a:t>- Les actions en cuisine</a:t>
          </a:r>
        </a:p>
        <a:p>
          <a:pPr marL="0" lvl="0" indent="0" algn="ctr" defTabSz="800100" rtl="0">
            <a:lnSpc>
              <a:spcPct val="90000"/>
            </a:lnSpc>
            <a:spcBef>
              <a:spcPct val="0"/>
            </a:spcBef>
            <a:spcAft>
              <a:spcPct val="35000"/>
            </a:spcAft>
            <a:buNone/>
          </a:pPr>
          <a:r>
            <a:rPr lang="fr-FR" sz="1800" b="0" strike="noStrike" kern="1200" noProof="0" dirty="0"/>
            <a:t>- Donner une opinion</a:t>
          </a:r>
          <a:endParaRPr lang="fr-FR" sz="1800" b="0" kern="1200" noProof="0" dirty="0"/>
        </a:p>
      </dsp:txBody>
      <dsp:txXfrm>
        <a:off x="2297" y="1221784"/>
        <a:ext cx="3574968" cy="1221784"/>
      </dsp:txXfrm>
    </dsp:sp>
    <dsp:sp modelId="{279DFE09-28EE-48A2-B192-FFEC93ADF17D}">
      <dsp:nvSpPr>
        <dsp:cNvPr id="0" name=""/>
        <dsp:cNvSpPr/>
      </dsp:nvSpPr>
      <dsp:spPr>
        <a:xfrm>
          <a:off x="1281214" y="183267"/>
          <a:ext cx="1017135" cy="1017135"/>
        </a:xfrm>
        <a:prstGeom prst="ellipse">
          <a:avLst/>
        </a:prstGeom>
        <a:blipFill>
          <a:blip xmlns:r="http://schemas.openxmlformats.org/officeDocument/2006/relationships" r:embed="rId1"/>
          <a:srcRect/>
          <a:stretch>
            <a:fillRect t="-4000" b="-4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B1E9EF9-0CB9-46C8-B218-BE1DCDA76ADC}">
      <dsp:nvSpPr>
        <dsp:cNvPr id="0" name=""/>
        <dsp:cNvSpPr/>
      </dsp:nvSpPr>
      <dsp:spPr>
        <a:xfrm>
          <a:off x="3684515" y="0"/>
          <a:ext cx="3574968" cy="3054461"/>
        </a:xfrm>
        <a:prstGeom prst="roundRect">
          <a:avLst>
            <a:gd name="adj" fmla="val 10000"/>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8016" tIns="128016" rIns="128016" bIns="128016" numCol="1" spcCol="1270" rtlCol="0" anchor="t" anchorCtr="0">
          <a:noAutofit/>
        </a:bodyPr>
        <a:lstStyle/>
        <a:p>
          <a:pPr marL="0" lvl="0" indent="0" algn="ctr" defTabSz="800100" rtl="0">
            <a:lnSpc>
              <a:spcPct val="90000"/>
            </a:lnSpc>
            <a:spcBef>
              <a:spcPct val="0"/>
            </a:spcBef>
            <a:spcAft>
              <a:spcPct val="35000"/>
            </a:spcAft>
            <a:buNone/>
          </a:pPr>
          <a:r>
            <a:rPr lang="fr-FR" sz="1800" b="1" kern="1200" noProof="0" dirty="0"/>
            <a:t>Grammaire</a:t>
          </a:r>
        </a:p>
        <a:p>
          <a:pPr marL="0" lvl="0" indent="0" algn="ctr" defTabSz="800100" rtl="0">
            <a:lnSpc>
              <a:spcPct val="90000"/>
            </a:lnSpc>
            <a:spcBef>
              <a:spcPct val="0"/>
            </a:spcBef>
            <a:spcAft>
              <a:spcPct val="35000"/>
            </a:spcAft>
            <a:buNone/>
          </a:pPr>
          <a:r>
            <a:rPr lang="fr-FR" sz="1800" b="0" kern="1200" noProof="0" dirty="0"/>
            <a:t>- La quantité</a:t>
          </a:r>
        </a:p>
        <a:p>
          <a:pPr marL="0" lvl="0" indent="0" algn="ctr" defTabSz="800100" rtl="0">
            <a:lnSpc>
              <a:spcPct val="90000"/>
            </a:lnSpc>
            <a:spcBef>
              <a:spcPct val="0"/>
            </a:spcBef>
            <a:spcAft>
              <a:spcPct val="35000"/>
            </a:spcAft>
            <a:buNone/>
          </a:pPr>
          <a:r>
            <a:rPr lang="fr-FR" sz="1800" b="0" kern="1200" noProof="0" dirty="0"/>
            <a:t>- Les pronoms compléments</a:t>
          </a:r>
        </a:p>
        <a:p>
          <a:pPr marL="0" lvl="0" indent="0" algn="ctr" defTabSz="800100" rtl="0">
            <a:lnSpc>
              <a:spcPct val="90000"/>
            </a:lnSpc>
            <a:spcBef>
              <a:spcPct val="0"/>
            </a:spcBef>
            <a:spcAft>
              <a:spcPct val="35000"/>
            </a:spcAft>
            <a:buNone/>
          </a:pPr>
          <a:r>
            <a:rPr lang="fr-FR" sz="1800" b="0" kern="1200" noProof="0" dirty="0"/>
            <a:t>- Le présent progressif</a:t>
          </a:r>
        </a:p>
        <a:p>
          <a:pPr marL="0" lvl="0" indent="0" algn="ctr" defTabSz="800100" rtl="0">
            <a:lnSpc>
              <a:spcPct val="90000"/>
            </a:lnSpc>
            <a:spcBef>
              <a:spcPct val="0"/>
            </a:spcBef>
            <a:spcAft>
              <a:spcPct val="35000"/>
            </a:spcAft>
            <a:buNone/>
          </a:pPr>
          <a:r>
            <a:rPr lang="fr-FR" sz="1800" b="0" kern="1200" noProof="0" dirty="0"/>
            <a:t>- La chronologie</a:t>
          </a:r>
        </a:p>
      </dsp:txBody>
      <dsp:txXfrm>
        <a:off x="3684515" y="1221784"/>
        <a:ext cx="3574968" cy="1221784"/>
      </dsp:txXfrm>
    </dsp:sp>
    <dsp:sp modelId="{112E1D68-647B-46C7-AF2C-FF0A84DB584F}">
      <dsp:nvSpPr>
        <dsp:cNvPr id="0" name=""/>
        <dsp:cNvSpPr/>
      </dsp:nvSpPr>
      <dsp:spPr>
        <a:xfrm>
          <a:off x="4954674" y="269663"/>
          <a:ext cx="1017135" cy="1017135"/>
        </a:xfrm>
        <a:prstGeom prst="ellipse">
          <a:avLst/>
        </a:prstGeom>
        <a:blipFill>
          <a:blip xmlns:r="http://schemas.openxmlformats.org/officeDocument/2006/relationships" r:embed="rId2"/>
          <a:srcRect/>
          <a:stretch>
            <a:fillRect l="-26000" r="-26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B763F694-AEA6-4A82-AF9F-266D99C859B4}">
      <dsp:nvSpPr>
        <dsp:cNvPr id="0" name=""/>
        <dsp:cNvSpPr/>
      </dsp:nvSpPr>
      <dsp:spPr>
        <a:xfrm>
          <a:off x="7366733" y="0"/>
          <a:ext cx="3574968" cy="3054461"/>
        </a:xfrm>
        <a:prstGeom prst="roundRect">
          <a:avLst>
            <a:gd name="adj" fmla="val 10000"/>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8016" tIns="128016" rIns="128016" bIns="128016" numCol="1" spcCol="1270" rtlCol="0" anchor="t" anchorCtr="0">
          <a:noAutofit/>
        </a:bodyPr>
        <a:lstStyle/>
        <a:p>
          <a:pPr marL="0" lvl="0" indent="0" algn="ctr" defTabSz="800100" rtl="0">
            <a:lnSpc>
              <a:spcPct val="90000"/>
            </a:lnSpc>
            <a:spcBef>
              <a:spcPct val="0"/>
            </a:spcBef>
            <a:spcAft>
              <a:spcPct val="35000"/>
            </a:spcAft>
            <a:buNone/>
          </a:pPr>
          <a:r>
            <a:rPr lang="fr-FR" sz="1800" b="1" kern="1200" noProof="0" dirty="0"/>
            <a:t>Culture</a:t>
          </a:r>
        </a:p>
        <a:p>
          <a:pPr marL="0" lvl="0" indent="0" algn="ctr" defTabSz="800100" rtl="0">
            <a:lnSpc>
              <a:spcPct val="90000"/>
            </a:lnSpc>
            <a:spcBef>
              <a:spcPct val="0"/>
            </a:spcBef>
            <a:spcAft>
              <a:spcPct val="35000"/>
            </a:spcAft>
            <a:buNone/>
          </a:pPr>
          <a:r>
            <a:rPr lang="fr-FR" sz="1800" b="0" strike="sngStrike" kern="1200" noProof="0" dirty="0"/>
            <a:t>- Les recettes les plus populaires en France</a:t>
          </a:r>
        </a:p>
      </dsp:txBody>
      <dsp:txXfrm>
        <a:off x="7366733" y="1221784"/>
        <a:ext cx="3574968" cy="1221784"/>
      </dsp:txXfrm>
    </dsp:sp>
    <dsp:sp modelId="{6D76E5FF-7D2E-406A-B668-9F0EAFB414C8}">
      <dsp:nvSpPr>
        <dsp:cNvPr id="0" name=""/>
        <dsp:cNvSpPr/>
      </dsp:nvSpPr>
      <dsp:spPr>
        <a:xfrm>
          <a:off x="8645650" y="183267"/>
          <a:ext cx="1017135" cy="1017135"/>
        </a:xfrm>
        <a:prstGeom prst="ellipse">
          <a:avLst/>
        </a:prstGeom>
        <a:blipFill>
          <a:blip xmlns:r="http://schemas.openxmlformats.org/officeDocument/2006/relationships" r:embed="rId3"/>
          <a:srcRect/>
          <a:stretch>
            <a:fillRect/>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3EE7165-49A2-4209-A007-09C882F50B45}">
      <dsp:nvSpPr>
        <dsp:cNvPr id="0" name=""/>
        <dsp:cNvSpPr/>
      </dsp:nvSpPr>
      <dsp:spPr>
        <a:xfrm>
          <a:off x="399399" y="3046607"/>
          <a:ext cx="10128488" cy="7853"/>
        </a:xfrm>
        <a:prstGeom prst="leftRightArrow">
          <a:avLst/>
        </a:prstGeom>
        <a:solidFill>
          <a:schemeClr val="accent2">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6697" y="0"/>
          <a:ext cx="1242714" cy="365124"/>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 Starter</a:t>
          </a:r>
          <a:endParaRPr lang="fr-FR" sz="1200" kern="1200" dirty="0"/>
        </a:p>
      </dsp:txBody>
      <dsp:txXfrm>
        <a:off x="6697" y="0"/>
        <a:ext cx="1151433" cy="365124"/>
      </dsp:txXfrm>
    </dsp:sp>
    <dsp:sp modelId="{2F548C05-5D23-47B9-9153-0D08392EF497}">
      <dsp:nvSpPr>
        <dsp:cNvPr id="0" name=""/>
        <dsp:cNvSpPr/>
      </dsp:nvSpPr>
      <dsp:spPr>
        <a:xfrm>
          <a:off x="100086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 C. texte</a:t>
          </a:r>
          <a:endParaRPr lang="fr-FR" sz="1200" kern="1200" dirty="0"/>
        </a:p>
      </dsp:txBody>
      <dsp:txXfrm>
        <a:off x="1183431" y="0"/>
        <a:ext cx="877590" cy="365124"/>
      </dsp:txXfrm>
    </dsp:sp>
    <dsp:sp modelId="{07D5B92C-B88D-4097-96C2-28859F65CA7F}">
      <dsp:nvSpPr>
        <dsp:cNvPr id="0" name=""/>
        <dsp:cNvSpPr/>
      </dsp:nvSpPr>
      <dsp:spPr>
        <a:xfrm>
          <a:off x="1995041" y="0"/>
          <a:ext cx="1242714" cy="36512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aliments</a:t>
          </a:r>
          <a:endParaRPr lang="fr-FR" sz="1200" kern="1200" dirty="0"/>
        </a:p>
      </dsp:txBody>
      <dsp:txXfrm>
        <a:off x="2177603" y="0"/>
        <a:ext cx="877590" cy="365124"/>
      </dsp:txXfrm>
    </dsp:sp>
    <dsp:sp modelId="{0BF32CFA-15F8-41C4-A152-C55FC3476C2D}">
      <dsp:nvSpPr>
        <dsp:cNvPr id="0" name=""/>
        <dsp:cNvSpPr/>
      </dsp:nvSpPr>
      <dsp:spPr>
        <a:xfrm>
          <a:off x="2989213"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IV. Gr: qté définie</a:t>
          </a:r>
          <a:endParaRPr lang="fr-FR" sz="1200" kern="1200" dirty="0"/>
        </a:p>
      </dsp:txBody>
      <dsp:txXfrm>
        <a:off x="3171775" y="0"/>
        <a:ext cx="877590" cy="365124"/>
      </dsp:txXfrm>
    </dsp:sp>
    <dsp:sp modelId="{56B9543B-0CB2-4BC7-931C-14EE9E24960A}">
      <dsp:nvSpPr>
        <dsp:cNvPr id="0" name=""/>
        <dsp:cNvSpPr/>
      </dsp:nvSpPr>
      <dsp:spPr>
        <a:xfrm>
          <a:off x="3983385"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 Gr: qté indéfinie</a:t>
          </a:r>
          <a:endParaRPr lang="fr-FR" sz="1200" kern="1200" dirty="0"/>
        </a:p>
      </dsp:txBody>
      <dsp:txXfrm>
        <a:off x="4165947" y="0"/>
        <a:ext cx="877590" cy="365124"/>
      </dsp:txXfrm>
    </dsp:sp>
    <dsp:sp modelId="{9FAE840A-45EF-4838-804D-7D38725257B5}">
      <dsp:nvSpPr>
        <dsp:cNvPr id="0" name=""/>
        <dsp:cNvSpPr/>
      </dsp:nvSpPr>
      <dsp:spPr>
        <a:xfrm>
          <a:off x="4977557"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actions</a:t>
          </a:r>
          <a:endParaRPr lang="fr-FR" sz="1200" kern="1200" dirty="0"/>
        </a:p>
      </dsp:txBody>
      <dsp:txXfrm>
        <a:off x="5160119" y="0"/>
        <a:ext cx="877590" cy="365124"/>
      </dsp:txXfrm>
    </dsp:sp>
    <dsp:sp modelId="{2CC4FF6B-995D-4E35-BB3F-77D64CD4A0D0}">
      <dsp:nvSpPr>
        <dsp:cNvPr id="0" name=""/>
        <dsp:cNvSpPr/>
      </dsp:nvSpPr>
      <dsp:spPr>
        <a:xfrm>
          <a:off x="597172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 Gr: COD</a:t>
          </a:r>
          <a:endParaRPr lang="fr-FR" sz="1200" kern="1200" dirty="0"/>
        </a:p>
      </dsp:txBody>
      <dsp:txXfrm>
        <a:off x="6154291" y="0"/>
        <a:ext cx="877590" cy="365124"/>
      </dsp:txXfrm>
    </dsp:sp>
    <dsp:sp modelId="{E0020522-8D25-4C40-9ABB-B5A802558AAC}">
      <dsp:nvSpPr>
        <dsp:cNvPr id="0" name=""/>
        <dsp:cNvSpPr/>
      </dsp:nvSpPr>
      <dsp:spPr>
        <a:xfrm>
          <a:off x="6965900"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VIII. Gr: prés. progressif</a:t>
          </a:r>
          <a:endParaRPr lang="fr-FR" sz="1200" kern="1200" dirty="0"/>
        </a:p>
      </dsp:txBody>
      <dsp:txXfrm>
        <a:off x="7148462" y="0"/>
        <a:ext cx="877590" cy="365124"/>
      </dsp:txXfrm>
    </dsp:sp>
    <dsp:sp modelId="{6EE9DACF-3558-46D5-AD94-BB48E49F1489}">
      <dsp:nvSpPr>
        <dsp:cNvPr id="0" name=""/>
        <dsp:cNvSpPr/>
      </dsp:nvSpPr>
      <dsp:spPr>
        <a:xfrm>
          <a:off x="7960072"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connecteurs</a:t>
          </a:r>
          <a:endParaRPr lang="fr-FR" sz="1200" kern="1200" dirty="0"/>
        </a:p>
      </dsp:txBody>
      <dsp:txXfrm>
        <a:off x="8142634" y="0"/>
        <a:ext cx="877590" cy="365124"/>
      </dsp:txXfrm>
    </dsp:sp>
    <dsp:sp modelId="{B5879791-AD02-494D-9D78-6C22396A75B7}">
      <dsp:nvSpPr>
        <dsp:cNvPr id="0" name=""/>
        <dsp:cNvSpPr/>
      </dsp:nvSpPr>
      <dsp:spPr>
        <a:xfrm>
          <a:off x="8954244"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opinion</a:t>
          </a:r>
          <a:endParaRPr lang="fr-FR" sz="1200" kern="1200" dirty="0"/>
        </a:p>
      </dsp:txBody>
      <dsp:txXfrm>
        <a:off x="9136806" y="0"/>
        <a:ext cx="877590" cy="365124"/>
      </dsp:txXfrm>
    </dsp:sp>
    <dsp:sp modelId="{92430BDE-7174-4B03-866C-936903DF07F9}">
      <dsp:nvSpPr>
        <dsp:cNvPr id="0" name=""/>
        <dsp:cNvSpPr/>
      </dsp:nvSpPr>
      <dsp:spPr>
        <a:xfrm>
          <a:off x="9948416"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 Phonétique</a:t>
          </a:r>
          <a:endParaRPr lang="fr-FR" sz="1200" kern="1200" dirty="0"/>
        </a:p>
      </dsp:txBody>
      <dsp:txXfrm>
        <a:off x="10130978" y="0"/>
        <a:ext cx="877590" cy="365124"/>
      </dsp:txXfrm>
    </dsp:sp>
    <dsp:sp modelId="{2CB68F4E-D058-4ECE-8D28-436B2D71DCC9}">
      <dsp:nvSpPr>
        <dsp:cNvPr id="0" name=""/>
        <dsp:cNvSpPr/>
      </dsp:nvSpPr>
      <dsp:spPr>
        <a:xfrm>
          <a:off x="10942588"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XII. Production</a:t>
          </a:r>
          <a:endParaRPr lang="fr-FR" sz="1200" kern="1200" dirty="0"/>
        </a:p>
      </dsp:txBody>
      <dsp:txXfrm>
        <a:off x="11125150" y="0"/>
        <a:ext cx="877590" cy="36512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6697" y="0"/>
          <a:ext cx="1242714" cy="365124"/>
        </a:xfrm>
        <a:prstGeom prst="homePlate">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 Starter</a:t>
          </a:r>
          <a:endParaRPr lang="fr-FR" sz="1200" kern="1200" dirty="0"/>
        </a:p>
      </dsp:txBody>
      <dsp:txXfrm>
        <a:off x="6697" y="0"/>
        <a:ext cx="1151433" cy="365124"/>
      </dsp:txXfrm>
    </dsp:sp>
    <dsp:sp modelId="{2F548C05-5D23-47B9-9153-0D08392EF497}">
      <dsp:nvSpPr>
        <dsp:cNvPr id="0" name=""/>
        <dsp:cNvSpPr/>
      </dsp:nvSpPr>
      <dsp:spPr>
        <a:xfrm>
          <a:off x="100086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 C. texte</a:t>
          </a:r>
          <a:endParaRPr lang="fr-FR" sz="1200" kern="1200" dirty="0"/>
        </a:p>
      </dsp:txBody>
      <dsp:txXfrm>
        <a:off x="1183431" y="0"/>
        <a:ext cx="877590" cy="365124"/>
      </dsp:txXfrm>
    </dsp:sp>
    <dsp:sp modelId="{07D5B92C-B88D-4097-96C2-28859F65CA7F}">
      <dsp:nvSpPr>
        <dsp:cNvPr id="0" name=""/>
        <dsp:cNvSpPr/>
      </dsp:nvSpPr>
      <dsp:spPr>
        <a:xfrm>
          <a:off x="1995041"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aliments</a:t>
          </a:r>
          <a:endParaRPr lang="fr-FR" sz="1200" kern="1200" dirty="0"/>
        </a:p>
      </dsp:txBody>
      <dsp:txXfrm>
        <a:off x="2177603" y="0"/>
        <a:ext cx="877590" cy="365124"/>
      </dsp:txXfrm>
    </dsp:sp>
    <dsp:sp modelId="{0BF32CFA-15F8-41C4-A152-C55FC3476C2D}">
      <dsp:nvSpPr>
        <dsp:cNvPr id="0" name=""/>
        <dsp:cNvSpPr/>
      </dsp:nvSpPr>
      <dsp:spPr>
        <a:xfrm>
          <a:off x="2989213"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IV. Gr: qté définie</a:t>
          </a:r>
          <a:endParaRPr lang="fr-FR" sz="1200" kern="1200" dirty="0"/>
        </a:p>
      </dsp:txBody>
      <dsp:txXfrm>
        <a:off x="3171775" y="0"/>
        <a:ext cx="877590" cy="365124"/>
      </dsp:txXfrm>
    </dsp:sp>
    <dsp:sp modelId="{56B9543B-0CB2-4BC7-931C-14EE9E24960A}">
      <dsp:nvSpPr>
        <dsp:cNvPr id="0" name=""/>
        <dsp:cNvSpPr/>
      </dsp:nvSpPr>
      <dsp:spPr>
        <a:xfrm>
          <a:off x="3983385"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 Gr: qté indéfinie</a:t>
          </a:r>
          <a:endParaRPr lang="fr-FR" sz="1200" kern="1200" dirty="0"/>
        </a:p>
      </dsp:txBody>
      <dsp:txXfrm>
        <a:off x="4165947" y="0"/>
        <a:ext cx="877590" cy="365124"/>
      </dsp:txXfrm>
    </dsp:sp>
    <dsp:sp modelId="{9FAE840A-45EF-4838-804D-7D38725257B5}">
      <dsp:nvSpPr>
        <dsp:cNvPr id="0" name=""/>
        <dsp:cNvSpPr/>
      </dsp:nvSpPr>
      <dsp:spPr>
        <a:xfrm>
          <a:off x="4977557"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actions</a:t>
          </a:r>
          <a:endParaRPr lang="fr-FR" sz="1200" kern="1200" dirty="0"/>
        </a:p>
      </dsp:txBody>
      <dsp:txXfrm>
        <a:off x="5160119" y="0"/>
        <a:ext cx="877590" cy="365124"/>
      </dsp:txXfrm>
    </dsp:sp>
    <dsp:sp modelId="{2CC4FF6B-995D-4E35-BB3F-77D64CD4A0D0}">
      <dsp:nvSpPr>
        <dsp:cNvPr id="0" name=""/>
        <dsp:cNvSpPr/>
      </dsp:nvSpPr>
      <dsp:spPr>
        <a:xfrm>
          <a:off x="597172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 Gr: COD</a:t>
          </a:r>
          <a:endParaRPr lang="fr-FR" sz="1200" kern="1200" dirty="0"/>
        </a:p>
      </dsp:txBody>
      <dsp:txXfrm>
        <a:off x="6154291" y="0"/>
        <a:ext cx="877590" cy="365124"/>
      </dsp:txXfrm>
    </dsp:sp>
    <dsp:sp modelId="{E0020522-8D25-4C40-9ABB-B5A802558AAC}">
      <dsp:nvSpPr>
        <dsp:cNvPr id="0" name=""/>
        <dsp:cNvSpPr/>
      </dsp:nvSpPr>
      <dsp:spPr>
        <a:xfrm>
          <a:off x="6965900"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VIII. Gr: prés. progressif</a:t>
          </a:r>
          <a:endParaRPr lang="fr-FR" sz="1200" kern="1200" dirty="0"/>
        </a:p>
      </dsp:txBody>
      <dsp:txXfrm>
        <a:off x="7148462" y="0"/>
        <a:ext cx="877590" cy="365124"/>
      </dsp:txXfrm>
    </dsp:sp>
    <dsp:sp modelId="{6EE9DACF-3558-46D5-AD94-BB48E49F1489}">
      <dsp:nvSpPr>
        <dsp:cNvPr id="0" name=""/>
        <dsp:cNvSpPr/>
      </dsp:nvSpPr>
      <dsp:spPr>
        <a:xfrm>
          <a:off x="7960072"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connecteurs</a:t>
          </a:r>
          <a:endParaRPr lang="fr-FR" sz="1200" kern="1200" dirty="0"/>
        </a:p>
      </dsp:txBody>
      <dsp:txXfrm>
        <a:off x="8142634" y="0"/>
        <a:ext cx="877590" cy="365124"/>
      </dsp:txXfrm>
    </dsp:sp>
    <dsp:sp modelId="{B5879791-AD02-494D-9D78-6C22396A75B7}">
      <dsp:nvSpPr>
        <dsp:cNvPr id="0" name=""/>
        <dsp:cNvSpPr/>
      </dsp:nvSpPr>
      <dsp:spPr>
        <a:xfrm>
          <a:off x="8954244"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opinion</a:t>
          </a:r>
          <a:endParaRPr lang="fr-FR" sz="1200" kern="1200" dirty="0"/>
        </a:p>
      </dsp:txBody>
      <dsp:txXfrm>
        <a:off x="9136806" y="0"/>
        <a:ext cx="877590" cy="365124"/>
      </dsp:txXfrm>
    </dsp:sp>
    <dsp:sp modelId="{92430BDE-7174-4B03-866C-936903DF07F9}">
      <dsp:nvSpPr>
        <dsp:cNvPr id="0" name=""/>
        <dsp:cNvSpPr/>
      </dsp:nvSpPr>
      <dsp:spPr>
        <a:xfrm>
          <a:off x="9948416"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 Phonétique</a:t>
          </a:r>
          <a:endParaRPr lang="fr-FR" sz="1200" kern="1200" dirty="0"/>
        </a:p>
      </dsp:txBody>
      <dsp:txXfrm>
        <a:off x="10130978" y="0"/>
        <a:ext cx="877590" cy="365124"/>
      </dsp:txXfrm>
    </dsp:sp>
    <dsp:sp modelId="{2CB68F4E-D058-4ECE-8D28-436B2D71DCC9}">
      <dsp:nvSpPr>
        <dsp:cNvPr id="0" name=""/>
        <dsp:cNvSpPr/>
      </dsp:nvSpPr>
      <dsp:spPr>
        <a:xfrm>
          <a:off x="10942588"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XII. Production</a:t>
          </a:r>
          <a:endParaRPr lang="fr-FR" sz="1200" kern="1200" dirty="0"/>
        </a:p>
      </dsp:txBody>
      <dsp:txXfrm>
        <a:off x="11125150" y="0"/>
        <a:ext cx="877590" cy="365124"/>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6697" y="0"/>
          <a:ext cx="1242714" cy="365124"/>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 Starter</a:t>
          </a:r>
          <a:endParaRPr lang="fr-FR" sz="1200" kern="1200" dirty="0"/>
        </a:p>
      </dsp:txBody>
      <dsp:txXfrm>
        <a:off x="6697" y="0"/>
        <a:ext cx="1151433" cy="365124"/>
      </dsp:txXfrm>
    </dsp:sp>
    <dsp:sp modelId="{2F548C05-5D23-47B9-9153-0D08392EF497}">
      <dsp:nvSpPr>
        <dsp:cNvPr id="0" name=""/>
        <dsp:cNvSpPr/>
      </dsp:nvSpPr>
      <dsp:spPr>
        <a:xfrm>
          <a:off x="100086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 C. texte</a:t>
          </a:r>
          <a:endParaRPr lang="fr-FR" sz="1200" kern="1200" dirty="0"/>
        </a:p>
      </dsp:txBody>
      <dsp:txXfrm>
        <a:off x="1183431" y="0"/>
        <a:ext cx="877590" cy="365124"/>
      </dsp:txXfrm>
    </dsp:sp>
    <dsp:sp modelId="{07D5B92C-B88D-4097-96C2-28859F65CA7F}">
      <dsp:nvSpPr>
        <dsp:cNvPr id="0" name=""/>
        <dsp:cNvSpPr/>
      </dsp:nvSpPr>
      <dsp:spPr>
        <a:xfrm>
          <a:off x="1995041" y="0"/>
          <a:ext cx="1242714" cy="36512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aliments</a:t>
          </a:r>
          <a:endParaRPr lang="fr-FR" sz="1200" kern="1200" dirty="0"/>
        </a:p>
      </dsp:txBody>
      <dsp:txXfrm>
        <a:off x="2177603" y="0"/>
        <a:ext cx="877590" cy="365124"/>
      </dsp:txXfrm>
    </dsp:sp>
    <dsp:sp modelId="{0BF32CFA-15F8-41C4-A152-C55FC3476C2D}">
      <dsp:nvSpPr>
        <dsp:cNvPr id="0" name=""/>
        <dsp:cNvSpPr/>
      </dsp:nvSpPr>
      <dsp:spPr>
        <a:xfrm>
          <a:off x="2989213"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IV. Gr: qté définie</a:t>
          </a:r>
          <a:endParaRPr lang="fr-FR" sz="1200" kern="1200" dirty="0"/>
        </a:p>
      </dsp:txBody>
      <dsp:txXfrm>
        <a:off x="3171775" y="0"/>
        <a:ext cx="877590" cy="365124"/>
      </dsp:txXfrm>
    </dsp:sp>
    <dsp:sp modelId="{56B9543B-0CB2-4BC7-931C-14EE9E24960A}">
      <dsp:nvSpPr>
        <dsp:cNvPr id="0" name=""/>
        <dsp:cNvSpPr/>
      </dsp:nvSpPr>
      <dsp:spPr>
        <a:xfrm>
          <a:off x="3983385"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 Gr: qté indéfinie</a:t>
          </a:r>
          <a:endParaRPr lang="fr-FR" sz="1200" kern="1200" dirty="0"/>
        </a:p>
      </dsp:txBody>
      <dsp:txXfrm>
        <a:off x="4165947" y="0"/>
        <a:ext cx="877590" cy="365124"/>
      </dsp:txXfrm>
    </dsp:sp>
    <dsp:sp modelId="{9FAE840A-45EF-4838-804D-7D38725257B5}">
      <dsp:nvSpPr>
        <dsp:cNvPr id="0" name=""/>
        <dsp:cNvSpPr/>
      </dsp:nvSpPr>
      <dsp:spPr>
        <a:xfrm>
          <a:off x="4977557"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actions</a:t>
          </a:r>
          <a:endParaRPr lang="fr-FR" sz="1200" kern="1200" dirty="0"/>
        </a:p>
      </dsp:txBody>
      <dsp:txXfrm>
        <a:off x="5160119" y="0"/>
        <a:ext cx="877590" cy="365124"/>
      </dsp:txXfrm>
    </dsp:sp>
    <dsp:sp modelId="{2CC4FF6B-995D-4E35-BB3F-77D64CD4A0D0}">
      <dsp:nvSpPr>
        <dsp:cNvPr id="0" name=""/>
        <dsp:cNvSpPr/>
      </dsp:nvSpPr>
      <dsp:spPr>
        <a:xfrm>
          <a:off x="597172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 Gr: COD</a:t>
          </a:r>
          <a:endParaRPr lang="fr-FR" sz="1200" kern="1200" dirty="0"/>
        </a:p>
      </dsp:txBody>
      <dsp:txXfrm>
        <a:off x="6154291" y="0"/>
        <a:ext cx="877590" cy="365124"/>
      </dsp:txXfrm>
    </dsp:sp>
    <dsp:sp modelId="{E0020522-8D25-4C40-9ABB-B5A802558AAC}">
      <dsp:nvSpPr>
        <dsp:cNvPr id="0" name=""/>
        <dsp:cNvSpPr/>
      </dsp:nvSpPr>
      <dsp:spPr>
        <a:xfrm>
          <a:off x="6965900"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VIII. Gr: prés. progressif</a:t>
          </a:r>
          <a:endParaRPr lang="fr-FR" sz="1200" kern="1200" dirty="0"/>
        </a:p>
      </dsp:txBody>
      <dsp:txXfrm>
        <a:off x="7148462" y="0"/>
        <a:ext cx="877590" cy="365124"/>
      </dsp:txXfrm>
    </dsp:sp>
    <dsp:sp modelId="{6EE9DACF-3558-46D5-AD94-BB48E49F1489}">
      <dsp:nvSpPr>
        <dsp:cNvPr id="0" name=""/>
        <dsp:cNvSpPr/>
      </dsp:nvSpPr>
      <dsp:spPr>
        <a:xfrm>
          <a:off x="7960072"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connecteurs</a:t>
          </a:r>
          <a:endParaRPr lang="fr-FR" sz="1200" kern="1200" dirty="0"/>
        </a:p>
      </dsp:txBody>
      <dsp:txXfrm>
        <a:off x="8142634" y="0"/>
        <a:ext cx="877590" cy="365124"/>
      </dsp:txXfrm>
    </dsp:sp>
    <dsp:sp modelId="{B5879791-AD02-494D-9D78-6C22396A75B7}">
      <dsp:nvSpPr>
        <dsp:cNvPr id="0" name=""/>
        <dsp:cNvSpPr/>
      </dsp:nvSpPr>
      <dsp:spPr>
        <a:xfrm>
          <a:off x="8954244"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opinion</a:t>
          </a:r>
          <a:endParaRPr lang="fr-FR" sz="1200" kern="1200" dirty="0"/>
        </a:p>
      </dsp:txBody>
      <dsp:txXfrm>
        <a:off x="9136806" y="0"/>
        <a:ext cx="877590" cy="365124"/>
      </dsp:txXfrm>
    </dsp:sp>
    <dsp:sp modelId="{92430BDE-7174-4B03-866C-936903DF07F9}">
      <dsp:nvSpPr>
        <dsp:cNvPr id="0" name=""/>
        <dsp:cNvSpPr/>
      </dsp:nvSpPr>
      <dsp:spPr>
        <a:xfrm>
          <a:off x="9948416"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 Phonétique</a:t>
          </a:r>
          <a:endParaRPr lang="fr-FR" sz="1200" kern="1200" dirty="0"/>
        </a:p>
      </dsp:txBody>
      <dsp:txXfrm>
        <a:off x="10130978" y="0"/>
        <a:ext cx="877590" cy="365124"/>
      </dsp:txXfrm>
    </dsp:sp>
    <dsp:sp modelId="{2CB68F4E-D058-4ECE-8D28-436B2D71DCC9}">
      <dsp:nvSpPr>
        <dsp:cNvPr id="0" name=""/>
        <dsp:cNvSpPr/>
      </dsp:nvSpPr>
      <dsp:spPr>
        <a:xfrm>
          <a:off x="10942588"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XII. Production</a:t>
          </a:r>
          <a:endParaRPr lang="fr-FR" sz="1200" kern="1200" dirty="0"/>
        </a:p>
      </dsp:txBody>
      <dsp:txXfrm>
        <a:off x="11125150" y="0"/>
        <a:ext cx="877590" cy="365124"/>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6697" y="0"/>
          <a:ext cx="1242714" cy="365124"/>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 Starter</a:t>
          </a:r>
          <a:endParaRPr lang="fr-FR" sz="1200" kern="1200" dirty="0"/>
        </a:p>
      </dsp:txBody>
      <dsp:txXfrm>
        <a:off x="6697" y="0"/>
        <a:ext cx="1151433" cy="365124"/>
      </dsp:txXfrm>
    </dsp:sp>
    <dsp:sp modelId="{2F548C05-5D23-47B9-9153-0D08392EF497}">
      <dsp:nvSpPr>
        <dsp:cNvPr id="0" name=""/>
        <dsp:cNvSpPr/>
      </dsp:nvSpPr>
      <dsp:spPr>
        <a:xfrm>
          <a:off x="100086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 C. texte</a:t>
          </a:r>
          <a:endParaRPr lang="fr-FR" sz="1200" kern="1200" dirty="0"/>
        </a:p>
      </dsp:txBody>
      <dsp:txXfrm>
        <a:off x="1183431" y="0"/>
        <a:ext cx="877590" cy="365124"/>
      </dsp:txXfrm>
    </dsp:sp>
    <dsp:sp modelId="{07D5B92C-B88D-4097-96C2-28859F65CA7F}">
      <dsp:nvSpPr>
        <dsp:cNvPr id="0" name=""/>
        <dsp:cNvSpPr/>
      </dsp:nvSpPr>
      <dsp:spPr>
        <a:xfrm>
          <a:off x="1995041" y="0"/>
          <a:ext cx="1242714" cy="36512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aliments</a:t>
          </a:r>
          <a:endParaRPr lang="fr-FR" sz="1200" kern="1200" dirty="0"/>
        </a:p>
      </dsp:txBody>
      <dsp:txXfrm>
        <a:off x="2177603" y="0"/>
        <a:ext cx="877590" cy="365124"/>
      </dsp:txXfrm>
    </dsp:sp>
    <dsp:sp modelId="{0BF32CFA-15F8-41C4-A152-C55FC3476C2D}">
      <dsp:nvSpPr>
        <dsp:cNvPr id="0" name=""/>
        <dsp:cNvSpPr/>
      </dsp:nvSpPr>
      <dsp:spPr>
        <a:xfrm>
          <a:off x="2989213"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IV. Gr: qté définie</a:t>
          </a:r>
          <a:endParaRPr lang="fr-FR" sz="1200" kern="1200" dirty="0"/>
        </a:p>
      </dsp:txBody>
      <dsp:txXfrm>
        <a:off x="3171775" y="0"/>
        <a:ext cx="877590" cy="365124"/>
      </dsp:txXfrm>
    </dsp:sp>
    <dsp:sp modelId="{56B9543B-0CB2-4BC7-931C-14EE9E24960A}">
      <dsp:nvSpPr>
        <dsp:cNvPr id="0" name=""/>
        <dsp:cNvSpPr/>
      </dsp:nvSpPr>
      <dsp:spPr>
        <a:xfrm>
          <a:off x="3983385"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 Gr: qté indéfinie</a:t>
          </a:r>
          <a:endParaRPr lang="fr-FR" sz="1200" kern="1200" dirty="0"/>
        </a:p>
      </dsp:txBody>
      <dsp:txXfrm>
        <a:off x="4165947" y="0"/>
        <a:ext cx="877590" cy="365124"/>
      </dsp:txXfrm>
    </dsp:sp>
    <dsp:sp modelId="{9FAE840A-45EF-4838-804D-7D38725257B5}">
      <dsp:nvSpPr>
        <dsp:cNvPr id="0" name=""/>
        <dsp:cNvSpPr/>
      </dsp:nvSpPr>
      <dsp:spPr>
        <a:xfrm>
          <a:off x="4977557"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actions</a:t>
          </a:r>
          <a:endParaRPr lang="fr-FR" sz="1200" kern="1200" dirty="0"/>
        </a:p>
      </dsp:txBody>
      <dsp:txXfrm>
        <a:off x="5160119" y="0"/>
        <a:ext cx="877590" cy="365124"/>
      </dsp:txXfrm>
    </dsp:sp>
    <dsp:sp modelId="{2CC4FF6B-995D-4E35-BB3F-77D64CD4A0D0}">
      <dsp:nvSpPr>
        <dsp:cNvPr id="0" name=""/>
        <dsp:cNvSpPr/>
      </dsp:nvSpPr>
      <dsp:spPr>
        <a:xfrm>
          <a:off x="597172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 Gr: COD</a:t>
          </a:r>
          <a:endParaRPr lang="fr-FR" sz="1200" kern="1200" dirty="0"/>
        </a:p>
      </dsp:txBody>
      <dsp:txXfrm>
        <a:off x="6154291" y="0"/>
        <a:ext cx="877590" cy="365124"/>
      </dsp:txXfrm>
    </dsp:sp>
    <dsp:sp modelId="{E0020522-8D25-4C40-9ABB-B5A802558AAC}">
      <dsp:nvSpPr>
        <dsp:cNvPr id="0" name=""/>
        <dsp:cNvSpPr/>
      </dsp:nvSpPr>
      <dsp:spPr>
        <a:xfrm>
          <a:off x="6965900"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VIII. Gr: prés. progressif</a:t>
          </a:r>
          <a:endParaRPr lang="fr-FR" sz="1200" kern="1200" dirty="0"/>
        </a:p>
      </dsp:txBody>
      <dsp:txXfrm>
        <a:off x="7148462" y="0"/>
        <a:ext cx="877590" cy="365124"/>
      </dsp:txXfrm>
    </dsp:sp>
    <dsp:sp modelId="{6EE9DACF-3558-46D5-AD94-BB48E49F1489}">
      <dsp:nvSpPr>
        <dsp:cNvPr id="0" name=""/>
        <dsp:cNvSpPr/>
      </dsp:nvSpPr>
      <dsp:spPr>
        <a:xfrm>
          <a:off x="7960072"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connecteurs</a:t>
          </a:r>
          <a:endParaRPr lang="fr-FR" sz="1200" kern="1200" dirty="0"/>
        </a:p>
      </dsp:txBody>
      <dsp:txXfrm>
        <a:off x="8142634" y="0"/>
        <a:ext cx="877590" cy="365124"/>
      </dsp:txXfrm>
    </dsp:sp>
    <dsp:sp modelId="{B5879791-AD02-494D-9D78-6C22396A75B7}">
      <dsp:nvSpPr>
        <dsp:cNvPr id="0" name=""/>
        <dsp:cNvSpPr/>
      </dsp:nvSpPr>
      <dsp:spPr>
        <a:xfrm>
          <a:off x="8954244"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opinion</a:t>
          </a:r>
          <a:endParaRPr lang="fr-FR" sz="1200" kern="1200" dirty="0"/>
        </a:p>
      </dsp:txBody>
      <dsp:txXfrm>
        <a:off x="9136806" y="0"/>
        <a:ext cx="877590" cy="365124"/>
      </dsp:txXfrm>
    </dsp:sp>
    <dsp:sp modelId="{92430BDE-7174-4B03-866C-936903DF07F9}">
      <dsp:nvSpPr>
        <dsp:cNvPr id="0" name=""/>
        <dsp:cNvSpPr/>
      </dsp:nvSpPr>
      <dsp:spPr>
        <a:xfrm>
          <a:off x="9948416"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 Phonétique</a:t>
          </a:r>
          <a:endParaRPr lang="fr-FR" sz="1200" kern="1200" dirty="0"/>
        </a:p>
      </dsp:txBody>
      <dsp:txXfrm>
        <a:off x="10130978" y="0"/>
        <a:ext cx="877590" cy="365124"/>
      </dsp:txXfrm>
    </dsp:sp>
    <dsp:sp modelId="{2CB68F4E-D058-4ECE-8D28-436B2D71DCC9}">
      <dsp:nvSpPr>
        <dsp:cNvPr id="0" name=""/>
        <dsp:cNvSpPr/>
      </dsp:nvSpPr>
      <dsp:spPr>
        <a:xfrm>
          <a:off x="10942588"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XII. Production</a:t>
          </a:r>
          <a:endParaRPr lang="fr-FR" sz="1200" kern="1200" dirty="0"/>
        </a:p>
      </dsp:txBody>
      <dsp:txXfrm>
        <a:off x="11125150" y="0"/>
        <a:ext cx="877590" cy="365124"/>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6697" y="0"/>
          <a:ext cx="1242714" cy="365124"/>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 Starter</a:t>
          </a:r>
          <a:endParaRPr lang="fr-FR" sz="1200" kern="1200" dirty="0"/>
        </a:p>
      </dsp:txBody>
      <dsp:txXfrm>
        <a:off x="6697" y="0"/>
        <a:ext cx="1151433" cy="365124"/>
      </dsp:txXfrm>
    </dsp:sp>
    <dsp:sp modelId="{2F548C05-5D23-47B9-9153-0D08392EF497}">
      <dsp:nvSpPr>
        <dsp:cNvPr id="0" name=""/>
        <dsp:cNvSpPr/>
      </dsp:nvSpPr>
      <dsp:spPr>
        <a:xfrm>
          <a:off x="100086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 C. texte</a:t>
          </a:r>
          <a:endParaRPr lang="fr-FR" sz="1200" kern="1200" dirty="0"/>
        </a:p>
      </dsp:txBody>
      <dsp:txXfrm>
        <a:off x="1183431" y="0"/>
        <a:ext cx="877590" cy="365124"/>
      </dsp:txXfrm>
    </dsp:sp>
    <dsp:sp modelId="{07D5B92C-B88D-4097-96C2-28859F65CA7F}">
      <dsp:nvSpPr>
        <dsp:cNvPr id="0" name=""/>
        <dsp:cNvSpPr/>
      </dsp:nvSpPr>
      <dsp:spPr>
        <a:xfrm>
          <a:off x="1995041" y="0"/>
          <a:ext cx="1242714" cy="36512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aliments</a:t>
          </a:r>
          <a:endParaRPr lang="fr-FR" sz="1200" kern="1200" dirty="0"/>
        </a:p>
      </dsp:txBody>
      <dsp:txXfrm>
        <a:off x="2177603" y="0"/>
        <a:ext cx="877590" cy="365124"/>
      </dsp:txXfrm>
    </dsp:sp>
    <dsp:sp modelId="{0BF32CFA-15F8-41C4-A152-C55FC3476C2D}">
      <dsp:nvSpPr>
        <dsp:cNvPr id="0" name=""/>
        <dsp:cNvSpPr/>
      </dsp:nvSpPr>
      <dsp:spPr>
        <a:xfrm>
          <a:off x="2989213"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IV. Gr: qté définie</a:t>
          </a:r>
          <a:endParaRPr lang="fr-FR" sz="1200" kern="1200" dirty="0"/>
        </a:p>
      </dsp:txBody>
      <dsp:txXfrm>
        <a:off x="3171775" y="0"/>
        <a:ext cx="877590" cy="365124"/>
      </dsp:txXfrm>
    </dsp:sp>
    <dsp:sp modelId="{56B9543B-0CB2-4BC7-931C-14EE9E24960A}">
      <dsp:nvSpPr>
        <dsp:cNvPr id="0" name=""/>
        <dsp:cNvSpPr/>
      </dsp:nvSpPr>
      <dsp:spPr>
        <a:xfrm>
          <a:off x="3983385"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 Gr: qté indéfinie</a:t>
          </a:r>
          <a:endParaRPr lang="fr-FR" sz="1200" kern="1200" dirty="0"/>
        </a:p>
      </dsp:txBody>
      <dsp:txXfrm>
        <a:off x="4165947" y="0"/>
        <a:ext cx="877590" cy="365124"/>
      </dsp:txXfrm>
    </dsp:sp>
    <dsp:sp modelId="{9FAE840A-45EF-4838-804D-7D38725257B5}">
      <dsp:nvSpPr>
        <dsp:cNvPr id="0" name=""/>
        <dsp:cNvSpPr/>
      </dsp:nvSpPr>
      <dsp:spPr>
        <a:xfrm>
          <a:off x="4977557"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actions</a:t>
          </a:r>
          <a:endParaRPr lang="fr-FR" sz="1200" kern="1200" dirty="0"/>
        </a:p>
      </dsp:txBody>
      <dsp:txXfrm>
        <a:off x="5160119" y="0"/>
        <a:ext cx="877590" cy="365124"/>
      </dsp:txXfrm>
    </dsp:sp>
    <dsp:sp modelId="{2CC4FF6B-995D-4E35-BB3F-77D64CD4A0D0}">
      <dsp:nvSpPr>
        <dsp:cNvPr id="0" name=""/>
        <dsp:cNvSpPr/>
      </dsp:nvSpPr>
      <dsp:spPr>
        <a:xfrm>
          <a:off x="597172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 Gr: COD</a:t>
          </a:r>
          <a:endParaRPr lang="fr-FR" sz="1200" kern="1200" dirty="0"/>
        </a:p>
      </dsp:txBody>
      <dsp:txXfrm>
        <a:off x="6154291" y="0"/>
        <a:ext cx="877590" cy="365124"/>
      </dsp:txXfrm>
    </dsp:sp>
    <dsp:sp modelId="{E0020522-8D25-4C40-9ABB-B5A802558AAC}">
      <dsp:nvSpPr>
        <dsp:cNvPr id="0" name=""/>
        <dsp:cNvSpPr/>
      </dsp:nvSpPr>
      <dsp:spPr>
        <a:xfrm>
          <a:off x="6965900"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VIII. Gr: prés. progressif</a:t>
          </a:r>
          <a:endParaRPr lang="fr-FR" sz="1200" kern="1200" dirty="0"/>
        </a:p>
      </dsp:txBody>
      <dsp:txXfrm>
        <a:off x="7148462" y="0"/>
        <a:ext cx="877590" cy="365124"/>
      </dsp:txXfrm>
    </dsp:sp>
    <dsp:sp modelId="{6EE9DACF-3558-46D5-AD94-BB48E49F1489}">
      <dsp:nvSpPr>
        <dsp:cNvPr id="0" name=""/>
        <dsp:cNvSpPr/>
      </dsp:nvSpPr>
      <dsp:spPr>
        <a:xfrm>
          <a:off x="7960072"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connecteurs</a:t>
          </a:r>
          <a:endParaRPr lang="fr-FR" sz="1200" kern="1200" dirty="0"/>
        </a:p>
      </dsp:txBody>
      <dsp:txXfrm>
        <a:off x="8142634" y="0"/>
        <a:ext cx="877590" cy="365124"/>
      </dsp:txXfrm>
    </dsp:sp>
    <dsp:sp modelId="{B5879791-AD02-494D-9D78-6C22396A75B7}">
      <dsp:nvSpPr>
        <dsp:cNvPr id="0" name=""/>
        <dsp:cNvSpPr/>
      </dsp:nvSpPr>
      <dsp:spPr>
        <a:xfrm>
          <a:off x="8954244"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opinion</a:t>
          </a:r>
          <a:endParaRPr lang="fr-FR" sz="1200" kern="1200" dirty="0"/>
        </a:p>
      </dsp:txBody>
      <dsp:txXfrm>
        <a:off x="9136806" y="0"/>
        <a:ext cx="877590" cy="365124"/>
      </dsp:txXfrm>
    </dsp:sp>
    <dsp:sp modelId="{92430BDE-7174-4B03-866C-936903DF07F9}">
      <dsp:nvSpPr>
        <dsp:cNvPr id="0" name=""/>
        <dsp:cNvSpPr/>
      </dsp:nvSpPr>
      <dsp:spPr>
        <a:xfrm>
          <a:off x="9948416"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 Phonétique</a:t>
          </a:r>
          <a:endParaRPr lang="fr-FR" sz="1200" kern="1200" dirty="0"/>
        </a:p>
      </dsp:txBody>
      <dsp:txXfrm>
        <a:off x="10130978" y="0"/>
        <a:ext cx="877590" cy="365124"/>
      </dsp:txXfrm>
    </dsp:sp>
    <dsp:sp modelId="{2CB68F4E-D058-4ECE-8D28-436B2D71DCC9}">
      <dsp:nvSpPr>
        <dsp:cNvPr id="0" name=""/>
        <dsp:cNvSpPr/>
      </dsp:nvSpPr>
      <dsp:spPr>
        <a:xfrm>
          <a:off x="10942588"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XII. Production</a:t>
          </a:r>
          <a:endParaRPr lang="fr-FR" sz="1200" kern="1200" dirty="0"/>
        </a:p>
      </dsp:txBody>
      <dsp:txXfrm>
        <a:off x="11125150" y="0"/>
        <a:ext cx="877590" cy="365124"/>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6697" y="0"/>
          <a:ext cx="1242714" cy="365124"/>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 Starter</a:t>
          </a:r>
          <a:endParaRPr lang="fr-FR" sz="1200" kern="1200" dirty="0"/>
        </a:p>
      </dsp:txBody>
      <dsp:txXfrm>
        <a:off x="6697" y="0"/>
        <a:ext cx="1151433" cy="365124"/>
      </dsp:txXfrm>
    </dsp:sp>
    <dsp:sp modelId="{2F548C05-5D23-47B9-9153-0D08392EF497}">
      <dsp:nvSpPr>
        <dsp:cNvPr id="0" name=""/>
        <dsp:cNvSpPr/>
      </dsp:nvSpPr>
      <dsp:spPr>
        <a:xfrm>
          <a:off x="100086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 C. texte</a:t>
          </a:r>
          <a:endParaRPr lang="fr-FR" sz="1200" kern="1200" dirty="0"/>
        </a:p>
      </dsp:txBody>
      <dsp:txXfrm>
        <a:off x="1183431" y="0"/>
        <a:ext cx="877590" cy="365124"/>
      </dsp:txXfrm>
    </dsp:sp>
    <dsp:sp modelId="{07D5B92C-B88D-4097-96C2-28859F65CA7F}">
      <dsp:nvSpPr>
        <dsp:cNvPr id="0" name=""/>
        <dsp:cNvSpPr/>
      </dsp:nvSpPr>
      <dsp:spPr>
        <a:xfrm>
          <a:off x="1995041" y="0"/>
          <a:ext cx="1242714" cy="36512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aliments</a:t>
          </a:r>
          <a:endParaRPr lang="fr-FR" sz="1200" kern="1200" dirty="0"/>
        </a:p>
      </dsp:txBody>
      <dsp:txXfrm>
        <a:off x="2177603" y="0"/>
        <a:ext cx="877590" cy="365124"/>
      </dsp:txXfrm>
    </dsp:sp>
    <dsp:sp modelId="{0BF32CFA-15F8-41C4-A152-C55FC3476C2D}">
      <dsp:nvSpPr>
        <dsp:cNvPr id="0" name=""/>
        <dsp:cNvSpPr/>
      </dsp:nvSpPr>
      <dsp:spPr>
        <a:xfrm>
          <a:off x="2989213"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IV. Gr: qté définie</a:t>
          </a:r>
          <a:endParaRPr lang="fr-FR" sz="1200" kern="1200" dirty="0"/>
        </a:p>
      </dsp:txBody>
      <dsp:txXfrm>
        <a:off x="3171775" y="0"/>
        <a:ext cx="877590" cy="365124"/>
      </dsp:txXfrm>
    </dsp:sp>
    <dsp:sp modelId="{56B9543B-0CB2-4BC7-931C-14EE9E24960A}">
      <dsp:nvSpPr>
        <dsp:cNvPr id="0" name=""/>
        <dsp:cNvSpPr/>
      </dsp:nvSpPr>
      <dsp:spPr>
        <a:xfrm>
          <a:off x="3983385"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 Gr: qté indéfinie</a:t>
          </a:r>
          <a:endParaRPr lang="fr-FR" sz="1200" kern="1200" dirty="0"/>
        </a:p>
      </dsp:txBody>
      <dsp:txXfrm>
        <a:off x="4165947" y="0"/>
        <a:ext cx="877590" cy="365124"/>
      </dsp:txXfrm>
    </dsp:sp>
    <dsp:sp modelId="{9FAE840A-45EF-4838-804D-7D38725257B5}">
      <dsp:nvSpPr>
        <dsp:cNvPr id="0" name=""/>
        <dsp:cNvSpPr/>
      </dsp:nvSpPr>
      <dsp:spPr>
        <a:xfrm>
          <a:off x="4977557"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actions</a:t>
          </a:r>
          <a:endParaRPr lang="fr-FR" sz="1200" kern="1200" dirty="0"/>
        </a:p>
      </dsp:txBody>
      <dsp:txXfrm>
        <a:off x="5160119" y="0"/>
        <a:ext cx="877590" cy="365124"/>
      </dsp:txXfrm>
    </dsp:sp>
    <dsp:sp modelId="{2CC4FF6B-995D-4E35-BB3F-77D64CD4A0D0}">
      <dsp:nvSpPr>
        <dsp:cNvPr id="0" name=""/>
        <dsp:cNvSpPr/>
      </dsp:nvSpPr>
      <dsp:spPr>
        <a:xfrm>
          <a:off x="597172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 Gr: COD</a:t>
          </a:r>
          <a:endParaRPr lang="fr-FR" sz="1200" kern="1200" dirty="0"/>
        </a:p>
      </dsp:txBody>
      <dsp:txXfrm>
        <a:off x="6154291" y="0"/>
        <a:ext cx="877590" cy="365124"/>
      </dsp:txXfrm>
    </dsp:sp>
    <dsp:sp modelId="{E0020522-8D25-4C40-9ABB-B5A802558AAC}">
      <dsp:nvSpPr>
        <dsp:cNvPr id="0" name=""/>
        <dsp:cNvSpPr/>
      </dsp:nvSpPr>
      <dsp:spPr>
        <a:xfrm>
          <a:off x="6965900"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VIII. Gr: prés. progressif</a:t>
          </a:r>
          <a:endParaRPr lang="fr-FR" sz="1200" kern="1200" dirty="0"/>
        </a:p>
      </dsp:txBody>
      <dsp:txXfrm>
        <a:off x="7148462" y="0"/>
        <a:ext cx="877590" cy="365124"/>
      </dsp:txXfrm>
    </dsp:sp>
    <dsp:sp modelId="{6EE9DACF-3558-46D5-AD94-BB48E49F1489}">
      <dsp:nvSpPr>
        <dsp:cNvPr id="0" name=""/>
        <dsp:cNvSpPr/>
      </dsp:nvSpPr>
      <dsp:spPr>
        <a:xfrm>
          <a:off x="7960072"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connecteurs</a:t>
          </a:r>
          <a:endParaRPr lang="fr-FR" sz="1200" kern="1200" dirty="0"/>
        </a:p>
      </dsp:txBody>
      <dsp:txXfrm>
        <a:off x="8142634" y="0"/>
        <a:ext cx="877590" cy="365124"/>
      </dsp:txXfrm>
    </dsp:sp>
    <dsp:sp modelId="{B5879791-AD02-494D-9D78-6C22396A75B7}">
      <dsp:nvSpPr>
        <dsp:cNvPr id="0" name=""/>
        <dsp:cNvSpPr/>
      </dsp:nvSpPr>
      <dsp:spPr>
        <a:xfrm>
          <a:off x="8954244"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opinion</a:t>
          </a:r>
          <a:endParaRPr lang="fr-FR" sz="1200" kern="1200" dirty="0"/>
        </a:p>
      </dsp:txBody>
      <dsp:txXfrm>
        <a:off x="9136806" y="0"/>
        <a:ext cx="877590" cy="365124"/>
      </dsp:txXfrm>
    </dsp:sp>
    <dsp:sp modelId="{92430BDE-7174-4B03-866C-936903DF07F9}">
      <dsp:nvSpPr>
        <dsp:cNvPr id="0" name=""/>
        <dsp:cNvSpPr/>
      </dsp:nvSpPr>
      <dsp:spPr>
        <a:xfrm>
          <a:off x="9948416"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 Phonétique</a:t>
          </a:r>
          <a:endParaRPr lang="fr-FR" sz="1200" kern="1200" dirty="0"/>
        </a:p>
      </dsp:txBody>
      <dsp:txXfrm>
        <a:off x="10130978" y="0"/>
        <a:ext cx="877590" cy="365124"/>
      </dsp:txXfrm>
    </dsp:sp>
    <dsp:sp modelId="{2CB68F4E-D058-4ECE-8D28-436B2D71DCC9}">
      <dsp:nvSpPr>
        <dsp:cNvPr id="0" name=""/>
        <dsp:cNvSpPr/>
      </dsp:nvSpPr>
      <dsp:spPr>
        <a:xfrm>
          <a:off x="10942588"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XII. Production</a:t>
          </a:r>
          <a:endParaRPr lang="fr-FR" sz="1200" kern="1200" dirty="0"/>
        </a:p>
      </dsp:txBody>
      <dsp:txXfrm>
        <a:off x="11125150" y="0"/>
        <a:ext cx="877590" cy="365124"/>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6697" y="0"/>
          <a:ext cx="1242714" cy="365124"/>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 Starter</a:t>
          </a:r>
          <a:endParaRPr lang="fr-FR" sz="1200" kern="1200" dirty="0"/>
        </a:p>
      </dsp:txBody>
      <dsp:txXfrm>
        <a:off x="6697" y="0"/>
        <a:ext cx="1151433" cy="365124"/>
      </dsp:txXfrm>
    </dsp:sp>
    <dsp:sp modelId="{2F548C05-5D23-47B9-9153-0D08392EF497}">
      <dsp:nvSpPr>
        <dsp:cNvPr id="0" name=""/>
        <dsp:cNvSpPr/>
      </dsp:nvSpPr>
      <dsp:spPr>
        <a:xfrm>
          <a:off x="100086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 C. texte</a:t>
          </a:r>
          <a:endParaRPr lang="fr-FR" sz="1200" kern="1200" dirty="0"/>
        </a:p>
      </dsp:txBody>
      <dsp:txXfrm>
        <a:off x="1183431" y="0"/>
        <a:ext cx="877590" cy="365124"/>
      </dsp:txXfrm>
    </dsp:sp>
    <dsp:sp modelId="{07D5B92C-B88D-4097-96C2-28859F65CA7F}">
      <dsp:nvSpPr>
        <dsp:cNvPr id="0" name=""/>
        <dsp:cNvSpPr/>
      </dsp:nvSpPr>
      <dsp:spPr>
        <a:xfrm>
          <a:off x="1995041" y="0"/>
          <a:ext cx="1242714" cy="36512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aliments</a:t>
          </a:r>
          <a:endParaRPr lang="fr-FR" sz="1200" kern="1200" dirty="0"/>
        </a:p>
      </dsp:txBody>
      <dsp:txXfrm>
        <a:off x="2177603" y="0"/>
        <a:ext cx="877590" cy="365124"/>
      </dsp:txXfrm>
    </dsp:sp>
    <dsp:sp modelId="{0BF32CFA-15F8-41C4-A152-C55FC3476C2D}">
      <dsp:nvSpPr>
        <dsp:cNvPr id="0" name=""/>
        <dsp:cNvSpPr/>
      </dsp:nvSpPr>
      <dsp:spPr>
        <a:xfrm>
          <a:off x="2989213"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IV. Gr: qté définie</a:t>
          </a:r>
          <a:endParaRPr lang="fr-FR" sz="1200" kern="1200" dirty="0"/>
        </a:p>
      </dsp:txBody>
      <dsp:txXfrm>
        <a:off x="3171775" y="0"/>
        <a:ext cx="877590" cy="365124"/>
      </dsp:txXfrm>
    </dsp:sp>
    <dsp:sp modelId="{56B9543B-0CB2-4BC7-931C-14EE9E24960A}">
      <dsp:nvSpPr>
        <dsp:cNvPr id="0" name=""/>
        <dsp:cNvSpPr/>
      </dsp:nvSpPr>
      <dsp:spPr>
        <a:xfrm>
          <a:off x="3983385"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 Gr: qté indéfinie</a:t>
          </a:r>
          <a:endParaRPr lang="fr-FR" sz="1200" kern="1200" dirty="0"/>
        </a:p>
      </dsp:txBody>
      <dsp:txXfrm>
        <a:off x="4165947" y="0"/>
        <a:ext cx="877590" cy="365124"/>
      </dsp:txXfrm>
    </dsp:sp>
    <dsp:sp modelId="{9FAE840A-45EF-4838-804D-7D38725257B5}">
      <dsp:nvSpPr>
        <dsp:cNvPr id="0" name=""/>
        <dsp:cNvSpPr/>
      </dsp:nvSpPr>
      <dsp:spPr>
        <a:xfrm>
          <a:off x="4977557"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actions</a:t>
          </a:r>
          <a:endParaRPr lang="fr-FR" sz="1200" kern="1200" dirty="0"/>
        </a:p>
      </dsp:txBody>
      <dsp:txXfrm>
        <a:off x="5160119" y="0"/>
        <a:ext cx="877590" cy="365124"/>
      </dsp:txXfrm>
    </dsp:sp>
    <dsp:sp modelId="{2CC4FF6B-995D-4E35-BB3F-77D64CD4A0D0}">
      <dsp:nvSpPr>
        <dsp:cNvPr id="0" name=""/>
        <dsp:cNvSpPr/>
      </dsp:nvSpPr>
      <dsp:spPr>
        <a:xfrm>
          <a:off x="597172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 Gr: COD</a:t>
          </a:r>
          <a:endParaRPr lang="fr-FR" sz="1200" kern="1200" dirty="0"/>
        </a:p>
      </dsp:txBody>
      <dsp:txXfrm>
        <a:off x="6154291" y="0"/>
        <a:ext cx="877590" cy="365124"/>
      </dsp:txXfrm>
    </dsp:sp>
    <dsp:sp modelId="{E0020522-8D25-4C40-9ABB-B5A802558AAC}">
      <dsp:nvSpPr>
        <dsp:cNvPr id="0" name=""/>
        <dsp:cNvSpPr/>
      </dsp:nvSpPr>
      <dsp:spPr>
        <a:xfrm>
          <a:off x="6965900"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VIII. Gr: prés. progressif</a:t>
          </a:r>
          <a:endParaRPr lang="fr-FR" sz="1200" kern="1200" dirty="0"/>
        </a:p>
      </dsp:txBody>
      <dsp:txXfrm>
        <a:off x="7148462" y="0"/>
        <a:ext cx="877590" cy="365124"/>
      </dsp:txXfrm>
    </dsp:sp>
    <dsp:sp modelId="{6EE9DACF-3558-46D5-AD94-BB48E49F1489}">
      <dsp:nvSpPr>
        <dsp:cNvPr id="0" name=""/>
        <dsp:cNvSpPr/>
      </dsp:nvSpPr>
      <dsp:spPr>
        <a:xfrm>
          <a:off x="7960072"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connecteurs</a:t>
          </a:r>
          <a:endParaRPr lang="fr-FR" sz="1200" kern="1200" dirty="0"/>
        </a:p>
      </dsp:txBody>
      <dsp:txXfrm>
        <a:off x="8142634" y="0"/>
        <a:ext cx="877590" cy="365124"/>
      </dsp:txXfrm>
    </dsp:sp>
    <dsp:sp modelId="{B5879791-AD02-494D-9D78-6C22396A75B7}">
      <dsp:nvSpPr>
        <dsp:cNvPr id="0" name=""/>
        <dsp:cNvSpPr/>
      </dsp:nvSpPr>
      <dsp:spPr>
        <a:xfrm>
          <a:off x="8954244"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opinion</a:t>
          </a:r>
          <a:endParaRPr lang="fr-FR" sz="1200" kern="1200" dirty="0"/>
        </a:p>
      </dsp:txBody>
      <dsp:txXfrm>
        <a:off x="9136806" y="0"/>
        <a:ext cx="877590" cy="365124"/>
      </dsp:txXfrm>
    </dsp:sp>
    <dsp:sp modelId="{92430BDE-7174-4B03-866C-936903DF07F9}">
      <dsp:nvSpPr>
        <dsp:cNvPr id="0" name=""/>
        <dsp:cNvSpPr/>
      </dsp:nvSpPr>
      <dsp:spPr>
        <a:xfrm>
          <a:off x="9948416"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 Phonétique</a:t>
          </a:r>
          <a:endParaRPr lang="fr-FR" sz="1200" kern="1200" dirty="0"/>
        </a:p>
      </dsp:txBody>
      <dsp:txXfrm>
        <a:off x="10130978" y="0"/>
        <a:ext cx="877590" cy="365124"/>
      </dsp:txXfrm>
    </dsp:sp>
    <dsp:sp modelId="{2CB68F4E-D058-4ECE-8D28-436B2D71DCC9}">
      <dsp:nvSpPr>
        <dsp:cNvPr id="0" name=""/>
        <dsp:cNvSpPr/>
      </dsp:nvSpPr>
      <dsp:spPr>
        <a:xfrm>
          <a:off x="10942588"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XII. Production</a:t>
          </a:r>
          <a:endParaRPr lang="fr-FR" sz="1200" kern="1200" dirty="0"/>
        </a:p>
      </dsp:txBody>
      <dsp:txXfrm>
        <a:off x="11125150" y="0"/>
        <a:ext cx="877590" cy="365124"/>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6697" y="0"/>
          <a:ext cx="1242714" cy="365124"/>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 Starter</a:t>
          </a:r>
          <a:endParaRPr lang="fr-FR" sz="1200" kern="1200" dirty="0"/>
        </a:p>
      </dsp:txBody>
      <dsp:txXfrm>
        <a:off x="6697" y="0"/>
        <a:ext cx="1151433" cy="365124"/>
      </dsp:txXfrm>
    </dsp:sp>
    <dsp:sp modelId="{2F548C05-5D23-47B9-9153-0D08392EF497}">
      <dsp:nvSpPr>
        <dsp:cNvPr id="0" name=""/>
        <dsp:cNvSpPr/>
      </dsp:nvSpPr>
      <dsp:spPr>
        <a:xfrm>
          <a:off x="100086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 C. texte</a:t>
          </a:r>
          <a:endParaRPr lang="fr-FR" sz="1200" kern="1200" dirty="0"/>
        </a:p>
      </dsp:txBody>
      <dsp:txXfrm>
        <a:off x="1183431" y="0"/>
        <a:ext cx="877590" cy="365124"/>
      </dsp:txXfrm>
    </dsp:sp>
    <dsp:sp modelId="{07D5B92C-B88D-4097-96C2-28859F65CA7F}">
      <dsp:nvSpPr>
        <dsp:cNvPr id="0" name=""/>
        <dsp:cNvSpPr/>
      </dsp:nvSpPr>
      <dsp:spPr>
        <a:xfrm>
          <a:off x="1995041" y="0"/>
          <a:ext cx="1242714" cy="36512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aliments</a:t>
          </a:r>
          <a:endParaRPr lang="fr-FR" sz="1200" kern="1200" dirty="0"/>
        </a:p>
      </dsp:txBody>
      <dsp:txXfrm>
        <a:off x="2177603" y="0"/>
        <a:ext cx="877590" cy="365124"/>
      </dsp:txXfrm>
    </dsp:sp>
    <dsp:sp modelId="{0BF32CFA-15F8-41C4-A152-C55FC3476C2D}">
      <dsp:nvSpPr>
        <dsp:cNvPr id="0" name=""/>
        <dsp:cNvSpPr/>
      </dsp:nvSpPr>
      <dsp:spPr>
        <a:xfrm>
          <a:off x="2989213"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IV. Gr: qté définie</a:t>
          </a:r>
          <a:endParaRPr lang="fr-FR" sz="1200" kern="1200" dirty="0"/>
        </a:p>
      </dsp:txBody>
      <dsp:txXfrm>
        <a:off x="3171775" y="0"/>
        <a:ext cx="877590" cy="365124"/>
      </dsp:txXfrm>
    </dsp:sp>
    <dsp:sp modelId="{56B9543B-0CB2-4BC7-931C-14EE9E24960A}">
      <dsp:nvSpPr>
        <dsp:cNvPr id="0" name=""/>
        <dsp:cNvSpPr/>
      </dsp:nvSpPr>
      <dsp:spPr>
        <a:xfrm>
          <a:off x="3983385"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 Gr: qté indéfinie</a:t>
          </a:r>
          <a:endParaRPr lang="fr-FR" sz="1200" kern="1200" dirty="0"/>
        </a:p>
      </dsp:txBody>
      <dsp:txXfrm>
        <a:off x="4165947" y="0"/>
        <a:ext cx="877590" cy="365124"/>
      </dsp:txXfrm>
    </dsp:sp>
    <dsp:sp modelId="{9FAE840A-45EF-4838-804D-7D38725257B5}">
      <dsp:nvSpPr>
        <dsp:cNvPr id="0" name=""/>
        <dsp:cNvSpPr/>
      </dsp:nvSpPr>
      <dsp:spPr>
        <a:xfrm>
          <a:off x="4977557"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actions</a:t>
          </a:r>
          <a:endParaRPr lang="fr-FR" sz="1200" kern="1200" dirty="0"/>
        </a:p>
      </dsp:txBody>
      <dsp:txXfrm>
        <a:off x="5160119" y="0"/>
        <a:ext cx="877590" cy="365124"/>
      </dsp:txXfrm>
    </dsp:sp>
    <dsp:sp modelId="{2CC4FF6B-995D-4E35-BB3F-77D64CD4A0D0}">
      <dsp:nvSpPr>
        <dsp:cNvPr id="0" name=""/>
        <dsp:cNvSpPr/>
      </dsp:nvSpPr>
      <dsp:spPr>
        <a:xfrm>
          <a:off x="597172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 Gr: COD</a:t>
          </a:r>
          <a:endParaRPr lang="fr-FR" sz="1200" kern="1200" dirty="0"/>
        </a:p>
      </dsp:txBody>
      <dsp:txXfrm>
        <a:off x="6154291" y="0"/>
        <a:ext cx="877590" cy="365124"/>
      </dsp:txXfrm>
    </dsp:sp>
    <dsp:sp modelId="{E0020522-8D25-4C40-9ABB-B5A802558AAC}">
      <dsp:nvSpPr>
        <dsp:cNvPr id="0" name=""/>
        <dsp:cNvSpPr/>
      </dsp:nvSpPr>
      <dsp:spPr>
        <a:xfrm>
          <a:off x="6965900"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VIII. Gr: prés. progressif</a:t>
          </a:r>
          <a:endParaRPr lang="fr-FR" sz="1200" kern="1200" dirty="0"/>
        </a:p>
      </dsp:txBody>
      <dsp:txXfrm>
        <a:off x="7148462" y="0"/>
        <a:ext cx="877590" cy="365124"/>
      </dsp:txXfrm>
    </dsp:sp>
    <dsp:sp modelId="{6EE9DACF-3558-46D5-AD94-BB48E49F1489}">
      <dsp:nvSpPr>
        <dsp:cNvPr id="0" name=""/>
        <dsp:cNvSpPr/>
      </dsp:nvSpPr>
      <dsp:spPr>
        <a:xfrm>
          <a:off x="7960072"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connecteurs</a:t>
          </a:r>
          <a:endParaRPr lang="fr-FR" sz="1200" kern="1200" dirty="0"/>
        </a:p>
      </dsp:txBody>
      <dsp:txXfrm>
        <a:off x="8142634" y="0"/>
        <a:ext cx="877590" cy="365124"/>
      </dsp:txXfrm>
    </dsp:sp>
    <dsp:sp modelId="{B5879791-AD02-494D-9D78-6C22396A75B7}">
      <dsp:nvSpPr>
        <dsp:cNvPr id="0" name=""/>
        <dsp:cNvSpPr/>
      </dsp:nvSpPr>
      <dsp:spPr>
        <a:xfrm>
          <a:off x="8954244"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opinion</a:t>
          </a:r>
          <a:endParaRPr lang="fr-FR" sz="1200" kern="1200" dirty="0"/>
        </a:p>
      </dsp:txBody>
      <dsp:txXfrm>
        <a:off x="9136806" y="0"/>
        <a:ext cx="877590" cy="365124"/>
      </dsp:txXfrm>
    </dsp:sp>
    <dsp:sp modelId="{92430BDE-7174-4B03-866C-936903DF07F9}">
      <dsp:nvSpPr>
        <dsp:cNvPr id="0" name=""/>
        <dsp:cNvSpPr/>
      </dsp:nvSpPr>
      <dsp:spPr>
        <a:xfrm>
          <a:off x="9948416"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 Phonétique</a:t>
          </a:r>
          <a:endParaRPr lang="fr-FR" sz="1200" kern="1200" dirty="0"/>
        </a:p>
      </dsp:txBody>
      <dsp:txXfrm>
        <a:off x="10130978" y="0"/>
        <a:ext cx="877590" cy="365124"/>
      </dsp:txXfrm>
    </dsp:sp>
    <dsp:sp modelId="{2CB68F4E-D058-4ECE-8D28-436B2D71DCC9}">
      <dsp:nvSpPr>
        <dsp:cNvPr id="0" name=""/>
        <dsp:cNvSpPr/>
      </dsp:nvSpPr>
      <dsp:spPr>
        <a:xfrm>
          <a:off x="10942588"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XII. Production</a:t>
          </a:r>
          <a:endParaRPr lang="fr-FR" sz="1200" kern="1200" dirty="0"/>
        </a:p>
      </dsp:txBody>
      <dsp:txXfrm>
        <a:off x="11125150" y="0"/>
        <a:ext cx="877590" cy="365124"/>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6697" y="0"/>
          <a:ext cx="1242714" cy="365124"/>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 Starter</a:t>
          </a:r>
          <a:endParaRPr lang="fr-FR" sz="1200" kern="1200" dirty="0"/>
        </a:p>
      </dsp:txBody>
      <dsp:txXfrm>
        <a:off x="6697" y="0"/>
        <a:ext cx="1151433" cy="365124"/>
      </dsp:txXfrm>
    </dsp:sp>
    <dsp:sp modelId="{2F548C05-5D23-47B9-9153-0D08392EF497}">
      <dsp:nvSpPr>
        <dsp:cNvPr id="0" name=""/>
        <dsp:cNvSpPr/>
      </dsp:nvSpPr>
      <dsp:spPr>
        <a:xfrm>
          <a:off x="100086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 C. texte</a:t>
          </a:r>
          <a:endParaRPr lang="fr-FR" sz="1200" kern="1200" dirty="0"/>
        </a:p>
      </dsp:txBody>
      <dsp:txXfrm>
        <a:off x="1183431" y="0"/>
        <a:ext cx="877590" cy="365124"/>
      </dsp:txXfrm>
    </dsp:sp>
    <dsp:sp modelId="{07D5B92C-B88D-4097-96C2-28859F65CA7F}">
      <dsp:nvSpPr>
        <dsp:cNvPr id="0" name=""/>
        <dsp:cNvSpPr/>
      </dsp:nvSpPr>
      <dsp:spPr>
        <a:xfrm>
          <a:off x="1995041" y="0"/>
          <a:ext cx="1242714" cy="36512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aliments</a:t>
          </a:r>
          <a:endParaRPr lang="fr-FR" sz="1200" kern="1200" dirty="0"/>
        </a:p>
      </dsp:txBody>
      <dsp:txXfrm>
        <a:off x="2177603" y="0"/>
        <a:ext cx="877590" cy="365124"/>
      </dsp:txXfrm>
    </dsp:sp>
    <dsp:sp modelId="{0BF32CFA-15F8-41C4-A152-C55FC3476C2D}">
      <dsp:nvSpPr>
        <dsp:cNvPr id="0" name=""/>
        <dsp:cNvSpPr/>
      </dsp:nvSpPr>
      <dsp:spPr>
        <a:xfrm>
          <a:off x="2989213"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IV. Gr: qté définie</a:t>
          </a:r>
          <a:endParaRPr lang="fr-FR" sz="1200" kern="1200" dirty="0"/>
        </a:p>
      </dsp:txBody>
      <dsp:txXfrm>
        <a:off x="3171775" y="0"/>
        <a:ext cx="877590" cy="365124"/>
      </dsp:txXfrm>
    </dsp:sp>
    <dsp:sp modelId="{56B9543B-0CB2-4BC7-931C-14EE9E24960A}">
      <dsp:nvSpPr>
        <dsp:cNvPr id="0" name=""/>
        <dsp:cNvSpPr/>
      </dsp:nvSpPr>
      <dsp:spPr>
        <a:xfrm>
          <a:off x="3983385"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 Gr: qté indéfinie</a:t>
          </a:r>
          <a:endParaRPr lang="fr-FR" sz="1200" kern="1200" dirty="0"/>
        </a:p>
      </dsp:txBody>
      <dsp:txXfrm>
        <a:off x="4165947" y="0"/>
        <a:ext cx="877590" cy="365124"/>
      </dsp:txXfrm>
    </dsp:sp>
    <dsp:sp modelId="{9FAE840A-45EF-4838-804D-7D38725257B5}">
      <dsp:nvSpPr>
        <dsp:cNvPr id="0" name=""/>
        <dsp:cNvSpPr/>
      </dsp:nvSpPr>
      <dsp:spPr>
        <a:xfrm>
          <a:off x="4977557"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actions</a:t>
          </a:r>
          <a:endParaRPr lang="fr-FR" sz="1200" kern="1200" dirty="0"/>
        </a:p>
      </dsp:txBody>
      <dsp:txXfrm>
        <a:off x="5160119" y="0"/>
        <a:ext cx="877590" cy="365124"/>
      </dsp:txXfrm>
    </dsp:sp>
    <dsp:sp modelId="{2CC4FF6B-995D-4E35-BB3F-77D64CD4A0D0}">
      <dsp:nvSpPr>
        <dsp:cNvPr id="0" name=""/>
        <dsp:cNvSpPr/>
      </dsp:nvSpPr>
      <dsp:spPr>
        <a:xfrm>
          <a:off x="597172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 Gr: COD</a:t>
          </a:r>
          <a:endParaRPr lang="fr-FR" sz="1200" kern="1200" dirty="0"/>
        </a:p>
      </dsp:txBody>
      <dsp:txXfrm>
        <a:off x="6154291" y="0"/>
        <a:ext cx="877590" cy="365124"/>
      </dsp:txXfrm>
    </dsp:sp>
    <dsp:sp modelId="{E0020522-8D25-4C40-9ABB-B5A802558AAC}">
      <dsp:nvSpPr>
        <dsp:cNvPr id="0" name=""/>
        <dsp:cNvSpPr/>
      </dsp:nvSpPr>
      <dsp:spPr>
        <a:xfrm>
          <a:off x="6965900"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VIII. Gr: prés. progressif</a:t>
          </a:r>
          <a:endParaRPr lang="fr-FR" sz="1200" kern="1200" dirty="0"/>
        </a:p>
      </dsp:txBody>
      <dsp:txXfrm>
        <a:off x="7148462" y="0"/>
        <a:ext cx="877590" cy="365124"/>
      </dsp:txXfrm>
    </dsp:sp>
    <dsp:sp modelId="{6EE9DACF-3558-46D5-AD94-BB48E49F1489}">
      <dsp:nvSpPr>
        <dsp:cNvPr id="0" name=""/>
        <dsp:cNvSpPr/>
      </dsp:nvSpPr>
      <dsp:spPr>
        <a:xfrm>
          <a:off x="7960072"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connecteurs</a:t>
          </a:r>
          <a:endParaRPr lang="fr-FR" sz="1200" kern="1200" dirty="0"/>
        </a:p>
      </dsp:txBody>
      <dsp:txXfrm>
        <a:off x="8142634" y="0"/>
        <a:ext cx="877590" cy="365124"/>
      </dsp:txXfrm>
    </dsp:sp>
    <dsp:sp modelId="{B5879791-AD02-494D-9D78-6C22396A75B7}">
      <dsp:nvSpPr>
        <dsp:cNvPr id="0" name=""/>
        <dsp:cNvSpPr/>
      </dsp:nvSpPr>
      <dsp:spPr>
        <a:xfrm>
          <a:off x="8954244"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opinion</a:t>
          </a:r>
          <a:endParaRPr lang="fr-FR" sz="1200" kern="1200" dirty="0"/>
        </a:p>
      </dsp:txBody>
      <dsp:txXfrm>
        <a:off x="9136806" y="0"/>
        <a:ext cx="877590" cy="365124"/>
      </dsp:txXfrm>
    </dsp:sp>
    <dsp:sp modelId="{92430BDE-7174-4B03-866C-936903DF07F9}">
      <dsp:nvSpPr>
        <dsp:cNvPr id="0" name=""/>
        <dsp:cNvSpPr/>
      </dsp:nvSpPr>
      <dsp:spPr>
        <a:xfrm>
          <a:off x="9948416"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 Phonétique</a:t>
          </a:r>
          <a:endParaRPr lang="fr-FR" sz="1200" kern="1200" dirty="0"/>
        </a:p>
      </dsp:txBody>
      <dsp:txXfrm>
        <a:off x="10130978" y="0"/>
        <a:ext cx="877590" cy="365124"/>
      </dsp:txXfrm>
    </dsp:sp>
    <dsp:sp modelId="{2CB68F4E-D058-4ECE-8D28-436B2D71DCC9}">
      <dsp:nvSpPr>
        <dsp:cNvPr id="0" name=""/>
        <dsp:cNvSpPr/>
      </dsp:nvSpPr>
      <dsp:spPr>
        <a:xfrm>
          <a:off x="10942588"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XII. Production</a:t>
          </a:r>
          <a:endParaRPr lang="fr-FR" sz="1200" kern="1200" dirty="0"/>
        </a:p>
      </dsp:txBody>
      <dsp:txXfrm>
        <a:off x="11125150" y="0"/>
        <a:ext cx="877590" cy="365124"/>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6697" y="0"/>
          <a:ext cx="1242714" cy="365124"/>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 Starter</a:t>
          </a:r>
          <a:endParaRPr lang="fr-FR" sz="1200" kern="1200" dirty="0"/>
        </a:p>
      </dsp:txBody>
      <dsp:txXfrm>
        <a:off x="6697" y="0"/>
        <a:ext cx="1151433" cy="365124"/>
      </dsp:txXfrm>
    </dsp:sp>
    <dsp:sp modelId="{2F548C05-5D23-47B9-9153-0D08392EF497}">
      <dsp:nvSpPr>
        <dsp:cNvPr id="0" name=""/>
        <dsp:cNvSpPr/>
      </dsp:nvSpPr>
      <dsp:spPr>
        <a:xfrm>
          <a:off x="100086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 C. texte</a:t>
          </a:r>
          <a:endParaRPr lang="fr-FR" sz="1200" kern="1200" dirty="0"/>
        </a:p>
      </dsp:txBody>
      <dsp:txXfrm>
        <a:off x="1183431" y="0"/>
        <a:ext cx="877590" cy="365124"/>
      </dsp:txXfrm>
    </dsp:sp>
    <dsp:sp modelId="{07D5B92C-B88D-4097-96C2-28859F65CA7F}">
      <dsp:nvSpPr>
        <dsp:cNvPr id="0" name=""/>
        <dsp:cNvSpPr/>
      </dsp:nvSpPr>
      <dsp:spPr>
        <a:xfrm>
          <a:off x="1995041" y="0"/>
          <a:ext cx="1242714" cy="36512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aliments</a:t>
          </a:r>
          <a:endParaRPr lang="fr-FR" sz="1200" kern="1200" dirty="0"/>
        </a:p>
      </dsp:txBody>
      <dsp:txXfrm>
        <a:off x="2177603" y="0"/>
        <a:ext cx="877590" cy="365124"/>
      </dsp:txXfrm>
    </dsp:sp>
    <dsp:sp modelId="{0BF32CFA-15F8-41C4-A152-C55FC3476C2D}">
      <dsp:nvSpPr>
        <dsp:cNvPr id="0" name=""/>
        <dsp:cNvSpPr/>
      </dsp:nvSpPr>
      <dsp:spPr>
        <a:xfrm>
          <a:off x="2989213"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IV. Gr: qté définie</a:t>
          </a:r>
          <a:endParaRPr lang="fr-FR" sz="1200" kern="1200" dirty="0"/>
        </a:p>
      </dsp:txBody>
      <dsp:txXfrm>
        <a:off x="3171775" y="0"/>
        <a:ext cx="877590" cy="365124"/>
      </dsp:txXfrm>
    </dsp:sp>
    <dsp:sp modelId="{56B9543B-0CB2-4BC7-931C-14EE9E24960A}">
      <dsp:nvSpPr>
        <dsp:cNvPr id="0" name=""/>
        <dsp:cNvSpPr/>
      </dsp:nvSpPr>
      <dsp:spPr>
        <a:xfrm>
          <a:off x="3983385"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 Gr: qté indéfinie</a:t>
          </a:r>
          <a:endParaRPr lang="fr-FR" sz="1200" kern="1200" dirty="0"/>
        </a:p>
      </dsp:txBody>
      <dsp:txXfrm>
        <a:off x="4165947" y="0"/>
        <a:ext cx="877590" cy="365124"/>
      </dsp:txXfrm>
    </dsp:sp>
    <dsp:sp modelId="{9FAE840A-45EF-4838-804D-7D38725257B5}">
      <dsp:nvSpPr>
        <dsp:cNvPr id="0" name=""/>
        <dsp:cNvSpPr/>
      </dsp:nvSpPr>
      <dsp:spPr>
        <a:xfrm>
          <a:off x="4977557"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actions</a:t>
          </a:r>
          <a:endParaRPr lang="fr-FR" sz="1200" kern="1200" dirty="0"/>
        </a:p>
      </dsp:txBody>
      <dsp:txXfrm>
        <a:off x="5160119" y="0"/>
        <a:ext cx="877590" cy="365124"/>
      </dsp:txXfrm>
    </dsp:sp>
    <dsp:sp modelId="{2CC4FF6B-995D-4E35-BB3F-77D64CD4A0D0}">
      <dsp:nvSpPr>
        <dsp:cNvPr id="0" name=""/>
        <dsp:cNvSpPr/>
      </dsp:nvSpPr>
      <dsp:spPr>
        <a:xfrm>
          <a:off x="597172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 Gr: COD</a:t>
          </a:r>
          <a:endParaRPr lang="fr-FR" sz="1200" kern="1200" dirty="0"/>
        </a:p>
      </dsp:txBody>
      <dsp:txXfrm>
        <a:off x="6154291" y="0"/>
        <a:ext cx="877590" cy="365124"/>
      </dsp:txXfrm>
    </dsp:sp>
    <dsp:sp modelId="{E0020522-8D25-4C40-9ABB-B5A802558AAC}">
      <dsp:nvSpPr>
        <dsp:cNvPr id="0" name=""/>
        <dsp:cNvSpPr/>
      </dsp:nvSpPr>
      <dsp:spPr>
        <a:xfrm>
          <a:off x="6965900"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VIII. Gr: prés. progressif</a:t>
          </a:r>
          <a:endParaRPr lang="fr-FR" sz="1200" kern="1200" dirty="0"/>
        </a:p>
      </dsp:txBody>
      <dsp:txXfrm>
        <a:off x="7148462" y="0"/>
        <a:ext cx="877590" cy="365124"/>
      </dsp:txXfrm>
    </dsp:sp>
    <dsp:sp modelId="{6EE9DACF-3558-46D5-AD94-BB48E49F1489}">
      <dsp:nvSpPr>
        <dsp:cNvPr id="0" name=""/>
        <dsp:cNvSpPr/>
      </dsp:nvSpPr>
      <dsp:spPr>
        <a:xfrm>
          <a:off x="7960072"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connecteurs</a:t>
          </a:r>
          <a:endParaRPr lang="fr-FR" sz="1200" kern="1200" dirty="0"/>
        </a:p>
      </dsp:txBody>
      <dsp:txXfrm>
        <a:off x="8142634" y="0"/>
        <a:ext cx="877590" cy="365124"/>
      </dsp:txXfrm>
    </dsp:sp>
    <dsp:sp modelId="{B5879791-AD02-494D-9D78-6C22396A75B7}">
      <dsp:nvSpPr>
        <dsp:cNvPr id="0" name=""/>
        <dsp:cNvSpPr/>
      </dsp:nvSpPr>
      <dsp:spPr>
        <a:xfrm>
          <a:off x="8954244"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opinion</a:t>
          </a:r>
          <a:endParaRPr lang="fr-FR" sz="1200" kern="1200" dirty="0"/>
        </a:p>
      </dsp:txBody>
      <dsp:txXfrm>
        <a:off x="9136806" y="0"/>
        <a:ext cx="877590" cy="365124"/>
      </dsp:txXfrm>
    </dsp:sp>
    <dsp:sp modelId="{92430BDE-7174-4B03-866C-936903DF07F9}">
      <dsp:nvSpPr>
        <dsp:cNvPr id="0" name=""/>
        <dsp:cNvSpPr/>
      </dsp:nvSpPr>
      <dsp:spPr>
        <a:xfrm>
          <a:off x="9948416"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 Phonétique</a:t>
          </a:r>
          <a:endParaRPr lang="fr-FR" sz="1200" kern="1200" dirty="0"/>
        </a:p>
      </dsp:txBody>
      <dsp:txXfrm>
        <a:off x="10130978" y="0"/>
        <a:ext cx="877590" cy="365124"/>
      </dsp:txXfrm>
    </dsp:sp>
    <dsp:sp modelId="{2CB68F4E-D058-4ECE-8D28-436B2D71DCC9}">
      <dsp:nvSpPr>
        <dsp:cNvPr id="0" name=""/>
        <dsp:cNvSpPr/>
      </dsp:nvSpPr>
      <dsp:spPr>
        <a:xfrm>
          <a:off x="10942588"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XII. Production</a:t>
          </a:r>
          <a:endParaRPr lang="fr-FR" sz="1200" kern="1200" dirty="0"/>
        </a:p>
      </dsp:txBody>
      <dsp:txXfrm>
        <a:off x="11125150" y="0"/>
        <a:ext cx="877590" cy="365124"/>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6697" y="0"/>
          <a:ext cx="1242714" cy="365124"/>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 Starter</a:t>
          </a:r>
          <a:endParaRPr lang="fr-FR" sz="1200" kern="1200" dirty="0"/>
        </a:p>
      </dsp:txBody>
      <dsp:txXfrm>
        <a:off x="6697" y="0"/>
        <a:ext cx="1151433" cy="365124"/>
      </dsp:txXfrm>
    </dsp:sp>
    <dsp:sp modelId="{2F548C05-5D23-47B9-9153-0D08392EF497}">
      <dsp:nvSpPr>
        <dsp:cNvPr id="0" name=""/>
        <dsp:cNvSpPr/>
      </dsp:nvSpPr>
      <dsp:spPr>
        <a:xfrm>
          <a:off x="100086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 C. texte</a:t>
          </a:r>
          <a:endParaRPr lang="fr-FR" sz="1200" kern="1200" dirty="0"/>
        </a:p>
      </dsp:txBody>
      <dsp:txXfrm>
        <a:off x="1183431" y="0"/>
        <a:ext cx="877590" cy="365124"/>
      </dsp:txXfrm>
    </dsp:sp>
    <dsp:sp modelId="{07D5B92C-B88D-4097-96C2-28859F65CA7F}">
      <dsp:nvSpPr>
        <dsp:cNvPr id="0" name=""/>
        <dsp:cNvSpPr/>
      </dsp:nvSpPr>
      <dsp:spPr>
        <a:xfrm>
          <a:off x="1995041" y="0"/>
          <a:ext cx="1242714" cy="36512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aliments</a:t>
          </a:r>
          <a:endParaRPr lang="fr-FR" sz="1200" kern="1200" dirty="0"/>
        </a:p>
      </dsp:txBody>
      <dsp:txXfrm>
        <a:off x="2177603" y="0"/>
        <a:ext cx="877590" cy="365124"/>
      </dsp:txXfrm>
    </dsp:sp>
    <dsp:sp modelId="{0BF32CFA-15F8-41C4-A152-C55FC3476C2D}">
      <dsp:nvSpPr>
        <dsp:cNvPr id="0" name=""/>
        <dsp:cNvSpPr/>
      </dsp:nvSpPr>
      <dsp:spPr>
        <a:xfrm>
          <a:off x="2989213"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IV. Gr: qté définie</a:t>
          </a:r>
          <a:endParaRPr lang="fr-FR" sz="1200" kern="1200" dirty="0"/>
        </a:p>
      </dsp:txBody>
      <dsp:txXfrm>
        <a:off x="3171775" y="0"/>
        <a:ext cx="877590" cy="365124"/>
      </dsp:txXfrm>
    </dsp:sp>
    <dsp:sp modelId="{56B9543B-0CB2-4BC7-931C-14EE9E24960A}">
      <dsp:nvSpPr>
        <dsp:cNvPr id="0" name=""/>
        <dsp:cNvSpPr/>
      </dsp:nvSpPr>
      <dsp:spPr>
        <a:xfrm>
          <a:off x="3983385"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 Gr: qté indéfinie</a:t>
          </a:r>
          <a:endParaRPr lang="fr-FR" sz="1200" kern="1200" dirty="0"/>
        </a:p>
      </dsp:txBody>
      <dsp:txXfrm>
        <a:off x="4165947" y="0"/>
        <a:ext cx="877590" cy="365124"/>
      </dsp:txXfrm>
    </dsp:sp>
    <dsp:sp modelId="{9FAE840A-45EF-4838-804D-7D38725257B5}">
      <dsp:nvSpPr>
        <dsp:cNvPr id="0" name=""/>
        <dsp:cNvSpPr/>
      </dsp:nvSpPr>
      <dsp:spPr>
        <a:xfrm>
          <a:off x="4977557"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actions</a:t>
          </a:r>
          <a:endParaRPr lang="fr-FR" sz="1200" kern="1200" dirty="0"/>
        </a:p>
      </dsp:txBody>
      <dsp:txXfrm>
        <a:off x="5160119" y="0"/>
        <a:ext cx="877590" cy="365124"/>
      </dsp:txXfrm>
    </dsp:sp>
    <dsp:sp modelId="{2CC4FF6B-995D-4E35-BB3F-77D64CD4A0D0}">
      <dsp:nvSpPr>
        <dsp:cNvPr id="0" name=""/>
        <dsp:cNvSpPr/>
      </dsp:nvSpPr>
      <dsp:spPr>
        <a:xfrm>
          <a:off x="597172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 Gr: COD</a:t>
          </a:r>
          <a:endParaRPr lang="fr-FR" sz="1200" kern="1200" dirty="0"/>
        </a:p>
      </dsp:txBody>
      <dsp:txXfrm>
        <a:off x="6154291" y="0"/>
        <a:ext cx="877590" cy="365124"/>
      </dsp:txXfrm>
    </dsp:sp>
    <dsp:sp modelId="{E0020522-8D25-4C40-9ABB-B5A802558AAC}">
      <dsp:nvSpPr>
        <dsp:cNvPr id="0" name=""/>
        <dsp:cNvSpPr/>
      </dsp:nvSpPr>
      <dsp:spPr>
        <a:xfrm>
          <a:off x="6965900"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VIII. Gr: prés. progressif</a:t>
          </a:r>
          <a:endParaRPr lang="fr-FR" sz="1200" kern="1200" dirty="0"/>
        </a:p>
      </dsp:txBody>
      <dsp:txXfrm>
        <a:off x="7148462" y="0"/>
        <a:ext cx="877590" cy="365124"/>
      </dsp:txXfrm>
    </dsp:sp>
    <dsp:sp modelId="{6EE9DACF-3558-46D5-AD94-BB48E49F1489}">
      <dsp:nvSpPr>
        <dsp:cNvPr id="0" name=""/>
        <dsp:cNvSpPr/>
      </dsp:nvSpPr>
      <dsp:spPr>
        <a:xfrm>
          <a:off x="7960072"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connecteurs</a:t>
          </a:r>
          <a:endParaRPr lang="fr-FR" sz="1200" kern="1200" dirty="0"/>
        </a:p>
      </dsp:txBody>
      <dsp:txXfrm>
        <a:off x="8142634" y="0"/>
        <a:ext cx="877590" cy="365124"/>
      </dsp:txXfrm>
    </dsp:sp>
    <dsp:sp modelId="{B5879791-AD02-494D-9D78-6C22396A75B7}">
      <dsp:nvSpPr>
        <dsp:cNvPr id="0" name=""/>
        <dsp:cNvSpPr/>
      </dsp:nvSpPr>
      <dsp:spPr>
        <a:xfrm>
          <a:off x="8954244"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opinion</a:t>
          </a:r>
          <a:endParaRPr lang="fr-FR" sz="1200" kern="1200" dirty="0"/>
        </a:p>
      </dsp:txBody>
      <dsp:txXfrm>
        <a:off x="9136806" y="0"/>
        <a:ext cx="877590" cy="365124"/>
      </dsp:txXfrm>
    </dsp:sp>
    <dsp:sp modelId="{92430BDE-7174-4B03-866C-936903DF07F9}">
      <dsp:nvSpPr>
        <dsp:cNvPr id="0" name=""/>
        <dsp:cNvSpPr/>
      </dsp:nvSpPr>
      <dsp:spPr>
        <a:xfrm>
          <a:off x="9948416"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 Phonétique</a:t>
          </a:r>
          <a:endParaRPr lang="fr-FR" sz="1200" kern="1200" dirty="0"/>
        </a:p>
      </dsp:txBody>
      <dsp:txXfrm>
        <a:off x="10130978" y="0"/>
        <a:ext cx="877590" cy="365124"/>
      </dsp:txXfrm>
    </dsp:sp>
    <dsp:sp modelId="{2CB68F4E-D058-4ECE-8D28-436B2D71DCC9}">
      <dsp:nvSpPr>
        <dsp:cNvPr id="0" name=""/>
        <dsp:cNvSpPr/>
      </dsp:nvSpPr>
      <dsp:spPr>
        <a:xfrm>
          <a:off x="10942588"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XII. Production</a:t>
          </a:r>
          <a:endParaRPr lang="fr-FR" sz="1200" kern="1200" dirty="0"/>
        </a:p>
      </dsp:txBody>
      <dsp:txXfrm>
        <a:off x="11125150" y="0"/>
        <a:ext cx="877590" cy="365124"/>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6697" y="0"/>
          <a:ext cx="1242714" cy="365124"/>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 Starter</a:t>
          </a:r>
          <a:endParaRPr lang="fr-FR" sz="1200" kern="1200" dirty="0"/>
        </a:p>
      </dsp:txBody>
      <dsp:txXfrm>
        <a:off x="6697" y="0"/>
        <a:ext cx="1151433" cy="365124"/>
      </dsp:txXfrm>
    </dsp:sp>
    <dsp:sp modelId="{2F548C05-5D23-47B9-9153-0D08392EF497}">
      <dsp:nvSpPr>
        <dsp:cNvPr id="0" name=""/>
        <dsp:cNvSpPr/>
      </dsp:nvSpPr>
      <dsp:spPr>
        <a:xfrm>
          <a:off x="100086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 C. texte</a:t>
          </a:r>
          <a:endParaRPr lang="fr-FR" sz="1200" kern="1200" dirty="0"/>
        </a:p>
      </dsp:txBody>
      <dsp:txXfrm>
        <a:off x="1183431" y="0"/>
        <a:ext cx="877590" cy="365124"/>
      </dsp:txXfrm>
    </dsp:sp>
    <dsp:sp modelId="{07D5B92C-B88D-4097-96C2-28859F65CA7F}">
      <dsp:nvSpPr>
        <dsp:cNvPr id="0" name=""/>
        <dsp:cNvSpPr/>
      </dsp:nvSpPr>
      <dsp:spPr>
        <a:xfrm>
          <a:off x="1995041" y="0"/>
          <a:ext cx="1242714" cy="36512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aliments</a:t>
          </a:r>
          <a:endParaRPr lang="fr-FR" sz="1200" kern="1200" dirty="0"/>
        </a:p>
      </dsp:txBody>
      <dsp:txXfrm>
        <a:off x="2177603" y="0"/>
        <a:ext cx="877590" cy="365124"/>
      </dsp:txXfrm>
    </dsp:sp>
    <dsp:sp modelId="{0BF32CFA-15F8-41C4-A152-C55FC3476C2D}">
      <dsp:nvSpPr>
        <dsp:cNvPr id="0" name=""/>
        <dsp:cNvSpPr/>
      </dsp:nvSpPr>
      <dsp:spPr>
        <a:xfrm>
          <a:off x="2989213"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IV. Gr: qté définie</a:t>
          </a:r>
          <a:endParaRPr lang="fr-FR" sz="1200" kern="1200" dirty="0"/>
        </a:p>
      </dsp:txBody>
      <dsp:txXfrm>
        <a:off x="3171775" y="0"/>
        <a:ext cx="877590" cy="365124"/>
      </dsp:txXfrm>
    </dsp:sp>
    <dsp:sp modelId="{56B9543B-0CB2-4BC7-931C-14EE9E24960A}">
      <dsp:nvSpPr>
        <dsp:cNvPr id="0" name=""/>
        <dsp:cNvSpPr/>
      </dsp:nvSpPr>
      <dsp:spPr>
        <a:xfrm>
          <a:off x="3983385"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 Gr: qté indéfinie</a:t>
          </a:r>
          <a:endParaRPr lang="fr-FR" sz="1200" kern="1200" dirty="0"/>
        </a:p>
      </dsp:txBody>
      <dsp:txXfrm>
        <a:off x="4165947" y="0"/>
        <a:ext cx="877590" cy="365124"/>
      </dsp:txXfrm>
    </dsp:sp>
    <dsp:sp modelId="{9FAE840A-45EF-4838-804D-7D38725257B5}">
      <dsp:nvSpPr>
        <dsp:cNvPr id="0" name=""/>
        <dsp:cNvSpPr/>
      </dsp:nvSpPr>
      <dsp:spPr>
        <a:xfrm>
          <a:off x="4977557"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actions</a:t>
          </a:r>
          <a:endParaRPr lang="fr-FR" sz="1200" kern="1200" dirty="0"/>
        </a:p>
      </dsp:txBody>
      <dsp:txXfrm>
        <a:off x="5160119" y="0"/>
        <a:ext cx="877590" cy="365124"/>
      </dsp:txXfrm>
    </dsp:sp>
    <dsp:sp modelId="{2CC4FF6B-995D-4E35-BB3F-77D64CD4A0D0}">
      <dsp:nvSpPr>
        <dsp:cNvPr id="0" name=""/>
        <dsp:cNvSpPr/>
      </dsp:nvSpPr>
      <dsp:spPr>
        <a:xfrm>
          <a:off x="597172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 Gr: COD</a:t>
          </a:r>
          <a:endParaRPr lang="fr-FR" sz="1200" kern="1200" dirty="0"/>
        </a:p>
      </dsp:txBody>
      <dsp:txXfrm>
        <a:off x="6154291" y="0"/>
        <a:ext cx="877590" cy="365124"/>
      </dsp:txXfrm>
    </dsp:sp>
    <dsp:sp modelId="{E0020522-8D25-4C40-9ABB-B5A802558AAC}">
      <dsp:nvSpPr>
        <dsp:cNvPr id="0" name=""/>
        <dsp:cNvSpPr/>
      </dsp:nvSpPr>
      <dsp:spPr>
        <a:xfrm>
          <a:off x="6965900"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VIII. Gr: prés. progressif</a:t>
          </a:r>
          <a:endParaRPr lang="fr-FR" sz="1200" kern="1200" dirty="0"/>
        </a:p>
      </dsp:txBody>
      <dsp:txXfrm>
        <a:off x="7148462" y="0"/>
        <a:ext cx="877590" cy="365124"/>
      </dsp:txXfrm>
    </dsp:sp>
    <dsp:sp modelId="{6EE9DACF-3558-46D5-AD94-BB48E49F1489}">
      <dsp:nvSpPr>
        <dsp:cNvPr id="0" name=""/>
        <dsp:cNvSpPr/>
      </dsp:nvSpPr>
      <dsp:spPr>
        <a:xfrm>
          <a:off x="7960072"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connecteurs</a:t>
          </a:r>
          <a:endParaRPr lang="fr-FR" sz="1200" kern="1200" dirty="0"/>
        </a:p>
      </dsp:txBody>
      <dsp:txXfrm>
        <a:off x="8142634" y="0"/>
        <a:ext cx="877590" cy="365124"/>
      </dsp:txXfrm>
    </dsp:sp>
    <dsp:sp modelId="{B5879791-AD02-494D-9D78-6C22396A75B7}">
      <dsp:nvSpPr>
        <dsp:cNvPr id="0" name=""/>
        <dsp:cNvSpPr/>
      </dsp:nvSpPr>
      <dsp:spPr>
        <a:xfrm>
          <a:off x="8954244"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opinion</a:t>
          </a:r>
          <a:endParaRPr lang="fr-FR" sz="1200" kern="1200" dirty="0"/>
        </a:p>
      </dsp:txBody>
      <dsp:txXfrm>
        <a:off x="9136806" y="0"/>
        <a:ext cx="877590" cy="365124"/>
      </dsp:txXfrm>
    </dsp:sp>
    <dsp:sp modelId="{92430BDE-7174-4B03-866C-936903DF07F9}">
      <dsp:nvSpPr>
        <dsp:cNvPr id="0" name=""/>
        <dsp:cNvSpPr/>
      </dsp:nvSpPr>
      <dsp:spPr>
        <a:xfrm>
          <a:off x="9948416"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 Phonétique</a:t>
          </a:r>
          <a:endParaRPr lang="fr-FR" sz="1200" kern="1200" dirty="0"/>
        </a:p>
      </dsp:txBody>
      <dsp:txXfrm>
        <a:off x="10130978" y="0"/>
        <a:ext cx="877590" cy="365124"/>
      </dsp:txXfrm>
    </dsp:sp>
    <dsp:sp modelId="{2CB68F4E-D058-4ECE-8D28-436B2D71DCC9}">
      <dsp:nvSpPr>
        <dsp:cNvPr id="0" name=""/>
        <dsp:cNvSpPr/>
      </dsp:nvSpPr>
      <dsp:spPr>
        <a:xfrm>
          <a:off x="10942588"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XII. Production</a:t>
          </a:r>
          <a:endParaRPr lang="fr-FR" sz="1200" kern="1200" dirty="0"/>
        </a:p>
      </dsp:txBody>
      <dsp:txXfrm>
        <a:off x="11125150" y="0"/>
        <a:ext cx="877590" cy="36512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6697" y="0"/>
          <a:ext cx="1242714" cy="365124"/>
        </a:xfrm>
        <a:prstGeom prst="homePlate">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 Starter</a:t>
          </a:r>
          <a:endParaRPr lang="fr-FR" sz="1200" kern="1200" dirty="0"/>
        </a:p>
      </dsp:txBody>
      <dsp:txXfrm>
        <a:off x="6697" y="0"/>
        <a:ext cx="1151433" cy="365124"/>
      </dsp:txXfrm>
    </dsp:sp>
    <dsp:sp modelId="{2F548C05-5D23-47B9-9153-0D08392EF497}">
      <dsp:nvSpPr>
        <dsp:cNvPr id="0" name=""/>
        <dsp:cNvSpPr/>
      </dsp:nvSpPr>
      <dsp:spPr>
        <a:xfrm>
          <a:off x="100086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 C. texte</a:t>
          </a:r>
          <a:endParaRPr lang="fr-FR" sz="1200" kern="1200" dirty="0"/>
        </a:p>
      </dsp:txBody>
      <dsp:txXfrm>
        <a:off x="1183431" y="0"/>
        <a:ext cx="877590" cy="365124"/>
      </dsp:txXfrm>
    </dsp:sp>
    <dsp:sp modelId="{07D5B92C-B88D-4097-96C2-28859F65CA7F}">
      <dsp:nvSpPr>
        <dsp:cNvPr id="0" name=""/>
        <dsp:cNvSpPr/>
      </dsp:nvSpPr>
      <dsp:spPr>
        <a:xfrm>
          <a:off x="1995041"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aliments</a:t>
          </a:r>
          <a:endParaRPr lang="fr-FR" sz="1200" kern="1200" dirty="0"/>
        </a:p>
      </dsp:txBody>
      <dsp:txXfrm>
        <a:off x="2177603" y="0"/>
        <a:ext cx="877590" cy="365124"/>
      </dsp:txXfrm>
    </dsp:sp>
    <dsp:sp modelId="{0BF32CFA-15F8-41C4-A152-C55FC3476C2D}">
      <dsp:nvSpPr>
        <dsp:cNvPr id="0" name=""/>
        <dsp:cNvSpPr/>
      </dsp:nvSpPr>
      <dsp:spPr>
        <a:xfrm>
          <a:off x="2989213"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IV. Gr: qté définie</a:t>
          </a:r>
          <a:endParaRPr lang="fr-FR" sz="1200" kern="1200" dirty="0"/>
        </a:p>
      </dsp:txBody>
      <dsp:txXfrm>
        <a:off x="3171775" y="0"/>
        <a:ext cx="877590" cy="365124"/>
      </dsp:txXfrm>
    </dsp:sp>
    <dsp:sp modelId="{56B9543B-0CB2-4BC7-931C-14EE9E24960A}">
      <dsp:nvSpPr>
        <dsp:cNvPr id="0" name=""/>
        <dsp:cNvSpPr/>
      </dsp:nvSpPr>
      <dsp:spPr>
        <a:xfrm>
          <a:off x="3983385"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 Gr: qté indéfinie</a:t>
          </a:r>
          <a:endParaRPr lang="fr-FR" sz="1200" kern="1200" dirty="0"/>
        </a:p>
      </dsp:txBody>
      <dsp:txXfrm>
        <a:off x="4165947" y="0"/>
        <a:ext cx="877590" cy="365124"/>
      </dsp:txXfrm>
    </dsp:sp>
    <dsp:sp modelId="{9FAE840A-45EF-4838-804D-7D38725257B5}">
      <dsp:nvSpPr>
        <dsp:cNvPr id="0" name=""/>
        <dsp:cNvSpPr/>
      </dsp:nvSpPr>
      <dsp:spPr>
        <a:xfrm>
          <a:off x="4977557"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actions</a:t>
          </a:r>
          <a:endParaRPr lang="fr-FR" sz="1200" kern="1200" dirty="0"/>
        </a:p>
      </dsp:txBody>
      <dsp:txXfrm>
        <a:off x="5160119" y="0"/>
        <a:ext cx="877590" cy="365124"/>
      </dsp:txXfrm>
    </dsp:sp>
    <dsp:sp modelId="{2CC4FF6B-995D-4E35-BB3F-77D64CD4A0D0}">
      <dsp:nvSpPr>
        <dsp:cNvPr id="0" name=""/>
        <dsp:cNvSpPr/>
      </dsp:nvSpPr>
      <dsp:spPr>
        <a:xfrm>
          <a:off x="597172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 Gr: COD</a:t>
          </a:r>
          <a:endParaRPr lang="fr-FR" sz="1200" kern="1200" dirty="0"/>
        </a:p>
      </dsp:txBody>
      <dsp:txXfrm>
        <a:off x="6154291" y="0"/>
        <a:ext cx="877590" cy="365124"/>
      </dsp:txXfrm>
    </dsp:sp>
    <dsp:sp modelId="{E0020522-8D25-4C40-9ABB-B5A802558AAC}">
      <dsp:nvSpPr>
        <dsp:cNvPr id="0" name=""/>
        <dsp:cNvSpPr/>
      </dsp:nvSpPr>
      <dsp:spPr>
        <a:xfrm>
          <a:off x="6965900"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VIII. Gr: prés. progressif</a:t>
          </a:r>
          <a:endParaRPr lang="fr-FR" sz="1200" kern="1200" dirty="0"/>
        </a:p>
      </dsp:txBody>
      <dsp:txXfrm>
        <a:off x="7148462" y="0"/>
        <a:ext cx="877590" cy="365124"/>
      </dsp:txXfrm>
    </dsp:sp>
    <dsp:sp modelId="{6EE9DACF-3558-46D5-AD94-BB48E49F1489}">
      <dsp:nvSpPr>
        <dsp:cNvPr id="0" name=""/>
        <dsp:cNvSpPr/>
      </dsp:nvSpPr>
      <dsp:spPr>
        <a:xfrm>
          <a:off x="7960072"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connecteurs</a:t>
          </a:r>
          <a:endParaRPr lang="fr-FR" sz="1200" kern="1200" dirty="0"/>
        </a:p>
      </dsp:txBody>
      <dsp:txXfrm>
        <a:off x="8142634" y="0"/>
        <a:ext cx="877590" cy="365124"/>
      </dsp:txXfrm>
    </dsp:sp>
    <dsp:sp modelId="{B5879791-AD02-494D-9D78-6C22396A75B7}">
      <dsp:nvSpPr>
        <dsp:cNvPr id="0" name=""/>
        <dsp:cNvSpPr/>
      </dsp:nvSpPr>
      <dsp:spPr>
        <a:xfrm>
          <a:off x="8954244"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opinion</a:t>
          </a:r>
          <a:endParaRPr lang="fr-FR" sz="1200" kern="1200" dirty="0"/>
        </a:p>
      </dsp:txBody>
      <dsp:txXfrm>
        <a:off x="9136806" y="0"/>
        <a:ext cx="877590" cy="365124"/>
      </dsp:txXfrm>
    </dsp:sp>
    <dsp:sp modelId="{92430BDE-7174-4B03-866C-936903DF07F9}">
      <dsp:nvSpPr>
        <dsp:cNvPr id="0" name=""/>
        <dsp:cNvSpPr/>
      </dsp:nvSpPr>
      <dsp:spPr>
        <a:xfrm>
          <a:off x="9948416"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 Phonétique</a:t>
          </a:r>
          <a:endParaRPr lang="fr-FR" sz="1200" kern="1200" dirty="0"/>
        </a:p>
      </dsp:txBody>
      <dsp:txXfrm>
        <a:off x="10130978" y="0"/>
        <a:ext cx="877590" cy="365124"/>
      </dsp:txXfrm>
    </dsp:sp>
    <dsp:sp modelId="{2CB68F4E-D058-4ECE-8D28-436B2D71DCC9}">
      <dsp:nvSpPr>
        <dsp:cNvPr id="0" name=""/>
        <dsp:cNvSpPr/>
      </dsp:nvSpPr>
      <dsp:spPr>
        <a:xfrm>
          <a:off x="10942588"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XII. Production</a:t>
          </a:r>
          <a:endParaRPr lang="fr-FR" sz="1200" kern="1200" dirty="0"/>
        </a:p>
      </dsp:txBody>
      <dsp:txXfrm>
        <a:off x="11125150" y="0"/>
        <a:ext cx="877590" cy="365124"/>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6697" y="0"/>
          <a:ext cx="1242714" cy="365124"/>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 Starter</a:t>
          </a:r>
          <a:endParaRPr lang="fr-FR" sz="1200" kern="1200" dirty="0"/>
        </a:p>
      </dsp:txBody>
      <dsp:txXfrm>
        <a:off x="6697" y="0"/>
        <a:ext cx="1151433" cy="365124"/>
      </dsp:txXfrm>
    </dsp:sp>
    <dsp:sp modelId="{2F548C05-5D23-47B9-9153-0D08392EF497}">
      <dsp:nvSpPr>
        <dsp:cNvPr id="0" name=""/>
        <dsp:cNvSpPr/>
      </dsp:nvSpPr>
      <dsp:spPr>
        <a:xfrm>
          <a:off x="100086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 C. texte</a:t>
          </a:r>
          <a:endParaRPr lang="fr-FR" sz="1200" kern="1200" dirty="0"/>
        </a:p>
      </dsp:txBody>
      <dsp:txXfrm>
        <a:off x="1183431" y="0"/>
        <a:ext cx="877590" cy="365124"/>
      </dsp:txXfrm>
    </dsp:sp>
    <dsp:sp modelId="{07D5B92C-B88D-4097-96C2-28859F65CA7F}">
      <dsp:nvSpPr>
        <dsp:cNvPr id="0" name=""/>
        <dsp:cNvSpPr/>
      </dsp:nvSpPr>
      <dsp:spPr>
        <a:xfrm>
          <a:off x="1995041" y="0"/>
          <a:ext cx="1242714" cy="36512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aliments</a:t>
          </a:r>
          <a:endParaRPr lang="fr-FR" sz="1200" kern="1200" dirty="0"/>
        </a:p>
      </dsp:txBody>
      <dsp:txXfrm>
        <a:off x="2177603" y="0"/>
        <a:ext cx="877590" cy="365124"/>
      </dsp:txXfrm>
    </dsp:sp>
    <dsp:sp modelId="{0BF32CFA-15F8-41C4-A152-C55FC3476C2D}">
      <dsp:nvSpPr>
        <dsp:cNvPr id="0" name=""/>
        <dsp:cNvSpPr/>
      </dsp:nvSpPr>
      <dsp:spPr>
        <a:xfrm>
          <a:off x="2989213"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IV. Gr: qté définie</a:t>
          </a:r>
          <a:endParaRPr lang="fr-FR" sz="1200" kern="1200" dirty="0"/>
        </a:p>
      </dsp:txBody>
      <dsp:txXfrm>
        <a:off x="3171775" y="0"/>
        <a:ext cx="877590" cy="365124"/>
      </dsp:txXfrm>
    </dsp:sp>
    <dsp:sp modelId="{56B9543B-0CB2-4BC7-931C-14EE9E24960A}">
      <dsp:nvSpPr>
        <dsp:cNvPr id="0" name=""/>
        <dsp:cNvSpPr/>
      </dsp:nvSpPr>
      <dsp:spPr>
        <a:xfrm>
          <a:off x="3983385"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 Gr: qté indéfinie</a:t>
          </a:r>
          <a:endParaRPr lang="fr-FR" sz="1200" kern="1200" dirty="0"/>
        </a:p>
      </dsp:txBody>
      <dsp:txXfrm>
        <a:off x="4165947" y="0"/>
        <a:ext cx="877590" cy="365124"/>
      </dsp:txXfrm>
    </dsp:sp>
    <dsp:sp modelId="{9FAE840A-45EF-4838-804D-7D38725257B5}">
      <dsp:nvSpPr>
        <dsp:cNvPr id="0" name=""/>
        <dsp:cNvSpPr/>
      </dsp:nvSpPr>
      <dsp:spPr>
        <a:xfrm>
          <a:off x="4977557"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actions</a:t>
          </a:r>
          <a:endParaRPr lang="fr-FR" sz="1200" kern="1200" dirty="0"/>
        </a:p>
      </dsp:txBody>
      <dsp:txXfrm>
        <a:off x="5160119" y="0"/>
        <a:ext cx="877590" cy="365124"/>
      </dsp:txXfrm>
    </dsp:sp>
    <dsp:sp modelId="{2CC4FF6B-995D-4E35-BB3F-77D64CD4A0D0}">
      <dsp:nvSpPr>
        <dsp:cNvPr id="0" name=""/>
        <dsp:cNvSpPr/>
      </dsp:nvSpPr>
      <dsp:spPr>
        <a:xfrm>
          <a:off x="597172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 Gr: COD</a:t>
          </a:r>
          <a:endParaRPr lang="fr-FR" sz="1200" kern="1200" dirty="0"/>
        </a:p>
      </dsp:txBody>
      <dsp:txXfrm>
        <a:off x="6154291" y="0"/>
        <a:ext cx="877590" cy="365124"/>
      </dsp:txXfrm>
    </dsp:sp>
    <dsp:sp modelId="{E0020522-8D25-4C40-9ABB-B5A802558AAC}">
      <dsp:nvSpPr>
        <dsp:cNvPr id="0" name=""/>
        <dsp:cNvSpPr/>
      </dsp:nvSpPr>
      <dsp:spPr>
        <a:xfrm>
          <a:off x="6965900"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VIII. Gr: prés. progressif</a:t>
          </a:r>
          <a:endParaRPr lang="fr-FR" sz="1200" kern="1200" dirty="0"/>
        </a:p>
      </dsp:txBody>
      <dsp:txXfrm>
        <a:off x="7148462" y="0"/>
        <a:ext cx="877590" cy="365124"/>
      </dsp:txXfrm>
    </dsp:sp>
    <dsp:sp modelId="{6EE9DACF-3558-46D5-AD94-BB48E49F1489}">
      <dsp:nvSpPr>
        <dsp:cNvPr id="0" name=""/>
        <dsp:cNvSpPr/>
      </dsp:nvSpPr>
      <dsp:spPr>
        <a:xfrm>
          <a:off x="7960072"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connecteurs</a:t>
          </a:r>
          <a:endParaRPr lang="fr-FR" sz="1200" kern="1200" dirty="0"/>
        </a:p>
      </dsp:txBody>
      <dsp:txXfrm>
        <a:off x="8142634" y="0"/>
        <a:ext cx="877590" cy="365124"/>
      </dsp:txXfrm>
    </dsp:sp>
    <dsp:sp modelId="{B5879791-AD02-494D-9D78-6C22396A75B7}">
      <dsp:nvSpPr>
        <dsp:cNvPr id="0" name=""/>
        <dsp:cNvSpPr/>
      </dsp:nvSpPr>
      <dsp:spPr>
        <a:xfrm>
          <a:off x="8954244"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opinion</a:t>
          </a:r>
          <a:endParaRPr lang="fr-FR" sz="1200" kern="1200" dirty="0"/>
        </a:p>
      </dsp:txBody>
      <dsp:txXfrm>
        <a:off x="9136806" y="0"/>
        <a:ext cx="877590" cy="365124"/>
      </dsp:txXfrm>
    </dsp:sp>
    <dsp:sp modelId="{92430BDE-7174-4B03-866C-936903DF07F9}">
      <dsp:nvSpPr>
        <dsp:cNvPr id="0" name=""/>
        <dsp:cNvSpPr/>
      </dsp:nvSpPr>
      <dsp:spPr>
        <a:xfrm>
          <a:off x="9948416"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 Phonétique</a:t>
          </a:r>
          <a:endParaRPr lang="fr-FR" sz="1200" kern="1200" dirty="0"/>
        </a:p>
      </dsp:txBody>
      <dsp:txXfrm>
        <a:off x="10130978" y="0"/>
        <a:ext cx="877590" cy="365124"/>
      </dsp:txXfrm>
    </dsp:sp>
    <dsp:sp modelId="{2CB68F4E-D058-4ECE-8D28-436B2D71DCC9}">
      <dsp:nvSpPr>
        <dsp:cNvPr id="0" name=""/>
        <dsp:cNvSpPr/>
      </dsp:nvSpPr>
      <dsp:spPr>
        <a:xfrm>
          <a:off x="10942588"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XII. Production</a:t>
          </a:r>
          <a:endParaRPr lang="fr-FR" sz="1200" kern="1200" dirty="0"/>
        </a:p>
      </dsp:txBody>
      <dsp:txXfrm>
        <a:off x="11125150" y="0"/>
        <a:ext cx="877590" cy="365124"/>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6697" y="0"/>
          <a:ext cx="1242714" cy="365124"/>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 Starter</a:t>
          </a:r>
          <a:endParaRPr lang="fr-FR" sz="1200" kern="1200" dirty="0"/>
        </a:p>
      </dsp:txBody>
      <dsp:txXfrm>
        <a:off x="6697" y="0"/>
        <a:ext cx="1151433" cy="365124"/>
      </dsp:txXfrm>
    </dsp:sp>
    <dsp:sp modelId="{2F548C05-5D23-47B9-9153-0D08392EF497}">
      <dsp:nvSpPr>
        <dsp:cNvPr id="0" name=""/>
        <dsp:cNvSpPr/>
      </dsp:nvSpPr>
      <dsp:spPr>
        <a:xfrm>
          <a:off x="100086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 C. texte</a:t>
          </a:r>
          <a:endParaRPr lang="fr-FR" sz="1200" kern="1200" dirty="0"/>
        </a:p>
      </dsp:txBody>
      <dsp:txXfrm>
        <a:off x="1183431" y="0"/>
        <a:ext cx="877590" cy="365124"/>
      </dsp:txXfrm>
    </dsp:sp>
    <dsp:sp modelId="{07D5B92C-B88D-4097-96C2-28859F65CA7F}">
      <dsp:nvSpPr>
        <dsp:cNvPr id="0" name=""/>
        <dsp:cNvSpPr/>
      </dsp:nvSpPr>
      <dsp:spPr>
        <a:xfrm>
          <a:off x="1995041" y="0"/>
          <a:ext cx="1242714" cy="36512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aliments</a:t>
          </a:r>
          <a:endParaRPr lang="fr-FR" sz="1200" kern="1200" dirty="0"/>
        </a:p>
      </dsp:txBody>
      <dsp:txXfrm>
        <a:off x="2177603" y="0"/>
        <a:ext cx="877590" cy="365124"/>
      </dsp:txXfrm>
    </dsp:sp>
    <dsp:sp modelId="{0BF32CFA-15F8-41C4-A152-C55FC3476C2D}">
      <dsp:nvSpPr>
        <dsp:cNvPr id="0" name=""/>
        <dsp:cNvSpPr/>
      </dsp:nvSpPr>
      <dsp:spPr>
        <a:xfrm>
          <a:off x="2989213"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IV. Gr: qté définie</a:t>
          </a:r>
          <a:endParaRPr lang="fr-FR" sz="1200" kern="1200" dirty="0"/>
        </a:p>
      </dsp:txBody>
      <dsp:txXfrm>
        <a:off x="3171775" y="0"/>
        <a:ext cx="877590" cy="365124"/>
      </dsp:txXfrm>
    </dsp:sp>
    <dsp:sp modelId="{56B9543B-0CB2-4BC7-931C-14EE9E24960A}">
      <dsp:nvSpPr>
        <dsp:cNvPr id="0" name=""/>
        <dsp:cNvSpPr/>
      </dsp:nvSpPr>
      <dsp:spPr>
        <a:xfrm>
          <a:off x="3983385"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 Gr: qté indéfinie</a:t>
          </a:r>
          <a:endParaRPr lang="fr-FR" sz="1200" kern="1200" dirty="0"/>
        </a:p>
      </dsp:txBody>
      <dsp:txXfrm>
        <a:off x="4165947" y="0"/>
        <a:ext cx="877590" cy="365124"/>
      </dsp:txXfrm>
    </dsp:sp>
    <dsp:sp modelId="{9FAE840A-45EF-4838-804D-7D38725257B5}">
      <dsp:nvSpPr>
        <dsp:cNvPr id="0" name=""/>
        <dsp:cNvSpPr/>
      </dsp:nvSpPr>
      <dsp:spPr>
        <a:xfrm>
          <a:off x="4977557"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actions</a:t>
          </a:r>
          <a:endParaRPr lang="fr-FR" sz="1200" kern="1200" dirty="0"/>
        </a:p>
      </dsp:txBody>
      <dsp:txXfrm>
        <a:off x="5160119" y="0"/>
        <a:ext cx="877590" cy="365124"/>
      </dsp:txXfrm>
    </dsp:sp>
    <dsp:sp modelId="{2CC4FF6B-995D-4E35-BB3F-77D64CD4A0D0}">
      <dsp:nvSpPr>
        <dsp:cNvPr id="0" name=""/>
        <dsp:cNvSpPr/>
      </dsp:nvSpPr>
      <dsp:spPr>
        <a:xfrm>
          <a:off x="597172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 Gr: COD</a:t>
          </a:r>
          <a:endParaRPr lang="fr-FR" sz="1200" kern="1200" dirty="0"/>
        </a:p>
      </dsp:txBody>
      <dsp:txXfrm>
        <a:off x="6154291" y="0"/>
        <a:ext cx="877590" cy="365124"/>
      </dsp:txXfrm>
    </dsp:sp>
    <dsp:sp modelId="{E0020522-8D25-4C40-9ABB-B5A802558AAC}">
      <dsp:nvSpPr>
        <dsp:cNvPr id="0" name=""/>
        <dsp:cNvSpPr/>
      </dsp:nvSpPr>
      <dsp:spPr>
        <a:xfrm>
          <a:off x="6965900"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VIII. Gr: prés. progressif</a:t>
          </a:r>
          <a:endParaRPr lang="fr-FR" sz="1200" kern="1200" dirty="0"/>
        </a:p>
      </dsp:txBody>
      <dsp:txXfrm>
        <a:off x="7148462" y="0"/>
        <a:ext cx="877590" cy="365124"/>
      </dsp:txXfrm>
    </dsp:sp>
    <dsp:sp modelId="{6EE9DACF-3558-46D5-AD94-BB48E49F1489}">
      <dsp:nvSpPr>
        <dsp:cNvPr id="0" name=""/>
        <dsp:cNvSpPr/>
      </dsp:nvSpPr>
      <dsp:spPr>
        <a:xfrm>
          <a:off x="7960072"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connecteurs</a:t>
          </a:r>
          <a:endParaRPr lang="fr-FR" sz="1200" kern="1200" dirty="0"/>
        </a:p>
      </dsp:txBody>
      <dsp:txXfrm>
        <a:off x="8142634" y="0"/>
        <a:ext cx="877590" cy="365124"/>
      </dsp:txXfrm>
    </dsp:sp>
    <dsp:sp modelId="{B5879791-AD02-494D-9D78-6C22396A75B7}">
      <dsp:nvSpPr>
        <dsp:cNvPr id="0" name=""/>
        <dsp:cNvSpPr/>
      </dsp:nvSpPr>
      <dsp:spPr>
        <a:xfrm>
          <a:off x="8954244"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opinion</a:t>
          </a:r>
          <a:endParaRPr lang="fr-FR" sz="1200" kern="1200" dirty="0"/>
        </a:p>
      </dsp:txBody>
      <dsp:txXfrm>
        <a:off x="9136806" y="0"/>
        <a:ext cx="877590" cy="365124"/>
      </dsp:txXfrm>
    </dsp:sp>
    <dsp:sp modelId="{92430BDE-7174-4B03-866C-936903DF07F9}">
      <dsp:nvSpPr>
        <dsp:cNvPr id="0" name=""/>
        <dsp:cNvSpPr/>
      </dsp:nvSpPr>
      <dsp:spPr>
        <a:xfrm>
          <a:off x="9948416"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 Phonétique</a:t>
          </a:r>
          <a:endParaRPr lang="fr-FR" sz="1200" kern="1200" dirty="0"/>
        </a:p>
      </dsp:txBody>
      <dsp:txXfrm>
        <a:off x="10130978" y="0"/>
        <a:ext cx="877590" cy="365124"/>
      </dsp:txXfrm>
    </dsp:sp>
    <dsp:sp modelId="{2CB68F4E-D058-4ECE-8D28-436B2D71DCC9}">
      <dsp:nvSpPr>
        <dsp:cNvPr id="0" name=""/>
        <dsp:cNvSpPr/>
      </dsp:nvSpPr>
      <dsp:spPr>
        <a:xfrm>
          <a:off x="10942588"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XII. Production</a:t>
          </a:r>
          <a:endParaRPr lang="fr-FR" sz="1200" kern="1200" dirty="0"/>
        </a:p>
      </dsp:txBody>
      <dsp:txXfrm>
        <a:off x="11125150" y="0"/>
        <a:ext cx="877590" cy="365124"/>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6697" y="0"/>
          <a:ext cx="1242714" cy="365124"/>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 Starter</a:t>
          </a:r>
          <a:endParaRPr lang="fr-FR" sz="1200" kern="1200" dirty="0"/>
        </a:p>
      </dsp:txBody>
      <dsp:txXfrm>
        <a:off x="6697" y="0"/>
        <a:ext cx="1151433" cy="365124"/>
      </dsp:txXfrm>
    </dsp:sp>
    <dsp:sp modelId="{2F548C05-5D23-47B9-9153-0D08392EF497}">
      <dsp:nvSpPr>
        <dsp:cNvPr id="0" name=""/>
        <dsp:cNvSpPr/>
      </dsp:nvSpPr>
      <dsp:spPr>
        <a:xfrm>
          <a:off x="100086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 C. texte</a:t>
          </a:r>
          <a:endParaRPr lang="fr-FR" sz="1200" kern="1200" dirty="0"/>
        </a:p>
      </dsp:txBody>
      <dsp:txXfrm>
        <a:off x="1183431" y="0"/>
        <a:ext cx="877590" cy="365124"/>
      </dsp:txXfrm>
    </dsp:sp>
    <dsp:sp modelId="{07D5B92C-B88D-4097-96C2-28859F65CA7F}">
      <dsp:nvSpPr>
        <dsp:cNvPr id="0" name=""/>
        <dsp:cNvSpPr/>
      </dsp:nvSpPr>
      <dsp:spPr>
        <a:xfrm>
          <a:off x="1995041" y="0"/>
          <a:ext cx="1242714" cy="36512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aliments</a:t>
          </a:r>
          <a:endParaRPr lang="fr-FR" sz="1200" kern="1200" dirty="0"/>
        </a:p>
      </dsp:txBody>
      <dsp:txXfrm>
        <a:off x="2177603" y="0"/>
        <a:ext cx="877590" cy="365124"/>
      </dsp:txXfrm>
    </dsp:sp>
    <dsp:sp modelId="{0BF32CFA-15F8-41C4-A152-C55FC3476C2D}">
      <dsp:nvSpPr>
        <dsp:cNvPr id="0" name=""/>
        <dsp:cNvSpPr/>
      </dsp:nvSpPr>
      <dsp:spPr>
        <a:xfrm>
          <a:off x="2989213"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IV. Gr: qté définie</a:t>
          </a:r>
          <a:endParaRPr lang="fr-FR" sz="1200" kern="1200" dirty="0"/>
        </a:p>
      </dsp:txBody>
      <dsp:txXfrm>
        <a:off x="3171775" y="0"/>
        <a:ext cx="877590" cy="365124"/>
      </dsp:txXfrm>
    </dsp:sp>
    <dsp:sp modelId="{56B9543B-0CB2-4BC7-931C-14EE9E24960A}">
      <dsp:nvSpPr>
        <dsp:cNvPr id="0" name=""/>
        <dsp:cNvSpPr/>
      </dsp:nvSpPr>
      <dsp:spPr>
        <a:xfrm>
          <a:off x="3983385"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 Gr: qté indéfinie</a:t>
          </a:r>
          <a:endParaRPr lang="fr-FR" sz="1200" kern="1200" dirty="0"/>
        </a:p>
      </dsp:txBody>
      <dsp:txXfrm>
        <a:off x="4165947" y="0"/>
        <a:ext cx="877590" cy="365124"/>
      </dsp:txXfrm>
    </dsp:sp>
    <dsp:sp modelId="{9FAE840A-45EF-4838-804D-7D38725257B5}">
      <dsp:nvSpPr>
        <dsp:cNvPr id="0" name=""/>
        <dsp:cNvSpPr/>
      </dsp:nvSpPr>
      <dsp:spPr>
        <a:xfrm>
          <a:off x="4977557"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actions</a:t>
          </a:r>
          <a:endParaRPr lang="fr-FR" sz="1200" kern="1200" dirty="0"/>
        </a:p>
      </dsp:txBody>
      <dsp:txXfrm>
        <a:off x="5160119" y="0"/>
        <a:ext cx="877590" cy="365124"/>
      </dsp:txXfrm>
    </dsp:sp>
    <dsp:sp modelId="{2CC4FF6B-995D-4E35-BB3F-77D64CD4A0D0}">
      <dsp:nvSpPr>
        <dsp:cNvPr id="0" name=""/>
        <dsp:cNvSpPr/>
      </dsp:nvSpPr>
      <dsp:spPr>
        <a:xfrm>
          <a:off x="597172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 Gr: COD</a:t>
          </a:r>
          <a:endParaRPr lang="fr-FR" sz="1200" kern="1200" dirty="0"/>
        </a:p>
      </dsp:txBody>
      <dsp:txXfrm>
        <a:off x="6154291" y="0"/>
        <a:ext cx="877590" cy="365124"/>
      </dsp:txXfrm>
    </dsp:sp>
    <dsp:sp modelId="{E0020522-8D25-4C40-9ABB-B5A802558AAC}">
      <dsp:nvSpPr>
        <dsp:cNvPr id="0" name=""/>
        <dsp:cNvSpPr/>
      </dsp:nvSpPr>
      <dsp:spPr>
        <a:xfrm>
          <a:off x="6965900"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VIII. Gr: prés. progressif</a:t>
          </a:r>
          <a:endParaRPr lang="fr-FR" sz="1200" kern="1200" dirty="0"/>
        </a:p>
      </dsp:txBody>
      <dsp:txXfrm>
        <a:off x="7148462" y="0"/>
        <a:ext cx="877590" cy="365124"/>
      </dsp:txXfrm>
    </dsp:sp>
    <dsp:sp modelId="{6EE9DACF-3558-46D5-AD94-BB48E49F1489}">
      <dsp:nvSpPr>
        <dsp:cNvPr id="0" name=""/>
        <dsp:cNvSpPr/>
      </dsp:nvSpPr>
      <dsp:spPr>
        <a:xfrm>
          <a:off x="7960072"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connecteurs</a:t>
          </a:r>
          <a:endParaRPr lang="fr-FR" sz="1200" kern="1200" dirty="0"/>
        </a:p>
      </dsp:txBody>
      <dsp:txXfrm>
        <a:off x="8142634" y="0"/>
        <a:ext cx="877590" cy="365124"/>
      </dsp:txXfrm>
    </dsp:sp>
    <dsp:sp modelId="{B5879791-AD02-494D-9D78-6C22396A75B7}">
      <dsp:nvSpPr>
        <dsp:cNvPr id="0" name=""/>
        <dsp:cNvSpPr/>
      </dsp:nvSpPr>
      <dsp:spPr>
        <a:xfrm>
          <a:off x="8954244"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opinion</a:t>
          </a:r>
          <a:endParaRPr lang="fr-FR" sz="1200" kern="1200" dirty="0"/>
        </a:p>
      </dsp:txBody>
      <dsp:txXfrm>
        <a:off x="9136806" y="0"/>
        <a:ext cx="877590" cy="365124"/>
      </dsp:txXfrm>
    </dsp:sp>
    <dsp:sp modelId="{92430BDE-7174-4B03-866C-936903DF07F9}">
      <dsp:nvSpPr>
        <dsp:cNvPr id="0" name=""/>
        <dsp:cNvSpPr/>
      </dsp:nvSpPr>
      <dsp:spPr>
        <a:xfrm>
          <a:off x="9948416"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 Phonétique</a:t>
          </a:r>
          <a:endParaRPr lang="fr-FR" sz="1200" kern="1200" dirty="0"/>
        </a:p>
      </dsp:txBody>
      <dsp:txXfrm>
        <a:off x="10130978" y="0"/>
        <a:ext cx="877590" cy="365124"/>
      </dsp:txXfrm>
    </dsp:sp>
    <dsp:sp modelId="{2CB68F4E-D058-4ECE-8D28-436B2D71DCC9}">
      <dsp:nvSpPr>
        <dsp:cNvPr id="0" name=""/>
        <dsp:cNvSpPr/>
      </dsp:nvSpPr>
      <dsp:spPr>
        <a:xfrm>
          <a:off x="10942588"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XII. Production</a:t>
          </a:r>
          <a:endParaRPr lang="fr-FR" sz="1200" kern="1200" dirty="0"/>
        </a:p>
      </dsp:txBody>
      <dsp:txXfrm>
        <a:off x="11125150" y="0"/>
        <a:ext cx="877590" cy="365124"/>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6697" y="0"/>
          <a:ext cx="1242714" cy="365124"/>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 Starter</a:t>
          </a:r>
          <a:endParaRPr lang="fr-FR" sz="1200" kern="1200" dirty="0"/>
        </a:p>
      </dsp:txBody>
      <dsp:txXfrm>
        <a:off x="6697" y="0"/>
        <a:ext cx="1151433" cy="365124"/>
      </dsp:txXfrm>
    </dsp:sp>
    <dsp:sp modelId="{2F548C05-5D23-47B9-9153-0D08392EF497}">
      <dsp:nvSpPr>
        <dsp:cNvPr id="0" name=""/>
        <dsp:cNvSpPr/>
      </dsp:nvSpPr>
      <dsp:spPr>
        <a:xfrm>
          <a:off x="100086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 C. texte</a:t>
          </a:r>
          <a:endParaRPr lang="fr-FR" sz="1200" kern="1200" dirty="0"/>
        </a:p>
      </dsp:txBody>
      <dsp:txXfrm>
        <a:off x="1183431" y="0"/>
        <a:ext cx="877590" cy="365124"/>
      </dsp:txXfrm>
    </dsp:sp>
    <dsp:sp modelId="{07D5B92C-B88D-4097-96C2-28859F65CA7F}">
      <dsp:nvSpPr>
        <dsp:cNvPr id="0" name=""/>
        <dsp:cNvSpPr/>
      </dsp:nvSpPr>
      <dsp:spPr>
        <a:xfrm>
          <a:off x="1995041" y="0"/>
          <a:ext cx="1242714" cy="36512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aliments</a:t>
          </a:r>
          <a:endParaRPr lang="fr-FR" sz="1200" kern="1200" dirty="0"/>
        </a:p>
      </dsp:txBody>
      <dsp:txXfrm>
        <a:off x="2177603" y="0"/>
        <a:ext cx="877590" cy="365124"/>
      </dsp:txXfrm>
    </dsp:sp>
    <dsp:sp modelId="{0BF32CFA-15F8-41C4-A152-C55FC3476C2D}">
      <dsp:nvSpPr>
        <dsp:cNvPr id="0" name=""/>
        <dsp:cNvSpPr/>
      </dsp:nvSpPr>
      <dsp:spPr>
        <a:xfrm>
          <a:off x="2989213"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IV. Gr: qté définie</a:t>
          </a:r>
          <a:endParaRPr lang="fr-FR" sz="1200" kern="1200" dirty="0"/>
        </a:p>
      </dsp:txBody>
      <dsp:txXfrm>
        <a:off x="3171775" y="0"/>
        <a:ext cx="877590" cy="365124"/>
      </dsp:txXfrm>
    </dsp:sp>
    <dsp:sp modelId="{56B9543B-0CB2-4BC7-931C-14EE9E24960A}">
      <dsp:nvSpPr>
        <dsp:cNvPr id="0" name=""/>
        <dsp:cNvSpPr/>
      </dsp:nvSpPr>
      <dsp:spPr>
        <a:xfrm>
          <a:off x="3983385"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 Gr: qté indéfinie</a:t>
          </a:r>
          <a:endParaRPr lang="fr-FR" sz="1200" kern="1200" dirty="0"/>
        </a:p>
      </dsp:txBody>
      <dsp:txXfrm>
        <a:off x="4165947" y="0"/>
        <a:ext cx="877590" cy="365124"/>
      </dsp:txXfrm>
    </dsp:sp>
    <dsp:sp modelId="{9FAE840A-45EF-4838-804D-7D38725257B5}">
      <dsp:nvSpPr>
        <dsp:cNvPr id="0" name=""/>
        <dsp:cNvSpPr/>
      </dsp:nvSpPr>
      <dsp:spPr>
        <a:xfrm>
          <a:off x="4977557"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actions</a:t>
          </a:r>
          <a:endParaRPr lang="fr-FR" sz="1200" kern="1200" dirty="0"/>
        </a:p>
      </dsp:txBody>
      <dsp:txXfrm>
        <a:off x="5160119" y="0"/>
        <a:ext cx="877590" cy="365124"/>
      </dsp:txXfrm>
    </dsp:sp>
    <dsp:sp modelId="{2CC4FF6B-995D-4E35-BB3F-77D64CD4A0D0}">
      <dsp:nvSpPr>
        <dsp:cNvPr id="0" name=""/>
        <dsp:cNvSpPr/>
      </dsp:nvSpPr>
      <dsp:spPr>
        <a:xfrm>
          <a:off x="597172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 Gr: COD</a:t>
          </a:r>
          <a:endParaRPr lang="fr-FR" sz="1200" kern="1200" dirty="0"/>
        </a:p>
      </dsp:txBody>
      <dsp:txXfrm>
        <a:off x="6154291" y="0"/>
        <a:ext cx="877590" cy="365124"/>
      </dsp:txXfrm>
    </dsp:sp>
    <dsp:sp modelId="{E0020522-8D25-4C40-9ABB-B5A802558AAC}">
      <dsp:nvSpPr>
        <dsp:cNvPr id="0" name=""/>
        <dsp:cNvSpPr/>
      </dsp:nvSpPr>
      <dsp:spPr>
        <a:xfrm>
          <a:off x="6965900"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VIII. Gr: prés. progressif</a:t>
          </a:r>
          <a:endParaRPr lang="fr-FR" sz="1200" kern="1200" dirty="0"/>
        </a:p>
      </dsp:txBody>
      <dsp:txXfrm>
        <a:off x="7148462" y="0"/>
        <a:ext cx="877590" cy="365124"/>
      </dsp:txXfrm>
    </dsp:sp>
    <dsp:sp modelId="{6EE9DACF-3558-46D5-AD94-BB48E49F1489}">
      <dsp:nvSpPr>
        <dsp:cNvPr id="0" name=""/>
        <dsp:cNvSpPr/>
      </dsp:nvSpPr>
      <dsp:spPr>
        <a:xfrm>
          <a:off x="7960072"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connecteurs</a:t>
          </a:r>
          <a:endParaRPr lang="fr-FR" sz="1200" kern="1200" dirty="0"/>
        </a:p>
      </dsp:txBody>
      <dsp:txXfrm>
        <a:off x="8142634" y="0"/>
        <a:ext cx="877590" cy="365124"/>
      </dsp:txXfrm>
    </dsp:sp>
    <dsp:sp modelId="{B5879791-AD02-494D-9D78-6C22396A75B7}">
      <dsp:nvSpPr>
        <dsp:cNvPr id="0" name=""/>
        <dsp:cNvSpPr/>
      </dsp:nvSpPr>
      <dsp:spPr>
        <a:xfrm>
          <a:off x="8954244"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opinion</a:t>
          </a:r>
          <a:endParaRPr lang="fr-FR" sz="1200" kern="1200" dirty="0"/>
        </a:p>
      </dsp:txBody>
      <dsp:txXfrm>
        <a:off x="9136806" y="0"/>
        <a:ext cx="877590" cy="365124"/>
      </dsp:txXfrm>
    </dsp:sp>
    <dsp:sp modelId="{92430BDE-7174-4B03-866C-936903DF07F9}">
      <dsp:nvSpPr>
        <dsp:cNvPr id="0" name=""/>
        <dsp:cNvSpPr/>
      </dsp:nvSpPr>
      <dsp:spPr>
        <a:xfrm>
          <a:off x="9948416"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 Phonétique</a:t>
          </a:r>
          <a:endParaRPr lang="fr-FR" sz="1200" kern="1200" dirty="0"/>
        </a:p>
      </dsp:txBody>
      <dsp:txXfrm>
        <a:off x="10130978" y="0"/>
        <a:ext cx="877590" cy="365124"/>
      </dsp:txXfrm>
    </dsp:sp>
    <dsp:sp modelId="{2CB68F4E-D058-4ECE-8D28-436B2D71DCC9}">
      <dsp:nvSpPr>
        <dsp:cNvPr id="0" name=""/>
        <dsp:cNvSpPr/>
      </dsp:nvSpPr>
      <dsp:spPr>
        <a:xfrm>
          <a:off x="10942588"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XII. Production</a:t>
          </a:r>
          <a:endParaRPr lang="fr-FR" sz="1200" kern="1200" dirty="0"/>
        </a:p>
      </dsp:txBody>
      <dsp:txXfrm>
        <a:off x="11125150" y="0"/>
        <a:ext cx="877590" cy="365124"/>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859561-4C40-474F-B39B-EAFCBBA049A0}">
      <dsp:nvSpPr>
        <dsp:cNvPr id="0" name=""/>
        <dsp:cNvSpPr/>
      </dsp:nvSpPr>
      <dsp:spPr>
        <a:xfrm>
          <a:off x="2297" y="0"/>
          <a:ext cx="3574968" cy="3054461"/>
        </a:xfrm>
        <a:prstGeom prst="roundRect">
          <a:avLst>
            <a:gd name="adj" fmla="val 10000"/>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8016" tIns="128016" rIns="128016" bIns="128016" numCol="1" spcCol="1270" rtlCol="0" anchor="t" anchorCtr="0">
          <a:noAutofit/>
        </a:bodyPr>
        <a:lstStyle/>
        <a:p>
          <a:pPr marL="0" lvl="0" indent="0" algn="ctr" defTabSz="800100" rtl="0">
            <a:lnSpc>
              <a:spcPct val="90000"/>
            </a:lnSpc>
            <a:spcBef>
              <a:spcPct val="0"/>
            </a:spcBef>
            <a:spcAft>
              <a:spcPct val="35000"/>
            </a:spcAft>
            <a:buNone/>
          </a:pPr>
          <a:r>
            <a:rPr lang="fr-FR" sz="1800" b="1" kern="1200" noProof="0" dirty="0"/>
            <a:t>Vocabulaire</a:t>
          </a:r>
        </a:p>
        <a:p>
          <a:pPr marL="0" lvl="0" indent="0" algn="ctr" defTabSz="800100" rtl="0">
            <a:lnSpc>
              <a:spcPct val="90000"/>
            </a:lnSpc>
            <a:spcBef>
              <a:spcPct val="0"/>
            </a:spcBef>
            <a:spcAft>
              <a:spcPct val="35000"/>
            </a:spcAft>
            <a:buNone/>
          </a:pPr>
          <a:r>
            <a:rPr lang="fr-FR" sz="1800" b="0" strike="sngStrike" kern="1200" noProof="0" dirty="0"/>
            <a:t>- Les aliments</a:t>
          </a:r>
        </a:p>
        <a:p>
          <a:pPr marL="0" lvl="0" indent="0" algn="ctr" defTabSz="800100" rtl="0">
            <a:lnSpc>
              <a:spcPct val="90000"/>
            </a:lnSpc>
            <a:spcBef>
              <a:spcPct val="0"/>
            </a:spcBef>
            <a:spcAft>
              <a:spcPct val="35000"/>
            </a:spcAft>
            <a:buNone/>
          </a:pPr>
          <a:r>
            <a:rPr lang="fr-FR" sz="1800" b="0" kern="1200" noProof="0" dirty="0"/>
            <a:t>- Les actions en cuisine</a:t>
          </a:r>
        </a:p>
        <a:p>
          <a:pPr marL="0" lvl="0" indent="0" algn="ctr" defTabSz="800100" rtl="0">
            <a:lnSpc>
              <a:spcPct val="90000"/>
            </a:lnSpc>
            <a:spcBef>
              <a:spcPct val="0"/>
            </a:spcBef>
            <a:spcAft>
              <a:spcPct val="35000"/>
            </a:spcAft>
            <a:buNone/>
          </a:pPr>
          <a:r>
            <a:rPr lang="fr-FR" sz="1800" b="0" strike="noStrike" kern="1200" noProof="0" dirty="0"/>
            <a:t>- Donner une opinion</a:t>
          </a:r>
          <a:endParaRPr lang="fr-FR" sz="1800" b="0" kern="1200" noProof="0" dirty="0"/>
        </a:p>
      </dsp:txBody>
      <dsp:txXfrm>
        <a:off x="2297" y="1221784"/>
        <a:ext cx="3574968" cy="1221784"/>
      </dsp:txXfrm>
    </dsp:sp>
    <dsp:sp modelId="{279DFE09-28EE-48A2-B192-FFEC93ADF17D}">
      <dsp:nvSpPr>
        <dsp:cNvPr id="0" name=""/>
        <dsp:cNvSpPr/>
      </dsp:nvSpPr>
      <dsp:spPr>
        <a:xfrm>
          <a:off x="1281214" y="183267"/>
          <a:ext cx="1017135" cy="1017135"/>
        </a:xfrm>
        <a:prstGeom prst="ellipse">
          <a:avLst/>
        </a:prstGeom>
        <a:blipFill>
          <a:blip xmlns:r="http://schemas.openxmlformats.org/officeDocument/2006/relationships" r:embed="rId1"/>
          <a:srcRect/>
          <a:stretch>
            <a:fillRect t="-4000" b="-4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B1E9EF9-0CB9-46C8-B218-BE1DCDA76ADC}">
      <dsp:nvSpPr>
        <dsp:cNvPr id="0" name=""/>
        <dsp:cNvSpPr/>
      </dsp:nvSpPr>
      <dsp:spPr>
        <a:xfrm>
          <a:off x="3684515" y="0"/>
          <a:ext cx="3574968" cy="3054461"/>
        </a:xfrm>
        <a:prstGeom prst="roundRect">
          <a:avLst>
            <a:gd name="adj" fmla="val 10000"/>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8016" tIns="128016" rIns="128016" bIns="128016" numCol="1" spcCol="1270" rtlCol="0" anchor="t" anchorCtr="0">
          <a:noAutofit/>
        </a:bodyPr>
        <a:lstStyle/>
        <a:p>
          <a:pPr marL="0" lvl="0" indent="0" algn="ctr" defTabSz="800100" rtl="0">
            <a:lnSpc>
              <a:spcPct val="90000"/>
            </a:lnSpc>
            <a:spcBef>
              <a:spcPct val="0"/>
            </a:spcBef>
            <a:spcAft>
              <a:spcPct val="35000"/>
            </a:spcAft>
            <a:buNone/>
          </a:pPr>
          <a:r>
            <a:rPr lang="fr-FR" sz="1800" b="1" kern="1200" noProof="0" dirty="0"/>
            <a:t>Grammaire</a:t>
          </a:r>
        </a:p>
        <a:p>
          <a:pPr marL="0" lvl="0" indent="0" algn="ctr" defTabSz="800100" rtl="0">
            <a:lnSpc>
              <a:spcPct val="90000"/>
            </a:lnSpc>
            <a:spcBef>
              <a:spcPct val="0"/>
            </a:spcBef>
            <a:spcAft>
              <a:spcPct val="35000"/>
            </a:spcAft>
            <a:buNone/>
          </a:pPr>
          <a:r>
            <a:rPr lang="fr-FR" sz="1800" b="0" kern="1200" noProof="0" dirty="0"/>
            <a:t>- La quantité (</a:t>
          </a:r>
          <a:r>
            <a:rPr lang="fr-FR" sz="1800" b="1" kern="1200" noProof="0" dirty="0">
              <a:solidFill>
                <a:srgbClr val="FF0000"/>
              </a:solidFill>
            </a:rPr>
            <a:t>définie</a:t>
          </a:r>
          <a:r>
            <a:rPr lang="fr-FR" sz="1800" b="0" kern="1200" noProof="0" dirty="0"/>
            <a:t>/indéfinie)</a:t>
          </a:r>
        </a:p>
        <a:p>
          <a:pPr marL="0" lvl="0" indent="0" algn="ctr" defTabSz="800100" rtl="0">
            <a:lnSpc>
              <a:spcPct val="90000"/>
            </a:lnSpc>
            <a:spcBef>
              <a:spcPct val="0"/>
            </a:spcBef>
            <a:spcAft>
              <a:spcPct val="35000"/>
            </a:spcAft>
            <a:buNone/>
          </a:pPr>
          <a:r>
            <a:rPr lang="fr-FR" sz="1800" b="0" kern="1200" noProof="0" dirty="0"/>
            <a:t>- Les pronoms compléments</a:t>
          </a:r>
        </a:p>
        <a:p>
          <a:pPr marL="0" lvl="0" indent="0" algn="ctr" defTabSz="800100" rtl="0">
            <a:lnSpc>
              <a:spcPct val="90000"/>
            </a:lnSpc>
            <a:spcBef>
              <a:spcPct val="0"/>
            </a:spcBef>
            <a:spcAft>
              <a:spcPct val="35000"/>
            </a:spcAft>
            <a:buNone/>
          </a:pPr>
          <a:r>
            <a:rPr lang="fr-FR" sz="1800" b="0" kern="1200" noProof="0" dirty="0"/>
            <a:t>- Le présent progressif</a:t>
          </a:r>
        </a:p>
        <a:p>
          <a:pPr marL="0" lvl="0" indent="0" algn="ctr" defTabSz="800100" rtl="0">
            <a:lnSpc>
              <a:spcPct val="90000"/>
            </a:lnSpc>
            <a:spcBef>
              <a:spcPct val="0"/>
            </a:spcBef>
            <a:spcAft>
              <a:spcPct val="35000"/>
            </a:spcAft>
            <a:buNone/>
          </a:pPr>
          <a:r>
            <a:rPr lang="fr-FR" sz="1800" b="0" kern="1200" noProof="0" dirty="0"/>
            <a:t>- La chronologie</a:t>
          </a:r>
        </a:p>
      </dsp:txBody>
      <dsp:txXfrm>
        <a:off x="3684515" y="1221784"/>
        <a:ext cx="3574968" cy="1221784"/>
      </dsp:txXfrm>
    </dsp:sp>
    <dsp:sp modelId="{112E1D68-647B-46C7-AF2C-FF0A84DB584F}">
      <dsp:nvSpPr>
        <dsp:cNvPr id="0" name=""/>
        <dsp:cNvSpPr/>
      </dsp:nvSpPr>
      <dsp:spPr>
        <a:xfrm>
          <a:off x="4954674" y="269663"/>
          <a:ext cx="1017135" cy="1017135"/>
        </a:xfrm>
        <a:prstGeom prst="ellipse">
          <a:avLst/>
        </a:prstGeom>
        <a:blipFill>
          <a:blip xmlns:r="http://schemas.openxmlformats.org/officeDocument/2006/relationships" r:embed="rId2"/>
          <a:srcRect/>
          <a:stretch>
            <a:fillRect l="-26000" r="-26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B763F694-AEA6-4A82-AF9F-266D99C859B4}">
      <dsp:nvSpPr>
        <dsp:cNvPr id="0" name=""/>
        <dsp:cNvSpPr/>
      </dsp:nvSpPr>
      <dsp:spPr>
        <a:xfrm>
          <a:off x="7366733" y="0"/>
          <a:ext cx="3574968" cy="3054461"/>
        </a:xfrm>
        <a:prstGeom prst="roundRect">
          <a:avLst>
            <a:gd name="adj" fmla="val 10000"/>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8016" tIns="128016" rIns="128016" bIns="128016" numCol="1" spcCol="1270" rtlCol="0" anchor="t" anchorCtr="0">
          <a:noAutofit/>
        </a:bodyPr>
        <a:lstStyle/>
        <a:p>
          <a:pPr marL="0" lvl="0" indent="0" algn="ctr" defTabSz="800100" rtl="0">
            <a:lnSpc>
              <a:spcPct val="90000"/>
            </a:lnSpc>
            <a:spcBef>
              <a:spcPct val="0"/>
            </a:spcBef>
            <a:spcAft>
              <a:spcPct val="35000"/>
            </a:spcAft>
            <a:buNone/>
          </a:pPr>
          <a:r>
            <a:rPr lang="fr-FR" sz="1800" b="1" kern="1200" noProof="0" dirty="0"/>
            <a:t>Culture</a:t>
          </a:r>
        </a:p>
        <a:p>
          <a:pPr marL="0" lvl="0" indent="0" algn="ctr" defTabSz="800100" rtl="0">
            <a:lnSpc>
              <a:spcPct val="90000"/>
            </a:lnSpc>
            <a:spcBef>
              <a:spcPct val="0"/>
            </a:spcBef>
            <a:spcAft>
              <a:spcPct val="35000"/>
            </a:spcAft>
            <a:buNone/>
          </a:pPr>
          <a:r>
            <a:rPr lang="fr-FR" sz="1800" b="0" strike="sngStrike" kern="1200" noProof="0" dirty="0"/>
            <a:t>- Les recettes les plus populaires en France</a:t>
          </a:r>
        </a:p>
      </dsp:txBody>
      <dsp:txXfrm>
        <a:off x="7366733" y="1221784"/>
        <a:ext cx="3574968" cy="1221784"/>
      </dsp:txXfrm>
    </dsp:sp>
    <dsp:sp modelId="{6D76E5FF-7D2E-406A-B668-9F0EAFB414C8}">
      <dsp:nvSpPr>
        <dsp:cNvPr id="0" name=""/>
        <dsp:cNvSpPr/>
      </dsp:nvSpPr>
      <dsp:spPr>
        <a:xfrm>
          <a:off x="8645650" y="183267"/>
          <a:ext cx="1017135" cy="1017135"/>
        </a:xfrm>
        <a:prstGeom prst="ellipse">
          <a:avLst/>
        </a:prstGeom>
        <a:blipFill>
          <a:blip xmlns:r="http://schemas.openxmlformats.org/officeDocument/2006/relationships" r:embed="rId3"/>
          <a:srcRect/>
          <a:stretch>
            <a:fillRect/>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3EE7165-49A2-4209-A007-09C882F50B45}">
      <dsp:nvSpPr>
        <dsp:cNvPr id="0" name=""/>
        <dsp:cNvSpPr/>
      </dsp:nvSpPr>
      <dsp:spPr>
        <a:xfrm>
          <a:off x="399399" y="3046607"/>
          <a:ext cx="10128488" cy="7853"/>
        </a:xfrm>
        <a:prstGeom prst="leftRightArrow">
          <a:avLst/>
        </a:prstGeom>
        <a:solidFill>
          <a:schemeClr val="accent2">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6697" y="0"/>
          <a:ext cx="1242714" cy="365124"/>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 Starter</a:t>
          </a:r>
          <a:endParaRPr lang="fr-FR" sz="1200" kern="1200" dirty="0"/>
        </a:p>
      </dsp:txBody>
      <dsp:txXfrm>
        <a:off x="6697" y="0"/>
        <a:ext cx="1151433" cy="365124"/>
      </dsp:txXfrm>
    </dsp:sp>
    <dsp:sp modelId="{2F548C05-5D23-47B9-9153-0D08392EF497}">
      <dsp:nvSpPr>
        <dsp:cNvPr id="0" name=""/>
        <dsp:cNvSpPr/>
      </dsp:nvSpPr>
      <dsp:spPr>
        <a:xfrm>
          <a:off x="100086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 C. texte</a:t>
          </a:r>
          <a:endParaRPr lang="fr-FR" sz="1200" kern="1200" dirty="0"/>
        </a:p>
      </dsp:txBody>
      <dsp:txXfrm>
        <a:off x="1183431" y="0"/>
        <a:ext cx="877590" cy="365124"/>
      </dsp:txXfrm>
    </dsp:sp>
    <dsp:sp modelId="{07D5B92C-B88D-4097-96C2-28859F65CA7F}">
      <dsp:nvSpPr>
        <dsp:cNvPr id="0" name=""/>
        <dsp:cNvSpPr/>
      </dsp:nvSpPr>
      <dsp:spPr>
        <a:xfrm>
          <a:off x="1995041"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aliments</a:t>
          </a:r>
          <a:endParaRPr lang="fr-FR" sz="1200" kern="1200" dirty="0"/>
        </a:p>
      </dsp:txBody>
      <dsp:txXfrm>
        <a:off x="2177603" y="0"/>
        <a:ext cx="877590" cy="365124"/>
      </dsp:txXfrm>
    </dsp:sp>
    <dsp:sp modelId="{0BF32CFA-15F8-41C4-A152-C55FC3476C2D}">
      <dsp:nvSpPr>
        <dsp:cNvPr id="0" name=""/>
        <dsp:cNvSpPr/>
      </dsp:nvSpPr>
      <dsp:spPr>
        <a:xfrm>
          <a:off x="2989213" y="0"/>
          <a:ext cx="1242714" cy="36512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IV. Gr: qté définie</a:t>
          </a:r>
          <a:endParaRPr lang="fr-FR" sz="1200" kern="1200" dirty="0"/>
        </a:p>
      </dsp:txBody>
      <dsp:txXfrm>
        <a:off x="3171775" y="0"/>
        <a:ext cx="877590" cy="365124"/>
      </dsp:txXfrm>
    </dsp:sp>
    <dsp:sp modelId="{56B9543B-0CB2-4BC7-931C-14EE9E24960A}">
      <dsp:nvSpPr>
        <dsp:cNvPr id="0" name=""/>
        <dsp:cNvSpPr/>
      </dsp:nvSpPr>
      <dsp:spPr>
        <a:xfrm>
          <a:off x="3983385"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 Gr: qté indéfinie</a:t>
          </a:r>
          <a:endParaRPr lang="fr-FR" sz="1200" kern="1200" dirty="0"/>
        </a:p>
      </dsp:txBody>
      <dsp:txXfrm>
        <a:off x="4165947" y="0"/>
        <a:ext cx="877590" cy="365124"/>
      </dsp:txXfrm>
    </dsp:sp>
    <dsp:sp modelId="{9FAE840A-45EF-4838-804D-7D38725257B5}">
      <dsp:nvSpPr>
        <dsp:cNvPr id="0" name=""/>
        <dsp:cNvSpPr/>
      </dsp:nvSpPr>
      <dsp:spPr>
        <a:xfrm>
          <a:off x="4977557"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actions</a:t>
          </a:r>
          <a:endParaRPr lang="fr-FR" sz="1200" kern="1200" dirty="0"/>
        </a:p>
      </dsp:txBody>
      <dsp:txXfrm>
        <a:off x="5160119" y="0"/>
        <a:ext cx="877590" cy="365124"/>
      </dsp:txXfrm>
    </dsp:sp>
    <dsp:sp modelId="{2CC4FF6B-995D-4E35-BB3F-77D64CD4A0D0}">
      <dsp:nvSpPr>
        <dsp:cNvPr id="0" name=""/>
        <dsp:cNvSpPr/>
      </dsp:nvSpPr>
      <dsp:spPr>
        <a:xfrm>
          <a:off x="597172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 Gr: COD</a:t>
          </a:r>
          <a:endParaRPr lang="fr-FR" sz="1200" kern="1200" dirty="0"/>
        </a:p>
      </dsp:txBody>
      <dsp:txXfrm>
        <a:off x="6154291" y="0"/>
        <a:ext cx="877590" cy="365124"/>
      </dsp:txXfrm>
    </dsp:sp>
    <dsp:sp modelId="{E0020522-8D25-4C40-9ABB-B5A802558AAC}">
      <dsp:nvSpPr>
        <dsp:cNvPr id="0" name=""/>
        <dsp:cNvSpPr/>
      </dsp:nvSpPr>
      <dsp:spPr>
        <a:xfrm>
          <a:off x="6965900"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VIII. Gr: prés. progressif</a:t>
          </a:r>
          <a:endParaRPr lang="fr-FR" sz="1200" kern="1200" dirty="0"/>
        </a:p>
      </dsp:txBody>
      <dsp:txXfrm>
        <a:off x="7148462" y="0"/>
        <a:ext cx="877590" cy="365124"/>
      </dsp:txXfrm>
    </dsp:sp>
    <dsp:sp modelId="{6EE9DACF-3558-46D5-AD94-BB48E49F1489}">
      <dsp:nvSpPr>
        <dsp:cNvPr id="0" name=""/>
        <dsp:cNvSpPr/>
      </dsp:nvSpPr>
      <dsp:spPr>
        <a:xfrm>
          <a:off x="7960072"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connecteurs</a:t>
          </a:r>
          <a:endParaRPr lang="fr-FR" sz="1200" kern="1200" dirty="0"/>
        </a:p>
      </dsp:txBody>
      <dsp:txXfrm>
        <a:off x="8142634" y="0"/>
        <a:ext cx="877590" cy="365124"/>
      </dsp:txXfrm>
    </dsp:sp>
    <dsp:sp modelId="{B5879791-AD02-494D-9D78-6C22396A75B7}">
      <dsp:nvSpPr>
        <dsp:cNvPr id="0" name=""/>
        <dsp:cNvSpPr/>
      </dsp:nvSpPr>
      <dsp:spPr>
        <a:xfrm>
          <a:off x="8954244"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opinion</a:t>
          </a:r>
          <a:endParaRPr lang="fr-FR" sz="1200" kern="1200" dirty="0"/>
        </a:p>
      </dsp:txBody>
      <dsp:txXfrm>
        <a:off x="9136806" y="0"/>
        <a:ext cx="877590" cy="365124"/>
      </dsp:txXfrm>
    </dsp:sp>
    <dsp:sp modelId="{92430BDE-7174-4B03-866C-936903DF07F9}">
      <dsp:nvSpPr>
        <dsp:cNvPr id="0" name=""/>
        <dsp:cNvSpPr/>
      </dsp:nvSpPr>
      <dsp:spPr>
        <a:xfrm>
          <a:off x="9948416"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 Phonétique</a:t>
          </a:r>
          <a:endParaRPr lang="fr-FR" sz="1200" kern="1200" dirty="0"/>
        </a:p>
      </dsp:txBody>
      <dsp:txXfrm>
        <a:off x="10130978" y="0"/>
        <a:ext cx="877590" cy="365124"/>
      </dsp:txXfrm>
    </dsp:sp>
    <dsp:sp modelId="{2CB68F4E-D058-4ECE-8D28-436B2D71DCC9}">
      <dsp:nvSpPr>
        <dsp:cNvPr id="0" name=""/>
        <dsp:cNvSpPr/>
      </dsp:nvSpPr>
      <dsp:spPr>
        <a:xfrm>
          <a:off x="10942588"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XII. Production</a:t>
          </a:r>
          <a:endParaRPr lang="fr-FR" sz="1200" kern="1200" dirty="0"/>
        </a:p>
      </dsp:txBody>
      <dsp:txXfrm>
        <a:off x="11125150" y="0"/>
        <a:ext cx="877590" cy="365124"/>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6697" y="0"/>
          <a:ext cx="1242714" cy="365124"/>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 Starter</a:t>
          </a:r>
          <a:endParaRPr lang="fr-FR" sz="1200" kern="1200" dirty="0"/>
        </a:p>
      </dsp:txBody>
      <dsp:txXfrm>
        <a:off x="6697" y="0"/>
        <a:ext cx="1151433" cy="365124"/>
      </dsp:txXfrm>
    </dsp:sp>
    <dsp:sp modelId="{2F548C05-5D23-47B9-9153-0D08392EF497}">
      <dsp:nvSpPr>
        <dsp:cNvPr id="0" name=""/>
        <dsp:cNvSpPr/>
      </dsp:nvSpPr>
      <dsp:spPr>
        <a:xfrm>
          <a:off x="100086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 C. texte</a:t>
          </a:r>
          <a:endParaRPr lang="fr-FR" sz="1200" kern="1200" dirty="0"/>
        </a:p>
      </dsp:txBody>
      <dsp:txXfrm>
        <a:off x="1183431" y="0"/>
        <a:ext cx="877590" cy="365124"/>
      </dsp:txXfrm>
    </dsp:sp>
    <dsp:sp modelId="{07D5B92C-B88D-4097-96C2-28859F65CA7F}">
      <dsp:nvSpPr>
        <dsp:cNvPr id="0" name=""/>
        <dsp:cNvSpPr/>
      </dsp:nvSpPr>
      <dsp:spPr>
        <a:xfrm>
          <a:off x="1995041"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aliments</a:t>
          </a:r>
          <a:endParaRPr lang="fr-FR" sz="1200" kern="1200" dirty="0"/>
        </a:p>
      </dsp:txBody>
      <dsp:txXfrm>
        <a:off x="2177603" y="0"/>
        <a:ext cx="877590" cy="365124"/>
      </dsp:txXfrm>
    </dsp:sp>
    <dsp:sp modelId="{0BF32CFA-15F8-41C4-A152-C55FC3476C2D}">
      <dsp:nvSpPr>
        <dsp:cNvPr id="0" name=""/>
        <dsp:cNvSpPr/>
      </dsp:nvSpPr>
      <dsp:spPr>
        <a:xfrm>
          <a:off x="2989213" y="0"/>
          <a:ext cx="1242714" cy="36512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IV. Gr: qté définie</a:t>
          </a:r>
          <a:endParaRPr lang="fr-FR" sz="1200" kern="1200" dirty="0"/>
        </a:p>
      </dsp:txBody>
      <dsp:txXfrm>
        <a:off x="3171775" y="0"/>
        <a:ext cx="877590" cy="365124"/>
      </dsp:txXfrm>
    </dsp:sp>
    <dsp:sp modelId="{56B9543B-0CB2-4BC7-931C-14EE9E24960A}">
      <dsp:nvSpPr>
        <dsp:cNvPr id="0" name=""/>
        <dsp:cNvSpPr/>
      </dsp:nvSpPr>
      <dsp:spPr>
        <a:xfrm>
          <a:off x="3983385"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 Gr: qté indéfinie</a:t>
          </a:r>
          <a:endParaRPr lang="fr-FR" sz="1200" kern="1200" dirty="0"/>
        </a:p>
      </dsp:txBody>
      <dsp:txXfrm>
        <a:off x="4165947" y="0"/>
        <a:ext cx="877590" cy="365124"/>
      </dsp:txXfrm>
    </dsp:sp>
    <dsp:sp modelId="{9FAE840A-45EF-4838-804D-7D38725257B5}">
      <dsp:nvSpPr>
        <dsp:cNvPr id="0" name=""/>
        <dsp:cNvSpPr/>
      </dsp:nvSpPr>
      <dsp:spPr>
        <a:xfrm>
          <a:off x="4977557"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actions</a:t>
          </a:r>
          <a:endParaRPr lang="fr-FR" sz="1200" kern="1200" dirty="0"/>
        </a:p>
      </dsp:txBody>
      <dsp:txXfrm>
        <a:off x="5160119" y="0"/>
        <a:ext cx="877590" cy="365124"/>
      </dsp:txXfrm>
    </dsp:sp>
    <dsp:sp modelId="{2CC4FF6B-995D-4E35-BB3F-77D64CD4A0D0}">
      <dsp:nvSpPr>
        <dsp:cNvPr id="0" name=""/>
        <dsp:cNvSpPr/>
      </dsp:nvSpPr>
      <dsp:spPr>
        <a:xfrm>
          <a:off x="597172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 Gr: COD</a:t>
          </a:r>
          <a:endParaRPr lang="fr-FR" sz="1200" kern="1200" dirty="0"/>
        </a:p>
      </dsp:txBody>
      <dsp:txXfrm>
        <a:off x="6154291" y="0"/>
        <a:ext cx="877590" cy="365124"/>
      </dsp:txXfrm>
    </dsp:sp>
    <dsp:sp modelId="{E0020522-8D25-4C40-9ABB-B5A802558AAC}">
      <dsp:nvSpPr>
        <dsp:cNvPr id="0" name=""/>
        <dsp:cNvSpPr/>
      </dsp:nvSpPr>
      <dsp:spPr>
        <a:xfrm>
          <a:off x="6965900"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VIII. Gr: prés. progressif</a:t>
          </a:r>
          <a:endParaRPr lang="fr-FR" sz="1200" kern="1200" dirty="0"/>
        </a:p>
      </dsp:txBody>
      <dsp:txXfrm>
        <a:off x="7148462" y="0"/>
        <a:ext cx="877590" cy="365124"/>
      </dsp:txXfrm>
    </dsp:sp>
    <dsp:sp modelId="{6EE9DACF-3558-46D5-AD94-BB48E49F1489}">
      <dsp:nvSpPr>
        <dsp:cNvPr id="0" name=""/>
        <dsp:cNvSpPr/>
      </dsp:nvSpPr>
      <dsp:spPr>
        <a:xfrm>
          <a:off x="7960072"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connecteurs</a:t>
          </a:r>
          <a:endParaRPr lang="fr-FR" sz="1200" kern="1200" dirty="0"/>
        </a:p>
      </dsp:txBody>
      <dsp:txXfrm>
        <a:off x="8142634" y="0"/>
        <a:ext cx="877590" cy="365124"/>
      </dsp:txXfrm>
    </dsp:sp>
    <dsp:sp modelId="{B5879791-AD02-494D-9D78-6C22396A75B7}">
      <dsp:nvSpPr>
        <dsp:cNvPr id="0" name=""/>
        <dsp:cNvSpPr/>
      </dsp:nvSpPr>
      <dsp:spPr>
        <a:xfrm>
          <a:off x="8954244"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opinion</a:t>
          </a:r>
          <a:endParaRPr lang="fr-FR" sz="1200" kern="1200" dirty="0"/>
        </a:p>
      </dsp:txBody>
      <dsp:txXfrm>
        <a:off x="9136806" y="0"/>
        <a:ext cx="877590" cy="365124"/>
      </dsp:txXfrm>
    </dsp:sp>
    <dsp:sp modelId="{92430BDE-7174-4B03-866C-936903DF07F9}">
      <dsp:nvSpPr>
        <dsp:cNvPr id="0" name=""/>
        <dsp:cNvSpPr/>
      </dsp:nvSpPr>
      <dsp:spPr>
        <a:xfrm>
          <a:off x="9948416"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 Phonétique</a:t>
          </a:r>
          <a:endParaRPr lang="fr-FR" sz="1200" kern="1200" dirty="0"/>
        </a:p>
      </dsp:txBody>
      <dsp:txXfrm>
        <a:off x="10130978" y="0"/>
        <a:ext cx="877590" cy="365124"/>
      </dsp:txXfrm>
    </dsp:sp>
    <dsp:sp modelId="{2CB68F4E-D058-4ECE-8D28-436B2D71DCC9}">
      <dsp:nvSpPr>
        <dsp:cNvPr id="0" name=""/>
        <dsp:cNvSpPr/>
      </dsp:nvSpPr>
      <dsp:spPr>
        <a:xfrm>
          <a:off x="10942588"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XII. Production</a:t>
          </a:r>
          <a:endParaRPr lang="fr-FR" sz="1200" kern="1200" dirty="0"/>
        </a:p>
      </dsp:txBody>
      <dsp:txXfrm>
        <a:off x="11125150" y="0"/>
        <a:ext cx="877590" cy="365124"/>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6697" y="0"/>
          <a:ext cx="1242714" cy="365124"/>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 Starter</a:t>
          </a:r>
          <a:endParaRPr lang="fr-FR" sz="1200" kern="1200" dirty="0"/>
        </a:p>
      </dsp:txBody>
      <dsp:txXfrm>
        <a:off x="6697" y="0"/>
        <a:ext cx="1151433" cy="365124"/>
      </dsp:txXfrm>
    </dsp:sp>
    <dsp:sp modelId="{2F548C05-5D23-47B9-9153-0D08392EF497}">
      <dsp:nvSpPr>
        <dsp:cNvPr id="0" name=""/>
        <dsp:cNvSpPr/>
      </dsp:nvSpPr>
      <dsp:spPr>
        <a:xfrm>
          <a:off x="100086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 C. texte</a:t>
          </a:r>
          <a:endParaRPr lang="fr-FR" sz="1200" kern="1200" dirty="0"/>
        </a:p>
      </dsp:txBody>
      <dsp:txXfrm>
        <a:off x="1183431" y="0"/>
        <a:ext cx="877590" cy="365124"/>
      </dsp:txXfrm>
    </dsp:sp>
    <dsp:sp modelId="{07D5B92C-B88D-4097-96C2-28859F65CA7F}">
      <dsp:nvSpPr>
        <dsp:cNvPr id="0" name=""/>
        <dsp:cNvSpPr/>
      </dsp:nvSpPr>
      <dsp:spPr>
        <a:xfrm>
          <a:off x="1995041"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aliments</a:t>
          </a:r>
          <a:endParaRPr lang="fr-FR" sz="1200" kern="1200" dirty="0"/>
        </a:p>
      </dsp:txBody>
      <dsp:txXfrm>
        <a:off x="2177603" y="0"/>
        <a:ext cx="877590" cy="365124"/>
      </dsp:txXfrm>
    </dsp:sp>
    <dsp:sp modelId="{0BF32CFA-15F8-41C4-A152-C55FC3476C2D}">
      <dsp:nvSpPr>
        <dsp:cNvPr id="0" name=""/>
        <dsp:cNvSpPr/>
      </dsp:nvSpPr>
      <dsp:spPr>
        <a:xfrm>
          <a:off x="2989213" y="0"/>
          <a:ext cx="1242714" cy="36512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IV. Gr: qté définie</a:t>
          </a:r>
          <a:endParaRPr lang="fr-FR" sz="1200" kern="1200" dirty="0"/>
        </a:p>
      </dsp:txBody>
      <dsp:txXfrm>
        <a:off x="3171775" y="0"/>
        <a:ext cx="877590" cy="365124"/>
      </dsp:txXfrm>
    </dsp:sp>
    <dsp:sp modelId="{56B9543B-0CB2-4BC7-931C-14EE9E24960A}">
      <dsp:nvSpPr>
        <dsp:cNvPr id="0" name=""/>
        <dsp:cNvSpPr/>
      </dsp:nvSpPr>
      <dsp:spPr>
        <a:xfrm>
          <a:off x="3983385"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 Gr: qté indéfinie</a:t>
          </a:r>
          <a:endParaRPr lang="fr-FR" sz="1200" kern="1200" dirty="0"/>
        </a:p>
      </dsp:txBody>
      <dsp:txXfrm>
        <a:off x="4165947" y="0"/>
        <a:ext cx="877590" cy="365124"/>
      </dsp:txXfrm>
    </dsp:sp>
    <dsp:sp modelId="{9FAE840A-45EF-4838-804D-7D38725257B5}">
      <dsp:nvSpPr>
        <dsp:cNvPr id="0" name=""/>
        <dsp:cNvSpPr/>
      </dsp:nvSpPr>
      <dsp:spPr>
        <a:xfrm>
          <a:off x="4977557"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actions</a:t>
          </a:r>
          <a:endParaRPr lang="fr-FR" sz="1200" kern="1200" dirty="0"/>
        </a:p>
      </dsp:txBody>
      <dsp:txXfrm>
        <a:off x="5160119" y="0"/>
        <a:ext cx="877590" cy="365124"/>
      </dsp:txXfrm>
    </dsp:sp>
    <dsp:sp modelId="{2CC4FF6B-995D-4E35-BB3F-77D64CD4A0D0}">
      <dsp:nvSpPr>
        <dsp:cNvPr id="0" name=""/>
        <dsp:cNvSpPr/>
      </dsp:nvSpPr>
      <dsp:spPr>
        <a:xfrm>
          <a:off x="597172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 Gr: COD</a:t>
          </a:r>
          <a:endParaRPr lang="fr-FR" sz="1200" kern="1200" dirty="0"/>
        </a:p>
      </dsp:txBody>
      <dsp:txXfrm>
        <a:off x="6154291" y="0"/>
        <a:ext cx="877590" cy="365124"/>
      </dsp:txXfrm>
    </dsp:sp>
    <dsp:sp modelId="{E0020522-8D25-4C40-9ABB-B5A802558AAC}">
      <dsp:nvSpPr>
        <dsp:cNvPr id="0" name=""/>
        <dsp:cNvSpPr/>
      </dsp:nvSpPr>
      <dsp:spPr>
        <a:xfrm>
          <a:off x="6965900"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VIII. Gr: prés. progressif</a:t>
          </a:r>
          <a:endParaRPr lang="fr-FR" sz="1200" kern="1200" dirty="0"/>
        </a:p>
      </dsp:txBody>
      <dsp:txXfrm>
        <a:off x="7148462" y="0"/>
        <a:ext cx="877590" cy="365124"/>
      </dsp:txXfrm>
    </dsp:sp>
    <dsp:sp modelId="{6EE9DACF-3558-46D5-AD94-BB48E49F1489}">
      <dsp:nvSpPr>
        <dsp:cNvPr id="0" name=""/>
        <dsp:cNvSpPr/>
      </dsp:nvSpPr>
      <dsp:spPr>
        <a:xfrm>
          <a:off x="7960072"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connecteurs</a:t>
          </a:r>
          <a:endParaRPr lang="fr-FR" sz="1200" kern="1200" dirty="0"/>
        </a:p>
      </dsp:txBody>
      <dsp:txXfrm>
        <a:off x="8142634" y="0"/>
        <a:ext cx="877590" cy="365124"/>
      </dsp:txXfrm>
    </dsp:sp>
    <dsp:sp modelId="{B5879791-AD02-494D-9D78-6C22396A75B7}">
      <dsp:nvSpPr>
        <dsp:cNvPr id="0" name=""/>
        <dsp:cNvSpPr/>
      </dsp:nvSpPr>
      <dsp:spPr>
        <a:xfrm>
          <a:off x="8954244"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opinion</a:t>
          </a:r>
          <a:endParaRPr lang="fr-FR" sz="1200" kern="1200" dirty="0"/>
        </a:p>
      </dsp:txBody>
      <dsp:txXfrm>
        <a:off x="9136806" y="0"/>
        <a:ext cx="877590" cy="365124"/>
      </dsp:txXfrm>
    </dsp:sp>
    <dsp:sp modelId="{92430BDE-7174-4B03-866C-936903DF07F9}">
      <dsp:nvSpPr>
        <dsp:cNvPr id="0" name=""/>
        <dsp:cNvSpPr/>
      </dsp:nvSpPr>
      <dsp:spPr>
        <a:xfrm>
          <a:off x="9948416"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 Phonétique</a:t>
          </a:r>
          <a:endParaRPr lang="fr-FR" sz="1200" kern="1200" dirty="0"/>
        </a:p>
      </dsp:txBody>
      <dsp:txXfrm>
        <a:off x="10130978" y="0"/>
        <a:ext cx="877590" cy="365124"/>
      </dsp:txXfrm>
    </dsp:sp>
    <dsp:sp modelId="{2CB68F4E-D058-4ECE-8D28-436B2D71DCC9}">
      <dsp:nvSpPr>
        <dsp:cNvPr id="0" name=""/>
        <dsp:cNvSpPr/>
      </dsp:nvSpPr>
      <dsp:spPr>
        <a:xfrm>
          <a:off x="10942588"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XII. Production</a:t>
          </a:r>
          <a:endParaRPr lang="fr-FR" sz="1200" kern="1200" dirty="0"/>
        </a:p>
      </dsp:txBody>
      <dsp:txXfrm>
        <a:off x="11125150" y="0"/>
        <a:ext cx="877590" cy="365124"/>
      </dsp:txXfrm>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6697" y="0"/>
          <a:ext cx="1242714" cy="365124"/>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 Starter</a:t>
          </a:r>
          <a:endParaRPr lang="fr-FR" sz="1200" kern="1200" dirty="0"/>
        </a:p>
      </dsp:txBody>
      <dsp:txXfrm>
        <a:off x="6697" y="0"/>
        <a:ext cx="1151433" cy="365124"/>
      </dsp:txXfrm>
    </dsp:sp>
    <dsp:sp modelId="{2F548C05-5D23-47B9-9153-0D08392EF497}">
      <dsp:nvSpPr>
        <dsp:cNvPr id="0" name=""/>
        <dsp:cNvSpPr/>
      </dsp:nvSpPr>
      <dsp:spPr>
        <a:xfrm>
          <a:off x="100086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 C. texte</a:t>
          </a:r>
          <a:endParaRPr lang="fr-FR" sz="1200" kern="1200" dirty="0"/>
        </a:p>
      </dsp:txBody>
      <dsp:txXfrm>
        <a:off x="1183431" y="0"/>
        <a:ext cx="877590" cy="365124"/>
      </dsp:txXfrm>
    </dsp:sp>
    <dsp:sp modelId="{07D5B92C-B88D-4097-96C2-28859F65CA7F}">
      <dsp:nvSpPr>
        <dsp:cNvPr id="0" name=""/>
        <dsp:cNvSpPr/>
      </dsp:nvSpPr>
      <dsp:spPr>
        <a:xfrm>
          <a:off x="1995041"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aliments</a:t>
          </a:r>
          <a:endParaRPr lang="fr-FR" sz="1200" kern="1200" dirty="0"/>
        </a:p>
      </dsp:txBody>
      <dsp:txXfrm>
        <a:off x="2177603" y="0"/>
        <a:ext cx="877590" cy="365124"/>
      </dsp:txXfrm>
    </dsp:sp>
    <dsp:sp modelId="{0BF32CFA-15F8-41C4-A152-C55FC3476C2D}">
      <dsp:nvSpPr>
        <dsp:cNvPr id="0" name=""/>
        <dsp:cNvSpPr/>
      </dsp:nvSpPr>
      <dsp:spPr>
        <a:xfrm>
          <a:off x="2989213" y="0"/>
          <a:ext cx="1242714" cy="36512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IV. Gr: qté définie</a:t>
          </a:r>
          <a:endParaRPr lang="fr-FR" sz="1200" kern="1200" dirty="0"/>
        </a:p>
      </dsp:txBody>
      <dsp:txXfrm>
        <a:off x="3171775" y="0"/>
        <a:ext cx="877590" cy="365124"/>
      </dsp:txXfrm>
    </dsp:sp>
    <dsp:sp modelId="{56B9543B-0CB2-4BC7-931C-14EE9E24960A}">
      <dsp:nvSpPr>
        <dsp:cNvPr id="0" name=""/>
        <dsp:cNvSpPr/>
      </dsp:nvSpPr>
      <dsp:spPr>
        <a:xfrm>
          <a:off x="3983385"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 Gr: qté indéfinie</a:t>
          </a:r>
          <a:endParaRPr lang="fr-FR" sz="1200" kern="1200" dirty="0"/>
        </a:p>
      </dsp:txBody>
      <dsp:txXfrm>
        <a:off x="4165947" y="0"/>
        <a:ext cx="877590" cy="365124"/>
      </dsp:txXfrm>
    </dsp:sp>
    <dsp:sp modelId="{9FAE840A-45EF-4838-804D-7D38725257B5}">
      <dsp:nvSpPr>
        <dsp:cNvPr id="0" name=""/>
        <dsp:cNvSpPr/>
      </dsp:nvSpPr>
      <dsp:spPr>
        <a:xfrm>
          <a:off x="4977557"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actions</a:t>
          </a:r>
          <a:endParaRPr lang="fr-FR" sz="1200" kern="1200" dirty="0"/>
        </a:p>
      </dsp:txBody>
      <dsp:txXfrm>
        <a:off x="5160119" y="0"/>
        <a:ext cx="877590" cy="365124"/>
      </dsp:txXfrm>
    </dsp:sp>
    <dsp:sp modelId="{2CC4FF6B-995D-4E35-BB3F-77D64CD4A0D0}">
      <dsp:nvSpPr>
        <dsp:cNvPr id="0" name=""/>
        <dsp:cNvSpPr/>
      </dsp:nvSpPr>
      <dsp:spPr>
        <a:xfrm>
          <a:off x="597172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 Gr: COD</a:t>
          </a:r>
          <a:endParaRPr lang="fr-FR" sz="1200" kern="1200" dirty="0"/>
        </a:p>
      </dsp:txBody>
      <dsp:txXfrm>
        <a:off x="6154291" y="0"/>
        <a:ext cx="877590" cy="365124"/>
      </dsp:txXfrm>
    </dsp:sp>
    <dsp:sp modelId="{E0020522-8D25-4C40-9ABB-B5A802558AAC}">
      <dsp:nvSpPr>
        <dsp:cNvPr id="0" name=""/>
        <dsp:cNvSpPr/>
      </dsp:nvSpPr>
      <dsp:spPr>
        <a:xfrm>
          <a:off x="6965900"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VIII. Gr: prés. progressif</a:t>
          </a:r>
          <a:endParaRPr lang="fr-FR" sz="1200" kern="1200" dirty="0"/>
        </a:p>
      </dsp:txBody>
      <dsp:txXfrm>
        <a:off x="7148462" y="0"/>
        <a:ext cx="877590" cy="365124"/>
      </dsp:txXfrm>
    </dsp:sp>
    <dsp:sp modelId="{6EE9DACF-3558-46D5-AD94-BB48E49F1489}">
      <dsp:nvSpPr>
        <dsp:cNvPr id="0" name=""/>
        <dsp:cNvSpPr/>
      </dsp:nvSpPr>
      <dsp:spPr>
        <a:xfrm>
          <a:off x="7960072"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connecteurs</a:t>
          </a:r>
          <a:endParaRPr lang="fr-FR" sz="1200" kern="1200" dirty="0"/>
        </a:p>
      </dsp:txBody>
      <dsp:txXfrm>
        <a:off x="8142634" y="0"/>
        <a:ext cx="877590" cy="365124"/>
      </dsp:txXfrm>
    </dsp:sp>
    <dsp:sp modelId="{B5879791-AD02-494D-9D78-6C22396A75B7}">
      <dsp:nvSpPr>
        <dsp:cNvPr id="0" name=""/>
        <dsp:cNvSpPr/>
      </dsp:nvSpPr>
      <dsp:spPr>
        <a:xfrm>
          <a:off x="8954244"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opinion</a:t>
          </a:r>
          <a:endParaRPr lang="fr-FR" sz="1200" kern="1200" dirty="0"/>
        </a:p>
      </dsp:txBody>
      <dsp:txXfrm>
        <a:off x="9136806" y="0"/>
        <a:ext cx="877590" cy="365124"/>
      </dsp:txXfrm>
    </dsp:sp>
    <dsp:sp modelId="{92430BDE-7174-4B03-866C-936903DF07F9}">
      <dsp:nvSpPr>
        <dsp:cNvPr id="0" name=""/>
        <dsp:cNvSpPr/>
      </dsp:nvSpPr>
      <dsp:spPr>
        <a:xfrm>
          <a:off x="9948416"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 Phonétique</a:t>
          </a:r>
          <a:endParaRPr lang="fr-FR" sz="1200" kern="1200" dirty="0"/>
        </a:p>
      </dsp:txBody>
      <dsp:txXfrm>
        <a:off x="10130978" y="0"/>
        <a:ext cx="877590" cy="365124"/>
      </dsp:txXfrm>
    </dsp:sp>
    <dsp:sp modelId="{2CB68F4E-D058-4ECE-8D28-436B2D71DCC9}">
      <dsp:nvSpPr>
        <dsp:cNvPr id="0" name=""/>
        <dsp:cNvSpPr/>
      </dsp:nvSpPr>
      <dsp:spPr>
        <a:xfrm>
          <a:off x="10942588"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XII. Production</a:t>
          </a:r>
          <a:endParaRPr lang="fr-FR" sz="1200" kern="1200" dirty="0"/>
        </a:p>
      </dsp:txBody>
      <dsp:txXfrm>
        <a:off x="11125150" y="0"/>
        <a:ext cx="877590" cy="365124"/>
      </dsp:txXfrm>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6697" y="0"/>
          <a:ext cx="1242714" cy="365124"/>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 Starter</a:t>
          </a:r>
          <a:endParaRPr lang="fr-FR" sz="1200" kern="1200" dirty="0"/>
        </a:p>
      </dsp:txBody>
      <dsp:txXfrm>
        <a:off x="6697" y="0"/>
        <a:ext cx="1151433" cy="365124"/>
      </dsp:txXfrm>
    </dsp:sp>
    <dsp:sp modelId="{2F548C05-5D23-47B9-9153-0D08392EF497}">
      <dsp:nvSpPr>
        <dsp:cNvPr id="0" name=""/>
        <dsp:cNvSpPr/>
      </dsp:nvSpPr>
      <dsp:spPr>
        <a:xfrm>
          <a:off x="100086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 C. texte</a:t>
          </a:r>
          <a:endParaRPr lang="fr-FR" sz="1200" kern="1200" dirty="0"/>
        </a:p>
      </dsp:txBody>
      <dsp:txXfrm>
        <a:off x="1183431" y="0"/>
        <a:ext cx="877590" cy="365124"/>
      </dsp:txXfrm>
    </dsp:sp>
    <dsp:sp modelId="{07D5B92C-B88D-4097-96C2-28859F65CA7F}">
      <dsp:nvSpPr>
        <dsp:cNvPr id="0" name=""/>
        <dsp:cNvSpPr/>
      </dsp:nvSpPr>
      <dsp:spPr>
        <a:xfrm>
          <a:off x="1995041"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aliments</a:t>
          </a:r>
          <a:endParaRPr lang="fr-FR" sz="1200" kern="1200" dirty="0"/>
        </a:p>
      </dsp:txBody>
      <dsp:txXfrm>
        <a:off x="2177603" y="0"/>
        <a:ext cx="877590" cy="365124"/>
      </dsp:txXfrm>
    </dsp:sp>
    <dsp:sp modelId="{0BF32CFA-15F8-41C4-A152-C55FC3476C2D}">
      <dsp:nvSpPr>
        <dsp:cNvPr id="0" name=""/>
        <dsp:cNvSpPr/>
      </dsp:nvSpPr>
      <dsp:spPr>
        <a:xfrm>
          <a:off x="2989213" y="0"/>
          <a:ext cx="1242714" cy="36512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IV. Gr: qté définie</a:t>
          </a:r>
          <a:endParaRPr lang="fr-FR" sz="1200" kern="1200" dirty="0"/>
        </a:p>
      </dsp:txBody>
      <dsp:txXfrm>
        <a:off x="3171775" y="0"/>
        <a:ext cx="877590" cy="365124"/>
      </dsp:txXfrm>
    </dsp:sp>
    <dsp:sp modelId="{56B9543B-0CB2-4BC7-931C-14EE9E24960A}">
      <dsp:nvSpPr>
        <dsp:cNvPr id="0" name=""/>
        <dsp:cNvSpPr/>
      </dsp:nvSpPr>
      <dsp:spPr>
        <a:xfrm>
          <a:off x="3983385"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 Gr: qté indéfinie</a:t>
          </a:r>
          <a:endParaRPr lang="fr-FR" sz="1200" kern="1200" dirty="0"/>
        </a:p>
      </dsp:txBody>
      <dsp:txXfrm>
        <a:off x="4165947" y="0"/>
        <a:ext cx="877590" cy="365124"/>
      </dsp:txXfrm>
    </dsp:sp>
    <dsp:sp modelId="{9FAE840A-45EF-4838-804D-7D38725257B5}">
      <dsp:nvSpPr>
        <dsp:cNvPr id="0" name=""/>
        <dsp:cNvSpPr/>
      </dsp:nvSpPr>
      <dsp:spPr>
        <a:xfrm>
          <a:off x="4977557"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actions</a:t>
          </a:r>
          <a:endParaRPr lang="fr-FR" sz="1200" kern="1200" dirty="0"/>
        </a:p>
      </dsp:txBody>
      <dsp:txXfrm>
        <a:off x="5160119" y="0"/>
        <a:ext cx="877590" cy="365124"/>
      </dsp:txXfrm>
    </dsp:sp>
    <dsp:sp modelId="{2CC4FF6B-995D-4E35-BB3F-77D64CD4A0D0}">
      <dsp:nvSpPr>
        <dsp:cNvPr id="0" name=""/>
        <dsp:cNvSpPr/>
      </dsp:nvSpPr>
      <dsp:spPr>
        <a:xfrm>
          <a:off x="597172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 Gr: COD</a:t>
          </a:r>
          <a:endParaRPr lang="fr-FR" sz="1200" kern="1200" dirty="0"/>
        </a:p>
      </dsp:txBody>
      <dsp:txXfrm>
        <a:off x="6154291" y="0"/>
        <a:ext cx="877590" cy="365124"/>
      </dsp:txXfrm>
    </dsp:sp>
    <dsp:sp modelId="{E0020522-8D25-4C40-9ABB-B5A802558AAC}">
      <dsp:nvSpPr>
        <dsp:cNvPr id="0" name=""/>
        <dsp:cNvSpPr/>
      </dsp:nvSpPr>
      <dsp:spPr>
        <a:xfrm>
          <a:off x="6965900"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VIII. Gr: prés. progressif</a:t>
          </a:r>
          <a:endParaRPr lang="fr-FR" sz="1200" kern="1200" dirty="0"/>
        </a:p>
      </dsp:txBody>
      <dsp:txXfrm>
        <a:off x="7148462" y="0"/>
        <a:ext cx="877590" cy="365124"/>
      </dsp:txXfrm>
    </dsp:sp>
    <dsp:sp modelId="{6EE9DACF-3558-46D5-AD94-BB48E49F1489}">
      <dsp:nvSpPr>
        <dsp:cNvPr id="0" name=""/>
        <dsp:cNvSpPr/>
      </dsp:nvSpPr>
      <dsp:spPr>
        <a:xfrm>
          <a:off x="7960072"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connecteurs</a:t>
          </a:r>
          <a:endParaRPr lang="fr-FR" sz="1200" kern="1200" dirty="0"/>
        </a:p>
      </dsp:txBody>
      <dsp:txXfrm>
        <a:off x="8142634" y="0"/>
        <a:ext cx="877590" cy="365124"/>
      </dsp:txXfrm>
    </dsp:sp>
    <dsp:sp modelId="{B5879791-AD02-494D-9D78-6C22396A75B7}">
      <dsp:nvSpPr>
        <dsp:cNvPr id="0" name=""/>
        <dsp:cNvSpPr/>
      </dsp:nvSpPr>
      <dsp:spPr>
        <a:xfrm>
          <a:off x="8954244"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opinion</a:t>
          </a:r>
          <a:endParaRPr lang="fr-FR" sz="1200" kern="1200" dirty="0"/>
        </a:p>
      </dsp:txBody>
      <dsp:txXfrm>
        <a:off x="9136806" y="0"/>
        <a:ext cx="877590" cy="365124"/>
      </dsp:txXfrm>
    </dsp:sp>
    <dsp:sp modelId="{92430BDE-7174-4B03-866C-936903DF07F9}">
      <dsp:nvSpPr>
        <dsp:cNvPr id="0" name=""/>
        <dsp:cNvSpPr/>
      </dsp:nvSpPr>
      <dsp:spPr>
        <a:xfrm>
          <a:off x="9948416"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 Phonétique</a:t>
          </a:r>
          <a:endParaRPr lang="fr-FR" sz="1200" kern="1200" dirty="0"/>
        </a:p>
      </dsp:txBody>
      <dsp:txXfrm>
        <a:off x="10130978" y="0"/>
        <a:ext cx="877590" cy="365124"/>
      </dsp:txXfrm>
    </dsp:sp>
    <dsp:sp modelId="{2CB68F4E-D058-4ECE-8D28-436B2D71DCC9}">
      <dsp:nvSpPr>
        <dsp:cNvPr id="0" name=""/>
        <dsp:cNvSpPr/>
      </dsp:nvSpPr>
      <dsp:spPr>
        <a:xfrm>
          <a:off x="10942588"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XII. Production</a:t>
          </a:r>
          <a:endParaRPr lang="fr-FR" sz="1200" kern="1200" dirty="0"/>
        </a:p>
      </dsp:txBody>
      <dsp:txXfrm>
        <a:off x="11125150" y="0"/>
        <a:ext cx="877590" cy="36512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6697" y="0"/>
          <a:ext cx="1242714" cy="365124"/>
        </a:xfrm>
        <a:prstGeom prst="homePlate">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 Starter</a:t>
          </a:r>
          <a:endParaRPr lang="fr-FR" sz="1200" kern="1200" dirty="0"/>
        </a:p>
      </dsp:txBody>
      <dsp:txXfrm>
        <a:off x="6697" y="0"/>
        <a:ext cx="1151433" cy="365124"/>
      </dsp:txXfrm>
    </dsp:sp>
    <dsp:sp modelId="{2F548C05-5D23-47B9-9153-0D08392EF497}">
      <dsp:nvSpPr>
        <dsp:cNvPr id="0" name=""/>
        <dsp:cNvSpPr/>
      </dsp:nvSpPr>
      <dsp:spPr>
        <a:xfrm>
          <a:off x="100086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 C. texte</a:t>
          </a:r>
          <a:endParaRPr lang="fr-FR" sz="1200" kern="1200" dirty="0"/>
        </a:p>
      </dsp:txBody>
      <dsp:txXfrm>
        <a:off x="1183431" y="0"/>
        <a:ext cx="877590" cy="365124"/>
      </dsp:txXfrm>
    </dsp:sp>
    <dsp:sp modelId="{07D5B92C-B88D-4097-96C2-28859F65CA7F}">
      <dsp:nvSpPr>
        <dsp:cNvPr id="0" name=""/>
        <dsp:cNvSpPr/>
      </dsp:nvSpPr>
      <dsp:spPr>
        <a:xfrm>
          <a:off x="1995041"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aliments</a:t>
          </a:r>
          <a:endParaRPr lang="fr-FR" sz="1200" kern="1200" dirty="0"/>
        </a:p>
      </dsp:txBody>
      <dsp:txXfrm>
        <a:off x="2177603" y="0"/>
        <a:ext cx="877590" cy="365124"/>
      </dsp:txXfrm>
    </dsp:sp>
    <dsp:sp modelId="{0BF32CFA-15F8-41C4-A152-C55FC3476C2D}">
      <dsp:nvSpPr>
        <dsp:cNvPr id="0" name=""/>
        <dsp:cNvSpPr/>
      </dsp:nvSpPr>
      <dsp:spPr>
        <a:xfrm>
          <a:off x="2989213"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IV. Gr: qté définie</a:t>
          </a:r>
          <a:endParaRPr lang="fr-FR" sz="1200" kern="1200" dirty="0"/>
        </a:p>
      </dsp:txBody>
      <dsp:txXfrm>
        <a:off x="3171775" y="0"/>
        <a:ext cx="877590" cy="365124"/>
      </dsp:txXfrm>
    </dsp:sp>
    <dsp:sp modelId="{56B9543B-0CB2-4BC7-931C-14EE9E24960A}">
      <dsp:nvSpPr>
        <dsp:cNvPr id="0" name=""/>
        <dsp:cNvSpPr/>
      </dsp:nvSpPr>
      <dsp:spPr>
        <a:xfrm>
          <a:off x="3983385"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 Gr: qté indéfinie</a:t>
          </a:r>
          <a:endParaRPr lang="fr-FR" sz="1200" kern="1200" dirty="0"/>
        </a:p>
      </dsp:txBody>
      <dsp:txXfrm>
        <a:off x="4165947" y="0"/>
        <a:ext cx="877590" cy="365124"/>
      </dsp:txXfrm>
    </dsp:sp>
    <dsp:sp modelId="{9FAE840A-45EF-4838-804D-7D38725257B5}">
      <dsp:nvSpPr>
        <dsp:cNvPr id="0" name=""/>
        <dsp:cNvSpPr/>
      </dsp:nvSpPr>
      <dsp:spPr>
        <a:xfrm>
          <a:off x="4977557"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actions</a:t>
          </a:r>
          <a:endParaRPr lang="fr-FR" sz="1200" kern="1200" dirty="0"/>
        </a:p>
      </dsp:txBody>
      <dsp:txXfrm>
        <a:off x="5160119" y="0"/>
        <a:ext cx="877590" cy="365124"/>
      </dsp:txXfrm>
    </dsp:sp>
    <dsp:sp modelId="{2CC4FF6B-995D-4E35-BB3F-77D64CD4A0D0}">
      <dsp:nvSpPr>
        <dsp:cNvPr id="0" name=""/>
        <dsp:cNvSpPr/>
      </dsp:nvSpPr>
      <dsp:spPr>
        <a:xfrm>
          <a:off x="597172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 Gr: COD</a:t>
          </a:r>
          <a:endParaRPr lang="fr-FR" sz="1200" kern="1200" dirty="0"/>
        </a:p>
      </dsp:txBody>
      <dsp:txXfrm>
        <a:off x="6154291" y="0"/>
        <a:ext cx="877590" cy="365124"/>
      </dsp:txXfrm>
    </dsp:sp>
    <dsp:sp modelId="{E0020522-8D25-4C40-9ABB-B5A802558AAC}">
      <dsp:nvSpPr>
        <dsp:cNvPr id="0" name=""/>
        <dsp:cNvSpPr/>
      </dsp:nvSpPr>
      <dsp:spPr>
        <a:xfrm>
          <a:off x="6965900"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VIII. Gr: prés. progressif</a:t>
          </a:r>
          <a:endParaRPr lang="fr-FR" sz="1200" kern="1200" dirty="0"/>
        </a:p>
      </dsp:txBody>
      <dsp:txXfrm>
        <a:off x="7148462" y="0"/>
        <a:ext cx="877590" cy="365124"/>
      </dsp:txXfrm>
    </dsp:sp>
    <dsp:sp modelId="{6EE9DACF-3558-46D5-AD94-BB48E49F1489}">
      <dsp:nvSpPr>
        <dsp:cNvPr id="0" name=""/>
        <dsp:cNvSpPr/>
      </dsp:nvSpPr>
      <dsp:spPr>
        <a:xfrm>
          <a:off x="7960072"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connecteurs</a:t>
          </a:r>
          <a:endParaRPr lang="fr-FR" sz="1200" kern="1200" dirty="0"/>
        </a:p>
      </dsp:txBody>
      <dsp:txXfrm>
        <a:off x="8142634" y="0"/>
        <a:ext cx="877590" cy="365124"/>
      </dsp:txXfrm>
    </dsp:sp>
    <dsp:sp modelId="{B5879791-AD02-494D-9D78-6C22396A75B7}">
      <dsp:nvSpPr>
        <dsp:cNvPr id="0" name=""/>
        <dsp:cNvSpPr/>
      </dsp:nvSpPr>
      <dsp:spPr>
        <a:xfrm>
          <a:off x="8954244"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opinion</a:t>
          </a:r>
          <a:endParaRPr lang="fr-FR" sz="1200" kern="1200" dirty="0"/>
        </a:p>
      </dsp:txBody>
      <dsp:txXfrm>
        <a:off x="9136806" y="0"/>
        <a:ext cx="877590" cy="365124"/>
      </dsp:txXfrm>
    </dsp:sp>
    <dsp:sp modelId="{92430BDE-7174-4B03-866C-936903DF07F9}">
      <dsp:nvSpPr>
        <dsp:cNvPr id="0" name=""/>
        <dsp:cNvSpPr/>
      </dsp:nvSpPr>
      <dsp:spPr>
        <a:xfrm>
          <a:off x="9948416"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 Phonétique</a:t>
          </a:r>
          <a:endParaRPr lang="fr-FR" sz="1200" kern="1200" dirty="0"/>
        </a:p>
      </dsp:txBody>
      <dsp:txXfrm>
        <a:off x="10130978" y="0"/>
        <a:ext cx="877590" cy="365124"/>
      </dsp:txXfrm>
    </dsp:sp>
    <dsp:sp modelId="{2CB68F4E-D058-4ECE-8D28-436B2D71DCC9}">
      <dsp:nvSpPr>
        <dsp:cNvPr id="0" name=""/>
        <dsp:cNvSpPr/>
      </dsp:nvSpPr>
      <dsp:spPr>
        <a:xfrm>
          <a:off x="10942588"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XII. Production</a:t>
          </a:r>
          <a:endParaRPr lang="fr-FR" sz="1200" kern="1200" dirty="0"/>
        </a:p>
      </dsp:txBody>
      <dsp:txXfrm>
        <a:off x="11125150" y="0"/>
        <a:ext cx="877590" cy="365124"/>
      </dsp:txXfrm>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6697" y="0"/>
          <a:ext cx="1242714" cy="365124"/>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 Starter</a:t>
          </a:r>
          <a:endParaRPr lang="fr-FR" sz="1200" kern="1200" dirty="0"/>
        </a:p>
      </dsp:txBody>
      <dsp:txXfrm>
        <a:off x="6697" y="0"/>
        <a:ext cx="1151433" cy="365124"/>
      </dsp:txXfrm>
    </dsp:sp>
    <dsp:sp modelId="{2F548C05-5D23-47B9-9153-0D08392EF497}">
      <dsp:nvSpPr>
        <dsp:cNvPr id="0" name=""/>
        <dsp:cNvSpPr/>
      </dsp:nvSpPr>
      <dsp:spPr>
        <a:xfrm>
          <a:off x="100086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 C. texte</a:t>
          </a:r>
          <a:endParaRPr lang="fr-FR" sz="1200" kern="1200" dirty="0"/>
        </a:p>
      </dsp:txBody>
      <dsp:txXfrm>
        <a:off x="1183431" y="0"/>
        <a:ext cx="877590" cy="365124"/>
      </dsp:txXfrm>
    </dsp:sp>
    <dsp:sp modelId="{07D5B92C-B88D-4097-96C2-28859F65CA7F}">
      <dsp:nvSpPr>
        <dsp:cNvPr id="0" name=""/>
        <dsp:cNvSpPr/>
      </dsp:nvSpPr>
      <dsp:spPr>
        <a:xfrm>
          <a:off x="1995041"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aliments</a:t>
          </a:r>
          <a:endParaRPr lang="fr-FR" sz="1200" kern="1200" dirty="0"/>
        </a:p>
      </dsp:txBody>
      <dsp:txXfrm>
        <a:off x="2177603" y="0"/>
        <a:ext cx="877590" cy="365124"/>
      </dsp:txXfrm>
    </dsp:sp>
    <dsp:sp modelId="{0BF32CFA-15F8-41C4-A152-C55FC3476C2D}">
      <dsp:nvSpPr>
        <dsp:cNvPr id="0" name=""/>
        <dsp:cNvSpPr/>
      </dsp:nvSpPr>
      <dsp:spPr>
        <a:xfrm>
          <a:off x="2989213" y="0"/>
          <a:ext cx="1242714" cy="36512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IV. Gr: qté définie</a:t>
          </a:r>
          <a:endParaRPr lang="fr-FR" sz="1200" kern="1200" dirty="0"/>
        </a:p>
      </dsp:txBody>
      <dsp:txXfrm>
        <a:off x="3171775" y="0"/>
        <a:ext cx="877590" cy="365124"/>
      </dsp:txXfrm>
    </dsp:sp>
    <dsp:sp modelId="{56B9543B-0CB2-4BC7-931C-14EE9E24960A}">
      <dsp:nvSpPr>
        <dsp:cNvPr id="0" name=""/>
        <dsp:cNvSpPr/>
      </dsp:nvSpPr>
      <dsp:spPr>
        <a:xfrm>
          <a:off x="3983385"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 Gr: qté indéfinie</a:t>
          </a:r>
          <a:endParaRPr lang="fr-FR" sz="1200" kern="1200" dirty="0"/>
        </a:p>
      </dsp:txBody>
      <dsp:txXfrm>
        <a:off x="4165947" y="0"/>
        <a:ext cx="877590" cy="365124"/>
      </dsp:txXfrm>
    </dsp:sp>
    <dsp:sp modelId="{9FAE840A-45EF-4838-804D-7D38725257B5}">
      <dsp:nvSpPr>
        <dsp:cNvPr id="0" name=""/>
        <dsp:cNvSpPr/>
      </dsp:nvSpPr>
      <dsp:spPr>
        <a:xfrm>
          <a:off x="4977557"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actions</a:t>
          </a:r>
          <a:endParaRPr lang="fr-FR" sz="1200" kern="1200" dirty="0"/>
        </a:p>
      </dsp:txBody>
      <dsp:txXfrm>
        <a:off x="5160119" y="0"/>
        <a:ext cx="877590" cy="365124"/>
      </dsp:txXfrm>
    </dsp:sp>
    <dsp:sp modelId="{2CC4FF6B-995D-4E35-BB3F-77D64CD4A0D0}">
      <dsp:nvSpPr>
        <dsp:cNvPr id="0" name=""/>
        <dsp:cNvSpPr/>
      </dsp:nvSpPr>
      <dsp:spPr>
        <a:xfrm>
          <a:off x="597172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 Gr: COD</a:t>
          </a:r>
          <a:endParaRPr lang="fr-FR" sz="1200" kern="1200" dirty="0"/>
        </a:p>
      </dsp:txBody>
      <dsp:txXfrm>
        <a:off x="6154291" y="0"/>
        <a:ext cx="877590" cy="365124"/>
      </dsp:txXfrm>
    </dsp:sp>
    <dsp:sp modelId="{E0020522-8D25-4C40-9ABB-B5A802558AAC}">
      <dsp:nvSpPr>
        <dsp:cNvPr id="0" name=""/>
        <dsp:cNvSpPr/>
      </dsp:nvSpPr>
      <dsp:spPr>
        <a:xfrm>
          <a:off x="6965900"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VIII. Gr: prés. progressif</a:t>
          </a:r>
          <a:endParaRPr lang="fr-FR" sz="1200" kern="1200" dirty="0"/>
        </a:p>
      </dsp:txBody>
      <dsp:txXfrm>
        <a:off x="7148462" y="0"/>
        <a:ext cx="877590" cy="365124"/>
      </dsp:txXfrm>
    </dsp:sp>
    <dsp:sp modelId="{6EE9DACF-3558-46D5-AD94-BB48E49F1489}">
      <dsp:nvSpPr>
        <dsp:cNvPr id="0" name=""/>
        <dsp:cNvSpPr/>
      </dsp:nvSpPr>
      <dsp:spPr>
        <a:xfrm>
          <a:off x="7960072"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connecteurs</a:t>
          </a:r>
          <a:endParaRPr lang="fr-FR" sz="1200" kern="1200" dirty="0"/>
        </a:p>
      </dsp:txBody>
      <dsp:txXfrm>
        <a:off x="8142634" y="0"/>
        <a:ext cx="877590" cy="365124"/>
      </dsp:txXfrm>
    </dsp:sp>
    <dsp:sp modelId="{B5879791-AD02-494D-9D78-6C22396A75B7}">
      <dsp:nvSpPr>
        <dsp:cNvPr id="0" name=""/>
        <dsp:cNvSpPr/>
      </dsp:nvSpPr>
      <dsp:spPr>
        <a:xfrm>
          <a:off x="8954244"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opinion</a:t>
          </a:r>
          <a:endParaRPr lang="fr-FR" sz="1200" kern="1200" dirty="0"/>
        </a:p>
      </dsp:txBody>
      <dsp:txXfrm>
        <a:off x="9136806" y="0"/>
        <a:ext cx="877590" cy="365124"/>
      </dsp:txXfrm>
    </dsp:sp>
    <dsp:sp modelId="{92430BDE-7174-4B03-866C-936903DF07F9}">
      <dsp:nvSpPr>
        <dsp:cNvPr id="0" name=""/>
        <dsp:cNvSpPr/>
      </dsp:nvSpPr>
      <dsp:spPr>
        <a:xfrm>
          <a:off x="9948416"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 Phonétique</a:t>
          </a:r>
          <a:endParaRPr lang="fr-FR" sz="1200" kern="1200" dirty="0"/>
        </a:p>
      </dsp:txBody>
      <dsp:txXfrm>
        <a:off x="10130978" y="0"/>
        <a:ext cx="877590" cy="365124"/>
      </dsp:txXfrm>
    </dsp:sp>
    <dsp:sp modelId="{2CB68F4E-D058-4ECE-8D28-436B2D71DCC9}">
      <dsp:nvSpPr>
        <dsp:cNvPr id="0" name=""/>
        <dsp:cNvSpPr/>
      </dsp:nvSpPr>
      <dsp:spPr>
        <a:xfrm>
          <a:off x="10942588"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XII. Production</a:t>
          </a:r>
          <a:endParaRPr lang="fr-FR" sz="1200" kern="1200" dirty="0"/>
        </a:p>
      </dsp:txBody>
      <dsp:txXfrm>
        <a:off x="11125150" y="0"/>
        <a:ext cx="877590" cy="365124"/>
      </dsp:txXfrm>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6697" y="0"/>
          <a:ext cx="1242714" cy="365124"/>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 Starter</a:t>
          </a:r>
          <a:endParaRPr lang="fr-FR" sz="1200" kern="1200" dirty="0"/>
        </a:p>
      </dsp:txBody>
      <dsp:txXfrm>
        <a:off x="6697" y="0"/>
        <a:ext cx="1151433" cy="365124"/>
      </dsp:txXfrm>
    </dsp:sp>
    <dsp:sp modelId="{2F548C05-5D23-47B9-9153-0D08392EF497}">
      <dsp:nvSpPr>
        <dsp:cNvPr id="0" name=""/>
        <dsp:cNvSpPr/>
      </dsp:nvSpPr>
      <dsp:spPr>
        <a:xfrm>
          <a:off x="100086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 C. texte</a:t>
          </a:r>
          <a:endParaRPr lang="fr-FR" sz="1200" kern="1200" dirty="0"/>
        </a:p>
      </dsp:txBody>
      <dsp:txXfrm>
        <a:off x="1183431" y="0"/>
        <a:ext cx="877590" cy="365124"/>
      </dsp:txXfrm>
    </dsp:sp>
    <dsp:sp modelId="{07D5B92C-B88D-4097-96C2-28859F65CA7F}">
      <dsp:nvSpPr>
        <dsp:cNvPr id="0" name=""/>
        <dsp:cNvSpPr/>
      </dsp:nvSpPr>
      <dsp:spPr>
        <a:xfrm>
          <a:off x="1995041"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aliments</a:t>
          </a:r>
          <a:endParaRPr lang="fr-FR" sz="1200" kern="1200" dirty="0"/>
        </a:p>
      </dsp:txBody>
      <dsp:txXfrm>
        <a:off x="2177603" y="0"/>
        <a:ext cx="877590" cy="365124"/>
      </dsp:txXfrm>
    </dsp:sp>
    <dsp:sp modelId="{0BF32CFA-15F8-41C4-A152-C55FC3476C2D}">
      <dsp:nvSpPr>
        <dsp:cNvPr id="0" name=""/>
        <dsp:cNvSpPr/>
      </dsp:nvSpPr>
      <dsp:spPr>
        <a:xfrm>
          <a:off x="2989213" y="0"/>
          <a:ext cx="1242714" cy="36512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IV. Gr: qté définie</a:t>
          </a:r>
          <a:endParaRPr lang="fr-FR" sz="1200" kern="1200" dirty="0"/>
        </a:p>
      </dsp:txBody>
      <dsp:txXfrm>
        <a:off x="3171775" y="0"/>
        <a:ext cx="877590" cy="365124"/>
      </dsp:txXfrm>
    </dsp:sp>
    <dsp:sp modelId="{56B9543B-0CB2-4BC7-931C-14EE9E24960A}">
      <dsp:nvSpPr>
        <dsp:cNvPr id="0" name=""/>
        <dsp:cNvSpPr/>
      </dsp:nvSpPr>
      <dsp:spPr>
        <a:xfrm>
          <a:off x="3983385"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 Gr: qté indéfinie</a:t>
          </a:r>
          <a:endParaRPr lang="fr-FR" sz="1200" kern="1200" dirty="0"/>
        </a:p>
      </dsp:txBody>
      <dsp:txXfrm>
        <a:off x="4165947" y="0"/>
        <a:ext cx="877590" cy="365124"/>
      </dsp:txXfrm>
    </dsp:sp>
    <dsp:sp modelId="{9FAE840A-45EF-4838-804D-7D38725257B5}">
      <dsp:nvSpPr>
        <dsp:cNvPr id="0" name=""/>
        <dsp:cNvSpPr/>
      </dsp:nvSpPr>
      <dsp:spPr>
        <a:xfrm>
          <a:off x="4977557"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actions</a:t>
          </a:r>
          <a:endParaRPr lang="fr-FR" sz="1200" kern="1200" dirty="0"/>
        </a:p>
      </dsp:txBody>
      <dsp:txXfrm>
        <a:off x="5160119" y="0"/>
        <a:ext cx="877590" cy="365124"/>
      </dsp:txXfrm>
    </dsp:sp>
    <dsp:sp modelId="{2CC4FF6B-995D-4E35-BB3F-77D64CD4A0D0}">
      <dsp:nvSpPr>
        <dsp:cNvPr id="0" name=""/>
        <dsp:cNvSpPr/>
      </dsp:nvSpPr>
      <dsp:spPr>
        <a:xfrm>
          <a:off x="597172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 Gr: COD</a:t>
          </a:r>
          <a:endParaRPr lang="fr-FR" sz="1200" kern="1200" dirty="0"/>
        </a:p>
      </dsp:txBody>
      <dsp:txXfrm>
        <a:off x="6154291" y="0"/>
        <a:ext cx="877590" cy="365124"/>
      </dsp:txXfrm>
    </dsp:sp>
    <dsp:sp modelId="{E0020522-8D25-4C40-9ABB-B5A802558AAC}">
      <dsp:nvSpPr>
        <dsp:cNvPr id="0" name=""/>
        <dsp:cNvSpPr/>
      </dsp:nvSpPr>
      <dsp:spPr>
        <a:xfrm>
          <a:off x="6965900"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VIII. Gr: prés. progressif</a:t>
          </a:r>
          <a:endParaRPr lang="fr-FR" sz="1200" kern="1200" dirty="0"/>
        </a:p>
      </dsp:txBody>
      <dsp:txXfrm>
        <a:off x="7148462" y="0"/>
        <a:ext cx="877590" cy="365124"/>
      </dsp:txXfrm>
    </dsp:sp>
    <dsp:sp modelId="{6EE9DACF-3558-46D5-AD94-BB48E49F1489}">
      <dsp:nvSpPr>
        <dsp:cNvPr id="0" name=""/>
        <dsp:cNvSpPr/>
      </dsp:nvSpPr>
      <dsp:spPr>
        <a:xfrm>
          <a:off x="7960072"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connecteurs</a:t>
          </a:r>
          <a:endParaRPr lang="fr-FR" sz="1200" kern="1200" dirty="0"/>
        </a:p>
      </dsp:txBody>
      <dsp:txXfrm>
        <a:off x="8142634" y="0"/>
        <a:ext cx="877590" cy="365124"/>
      </dsp:txXfrm>
    </dsp:sp>
    <dsp:sp modelId="{B5879791-AD02-494D-9D78-6C22396A75B7}">
      <dsp:nvSpPr>
        <dsp:cNvPr id="0" name=""/>
        <dsp:cNvSpPr/>
      </dsp:nvSpPr>
      <dsp:spPr>
        <a:xfrm>
          <a:off x="8954244"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opinion</a:t>
          </a:r>
          <a:endParaRPr lang="fr-FR" sz="1200" kern="1200" dirty="0"/>
        </a:p>
      </dsp:txBody>
      <dsp:txXfrm>
        <a:off x="9136806" y="0"/>
        <a:ext cx="877590" cy="365124"/>
      </dsp:txXfrm>
    </dsp:sp>
    <dsp:sp modelId="{92430BDE-7174-4B03-866C-936903DF07F9}">
      <dsp:nvSpPr>
        <dsp:cNvPr id="0" name=""/>
        <dsp:cNvSpPr/>
      </dsp:nvSpPr>
      <dsp:spPr>
        <a:xfrm>
          <a:off x="9948416"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 Phonétique</a:t>
          </a:r>
          <a:endParaRPr lang="fr-FR" sz="1200" kern="1200" dirty="0"/>
        </a:p>
      </dsp:txBody>
      <dsp:txXfrm>
        <a:off x="10130978" y="0"/>
        <a:ext cx="877590" cy="365124"/>
      </dsp:txXfrm>
    </dsp:sp>
    <dsp:sp modelId="{2CB68F4E-D058-4ECE-8D28-436B2D71DCC9}">
      <dsp:nvSpPr>
        <dsp:cNvPr id="0" name=""/>
        <dsp:cNvSpPr/>
      </dsp:nvSpPr>
      <dsp:spPr>
        <a:xfrm>
          <a:off x="10942588"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XII. Production</a:t>
          </a:r>
          <a:endParaRPr lang="fr-FR" sz="1200" kern="1200" dirty="0"/>
        </a:p>
      </dsp:txBody>
      <dsp:txXfrm>
        <a:off x="11125150" y="0"/>
        <a:ext cx="877590" cy="365124"/>
      </dsp:txXfrm>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6697" y="0"/>
          <a:ext cx="1242714" cy="365124"/>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 Starter</a:t>
          </a:r>
          <a:endParaRPr lang="fr-FR" sz="1200" kern="1200" dirty="0"/>
        </a:p>
      </dsp:txBody>
      <dsp:txXfrm>
        <a:off x="6697" y="0"/>
        <a:ext cx="1151433" cy="365124"/>
      </dsp:txXfrm>
    </dsp:sp>
    <dsp:sp modelId="{2F548C05-5D23-47B9-9153-0D08392EF497}">
      <dsp:nvSpPr>
        <dsp:cNvPr id="0" name=""/>
        <dsp:cNvSpPr/>
      </dsp:nvSpPr>
      <dsp:spPr>
        <a:xfrm>
          <a:off x="100086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 C. texte</a:t>
          </a:r>
          <a:endParaRPr lang="fr-FR" sz="1200" kern="1200" dirty="0"/>
        </a:p>
      </dsp:txBody>
      <dsp:txXfrm>
        <a:off x="1183431" y="0"/>
        <a:ext cx="877590" cy="365124"/>
      </dsp:txXfrm>
    </dsp:sp>
    <dsp:sp modelId="{07D5B92C-B88D-4097-96C2-28859F65CA7F}">
      <dsp:nvSpPr>
        <dsp:cNvPr id="0" name=""/>
        <dsp:cNvSpPr/>
      </dsp:nvSpPr>
      <dsp:spPr>
        <a:xfrm>
          <a:off x="1995041"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aliments</a:t>
          </a:r>
          <a:endParaRPr lang="fr-FR" sz="1200" kern="1200" dirty="0"/>
        </a:p>
      </dsp:txBody>
      <dsp:txXfrm>
        <a:off x="2177603" y="0"/>
        <a:ext cx="877590" cy="365124"/>
      </dsp:txXfrm>
    </dsp:sp>
    <dsp:sp modelId="{0BF32CFA-15F8-41C4-A152-C55FC3476C2D}">
      <dsp:nvSpPr>
        <dsp:cNvPr id="0" name=""/>
        <dsp:cNvSpPr/>
      </dsp:nvSpPr>
      <dsp:spPr>
        <a:xfrm>
          <a:off x="2989213" y="0"/>
          <a:ext cx="1242714" cy="36512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IV. Gr: qté définie</a:t>
          </a:r>
          <a:endParaRPr lang="fr-FR" sz="1200" kern="1200" dirty="0"/>
        </a:p>
      </dsp:txBody>
      <dsp:txXfrm>
        <a:off x="3171775" y="0"/>
        <a:ext cx="877590" cy="365124"/>
      </dsp:txXfrm>
    </dsp:sp>
    <dsp:sp modelId="{56B9543B-0CB2-4BC7-931C-14EE9E24960A}">
      <dsp:nvSpPr>
        <dsp:cNvPr id="0" name=""/>
        <dsp:cNvSpPr/>
      </dsp:nvSpPr>
      <dsp:spPr>
        <a:xfrm>
          <a:off x="3983385"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 Gr: qté indéfinie</a:t>
          </a:r>
          <a:endParaRPr lang="fr-FR" sz="1200" kern="1200" dirty="0"/>
        </a:p>
      </dsp:txBody>
      <dsp:txXfrm>
        <a:off x="4165947" y="0"/>
        <a:ext cx="877590" cy="365124"/>
      </dsp:txXfrm>
    </dsp:sp>
    <dsp:sp modelId="{9FAE840A-45EF-4838-804D-7D38725257B5}">
      <dsp:nvSpPr>
        <dsp:cNvPr id="0" name=""/>
        <dsp:cNvSpPr/>
      </dsp:nvSpPr>
      <dsp:spPr>
        <a:xfrm>
          <a:off x="4977557"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actions</a:t>
          </a:r>
          <a:endParaRPr lang="fr-FR" sz="1200" kern="1200" dirty="0"/>
        </a:p>
      </dsp:txBody>
      <dsp:txXfrm>
        <a:off x="5160119" y="0"/>
        <a:ext cx="877590" cy="365124"/>
      </dsp:txXfrm>
    </dsp:sp>
    <dsp:sp modelId="{2CC4FF6B-995D-4E35-BB3F-77D64CD4A0D0}">
      <dsp:nvSpPr>
        <dsp:cNvPr id="0" name=""/>
        <dsp:cNvSpPr/>
      </dsp:nvSpPr>
      <dsp:spPr>
        <a:xfrm>
          <a:off x="597172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 Gr: COD</a:t>
          </a:r>
          <a:endParaRPr lang="fr-FR" sz="1200" kern="1200" dirty="0"/>
        </a:p>
      </dsp:txBody>
      <dsp:txXfrm>
        <a:off x="6154291" y="0"/>
        <a:ext cx="877590" cy="365124"/>
      </dsp:txXfrm>
    </dsp:sp>
    <dsp:sp modelId="{E0020522-8D25-4C40-9ABB-B5A802558AAC}">
      <dsp:nvSpPr>
        <dsp:cNvPr id="0" name=""/>
        <dsp:cNvSpPr/>
      </dsp:nvSpPr>
      <dsp:spPr>
        <a:xfrm>
          <a:off x="6965900"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VIII. Gr: prés. progressif</a:t>
          </a:r>
          <a:endParaRPr lang="fr-FR" sz="1200" kern="1200" dirty="0"/>
        </a:p>
      </dsp:txBody>
      <dsp:txXfrm>
        <a:off x="7148462" y="0"/>
        <a:ext cx="877590" cy="365124"/>
      </dsp:txXfrm>
    </dsp:sp>
    <dsp:sp modelId="{6EE9DACF-3558-46D5-AD94-BB48E49F1489}">
      <dsp:nvSpPr>
        <dsp:cNvPr id="0" name=""/>
        <dsp:cNvSpPr/>
      </dsp:nvSpPr>
      <dsp:spPr>
        <a:xfrm>
          <a:off x="7960072"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connecteurs</a:t>
          </a:r>
          <a:endParaRPr lang="fr-FR" sz="1200" kern="1200" dirty="0"/>
        </a:p>
      </dsp:txBody>
      <dsp:txXfrm>
        <a:off x="8142634" y="0"/>
        <a:ext cx="877590" cy="365124"/>
      </dsp:txXfrm>
    </dsp:sp>
    <dsp:sp modelId="{B5879791-AD02-494D-9D78-6C22396A75B7}">
      <dsp:nvSpPr>
        <dsp:cNvPr id="0" name=""/>
        <dsp:cNvSpPr/>
      </dsp:nvSpPr>
      <dsp:spPr>
        <a:xfrm>
          <a:off x="8954244"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opinion</a:t>
          </a:r>
          <a:endParaRPr lang="fr-FR" sz="1200" kern="1200" dirty="0"/>
        </a:p>
      </dsp:txBody>
      <dsp:txXfrm>
        <a:off x="9136806" y="0"/>
        <a:ext cx="877590" cy="365124"/>
      </dsp:txXfrm>
    </dsp:sp>
    <dsp:sp modelId="{92430BDE-7174-4B03-866C-936903DF07F9}">
      <dsp:nvSpPr>
        <dsp:cNvPr id="0" name=""/>
        <dsp:cNvSpPr/>
      </dsp:nvSpPr>
      <dsp:spPr>
        <a:xfrm>
          <a:off x="9948416"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 Phonétique</a:t>
          </a:r>
          <a:endParaRPr lang="fr-FR" sz="1200" kern="1200" dirty="0"/>
        </a:p>
      </dsp:txBody>
      <dsp:txXfrm>
        <a:off x="10130978" y="0"/>
        <a:ext cx="877590" cy="365124"/>
      </dsp:txXfrm>
    </dsp:sp>
    <dsp:sp modelId="{2CB68F4E-D058-4ECE-8D28-436B2D71DCC9}">
      <dsp:nvSpPr>
        <dsp:cNvPr id="0" name=""/>
        <dsp:cNvSpPr/>
      </dsp:nvSpPr>
      <dsp:spPr>
        <a:xfrm>
          <a:off x="10942588"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XII. Production</a:t>
          </a:r>
          <a:endParaRPr lang="fr-FR" sz="1200" kern="1200" dirty="0"/>
        </a:p>
      </dsp:txBody>
      <dsp:txXfrm>
        <a:off x="11125150" y="0"/>
        <a:ext cx="877590" cy="365124"/>
      </dsp:txXfrm>
    </dsp:sp>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6697" y="0"/>
          <a:ext cx="1242714" cy="365124"/>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 Starter</a:t>
          </a:r>
          <a:endParaRPr lang="fr-FR" sz="1200" kern="1200" dirty="0"/>
        </a:p>
      </dsp:txBody>
      <dsp:txXfrm>
        <a:off x="6697" y="0"/>
        <a:ext cx="1151433" cy="365124"/>
      </dsp:txXfrm>
    </dsp:sp>
    <dsp:sp modelId="{2F548C05-5D23-47B9-9153-0D08392EF497}">
      <dsp:nvSpPr>
        <dsp:cNvPr id="0" name=""/>
        <dsp:cNvSpPr/>
      </dsp:nvSpPr>
      <dsp:spPr>
        <a:xfrm>
          <a:off x="100086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 C. texte</a:t>
          </a:r>
          <a:endParaRPr lang="fr-FR" sz="1200" kern="1200" dirty="0"/>
        </a:p>
      </dsp:txBody>
      <dsp:txXfrm>
        <a:off x="1183431" y="0"/>
        <a:ext cx="877590" cy="365124"/>
      </dsp:txXfrm>
    </dsp:sp>
    <dsp:sp modelId="{07D5B92C-B88D-4097-96C2-28859F65CA7F}">
      <dsp:nvSpPr>
        <dsp:cNvPr id="0" name=""/>
        <dsp:cNvSpPr/>
      </dsp:nvSpPr>
      <dsp:spPr>
        <a:xfrm>
          <a:off x="1995041"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aliments</a:t>
          </a:r>
          <a:endParaRPr lang="fr-FR" sz="1200" kern="1200" dirty="0"/>
        </a:p>
      </dsp:txBody>
      <dsp:txXfrm>
        <a:off x="2177603" y="0"/>
        <a:ext cx="877590" cy="365124"/>
      </dsp:txXfrm>
    </dsp:sp>
    <dsp:sp modelId="{0BF32CFA-15F8-41C4-A152-C55FC3476C2D}">
      <dsp:nvSpPr>
        <dsp:cNvPr id="0" name=""/>
        <dsp:cNvSpPr/>
      </dsp:nvSpPr>
      <dsp:spPr>
        <a:xfrm>
          <a:off x="2989213" y="0"/>
          <a:ext cx="1242714" cy="36512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IV. Gr: qté définie</a:t>
          </a:r>
          <a:endParaRPr lang="fr-FR" sz="1200" kern="1200" dirty="0"/>
        </a:p>
      </dsp:txBody>
      <dsp:txXfrm>
        <a:off x="3171775" y="0"/>
        <a:ext cx="877590" cy="365124"/>
      </dsp:txXfrm>
    </dsp:sp>
    <dsp:sp modelId="{56B9543B-0CB2-4BC7-931C-14EE9E24960A}">
      <dsp:nvSpPr>
        <dsp:cNvPr id="0" name=""/>
        <dsp:cNvSpPr/>
      </dsp:nvSpPr>
      <dsp:spPr>
        <a:xfrm>
          <a:off x="3983385"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 Gr: qté indéfinie</a:t>
          </a:r>
          <a:endParaRPr lang="fr-FR" sz="1200" kern="1200" dirty="0"/>
        </a:p>
      </dsp:txBody>
      <dsp:txXfrm>
        <a:off x="4165947" y="0"/>
        <a:ext cx="877590" cy="365124"/>
      </dsp:txXfrm>
    </dsp:sp>
    <dsp:sp modelId="{9FAE840A-45EF-4838-804D-7D38725257B5}">
      <dsp:nvSpPr>
        <dsp:cNvPr id="0" name=""/>
        <dsp:cNvSpPr/>
      </dsp:nvSpPr>
      <dsp:spPr>
        <a:xfrm>
          <a:off x="4977557"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actions</a:t>
          </a:r>
          <a:endParaRPr lang="fr-FR" sz="1200" kern="1200" dirty="0"/>
        </a:p>
      </dsp:txBody>
      <dsp:txXfrm>
        <a:off x="5160119" y="0"/>
        <a:ext cx="877590" cy="365124"/>
      </dsp:txXfrm>
    </dsp:sp>
    <dsp:sp modelId="{2CC4FF6B-995D-4E35-BB3F-77D64CD4A0D0}">
      <dsp:nvSpPr>
        <dsp:cNvPr id="0" name=""/>
        <dsp:cNvSpPr/>
      </dsp:nvSpPr>
      <dsp:spPr>
        <a:xfrm>
          <a:off x="597172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 Gr: COD</a:t>
          </a:r>
          <a:endParaRPr lang="fr-FR" sz="1200" kern="1200" dirty="0"/>
        </a:p>
      </dsp:txBody>
      <dsp:txXfrm>
        <a:off x="6154291" y="0"/>
        <a:ext cx="877590" cy="365124"/>
      </dsp:txXfrm>
    </dsp:sp>
    <dsp:sp modelId="{E0020522-8D25-4C40-9ABB-B5A802558AAC}">
      <dsp:nvSpPr>
        <dsp:cNvPr id="0" name=""/>
        <dsp:cNvSpPr/>
      </dsp:nvSpPr>
      <dsp:spPr>
        <a:xfrm>
          <a:off x="6965900"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VIII. Gr: prés. progressif</a:t>
          </a:r>
          <a:endParaRPr lang="fr-FR" sz="1200" kern="1200" dirty="0"/>
        </a:p>
      </dsp:txBody>
      <dsp:txXfrm>
        <a:off x="7148462" y="0"/>
        <a:ext cx="877590" cy="365124"/>
      </dsp:txXfrm>
    </dsp:sp>
    <dsp:sp modelId="{6EE9DACF-3558-46D5-AD94-BB48E49F1489}">
      <dsp:nvSpPr>
        <dsp:cNvPr id="0" name=""/>
        <dsp:cNvSpPr/>
      </dsp:nvSpPr>
      <dsp:spPr>
        <a:xfrm>
          <a:off x="7960072"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connecteurs</a:t>
          </a:r>
          <a:endParaRPr lang="fr-FR" sz="1200" kern="1200" dirty="0"/>
        </a:p>
      </dsp:txBody>
      <dsp:txXfrm>
        <a:off x="8142634" y="0"/>
        <a:ext cx="877590" cy="365124"/>
      </dsp:txXfrm>
    </dsp:sp>
    <dsp:sp modelId="{B5879791-AD02-494D-9D78-6C22396A75B7}">
      <dsp:nvSpPr>
        <dsp:cNvPr id="0" name=""/>
        <dsp:cNvSpPr/>
      </dsp:nvSpPr>
      <dsp:spPr>
        <a:xfrm>
          <a:off x="8954244"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opinion</a:t>
          </a:r>
          <a:endParaRPr lang="fr-FR" sz="1200" kern="1200" dirty="0"/>
        </a:p>
      </dsp:txBody>
      <dsp:txXfrm>
        <a:off x="9136806" y="0"/>
        <a:ext cx="877590" cy="365124"/>
      </dsp:txXfrm>
    </dsp:sp>
    <dsp:sp modelId="{92430BDE-7174-4B03-866C-936903DF07F9}">
      <dsp:nvSpPr>
        <dsp:cNvPr id="0" name=""/>
        <dsp:cNvSpPr/>
      </dsp:nvSpPr>
      <dsp:spPr>
        <a:xfrm>
          <a:off x="9948416"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 Phonétique</a:t>
          </a:r>
          <a:endParaRPr lang="fr-FR" sz="1200" kern="1200" dirty="0"/>
        </a:p>
      </dsp:txBody>
      <dsp:txXfrm>
        <a:off x="10130978" y="0"/>
        <a:ext cx="877590" cy="365124"/>
      </dsp:txXfrm>
    </dsp:sp>
    <dsp:sp modelId="{2CB68F4E-D058-4ECE-8D28-436B2D71DCC9}">
      <dsp:nvSpPr>
        <dsp:cNvPr id="0" name=""/>
        <dsp:cNvSpPr/>
      </dsp:nvSpPr>
      <dsp:spPr>
        <a:xfrm>
          <a:off x="10942588"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XII. Production</a:t>
          </a:r>
          <a:endParaRPr lang="fr-FR" sz="1200" kern="1200" dirty="0"/>
        </a:p>
      </dsp:txBody>
      <dsp:txXfrm>
        <a:off x="11125150" y="0"/>
        <a:ext cx="877590" cy="365124"/>
      </dsp:txXfrm>
    </dsp:sp>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6697" y="0"/>
          <a:ext cx="1242714" cy="365124"/>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 Starter</a:t>
          </a:r>
          <a:endParaRPr lang="fr-FR" sz="1200" kern="1200" dirty="0"/>
        </a:p>
      </dsp:txBody>
      <dsp:txXfrm>
        <a:off x="6697" y="0"/>
        <a:ext cx="1151433" cy="365124"/>
      </dsp:txXfrm>
    </dsp:sp>
    <dsp:sp modelId="{2F548C05-5D23-47B9-9153-0D08392EF497}">
      <dsp:nvSpPr>
        <dsp:cNvPr id="0" name=""/>
        <dsp:cNvSpPr/>
      </dsp:nvSpPr>
      <dsp:spPr>
        <a:xfrm>
          <a:off x="100086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 C. texte</a:t>
          </a:r>
          <a:endParaRPr lang="fr-FR" sz="1200" kern="1200" dirty="0"/>
        </a:p>
      </dsp:txBody>
      <dsp:txXfrm>
        <a:off x="1183431" y="0"/>
        <a:ext cx="877590" cy="365124"/>
      </dsp:txXfrm>
    </dsp:sp>
    <dsp:sp modelId="{07D5B92C-B88D-4097-96C2-28859F65CA7F}">
      <dsp:nvSpPr>
        <dsp:cNvPr id="0" name=""/>
        <dsp:cNvSpPr/>
      </dsp:nvSpPr>
      <dsp:spPr>
        <a:xfrm>
          <a:off x="1995041"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aliments</a:t>
          </a:r>
          <a:endParaRPr lang="fr-FR" sz="1200" kern="1200" dirty="0"/>
        </a:p>
      </dsp:txBody>
      <dsp:txXfrm>
        <a:off x="2177603" y="0"/>
        <a:ext cx="877590" cy="365124"/>
      </dsp:txXfrm>
    </dsp:sp>
    <dsp:sp modelId="{0BF32CFA-15F8-41C4-A152-C55FC3476C2D}">
      <dsp:nvSpPr>
        <dsp:cNvPr id="0" name=""/>
        <dsp:cNvSpPr/>
      </dsp:nvSpPr>
      <dsp:spPr>
        <a:xfrm>
          <a:off x="2989213" y="0"/>
          <a:ext cx="1242714" cy="36512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IV. Gr: qté définie</a:t>
          </a:r>
          <a:endParaRPr lang="fr-FR" sz="1200" kern="1200" dirty="0"/>
        </a:p>
      </dsp:txBody>
      <dsp:txXfrm>
        <a:off x="3171775" y="0"/>
        <a:ext cx="877590" cy="365124"/>
      </dsp:txXfrm>
    </dsp:sp>
    <dsp:sp modelId="{56B9543B-0CB2-4BC7-931C-14EE9E24960A}">
      <dsp:nvSpPr>
        <dsp:cNvPr id="0" name=""/>
        <dsp:cNvSpPr/>
      </dsp:nvSpPr>
      <dsp:spPr>
        <a:xfrm>
          <a:off x="3983385"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 Gr: qté indéfinie</a:t>
          </a:r>
          <a:endParaRPr lang="fr-FR" sz="1200" kern="1200" dirty="0"/>
        </a:p>
      </dsp:txBody>
      <dsp:txXfrm>
        <a:off x="4165947" y="0"/>
        <a:ext cx="877590" cy="365124"/>
      </dsp:txXfrm>
    </dsp:sp>
    <dsp:sp modelId="{9FAE840A-45EF-4838-804D-7D38725257B5}">
      <dsp:nvSpPr>
        <dsp:cNvPr id="0" name=""/>
        <dsp:cNvSpPr/>
      </dsp:nvSpPr>
      <dsp:spPr>
        <a:xfrm>
          <a:off x="4977557"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actions</a:t>
          </a:r>
          <a:endParaRPr lang="fr-FR" sz="1200" kern="1200" dirty="0"/>
        </a:p>
      </dsp:txBody>
      <dsp:txXfrm>
        <a:off x="5160119" y="0"/>
        <a:ext cx="877590" cy="365124"/>
      </dsp:txXfrm>
    </dsp:sp>
    <dsp:sp modelId="{2CC4FF6B-995D-4E35-BB3F-77D64CD4A0D0}">
      <dsp:nvSpPr>
        <dsp:cNvPr id="0" name=""/>
        <dsp:cNvSpPr/>
      </dsp:nvSpPr>
      <dsp:spPr>
        <a:xfrm>
          <a:off x="597172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 Gr: COD</a:t>
          </a:r>
          <a:endParaRPr lang="fr-FR" sz="1200" kern="1200" dirty="0"/>
        </a:p>
      </dsp:txBody>
      <dsp:txXfrm>
        <a:off x="6154291" y="0"/>
        <a:ext cx="877590" cy="365124"/>
      </dsp:txXfrm>
    </dsp:sp>
    <dsp:sp modelId="{E0020522-8D25-4C40-9ABB-B5A802558AAC}">
      <dsp:nvSpPr>
        <dsp:cNvPr id="0" name=""/>
        <dsp:cNvSpPr/>
      </dsp:nvSpPr>
      <dsp:spPr>
        <a:xfrm>
          <a:off x="6965900"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VIII. Gr: prés. progressif</a:t>
          </a:r>
          <a:endParaRPr lang="fr-FR" sz="1200" kern="1200" dirty="0"/>
        </a:p>
      </dsp:txBody>
      <dsp:txXfrm>
        <a:off x="7148462" y="0"/>
        <a:ext cx="877590" cy="365124"/>
      </dsp:txXfrm>
    </dsp:sp>
    <dsp:sp modelId="{6EE9DACF-3558-46D5-AD94-BB48E49F1489}">
      <dsp:nvSpPr>
        <dsp:cNvPr id="0" name=""/>
        <dsp:cNvSpPr/>
      </dsp:nvSpPr>
      <dsp:spPr>
        <a:xfrm>
          <a:off x="7960072"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connecteurs</a:t>
          </a:r>
          <a:endParaRPr lang="fr-FR" sz="1200" kern="1200" dirty="0"/>
        </a:p>
      </dsp:txBody>
      <dsp:txXfrm>
        <a:off x="8142634" y="0"/>
        <a:ext cx="877590" cy="365124"/>
      </dsp:txXfrm>
    </dsp:sp>
    <dsp:sp modelId="{B5879791-AD02-494D-9D78-6C22396A75B7}">
      <dsp:nvSpPr>
        <dsp:cNvPr id="0" name=""/>
        <dsp:cNvSpPr/>
      </dsp:nvSpPr>
      <dsp:spPr>
        <a:xfrm>
          <a:off x="8954244"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opinion</a:t>
          </a:r>
          <a:endParaRPr lang="fr-FR" sz="1200" kern="1200" dirty="0"/>
        </a:p>
      </dsp:txBody>
      <dsp:txXfrm>
        <a:off x="9136806" y="0"/>
        <a:ext cx="877590" cy="365124"/>
      </dsp:txXfrm>
    </dsp:sp>
    <dsp:sp modelId="{92430BDE-7174-4B03-866C-936903DF07F9}">
      <dsp:nvSpPr>
        <dsp:cNvPr id="0" name=""/>
        <dsp:cNvSpPr/>
      </dsp:nvSpPr>
      <dsp:spPr>
        <a:xfrm>
          <a:off x="9948416"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 Phonétique</a:t>
          </a:r>
          <a:endParaRPr lang="fr-FR" sz="1200" kern="1200" dirty="0"/>
        </a:p>
      </dsp:txBody>
      <dsp:txXfrm>
        <a:off x="10130978" y="0"/>
        <a:ext cx="877590" cy="365124"/>
      </dsp:txXfrm>
    </dsp:sp>
    <dsp:sp modelId="{2CB68F4E-D058-4ECE-8D28-436B2D71DCC9}">
      <dsp:nvSpPr>
        <dsp:cNvPr id="0" name=""/>
        <dsp:cNvSpPr/>
      </dsp:nvSpPr>
      <dsp:spPr>
        <a:xfrm>
          <a:off x="10942588"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XII. Production</a:t>
          </a:r>
          <a:endParaRPr lang="fr-FR" sz="1200" kern="1200" dirty="0"/>
        </a:p>
      </dsp:txBody>
      <dsp:txXfrm>
        <a:off x="11125150" y="0"/>
        <a:ext cx="877590" cy="365124"/>
      </dsp:txXfrm>
    </dsp:sp>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6697" y="0"/>
          <a:ext cx="1242714" cy="365124"/>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 Starter</a:t>
          </a:r>
          <a:endParaRPr lang="fr-FR" sz="1200" kern="1200" dirty="0"/>
        </a:p>
      </dsp:txBody>
      <dsp:txXfrm>
        <a:off x="6697" y="0"/>
        <a:ext cx="1151433" cy="365124"/>
      </dsp:txXfrm>
    </dsp:sp>
    <dsp:sp modelId="{2F548C05-5D23-47B9-9153-0D08392EF497}">
      <dsp:nvSpPr>
        <dsp:cNvPr id="0" name=""/>
        <dsp:cNvSpPr/>
      </dsp:nvSpPr>
      <dsp:spPr>
        <a:xfrm>
          <a:off x="100086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 C. texte</a:t>
          </a:r>
          <a:endParaRPr lang="fr-FR" sz="1200" kern="1200" dirty="0"/>
        </a:p>
      </dsp:txBody>
      <dsp:txXfrm>
        <a:off x="1183431" y="0"/>
        <a:ext cx="877590" cy="365124"/>
      </dsp:txXfrm>
    </dsp:sp>
    <dsp:sp modelId="{07D5B92C-B88D-4097-96C2-28859F65CA7F}">
      <dsp:nvSpPr>
        <dsp:cNvPr id="0" name=""/>
        <dsp:cNvSpPr/>
      </dsp:nvSpPr>
      <dsp:spPr>
        <a:xfrm>
          <a:off x="1995041"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aliments</a:t>
          </a:r>
          <a:endParaRPr lang="fr-FR" sz="1200" kern="1200" dirty="0"/>
        </a:p>
      </dsp:txBody>
      <dsp:txXfrm>
        <a:off x="2177603" y="0"/>
        <a:ext cx="877590" cy="365124"/>
      </dsp:txXfrm>
    </dsp:sp>
    <dsp:sp modelId="{0BF32CFA-15F8-41C4-A152-C55FC3476C2D}">
      <dsp:nvSpPr>
        <dsp:cNvPr id="0" name=""/>
        <dsp:cNvSpPr/>
      </dsp:nvSpPr>
      <dsp:spPr>
        <a:xfrm>
          <a:off x="2989213" y="0"/>
          <a:ext cx="1242714" cy="36512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IV. Gr: qté définie</a:t>
          </a:r>
          <a:endParaRPr lang="fr-FR" sz="1200" kern="1200" dirty="0"/>
        </a:p>
      </dsp:txBody>
      <dsp:txXfrm>
        <a:off x="3171775" y="0"/>
        <a:ext cx="877590" cy="365124"/>
      </dsp:txXfrm>
    </dsp:sp>
    <dsp:sp modelId="{56B9543B-0CB2-4BC7-931C-14EE9E24960A}">
      <dsp:nvSpPr>
        <dsp:cNvPr id="0" name=""/>
        <dsp:cNvSpPr/>
      </dsp:nvSpPr>
      <dsp:spPr>
        <a:xfrm>
          <a:off x="3983385"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 Gr: qté indéfinie</a:t>
          </a:r>
          <a:endParaRPr lang="fr-FR" sz="1200" kern="1200" dirty="0"/>
        </a:p>
      </dsp:txBody>
      <dsp:txXfrm>
        <a:off x="4165947" y="0"/>
        <a:ext cx="877590" cy="365124"/>
      </dsp:txXfrm>
    </dsp:sp>
    <dsp:sp modelId="{9FAE840A-45EF-4838-804D-7D38725257B5}">
      <dsp:nvSpPr>
        <dsp:cNvPr id="0" name=""/>
        <dsp:cNvSpPr/>
      </dsp:nvSpPr>
      <dsp:spPr>
        <a:xfrm>
          <a:off x="4977557"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actions</a:t>
          </a:r>
          <a:endParaRPr lang="fr-FR" sz="1200" kern="1200" dirty="0"/>
        </a:p>
      </dsp:txBody>
      <dsp:txXfrm>
        <a:off x="5160119" y="0"/>
        <a:ext cx="877590" cy="365124"/>
      </dsp:txXfrm>
    </dsp:sp>
    <dsp:sp modelId="{2CC4FF6B-995D-4E35-BB3F-77D64CD4A0D0}">
      <dsp:nvSpPr>
        <dsp:cNvPr id="0" name=""/>
        <dsp:cNvSpPr/>
      </dsp:nvSpPr>
      <dsp:spPr>
        <a:xfrm>
          <a:off x="597172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 Gr: COD</a:t>
          </a:r>
          <a:endParaRPr lang="fr-FR" sz="1200" kern="1200" dirty="0"/>
        </a:p>
      </dsp:txBody>
      <dsp:txXfrm>
        <a:off x="6154291" y="0"/>
        <a:ext cx="877590" cy="365124"/>
      </dsp:txXfrm>
    </dsp:sp>
    <dsp:sp modelId="{E0020522-8D25-4C40-9ABB-B5A802558AAC}">
      <dsp:nvSpPr>
        <dsp:cNvPr id="0" name=""/>
        <dsp:cNvSpPr/>
      </dsp:nvSpPr>
      <dsp:spPr>
        <a:xfrm>
          <a:off x="6965900"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VIII. Gr: prés. progressif</a:t>
          </a:r>
          <a:endParaRPr lang="fr-FR" sz="1200" kern="1200" dirty="0"/>
        </a:p>
      </dsp:txBody>
      <dsp:txXfrm>
        <a:off x="7148462" y="0"/>
        <a:ext cx="877590" cy="365124"/>
      </dsp:txXfrm>
    </dsp:sp>
    <dsp:sp modelId="{6EE9DACF-3558-46D5-AD94-BB48E49F1489}">
      <dsp:nvSpPr>
        <dsp:cNvPr id="0" name=""/>
        <dsp:cNvSpPr/>
      </dsp:nvSpPr>
      <dsp:spPr>
        <a:xfrm>
          <a:off x="7960072"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connecteurs</a:t>
          </a:r>
          <a:endParaRPr lang="fr-FR" sz="1200" kern="1200" dirty="0"/>
        </a:p>
      </dsp:txBody>
      <dsp:txXfrm>
        <a:off x="8142634" y="0"/>
        <a:ext cx="877590" cy="365124"/>
      </dsp:txXfrm>
    </dsp:sp>
    <dsp:sp modelId="{B5879791-AD02-494D-9D78-6C22396A75B7}">
      <dsp:nvSpPr>
        <dsp:cNvPr id="0" name=""/>
        <dsp:cNvSpPr/>
      </dsp:nvSpPr>
      <dsp:spPr>
        <a:xfrm>
          <a:off x="8954244"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opinion</a:t>
          </a:r>
          <a:endParaRPr lang="fr-FR" sz="1200" kern="1200" dirty="0"/>
        </a:p>
      </dsp:txBody>
      <dsp:txXfrm>
        <a:off x="9136806" y="0"/>
        <a:ext cx="877590" cy="365124"/>
      </dsp:txXfrm>
    </dsp:sp>
    <dsp:sp modelId="{92430BDE-7174-4B03-866C-936903DF07F9}">
      <dsp:nvSpPr>
        <dsp:cNvPr id="0" name=""/>
        <dsp:cNvSpPr/>
      </dsp:nvSpPr>
      <dsp:spPr>
        <a:xfrm>
          <a:off x="9948416"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 Phonétique</a:t>
          </a:r>
          <a:endParaRPr lang="fr-FR" sz="1200" kern="1200" dirty="0"/>
        </a:p>
      </dsp:txBody>
      <dsp:txXfrm>
        <a:off x="10130978" y="0"/>
        <a:ext cx="877590" cy="365124"/>
      </dsp:txXfrm>
    </dsp:sp>
    <dsp:sp modelId="{2CB68F4E-D058-4ECE-8D28-436B2D71DCC9}">
      <dsp:nvSpPr>
        <dsp:cNvPr id="0" name=""/>
        <dsp:cNvSpPr/>
      </dsp:nvSpPr>
      <dsp:spPr>
        <a:xfrm>
          <a:off x="10942588"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XII. Production</a:t>
          </a:r>
          <a:endParaRPr lang="fr-FR" sz="1200" kern="1200" dirty="0"/>
        </a:p>
      </dsp:txBody>
      <dsp:txXfrm>
        <a:off x="11125150" y="0"/>
        <a:ext cx="877590" cy="365124"/>
      </dsp:txXfrm>
    </dsp:sp>
  </dsp:spTree>
</dsp:drawing>
</file>

<file path=ppt/diagrams/drawing4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859561-4C40-474F-B39B-EAFCBBA049A0}">
      <dsp:nvSpPr>
        <dsp:cNvPr id="0" name=""/>
        <dsp:cNvSpPr/>
      </dsp:nvSpPr>
      <dsp:spPr>
        <a:xfrm>
          <a:off x="2297" y="0"/>
          <a:ext cx="3574968" cy="3054461"/>
        </a:xfrm>
        <a:prstGeom prst="roundRect">
          <a:avLst>
            <a:gd name="adj" fmla="val 10000"/>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8016" tIns="128016" rIns="128016" bIns="128016" numCol="1" spcCol="1270" rtlCol="0" anchor="t" anchorCtr="0">
          <a:noAutofit/>
        </a:bodyPr>
        <a:lstStyle/>
        <a:p>
          <a:pPr marL="0" lvl="0" indent="0" algn="ctr" defTabSz="800100" rtl="0">
            <a:lnSpc>
              <a:spcPct val="90000"/>
            </a:lnSpc>
            <a:spcBef>
              <a:spcPct val="0"/>
            </a:spcBef>
            <a:spcAft>
              <a:spcPct val="35000"/>
            </a:spcAft>
            <a:buNone/>
          </a:pPr>
          <a:r>
            <a:rPr lang="fr-FR" sz="1800" b="1" kern="1200" noProof="0" dirty="0"/>
            <a:t>Vocabulaire</a:t>
          </a:r>
        </a:p>
        <a:p>
          <a:pPr marL="0" lvl="0" indent="0" algn="ctr" defTabSz="800100" rtl="0">
            <a:lnSpc>
              <a:spcPct val="90000"/>
            </a:lnSpc>
            <a:spcBef>
              <a:spcPct val="0"/>
            </a:spcBef>
            <a:spcAft>
              <a:spcPct val="35000"/>
            </a:spcAft>
            <a:buNone/>
          </a:pPr>
          <a:r>
            <a:rPr lang="fr-FR" sz="1800" b="0" strike="sngStrike" kern="1200" noProof="0" dirty="0"/>
            <a:t>- Les aliments</a:t>
          </a:r>
        </a:p>
        <a:p>
          <a:pPr marL="0" lvl="0" indent="0" algn="ctr" defTabSz="800100" rtl="0">
            <a:lnSpc>
              <a:spcPct val="90000"/>
            </a:lnSpc>
            <a:spcBef>
              <a:spcPct val="0"/>
            </a:spcBef>
            <a:spcAft>
              <a:spcPct val="35000"/>
            </a:spcAft>
            <a:buNone/>
          </a:pPr>
          <a:r>
            <a:rPr lang="fr-FR" sz="1800" b="0" kern="1200" noProof="0" dirty="0"/>
            <a:t>- Les actions en cuisine</a:t>
          </a:r>
        </a:p>
        <a:p>
          <a:pPr marL="0" lvl="0" indent="0" algn="ctr" defTabSz="800100" rtl="0">
            <a:lnSpc>
              <a:spcPct val="90000"/>
            </a:lnSpc>
            <a:spcBef>
              <a:spcPct val="0"/>
            </a:spcBef>
            <a:spcAft>
              <a:spcPct val="35000"/>
            </a:spcAft>
            <a:buNone/>
          </a:pPr>
          <a:r>
            <a:rPr lang="fr-FR" sz="1800" b="0" strike="noStrike" kern="1200" noProof="0" dirty="0"/>
            <a:t>- Donner une opinion</a:t>
          </a:r>
          <a:endParaRPr lang="fr-FR" sz="1800" b="0" kern="1200" noProof="0" dirty="0"/>
        </a:p>
      </dsp:txBody>
      <dsp:txXfrm>
        <a:off x="2297" y="1221784"/>
        <a:ext cx="3574968" cy="1221784"/>
      </dsp:txXfrm>
    </dsp:sp>
    <dsp:sp modelId="{279DFE09-28EE-48A2-B192-FFEC93ADF17D}">
      <dsp:nvSpPr>
        <dsp:cNvPr id="0" name=""/>
        <dsp:cNvSpPr/>
      </dsp:nvSpPr>
      <dsp:spPr>
        <a:xfrm>
          <a:off x="1281214" y="183267"/>
          <a:ext cx="1017135" cy="1017135"/>
        </a:xfrm>
        <a:prstGeom prst="ellipse">
          <a:avLst/>
        </a:prstGeom>
        <a:blipFill>
          <a:blip xmlns:r="http://schemas.openxmlformats.org/officeDocument/2006/relationships" r:embed="rId1"/>
          <a:srcRect/>
          <a:stretch>
            <a:fillRect t="-4000" b="-4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B1E9EF9-0CB9-46C8-B218-BE1DCDA76ADC}">
      <dsp:nvSpPr>
        <dsp:cNvPr id="0" name=""/>
        <dsp:cNvSpPr/>
      </dsp:nvSpPr>
      <dsp:spPr>
        <a:xfrm>
          <a:off x="3684515" y="0"/>
          <a:ext cx="3574968" cy="3054461"/>
        </a:xfrm>
        <a:prstGeom prst="roundRect">
          <a:avLst>
            <a:gd name="adj" fmla="val 10000"/>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8016" tIns="128016" rIns="128016" bIns="128016" numCol="1" spcCol="1270" rtlCol="0" anchor="t" anchorCtr="0">
          <a:noAutofit/>
        </a:bodyPr>
        <a:lstStyle/>
        <a:p>
          <a:pPr marL="0" lvl="0" indent="0" algn="ctr" defTabSz="800100" rtl="0">
            <a:lnSpc>
              <a:spcPct val="90000"/>
            </a:lnSpc>
            <a:spcBef>
              <a:spcPct val="0"/>
            </a:spcBef>
            <a:spcAft>
              <a:spcPct val="35000"/>
            </a:spcAft>
            <a:buNone/>
          </a:pPr>
          <a:r>
            <a:rPr lang="fr-FR" sz="1800" b="1" kern="1200" noProof="0" dirty="0"/>
            <a:t>Grammaire</a:t>
          </a:r>
        </a:p>
        <a:p>
          <a:pPr marL="0" lvl="0" indent="0" algn="ctr" defTabSz="800100" rtl="0">
            <a:lnSpc>
              <a:spcPct val="90000"/>
            </a:lnSpc>
            <a:spcBef>
              <a:spcPct val="0"/>
            </a:spcBef>
            <a:spcAft>
              <a:spcPct val="35000"/>
            </a:spcAft>
            <a:buNone/>
          </a:pPr>
          <a:r>
            <a:rPr lang="fr-FR" sz="1800" b="0" kern="1200" noProof="0" dirty="0"/>
            <a:t>- La quantité (</a:t>
          </a:r>
          <a:r>
            <a:rPr lang="fr-FR" sz="1800" b="0" kern="1200" noProof="0" dirty="0">
              <a:solidFill>
                <a:schemeClr val="bg1"/>
              </a:solidFill>
            </a:rPr>
            <a:t>définie</a:t>
          </a:r>
          <a:r>
            <a:rPr lang="fr-FR" sz="1800" b="0" kern="1200" noProof="0" dirty="0"/>
            <a:t>/</a:t>
          </a:r>
          <a:r>
            <a:rPr lang="fr-FR" sz="1800" b="1" kern="1200" noProof="0" dirty="0">
              <a:solidFill>
                <a:srgbClr val="FF0000"/>
              </a:solidFill>
            </a:rPr>
            <a:t>indéfinie</a:t>
          </a:r>
          <a:r>
            <a:rPr lang="fr-FR" sz="1800" b="0" kern="1200" noProof="0" dirty="0"/>
            <a:t>)</a:t>
          </a:r>
        </a:p>
        <a:p>
          <a:pPr marL="0" lvl="0" indent="0" algn="ctr" defTabSz="800100" rtl="0">
            <a:lnSpc>
              <a:spcPct val="90000"/>
            </a:lnSpc>
            <a:spcBef>
              <a:spcPct val="0"/>
            </a:spcBef>
            <a:spcAft>
              <a:spcPct val="35000"/>
            </a:spcAft>
            <a:buNone/>
          </a:pPr>
          <a:r>
            <a:rPr lang="fr-FR" sz="1800" b="0" kern="1200" noProof="0" dirty="0"/>
            <a:t>- Les pronoms compléments</a:t>
          </a:r>
        </a:p>
        <a:p>
          <a:pPr marL="0" lvl="0" indent="0" algn="ctr" defTabSz="800100" rtl="0">
            <a:lnSpc>
              <a:spcPct val="90000"/>
            </a:lnSpc>
            <a:spcBef>
              <a:spcPct val="0"/>
            </a:spcBef>
            <a:spcAft>
              <a:spcPct val="35000"/>
            </a:spcAft>
            <a:buNone/>
          </a:pPr>
          <a:r>
            <a:rPr lang="fr-FR" sz="1800" b="0" kern="1200" noProof="0" dirty="0"/>
            <a:t>- Le présent progressif</a:t>
          </a:r>
        </a:p>
        <a:p>
          <a:pPr marL="0" lvl="0" indent="0" algn="ctr" defTabSz="800100" rtl="0">
            <a:lnSpc>
              <a:spcPct val="90000"/>
            </a:lnSpc>
            <a:spcBef>
              <a:spcPct val="0"/>
            </a:spcBef>
            <a:spcAft>
              <a:spcPct val="35000"/>
            </a:spcAft>
            <a:buNone/>
          </a:pPr>
          <a:r>
            <a:rPr lang="fr-FR" sz="1800" b="0" kern="1200" noProof="0" dirty="0"/>
            <a:t>- La chronologie</a:t>
          </a:r>
        </a:p>
      </dsp:txBody>
      <dsp:txXfrm>
        <a:off x="3684515" y="1221784"/>
        <a:ext cx="3574968" cy="1221784"/>
      </dsp:txXfrm>
    </dsp:sp>
    <dsp:sp modelId="{112E1D68-647B-46C7-AF2C-FF0A84DB584F}">
      <dsp:nvSpPr>
        <dsp:cNvPr id="0" name=""/>
        <dsp:cNvSpPr/>
      </dsp:nvSpPr>
      <dsp:spPr>
        <a:xfrm>
          <a:off x="4954674" y="269663"/>
          <a:ext cx="1017135" cy="1017135"/>
        </a:xfrm>
        <a:prstGeom prst="ellipse">
          <a:avLst/>
        </a:prstGeom>
        <a:blipFill>
          <a:blip xmlns:r="http://schemas.openxmlformats.org/officeDocument/2006/relationships" r:embed="rId2"/>
          <a:srcRect/>
          <a:stretch>
            <a:fillRect l="-26000" r="-26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B763F694-AEA6-4A82-AF9F-266D99C859B4}">
      <dsp:nvSpPr>
        <dsp:cNvPr id="0" name=""/>
        <dsp:cNvSpPr/>
      </dsp:nvSpPr>
      <dsp:spPr>
        <a:xfrm>
          <a:off x="7366733" y="0"/>
          <a:ext cx="3574968" cy="3054461"/>
        </a:xfrm>
        <a:prstGeom prst="roundRect">
          <a:avLst>
            <a:gd name="adj" fmla="val 10000"/>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8016" tIns="128016" rIns="128016" bIns="128016" numCol="1" spcCol="1270" rtlCol="0" anchor="t" anchorCtr="0">
          <a:noAutofit/>
        </a:bodyPr>
        <a:lstStyle/>
        <a:p>
          <a:pPr marL="0" lvl="0" indent="0" algn="ctr" defTabSz="800100" rtl="0">
            <a:lnSpc>
              <a:spcPct val="90000"/>
            </a:lnSpc>
            <a:spcBef>
              <a:spcPct val="0"/>
            </a:spcBef>
            <a:spcAft>
              <a:spcPct val="35000"/>
            </a:spcAft>
            <a:buNone/>
          </a:pPr>
          <a:r>
            <a:rPr lang="fr-FR" sz="1800" b="1" kern="1200" noProof="0" dirty="0"/>
            <a:t>Culture</a:t>
          </a:r>
        </a:p>
        <a:p>
          <a:pPr marL="0" lvl="0" indent="0" algn="ctr" defTabSz="800100" rtl="0">
            <a:lnSpc>
              <a:spcPct val="90000"/>
            </a:lnSpc>
            <a:spcBef>
              <a:spcPct val="0"/>
            </a:spcBef>
            <a:spcAft>
              <a:spcPct val="35000"/>
            </a:spcAft>
            <a:buNone/>
          </a:pPr>
          <a:r>
            <a:rPr lang="fr-FR" sz="1800" b="0" strike="sngStrike" kern="1200" noProof="0" dirty="0"/>
            <a:t>- Les recettes les plus populaires en France</a:t>
          </a:r>
        </a:p>
      </dsp:txBody>
      <dsp:txXfrm>
        <a:off x="7366733" y="1221784"/>
        <a:ext cx="3574968" cy="1221784"/>
      </dsp:txXfrm>
    </dsp:sp>
    <dsp:sp modelId="{6D76E5FF-7D2E-406A-B668-9F0EAFB414C8}">
      <dsp:nvSpPr>
        <dsp:cNvPr id="0" name=""/>
        <dsp:cNvSpPr/>
      </dsp:nvSpPr>
      <dsp:spPr>
        <a:xfrm>
          <a:off x="8645650" y="183267"/>
          <a:ext cx="1017135" cy="1017135"/>
        </a:xfrm>
        <a:prstGeom prst="ellipse">
          <a:avLst/>
        </a:prstGeom>
        <a:blipFill>
          <a:blip xmlns:r="http://schemas.openxmlformats.org/officeDocument/2006/relationships" r:embed="rId3"/>
          <a:srcRect/>
          <a:stretch>
            <a:fillRect/>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3EE7165-49A2-4209-A007-09C882F50B45}">
      <dsp:nvSpPr>
        <dsp:cNvPr id="0" name=""/>
        <dsp:cNvSpPr/>
      </dsp:nvSpPr>
      <dsp:spPr>
        <a:xfrm>
          <a:off x="399399" y="3046607"/>
          <a:ext cx="10128488" cy="7853"/>
        </a:xfrm>
        <a:prstGeom prst="leftRightArrow">
          <a:avLst/>
        </a:prstGeom>
        <a:solidFill>
          <a:schemeClr val="accent2">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Tree>
</dsp:drawing>
</file>

<file path=ppt/diagrams/drawing4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6697" y="0"/>
          <a:ext cx="1242714" cy="365124"/>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 Starter</a:t>
          </a:r>
          <a:endParaRPr lang="fr-FR" sz="1200" kern="1200" dirty="0"/>
        </a:p>
      </dsp:txBody>
      <dsp:txXfrm>
        <a:off x="6697" y="0"/>
        <a:ext cx="1151433" cy="365124"/>
      </dsp:txXfrm>
    </dsp:sp>
    <dsp:sp modelId="{2F548C05-5D23-47B9-9153-0D08392EF497}">
      <dsp:nvSpPr>
        <dsp:cNvPr id="0" name=""/>
        <dsp:cNvSpPr/>
      </dsp:nvSpPr>
      <dsp:spPr>
        <a:xfrm>
          <a:off x="100086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 C. texte</a:t>
          </a:r>
          <a:endParaRPr lang="fr-FR" sz="1200" kern="1200" dirty="0"/>
        </a:p>
      </dsp:txBody>
      <dsp:txXfrm>
        <a:off x="1183431" y="0"/>
        <a:ext cx="877590" cy="365124"/>
      </dsp:txXfrm>
    </dsp:sp>
    <dsp:sp modelId="{07D5B92C-B88D-4097-96C2-28859F65CA7F}">
      <dsp:nvSpPr>
        <dsp:cNvPr id="0" name=""/>
        <dsp:cNvSpPr/>
      </dsp:nvSpPr>
      <dsp:spPr>
        <a:xfrm>
          <a:off x="1995041"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aliments</a:t>
          </a:r>
          <a:endParaRPr lang="fr-FR" sz="1200" kern="1200" dirty="0"/>
        </a:p>
      </dsp:txBody>
      <dsp:txXfrm>
        <a:off x="2177603" y="0"/>
        <a:ext cx="877590" cy="365124"/>
      </dsp:txXfrm>
    </dsp:sp>
    <dsp:sp modelId="{0BF32CFA-15F8-41C4-A152-C55FC3476C2D}">
      <dsp:nvSpPr>
        <dsp:cNvPr id="0" name=""/>
        <dsp:cNvSpPr/>
      </dsp:nvSpPr>
      <dsp:spPr>
        <a:xfrm>
          <a:off x="2989213"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IV. Gr: qté définie</a:t>
          </a:r>
          <a:endParaRPr lang="fr-FR" sz="1200" kern="1200" dirty="0"/>
        </a:p>
      </dsp:txBody>
      <dsp:txXfrm>
        <a:off x="3171775" y="0"/>
        <a:ext cx="877590" cy="365124"/>
      </dsp:txXfrm>
    </dsp:sp>
    <dsp:sp modelId="{56B9543B-0CB2-4BC7-931C-14EE9E24960A}">
      <dsp:nvSpPr>
        <dsp:cNvPr id="0" name=""/>
        <dsp:cNvSpPr/>
      </dsp:nvSpPr>
      <dsp:spPr>
        <a:xfrm>
          <a:off x="3983385" y="0"/>
          <a:ext cx="1242714" cy="36512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 Gr: qté indéfinie</a:t>
          </a:r>
          <a:endParaRPr lang="fr-FR" sz="1200" kern="1200" dirty="0"/>
        </a:p>
      </dsp:txBody>
      <dsp:txXfrm>
        <a:off x="4165947" y="0"/>
        <a:ext cx="877590" cy="365124"/>
      </dsp:txXfrm>
    </dsp:sp>
    <dsp:sp modelId="{9FAE840A-45EF-4838-804D-7D38725257B5}">
      <dsp:nvSpPr>
        <dsp:cNvPr id="0" name=""/>
        <dsp:cNvSpPr/>
      </dsp:nvSpPr>
      <dsp:spPr>
        <a:xfrm>
          <a:off x="4977557"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actions</a:t>
          </a:r>
          <a:endParaRPr lang="fr-FR" sz="1200" kern="1200" dirty="0"/>
        </a:p>
      </dsp:txBody>
      <dsp:txXfrm>
        <a:off x="5160119" y="0"/>
        <a:ext cx="877590" cy="365124"/>
      </dsp:txXfrm>
    </dsp:sp>
    <dsp:sp modelId="{2CC4FF6B-995D-4E35-BB3F-77D64CD4A0D0}">
      <dsp:nvSpPr>
        <dsp:cNvPr id="0" name=""/>
        <dsp:cNvSpPr/>
      </dsp:nvSpPr>
      <dsp:spPr>
        <a:xfrm>
          <a:off x="597172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 Gr: COD</a:t>
          </a:r>
          <a:endParaRPr lang="fr-FR" sz="1200" kern="1200" dirty="0"/>
        </a:p>
      </dsp:txBody>
      <dsp:txXfrm>
        <a:off x="6154291" y="0"/>
        <a:ext cx="877590" cy="365124"/>
      </dsp:txXfrm>
    </dsp:sp>
    <dsp:sp modelId="{E0020522-8D25-4C40-9ABB-B5A802558AAC}">
      <dsp:nvSpPr>
        <dsp:cNvPr id="0" name=""/>
        <dsp:cNvSpPr/>
      </dsp:nvSpPr>
      <dsp:spPr>
        <a:xfrm>
          <a:off x="6965900"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VIII. Gr: prés. progressif</a:t>
          </a:r>
          <a:endParaRPr lang="fr-FR" sz="1200" kern="1200" dirty="0"/>
        </a:p>
      </dsp:txBody>
      <dsp:txXfrm>
        <a:off x="7148462" y="0"/>
        <a:ext cx="877590" cy="365124"/>
      </dsp:txXfrm>
    </dsp:sp>
    <dsp:sp modelId="{6EE9DACF-3558-46D5-AD94-BB48E49F1489}">
      <dsp:nvSpPr>
        <dsp:cNvPr id="0" name=""/>
        <dsp:cNvSpPr/>
      </dsp:nvSpPr>
      <dsp:spPr>
        <a:xfrm>
          <a:off x="7960072"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connecteurs</a:t>
          </a:r>
          <a:endParaRPr lang="fr-FR" sz="1200" kern="1200" dirty="0"/>
        </a:p>
      </dsp:txBody>
      <dsp:txXfrm>
        <a:off x="8142634" y="0"/>
        <a:ext cx="877590" cy="365124"/>
      </dsp:txXfrm>
    </dsp:sp>
    <dsp:sp modelId="{B5879791-AD02-494D-9D78-6C22396A75B7}">
      <dsp:nvSpPr>
        <dsp:cNvPr id="0" name=""/>
        <dsp:cNvSpPr/>
      </dsp:nvSpPr>
      <dsp:spPr>
        <a:xfrm>
          <a:off x="8954244"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opinion</a:t>
          </a:r>
          <a:endParaRPr lang="fr-FR" sz="1200" kern="1200" dirty="0"/>
        </a:p>
      </dsp:txBody>
      <dsp:txXfrm>
        <a:off x="9136806" y="0"/>
        <a:ext cx="877590" cy="365124"/>
      </dsp:txXfrm>
    </dsp:sp>
    <dsp:sp modelId="{92430BDE-7174-4B03-866C-936903DF07F9}">
      <dsp:nvSpPr>
        <dsp:cNvPr id="0" name=""/>
        <dsp:cNvSpPr/>
      </dsp:nvSpPr>
      <dsp:spPr>
        <a:xfrm>
          <a:off x="9948416"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 Phonétique</a:t>
          </a:r>
          <a:endParaRPr lang="fr-FR" sz="1200" kern="1200" dirty="0"/>
        </a:p>
      </dsp:txBody>
      <dsp:txXfrm>
        <a:off x="10130978" y="0"/>
        <a:ext cx="877590" cy="365124"/>
      </dsp:txXfrm>
    </dsp:sp>
    <dsp:sp modelId="{2CB68F4E-D058-4ECE-8D28-436B2D71DCC9}">
      <dsp:nvSpPr>
        <dsp:cNvPr id="0" name=""/>
        <dsp:cNvSpPr/>
      </dsp:nvSpPr>
      <dsp:spPr>
        <a:xfrm>
          <a:off x="10942588"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XII. Production</a:t>
          </a:r>
          <a:endParaRPr lang="fr-FR" sz="1200" kern="1200" dirty="0"/>
        </a:p>
      </dsp:txBody>
      <dsp:txXfrm>
        <a:off x="11125150" y="0"/>
        <a:ext cx="877590" cy="365124"/>
      </dsp:txXfrm>
    </dsp:sp>
  </dsp:spTree>
</dsp:drawing>
</file>

<file path=ppt/diagrams/drawing4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6697" y="0"/>
          <a:ext cx="1242714" cy="365124"/>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 Starter</a:t>
          </a:r>
          <a:endParaRPr lang="fr-FR" sz="1200" kern="1200" dirty="0"/>
        </a:p>
      </dsp:txBody>
      <dsp:txXfrm>
        <a:off x="6697" y="0"/>
        <a:ext cx="1151433" cy="365124"/>
      </dsp:txXfrm>
    </dsp:sp>
    <dsp:sp modelId="{2F548C05-5D23-47B9-9153-0D08392EF497}">
      <dsp:nvSpPr>
        <dsp:cNvPr id="0" name=""/>
        <dsp:cNvSpPr/>
      </dsp:nvSpPr>
      <dsp:spPr>
        <a:xfrm>
          <a:off x="100086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 C. texte</a:t>
          </a:r>
          <a:endParaRPr lang="fr-FR" sz="1200" kern="1200" dirty="0"/>
        </a:p>
      </dsp:txBody>
      <dsp:txXfrm>
        <a:off x="1183431" y="0"/>
        <a:ext cx="877590" cy="365124"/>
      </dsp:txXfrm>
    </dsp:sp>
    <dsp:sp modelId="{07D5B92C-B88D-4097-96C2-28859F65CA7F}">
      <dsp:nvSpPr>
        <dsp:cNvPr id="0" name=""/>
        <dsp:cNvSpPr/>
      </dsp:nvSpPr>
      <dsp:spPr>
        <a:xfrm>
          <a:off x="1995041"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aliments</a:t>
          </a:r>
          <a:endParaRPr lang="fr-FR" sz="1200" kern="1200" dirty="0"/>
        </a:p>
      </dsp:txBody>
      <dsp:txXfrm>
        <a:off x="2177603" y="0"/>
        <a:ext cx="877590" cy="365124"/>
      </dsp:txXfrm>
    </dsp:sp>
    <dsp:sp modelId="{0BF32CFA-15F8-41C4-A152-C55FC3476C2D}">
      <dsp:nvSpPr>
        <dsp:cNvPr id="0" name=""/>
        <dsp:cNvSpPr/>
      </dsp:nvSpPr>
      <dsp:spPr>
        <a:xfrm>
          <a:off x="2989213"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IV. Gr: qté définie</a:t>
          </a:r>
          <a:endParaRPr lang="fr-FR" sz="1200" kern="1200" dirty="0"/>
        </a:p>
      </dsp:txBody>
      <dsp:txXfrm>
        <a:off x="3171775" y="0"/>
        <a:ext cx="877590" cy="365124"/>
      </dsp:txXfrm>
    </dsp:sp>
    <dsp:sp modelId="{56B9543B-0CB2-4BC7-931C-14EE9E24960A}">
      <dsp:nvSpPr>
        <dsp:cNvPr id="0" name=""/>
        <dsp:cNvSpPr/>
      </dsp:nvSpPr>
      <dsp:spPr>
        <a:xfrm>
          <a:off x="3983385" y="0"/>
          <a:ext cx="1242714" cy="36512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 Gr: qté indéfinie</a:t>
          </a:r>
          <a:endParaRPr lang="fr-FR" sz="1200" kern="1200" dirty="0"/>
        </a:p>
      </dsp:txBody>
      <dsp:txXfrm>
        <a:off x="4165947" y="0"/>
        <a:ext cx="877590" cy="365124"/>
      </dsp:txXfrm>
    </dsp:sp>
    <dsp:sp modelId="{9FAE840A-45EF-4838-804D-7D38725257B5}">
      <dsp:nvSpPr>
        <dsp:cNvPr id="0" name=""/>
        <dsp:cNvSpPr/>
      </dsp:nvSpPr>
      <dsp:spPr>
        <a:xfrm>
          <a:off x="4977557"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actions</a:t>
          </a:r>
          <a:endParaRPr lang="fr-FR" sz="1200" kern="1200" dirty="0"/>
        </a:p>
      </dsp:txBody>
      <dsp:txXfrm>
        <a:off x="5160119" y="0"/>
        <a:ext cx="877590" cy="365124"/>
      </dsp:txXfrm>
    </dsp:sp>
    <dsp:sp modelId="{2CC4FF6B-995D-4E35-BB3F-77D64CD4A0D0}">
      <dsp:nvSpPr>
        <dsp:cNvPr id="0" name=""/>
        <dsp:cNvSpPr/>
      </dsp:nvSpPr>
      <dsp:spPr>
        <a:xfrm>
          <a:off x="597172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 Gr: COD</a:t>
          </a:r>
          <a:endParaRPr lang="fr-FR" sz="1200" kern="1200" dirty="0"/>
        </a:p>
      </dsp:txBody>
      <dsp:txXfrm>
        <a:off x="6154291" y="0"/>
        <a:ext cx="877590" cy="365124"/>
      </dsp:txXfrm>
    </dsp:sp>
    <dsp:sp modelId="{E0020522-8D25-4C40-9ABB-B5A802558AAC}">
      <dsp:nvSpPr>
        <dsp:cNvPr id="0" name=""/>
        <dsp:cNvSpPr/>
      </dsp:nvSpPr>
      <dsp:spPr>
        <a:xfrm>
          <a:off x="6965900"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VIII. Gr: prés. progressif</a:t>
          </a:r>
          <a:endParaRPr lang="fr-FR" sz="1200" kern="1200" dirty="0"/>
        </a:p>
      </dsp:txBody>
      <dsp:txXfrm>
        <a:off x="7148462" y="0"/>
        <a:ext cx="877590" cy="365124"/>
      </dsp:txXfrm>
    </dsp:sp>
    <dsp:sp modelId="{6EE9DACF-3558-46D5-AD94-BB48E49F1489}">
      <dsp:nvSpPr>
        <dsp:cNvPr id="0" name=""/>
        <dsp:cNvSpPr/>
      </dsp:nvSpPr>
      <dsp:spPr>
        <a:xfrm>
          <a:off x="7960072"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connecteurs</a:t>
          </a:r>
          <a:endParaRPr lang="fr-FR" sz="1200" kern="1200" dirty="0"/>
        </a:p>
      </dsp:txBody>
      <dsp:txXfrm>
        <a:off x="8142634" y="0"/>
        <a:ext cx="877590" cy="365124"/>
      </dsp:txXfrm>
    </dsp:sp>
    <dsp:sp modelId="{B5879791-AD02-494D-9D78-6C22396A75B7}">
      <dsp:nvSpPr>
        <dsp:cNvPr id="0" name=""/>
        <dsp:cNvSpPr/>
      </dsp:nvSpPr>
      <dsp:spPr>
        <a:xfrm>
          <a:off x="8954244"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opinion</a:t>
          </a:r>
          <a:endParaRPr lang="fr-FR" sz="1200" kern="1200" dirty="0"/>
        </a:p>
      </dsp:txBody>
      <dsp:txXfrm>
        <a:off x="9136806" y="0"/>
        <a:ext cx="877590" cy="365124"/>
      </dsp:txXfrm>
    </dsp:sp>
    <dsp:sp modelId="{92430BDE-7174-4B03-866C-936903DF07F9}">
      <dsp:nvSpPr>
        <dsp:cNvPr id="0" name=""/>
        <dsp:cNvSpPr/>
      </dsp:nvSpPr>
      <dsp:spPr>
        <a:xfrm>
          <a:off x="9948416"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 Phonétique</a:t>
          </a:r>
          <a:endParaRPr lang="fr-FR" sz="1200" kern="1200" dirty="0"/>
        </a:p>
      </dsp:txBody>
      <dsp:txXfrm>
        <a:off x="10130978" y="0"/>
        <a:ext cx="877590" cy="365124"/>
      </dsp:txXfrm>
    </dsp:sp>
    <dsp:sp modelId="{2CB68F4E-D058-4ECE-8D28-436B2D71DCC9}">
      <dsp:nvSpPr>
        <dsp:cNvPr id="0" name=""/>
        <dsp:cNvSpPr/>
      </dsp:nvSpPr>
      <dsp:spPr>
        <a:xfrm>
          <a:off x="10942588"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XII. Production</a:t>
          </a:r>
          <a:endParaRPr lang="fr-FR" sz="1200" kern="1200" dirty="0"/>
        </a:p>
      </dsp:txBody>
      <dsp:txXfrm>
        <a:off x="11125150" y="0"/>
        <a:ext cx="877590" cy="365124"/>
      </dsp:txXfrm>
    </dsp:sp>
  </dsp:spTree>
</dsp:drawing>
</file>

<file path=ppt/diagrams/drawing4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6697" y="0"/>
          <a:ext cx="1242714" cy="365124"/>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 Starter</a:t>
          </a:r>
          <a:endParaRPr lang="fr-FR" sz="1200" kern="1200" dirty="0"/>
        </a:p>
      </dsp:txBody>
      <dsp:txXfrm>
        <a:off x="6697" y="0"/>
        <a:ext cx="1151433" cy="365124"/>
      </dsp:txXfrm>
    </dsp:sp>
    <dsp:sp modelId="{2F548C05-5D23-47B9-9153-0D08392EF497}">
      <dsp:nvSpPr>
        <dsp:cNvPr id="0" name=""/>
        <dsp:cNvSpPr/>
      </dsp:nvSpPr>
      <dsp:spPr>
        <a:xfrm>
          <a:off x="100086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 C. texte</a:t>
          </a:r>
          <a:endParaRPr lang="fr-FR" sz="1200" kern="1200" dirty="0"/>
        </a:p>
      </dsp:txBody>
      <dsp:txXfrm>
        <a:off x="1183431" y="0"/>
        <a:ext cx="877590" cy="365124"/>
      </dsp:txXfrm>
    </dsp:sp>
    <dsp:sp modelId="{07D5B92C-B88D-4097-96C2-28859F65CA7F}">
      <dsp:nvSpPr>
        <dsp:cNvPr id="0" name=""/>
        <dsp:cNvSpPr/>
      </dsp:nvSpPr>
      <dsp:spPr>
        <a:xfrm>
          <a:off x="1995041"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aliments</a:t>
          </a:r>
          <a:endParaRPr lang="fr-FR" sz="1200" kern="1200" dirty="0"/>
        </a:p>
      </dsp:txBody>
      <dsp:txXfrm>
        <a:off x="2177603" y="0"/>
        <a:ext cx="877590" cy="365124"/>
      </dsp:txXfrm>
    </dsp:sp>
    <dsp:sp modelId="{0BF32CFA-15F8-41C4-A152-C55FC3476C2D}">
      <dsp:nvSpPr>
        <dsp:cNvPr id="0" name=""/>
        <dsp:cNvSpPr/>
      </dsp:nvSpPr>
      <dsp:spPr>
        <a:xfrm>
          <a:off x="2989213"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IV. Gr: qté définie</a:t>
          </a:r>
          <a:endParaRPr lang="fr-FR" sz="1200" kern="1200" dirty="0"/>
        </a:p>
      </dsp:txBody>
      <dsp:txXfrm>
        <a:off x="3171775" y="0"/>
        <a:ext cx="877590" cy="365124"/>
      </dsp:txXfrm>
    </dsp:sp>
    <dsp:sp modelId="{56B9543B-0CB2-4BC7-931C-14EE9E24960A}">
      <dsp:nvSpPr>
        <dsp:cNvPr id="0" name=""/>
        <dsp:cNvSpPr/>
      </dsp:nvSpPr>
      <dsp:spPr>
        <a:xfrm>
          <a:off x="3983385" y="0"/>
          <a:ext cx="1242714" cy="36512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 Gr: qté indéfinie</a:t>
          </a:r>
          <a:endParaRPr lang="fr-FR" sz="1200" kern="1200" dirty="0"/>
        </a:p>
      </dsp:txBody>
      <dsp:txXfrm>
        <a:off x="4165947" y="0"/>
        <a:ext cx="877590" cy="365124"/>
      </dsp:txXfrm>
    </dsp:sp>
    <dsp:sp modelId="{9FAE840A-45EF-4838-804D-7D38725257B5}">
      <dsp:nvSpPr>
        <dsp:cNvPr id="0" name=""/>
        <dsp:cNvSpPr/>
      </dsp:nvSpPr>
      <dsp:spPr>
        <a:xfrm>
          <a:off x="4977557"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actions</a:t>
          </a:r>
          <a:endParaRPr lang="fr-FR" sz="1200" kern="1200" dirty="0"/>
        </a:p>
      </dsp:txBody>
      <dsp:txXfrm>
        <a:off x="5160119" y="0"/>
        <a:ext cx="877590" cy="365124"/>
      </dsp:txXfrm>
    </dsp:sp>
    <dsp:sp modelId="{2CC4FF6B-995D-4E35-BB3F-77D64CD4A0D0}">
      <dsp:nvSpPr>
        <dsp:cNvPr id="0" name=""/>
        <dsp:cNvSpPr/>
      </dsp:nvSpPr>
      <dsp:spPr>
        <a:xfrm>
          <a:off x="597172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 Gr: COD</a:t>
          </a:r>
          <a:endParaRPr lang="fr-FR" sz="1200" kern="1200" dirty="0"/>
        </a:p>
      </dsp:txBody>
      <dsp:txXfrm>
        <a:off x="6154291" y="0"/>
        <a:ext cx="877590" cy="365124"/>
      </dsp:txXfrm>
    </dsp:sp>
    <dsp:sp modelId="{E0020522-8D25-4C40-9ABB-B5A802558AAC}">
      <dsp:nvSpPr>
        <dsp:cNvPr id="0" name=""/>
        <dsp:cNvSpPr/>
      </dsp:nvSpPr>
      <dsp:spPr>
        <a:xfrm>
          <a:off x="6965900"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VIII. Gr: prés. progressif</a:t>
          </a:r>
          <a:endParaRPr lang="fr-FR" sz="1200" kern="1200" dirty="0"/>
        </a:p>
      </dsp:txBody>
      <dsp:txXfrm>
        <a:off x="7148462" y="0"/>
        <a:ext cx="877590" cy="365124"/>
      </dsp:txXfrm>
    </dsp:sp>
    <dsp:sp modelId="{6EE9DACF-3558-46D5-AD94-BB48E49F1489}">
      <dsp:nvSpPr>
        <dsp:cNvPr id="0" name=""/>
        <dsp:cNvSpPr/>
      </dsp:nvSpPr>
      <dsp:spPr>
        <a:xfrm>
          <a:off x="7960072"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connecteurs</a:t>
          </a:r>
          <a:endParaRPr lang="fr-FR" sz="1200" kern="1200" dirty="0"/>
        </a:p>
      </dsp:txBody>
      <dsp:txXfrm>
        <a:off x="8142634" y="0"/>
        <a:ext cx="877590" cy="365124"/>
      </dsp:txXfrm>
    </dsp:sp>
    <dsp:sp modelId="{B5879791-AD02-494D-9D78-6C22396A75B7}">
      <dsp:nvSpPr>
        <dsp:cNvPr id="0" name=""/>
        <dsp:cNvSpPr/>
      </dsp:nvSpPr>
      <dsp:spPr>
        <a:xfrm>
          <a:off x="8954244"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opinion</a:t>
          </a:r>
          <a:endParaRPr lang="fr-FR" sz="1200" kern="1200" dirty="0"/>
        </a:p>
      </dsp:txBody>
      <dsp:txXfrm>
        <a:off x="9136806" y="0"/>
        <a:ext cx="877590" cy="365124"/>
      </dsp:txXfrm>
    </dsp:sp>
    <dsp:sp modelId="{92430BDE-7174-4B03-866C-936903DF07F9}">
      <dsp:nvSpPr>
        <dsp:cNvPr id="0" name=""/>
        <dsp:cNvSpPr/>
      </dsp:nvSpPr>
      <dsp:spPr>
        <a:xfrm>
          <a:off x="9948416"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 Phonétique</a:t>
          </a:r>
          <a:endParaRPr lang="fr-FR" sz="1200" kern="1200" dirty="0"/>
        </a:p>
      </dsp:txBody>
      <dsp:txXfrm>
        <a:off x="10130978" y="0"/>
        <a:ext cx="877590" cy="365124"/>
      </dsp:txXfrm>
    </dsp:sp>
    <dsp:sp modelId="{2CB68F4E-D058-4ECE-8D28-436B2D71DCC9}">
      <dsp:nvSpPr>
        <dsp:cNvPr id="0" name=""/>
        <dsp:cNvSpPr/>
      </dsp:nvSpPr>
      <dsp:spPr>
        <a:xfrm>
          <a:off x="10942588"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XII. Production</a:t>
          </a:r>
          <a:endParaRPr lang="fr-FR" sz="1200" kern="1200" dirty="0"/>
        </a:p>
      </dsp:txBody>
      <dsp:txXfrm>
        <a:off x="11125150" y="0"/>
        <a:ext cx="877590" cy="36512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6697" y="0"/>
          <a:ext cx="1242714" cy="365124"/>
        </a:xfrm>
        <a:prstGeom prst="homePlate">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 Starter</a:t>
          </a:r>
          <a:endParaRPr lang="fr-FR" sz="1200" kern="1200" dirty="0"/>
        </a:p>
      </dsp:txBody>
      <dsp:txXfrm>
        <a:off x="6697" y="0"/>
        <a:ext cx="1151433" cy="365124"/>
      </dsp:txXfrm>
    </dsp:sp>
    <dsp:sp modelId="{2F548C05-5D23-47B9-9153-0D08392EF497}">
      <dsp:nvSpPr>
        <dsp:cNvPr id="0" name=""/>
        <dsp:cNvSpPr/>
      </dsp:nvSpPr>
      <dsp:spPr>
        <a:xfrm>
          <a:off x="100086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 C. texte</a:t>
          </a:r>
          <a:endParaRPr lang="fr-FR" sz="1200" kern="1200" dirty="0"/>
        </a:p>
      </dsp:txBody>
      <dsp:txXfrm>
        <a:off x="1183431" y="0"/>
        <a:ext cx="877590" cy="365124"/>
      </dsp:txXfrm>
    </dsp:sp>
    <dsp:sp modelId="{07D5B92C-B88D-4097-96C2-28859F65CA7F}">
      <dsp:nvSpPr>
        <dsp:cNvPr id="0" name=""/>
        <dsp:cNvSpPr/>
      </dsp:nvSpPr>
      <dsp:spPr>
        <a:xfrm>
          <a:off x="1995041"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aliments</a:t>
          </a:r>
          <a:endParaRPr lang="fr-FR" sz="1200" kern="1200" dirty="0"/>
        </a:p>
      </dsp:txBody>
      <dsp:txXfrm>
        <a:off x="2177603" y="0"/>
        <a:ext cx="877590" cy="365124"/>
      </dsp:txXfrm>
    </dsp:sp>
    <dsp:sp modelId="{0BF32CFA-15F8-41C4-A152-C55FC3476C2D}">
      <dsp:nvSpPr>
        <dsp:cNvPr id="0" name=""/>
        <dsp:cNvSpPr/>
      </dsp:nvSpPr>
      <dsp:spPr>
        <a:xfrm>
          <a:off x="2989213"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IV. Gr: qté définie</a:t>
          </a:r>
          <a:endParaRPr lang="fr-FR" sz="1200" kern="1200" dirty="0"/>
        </a:p>
      </dsp:txBody>
      <dsp:txXfrm>
        <a:off x="3171775" y="0"/>
        <a:ext cx="877590" cy="365124"/>
      </dsp:txXfrm>
    </dsp:sp>
    <dsp:sp modelId="{56B9543B-0CB2-4BC7-931C-14EE9E24960A}">
      <dsp:nvSpPr>
        <dsp:cNvPr id="0" name=""/>
        <dsp:cNvSpPr/>
      </dsp:nvSpPr>
      <dsp:spPr>
        <a:xfrm>
          <a:off x="3983385"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 Gr: qté indéfinie</a:t>
          </a:r>
          <a:endParaRPr lang="fr-FR" sz="1200" kern="1200" dirty="0"/>
        </a:p>
      </dsp:txBody>
      <dsp:txXfrm>
        <a:off x="4165947" y="0"/>
        <a:ext cx="877590" cy="365124"/>
      </dsp:txXfrm>
    </dsp:sp>
    <dsp:sp modelId="{9FAE840A-45EF-4838-804D-7D38725257B5}">
      <dsp:nvSpPr>
        <dsp:cNvPr id="0" name=""/>
        <dsp:cNvSpPr/>
      </dsp:nvSpPr>
      <dsp:spPr>
        <a:xfrm>
          <a:off x="4977557"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actions</a:t>
          </a:r>
          <a:endParaRPr lang="fr-FR" sz="1200" kern="1200" dirty="0"/>
        </a:p>
      </dsp:txBody>
      <dsp:txXfrm>
        <a:off x="5160119" y="0"/>
        <a:ext cx="877590" cy="365124"/>
      </dsp:txXfrm>
    </dsp:sp>
    <dsp:sp modelId="{2CC4FF6B-995D-4E35-BB3F-77D64CD4A0D0}">
      <dsp:nvSpPr>
        <dsp:cNvPr id="0" name=""/>
        <dsp:cNvSpPr/>
      </dsp:nvSpPr>
      <dsp:spPr>
        <a:xfrm>
          <a:off x="597172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 Gr: COD</a:t>
          </a:r>
          <a:endParaRPr lang="fr-FR" sz="1200" kern="1200" dirty="0"/>
        </a:p>
      </dsp:txBody>
      <dsp:txXfrm>
        <a:off x="6154291" y="0"/>
        <a:ext cx="877590" cy="365124"/>
      </dsp:txXfrm>
    </dsp:sp>
    <dsp:sp modelId="{E0020522-8D25-4C40-9ABB-B5A802558AAC}">
      <dsp:nvSpPr>
        <dsp:cNvPr id="0" name=""/>
        <dsp:cNvSpPr/>
      </dsp:nvSpPr>
      <dsp:spPr>
        <a:xfrm>
          <a:off x="6965900"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VIII. Gr: prés. progressif</a:t>
          </a:r>
          <a:endParaRPr lang="fr-FR" sz="1200" kern="1200" dirty="0"/>
        </a:p>
      </dsp:txBody>
      <dsp:txXfrm>
        <a:off x="7148462" y="0"/>
        <a:ext cx="877590" cy="365124"/>
      </dsp:txXfrm>
    </dsp:sp>
    <dsp:sp modelId="{6EE9DACF-3558-46D5-AD94-BB48E49F1489}">
      <dsp:nvSpPr>
        <dsp:cNvPr id="0" name=""/>
        <dsp:cNvSpPr/>
      </dsp:nvSpPr>
      <dsp:spPr>
        <a:xfrm>
          <a:off x="7960072"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connecteurs</a:t>
          </a:r>
          <a:endParaRPr lang="fr-FR" sz="1200" kern="1200" dirty="0"/>
        </a:p>
      </dsp:txBody>
      <dsp:txXfrm>
        <a:off x="8142634" y="0"/>
        <a:ext cx="877590" cy="365124"/>
      </dsp:txXfrm>
    </dsp:sp>
    <dsp:sp modelId="{B5879791-AD02-494D-9D78-6C22396A75B7}">
      <dsp:nvSpPr>
        <dsp:cNvPr id="0" name=""/>
        <dsp:cNvSpPr/>
      </dsp:nvSpPr>
      <dsp:spPr>
        <a:xfrm>
          <a:off x="8954244"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opinion</a:t>
          </a:r>
          <a:endParaRPr lang="fr-FR" sz="1200" kern="1200" dirty="0"/>
        </a:p>
      </dsp:txBody>
      <dsp:txXfrm>
        <a:off x="9136806" y="0"/>
        <a:ext cx="877590" cy="365124"/>
      </dsp:txXfrm>
    </dsp:sp>
    <dsp:sp modelId="{92430BDE-7174-4B03-866C-936903DF07F9}">
      <dsp:nvSpPr>
        <dsp:cNvPr id="0" name=""/>
        <dsp:cNvSpPr/>
      </dsp:nvSpPr>
      <dsp:spPr>
        <a:xfrm>
          <a:off x="9948416"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 Phonétique</a:t>
          </a:r>
          <a:endParaRPr lang="fr-FR" sz="1200" kern="1200" dirty="0"/>
        </a:p>
      </dsp:txBody>
      <dsp:txXfrm>
        <a:off x="10130978" y="0"/>
        <a:ext cx="877590" cy="365124"/>
      </dsp:txXfrm>
    </dsp:sp>
    <dsp:sp modelId="{2CB68F4E-D058-4ECE-8D28-436B2D71DCC9}">
      <dsp:nvSpPr>
        <dsp:cNvPr id="0" name=""/>
        <dsp:cNvSpPr/>
      </dsp:nvSpPr>
      <dsp:spPr>
        <a:xfrm>
          <a:off x="10942588"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XII. Production</a:t>
          </a:r>
          <a:endParaRPr lang="fr-FR" sz="1200" kern="1200" dirty="0"/>
        </a:p>
      </dsp:txBody>
      <dsp:txXfrm>
        <a:off x="11125150" y="0"/>
        <a:ext cx="877590" cy="365124"/>
      </dsp:txXfrm>
    </dsp:sp>
  </dsp:spTree>
</dsp:drawing>
</file>

<file path=ppt/diagrams/drawing5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6697" y="0"/>
          <a:ext cx="1242714" cy="365124"/>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 Starter</a:t>
          </a:r>
          <a:endParaRPr lang="fr-FR" sz="1200" kern="1200" dirty="0"/>
        </a:p>
      </dsp:txBody>
      <dsp:txXfrm>
        <a:off x="6697" y="0"/>
        <a:ext cx="1151433" cy="365124"/>
      </dsp:txXfrm>
    </dsp:sp>
    <dsp:sp modelId="{2F548C05-5D23-47B9-9153-0D08392EF497}">
      <dsp:nvSpPr>
        <dsp:cNvPr id="0" name=""/>
        <dsp:cNvSpPr/>
      </dsp:nvSpPr>
      <dsp:spPr>
        <a:xfrm>
          <a:off x="100086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 C. texte</a:t>
          </a:r>
          <a:endParaRPr lang="fr-FR" sz="1200" kern="1200" dirty="0"/>
        </a:p>
      </dsp:txBody>
      <dsp:txXfrm>
        <a:off x="1183431" y="0"/>
        <a:ext cx="877590" cy="365124"/>
      </dsp:txXfrm>
    </dsp:sp>
    <dsp:sp modelId="{07D5B92C-B88D-4097-96C2-28859F65CA7F}">
      <dsp:nvSpPr>
        <dsp:cNvPr id="0" name=""/>
        <dsp:cNvSpPr/>
      </dsp:nvSpPr>
      <dsp:spPr>
        <a:xfrm>
          <a:off x="1995041"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aliments</a:t>
          </a:r>
          <a:endParaRPr lang="fr-FR" sz="1200" kern="1200" dirty="0"/>
        </a:p>
      </dsp:txBody>
      <dsp:txXfrm>
        <a:off x="2177603" y="0"/>
        <a:ext cx="877590" cy="365124"/>
      </dsp:txXfrm>
    </dsp:sp>
    <dsp:sp modelId="{0BF32CFA-15F8-41C4-A152-C55FC3476C2D}">
      <dsp:nvSpPr>
        <dsp:cNvPr id="0" name=""/>
        <dsp:cNvSpPr/>
      </dsp:nvSpPr>
      <dsp:spPr>
        <a:xfrm>
          <a:off x="2989213"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IV. Gr: qté définie</a:t>
          </a:r>
          <a:endParaRPr lang="fr-FR" sz="1200" kern="1200" dirty="0"/>
        </a:p>
      </dsp:txBody>
      <dsp:txXfrm>
        <a:off x="3171775" y="0"/>
        <a:ext cx="877590" cy="365124"/>
      </dsp:txXfrm>
    </dsp:sp>
    <dsp:sp modelId="{56B9543B-0CB2-4BC7-931C-14EE9E24960A}">
      <dsp:nvSpPr>
        <dsp:cNvPr id="0" name=""/>
        <dsp:cNvSpPr/>
      </dsp:nvSpPr>
      <dsp:spPr>
        <a:xfrm>
          <a:off x="3983385" y="0"/>
          <a:ext cx="1242714" cy="36512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 Gr: qté indéfinie</a:t>
          </a:r>
          <a:endParaRPr lang="fr-FR" sz="1200" kern="1200" dirty="0"/>
        </a:p>
      </dsp:txBody>
      <dsp:txXfrm>
        <a:off x="4165947" y="0"/>
        <a:ext cx="877590" cy="365124"/>
      </dsp:txXfrm>
    </dsp:sp>
    <dsp:sp modelId="{9FAE840A-45EF-4838-804D-7D38725257B5}">
      <dsp:nvSpPr>
        <dsp:cNvPr id="0" name=""/>
        <dsp:cNvSpPr/>
      </dsp:nvSpPr>
      <dsp:spPr>
        <a:xfrm>
          <a:off x="4977557"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actions</a:t>
          </a:r>
          <a:endParaRPr lang="fr-FR" sz="1200" kern="1200" dirty="0"/>
        </a:p>
      </dsp:txBody>
      <dsp:txXfrm>
        <a:off x="5160119" y="0"/>
        <a:ext cx="877590" cy="365124"/>
      </dsp:txXfrm>
    </dsp:sp>
    <dsp:sp modelId="{2CC4FF6B-995D-4E35-BB3F-77D64CD4A0D0}">
      <dsp:nvSpPr>
        <dsp:cNvPr id="0" name=""/>
        <dsp:cNvSpPr/>
      </dsp:nvSpPr>
      <dsp:spPr>
        <a:xfrm>
          <a:off x="597172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 Gr: COD</a:t>
          </a:r>
          <a:endParaRPr lang="fr-FR" sz="1200" kern="1200" dirty="0"/>
        </a:p>
      </dsp:txBody>
      <dsp:txXfrm>
        <a:off x="6154291" y="0"/>
        <a:ext cx="877590" cy="365124"/>
      </dsp:txXfrm>
    </dsp:sp>
    <dsp:sp modelId="{E0020522-8D25-4C40-9ABB-B5A802558AAC}">
      <dsp:nvSpPr>
        <dsp:cNvPr id="0" name=""/>
        <dsp:cNvSpPr/>
      </dsp:nvSpPr>
      <dsp:spPr>
        <a:xfrm>
          <a:off x="6965900"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VIII. Gr: prés. progressif</a:t>
          </a:r>
          <a:endParaRPr lang="fr-FR" sz="1200" kern="1200" dirty="0"/>
        </a:p>
      </dsp:txBody>
      <dsp:txXfrm>
        <a:off x="7148462" y="0"/>
        <a:ext cx="877590" cy="365124"/>
      </dsp:txXfrm>
    </dsp:sp>
    <dsp:sp modelId="{6EE9DACF-3558-46D5-AD94-BB48E49F1489}">
      <dsp:nvSpPr>
        <dsp:cNvPr id="0" name=""/>
        <dsp:cNvSpPr/>
      </dsp:nvSpPr>
      <dsp:spPr>
        <a:xfrm>
          <a:off x="7960072"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connecteurs</a:t>
          </a:r>
          <a:endParaRPr lang="fr-FR" sz="1200" kern="1200" dirty="0"/>
        </a:p>
      </dsp:txBody>
      <dsp:txXfrm>
        <a:off x="8142634" y="0"/>
        <a:ext cx="877590" cy="365124"/>
      </dsp:txXfrm>
    </dsp:sp>
    <dsp:sp modelId="{B5879791-AD02-494D-9D78-6C22396A75B7}">
      <dsp:nvSpPr>
        <dsp:cNvPr id="0" name=""/>
        <dsp:cNvSpPr/>
      </dsp:nvSpPr>
      <dsp:spPr>
        <a:xfrm>
          <a:off x="8954244"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opinion</a:t>
          </a:r>
          <a:endParaRPr lang="fr-FR" sz="1200" kern="1200" dirty="0"/>
        </a:p>
      </dsp:txBody>
      <dsp:txXfrm>
        <a:off x="9136806" y="0"/>
        <a:ext cx="877590" cy="365124"/>
      </dsp:txXfrm>
    </dsp:sp>
    <dsp:sp modelId="{92430BDE-7174-4B03-866C-936903DF07F9}">
      <dsp:nvSpPr>
        <dsp:cNvPr id="0" name=""/>
        <dsp:cNvSpPr/>
      </dsp:nvSpPr>
      <dsp:spPr>
        <a:xfrm>
          <a:off x="9948416"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 Phonétique</a:t>
          </a:r>
          <a:endParaRPr lang="fr-FR" sz="1200" kern="1200" dirty="0"/>
        </a:p>
      </dsp:txBody>
      <dsp:txXfrm>
        <a:off x="10130978" y="0"/>
        <a:ext cx="877590" cy="365124"/>
      </dsp:txXfrm>
    </dsp:sp>
    <dsp:sp modelId="{2CB68F4E-D058-4ECE-8D28-436B2D71DCC9}">
      <dsp:nvSpPr>
        <dsp:cNvPr id="0" name=""/>
        <dsp:cNvSpPr/>
      </dsp:nvSpPr>
      <dsp:spPr>
        <a:xfrm>
          <a:off x="10942588"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XII. Production</a:t>
          </a:r>
          <a:endParaRPr lang="fr-FR" sz="1200" kern="1200" dirty="0"/>
        </a:p>
      </dsp:txBody>
      <dsp:txXfrm>
        <a:off x="11125150" y="0"/>
        <a:ext cx="877590" cy="365124"/>
      </dsp:txXfrm>
    </dsp:sp>
  </dsp:spTree>
</dsp:drawing>
</file>

<file path=ppt/diagrams/drawing5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6697" y="0"/>
          <a:ext cx="1242714" cy="365124"/>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 Starter</a:t>
          </a:r>
          <a:endParaRPr lang="fr-FR" sz="1200" kern="1200" dirty="0"/>
        </a:p>
      </dsp:txBody>
      <dsp:txXfrm>
        <a:off x="6697" y="0"/>
        <a:ext cx="1151433" cy="365124"/>
      </dsp:txXfrm>
    </dsp:sp>
    <dsp:sp modelId="{2F548C05-5D23-47B9-9153-0D08392EF497}">
      <dsp:nvSpPr>
        <dsp:cNvPr id="0" name=""/>
        <dsp:cNvSpPr/>
      </dsp:nvSpPr>
      <dsp:spPr>
        <a:xfrm>
          <a:off x="100086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 C. texte</a:t>
          </a:r>
          <a:endParaRPr lang="fr-FR" sz="1200" kern="1200" dirty="0"/>
        </a:p>
      </dsp:txBody>
      <dsp:txXfrm>
        <a:off x="1183431" y="0"/>
        <a:ext cx="877590" cy="365124"/>
      </dsp:txXfrm>
    </dsp:sp>
    <dsp:sp modelId="{07D5B92C-B88D-4097-96C2-28859F65CA7F}">
      <dsp:nvSpPr>
        <dsp:cNvPr id="0" name=""/>
        <dsp:cNvSpPr/>
      </dsp:nvSpPr>
      <dsp:spPr>
        <a:xfrm>
          <a:off x="1995041"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aliments</a:t>
          </a:r>
          <a:endParaRPr lang="fr-FR" sz="1200" kern="1200" dirty="0"/>
        </a:p>
      </dsp:txBody>
      <dsp:txXfrm>
        <a:off x="2177603" y="0"/>
        <a:ext cx="877590" cy="365124"/>
      </dsp:txXfrm>
    </dsp:sp>
    <dsp:sp modelId="{0BF32CFA-15F8-41C4-A152-C55FC3476C2D}">
      <dsp:nvSpPr>
        <dsp:cNvPr id="0" name=""/>
        <dsp:cNvSpPr/>
      </dsp:nvSpPr>
      <dsp:spPr>
        <a:xfrm>
          <a:off x="2989213"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IV. Gr: qté définie</a:t>
          </a:r>
          <a:endParaRPr lang="fr-FR" sz="1200" kern="1200" dirty="0"/>
        </a:p>
      </dsp:txBody>
      <dsp:txXfrm>
        <a:off x="3171775" y="0"/>
        <a:ext cx="877590" cy="365124"/>
      </dsp:txXfrm>
    </dsp:sp>
    <dsp:sp modelId="{56B9543B-0CB2-4BC7-931C-14EE9E24960A}">
      <dsp:nvSpPr>
        <dsp:cNvPr id="0" name=""/>
        <dsp:cNvSpPr/>
      </dsp:nvSpPr>
      <dsp:spPr>
        <a:xfrm>
          <a:off x="3983385" y="0"/>
          <a:ext cx="1242714" cy="36512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 Gr: qté indéfinie</a:t>
          </a:r>
          <a:endParaRPr lang="fr-FR" sz="1200" kern="1200" dirty="0"/>
        </a:p>
      </dsp:txBody>
      <dsp:txXfrm>
        <a:off x="4165947" y="0"/>
        <a:ext cx="877590" cy="365124"/>
      </dsp:txXfrm>
    </dsp:sp>
    <dsp:sp modelId="{9FAE840A-45EF-4838-804D-7D38725257B5}">
      <dsp:nvSpPr>
        <dsp:cNvPr id="0" name=""/>
        <dsp:cNvSpPr/>
      </dsp:nvSpPr>
      <dsp:spPr>
        <a:xfrm>
          <a:off x="4977557"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actions</a:t>
          </a:r>
          <a:endParaRPr lang="fr-FR" sz="1200" kern="1200" dirty="0"/>
        </a:p>
      </dsp:txBody>
      <dsp:txXfrm>
        <a:off x="5160119" y="0"/>
        <a:ext cx="877590" cy="365124"/>
      </dsp:txXfrm>
    </dsp:sp>
    <dsp:sp modelId="{2CC4FF6B-995D-4E35-BB3F-77D64CD4A0D0}">
      <dsp:nvSpPr>
        <dsp:cNvPr id="0" name=""/>
        <dsp:cNvSpPr/>
      </dsp:nvSpPr>
      <dsp:spPr>
        <a:xfrm>
          <a:off x="597172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 Gr: COD</a:t>
          </a:r>
          <a:endParaRPr lang="fr-FR" sz="1200" kern="1200" dirty="0"/>
        </a:p>
      </dsp:txBody>
      <dsp:txXfrm>
        <a:off x="6154291" y="0"/>
        <a:ext cx="877590" cy="365124"/>
      </dsp:txXfrm>
    </dsp:sp>
    <dsp:sp modelId="{E0020522-8D25-4C40-9ABB-B5A802558AAC}">
      <dsp:nvSpPr>
        <dsp:cNvPr id="0" name=""/>
        <dsp:cNvSpPr/>
      </dsp:nvSpPr>
      <dsp:spPr>
        <a:xfrm>
          <a:off x="6965900"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VIII. Gr: prés. progressif</a:t>
          </a:r>
          <a:endParaRPr lang="fr-FR" sz="1200" kern="1200" dirty="0"/>
        </a:p>
      </dsp:txBody>
      <dsp:txXfrm>
        <a:off x="7148462" y="0"/>
        <a:ext cx="877590" cy="365124"/>
      </dsp:txXfrm>
    </dsp:sp>
    <dsp:sp modelId="{6EE9DACF-3558-46D5-AD94-BB48E49F1489}">
      <dsp:nvSpPr>
        <dsp:cNvPr id="0" name=""/>
        <dsp:cNvSpPr/>
      </dsp:nvSpPr>
      <dsp:spPr>
        <a:xfrm>
          <a:off x="7960072"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connecteurs</a:t>
          </a:r>
          <a:endParaRPr lang="fr-FR" sz="1200" kern="1200" dirty="0"/>
        </a:p>
      </dsp:txBody>
      <dsp:txXfrm>
        <a:off x="8142634" y="0"/>
        <a:ext cx="877590" cy="365124"/>
      </dsp:txXfrm>
    </dsp:sp>
    <dsp:sp modelId="{B5879791-AD02-494D-9D78-6C22396A75B7}">
      <dsp:nvSpPr>
        <dsp:cNvPr id="0" name=""/>
        <dsp:cNvSpPr/>
      </dsp:nvSpPr>
      <dsp:spPr>
        <a:xfrm>
          <a:off x="8954244"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opinion</a:t>
          </a:r>
          <a:endParaRPr lang="fr-FR" sz="1200" kern="1200" dirty="0"/>
        </a:p>
      </dsp:txBody>
      <dsp:txXfrm>
        <a:off x="9136806" y="0"/>
        <a:ext cx="877590" cy="365124"/>
      </dsp:txXfrm>
    </dsp:sp>
    <dsp:sp modelId="{92430BDE-7174-4B03-866C-936903DF07F9}">
      <dsp:nvSpPr>
        <dsp:cNvPr id="0" name=""/>
        <dsp:cNvSpPr/>
      </dsp:nvSpPr>
      <dsp:spPr>
        <a:xfrm>
          <a:off x="9948416"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 Phonétique</a:t>
          </a:r>
          <a:endParaRPr lang="fr-FR" sz="1200" kern="1200" dirty="0"/>
        </a:p>
      </dsp:txBody>
      <dsp:txXfrm>
        <a:off x="10130978" y="0"/>
        <a:ext cx="877590" cy="365124"/>
      </dsp:txXfrm>
    </dsp:sp>
    <dsp:sp modelId="{2CB68F4E-D058-4ECE-8D28-436B2D71DCC9}">
      <dsp:nvSpPr>
        <dsp:cNvPr id="0" name=""/>
        <dsp:cNvSpPr/>
      </dsp:nvSpPr>
      <dsp:spPr>
        <a:xfrm>
          <a:off x="10942588"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XII. Production</a:t>
          </a:r>
          <a:endParaRPr lang="fr-FR" sz="1200" kern="1200" dirty="0"/>
        </a:p>
      </dsp:txBody>
      <dsp:txXfrm>
        <a:off x="11125150" y="0"/>
        <a:ext cx="877590" cy="365124"/>
      </dsp:txXfrm>
    </dsp:sp>
  </dsp:spTree>
</dsp:drawing>
</file>

<file path=ppt/diagrams/drawing5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6697" y="0"/>
          <a:ext cx="1242714" cy="365124"/>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 Starter</a:t>
          </a:r>
          <a:endParaRPr lang="fr-FR" sz="1200" kern="1200" dirty="0"/>
        </a:p>
      </dsp:txBody>
      <dsp:txXfrm>
        <a:off x="6697" y="0"/>
        <a:ext cx="1151433" cy="365124"/>
      </dsp:txXfrm>
    </dsp:sp>
    <dsp:sp modelId="{2F548C05-5D23-47B9-9153-0D08392EF497}">
      <dsp:nvSpPr>
        <dsp:cNvPr id="0" name=""/>
        <dsp:cNvSpPr/>
      </dsp:nvSpPr>
      <dsp:spPr>
        <a:xfrm>
          <a:off x="100086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 C. texte</a:t>
          </a:r>
          <a:endParaRPr lang="fr-FR" sz="1200" kern="1200" dirty="0"/>
        </a:p>
      </dsp:txBody>
      <dsp:txXfrm>
        <a:off x="1183431" y="0"/>
        <a:ext cx="877590" cy="365124"/>
      </dsp:txXfrm>
    </dsp:sp>
    <dsp:sp modelId="{07D5B92C-B88D-4097-96C2-28859F65CA7F}">
      <dsp:nvSpPr>
        <dsp:cNvPr id="0" name=""/>
        <dsp:cNvSpPr/>
      </dsp:nvSpPr>
      <dsp:spPr>
        <a:xfrm>
          <a:off x="1995041"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aliments</a:t>
          </a:r>
          <a:endParaRPr lang="fr-FR" sz="1200" kern="1200" dirty="0"/>
        </a:p>
      </dsp:txBody>
      <dsp:txXfrm>
        <a:off x="2177603" y="0"/>
        <a:ext cx="877590" cy="365124"/>
      </dsp:txXfrm>
    </dsp:sp>
    <dsp:sp modelId="{0BF32CFA-15F8-41C4-A152-C55FC3476C2D}">
      <dsp:nvSpPr>
        <dsp:cNvPr id="0" name=""/>
        <dsp:cNvSpPr/>
      </dsp:nvSpPr>
      <dsp:spPr>
        <a:xfrm>
          <a:off x="2989213"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IV. Gr: qté définie</a:t>
          </a:r>
          <a:endParaRPr lang="fr-FR" sz="1200" kern="1200" dirty="0"/>
        </a:p>
      </dsp:txBody>
      <dsp:txXfrm>
        <a:off x="3171775" y="0"/>
        <a:ext cx="877590" cy="365124"/>
      </dsp:txXfrm>
    </dsp:sp>
    <dsp:sp modelId="{56B9543B-0CB2-4BC7-931C-14EE9E24960A}">
      <dsp:nvSpPr>
        <dsp:cNvPr id="0" name=""/>
        <dsp:cNvSpPr/>
      </dsp:nvSpPr>
      <dsp:spPr>
        <a:xfrm>
          <a:off x="3983385" y="0"/>
          <a:ext cx="1242714" cy="36512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 Gr: qté indéfinie</a:t>
          </a:r>
          <a:endParaRPr lang="fr-FR" sz="1200" kern="1200" dirty="0"/>
        </a:p>
      </dsp:txBody>
      <dsp:txXfrm>
        <a:off x="4165947" y="0"/>
        <a:ext cx="877590" cy="365124"/>
      </dsp:txXfrm>
    </dsp:sp>
    <dsp:sp modelId="{9FAE840A-45EF-4838-804D-7D38725257B5}">
      <dsp:nvSpPr>
        <dsp:cNvPr id="0" name=""/>
        <dsp:cNvSpPr/>
      </dsp:nvSpPr>
      <dsp:spPr>
        <a:xfrm>
          <a:off x="4977557"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actions</a:t>
          </a:r>
          <a:endParaRPr lang="fr-FR" sz="1200" kern="1200" dirty="0"/>
        </a:p>
      </dsp:txBody>
      <dsp:txXfrm>
        <a:off x="5160119" y="0"/>
        <a:ext cx="877590" cy="365124"/>
      </dsp:txXfrm>
    </dsp:sp>
    <dsp:sp modelId="{2CC4FF6B-995D-4E35-BB3F-77D64CD4A0D0}">
      <dsp:nvSpPr>
        <dsp:cNvPr id="0" name=""/>
        <dsp:cNvSpPr/>
      </dsp:nvSpPr>
      <dsp:spPr>
        <a:xfrm>
          <a:off x="597172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 Gr: COD</a:t>
          </a:r>
          <a:endParaRPr lang="fr-FR" sz="1200" kern="1200" dirty="0"/>
        </a:p>
      </dsp:txBody>
      <dsp:txXfrm>
        <a:off x="6154291" y="0"/>
        <a:ext cx="877590" cy="365124"/>
      </dsp:txXfrm>
    </dsp:sp>
    <dsp:sp modelId="{E0020522-8D25-4C40-9ABB-B5A802558AAC}">
      <dsp:nvSpPr>
        <dsp:cNvPr id="0" name=""/>
        <dsp:cNvSpPr/>
      </dsp:nvSpPr>
      <dsp:spPr>
        <a:xfrm>
          <a:off x="6965900"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VIII. Gr: prés. progressif</a:t>
          </a:r>
          <a:endParaRPr lang="fr-FR" sz="1200" kern="1200" dirty="0"/>
        </a:p>
      </dsp:txBody>
      <dsp:txXfrm>
        <a:off x="7148462" y="0"/>
        <a:ext cx="877590" cy="365124"/>
      </dsp:txXfrm>
    </dsp:sp>
    <dsp:sp modelId="{6EE9DACF-3558-46D5-AD94-BB48E49F1489}">
      <dsp:nvSpPr>
        <dsp:cNvPr id="0" name=""/>
        <dsp:cNvSpPr/>
      </dsp:nvSpPr>
      <dsp:spPr>
        <a:xfrm>
          <a:off x="7960072"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connecteurs</a:t>
          </a:r>
          <a:endParaRPr lang="fr-FR" sz="1200" kern="1200" dirty="0"/>
        </a:p>
      </dsp:txBody>
      <dsp:txXfrm>
        <a:off x="8142634" y="0"/>
        <a:ext cx="877590" cy="365124"/>
      </dsp:txXfrm>
    </dsp:sp>
    <dsp:sp modelId="{B5879791-AD02-494D-9D78-6C22396A75B7}">
      <dsp:nvSpPr>
        <dsp:cNvPr id="0" name=""/>
        <dsp:cNvSpPr/>
      </dsp:nvSpPr>
      <dsp:spPr>
        <a:xfrm>
          <a:off x="8954244"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opinion</a:t>
          </a:r>
          <a:endParaRPr lang="fr-FR" sz="1200" kern="1200" dirty="0"/>
        </a:p>
      </dsp:txBody>
      <dsp:txXfrm>
        <a:off x="9136806" y="0"/>
        <a:ext cx="877590" cy="365124"/>
      </dsp:txXfrm>
    </dsp:sp>
    <dsp:sp modelId="{92430BDE-7174-4B03-866C-936903DF07F9}">
      <dsp:nvSpPr>
        <dsp:cNvPr id="0" name=""/>
        <dsp:cNvSpPr/>
      </dsp:nvSpPr>
      <dsp:spPr>
        <a:xfrm>
          <a:off x="9948416"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 Phonétique</a:t>
          </a:r>
          <a:endParaRPr lang="fr-FR" sz="1200" kern="1200" dirty="0"/>
        </a:p>
      </dsp:txBody>
      <dsp:txXfrm>
        <a:off x="10130978" y="0"/>
        <a:ext cx="877590" cy="365124"/>
      </dsp:txXfrm>
    </dsp:sp>
    <dsp:sp modelId="{2CB68F4E-D058-4ECE-8D28-436B2D71DCC9}">
      <dsp:nvSpPr>
        <dsp:cNvPr id="0" name=""/>
        <dsp:cNvSpPr/>
      </dsp:nvSpPr>
      <dsp:spPr>
        <a:xfrm>
          <a:off x="10942588"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XII. Production</a:t>
          </a:r>
          <a:endParaRPr lang="fr-FR" sz="1200" kern="1200" dirty="0"/>
        </a:p>
      </dsp:txBody>
      <dsp:txXfrm>
        <a:off x="11125150" y="0"/>
        <a:ext cx="877590" cy="365124"/>
      </dsp:txXfrm>
    </dsp:sp>
  </dsp:spTree>
</dsp:drawing>
</file>

<file path=ppt/diagrams/drawing5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6697" y="0"/>
          <a:ext cx="1242714" cy="365124"/>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 Starter</a:t>
          </a:r>
          <a:endParaRPr lang="fr-FR" sz="1200" kern="1200" dirty="0"/>
        </a:p>
      </dsp:txBody>
      <dsp:txXfrm>
        <a:off x="6697" y="0"/>
        <a:ext cx="1151433" cy="365124"/>
      </dsp:txXfrm>
    </dsp:sp>
    <dsp:sp modelId="{2F548C05-5D23-47B9-9153-0D08392EF497}">
      <dsp:nvSpPr>
        <dsp:cNvPr id="0" name=""/>
        <dsp:cNvSpPr/>
      </dsp:nvSpPr>
      <dsp:spPr>
        <a:xfrm>
          <a:off x="100086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 C. texte</a:t>
          </a:r>
          <a:endParaRPr lang="fr-FR" sz="1200" kern="1200" dirty="0"/>
        </a:p>
      </dsp:txBody>
      <dsp:txXfrm>
        <a:off x="1183431" y="0"/>
        <a:ext cx="877590" cy="365124"/>
      </dsp:txXfrm>
    </dsp:sp>
    <dsp:sp modelId="{07D5B92C-B88D-4097-96C2-28859F65CA7F}">
      <dsp:nvSpPr>
        <dsp:cNvPr id="0" name=""/>
        <dsp:cNvSpPr/>
      </dsp:nvSpPr>
      <dsp:spPr>
        <a:xfrm>
          <a:off x="1995041"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aliments</a:t>
          </a:r>
          <a:endParaRPr lang="fr-FR" sz="1200" kern="1200" dirty="0"/>
        </a:p>
      </dsp:txBody>
      <dsp:txXfrm>
        <a:off x="2177603" y="0"/>
        <a:ext cx="877590" cy="365124"/>
      </dsp:txXfrm>
    </dsp:sp>
    <dsp:sp modelId="{0BF32CFA-15F8-41C4-A152-C55FC3476C2D}">
      <dsp:nvSpPr>
        <dsp:cNvPr id="0" name=""/>
        <dsp:cNvSpPr/>
      </dsp:nvSpPr>
      <dsp:spPr>
        <a:xfrm>
          <a:off x="2989213"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IV. Gr: qté définie</a:t>
          </a:r>
          <a:endParaRPr lang="fr-FR" sz="1200" kern="1200" dirty="0"/>
        </a:p>
      </dsp:txBody>
      <dsp:txXfrm>
        <a:off x="3171775" y="0"/>
        <a:ext cx="877590" cy="365124"/>
      </dsp:txXfrm>
    </dsp:sp>
    <dsp:sp modelId="{56B9543B-0CB2-4BC7-931C-14EE9E24960A}">
      <dsp:nvSpPr>
        <dsp:cNvPr id="0" name=""/>
        <dsp:cNvSpPr/>
      </dsp:nvSpPr>
      <dsp:spPr>
        <a:xfrm>
          <a:off x="3983385" y="0"/>
          <a:ext cx="1242714" cy="36512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 Gr: qté indéfinie</a:t>
          </a:r>
          <a:endParaRPr lang="fr-FR" sz="1200" kern="1200" dirty="0"/>
        </a:p>
      </dsp:txBody>
      <dsp:txXfrm>
        <a:off x="4165947" y="0"/>
        <a:ext cx="877590" cy="365124"/>
      </dsp:txXfrm>
    </dsp:sp>
    <dsp:sp modelId="{9FAE840A-45EF-4838-804D-7D38725257B5}">
      <dsp:nvSpPr>
        <dsp:cNvPr id="0" name=""/>
        <dsp:cNvSpPr/>
      </dsp:nvSpPr>
      <dsp:spPr>
        <a:xfrm>
          <a:off x="4977557"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actions</a:t>
          </a:r>
          <a:endParaRPr lang="fr-FR" sz="1200" kern="1200" dirty="0"/>
        </a:p>
      </dsp:txBody>
      <dsp:txXfrm>
        <a:off x="5160119" y="0"/>
        <a:ext cx="877590" cy="365124"/>
      </dsp:txXfrm>
    </dsp:sp>
    <dsp:sp modelId="{2CC4FF6B-995D-4E35-BB3F-77D64CD4A0D0}">
      <dsp:nvSpPr>
        <dsp:cNvPr id="0" name=""/>
        <dsp:cNvSpPr/>
      </dsp:nvSpPr>
      <dsp:spPr>
        <a:xfrm>
          <a:off x="597172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 Gr: COD</a:t>
          </a:r>
          <a:endParaRPr lang="fr-FR" sz="1200" kern="1200" dirty="0"/>
        </a:p>
      </dsp:txBody>
      <dsp:txXfrm>
        <a:off x="6154291" y="0"/>
        <a:ext cx="877590" cy="365124"/>
      </dsp:txXfrm>
    </dsp:sp>
    <dsp:sp modelId="{E0020522-8D25-4C40-9ABB-B5A802558AAC}">
      <dsp:nvSpPr>
        <dsp:cNvPr id="0" name=""/>
        <dsp:cNvSpPr/>
      </dsp:nvSpPr>
      <dsp:spPr>
        <a:xfrm>
          <a:off x="6965900"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VIII. Gr: prés. progressif</a:t>
          </a:r>
          <a:endParaRPr lang="fr-FR" sz="1200" kern="1200" dirty="0"/>
        </a:p>
      </dsp:txBody>
      <dsp:txXfrm>
        <a:off x="7148462" y="0"/>
        <a:ext cx="877590" cy="365124"/>
      </dsp:txXfrm>
    </dsp:sp>
    <dsp:sp modelId="{6EE9DACF-3558-46D5-AD94-BB48E49F1489}">
      <dsp:nvSpPr>
        <dsp:cNvPr id="0" name=""/>
        <dsp:cNvSpPr/>
      </dsp:nvSpPr>
      <dsp:spPr>
        <a:xfrm>
          <a:off x="7960072"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connecteurs</a:t>
          </a:r>
          <a:endParaRPr lang="fr-FR" sz="1200" kern="1200" dirty="0"/>
        </a:p>
      </dsp:txBody>
      <dsp:txXfrm>
        <a:off x="8142634" y="0"/>
        <a:ext cx="877590" cy="365124"/>
      </dsp:txXfrm>
    </dsp:sp>
    <dsp:sp modelId="{B5879791-AD02-494D-9D78-6C22396A75B7}">
      <dsp:nvSpPr>
        <dsp:cNvPr id="0" name=""/>
        <dsp:cNvSpPr/>
      </dsp:nvSpPr>
      <dsp:spPr>
        <a:xfrm>
          <a:off x="8954244"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opinion</a:t>
          </a:r>
          <a:endParaRPr lang="fr-FR" sz="1200" kern="1200" dirty="0"/>
        </a:p>
      </dsp:txBody>
      <dsp:txXfrm>
        <a:off x="9136806" y="0"/>
        <a:ext cx="877590" cy="365124"/>
      </dsp:txXfrm>
    </dsp:sp>
    <dsp:sp modelId="{92430BDE-7174-4B03-866C-936903DF07F9}">
      <dsp:nvSpPr>
        <dsp:cNvPr id="0" name=""/>
        <dsp:cNvSpPr/>
      </dsp:nvSpPr>
      <dsp:spPr>
        <a:xfrm>
          <a:off x="9948416"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 Phonétique</a:t>
          </a:r>
          <a:endParaRPr lang="fr-FR" sz="1200" kern="1200" dirty="0"/>
        </a:p>
      </dsp:txBody>
      <dsp:txXfrm>
        <a:off x="10130978" y="0"/>
        <a:ext cx="877590" cy="365124"/>
      </dsp:txXfrm>
    </dsp:sp>
    <dsp:sp modelId="{2CB68F4E-D058-4ECE-8D28-436B2D71DCC9}">
      <dsp:nvSpPr>
        <dsp:cNvPr id="0" name=""/>
        <dsp:cNvSpPr/>
      </dsp:nvSpPr>
      <dsp:spPr>
        <a:xfrm>
          <a:off x="10942588"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XII. Production</a:t>
          </a:r>
          <a:endParaRPr lang="fr-FR" sz="1200" kern="1200" dirty="0"/>
        </a:p>
      </dsp:txBody>
      <dsp:txXfrm>
        <a:off x="11125150" y="0"/>
        <a:ext cx="877590" cy="365124"/>
      </dsp:txXfrm>
    </dsp:sp>
  </dsp:spTree>
</dsp:drawing>
</file>

<file path=ppt/diagrams/drawing5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6697" y="0"/>
          <a:ext cx="1242714" cy="365124"/>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 Starter</a:t>
          </a:r>
          <a:endParaRPr lang="fr-FR" sz="1200" kern="1200" dirty="0"/>
        </a:p>
      </dsp:txBody>
      <dsp:txXfrm>
        <a:off x="6697" y="0"/>
        <a:ext cx="1151433" cy="365124"/>
      </dsp:txXfrm>
    </dsp:sp>
    <dsp:sp modelId="{2F548C05-5D23-47B9-9153-0D08392EF497}">
      <dsp:nvSpPr>
        <dsp:cNvPr id="0" name=""/>
        <dsp:cNvSpPr/>
      </dsp:nvSpPr>
      <dsp:spPr>
        <a:xfrm>
          <a:off x="100086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 C. texte</a:t>
          </a:r>
          <a:endParaRPr lang="fr-FR" sz="1200" kern="1200" dirty="0"/>
        </a:p>
      </dsp:txBody>
      <dsp:txXfrm>
        <a:off x="1183431" y="0"/>
        <a:ext cx="877590" cy="365124"/>
      </dsp:txXfrm>
    </dsp:sp>
    <dsp:sp modelId="{07D5B92C-B88D-4097-96C2-28859F65CA7F}">
      <dsp:nvSpPr>
        <dsp:cNvPr id="0" name=""/>
        <dsp:cNvSpPr/>
      </dsp:nvSpPr>
      <dsp:spPr>
        <a:xfrm>
          <a:off x="1995041"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aliments</a:t>
          </a:r>
          <a:endParaRPr lang="fr-FR" sz="1200" kern="1200" dirty="0"/>
        </a:p>
      </dsp:txBody>
      <dsp:txXfrm>
        <a:off x="2177603" y="0"/>
        <a:ext cx="877590" cy="365124"/>
      </dsp:txXfrm>
    </dsp:sp>
    <dsp:sp modelId="{0BF32CFA-15F8-41C4-A152-C55FC3476C2D}">
      <dsp:nvSpPr>
        <dsp:cNvPr id="0" name=""/>
        <dsp:cNvSpPr/>
      </dsp:nvSpPr>
      <dsp:spPr>
        <a:xfrm>
          <a:off x="2989213"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IV. Gr: qté définie</a:t>
          </a:r>
          <a:endParaRPr lang="fr-FR" sz="1200" kern="1200" dirty="0"/>
        </a:p>
      </dsp:txBody>
      <dsp:txXfrm>
        <a:off x="3171775" y="0"/>
        <a:ext cx="877590" cy="365124"/>
      </dsp:txXfrm>
    </dsp:sp>
    <dsp:sp modelId="{56B9543B-0CB2-4BC7-931C-14EE9E24960A}">
      <dsp:nvSpPr>
        <dsp:cNvPr id="0" name=""/>
        <dsp:cNvSpPr/>
      </dsp:nvSpPr>
      <dsp:spPr>
        <a:xfrm>
          <a:off x="3983385" y="0"/>
          <a:ext cx="1242714" cy="36512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 Gr: qté indéfinie</a:t>
          </a:r>
          <a:endParaRPr lang="fr-FR" sz="1200" kern="1200" dirty="0"/>
        </a:p>
      </dsp:txBody>
      <dsp:txXfrm>
        <a:off x="4165947" y="0"/>
        <a:ext cx="877590" cy="365124"/>
      </dsp:txXfrm>
    </dsp:sp>
    <dsp:sp modelId="{9FAE840A-45EF-4838-804D-7D38725257B5}">
      <dsp:nvSpPr>
        <dsp:cNvPr id="0" name=""/>
        <dsp:cNvSpPr/>
      </dsp:nvSpPr>
      <dsp:spPr>
        <a:xfrm>
          <a:off x="4977557"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actions</a:t>
          </a:r>
          <a:endParaRPr lang="fr-FR" sz="1200" kern="1200" dirty="0"/>
        </a:p>
      </dsp:txBody>
      <dsp:txXfrm>
        <a:off x="5160119" y="0"/>
        <a:ext cx="877590" cy="365124"/>
      </dsp:txXfrm>
    </dsp:sp>
    <dsp:sp modelId="{2CC4FF6B-995D-4E35-BB3F-77D64CD4A0D0}">
      <dsp:nvSpPr>
        <dsp:cNvPr id="0" name=""/>
        <dsp:cNvSpPr/>
      </dsp:nvSpPr>
      <dsp:spPr>
        <a:xfrm>
          <a:off x="597172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 Gr: COD</a:t>
          </a:r>
          <a:endParaRPr lang="fr-FR" sz="1200" kern="1200" dirty="0"/>
        </a:p>
      </dsp:txBody>
      <dsp:txXfrm>
        <a:off x="6154291" y="0"/>
        <a:ext cx="877590" cy="365124"/>
      </dsp:txXfrm>
    </dsp:sp>
    <dsp:sp modelId="{E0020522-8D25-4C40-9ABB-B5A802558AAC}">
      <dsp:nvSpPr>
        <dsp:cNvPr id="0" name=""/>
        <dsp:cNvSpPr/>
      </dsp:nvSpPr>
      <dsp:spPr>
        <a:xfrm>
          <a:off x="6965900"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VIII. Gr: prés. progressif</a:t>
          </a:r>
          <a:endParaRPr lang="fr-FR" sz="1200" kern="1200" dirty="0"/>
        </a:p>
      </dsp:txBody>
      <dsp:txXfrm>
        <a:off x="7148462" y="0"/>
        <a:ext cx="877590" cy="365124"/>
      </dsp:txXfrm>
    </dsp:sp>
    <dsp:sp modelId="{6EE9DACF-3558-46D5-AD94-BB48E49F1489}">
      <dsp:nvSpPr>
        <dsp:cNvPr id="0" name=""/>
        <dsp:cNvSpPr/>
      </dsp:nvSpPr>
      <dsp:spPr>
        <a:xfrm>
          <a:off x="7960072"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connecteurs</a:t>
          </a:r>
          <a:endParaRPr lang="fr-FR" sz="1200" kern="1200" dirty="0"/>
        </a:p>
      </dsp:txBody>
      <dsp:txXfrm>
        <a:off x="8142634" y="0"/>
        <a:ext cx="877590" cy="365124"/>
      </dsp:txXfrm>
    </dsp:sp>
    <dsp:sp modelId="{B5879791-AD02-494D-9D78-6C22396A75B7}">
      <dsp:nvSpPr>
        <dsp:cNvPr id="0" name=""/>
        <dsp:cNvSpPr/>
      </dsp:nvSpPr>
      <dsp:spPr>
        <a:xfrm>
          <a:off x="8954244"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opinion</a:t>
          </a:r>
          <a:endParaRPr lang="fr-FR" sz="1200" kern="1200" dirty="0"/>
        </a:p>
      </dsp:txBody>
      <dsp:txXfrm>
        <a:off x="9136806" y="0"/>
        <a:ext cx="877590" cy="365124"/>
      </dsp:txXfrm>
    </dsp:sp>
    <dsp:sp modelId="{92430BDE-7174-4B03-866C-936903DF07F9}">
      <dsp:nvSpPr>
        <dsp:cNvPr id="0" name=""/>
        <dsp:cNvSpPr/>
      </dsp:nvSpPr>
      <dsp:spPr>
        <a:xfrm>
          <a:off x="9948416"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 Phonétique</a:t>
          </a:r>
          <a:endParaRPr lang="fr-FR" sz="1200" kern="1200" dirty="0"/>
        </a:p>
      </dsp:txBody>
      <dsp:txXfrm>
        <a:off x="10130978" y="0"/>
        <a:ext cx="877590" cy="365124"/>
      </dsp:txXfrm>
    </dsp:sp>
    <dsp:sp modelId="{2CB68F4E-D058-4ECE-8D28-436B2D71DCC9}">
      <dsp:nvSpPr>
        <dsp:cNvPr id="0" name=""/>
        <dsp:cNvSpPr/>
      </dsp:nvSpPr>
      <dsp:spPr>
        <a:xfrm>
          <a:off x="10942588"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XII. Production</a:t>
          </a:r>
          <a:endParaRPr lang="fr-FR" sz="1200" kern="1200" dirty="0"/>
        </a:p>
      </dsp:txBody>
      <dsp:txXfrm>
        <a:off x="11125150" y="0"/>
        <a:ext cx="877590" cy="365124"/>
      </dsp:txXfrm>
    </dsp:sp>
  </dsp:spTree>
</dsp:drawing>
</file>

<file path=ppt/diagrams/drawing5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6697" y="0"/>
          <a:ext cx="1242714" cy="365124"/>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 Starter</a:t>
          </a:r>
          <a:endParaRPr lang="fr-FR" sz="1200" kern="1200" dirty="0"/>
        </a:p>
      </dsp:txBody>
      <dsp:txXfrm>
        <a:off x="6697" y="0"/>
        <a:ext cx="1151433" cy="365124"/>
      </dsp:txXfrm>
    </dsp:sp>
    <dsp:sp modelId="{2F548C05-5D23-47B9-9153-0D08392EF497}">
      <dsp:nvSpPr>
        <dsp:cNvPr id="0" name=""/>
        <dsp:cNvSpPr/>
      </dsp:nvSpPr>
      <dsp:spPr>
        <a:xfrm>
          <a:off x="100086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 C. texte</a:t>
          </a:r>
          <a:endParaRPr lang="fr-FR" sz="1200" kern="1200" dirty="0"/>
        </a:p>
      </dsp:txBody>
      <dsp:txXfrm>
        <a:off x="1183431" y="0"/>
        <a:ext cx="877590" cy="365124"/>
      </dsp:txXfrm>
    </dsp:sp>
    <dsp:sp modelId="{07D5B92C-B88D-4097-96C2-28859F65CA7F}">
      <dsp:nvSpPr>
        <dsp:cNvPr id="0" name=""/>
        <dsp:cNvSpPr/>
      </dsp:nvSpPr>
      <dsp:spPr>
        <a:xfrm>
          <a:off x="1995041"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aliments</a:t>
          </a:r>
          <a:endParaRPr lang="fr-FR" sz="1200" kern="1200" dirty="0"/>
        </a:p>
      </dsp:txBody>
      <dsp:txXfrm>
        <a:off x="2177603" y="0"/>
        <a:ext cx="877590" cy="365124"/>
      </dsp:txXfrm>
    </dsp:sp>
    <dsp:sp modelId="{0BF32CFA-15F8-41C4-A152-C55FC3476C2D}">
      <dsp:nvSpPr>
        <dsp:cNvPr id="0" name=""/>
        <dsp:cNvSpPr/>
      </dsp:nvSpPr>
      <dsp:spPr>
        <a:xfrm>
          <a:off x="2989213"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IV. Gr: qté définie</a:t>
          </a:r>
          <a:endParaRPr lang="fr-FR" sz="1200" kern="1200" dirty="0"/>
        </a:p>
      </dsp:txBody>
      <dsp:txXfrm>
        <a:off x="3171775" y="0"/>
        <a:ext cx="877590" cy="365124"/>
      </dsp:txXfrm>
    </dsp:sp>
    <dsp:sp modelId="{56B9543B-0CB2-4BC7-931C-14EE9E24960A}">
      <dsp:nvSpPr>
        <dsp:cNvPr id="0" name=""/>
        <dsp:cNvSpPr/>
      </dsp:nvSpPr>
      <dsp:spPr>
        <a:xfrm>
          <a:off x="3983385" y="0"/>
          <a:ext cx="1242714" cy="36512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 Gr: qté indéfinie</a:t>
          </a:r>
          <a:endParaRPr lang="fr-FR" sz="1200" kern="1200" dirty="0"/>
        </a:p>
      </dsp:txBody>
      <dsp:txXfrm>
        <a:off x="4165947" y="0"/>
        <a:ext cx="877590" cy="365124"/>
      </dsp:txXfrm>
    </dsp:sp>
    <dsp:sp modelId="{9FAE840A-45EF-4838-804D-7D38725257B5}">
      <dsp:nvSpPr>
        <dsp:cNvPr id="0" name=""/>
        <dsp:cNvSpPr/>
      </dsp:nvSpPr>
      <dsp:spPr>
        <a:xfrm>
          <a:off x="4977557"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actions</a:t>
          </a:r>
          <a:endParaRPr lang="fr-FR" sz="1200" kern="1200" dirty="0"/>
        </a:p>
      </dsp:txBody>
      <dsp:txXfrm>
        <a:off x="5160119" y="0"/>
        <a:ext cx="877590" cy="365124"/>
      </dsp:txXfrm>
    </dsp:sp>
    <dsp:sp modelId="{2CC4FF6B-995D-4E35-BB3F-77D64CD4A0D0}">
      <dsp:nvSpPr>
        <dsp:cNvPr id="0" name=""/>
        <dsp:cNvSpPr/>
      </dsp:nvSpPr>
      <dsp:spPr>
        <a:xfrm>
          <a:off x="597172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 Gr: COD</a:t>
          </a:r>
          <a:endParaRPr lang="fr-FR" sz="1200" kern="1200" dirty="0"/>
        </a:p>
      </dsp:txBody>
      <dsp:txXfrm>
        <a:off x="6154291" y="0"/>
        <a:ext cx="877590" cy="365124"/>
      </dsp:txXfrm>
    </dsp:sp>
    <dsp:sp modelId="{E0020522-8D25-4C40-9ABB-B5A802558AAC}">
      <dsp:nvSpPr>
        <dsp:cNvPr id="0" name=""/>
        <dsp:cNvSpPr/>
      </dsp:nvSpPr>
      <dsp:spPr>
        <a:xfrm>
          <a:off x="6965900"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VIII. Gr: prés. progressif</a:t>
          </a:r>
          <a:endParaRPr lang="fr-FR" sz="1200" kern="1200" dirty="0"/>
        </a:p>
      </dsp:txBody>
      <dsp:txXfrm>
        <a:off x="7148462" y="0"/>
        <a:ext cx="877590" cy="365124"/>
      </dsp:txXfrm>
    </dsp:sp>
    <dsp:sp modelId="{6EE9DACF-3558-46D5-AD94-BB48E49F1489}">
      <dsp:nvSpPr>
        <dsp:cNvPr id="0" name=""/>
        <dsp:cNvSpPr/>
      </dsp:nvSpPr>
      <dsp:spPr>
        <a:xfrm>
          <a:off x="7960072"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connecteurs</a:t>
          </a:r>
          <a:endParaRPr lang="fr-FR" sz="1200" kern="1200" dirty="0"/>
        </a:p>
      </dsp:txBody>
      <dsp:txXfrm>
        <a:off x="8142634" y="0"/>
        <a:ext cx="877590" cy="365124"/>
      </dsp:txXfrm>
    </dsp:sp>
    <dsp:sp modelId="{B5879791-AD02-494D-9D78-6C22396A75B7}">
      <dsp:nvSpPr>
        <dsp:cNvPr id="0" name=""/>
        <dsp:cNvSpPr/>
      </dsp:nvSpPr>
      <dsp:spPr>
        <a:xfrm>
          <a:off x="8954244"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opinion</a:t>
          </a:r>
          <a:endParaRPr lang="fr-FR" sz="1200" kern="1200" dirty="0"/>
        </a:p>
      </dsp:txBody>
      <dsp:txXfrm>
        <a:off x="9136806" y="0"/>
        <a:ext cx="877590" cy="365124"/>
      </dsp:txXfrm>
    </dsp:sp>
    <dsp:sp modelId="{92430BDE-7174-4B03-866C-936903DF07F9}">
      <dsp:nvSpPr>
        <dsp:cNvPr id="0" name=""/>
        <dsp:cNvSpPr/>
      </dsp:nvSpPr>
      <dsp:spPr>
        <a:xfrm>
          <a:off x="9948416"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 Phonétique</a:t>
          </a:r>
          <a:endParaRPr lang="fr-FR" sz="1200" kern="1200" dirty="0"/>
        </a:p>
      </dsp:txBody>
      <dsp:txXfrm>
        <a:off x="10130978" y="0"/>
        <a:ext cx="877590" cy="365124"/>
      </dsp:txXfrm>
    </dsp:sp>
    <dsp:sp modelId="{2CB68F4E-D058-4ECE-8D28-436B2D71DCC9}">
      <dsp:nvSpPr>
        <dsp:cNvPr id="0" name=""/>
        <dsp:cNvSpPr/>
      </dsp:nvSpPr>
      <dsp:spPr>
        <a:xfrm>
          <a:off x="10942588"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XII. Production</a:t>
          </a:r>
          <a:endParaRPr lang="fr-FR" sz="1200" kern="1200" dirty="0"/>
        </a:p>
      </dsp:txBody>
      <dsp:txXfrm>
        <a:off x="11125150" y="0"/>
        <a:ext cx="877590" cy="365124"/>
      </dsp:txXfrm>
    </dsp:sp>
  </dsp:spTree>
</dsp:drawing>
</file>

<file path=ppt/diagrams/drawing5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6697" y="0"/>
          <a:ext cx="1242714" cy="365124"/>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 Starter</a:t>
          </a:r>
          <a:endParaRPr lang="fr-FR" sz="1200" kern="1200" dirty="0"/>
        </a:p>
      </dsp:txBody>
      <dsp:txXfrm>
        <a:off x="6697" y="0"/>
        <a:ext cx="1151433" cy="365124"/>
      </dsp:txXfrm>
    </dsp:sp>
    <dsp:sp modelId="{2F548C05-5D23-47B9-9153-0D08392EF497}">
      <dsp:nvSpPr>
        <dsp:cNvPr id="0" name=""/>
        <dsp:cNvSpPr/>
      </dsp:nvSpPr>
      <dsp:spPr>
        <a:xfrm>
          <a:off x="100086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 C. texte</a:t>
          </a:r>
          <a:endParaRPr lang="fr-FR" sz="1200" kern="1200" dirty="0"/>
        </a:p>
      </dsp:txBody>
      <dsp:txXfrm>
        <a:off x="1183431" y="0"/>
        <a:ext cx="877590" cy="365124"/>
      </dsp:txXfrm>
    </dsp:sp>
    <dsp:sp modelId="{07D5B92C-B88D-4097-96C2-28859F65CA7F}">
      <dsp:nvSpPr>
        <dsp:cNvPr id="0" name=""/>
        <dsp:cNvSpPr/>
      </dsp:nvSpPr>
      <dsp:spPr>
        <a:xfrm>
          <a:off x="1995041"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aliments</a:t>
          </a:r>
          <a:endParaRPr lang="fr-FR" sz="1200" kern="1200" dirty="0"/>
        </a:p>
      </dsp:txBody>
      <dsp:txXfrm>
        <a:off x="2177603" y="0"/>
        <a:ext cx="877590" cy="365124"/>
      </dsp:txXfrm>
    </dsp:sp>
    <dsp:sp modelId="{0BF32CFA-15F8-41C4-A152-C55FC3476C2D}">
      <dsp:nvSpPr>
        <dsp:cNvPr id="0" name=""/>
        <dsp:cNvSpPr/>
      </dsp:nvSpPr>
      <dsp:spPr>
        <a:xfrm>
          <a:off x="2989213"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IV. Gr: qté définie</a:t>
          </a:r>
          <a:endParaRPr lang="fr-FR" sz="1200" kern="1200" dirty="0"/>
        </a:p>
      </dsp:txBody>
      <dsp:txXfrm>
        <a:off x="3171775" y="0"/>
        <a:ext cx="877590" cy="365124"/>
      </dsp:txXfrm>
    </dsp:sp>
    <dsp:sp modelId="{56B9543B-0CB2-4BC7-931C-14EE9E24960A}">
      <dsp:nvSpPr>
        <dsp:cNvPr id="0" name=""/>
        <dsp:cNvSpPr/>
      </dsp:nvSpPr>
      <dsp:spPr>
        <a:xfrm>
          <a:off x="3983385" y="0"/>
          <a:ext cx="1242714" cy="36512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 Gr: qté indéfinie</a:t>
          </a:r>
          <a:endParaRPr lang="fr-FR" sz="1200" kern="1200" dirty="0"/>
        </a:p>
      </dsp:txBody>
      <dsp:txXfrm>
        <a:off x="4165947" y="0"/>
        <a:ext cx="877590" cy="365124"/>
      </dsp:txXfrm>
    </dsp:sp>
    <dsp:sp modelId="{9FAE840A-45EF-4838-804D-7D38725257B5}">
      <dsp:nvSpPr>
        <dsp:cNvPr id="0" name=""/>
        <dsp:cNvSpPr/>
      </dsp:nvSpPr>
      <dsp:spPr>
        <a:xfrm>
          <a:off x="4977557"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actions</a:t>
          </a:r>
          <a:endParaRPr lang="fr-FR" sz="1200" kern="1200" dirty="0"/>
        </a:p>
      </dsp:txBody>
      <dsp:txXfrm>
        <a:off x="5160119" y="0"/>
        <a:ext cx="877590" cy="365124"/>
      </dsp:txXfrm>
    </dsp:sp>
    <dsp:sp modelId="{2CC4FF6B-995D-4E35-BB3F-77D64CD4A0D0}">
      <dsp:nvSpPr>
        <dsp:cNvPr id="0" name=""/>
        <dsp:cNvSpPr/>
      </dsp:nvSpPr>
      <dsp:spPr>
        <a:xfrm>
          <a:off x="597172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 Gr: COD</a:t>
          </a:r>
          <a:endParaRPr lang="fr-FR" sz="1200" kern="1200" dirty="0"/>
        </a:p>
      </dsp:txBody>
      <dsp:txXfrm>
        <a:off x="6154291" y="0"/>
        <a:ext cx="877590" cy="365124"/>
      </dsp:txXfrm>
    </dsp:sp>
    <dsp:sp modelId="{E0020522-8D25-4C40-9ABB-B5A802558AAC}">
      <dsp:nvSpPr>
        <dsp:cNvPr id="0" name=""/>
        <dsp:cNvSpPr/>
      </dsp:nvSpPr>
      <dsp:spPr>
        <a:xfrm>
          <a:off x="6965900"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VIII. Gr: prés. progressif</a:t>
          </a:r>
          <a:endParaRPr lang="fr-FR" sz="1200" kern="1200" dirty="0"/>
        </a:p>
      </dsp:txBody>
      <dsp:txXfrm>
        <a:off x="7148462" y="0"/>
        <a:ext cx="877590" cy="365124"/>
      </dsp:txXfrm>
    </dsp:sp>
    <dsp:sp modelId="{6EE9DACF-3558-46D5-AD94-BB48E49F1489}">
      <dsp:nvSpPr>
        <dsp:cNvPr id="0" name=""/>
        <dsp:cNvSpPr/>
      </dsp:nvSpPr>
      <dsp:spPr>
        <a:xfrm>
          <a:off x="7960072"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connecteurs</a:t>
          </a:r>
          <a:endParaRPr lang="fr-FR" sz="1200" kern="1200" dirty="0"/>
        </a:p>
      </dsp:txBody>
      <dsp:txXfrm>
        <a:off x="8142634" y="0"/>
        <a:ext cx="877590" cy="365124"/>
      </dsp:txXfrm>
    </dsp:sp>
    <dsp:sp modelId="{B5879791-AD02-494D-9D78-6C22396A75B7}">
      <dsp:nvSpPr>
        <dsp:cNvPr id="0" name=""/>
        <dsp:cNvSpPr/>
      </dsp:nvSpPr>
      <dsp:spPr>
        <a:xfrm>
          <a:off x="8954244"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opinion</a:t>
          </a:r>
          <a:endParaRPr lang="fr-FR" sz="1200" kern="1200" dirty="0"/>
        </a:p>
      </dsp:txBody>
      <dsp:txXfrm>
        <a:off x="9136806" y="0"/>
        <a:ext cx="877590" cy="365124"/>
      </dsp:txXfrm>
    </dsp:sp>
    <dsp:sp modelId="{92430BDE-7174-4B03-866C-936903DF07F9}">
      <dsp:nvSpPr>
        <dsp:cNvPr id="0" name=""/>
        <dsp:cNvSpPr/>
      </dsp:nvSpPr>
      <dsp:spPr>
        <a:xfrm>
          <a:off x="9948416"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 Phonétique</a:t>
          </a:r>
          <a:endParaRPr lang="fr-FR" sz="1200" kern="1200" dirty="0"/>
        </a:p>
      </dsp:txBody>
      <dsp:txXfrm>
        <a:off x="10130978" y="0"/>
        <a:ext cx="877590" cy="365124"/>
      </dsp:txXfrm>
    </dsp:sp>
    <dsp:sp modelId="{2CB68F4E-D058-4ECE-8D28-436B2D71DCC9}">
      <dsp:nvSpPr>
        <dsp:cNvPr id="0" name=""/>
        <dsp:cNvSpPr/>
      </dsp:nvSpPr>
      <dsp:spPr>
        <a:xfrm>
          <a:off x="10942588"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XII. Production</a:t>
          </a:r>
          <a:endParaRPr lang="fr-FR" sz="1200" kern="1200" dirty="0"/>
        </a:p>
      </dsp:txBody>
      <dsp:txXfrm>
        <a:off x="11125150" y="0"/>
        <a:ext cx="877590" cy="365124"/>
      </dsp:txXfrm>
    </dsp:sp>
  </dsp:spTree>
</dsp:drawing>
</file>

<file path=ppt/diagrams/drawing5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6697" y="0"/>
          <a:ext cx="1242714" cy="365124"/>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 Starter</a:t>
          </a:r>
          <a:endParaRPr lang="fr-FR" sz="1200" kern="1200" dirty="0"/>
        </a:p>
      </dsp:txBody>
      <dsp:txXfrm>
        <a:off x="6697" y="0"/>
        <a:ext cx="1151433" cy="365124"/>
      </dsp:txXfrm>
    </dsp:sp>
    <dsp:sp modelId="{2F548C05-5D23-47B9-9153-0D08392EF497}">
      <dsp:nvSpPr>
        <dsp:cNvPr id="0" name=""/>
        <dsp:cNvSpPr/>
      </dsp:nvSpPr>
      <dsp:spPr>
        <a:xfrm>
          <a:off x="100086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 C. texte</a:t>
          </a:r>
          <a:endParaRPr lang="fr-FR" sz="1200" kern="1200" dirty="0"/>
        </a:p>
      </dsp:txBody>
      <dsp:txXfrm>
        <a:off x="1183431" y="0"/>
        <a:ext cx="877590" cy="365124"/>
      </dsp:txXfrm>
    </dsp:sp>
    <dsp:sp modelId="{07D5B92C-B88D-4097-96C2-28859F65CA7F}">
      <dsp:nvSpPr>
        <dsp:cNvPr id="0" name=""/>
        <dsp:cNvSpPr/>
      </dsp:nvSpPr>
      <dsp:spPr>
        <a:xfrm>
          <a:off x="1995041"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aliments</a:t>
          </a:r>
          <a:endParaRPr lang="fr-FR" sz="1200" kern="1200" dirty="0"/>
        </a:p>
      </dsp:txBody>
      <dsp:txXfrm>
        <a:off x="2177603" y="0"/>
        <a:ext cx="877590" cy="365124"/>
      </dsp:txXfrm>
    </dsp:sp>
    <dsp:sp modelId="{0BF32CFA-15F8-41C4-A152-C55FC3476C2D}">
      <dsp:nvSpPr>
        <dsp:cNvPr id="0" name=""/>
        <dsp:cNvSpPr/>
      </dsp:nvSpPr>
      <dsp:spPr>
        <a:xfrm>
          <a:off x="2989213"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IV. Gr: qté définie</a:t>
          </a:r>
          <a:endParaRPr lang="fr-FR" sz="1200" kern="1200" dirty="0"/>
        </a:p>
      </dsp:txBody>
      <dsp:txXfrm>
        <a:off x="3171775" y="0"/>
        <a:ext cx="877590" cy="365124"/>
      </dsp:txXfrm>
    </dsp:sp>
    <dsp:sp modelId="{56B9543B-0CB2-4BC7-931C-14EE9E24960A}">
      <dsp:nvSpPr>
        <dsp:cNvPr id="0" name=""/>
        <dsp:cNvSpPr/>
      </dsp:nvSpPr>
      <dsp:spPr>
        <a:xfrm>
          <a:off x="3983385" y="0"/>
          <a:ext cx="1242714" cy="36512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 Gr: qté indéfinie</a:t>
          </a:r>
          <a:endParaRPr lang="fr-FR" sz="1200" kern="1200" dirty="0"/>
        </a:p>
      </dsp:txBody>
      <dsp:txXfrm>
        <a:off x="4165947" y="0"/>
        <a:ext cx="877590" cy="365124"/>
      </dsp:txXfrm>
    </dsp:sp>
    <dsp:sp modelId="{9FAE840A-45EF-4838-804D-7D38725257B5}">
      <dsp:nvSpPr>
        <dsp:cNvPr id="0" name=""/>
        <dsp:cNvSpPr/>
      </dsp:nvSpPr>
      <dsp:spPr>
        <a:xfrm>
          <a:off x="4977557"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actions</a:t>
          </a:r>
          <a:endParaRPr lang="fr-FR" sz="1200" kern="1200" dirty="0"/>
        </a:p>
      </dsp:txBody>
      <dsp:txXfrm>
        <a:off x="5160119" y="0"/>
        <a:ext cx="877590" cy="365124"/>
      </dsp:txXfrm>
    </dsp:sp>
    <dsp:sp modelId="{2CC4FF6B-995D-4E35-BB3F-77D64CD4A0D0}">
      <dsp:nvSpPr>
        <dsp:cNvPr id="0" name=""/>
        <dsp:cNvSpPr/>
      </dsp:nvSpPr>
      <dsp:spPr>
        <a:xfrm>
          <a:off x="597172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 Gr: COD</a:t>
          </a:r>
          <a:endParaRPr lang="fr-FR" sz="1200" kern="1200" dirty="0"/>
        </a:p>
      </dsp:txBody>
      <dsp:txXfrm>
        <a:off x="6154291" y="0"/>
        <a:ext cx="877590" cy="365124"/>
      </dsp:txXfrm>
    </dsp:sp>
    <dsp:sp modelId="{E0020522-8D25-4C40-9ABB-B5A802558AAC}">
      <dsp:nvSpPr>
        <dsp:cNvPr id="0" name=""/>
        <dsp:cNvSpPr/>
      </dsp:nvSpPr>
      <dsp:spPr>
        <a:xfrm>
          <a:off x="6965900"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VIII. Gr: prés. progressif</a:t>
          </a:r>
          <a:endParaRPr lang="fr-FR" sz="1200" kern="1200" dirty="0"/>
        </a:p>
      </dsp:txBody>
      <dsp:txXfrm>
        <a:off x="7148462" y="0"/>
        <a:ext cx="877590" cy="365124"/>
      </dsp:txXfrm>
    </dsp:sp>
    <dsp:sp modelId="{6EE9DACF-3558-46D5-AD94-BB48E49F1489}">
      <dsp:nvSpPr>
        <dsp:cNvPr id="0" name=""/>
        <dsp:cNvSpPr/>
      </dsp:nvSpPr>
      <dsp:spPr>
        <a:xfrm>
          <a:off x="7960072"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connecteurs</a:t>
          </a:r>
          <a:endParaRPr lang="fr-FR" sz="1200" kern="1200" dirty="0"/>
        </a:p>
      </dsp:txBody>
      <dsp:txXfrm>
        <a:off x="8142634" y="0"/>
        <a:ext cx="877590" cy="365124"/>
      </dsp:txXfrm>
    </dsp:sp>
    <dsp:sp modelId="{B5879791-AD02-494D-9D78-6C22396A75B7}">
      <dsp:nvSpPr>
        <dsp:cNvPr id="0" name=""/>
        <dsp:cNvSpPr/>
      </dsp:nvSpPr>
      <dsp:spPr>
        <a:xfrm>
          <a:off x="8954244"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opinion</a:t>
          </a:r>
          <a:endParaRPr lang="fr-FR" sz="1200" kern="1200" dirty="0"/>
        </a:p>
      </dsp:txBody>
      <dsp:txXfrm>
        <a:off x="9136806" y="0"/>
        <a:ext cx="877590" cy="365124"/>
      </dsp:txXfrm>
    </dsp:sp>
    <dsp:sp modelId="{92430BDE-7174-4B03-866C-936903DF07F9}">
      <dsp:nvSpPr>
        <dsp:cNvPr id="0" name=""/>
        <dsp:cNvSpPr/>
      </dsp:nvSpPr>
      <dsp:spPr>
        <a:xfrm>
          <a:off x="9948416"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 Phonétique</a:t>
          </a:r>
          <a:endParaRPr lang="fr-FR" sz="1200" kern="1200" dirty="0"/>
        </a:p>
      </dsp:txBody>
      <dsp:txXfrm>
        <a:off x="10130978" y="0"/>
        <a:ext cx="877590" cy="365124"/>
      </dsp:txXfrm>
    </dsp:sp>
    <dsp:sp modelId="{2CB68F4E-D058-4ECE-8D28-436B2D71DCC9}">
      <dsp:nvSpPr>
        <dsp:cNvPr id="0" name=""/>
        <dsp:cNvSpPr/>
      </dsp:nvSpPr>
      <dsp:spPr>
        <a:xfrm>
          <a:off x="10942588"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XII. Production</a:t>
          </a:r>
          <a:endParaRPr lang="fr-FR" sz="1200" kern="1200" dirty="0"/>
        </a:p>
      </dsp:txBody>
      <dsp:txXfrm>
        <a:off x="11125150" y="0"/>
        <a:ext cx="877590" cy="365124"/>
      </dsp:txXfrm>
    </dsp:sp>
  </dsp:spTree>
</dsp:drawing>
</file>

<file path=ppt/diagrams/drawing5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6697" y="0"/>
          <a:ext cx="1242714" cy="365124"/>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 Starter</a:t>
          </a:r>
          <a:endParaRPr lang="fr-FR" sz="1200" kern="1200" dirty="0"/>
        </a:p>
      </dsp:txBody>
      <dsp:txXfrm>
        <a:off x="6697" y="0"/>
        <a:ext cx="1151433" cy="365124"/>
      </dsp:txXfrm>
    </dsp:sp>
    <dsp:sp modelId="{2F548C05-5D23-47B9-9153-0D08392EF497}">
      <dsp:nvSpPr>
        <dsp:cNvPr id="0" name=""/>
        <dsp:cNvSpPr/>
      </dsp:nvSpPr>
      <dsp:spPr>
        <a:xfrm>
          <a:off x="100086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 C. texte</a:t>
          </a:r>
          <a:endParaRPr lang="fr-FR" sz="1200" kern="1200" dirty="0"/>
        </a:p>
      </dsp:txBody>
      <dsp:txXfrm>
        <a:off x="1183431" y="0"/>
        <a:ext cx="877590" cy="365124"/>
      </dsp:txXfrm>
    </dsp:sp>
    <dsp:sp modelId="{07D5B92C-B88D-4097-96C2-28859F65CA7F}">
      <dsp:nvSpPr>
        <dsp:cNvPr id="0" name=""/>
        <dsp:cNvSpPr/>
      </dsp:nvSpPr>
      <dsp:spPr>
        <a:xfrm>
          <a:off x="1995041"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aliments</a:t>
          </a:r>
          <a:endParaRPr lang="fr-FR" sz="1200" kern="1200" dirty="0"/>
        </a:p>
      </dsp:txBody>
      <dsp:txXfrm>
        <a:off x="2177603" y="0"/>
        <a:ext cx="877590" cy="365124"/>
      </dsp:txXfrm>
    </dsp:sp>
    <dsp:sp modelId="{0BF32CFA-15F8-41C4-A152-C55FC3476C2D}">
      <dsp:nvSpPr>
        <dsp:cNvPr id="0" name=""/>
        <dsp:cNvSpPr/>
      </dsp:nvSpPr>
      <dsp:spPr>
        <a:xfrm>
          <a:off x="2989213"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IV. Gr: qté définie</a:t>
          </a:r>
          <a:endParaRPr lang="fr-FR" sz="1200" kern="1200" dirty="0"/>
        </a:p>
      </dsp:txBody>
      <dsp:txXfrm>
        <a:off x="3171775" y="0"/>
        <a:ext cx="877590" cy="365124"/>
      </dsp:txXfrm>
    </dsp:sp>
    <dsp:sp modelId="{56B9543B-0CB2-4BC7-931C-14EE9E24960A}">
      <dsp:nvSpPr>
        <dsp:cNvPr id="0" name=""/>
        <dsp:cNvSpPr/>
      </dsp:nvSpPr>
      <dsp:spPr>
        <a:xfrm>
          <a:off x="3983385" y="0"/>
          <a:ext cx="1242714" cy="36512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 Gr: qté indéfinie</a:t>
          </a:r>
          <a:endParaRPr lang="fr-FR" sz="1200" kern="1200" dirty="0"/>
        </a:p>
      </dsp:txBody>
      <dsp:txXfrm>
        <a:off x="4165947" y="0"/>
        <a:ext cx="877590" cy="365124"/>
      </dsp:txXfrm>
    </dsp:sp>
    <dsp:sp modelId="{9FAE840A-45EF-4838-804D-7D38725257B5}">
      <dsp:nvSpPr>
        <dsp:cNvPr id="0" name=""/>
        <dsp:cNvSpPr/>
      </dsp:nvSpPr>
      <dsp:spPr>
        <a:xfrm>
          <a:off x="4977557"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actions</a:t>
          </a:r>
          <a:endParaRPr lang="fr-FR" sz="1200" kern="1200" dirty="0"/>
        </a:p>
      </dsp:txBody>
      <dsp:txXfrm>
        <a:off x="5160119" y="0"/>
        <a:ext cx="877590" cy="365124"/>
      </dsp:txXfrm>
    </dsp:sp>
    <dsp:sp modelId="{2CC4FF6B-995D-4E35-BB3F-77D64CD4A0D0}">
      <dsp:nvSpPr>
        <dsp:cNvPr id="0" name=""/>
        <dsp:cNvSpPr/>
      </dsp:nvSpPr>
      <dsp:spPr>
        <a:xfrm>
          <a:off x="597172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 Gr: COD</a:t>
          </a:r>
          <a:endParaRPr lang="fr-FR" sz="1200" kern="1200" dirty="0"/>
        </a:p>
      </dsp:txBody>
      <dsp:txXfrm>
        <a:off x="6154291" y="0"/>
        <a:ext cx="877590" cy="365124"/>
      </dsp:txXfrm>
    </dsp:sp>
    <dsp:sp modelId="{E0020522-8D25-4C40-9ABB-B5A802558AAC}">
      <dsp:nvSpPr>
        <dsp:cNvPr id="0" name=""/>
        <dsp:cNvSpPr/>
      </dsp:nvSpPr>
      <dsp:spPr>
        <a:xfrm>
          <a:off x="6965900"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VIII. Gr: prés. progressif</a:t>
          </a:r>
          <a:endParaRPr lang="fr-FR" sz="1200" kern="1200" dirty="0"/>
        </a:p>
      </dsp:txBody>
      <dsp:txXfrm>
        <a:off x="7148462" y="0"/>
        <a:ext cx="877590" cy="365124"/>
      </dsp:txXfrm>
    </dsp:sp>
    <dsp:sp modelId="{6EE9DACF-3558-46D5-AD94-BB48E49F1489}">
      <dsp:nvSpPr>
        <dsp:cNvPr id="0" name=""/>
        <dsp:cNvSpPr/>
      </dsp:nvSpPr>
      <dsp:spPr>
        <a:xfrm>
          <a:off x="7960072"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connecteurs</a:t>
          </a:r>
          <a:endParaRPr lang="fr-FR" sz="1200" kern="1200" dirty="0"/>
        </a:p>
      </dsp:txBody>
      <dsp:txXfrm>
        <a:off x="8142634" y="0"/>
        <a:ext cx="877590" cy="365124"/>
      </dsp:txXfrm>
    </dsp:sp>
    <dsp:sp modelId="{B5879791-AD02-494D-9D78-6C22396A75B7}">
      <dsp:nvSpPr>
        <dsp:cNvPr id="0" name=""/>
        <dsp:cNvSpPr/>
      </dsp:nvSpPr>
      <dsp:spPr>
        <a:xfrm>
          <a:off x="8954244"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opinion</a:t>
          </a:r>
          <a:endParaRPr lang="fr-FR" sz="1200" kern="1200" dirty="0"/>
        </a:p>
      </dsp:txBody>
      <dsp:txXfrm>
        <a:off x="9136806" y="0"/>
        <a:ext cx="877590" cy="365124"/>
      </dsp:txXfrm>
    </dsp:sp>
    <dsp:sp modelId="{92430BDE-7174-4B03-866C-936903DF07F9}">
      <dsp:nvSpPr>
        <dsp:cNvPr id="0" name=""/>
        <dsp:cNvSpPr/>
      </dsp:nvSpPr>
      <dsp:spPr>
        <a:xfrm>
          <a:off x="9948416"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 Phonétique</a:t>
          </a:r>
          <a:endParaRPr lang="fr-FR" sz="1200" kern="1200" dirty="0"/>
        </a:p>
      </dsp:txBody>
      <dsp:txXfrm>
        <a:off x="10130978" y="0"/>
        <a:ext cx="877590" cy="365124"/>
      </dsp:txXfrm>
    </dsp:sp>
    <dsp:sp modelId="{2CB68F4E-D058-4ECE-8D28-436B2D71DCC9}">
      <dsp:nvSpPr>
        <dsp:cNvPr id="0" name=""/>
        <dsp:cNvSpPr/>
      </dsp:nvSpPr>
      <dsp:spPr>
        <a:xfrm>
          <a:off x="10942588"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XII. Production</a:t>
          </a:r>
          <a:endParaRPr lang="fr-FR" sz="1200" kern="1200" dirty="0"/>
        </a:p>
      </dsp:txBody>
      <dsp:txXfrm>
        <a:off x="11125150" y="0"/>
        <a:ext cx="877590" cy="365124"/>
      </dsp:txXfrm>
    </dsp:sp>
  </dsp:spTree>
</dsp:drawing>
</file>

<file path=ppt/diagrams/drawing5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6697" y="0"/>
          <a:ext cx="1242714" cy="365124"/>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 Starter</a:t>
          </a:r>
          <a:endParaRPr lang="fr-FR" sz="1200" kern="1200" dirty="0"/>
        </a:p>
      </dsp:txBody>
      <dsp:txXfrm>
        <a:off x="6697" y="0"/>
        <a:ext cx="1151433" cy="365124"/>
      </dsp:txXfrm>
    </dsp:sp>
    <dsp:sp modelId="{2F548C05-5D23-47B9-9153-0D08392EF497}">
      <dsp:nvSpPr>
        <dsp:cNvPr id="0" name=""/>
        <dsp:cNvSpPr/>
      </dsp:nvSpPr>
      <dsp:spPr>
        <a:xfrm>
          <a:off x="100086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 C. texte</a:t>
          </a:r>
          <a:endParaRPr lang="fr-FR" sz="1200" kern="1200" dirty="0"/>
        </a:p>
      </dsp:txBody>
      <dsp:txXfrm>
        <a:off x="1183431" y="0"/>
        <a:ext cx="877590" cy="365124"/>
      </dsp:txXfrm>
    </dsp:sp>
    <dsp:sp modelId="{07D5B92C-B88D-4097-96C2-28859F65CA7F}">
      <dsp:nvSpPr>
        <dsp:cNvPr id="0" name=""/>
        <dsp:cNvSpPr/>
      </dsp:nvSpPr>
      <dsp:spPr>
        <a:xfrm>
          <a:off x="1995041"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aliments</a:t>
          </a:r>
          <a:endParaRPr lang="fr-FR" sz="1200" kern="1200" dirty="0"/>
        </a:p>
      </dsp:txBody>
      <dsp:txXfrm>
        <a:off x="2177603" y="0"/>
        <a:ext cx="877590" cy="365124"/>
      </dsp:txXfrm>
    </dsp:sp>
    <dsp:sp modelId="{0BF32CFA-15F8-41C4-A152-C55FC3476C2D}">
      <dsp:nvSpPr>
        <dsp:cNvPr id="0" name=""/>
        <dsp:cNvSpPr/>
      </dsp:nvSpPr>
      <dsp:spPr>
        <a:xfrm>
          <a:off x="2989213"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IV. Gr: qté définie</a:t>
          </a:r>
          <a:endParaRPr lang="fr-FR" sz="1200" kern="1200" dirty="0"/>
        </a:p>
      </dsp:txBody>
      <dsp:txXfrm>
        <a:off x="3171775" y="0"/>
        <a:ext cx="877590" cy="365124"/>
      </dsp:txXfrm>
    </dsp:sp>
    <dsp:sp modelId="{56B9543B-0CB2-4BC7-931C-14EE9E24960A}">
      <dsp:nvSpPr>
        <dsp:cNvPr id="0" name=""/>
        <dsp:cNvSpPr/>
      </dsp:nvSpPr>
      <dsp:spPr>
        <a:xfrm>
          <a:off x="3983385" y="0"/>
          <a:ext cx="1242714" cy="36512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 Gr: qté indéfinie</a:t>
          </a:r>
          <a:endParaRPr lang="fr-FR" sz="1200" kern="1200" dirty="0"/>
        </a:p>
      </dsp:txBody>
      <dsp:txXfrm>
        <a:off x="4165947" y="0"/>
        <a:ext cx="877590" cy="365124"/>
      </dsp:txXfrm>
    </dsp:sp>
    <dsp:sp modelId="{9FAE840A-45EF-4838-804D-7D38725257B5}">
      <dsp:nvSpPr>
        <dsp:cNvPr id="0" name=""/>
        <dsp:cNvSpPr/>
      </dsp:nvSpPr>
      <dsp:spPr>
        <a:xfrm>
          <a:off x="4977557"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actions</a:t>
          </a:r>
          <a:endParaRPr lang="fr-FR" sz="1200" kern="1200" dirty="0"/>
        </a:p>
      </dsp:txBody>
      <dsp:txXfrm>
        <a:off x="5160119" y="0"/>
        <a:ext cx="877590" cy="365124"/>
      </dsp:txXfrm>
    </dsp:sp>
    <dsp:sp modelId="{2CC4FF6B-995D-4E35-BB3F-77D64CD4A0D0}">
      <dsp:nvSpPr>
        <dsp:cNvPr id="0" name=""/>
        <dsp:cNvSpPr/>
      </dsp:nvSpPr>
      <dsp:spPr>
        <a:xfrm>
          <a:off x="597172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 Gr: COD</a:t>
          </a:r>
          <a:endParaRPr lang="fr-FR" sz="1200" kern="1200" dirty="0"/>
        </a:p>
      </dsp:txBody>
      <dsp:txXfrm>
        <a:off x="6154291" y="0"/>
        <a:ext cx="877590" cy="365124"/>
      </dsp:txXfrm>
    </dsp:sp>
    <dsp:sp modelId="{E0020522-8D25-4C40-9ABB-B5A802558AAC}">
      <dsp:nvSpPr>
        <dsp:cNvPr id="0" name=""/>
        <dsp:cNvSpPr/>
      </dsp:nvSpPr>
      <dsp:spPr>
        <a:xfrm>
          <a:off x="6965900"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VIII. Gr: prés. progressif</a:t>
          </a:r>
          <a:endParaRPr lang="fr-FR" sz="1200" kern="1200" dirty="0"/>
        </a:p>
      </dsp:txBody>
      <dsp:txXfrm>
        <a:off x="7148462" y="0"/>
        <a:ext cx="877590" cy="365124"/>
      </dsp:txXfrm>
    </dsp:sp>
    <dsp:sp modelId="{6EE9DACF-3558-46D5-AD94-BB48E49F1489}">
      <dsp:nvSpPr>
        <dsp:cNvPr id="0" name=""/>
        <dsp:cNvSpPr/>
      </dsp:nvSpPr>
      <dsp:spPr>
        <a:xfrm>
          <a:off x="7960072"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connecteurs</a:t>
          </a:r>
          <a:endParaRPr lang="fr-FR" sz="1200" kern="1200" dirty="0"/>
        </a:p>
      </dsp:txBody>
      <dsp:txXfrm>
        <a:off x="8142634" y="0"/>
        <a:ext cx="877590" cy="365124"/>
      </dsp:txXfrm>
    </dsp:sp>
    <dsp:sp modelId="{B5879791-AD02-494D-9D78-6C22396A75B7}">
      <dsp:nvSpPr>
        <dsp:cNvPr id="0" name=""/>
        <dsp:cNvSpPr/>
      </dsp:nvSpPr>
      <dsp:spPr>
        <a:xfrm>
          <a:off x="8954244"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opinion</a:t>
          </a:r>
          <a:endParaRPr lang="fr-FR" sz="1200" kern="1200" dirty="0"/>
        </a:p>
      </dsp:txBody>
      <dsp:txXfrm>
        <a:off x="9136806" y="0"/>
        <a:ext cx="877590" cy="365124"/>
      </dsp:txXfrm>
    </dsp:sp>
    <dsp:sp modelId="{92430BDE-7174-4B03-866C-936903DF07F9}">
      <dsp:nvSpPr>
        <dsp:cNvPr id="0" name=""/>
        <dsp:cNvSpPr/>
      </dsp:nvSpPr>
      <dsp:spPr>
        <a:xfrm>
          <a:off x="9948416"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 Phonétique</a:t>
          </a:r>
          <a:endParaRPr lang="fr-FR" sz="1200" kern="1200" dirty="0"/>
        </a:p>
      </dsp:txBody>
      <dsp:txXfrm>
        <a:off x="10130978" y="0"/>
        <a:ext cx="877590" cy="365124"/>
      </dsp:txXfrm>
    </dsp:sp>
    <dsp:sp modelId="{2CB68F4E-D058-4ECE-8D28-436B2D71DCC9}">
      <dsp:nvSpPr>
        <dsp:cNvPr id="0" name=""/>
        <dsp:cNvSpPr/>
      </dsp:nvSpPr>
      <dsp:spPr>
        <a:xfrm>
          <a:off x="10942588"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XII. Production</a:t>
          </a:r>
          <a:endParaRPr lang="fr-FR" sz="1200" kern="1200" dirty="0"/>
        </a:p>
      </dsp:txBody>
      <dsp:txXfrm>
        <a:off x="11125150" y="0"/>
        <a:ext cx="877590" cy="36512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859561-4C40-474F-B39B-EAFCBBA049A0}">
      <dsp:nvSpPr>
        <dsp:cNvPr id="0" name=""/>
        <dsp:cNvSpPr/>
      </dsp:nvSpPr>
      <dsp:spPr>
        <a:xfrm>
          <a:off x="111836" y="0"/>
          <a:ext cx="3651847" cy="3098910"/>
        </a:xfrm>
        <a:prstGeom prst="roundRect">
          <a:avLst>
            <a:gd name="adj" fmla="val 10000"/>
          </a:avLst>
        </a:prstGeom>
        <a:no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42240" tIns="142240" rIns="142240" bIns="142240" numCol="1" spcCol="1270" rtlCol="0" anchor="t" anchorCtr="0">
          <a:noAutofit/>
        </a:bodyPr>
        <a:lstStyle/>
        <a:p>
          <a:pPr marL="0" lvl="0" indent="0" algn="ctr" defTabSz="889000" rtl="0">
            <a:lnSpc>
              <a:spcPct val="90000"/>
            </a:lnSpc>
            <a:spcBef>
              <a:spcPct val="0"/>
            </a:spcBef>
            <a:spcAft>
              <a:spcPct val="35000"/>
            </a:spcAft>
            <a:buNone/>
          </a:pPr>
          <a:r>
            <a:rPr lang="fr-FR" sz="2000" b="1" kern="1200" noProof="0" dirty="0">
              <a:solidFill>
                <a:schemeClr val="tx1"/>
              </a:solidFill>
            </a:rPr>
            <a:t>Vocabulaire</a:t>
          </a:r>
          <a:endParaRPr lang="fr-FR" sz="1200" b="1" kern="1200" noProof="0" dirty="0">
            <a:solidFill>
              <a:schemeClr val="tx1"/>
            </a:solidFill>
          </a:endParaRPr>
        </a:p>
        <a:p>
          <a:pPr marL="0" lvl="0" indent="0" algn="ctr" defTabSz="889000" rtl="0">
            <a:lnSpc>
              <a:spcPct val="90000"/>
            </a:lnSpc>
            <a:spcBef>
              <a:spcPct val="0"/>
            </a:spcBef>
            <a:spcAft>
              <a:spcPct val="35000"/>
            </a:spcAft>
            <a:buNone/>
          </a:pPr>
          <a:r>
            <a:rPr lang="fr-FR" sz="1200" b="0" kern="1200" noProof="0" dirty="0"/>
            <a:t> </a:t>
          </a:r>
          <a:endParaRPr lang="fr-FR" sz="1800" b="0" kern="1200" noProof="0" dirty="0"/>
        </a:p>
        <a:p>
          <a:pPr marL="0" lvl="0" indent="0" algn="ctr" defTabSz="889000" rtl="0">
            <a:lnSpc>
              <a:spcPct val="90000"/>
            </a:lnSpc>
            <a:spcBef>
              <a:spcPct val="0"/>
            </a:spcBef>
            <a:spcAft>
              <a:spcPct val="35000"/>
            </a:spcAft>
            <a:buNone/>
          </a:pPr>
          <a:endParaRPr lang="fr-FR" sz="1800" b="0" kern="1200" noProof="0" dirty="0"/>
        </a:p>
        <a:p>
          <a:pPr marL="0" lvl="0" indent="0" algn="ctr" defTabSz="889000" rtl="0">
            <a:lnSpc>
              <a:spcPct val="90000"/>
            </a:lnSpc>
            <a:spcBef>
              <a:spcPct val="0"/>
            </a:spcBef>
            <a:spcAft>
              <a:spcPct val="35000"/>
            </a:spcAft>
            <a:buNone/>
          </a:pPr>
          <a:endParaRPr lang="fr-FR" sz="1200" b="0" kern="1200" noProof="0" dirty="0"/>
        </a:p>
      </dsp:txBody>
      <dsp:txXfrm>
        <a:off x="111836" y="1239564"/>
        <a:ext cx="3651847" cy="1239564"/>
      </dsp:txXfrm>
    </dsp:sp>
    <dsp:sp modelId="{279DFE09-28EE-48A2-B192-FFEC93ADF17D}">
      <dsp:nvSpPr>
        <dsp:cNvPr id="0" name=""/>
        <dsp:cNvSpPr/>
      </dsp:nvSpPr>
      <dsp:spPr>
        <a:xfrm>
          <a:off x="1429180" y="201021"/>
          <a:ext cx="1031937" cy="1031937"/>
        </a:xfrm>
        <a:prstGeom prst="ellipse">
          <a:avLst/>
        </a:prstGeom>
        <a:blipFill>
          <a:blip xmlns:r="http://schemas.openxmlformats.org/officeDocument/2006/relationships" r:embed="rId1"/>
          <a:srcRect/>
          <a:stretch>
            <a:fillRect t="-4000" b="-4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B1E9EF9-0CB9-46C8-B218-BE1DCDA76ADC}">
      <dsp:nvSpPr>
        <dsp:cNvPr id="0" name=""/>
        <dsp:cNvSpPr/>
      </dsp:nvSpPr>
      <dsp:spPr>
        <a:xfrm>
          <a:off x="3873239" y="0"/>
          <a:ext cx="3651847" cy="3098910"/>
        </a:xfrm>
        <a:prstGeom prst="roundRect">
          <a:avLst>
            <a:gd name="adj" fmla="val 10000"/>
          </a:avLst>
        </a:prstGeom>
        <a:no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42240" tIns="142240" rIns="142240" bIns="142240" numCol="1" spcCol="1270" rtlCol="0" anchor="t" anchorCtr="0">
          <a:noAutofit/>
        </a:bodyPr>
        <a:lstStyle/>
        <a:p>
          <a:pPr marL="0" lvl="0" indent="0" algn="ctr" defTabSz="889000" rtl="0">
            <a:lnSpc>
              <a:spcPct val="90000"/>
            </a:lnSpc>
            <a:spcBef>
              <a:spcPct val="0"/>
            </a:spcBef>
            <a:spcAft>
              <a:spcPct val="35000"/>
            </a:spcAft>
            <a:buNone/>
          </a:pPr>
          <a:r>
            <a:rPr lang="fr-FR" sz="2000" b="1" kern="1200" noProof="0" dirty="0">
              <a:solidFill>
                <a:schemeClr val="tx1"/>
              </a:solidFill>
            </a:rPr>
            <a:t>Grammaire</a:t>
          </a:r>
          <a:endParaRPr lang="fr-FR" sz="1800" b="0" kern="1200" noProof="0" dirty="0">
            <a:solidFill>
              <a:schemeClr val="tx1"/>
            </a:solidFill>
          </a:endParaRPr>
        </a:p>
      </dsp:txBody>
      <dsp:txXfrm>
        <a:off x="3873239" y="1239564"/>
        <a:ext cx="3651847" cy="1239564"/>
      </dsp:txXfrm>
    </dsp:sp>
    <dsp:sp modelId="{112E1D68-647B-46C7-AF2C-FF0A84DB584F}">
      <dsp:nvSpPr>
        <dsp:cNvPr id="0" name=""/>
        <dsp:cNvSpPr/>
      </dsp:nvSpPr>
      <dsp:spPr>
        <a:xfrm>
          <a:off x="5183194" y="185934"/>
          <a:ext cx="1031937" cy="1031937"/>
        </a:xfrm>
        <a:prstGeom prst="ellipse">
          <a:avLst/>
        </a:prstGeom>
        <a:blipFill>
          <a:blip xmlns:r="http://schemas.openxmlformats.org/officeDocument/2006/relationships" r:embed="rId2"/>
          <a:srcRect/>
          <a:stretch>
            <a:fillRect l="-26000" r="-26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B763F694-AEA6-4A82-AF9F-266D99C859B4}">
      <dsp:nvSpPr>
        <dsp:cNvPr id="0" name=""/>
        <dsp:cNvSpPr/>
      </dsp:nvSpPr>
      <dsp:spPr>
        <a:xfrm>
          <a:off x="7634642" y="0"/>
          <a:ext cx="3197521" cy="3098910"/>
        </a:xfrm>
        <a:prstGeom prst="roundRect">
          <a:avLst>
            <a:gd name="adj" fmla="val 10000"/>
          </a:avLst>
        </a:prstGeom>
        <a:no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42240" tIns="142240" rIns="142240" bIns="142240" numCol="1" spcCol="1270" rtlCol="0" anchor="t" anchorCtr="0">
          <a:noAutofit/>
        </a:bodyPr>
        <a:lstStyle/>
        <a:p>
          <a:pPr marL="0" lvl="0" indent="0" algn="ctr" defTabSz="889000" rtl="0">
            <a:lnSpc>
              <a:spcPct val="90000"/>
            </a:lnSpc>
            <a:spcBef>
              <a:spcPct val="0"/>
            </a:spcBef>
            <a:spcAft>
              <a:spcPct val="35000"/>
            </a:spcAft>
            <a:buNone/>
          </a:pPr>
          <a:r>
            <a:rPr lang="fr-FR" sz="2000" b="1" kern="1200" noProof="0" dirty="0">
              <a:solidFill>
                <a:schemeClr val="tx1"/>
              </a:solidFill>
            </a:rPr>
            <a:t>Culture</a:t>
          </a:r>
        </a:p>
        <a:p>
          <a:pPr marL="0" lvl="0" indent="0" algn="ctr" defTabSz="889000" rtl="0">
            <a:lnSpc>
              <a:spcPct val="90000"/>
            </a:lnSpc>
            <a:spcBef>
              <a:spcPct val="0"/>
            </a:spcBef>
            <a:spcAft>
              <a:spcPct val="35000"/>
            </a:spcAft>
            <a:buNone/>
          </a:pPr>
          <a:r>
            <a:rPr lang="fr-FR" sz="2000" b="1" kern="1200" noProof="0" dirty="0">
              <a:solidFill>
                <a:schemeClr val="tx1"/>
              </a:solidFill>
            </a:rPr>
            <a:t> </a:t>
          </a:r>
          <a:endParaRPr lang="fr-FR" sz="1200" b="1" kern="1200" noProof="0" dirty="0">
            <a:solidFill>
              <a:schemeClr val="tx1"/>
            </a:solidFill>
          </a:endParaRPr>
        </a:p>
      </dsp:txBody>
      <dsp:txXfrm>
        <a:off x="7634642" y="1239564"/>
        <a:ext cx="3197521" cy="1239564"/>
      </dsp:txXfrm>
    </dsp:sp>
    <dsp:sp modelId="{6D76E5FF-7D2E-406A-B668-9F0EAFB414C8}">
      <dsp:nvSpPr>
        <dsp:cNvPr id="0" name=""/>
        <dsp:cNvSpPr/>
      </dsp:nvSpPr>
      <dsp:spPr>
        <a:xfrm>
          <a:off x="8717434" y="185934"/>
          <a:ext cx="1031937" cy="1031937"/>
        </a:xfrm>
        <a:prstGeom prst="ellipse">
          <a:avLst/>
        </a:prstGeom>
        <a:blipFill>
          <a:blip xmlns:r="http://schemas.openxmlformats.org/officeDocument/2006/relationships" r:embed="rId3"/>
          <a:srcRect/>
          <a:stretch>
            <a:fillRect/>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3EE7165-49A2-4209-A007-09C882F50B45}">
      <dsp:nvSpPr>
        <dsp:cNvPr id="0" name=""/>
        <dsp:cNvSpPr/>
      </dsp:nvSpPr>
      <dsp:spPr>
        <a:xfrm>
          <a:off x="417162" y="3090422"/>
          <a:ext cx="9927499" cy="8487"/>
        </a:xfrm>
        <a:prstGeom prst="leftRightArrow">
          <a:avLst/>
        </a:prstGeom>
        <a:solidFill>
          <a:schemeClr val="accent2">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Tree>
</dsp:drawing>
</file>

<file path=ppt/diagrams/drawing6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6697" y="0"/>
          <a:ext cx="1242714" cy="365124"/>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 Starter</a:t>
          </a:r>
          <a:endParaRPr lang="fr-FR" sz="1200" kern="1200" dirty="0"/>
        </a:p>
      </dsp:txBody>
      <dsp:txXfrm>
        <a:off x="6697" y="0"/>
        <a:ext cx="1151433" cy="365124"/>
      </dsp:txXfrm>
    </dsp:sp>
    <dsp:sp modelId="{2F548C05-5D23-47B9-9153-0D08392EF497}">
      <dsp:nvSpPr>
        <dsp:cNvPr id="0" name=""/>
        <dsp:cNvSpPr/>
      </dsp:nvSpPr>
      <dsp:spPr>
        <a:xfrm>
          <a:off x="100086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 C. texte</a:t>
          </a:r>
          <a:endParaRPr lang="fr-FR" sz="1200" kern="1200" dirty="0"/>
        </a:p>
      </dsp:txBody>
      <dsp:txXfrm>
        <a:off x="1183431" y="0"/>
        <a:ext cx="877590" cy="365124"/>
      </dsp:txXfrm>
    </dsp:sp>
    <dsp:sp modelId="{07D5B92C-B88D-4097-96C2-28859F65CA7F}">
      <dsp:nvSpPr>
        <dsp:cNvPr id="0" name=""/>
        <dsp:cNvSpPr/>
      </dsp:nvSpPr>
      <dsp:spPr>
        <a:xfrm>
          <a:off x="1995041"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aliments</a:t>
          </a:r>
          <a:endParaRPr lang="fr-FR" sz="1200" kern="1200" dirty="0"/>
        </a:p>
      </dsp:txBody>
      <dsp:txXfrm>
        <a:off x="2177603" y="0"/>
        <a:ext cx="877590" cy="365124"/>
      </dsp:txXfrm>
    </dsp:sp>
    <dsp:sp modelId="{0BF32CFA-15F8-41C4-A152-C55FC3476C2D}">
      <dsp:nvSpPr>
        <dsp:cNvPr id="0" name=""/>
        <dsp:cNvSpPr/>
      </dsp:nvSpPr>
      <dsp:spPr>
        <a:xfrm>
          <a:off x="2989213"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IV. Gr: qté définie</a:t>
          </a:r>
          <a:endParaRPr lang="fr-FR" sz="1200" kern="1200" dirty="0"/>
        </a:p>
      </dsp:txBody>
      <dsp:txXfrm>
        <a:off x="3171775" y="0"/>
        <a:ext cx="877590" cy="365124"/>
      </dsp:txXfrm>
    </dsp:sp>
    <dsp:sp modelId="{56B9543B-0CB2-4BC7-931C-14EE9E24960A}">
      <dsp:nvSpPr>
        <dsp:cNvPr id="0" name=""/>
        <dsp:cNvSpPr/>
      </dsp:nvSpPr>
      <dsp:spPr>
        <a:xfrm>
          <a:off x="3983385" y="0"/>
          <a:ext cx="1242714" cy="36512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 Gr: qté indéfinie</a:t>
          </a:r>
          <a:endParaRPr lang="fr-FR" sz="1200" kern="1200" dirty="0"/>
        </a:p>
      </dsp:txBody>
      <dsp:txXfrm>
        <a:off x="4165947" y="0"/>
        <a:ext cx="877590" cy="365124"/>
      </dsp:txXfrm>
    </dsp:sp>
    <dsp:sp modelId="{9FAE840A-45EF-4838-804D-7D38725257B5}">
      <dsp:nvSpPr>
        <dsp:cNvPr id="0" name=""/>
        <dsp:cNvSpPr/>
      </dsp:nvSpPr>
      <dsp:spPr>
        <a:xfrm>
          <a:off x="4977557"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actions</a:t>
          </a:r>
          <a:endParaRPr lang="fr-FR" sz="1200" kern="1200" dirty="0"/>
        </a:p>
      </dsp:txBody>
      <dsp:txXfrm>
        <a:off x="5160119" y="0"/>
        <a:ext cx="877590" cy="365124"/>
      </dsp:txXfrm>
    </dsp:sp>
    <dsp:sp modelId="{2CC4FF6B-995D-4E35-BB3F-77D64CD4A0D0}">
      <dsp:nvSpPr>
        <dsp:cNvPr id="0" name=""/>
        <dsp:cNvSpPr/>
      </dsp:nvSpPr>
      <dsp:spPr>
        <a:xfrm>
          <a:off x="597172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 Gr: COD</a:t>
          </a:r>
          <a:endParaRPr lang="fr-FR" sz="1200" kern="1200" dirty="0"/>
        </a:p>
      </dsp:txBody>
      <dsp:txXfrm>
        <a:off x="6154291" y="0"/>
        <a:ext cx="877590" cy="365124"/>
      </dsp:txXfrm>
    </dsp:sp>
    <dsp:sp modelId="{E0020522-8D25-4C40-9ABB-B5A802558AAC}">
      <dsp:nvSpPr>
        <dsp:cNvPr id="0" name=""/>
        <dsp:cNvSpPr/>
      </dsp:nvSpPr>
      <dsp:spPr>
        <a:xfrm>
          <a:off x="6965900"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VIII. Gr: prés. progressif</a:t>
          </a:r>
          <a:endParaRPr lang="fr-FR" sz="1200" kern="1200" dirty="0"/>
        </a:p>
      </dsp:txBody>
      <dsp:txXfrm>
        <a:off x="7148462" y="0"/>
        <a:ext cx="877590" cy="365124"/>
      </dsp:txXfrm>
    </dsp:sp>
    <dsp:sp modelId="{6EE9DACF-3558-46D5-AD94-BB48E49F1489}">
      <dsp:nvSpPr>
        <dsp:cNvPr id="0" name=""/>
        <dsp:cNvSpPr/>
      </dsp:nvSpPr>
      <dsp:spPr>
        <a:xfrm>
          <a:off x="7960072"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connecteurs</a:t>
          </a:r>
          <a:endParaRPr lang="fr-FR" sz="1200" kern="1200" dirty="0"/>
        </a:p>
      </dsp:txBody>
      <dsp:txXfrm>
        <a:off x="8142634" y="0"/>
        <a:ext cx="877590" cy="365124"/>
      </dsp:txXfrm>
    </dsp:sp>
    <dsp:sp modelId="{B5879791-AD02-494D-9D78-6C22396A75B7}">
      <dsp:nvSpPr>
        <dsp:cNvPr id="0" name=""/>
        <dsp:cNvSpPr/>
      </dsp:nvSpPr>
      <dsp:spPr>
        <a:xfrm>
          <a:off x="8954244"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opinion</a:t>
          </a:r>
          <a:endParaRPr lang="fr-FR" sz="1200" kern="1200" dirty="0"/>
        </a:p>
      </dsp:txBody>
      <dsp:txXfrm>
        <a:off x="9136806" y="0"/>
        <a:ext cx="877590" cy="365124"/>
      </dsp:txXfrm>
    </dsp:sp>
    <dsp:sp modelId="{92430BDE-7174-4B03-866C-936903DF07F9}">
      <dsp:nvSpPr>
        <dsp:cNvPr id="0" name=""/>
        <dsp:cNvSpPr/>
      </dsp:nvSpPr>
      <dsp:spPr>
        <a:xfrm>
          <a:off x="9948416"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 Phonétique</a:t>
          </a:r>
          <a:endParaRPr lang="fr-FR" sz="1200" kern="1200" dirty="0"/>
        </a:p>
      </dsp:txBody>
      <dsp:txXfrm>
        <a:off x="10130978" y="0"/>
        <a:ext cx="877590" cy="365124"/>
      </dsp:txXfrm>
    </dsp:sp>
    <dsp:sp modelId="{2CB68F4E-D058-4ECE-8D28-436B2D71DCC9}">
      <dsp:nvSpPr>
        <dsp:cNvPr id="0" name=""/>
        <dsp:cNvSpPr/>
      </dsp:nvSpPr>
      <dsp:spPr>
        <a:xfrm>
          <a:off x="10942588"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XII. Production</a:t>
          </a:r>
          <a:endParaRPr lang="fr-FR" sz="1200" kern="1200" dirty="0"/>
        </a:p>
      </dsp:txBody>
      <dsp:txXfrm>
        <a:off x="11125150" y="0"/>
        <a:ext cx="877590" cy="365124"/>
      </dsp:txXfrm>
    </dsp:sp>
  </dsp:spTree>
</dsp:drawing>
</file>

<file path=ppt/diagrams/drawing6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6697" y="0"/>
          <a:ext cx="1242714" cy="365124"/>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 Starter</a:t>
          </a:r>
          <a:endParaRPr lang="fr-FR" sz="1200" kern="1200" dirty="0"/>
        </a:p>
      </dsp:txBody>
      <dsp:txXfrm>
        <a:off x="6697" y="0"/>
        <a:ext cx="1151433" cy="365124"/>
      </dsp:txXfrm>
    </dsp:sp>
    <dsp:sp modelId="{2F548C05-5D23-47B9-9153-0D08392EF497}">
      <dsp:nvSpPr>
        <dsp:cNvPr id="0" name=""/>
        <dsp:cNvSpPr/>
      </dsp:nvSpPr>
      <dsp:spPr>
        <a:xfrm>
          <a:off x="100086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 C. texte</a:t>
          </a:r>
          <a:endParaRPr lang="fr-FR" sz="1200" kern="1200" dirty="0"/>
        </a:p>
      </dsp:txBody>
      <dsp:txXfrm>
        <a:off x="1183431" y="0"/>
        <a:ext cx="877590" cy="365124"/>
      </dsp:txXfrm>
    </dsp:sp>
    <dsp:sp modelId="{07D5B92C-B88D-4097-96C2-28859F65CA7F}">
      <dsp:nvSpPr>
        <dsp:cNvPr id="0" name=""/>
        <dsp:cNvSpPr/>
      </dsp:nvSpPr>
      <dsp:spPr>
        <a:xfrm>
          <a:off x="1995041"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aliments</a:t>
          </a:r>
          <a:endParaRPr lang="fr-FR" sz="1200" kern="1200" dirty="0"/>
        </a:p>
      </dsp:txBody>
      <dsp:txXfrm>
        <a:off x="2177603" y="0"/>
        <a:ext cx="877590" cy="365124"/>
      </dsp:txXfrm>
    </dsp:sp>
    <dsp:sp modelId="{0BF32CFA-15F8-41C4-A152-C55FC3476C2D}">
      <dsp:nvSpPr>
        <dsp:cNvPr id="0" name=""/>
        <dsp:cNvSpPr/>
      </dsp:nvSpPr>
      <dsp:spPr>
        <a:xfrm>
          <a:off x="2989213"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IV. Gr: qté définie</a:t>
          </a:r>
          <a:endParaRPr lang="fr-FR" sz="1200" kern="1200" dirty="0"/>
        </a:p>
      </dsp:txBody>
      <dsp:txXfrm>
        <a:off x="3171775" y="0"/>
        <a:ext cx="877590" cy="365124"/>
      </dsp:txXfrm>
    </dsp:sp>
    <dsp:sp modelId="{56B9543B-0CB2-4BC7-931C-14EE9E24960A}">
      <dsp:nvSpPr>
        <dsp:cNvPr id="0" name=""/>
        <dsp:cNvSpPr/>
      </dsp:nvSpPr>
      <dsp:spPr>
        <a:xfrm>
          <a:off x="3983385" y="0"/>
          <a:ext cx="1242714" cy="36512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 Gr: qté indéfinie</a:t>
          </a:r>
          <a:endParaRPr lang="fr-FR" sz="1200" kern="1200" dirty="0"/>
        </a:p>
      </dsp:txBody>
      <dsp:txXfrm>
        <a:off x="4165947" y="0"/>
        <a:ext cx="877590" cy="365124"/>
      </dsp:txXfrm>
    </dsp:sp>
    <dsp:sp modelId="{9FAE840A-45EF-4838-804D-7D38725257B5}">
      <dsp:nvSpPr>
        <dsp:cNvPr id="0" name=""/>
        <dsp:cNvSpPr/>
      </dsp:nvSpPr>
      <dsp:spPr>
        <a:xfrm>
          <a:off x="4977557"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actions</a:t>
          </a:r>
          <a:endParaRPr lang="fr-FR" sz="1200" kern="1200" dirty="0"/>
        </a:p>
      </dsp:txBody>
      <dsp:txXfrm>
        <a:off x="5160119" y="0"/>
        <a:ext cx="877590" cy="365124"/>
      </dsp:txXfrm>
    </dsp:sp>
    <dsp:sp modelId="{2CC4FF6B-995D-4E35-BB3F-77D64CD4A0D0}">
      <dsp:nvSpPr>
        <dsp:cNvPr id="0" name=""/>
        <dsp:cNvSpPr/>
      </dsp:nvSpPr>
      <dsp:spPr>
        <a:xfrm>
          <a:off x="597172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 Gr: COD</a:t>
          </a:r>
          <a:endParaRPr lang="fr-FR" sz="1200" kern="1200" dirty="0"/>
        </a:p>
      </dsp:txBody>
      <dsp:txXfrm>
        <a:off x="6154291" y="0"/>
        <a:ext cx="877590" cy="365124"/>
      </dsp:txXfrm>
    </dsp:sp>
    <dsp:sp modelId="{E0020522-8D25-4C40-9ABB-B5A802558AAC}">
      <dsp:nvSpPr>
        <dsp:cNvPr id="0" name=""/>
        <dsp:cNvSpPr/>
      </dsp:nvSpPr>
      <dsp:spPr>
        <a:xfrm>
          <a:off x="6965900"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VIII. Gr: prés. progressif</a:t>
          </a:r>
          <a:endParaRPr lang="fr-FR" sz="1200" kern="1200" dirty="0"/>
        </a:p>
      </dsp:txBody>
      <dsp:txXfrm>
        <a:off x="7148462" y="0"/>
        <a:ext cx="877590" cy="365124"/>
      </dsp:txXfrm>
    </dsp:sp>
    <dsp:sp modelId="{6EE9DACF-3558-46D5-AD94-BB48E49F1489}">
      <dsp:nvSpPr>
        <dsp:cNvPr id="0" name=""/>
        <dsp:cNvSpPr/>
      </dsp:nvSpPr>
      <dsp:spPr>
        <a:xfrm>
          <a:off x="7960072"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connecteurs</a:t>
          </a:r>
          <a:endParaRPr lang="fr-FR" sz="1200" kern="1200" dirty="0"/>
        </a:p>
      </dsp:txBody>
      <dsp:txXfrm>
        <a:off x="8142634" y="0"/>
        <a:ext cx="877590" cy="365124"/>
      </dsp:txXfrm>
    </dsp:sp>
    <dsp:sp modelId="{B5879791-AD02-494D-9D78-6C22396A75B7}">
      <dsp:nvSpPr>
        <dsp:cNvPr id="0" name=""/>
        <dsp:cNvSpPr/>
      </dsp:nvSpPr>
      <dsp:spPr>
        <a:xfrm>
          <a:off x="8954244"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opinion</a:t>
          </a:r>
          <a:endParaRPr lang="fr-FR" sz="1200" kern="1200" dirty="0"/>
        </a:p>
      </dsp:txBody>
      <dsp:txXfrm>
        <a:off x="9136806" y="0"/>
        <a:ext cx="877590" cy="365124"/>
      </dsp:txXfrm>
    </dsp:sp>
    <dsp:sp modelId="{92430BDE-7174-4B03-866C-936903DF07F9}">
      <dsp:nvSpPr>
        <dsp:cNvPr id="0" name=""/>
        <dsp:cNvSpPr/>
      </dsp:nvSpPr>
      <dsp:spPr>
        <a:xfrm>
          <a:off x="9948416"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 Phonétique</a:t>
          </a:r>
          <a:endParaRPr lang="fr-FR" sz="1200" kern="1200" dirty="0"/>
        </a:p>
      </dsp:txBody>
      <dsp:txXfrm>
        <a:off x="10130978" y="0"/>
        <a:ext cx="877590" cy="365124"/>
      </dsp:txXfrm>
    </dsp:sp>
    <dsp:sp modelId="{2CB68F4E-D058-4ECE-8D28-436B2D71DCC9}">
      <dsp:nvSpPr>
        <dsp:cNvPr id="0" name=""/>
        <dsp:cNvSpPr/>
      </dsp:nvSpPr>
      <dsp:spPr>
        <a:xfrm>
          <a:off x="10942588"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XII. Production</a:t>
          </a:r>
          <a:endParaRPr lang="fr-FR" sz="1200" kern="1200" dirty="0"/>
        </a:p>
      </dsp:txBody>
      <dsp:txXfrm>
        <a:off x="11125150" y="0"/>
        <a:ext cx="877590" cy="365124"/>
      </dsp:txXfrm>
    </dsp:sp>
  </dsp:spTree>
</dsp:drawing>
</file>

<file path=ppt/diagrams/drawing6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6697" y="0"/>
          <a:ext cx="1242714" cy="365124"/>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 Starter</a:t>
          </a:r>
          <a:endParaRPr lang="fr-FR" sz="1200" kern="1200" dirty="0"/>
        </a:p>
      </dsp:txBody>
      <dsp:txXfrm>
        <a:off x="6697" y="0"/>
        <a:ext cx="1151433" cy="365124"/>
      </dsp:txXfrm>
    </dsp:sp>
    <dsp:sp modelId="{2F548C05-5D23-47B9-9153-0D08392EF497}">
      <dsp:nvSpPr>
        <dsp:cNvPr id="0" name=""/>
        <dsp:cNvSpPr/>
      </dsp:nvSpPr>
      <dsp:spPr>
        <a:xfrm>
          <a:off x="100086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 C. texte</a:t>
          </a:r>
          <a:endParaRPr lang="fr-FR" sz="1200" kern="1200" dirty="0"/>
        </a:p>
      </dsp:txBody>
      <dsp:txXfrm>
        <a:off x="1183431" y="0"/>
        <a:ext cx="877590" cy="365124"/>
      </dsp:txXfrm>
    </dsp:sp>
    <dsp:sp modelId="{07D5B92C-B88D-4097-96C2-28859F65CA7F}">
      <dsp:nvSpPr>
        <dsp:cNvPr id="0" name=""/>
        <dsp:cNvSpPr/>
      </dsp:nvSpPr>
      <dsp:spPr>
        <a:xfrm>
          <a:off x="1995041"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aliments</a:t>
          </a:r>
          <a:endParaRPr lang="fr-FR" sz="1200" kern="1200" dirty="0"/>
        </a:p>
      </dsp:txBody>
      <dsp:txXfrm>
        <a:off x="2177603" y="0"/>
        <a:ext cx="877590" cy="365124"/>
      </dsp:txXfrm>
    </dsp:sp>
    <dsp:sp modelId="{0BF32CFA-15F8-41C4-A152-C55FC3476C2D}">
      <dsp:nvSpPr>
        <dsp:cNvPr id="0" name=""/>
        <dsp:cNvSpPr/>
      </dsp:nvSpPr>
      <dsp:spPr>
        <a:xfrm>
          <a:off x="2989213"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IV. Gr: qté définie</a:t>
          </a:r>
          <a:endParaRPr lang="fr-FR" sz="1200" kern="1200" dirty="0"/>
        </a:p>
      </dsp:txBody>
      <dsp:txXfrm>
        <a:off x="3171775" y="0"/>
        <a:ext cx="877590" cy="365124"/>
      </dsp:txXfrm>
    </dsp:sp>
    <dsp:sp modelId="{56B9543B-0CB2-4BC7-931C-14EE9E24960A}">
      <dsp:nvSpPr>
        <dsp:cNvPr id="0" name=""/>
        <dsp:cNvSpPr/>
      </dsp:nvSpPr>
      <dsp:spPr>
        <a:xfrm>
          <a:off x="3983385" y="0"/>
          <a:ext cx="1242714" cy="36512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 Gr: qté indéfinie</a:t>
          </a:r>
          <a:endParaRPr lang="fr-FR" sz="1200" kern="1200" dirty="0"/>
        </a:p>
      </dsp:txBody>
      <dsp:txXfrm>
        <a:off x="4165947" y="0"/>
        <a:ext cx="877590" cy="365124"/>
      </dsp:txXfrm>
    </dsp:sp>
    <dsp:sp modelId="{9FAE840A-45EF-4838-804D-7D38725257B5}">
      <dsp:nvSpPr>
        <dsp:cNvPr id="0" name=""/>
        <dsp:cNvSpPr/>
      </dsp:nvSpPr>
      <dsp:spPr>
        <a:xfrm>
          <a:off x="4977557"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actions</a:t>
          </a:r>
          <a:endParaRPr lang="fr-FR" sz="1200" kern="1200" dirty="0"/>
        </a:p>
      </dsp:txBody>
      <dsp:txXfrm>
        <a:off x="5160119" y="0"/>
        <a:ext cx="877590" cy="365124"/>
      </dsp:txXfrm>
    </dsp:sp>
    <dsp:sp modelId="{2CC4FF6B-995D-4E35-BB3F-77D64CD4A0D0}">
      <dsp:nvSpPr>
        <dsp:cNvPr id="0" name=""/>
        <dsp:cNvSpPr/>
      </dsp:nvSpPr>
      <dsp:spPr>
        <a:xfrm>
          <a:off x="597172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 Gr: COD</a:t>
          </a:r>
          <a:endParaRPr lang="fr-FR" sz="1200" kern="1200" dirty="0"/>
        </a:p>
      </dsp:txBody>
      <dsp:txXfrm>
        <a:off x="6154291" y="0"/>
        <a:ext cx="877590" cy="365124"/>
      </dsp:txXfrm>
    </dsp:sp>
    <dsp:sp modelId="{E0020522-8D25-4C40-9ABB-B5A802558AAC}">
      <dsp:nvSpPr>
        <dsp:cNvPr id="0" name=""/>
        <dsp:cNvSpPr/>
      </dsp:nvSpPr>
      <dsp:spPr>
        <a:xfrm>
          <a:off x="6965900"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VIII. Gr: prés. progressif</a:t>
          </a:r>
          <a:endParaRPr lang="fr-FR" sz="1200" kern="1200" dirty="0"/>
        </a:p>
      </dsp:txBody>
      <dsp:txXfrm>
        <a:off x="7148462" y="0"/>
        <a:ext cx="877590" cy="365124"/>
      </dsp:txXfrm>
    </dsp:sp>
    <dsp:sp modelId="{6EE9DACF-3558-46D5-AD94-BB48E49F1489}">
      <dsp:nvSpPr>
        <dsp:cNvPr id="0" name=""/>
        <dsp:cNvSpPr/>
      </dsp:nvSpPr>
      <dsp:spPr>
        <a:xfrm>
          <a:off x="7960072"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connecteurs</a:t>
          </a:r>
          <a:endParaRPr lang="fr-FR" sz="1200" kern="1200" dirty="0"/>
        </a:p>
      </dsp:txBody>
      <dsp:txXfrm>
        <a:off x="8142634" y="0"/>
        <a:ext cx="877590" cy="365124"/>
      </dsp:txXfrm>
    </dsp:sp>
    <dsp:sp modelId="{B5879791-AD02-494D-9D78-6C22396A75B7}">
      <dsp:nvSpPr>
        <dsp:cNvPr id="0" name=""/>
        <dsp:cNvSpPr/>
      </dsp:nvSpPr>
      <dsp:spPr>
        <a:xfrm>
          <a:off x="8954244"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opinion</a:t>
          </a:r>
          <a:endParaRPr lang="fr-FR" sz="1200" kern="1200" dirty="0"/>
        </a:p>
      </dsp:txBody>
      <dsp:txXfrm>
        <a:off x="9136806" y="0"/>
        <a:ext cx="877590" cy="365124"/>
      </dsp:txXfrm>
    </dsp:sp>
    <dsp:sp modelId="{92430BDE-7174-4B03-866C-936903DF07F9}">
      <dsp:nvSpPr>
        <dsp:cNvPr id="0" name=""/>
        <dsp:cNvSpPr/>
      </dsp:nvSpPr>
      <dsp:spPr>
        <a:xfrm>
          <a:off x="9948416"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 Phonétique</a:t>
          </a:r>
          <a:endParaRPr lang="fr-FR" sz="1200" kern="1200" dirty="0"/>
        </a:p>
      </dsp:txBody>
      <dsp:txXfrm>
        <a:off x="10130978" y="0"/>
        <a:ext cx="877590" cy="365124"/>
      </dsp:txXfrm>
    </dsp:sp>
    <dsp:sp modelId="{2CB68F4E-D058-4ECE-8D28-436B2D71DCC9}">
      <dsp:nvSpPr>
        <dsp:cNvPr id="0" name=""/>
        <dsp:cNvSpPr/>
      </dsp:nvSpPr>
      <dsp:spPr>
        <a:xfrm>
          <a:off x="10942588"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XII. Production</a:t>
          </a:r>
          <a:endParaRPr lang="fr-FR" sz="1200" kern="1200" dirty="0"/>
        </a:p>
      </dsp:txBody>
      <dsp:txXfrm>
        <a:off x="11125150" y="0"/>
        <a:ext cx="877590" cy="365124"/>
      </dsp:txXfrm>
    </dsp:sp>
  </dsp:spTree>
</dsp:drawing>
</file>

<file path=ppt/diagrams/drawing6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859561-4C40-474F-B39B-EAFCBBA049A0}">
      <dsp:nvSpPr>
        <dsp:cNvPr id="0" name=""/>
        <dsp:cNvSpPr/>
      </dsp:nvSpPr>
      <dsp:spPr>
        <a:xfrm>
          <a:off x="2297" y="0"/>
          <a:ext cx="3574968" cy="3054461"/>
        </a:xfrm>
        <a:prstGeom prst="roundRect">
          <a:avLst>
            <a:gd name="adj" fmla="val 10000"/>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8016" tIns="128016" rIns="128016" bIns="128016" numCol="1" spcCol="1270" rtlCol="0" anchor="t" anchorCtr="0">
          <a:noAutofit/>
        </a:bodyPr>
        <a:lstStyle/>
        <a:p>
          <a:pPr marL="0" lvl="0" indent="0" algn="ctr" defTabSz="800100" rtl="0">
            <a:lnSpc>
              <a:spcPct val="90000"/>
            </a:lnSpc>
            <a:spcBef>
              <a:spcPct val="0"/>
            </a:spcBef>
            <a:spcAft>
              <a:spcPct val="35000"/>
            </a:spcAft>
            <a:buNone/>
          </a:pPr>
          <a:r>
            <a:rPr lang="fr-FR" sz="1800" b="1" kern="1200" noProof="0" dirty="0"/>
            <a:t>Vocabulaire</a:t>
          </a:r>
        </a:p>
        <a:p>
          <a:pPr marL="0" lvl="0" indent="0" algn="ctr" defTabSz="800100" rtl="0">
            <a:lnSpc>
              <a:spcPct val="90000"/>
            </a:lnSpc>
            <a:spcBef>
              <a:spcPct val="0"/>
            </a:spcBef>
            <a:spcAft>
              <a:spcPct val="35000"/>
            </a:spcAft>
            <a:buNone/>
          </a:pPr>
          <a:r>
            <a:rPr lang="fr-FR" sz="1800" b="0" strike="sngStrike" kern="1200" noProof="0" dirty="0"/>
            <a:t>- Les aliments</a:t>
          </a:r>
        </a:p>
        <a:p>
          <a:pPr marL="0" lvl="0" indent="0" algn="ctr" defTabSz="800100" rtl="0">
            <a:lnSpc>
              <a:spcPct val="90000"/>
            </a:lnSpc>
            <a:spcBef>
              <a:spcPct val="0"/>
            </a:spcBef>
            <a:spcAft>
              <a:spcPct val="35000"/>
            </a:spcAft>
            <a:buNone/>
          </a:pPr>
          <a:r>
            <a:rPr lang="fr-FR" sz="1800" b="0" kern="1200" noProof="0" dirty="0"/>
            <a:t>- Les actions en cuisine</a:t>
          </a:r>
        </a:p>
        <a:p>
          <a:pPr marL="0" lvl="0" indent="0" algn="ctr" defTabSz="800100" rtl="0">
            <a:lnSpc>
              <a:spcPct val="90000"/>
            </a:lnSpc>
            <a:spcBef>
              <a:spcPct val="0"/>
            </a:spcBef>
            <a:spcAft>
              <a:spcPct val="35000"/>
            </a:spcAft>
            <a:buNone/>
          </a:pPr>
          <a:r>
            <a:rPr lang="fr-FR" sz="1800" b="0" strike="noStrike" kern="1200" noProof="0" dirty="0"/>
            <a:t>- Donner une opinion</a:t>
          </a:r>
          <a:endParaRPr lang="fr-FR" sz="1800" b="0" kern="1200" noProof="0" dirty="0"/>
        </a:p>
      </dsp:txBody>
      <dsp:txXfrm>
        <a:off x="2297" y="1221784"/>
        <a:ext cx="3574968" cy="1221784"/>
      </dsp:txXfrm>
    </dsp:sp>
    <dsp:sp modelId="{279DFE09-28EE-48A2-B192-FFEC93ADF17D}">
      <dsp:nvSpPr>
        <dsp:cNvPr id="0" name=""/>
        <dsp:cNvSpPr/>
      </dsp:nvSpPr>
      <dsp:spPr>
        <a:xfrm>
          <a:off x="1281214" y="183267"/>
          <a:ext cx="1017135" cy="1017135"/>
        </a:xfrm>
        <a:prstGeom prst="ellipse">
          <a:avLst/>
        </a:prstGeom>
        <a:blipFill>
          <a:blip xmlns:r="http://schemas.openxmlformats.org/officeDocument/2006/relationships" r:embed="rId1"/>
          <a:srcRect/>
          <a:stretch>
            <a:fillRect t="-4000" b="-4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B1E9EF9-0CB9-46C8-B218-BE1DCDA76ADC}">
      <dsp:nvSpPr>
        <dsp:cNvPr id="0" name=""/>
        <dsp:cNvSpPr/>
      </dsp:nvSpPr>
      <dsp:spPr>
        <a:xfrm>
          <a:off x="3684515" y="0"/>
          <a:ext cx="3574968" cy="3054461"/>
        </a:xfrm>
        <a:prstGeom prst="roundRect">
          <a:avLst>
            <a:gd name="adj" fmla="val 10000"/>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8016" tIns="128016" rIns="128016" bIns="128016" numCol="1" spcCol="1270" rtlCol="0" anchor="t" anchorCtr="0">
          <a:noAutofit/>
        </a:bodyPr>
        <a:lstStyle/>
        <a:p>
          <a:pPr marL="0" lvl="0" indent="0" algn="ctr" defTabSz="800100" rtl="0">
            <a:lnSpc>
              <a:spcPct val="90000"/>
            </a:lnSpc>
            <a:spcBef>
              <a:spcPct val="0"/>
            </a:spcBef>
            <a:spcAft>
              <a:spcPct val="35000"/>
            </a:spcAft>
            <a:buNone/>
          </a:pPr>
          <a:r>
            <a:rPr lang="fr-FR" sz="1800" b="1" kern="1200" noProof="0" dirty="0"/>
            <a:t>Grammaire</a:t>
          </a:r>
        </a:p>
        <a:p>
          <a:pPr marL="0" lvl="0" indent="0" algn="ctr" defTabSz="800100" rtl="0">
            <a:lnSpc>
              <a:spcPct val="90000"/>
            </a:lnSpc>
            <a:spcBef>
              <a:spcPct val="0"/>
            </a:spcBef>
            <a:spcAft>
              <a:spcPct val="35000"/>
            </a:spcAft>
            <a:buNone/>
          </a:pPr>
          <a:r>
            <a:rPr lang="fr-FR" sz="1800" b="0" strike="sngStrike" kern="1200" noProof="0" dirty="0">
              <a:solidFill>
                <a:schemeClr val="bg1"/>
              </a:solidFill>
            </a:rPr>
            <a:t>- La quantité (définie/indéfinie)</a:t>
          </a:r>
        </a:p>
        <a:p>
          <a:pPr marL="0" lvl="0" indent="0" algn="ctr" defTabSz="800100" rtl="0">
            <a:lnSpc>
              <a:spcPct val="90000"/>
            </a:lnSpc>
            <a:spcBef>
              <a:spcPct val="0"/>
            </a:spcBef>
            <a:spcAft>
              <a:spcPct val="35000"/>
            </a:spcAft>
            <a:buNone/>
          </a:pPr>
          <a:r>
            <a:rPr lang="fr-FR" sz="1800" b="0" kern="1200" noProof="0" dirty="0"/>
            <a:t>- Les pronoms compléments</a:t>
          </a:r>
        </a:p>
        <a:p>
          <a:pPr marL="0" lvl="0" indent="0" algn="ctr" defTabSz="800100" rtl="0">
            <a:lnSpc>
              <a:spcPct val="90000"/>
            </a:lnSpc>
            <a:spcBef>
              <a:spcPct val="0"/>
            </a:spcBef>
            <a:spcAft>
              <a:spcPct val="35000"/>
            </a:spcAft>
            <a:buNone/>
          </a:pPr>
          <a:r>
            <a:rPr lang="fr-FR" sz="1800" b="0" kern="1200" noProof="0" dirty="0"/>
            <a:t>- Le présent progressif</a:t>
          </a:r>
        </a:p>
        <a:p>
          <a:pPr marL="0" lvl="0" indent="0" algn="ctr" defTabSz="800100" rtl="0">
            <a:lnSpc>
              <a:spcPct val="90000"/>
            </a:lnSpc>
            <a:spcBef>
              <a:spcPct val="0"/>
            </a:spcBef>
            <a:spcAft>
              <a:spcPct val="35000"/>
            </a:spcAft>
            <a:buNone/>
          </a:pPr>
          <a:r>
            <a:rPr lang="fr-FR" sz="1800" b="0" kern="1200" noProof="0" dirty="0"/>
            <a:t>- La chronologie</a:t>
          </a:r>
        </a:p>
      </dsp:txBody>
      <dsp:txXfrm>
        <a:off x="3684515" y="1221784"/>
        <a:ext cx="3574968" cy="1221784"/>
      </dsp:txXfrm>
    </dsp:sp>
    <dsp:sp modelId="{112E1D68-647B-46C7-AF2C-FF0A84DB584F}">
      <dsp:nvSpPr>
        <dsp:cNvPr id="0" name=""/>
        <dsp:cNvSpPr/>
      </dsp:nvSpPr>
      <dsp:spPr>
        <a:xfrm>
          <a:off x="4954674" y="269663"/>
          <a:ext cx="1017135" cy="1017135"/>
        </a:xfrm>
        <a:prstGeom prst="ellipse">
          <a:avLst/>
        </a:prstGeom>
        <a:blipFill>
          <a:blip xmlns:r="http://schemas.openxmlformats.org/officeDocument/2006/relationships" r:embed="rId2"/>
          <a:srcRect/>
          <a:stretch>
            <a:fillRect l="-26000" r="-26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B763F694-AEA6-4A82-AF9F-266D99C859B4}">
      <dsp:nvSpPr>
        <dsp:cNvPr id="0" name=""/>
        <dsp:cNvSpPr/>
      </dsp:nvSpPr>
      <dsp:spPr>
        <a:xfrm>
          <a:off x="7366733" y="0"/>
          <a:ext cx="3574968" cy="3054461"/>
        </a:xfrm>
        <a:prstGeom prst="roundRect">
          <a:avLst>
            <a:gd name="adj" fmla="val 10000"/>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8016" tIns="128016" rIns="128016" bIns="128016" numCol="1" spcCol="1270" rtlCol="0" anchor="t" anchorCtr="0">
          <a:noAutofit/>
        </a:bodyPr>
        <a:lstStyle/>
        <a:p>
          <a:pPr marL="0" lvl="0" indent="0" algn="ctr" defTabSz="800100" rtl="0">
            <a:lnSpc>
              <a:spcPct val="90000"/>
            </a:lnSpc>
            <a:spcBef>
              <a:spcPct val="0"/>
            </a:spcBef>
            <a:spcAft>
              <a:spcPct val="35000"/>
            </a:spcAft>
            <a:buNone/>
          </a:pPr>
          <a:r>
            <a:rPr lang="fr-FR" sz="1800" b="1" kern="1200" noProof="0" dirty="0"/>
            <a:t>Culture</a:t>
          </a:r>
        </a:p>
        <a:p>
          <a:pPr marL="0" lvl="0" indent="0" algn="ctr" defTabSz="800100" rtl="0">
            <a:lnSpc>
              <a:spcPct val="90000"/>
            </a:lnSpc>
            <a:spcBef>
              <a:spcPct val="0"/>
            </a:spcBef>
            <a:spcAft>
              <a:spcPct val="35000"/>
            </a:spcAft>
            <a:buNone/>
          </a:pPr>
          <a:r>
            <a:rPr lang="fr-FR" sz="1800" b="0" strike="sngStrike" kern="1200" noProof="0" dirty="0"/>
            <a:t>- Les recettes les plus populaires en France</a:t>
          </a:r>
        </a:p>
      </dsp:txBody>
      <dsp:txXfrm>
        <a:off x="7366733" y="1221784"/>
        <a:ext cx="3574968" cy="1221784"/>
      </dsp:txXfrm>
    </dsp:sp>
    <dsp:sp modelId="{6D76E5FF-7D2E-406A-B668-9F0EAFB414C8}">
      <dsp:nvSpPr>
        <dsp:cNvPr id="0" name=""/>
        <dsp:cNvSpPr/>
      </dsp:nvSpPr>
      <dsp:spPr>
        <a:xfrm>
          <a:off x="8645650" y="183267"/>
          <a:ext cx="1017135" cy="1017135"/>
        </a:xfrm>
        <a:prstGeom prst="ellipse">
          <a:avLst/>
        </a:prstGeom>
        <a:blipFill>
          <a:blip xmlns:r="http://schemas.openxmlformats.org/officeDocument/2006/relationships" r:embed="rId3"/>
          <a:srcRect/>
          <a:stretch>
            <a:fillRect/>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3EE7165-49A2-4209-A007-09C882F50B45}">
      <dsp:nvSpPr>
        <dsp:cNvPr id="0" name=""/>
        <dsp:cNvSpPr/>
      </dsp:nvSpPr>
      <dsp:spPr>
        <a:xfrm>
          <a:off x="399399" y="3046607"/>
          <a:ext cx="10128488" cy="7853"/>
        </a:xfrm>
        <a:prstGeom prst="leftRightArrow">
          <a:avLst/>
        </a:prstGeom>
        <a:solidFill>
          <a:schemeClr val="accent2">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Tree>
</dsp:drawing>
</file>

<file path=ppt/diagrams/drawing6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6697" y="0"/>
          <a:ext cx="1242714" cy="365124"/>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 Starter</a:t>
          </a:r>
          <a:endParaRPr lang="fr-FR" sz="1200" kern="1200" dirty="0"/>
        </a:p>
      </dsp:txBody>
      <dsp:txXfrm>
        <a:off x="6697" y="0"/>
        <a:ext cx="1151433" cy="365124"/>
      </dsp:txXfrm>
    </dsp:sp>
    <dsp:sp modelId="{2F548C05-5D23-47B9-9153-0D08392EF497}">
      <dsp:nvSpPr>
        <dsp:cNvPr id="0" name=""/>
        <dsp:cNvSpPr/>
      </dsp:nvSpPr>
      <dsp:spPr>
        <a:xfrm>
          <a:off x="100086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 C. texte</a:t>
          </a:r>
          <a:endParaRPr lang="fr-FR" sz="1200" kern="1200" dirty="0"/>
        </a:p>
      </dsp:txBody>
      <dsp:txXfrm>
        <a:off x="1183431" y="0"/>
        <a:ext cx="877590" cy="365124"/>
      </dsp:txXfrm>
    </dsp:sp>
    <dsp:sp modelId="{07D5B92C-B88D-4097-96C2-28859F65CA7F}">
      <dsp:nvSpPr>
        <dsp:cNvPr id="0" name=""/>
        <dsp:cNvSpPr/>
      </dsp:nvSpPr>
      <dsp:spPr>
        <a:xfrm>
          <a:off x="1995041"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aliments</a:t>
          </a:r>
          <a:endParaRPr lang="fr-FR" sz="1200" kern="1200" dirty="0"/>
        </a:p>
      </dsp:txBody>
      <dsp:txXfrm>
        <a:off x="2177603" y="0"/>
        <a:ext cx="877590" cy="365124"/>
      </dsp:txXfrm>
    </dsp:sp>
    <dsp:sp modelId="{0BF32CFA-15F8-41C4-A152-C55FC3476C2D}">
      <dsp:nvSpPr>
        <dsp:cNvPr id="0" name=""/>
        <dsp:cNvSpPr/>
      </dsp:nvSpPr>
      <dsp:spPr>
        <a:xfrm>
          <a:off x="2989213"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IV. Gr: qté définie</a:t>
          </a:r>
          <a:endParaRPr lang="fr-FR" sz="1200" kern="1200" dirty="0"/>
        </a:p>
      </dsp:txBody>
      <dsp:txXfrm>
        <a:off x="3171775" y="0"/>
        <a:ext cx="877590" cy="365124"/>
      </dsp:txXfrm>
    </dsp:sp>
    <dsp:sp modelId="{56B9543B-0CB2-4BC7-931C-14EE9E24960A}">
      <dsp:nvSpPr>
        <dsp:cNvPr id="0" name=""/>
        <dsp:cNvSpPr/>
      </dsp:nvSpPr>
      <dsp:spPr>
        <a:xfrm>
          <a:off x="3983385"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 Gr: qté indéfinie</a:t>
          </a:r>
          <a:endParaRPr lang="fr-FR" sz="1200" kern="1200" dirty="0"/>
        </a:p>
      </dsp:txBody>
      <dsp:txXfrm>
        <a:off x="4165947" y="0"/>
        <a:ext cx="877590" cy="365124"/>
      </dsp:txXfrm>
    </dsp:sp>
    <dsp:sp modelId="{9FAE840A-45EF-4838-804D-7D38725257B5}">
      <dsp:nvSpPr>
        <dsp:cNvPr id="0" name=""/>
        <dsp:cNvSpPr/>
      </dsp:nvSpPr>
      <dsp:spPr>
        <a:xfrm>
          <a:off x="4977557" y="0"/>
          <a:ext cx="1242714" cy="36512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actions</a:t>
          </a:r>
          <a:endParaRPr lang="fr-FR" sz="1200" kern="1200" dirty="0"/>
        </a:p>
      </dsp:txBody>
      <dsp:txXfrm>
        <a:off x="5160119" y="0"/>
        <a:ext cx="877590" cy="365124"/>
      </dsp:txXfrm>
    </dsp:sp>
    <dsp:sp modelId="{2CC4FF6B-995D-4E35-BB3F-77D64CD4A0D0}">
      <dsp:nvSpPr>
        <dsp:cNvPr id="0" name=""/>
        <dsp:cNvSpPr/>
      </dsp:nvSpPr>
      <dsp:spPr>
        <a:xfrm>
          <a:off x="597172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 Gr: COD</a:t>
          </a:r>
          <a:endParaRPr lang="fr-FR" sz="1200" kern="1200" dirty="0"/>
        </a:p>
      </dsp:txBody>
      <dsp:txXfrm>
        <a:off x="6154291" y="0"/>
        <a:ext cx="877590" cy="365124"/>
      </dsp:txXfrm>
    </dsp:sp>
    <dsp:sp modelId="{E0020522-8D25-4C40-9ABB-B5A802558AAC}">
      <dsp:nvSpPr>
        <dsp:cNvPr id="0" name=""/>
        <dsp:cNvSpPr/>
      </dsp:nvSpPr>
      <dsp:spPr>
        <a:xfrm>
          <a:off x="6965900"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VIII. Gr: prés. progressif</a:t>
          </a:r>
          <a:endParaRPr lang="fr-FR" sz="1200" kern="1200" dirty="0"/>
        </a:p>
      </dsp:txBody>
      <dsp:txXfrm>
        <a:off x="7148462" y="0"/>
        <a:ext cx="877590" cy="365124"/>
      </dsp:txXfrm>
    </dsp:sp>
    <dsp:sp modelId="{6EE9DACF-3558-46D5-AD94-BB48E49F1489}">
      <dsp:nvSpPr>
        <dsp:cNvPr id="0" name=""/>
        <dsp:cNvSpPr/>
      </dsp:nvSpPr>
      <dsp:spPr>
        <a:xfrm>
          <a:off x="7960072"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connecteurs</a:t>
          </a:r>
          <a:endParaRPr lang="fr-FR" sz="1200" kern="1200" dirty="0"/>
        </a:p>
      </dsp:txBody>
      <dsp:txXfrm>
        <a:off x="8142634" y="0"/>
        <a:ext cx="877590" cy="365124"/>
      </dsp:txXfrm>
    </dsp:sp>
    <dsp:sp modelId="{B5879791-AD02-494D-9D78-6C22396A75B7}">
      <dsp:nvSpPr>
        <dsp:cNvPr id="0" name=""/>
        <dsp:cNvSpPr/>
      </dsp:nvSpPr>
      <dsp:spPr>
        <a:xfrm>
          <a:off x="8954244"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opinion</a:t>
          </a:r>
          <a:endParaRPr lang="fr-FR" sz="1200" kern="1200" dirty="0"/>
        </a:p>
      </dsp:txBody>
      <dsp:txXfrm>
        <a:off x="9136806" y="0"/>
        <a:ext cx="877590" cy="365124"/>
      </dsp:txXfrm>
    </dsp:sp>
    <dsp:sp modelId="{92430BDE-7174-4B03-866C-936903DF07F9}">
      <dsp:nvSpPr>
        <dsp:cNvPr id="0" name=""/>
        <dsp:cNvSpPr/>
      </dsp:nvSpPr>
      <dsp:spPr>
        <a:xfrm>
          <a:off x="9948416"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 Phonétique</a:t>
          </a:r>
          <a:endParaRPr lang="fr-FR" sz="1200" kern="1200" dirty="0"/>
        </a:p>
      </dsp:txBody>
      <dsp:txXfrm>
        <a:off x="10130978" y="0"/>
        <a:ext cx="877590" cy="365124"/>
      </dsp:txXfrm>
    </dsp:sp>
    <dsp:sp modelId="{2CB68F4E-D058-4ECE-8D28-436B2D71DCC9}">
      <dsp:nvSpPr>
        <dsp:cNvPr id="0" name=""/>
        <dsp:cNvSpPr/>
      </dsp:nvSpPr>
      <dsp:spPr>
        <a:xfrm>
          <a:off x="10942588"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XII. Production</a:t>
          </a:r>
          <a:endParaRPr lang="fr-FR" sz="1200" kern="1200" dirty="0"/>
        </a:p>
      </dsp:txBody>
      <dsp:txXfrm>
        <a:off x="11125150" y="0"/>
        <a:ext cx="877590" cy="365124"/>
      </dsp:txXfrm>
    </dsp:sp>
  </dsp:spTree>
</dsp:drawing>
</file>

<file path=ppt/diagrams/drawing6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6697" y="0"/>
          <a:ext cx="1242714" cy="365124"/>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 Starter</a:t>
          </a:r>
          <a:endParaRPr lang="fr-FR" sz="1200" kern="1200" dirty="0"/>
        </a:p>
      </dsp:txBody>
      <dsp:txXfrm>
        <a:off x="6697" y="0"/>
        <a:ext cx="1151433" cy="365124"/>
      </dsp:txXfrm>
    </dsp:sp>
    <dsp:sp modelId="{2F548C05-5D23-47B9-9153-0D08392EF497}">
      <dsp:nvSpPr>
        <dsp:cNvPr id="0" name=""/>
        <dsp:cNvSpPr/>
      </dsp:nvSpPr>
      <dsp:spPr>
        <a:xfrm>
          <a:off x="100086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 C. texte</a:t>
          </a:r>
          <a:endParaRPr lang="fr-FR" sz="1200" kern="1200" dirty="0"/>
        </a:p>
      </dsp:txBody>
      <dsp:txXfrm>
        <a:off x="1183431" y="0"/>
        <a:ext cx="877590" cy="365124"/>
      </dsp:txXfrm>
    </dsp:sp>
    <dsp:sp modelId="{07D5B92C-B88D-4097-96C2-28859F65CA7F}">
      <dsp:nvSpPr>
        <dsp:cNvPr id="0" name=""/>
        <dsp:cNvSpPr/>
      </dsp:nvSpPr>
      <dsp:spPr>
        <a:xfrm>
          <a:off x="1995041"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aliments</a:t>
          </a:r>
          <a:endParaRPr lang="fr-FR" sz="1200" kern="1200" dirty="0"/>
        </a:p>
      </dsp:txBody>
      <dsp:txXfrm>
        <a:off x="2177603" y="0"/>
        <a:ext cx="877590" cy="365124"/>
      </dsp:txXfrm>
    </dsp:sp>
    <dsp:sp modelId="{0BF32CFA-15F8-41C4-A152-C55FC3476C2D}">
      <dsp:nvSpPr>
        <dsp:cNvPr id="0" name=""/>
        <dsp:cNvSpPr/>
      </dsp:nvSpPr>
      <dsp:spPr>
        <a:xfrm>
          <a:off x="2989213"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IV. Gr: qté définie</a:t>
          </a:r>
          <a:endParaRPr lang="fr-FR" sz="1200" kern="1200" dirty="0"/>
        </a:p>
      </dsp:txBody>
      <dsp:txXfrm>
        <a:off x="3171775" y="0"/>
        <a:ext cx="877590" cy="365124"/>
      </dsp:txXfrm>
    </dsp:sp>
    <dsp:sp modelId="{56B9543B-0CB2-4BC7-931C-14EE9E24960A}">
      <dsp:nvSpPr>
        <dsp:cNvPr id="0" name=""/>
        <dsp:cNvSpPr/>
      </dsp:nvSpPr>
      <dsp:spPr>
        <a:xfrm>
          <a:off x="3983385"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 Gr: qté indéfinie</a:t>
          </a:r>
          <a:endParaRPr lang="fr-FR" sz="1200" kern="1200" dirty="0"/>
        </a:p>
      </dsp:txBody>
      <dsp:txXfrm>
        <a:off x="4165947" y="0"/>
        <a:ext cx="877590" cy="365124"/>
      </dsp:txXfrm>
    </dsp:sp>
    <dsp:sp modelId="{9FAE840A-45EF-4838-804D-7D38725257B5}">
      <dsp:nvSpPr>
        <dsp:cNvPr id="0" name=""/>
        <dsp:cNvSpPr/>
      </dsp:nvSpPr>
      <dsp:spPr>
        <a:xfrm>
          <a:off x="4977557" y="0"/>
          <a:ext cx="1242714" cy="36512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actions</a:t>
          </a:r>
          <a:endParaRPr lang="fr-FR" sz="1200" kern="1200" dirty="0"/>
        </a:p>
      </dsp:txBody>
      <dsp:txXfrm>
        <a:off x="5160119" y="0"/>
        <a:ext cx="877590" cy="365124"/>
      </dsp:txXfrm>
    </dsp:sp>
    <dsp:sp modelId="{2CC4FF6B-995D-4E35-BB3F-77D64CD4A0D0}">
      <dsp:nvSpPr>
        <dsp:cNvPr id="0" name=""/>
        <dsp:cNvSpPr/>
      </dsp:nvSpPr>
      <dsp:spPr>
        <a:xfrm>
          <a:off x="597172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 Gr: COD</a:t>
          </a:r>
          <a:endParaRPr lang="fr-FR" sz="1200" kern="1200" dirty="0"/>
        </a:p>
      </dsp:txBody>
      <dsp:txXfrm>
        <a:off x="6154291" y="0"/>
        <a:ext cx="877590" cy="365124"/>
      </dsp:txXfrm>
    </dsp:sp>
    <dsp:sp modelId="{E0020522-8D25-4C40-9ABB-B5A802558AAC}">
      <dsp:nvSpPr>
        <dsp:cNvPr id="0" name=""/>
        <dsp:cNvSpPr/>
      </dsp:nvSpPr>
      <dsp:spPr>
        <a:xfrm>
          <a:off x="6965900"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VIII. Gr: prés. progressif</a:t>
          </a:r>
          <a:endParaRPr lang="fr-FR" sz="1200" kern="1200" dirty="0"/>
        </a:p>
      </dsp:txBody>
      <dsp:txXfrm>
        <a:off x="7148462" y="0"/>
        <a:ext cx="877590" cy="365124"/>
      </dsp:txXfrm>
    </dsp:sp>
    <dsp:sp modelId="{6EE9DACF-3558-46D5-AD94-BB48E49F1489}">
      <dsp:nvSpPr>
        <dsp:cNvPr id="0" name=""/>
        <dsp:cNvSpPr/>
      </dsp:nvSpPr>
      <dsp:spPr>
        <a:xfrm>
          <a:off x="7960072"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connecteurs</a:t>
          </a:r>
          <a:endParaRPr lang="fr-FR" sz="1200" kern="1200" dirty="0"/>
        </a:p>
      </dsp:txBody>
      <dsp:txXfrm>
        <a:off x="8142634" y="0"/>
        <a:ext cx="877590" cy="365124"/>
      </dsp:txXfrm>
    </dsp:sp>
    <dsp:sp modelId="{B5879791-AD02-494D-9D78-6C22396A75B7}">
      <dsp:nvSpPr>
        <dsp:cNvPr id="0" name=""/>
        <dsp:cNvSpPr/>
      </dsp:nvSpPr>
      <dsp:spPr>
        <a:xfrm>
          <a:off x="8954244"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opinion</a:t>
          </a:r>
          <a:endParaRPr lang="fr-FR" sz="1200" kern="1200" dirty="0"/>
        </a:p>
      </dsp:txBody>
      <dsp:txXfrm>
        <a:off x="9136806" y="0"/>
        <a:ext cx="877590" cy="365124"/>
      </dsp:txXfrm>
    </dsp:sp>
    <dsp:sp modelId="{92430BDE-7174-4B03-866C-936903DF07F9}">
      <dsp:nvSpPr>
        <dsp:cNvPr id="0" name=""/>
        <dsp:cNvSpPr/>
      </dsp:nvSpPr>
      <dsp:spPr>
        <a:xfrm>
          <a:off x="9948416"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 Phonétique</a:t>
          </a:r>
          <a:endParaRPr lang="fr-FR" sz="1200" kern="1200" dirty="0"/>
        </a:p>
      </dsp:txBody>
      <dsp:txXfrm>
        <a:off x="10130978" y="0"/>
        <a:ext cx="877590" cy="365124"/>
      </dsp:txXfrm>
    </dsp:sp>
    <dsp:sp modelId="{2CB68F4E-D058-4ECE-8D28-436B2D71DCC9}">
      <dsp:nvSpPr>
        <dsp:cNvPr id="0" name=""/>
        <dsp:cNvSpPr/>
      </dsp:nvSpPr>
      <dsp:spPr>
        <a:xfrm>
          <a:off x="10942588"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XII. Production</a:t>
          </a:r>
          <a:endParaRPr lang="fr-FR" sz="1200" kern="1200" dirty="0"/>
        </a:p>
      </dsp:txBody>
      <dsp:txXfrm>
        <a:off x="11125150" y="0"/>
        <a:ext cx="877590" cy="365124"/>
      </dsp:txXfrm>
    </dsp:sp>
  </dsp:spTree>
</dsp:drawing>
</file>

<file path=ppt/diagrams/drawing6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6697" y="0"/>
          <a:ext cx="1242714" cy="365124"/>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 Starter</a:t>
          </a:r>
          <a:endParaRPr lang="fr-FR" sz="1200" kern="1200" dirty="0"/>
        </a:p>
      </dsp:txBody>
      <dsp:txXfrm>
        <a:off x="6697" y="0"/>
        <a:ext cx="1151433" cy="365124"/>
      </dsp:txXfrm>
    </dsp:sp>
    <dsp:sp modelId="{2F548C05-5D23-47B9-9153-0D08392EF497}">
      <dsp:nvSpPr>
        <dsp:cNvPr id="0" name=""/>
        <dsp:cNvSpPr/>
      </dsp:nvSpPr>
      <dsp:spPr>
        <a:xfrm>
          <a:off x="100086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 C. texte</a:t>
          </a:r>
          <a:endParaRPr lang="fr-FR" sz="1200" kern="1200" dirty="0"/>
        </a:p>
      </dsp:txBody>
      <dsp:txXfrm>
        <a:off x="1183431" y="0"/>
        <a:ext cx="877590" cy="365124"/>
      </dsp:txXfrm>
    </dsp:sp>
    <dsp:sp modelId="{07D5B92C-B88D-4097-96C2-28859F65CA7F}">
      <dsp:nvSpPr>
        <dsp:cNvPr id="0" name=""/>
        <dsp:cNvSpPr/>
      </dsp:nvSpPr>
      <dsp:spPr>
        <a:xfrm>
          <a:off x="1995041"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aliments</a:t>
          </a:r>
          <a:endParaRPr lang="fr-FR" sz="1200" kern="1200" dirty="0"/>
        </a:p>
      </dsp:txBody>
      <dsp:txXfrm>
        <a:off x="2177603" y="0"/>
        <a:ext cx="877590" cy="365124"/>
      </dsp:txXfrm>
    </dsp:sp>
    <dsp:sp modelId="{0BF32CFA-15F8-41C4-A152-C55FC3476C2D}">
      <dsp:nvSpPr>
        <dsp:cNvPr id="0" name=""/>
        <dsp:cNvSpPr/>
      </dsp:nvSpPr>
      <dsp:spPr>
        <a:xfrm>
          <a:off x="2989213"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IV. Gr: qté définie</a:t>
          </a:r>
          <a:endParaRPr lang="fr-FR" sz="1200" kern="1200" dirty="0"/>
        </a:p>
      </dsp:txBody>
      <dsp:txXfrm>
        <a:off x="3171775" y="0"/>
        <a:ext cx="877590" cy="365124"/>
      </dsp:txXfrm>
    </dsp:sp>
    <dsp:sp modelId="{56B9543B-0CB2-4BC7-931C-14EE9E24960A}">
      <dsp:nvSpPr>
        <dsp:cNvPr id="0" name=""/>
        <dsp:cNvSpPr/>
      </dsp:nvSpPr>
      <dsp:spPr>
        <a:xfrm>
          <a:off x="3983385"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 Gr: qté indéfinie</a:t>
          </a:r>
          <a:endParaRPr lang="fr-FR" sz="1200" kern="1200" dirty="0"/>
        </a:p>
      </dsp:txBody>
      <dsp:txXfrm>
        <a:off x="4165947" y="0"/>
        <a:ext cx="877590" cy="365124"/>
      </dsp:txXfrm>
    </dsp:sp>
    <dsp:sp modelId="{9FAE840A-45EF-4838-804D-7D38725257B5}">
      <dsp:nvSpPr>
        <dsp:cNvPr id="0" name=""/>
        <dsp:cNvSpPr/>
      </dsp:nvSpPr>
      <dsp:spPr>
        <a:xfrm>
          <a:off x="4977557" y="0"/>
          <a:ext cx="1242714" cy="36512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actions</a:t>
          </a:r>
          <a:endParaRPr lang="fr-FR" sz="1200" kern="1200" dirty="0"/>
        </a:p>
      </dsp:txBody>
      <dsp:txXfrm>
        <a:off x="5160119" y="0"/>
        <a:ext cx="877590" cy="365124"/>
      </dsp:txXfrm>
    </dsp:sp>
    <dsp:sp modelId="{2CC4FF6B-995D-4E35-BB3F-77D64CD4A0D0}">
      <dsp:nvSpPr>
        <dsp:cNvPr id="0" name=""/>
        <dsp:cNvSpPr/>
      </dsp:nvSpPr>
      <dsp:spPr>
        <a:xfrm>
          <a:off x="597172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 Gr: COD</a:t>
          </a:r>
          <a:endParaRPr lang="fr-FR" sz="1200" kern="1200" dirty="0"/>
        </a:p>
      </dsp:txBody>
      <dsp:txXfrm>
        <a:off x="6154291" y="0"/>
        <a:ext cx="877590" cy="365124"/>
      </dsp:txXfrm>
    </dsp:sp>
    <dsp:sp modelId="{E0020522-8D25-4C40-9ABB-B5A802558AAC}">
      <dsp:nvSpPr>
        <dsp:cNvPr id="0" name=""/>
        <dsp:cNvSpPr/>
      </dsp:nvSpPr>
      <dsp:spPr>
        <a:xfrm>
          <a:off x="6965900"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VIII. Gr: prés. progressif</a:t>
          </a:r>
          <a:endParaRPr lang="fr-FR" sz="1200" kern="1200" dirty="0"/>
        </a:p>
      </dsp:txBody>
      <dsp:txXfrm>
        <a:off x="7148462" y="0"/>
        <a:ext cx="877590" cy="365124"/>
      </dsp:txXfrm>
    </dsp:sp>
    <dsp:sp modelId="{6EE9DACF-3558-46D5-AD94-BB48E49F1489}">
      <dsp:nvSpPr>
        <dsp:cNvPr id="0" name=""/>
        <dsp:cNvSpPr/>
      </dsp:nvSpPr>
      <dsp:spPr>
        <a:xfrm>
          <a:off x="7960072"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connecteurs</a:t>
          </a:r>
          <a:endParaRPr lang="fr-FR" sz="1200" kern="1200" dirty="0"/>
        </a:p>
      </dsp:txBody>
      <dsp:txXfrm>
        <a:off x="8142634" y="0"/>
        <a:ext cx="877590" cy="365124"/>
      </dsp:txXfrm>
    </dsp:sp>
    <dsp:sp modelId="{B5879791-AD02-494D-9D78-6C22396A75B7}">
      <dsp:nvSpPr>
        <dsp:cNvPr id="0" name=""/>
        <dsp:cNvSpPr/>
      </dsp:nvSpPr>
      <dsp:spPr>
        <a:xfrm>
          <a:off x="8954244"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opinion</a:t>
          </a:r>
          <a:endParaRPr lang="fr-FR" sz="1200" kern="1200" dirty="0"/>
        </a:p>
      </dsp:txBody>
      <dsp:txXfrm>
        <a:off x="9136806" y="0"/>
        <a:ext cx="877590" cy="365124"/>
      </dsp:txXfrm>
    </dsp:sp>
    <dsp:sp modelId="{92430BDE-7174-4B03-866C-936903DF07F9}">
      <dsp:nvSpPr>
        <dsp:cNvPr id="0" name=""/>
        <dsp:cNvSpPr/>
      </dsp:nvSpPr>
      <dsp:spPr>
        <a:xfrm>
          <a:off x="9948416"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 Phonétique</a:t>
          </a:r>
          <a:endParaRPr lang="fr-FR" sz="1200" kern="1200" dirty="0"/>
        </a:p>
      </dsp:txBody>
      <dsp:txXfrm>
        <a:off x="10130978" y="0"/>
        <a:ext cx="877590" cy="365124"/>
      </dsp:txXfrm>
    </dsp:sp>
    <dsp:sp modelId="{2CB68F4E-D058-4ECE-8D28-436B2D71DCC9}">
      <dsp:nvSpPr>
        <dsp:cNvPr id="0" name=""/>
        <dsp:cNvSpPr/>
      </dsp:nvSpPr>
      <dsp:spPr>
        <a:xfrm>
          <a:off x="10942588"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XII. Production</a:t>
          </a:r>
          <a:endParaRPr lang="fr-FR" sz="1200" kern="1200" dirty="0"/>
        </a:p>
      </dsp:txBody>
      <dsp:txXfrm>
        <a:off x="11125150" y="0"/>
        <a:ext cx="877590" cy="365124"/>
      </dsp:txXfrm>
    </dsp:sp>
  </dsp:spTree>
</dsp:drawing>
</file>

<file path=ppt/diagrams/drawing6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6697" y="0"/>
          <a:ext cx="1242714" cy="365124"/>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 Starter</a:t>
          </a:r>
          <a:endParaRPr lang="fr-FR" sz="1200" kern="1200" dirty="0"/>
        </a:p>
      </dsp:txBody>
      <dsp:txXfrm>
        <a:off x="6697" y="0"/>
        <a:ext cx="1151433" cy="365124"/>
      </dsp:txXfrm>
    </dsp:sp>
    <dsp:sp modelId="{2F548C05-5D23-47B9-9153-0D08392EF497}">
      <dsp:nvSpPr>
        <dsp:cNvPr id="0" name=""/>
        <dsp:cNvSpPr/>
      </dsp:nvSpPr>
      <dsp:spPr>
        <a:xfrm>
          <a:off x="100086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 C. texte</a:t>
          </a:r>
          <a:endParaRPr lang="fr-FR" sz="1200" kern="1200" dirty="0"/>
        </a:p>
      </dsp:txBody>
      <dsp:txXfrm>
        <a:off x="1183431" y="0"/>
        <a:ext cx="877590" cy="365124"/>
      </dsp:txXfrm>
    </dsp:sp>
    <dsp:sp modelId="{07D5B92C-B88D-4097-96C2-28859F65CA7F}">
      <dsp:nvSpPr>
        <dsp:cNvPr id="0" name=""/>
        <dsp:cNvSpPr/>
      </dsp:nvSpPr>
      <dsp:spPr>
        <a:xfrm>
          <a:off x="1995041"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aliments</a:t>
          </a:r>
          <a:endParaRPr lang="fr-FR" sz="1200" kern="1200" dirty="0"/>
        </a:p>
      </dsp:txBody>
      <dsp:txXfrm>
        <a:off x="2177603" y="0"/>
        <a:ext cx="877590" cy="365124"/>
      </dsp:txXfrm>
    </dsp:sp>
    <dsp:sp modelId="{0BF32CFA-15F8-41C4-A152-C55FC3476C2D}">
      <dsp:nvSpPr>
        <dsp:cNvPr id="0" name=""/>
        <dsp:cNvSpPr/>
      </dsp:nvSpPr>
      <dsp:spPr>
        <a:xfrm>
          <a:off x="2989213"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IV. Gr: qté définie</a:t>
          </a:r>
          <a:endParaRPr lang="fr-FR" sz="1200" kern="1200" dirty="0"/>
        </a:p>
      </dsp:txBody>
      <dsp:txXfrm>
        <a:off x="3171775" y="0"/>
        <a:ext cx="877590" cy="365124"/>
      </dsp:txXfrm>
    </dsp:sp>
    <dsp:sp modelId="{56B9543B-0CB2-4BC7-931C-14EE9E24960A}">
      <dsp:nvSpPr>
        <dsp:cNvPr id="0" name=""/>
        <dsp:cNvSpPr/>
      </dsp:nvSpPr>
      <dsp:spPr>
        <a:xfrm>
          <a:off x="3983385"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 Gr: qté indéfinie</a:t>
          </a:r>
          <a:endParaRPr lang="fr-FR" sz="1200" kern="1200" dirty="0"/>
        </a:p>
      </dsp:txBody>
      <dsp:txXfrm>
        <a:off x="4165947" y="0"/>
        <a:ext cx="877590" cy="365124"/>
      </dsp:txXfrm>
    </dsp:sp>
    <dsp:sp modelId="{9FAE840A-45EF-4838-804D-7D38725257B5}">
      <dsp:nvSpPr>
        <dsp:cNvPr id="0" name=""/>
        <dsp:cNvSpPr/>
      </dsp:nvSpPr>
      <dsp:spPr>
        <a:xfrm>
          <a:off x="4977557" y="0"/>
          <a:ext cx="1242714" cy="36512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actions</a:t>
          </a:r>
          <a:endParaRPr lang="fr-FR" sz="1200" kern="1200" dirty="0"/>
        </a:p>
      </dsp:txBody>
      <dsp:txXfrm>
        <a:off x="5160119" y="0"/>
        <a:ext cx="877590" cy="365124"/>
      </dsp:txXfrm>
    </dsp:sp>
    <dsp:sp modelId="{2CC4FF6B-995D-4E35-BB3F-77D64CD4A0D0}">
      <dsp:nvSpPr>
        <dsp:cNvPr id="0" name=""/>
        <dsp:cNvSpPr/>
      </dsp:nvSpPr>
      <dsp:spPr>
        <a:xfrm>
          <a:off x="597172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 Gr: COD</a:t>
          </a:r>
          <a:endParaRPr lang="fr-FR" sz="1200" kern="1200" dirty="0"/>
        </a:p>
      </dsp:txBody>
      <dsp:txXfrm>
        <a:off x="6154291" y="0"/>
        <a:ext cx="877590" cy="365124"/>
      </dsp:txXfrm>
    </dsp:sp>
    <dsp:sp modelId="{E0020522-8D25-4C40-9ABB-B5A802558AAC}">
      <dsp:nvSpPr>
        <dsp:cNvPr id="0" name=""/>
        <dsp:cNvSpPr/>
      </dsp:nvSpPr>
      <dsp:spPr>
        <a:xfrm>
          <a:off x="6965900"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VIII. Gr: prés. progressif</a:t>
          </a:r>
          <a:endParaRPr lang="fr-FR" sz="1200" kern="1200" dirty="0"/>
        </a:p>
      </dsp:txBody>
      <dsp:txXfrm>
        <a:off x="7148462" y="0"/>
        <a:ext cx="877590" cy="365124"/>
      </dsp:txXfrm>
    </dsp:sp>
    <dsp:sp modelId="{6EE9DACF-3558-46D5-AD94-BB48E49F1489}">
      <dsp:nvSpPr>
        <dsp:cNvPr id="0" name=""/>
        <dsp:cNvSpPr/>
      </dsp:nvSpPr>
      <dsp:spPr>
        <a:xfrm>
          <a:off x="7960072"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connecteurs</a:t>
          </a:r>
          <a:endParaRPr lang="fr-FR" sz="1200" kern="1200" dirty="0"/>
        </a:p>
      </dsp:txBody>
      <dsp:txXfrm>
        <a:off x="8142634" y="0"/>
        <a:ext cx="877590" cy="365124"/>
      </dsp:txXfrm>
    </dsp:sp>
    <dsp:sp modelId="{B5879791-AD02-494D-9D78-6C22396A75B7}">
      <dsp:nvSpPr>
        <dsp:cNvPr id="0" name=""/>
        <dsp:cNvSpPr/>
      </dsp:nvSpPr>
      <dsp:spPr>
        <a:xfrm>
          <a:off x="8954244"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opinion</a:t>
          </a:r>
          <a:endParaRPr lang="fr-FR" sz="1200" kern="1200" dirty="0"/>
        </a:p>
      </dsp:txBody>
      <dsp:txXfrm>
        <a:off x="9136806" y="0"/>
        <a:ext cx="877590" cy="365124"/>
      </dsp:txXfrm>
    </dsp:sp>
    <dsp:sp modelId="{92430BDE-7174-4B03-866C-936903DF07F9}">
      <dsp:nvSpPr>
        <dsp:cNvPr id="0" name=""/>
        <dsp:cNvSpPr/>
      </dsp:nvSpPr>
      <dsp:spPr>
        <a:xfrm>
          <a:off x="9948416"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 Phonétique</a:t>
          </a:r>
          <a:endParaRPr lang="fr-FR" sz="1200" kern="1200" dirty="0"/>
        </a:p>
      </dsp:txBody>
      <dsp:txXfrm>
        <a:off x="10130978" y="0"/>
        <a:ext cx="877590" cy="365124"/>
      </dsp:txXfrm>
    </dsp:sp>
    <dsp:sp modelId="{2CB68F4E-D058-4ECE-8D28-436B2D71DCC9}">
      <dsp:nvSpPr>
        <dsp:cNvPr id="0" name=""/>
        <dsp:cNvSpPr/>
      </dsp:nvSpPr>
      <dsp:spPr>
        <a:xfrm>
          <a:off x="10942588"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XII. Production</a:t>
          </a:r>
          <a:endParaRPr lang="fr-FR" sz="1200" kern="1200" dirty="0"/>
        </a:p>
      </dsp:txBody>
      <dsp:txXfrm>
        <a:off x="11125150" y="0"/>
        <a:ext cx="877590" cy="365124"/>
      </dsp:txXfrm>
    </dsp:sp>
  </dsp:spTree>
</dsp:drawing>
</file>

<file path=ppt/diagrams/drawing6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6697" y="0"/>
          <a:ext cx="1242714" cy="365124"/>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 Starter</a:t>
          </a:r>
          <a:endParaRPr lang="fr-FR" sz="1200" kern="1200" dirty="0"/>
        </a:p>
      </dsp:txBody>
      <dsp:txXfrm>
        <a:off x="6697" y="0"/>
        <a:ext cx="1151433" cy="365124"/>
      </dsp:txXfrm>
    </dsp:sp>
    <dsp:sp modelId="{2F548C05-5D23-47B9-9153-0D08392EF497}">
      <dsp:nvSpPr>
        <dsp:cNvPr id="0" name=""/>
        <dsp:cNvSpPr/>
      </dsp:nvSpPr>
      <dsp:spPr>
        <a:xfrm>
          <a:off x="100086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 C. texte</a:t>
          </a:r>
          <a:endParaRPr lang="fr-FR" sz="1200" kern="1200" dirty="0"/>
        </a:p>
      </dsp:txBody>
      <dsp:txXfrm>
        <a:off x="1183431" y="0"/>
        <a:ext cx="877590" cy="365124"/>
      </dsp:txXfrm>
    </dsp:sp>
    <dsp:sp modelId="{07D5B92C-B88D-4097-96C2-28859F65CA7F}">
      <dsp:nvSpPr>
        <dsp:cNvPr id="0" name=""/>
        <dsp:cNvSpPr/>
      </dsp:nvSpPr>
      <dsp:spPr>
        <a:xfrm>
          <a:off x="1995041"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aliments</a:t>
          </a:r>
          <a:endParaRPr lang="fr-FR" sz="1200" kern="1200" dirty="0"/>
        </a:p>
      </dsp:txBody>
      <dsp:txXfrm>
        <a:off x="2177603" y="0"/>
        <a:ext cx="877590" cy="365124"/>
      </dsp:txXfrm>
    </dsp:sp>
    <dsp:sp modelId="{0BF32CFA-15F8-41C4-A152-C55FC3476C2D}">
      <dsp:nvSpPr>
        <dsp:cNvPr id="0" name=""/>
        <dsp:cNvSpPr/>
      </dsp:nvSpPr>
      <dsp:spPr>
        <a:xfrm>
          <a:off x="2989213"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IV. Gr: qté définie</a:t>
          </a:r>
          <a:endParaRPr lang="fr-FR" sz="1200" kern="1200" dirty="0"/>
        </a:p>
      </dsp:txBody>
      <dsp:txXfrm>
        <a:off x="3171775" y="0"/>
        <a:ext cx="877590" cy="365124"/>
      </dsp:txXfrm>
    </dsp:sp>
    <dsp:sp modelId="{56B9543B-0CB2-4BC7-931C-14EE9E24960A}">
      <dsp:nvSpPr>
        <dsp:cNvPr id="0" name=""/>
        <dsp:cNvSpPr/>
      </dsp:nvSpPr>
      <dsp:spPr>
        <a:xfrm>
          <a:off x="3983385"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 Gr: qté indéfinie</a:t>
          </a:r>
          <a:endParaRPr lang="fr-FR" sz="1200" kern="1200" dirty="0"/>
        </a:p>
      </dsp:txBody>
      <dsp:txXfrm>
        <a:off x="4165947" y="0"/>
        <a:ext cx="877590" cy="365124"/>
      </dsp:txXfrm>
    </dsp:sp>
    <dsp:sp modelId="{9FAE840A-45EF-4838-804D-7D38725257B5}">
      <dsp:nvSpPr>
        <dsp:cNvPr id="0" name=""/>
        <dsp:cNvSpPr/>
      </dsp:nvSpPr>
      <dsp:spPr>
        <a:xfrm>
          <a:off x="4977557" y="0"/>
          <a:ext cx="1242714" cy="36512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actions</a:t>
          </a:r>
          <a:endParaRPr lang="fr-FR" sz="1200" kern="1200" dirty="0"/>
        </a:p>
      </dsp:txBody>
      <dsp:txXfrm>
        <a:off x="5160119" y="0"/>
        <a:ext cx="877590" cy="365124"/>
      </dsp:txXfrm>
    </dsp:sp>
    <dsp:sp modelId="{2CC4FF6B-995D-4E35-BB3F-77D64CD4A0D0}">
      <dsp:nvSpPr>
        <dsp:cNvPr id="0" name=""/>
        <dsp:cNvSpPr/>
      </dsp:nvSpPr>
      <dsp:spPr>
        <a:xfrm>
          <a:off x="597172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 Gr: COD</a:t>
          </a:r>
          <a:endParaRPr lang="fr-FR" sz="1200" kern="1200" dirty="0"/>
        </a:p>
      </dsp:txBody>
      <dsp:txXfrm>
        <a:off x="6154291" y="0"/>
        <a:ext cx="877590" cy="365124"/>
      </dsp:txXfrm>
    </dsp:sp>
    <dsp:sp modelId="{E0020522-8D25-4C40-9ABB-B5A802558AAC}">
      <dsp:nvSpPr>
        <dsp:cNvPr id="0" name=""/>
        <dsp:cNvSpPr/>
      </dsp:nvSpPr>
      <dsp:spPr>
        <a:xfrm>
          <a:off x="6965900"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VIII. Gr: prés. progressif</a:t>
          </a:r>
          <a:endParaRPr lang="fr-FR" sz="1200" kern="1200" dirty="0"/>
        </a:p>
      </dsp:txBody>
      <dsp:txXfrm>
        <a:off x="7148462" y="0"/>
        <a:ext cx="877590" cy="365124"/>
      </dsp:txXfrm>
    </dsp:sp>
    <dsp:sp modelId="{6EE9DACF-3558-46D5-AD94-BB48E49F1489}">
      <dsp:nvSpPr>
        <dsp:cNvPr id="0" name=""/>
        <dsp:cNvSpPr/>
      </dsp:nvSpPr>
      <dsp:spPr>
        <a:xfrm>
          <a:off x="7960072"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connecteurs</a:t>
          </a:r>
          <a:endParaRPr lang="fr-FR" sz="1200" kern="1200" dirty="0"/>
        </a:p>
      </dsp:txBody>
      <dsp:txXfrm>
        <a:off x="8142634" y="0"/>
        <a:ext cx="877590" cy="365124"/>
      </dsp:txXfrm>
    </dsp:sp>
    <dsp:sp modelId="{B5879791-AD02-494D-9D78-6C22396A75B7}">
      <dsp:nvSpPr>
        <dsp:cNvPr id="0" name=""/>
        <dsp:cNvSpPr/>
      </dsp:nvSpPr>
      <dsp:spPr>
        <a:xfrm>
          <a:off x="8954244"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opinion</a:t>
          </a:r>
          <a:endParaRPr lang="fr-FR" sz="1200" kern="1200" dirty="0"/>
        </a:p>
      </dsp:txBody>
      <dsp:txXfrm>
        <a:off x="9136806" y="0"/>
        <a:ext cx="877590" cy="365124"/>
      </dsp:txXfrm>
    </dsp:sp>
    <dsp:sp modelId="{92430BDE-7174-4B03-866C-936903DF07F9}">
      <dsp:nvSpPr>
        <dsp:cNvPr id="0" name=""/>
        <dsp:cNvSpPr/>
      </dsp:nvSpPr>
      <dsp:spPr>
        <a:xfrm>
          <a:off x="9948416"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 Phonétique</a:t>
          </a:r>
          <a:endParaRPr lang="fr-FR" sz="1200" kern="1200" dirty="0"/>
        </a:p>
      </dsp:txBody>
      <dsp:txXfrm>
        <a:off x="10130978" y="0"/>
        <a:ext cx="877590" cy="365124"/>
      </dsp:txXfrm>
    </dsp:sp>
    <dsp:sp modelId="{2CB68F4E-D058-4ECE-8D28-436B2D71DCC9}">
      <dsp:nvSpPr>
        <dsp:cNvPr id="0" name=""/>
        <dsp:cNvSpPr/>
      </dsp:nvSpPr>
      <dsp:spPr>
        <a:xfrm>
          <a:off x="10942588"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XII. Production</a:t>
          </a:r>
          <a:endParaRPr lang="fr-FR" sz="1200" kern="1200" dirty="0"/>
        </a:p>
      </dsp:txBody>
      <dsp:txXfrm>
        <a:off x="11125150" y="0"/>
        <a:ext cx="877590" cy="365124"/>
      </dsp:txXfrm>
    </dsp:sp>
  </dsp:spTree>
</dsp:drawing>
</file>

<file path=ppt/diagrams/drawing6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6697" y="0"/>
          <a:ext cx="1242714" cy="365124"/>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 Starter</a:t>
          </a:r>
          <a:endParaRPr lang="fr-FR" sz="1200" kern="1200" dirty="0"/>
        </a:p>
      </dsp:txBody>
      <dsp:txXfrm>
        <a:off x="6697" y="0"/>
        <a:ext cx="1151433" cy="365124"/>
      </dsp:txXfrm>
    </dsp:sp>
    <dsp:sp modelId="{2F548C05-5D23-47B9-9153-0D08392EF497}">
      <dsp:nvSpPr>
        <dsp:cNvPr id="0" name=""/>
        <dsp:cNvSpPr/>
      </dsp:nvSpPr>
      <dsp:spPr>
        <a:xfrm>
          <a:off x="100086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 C. texte</a:t>
          </a:r>
          <a:endParaRPr lang="fr-FR" sz="1200" kern="1200" dirty="0"/>
        </a:p>
      </dsp:txBody>
      <dsp:txXfrm>
        <a:off x="1183431" y="0"/>
        <a:ext cx="877590" cy="365124"/>
      </dsp:txXfrm>
    </dsp:sp>
    <dsp:sp modelId="{07D5B92C-B88D-4097-96C2-28859F65CA7F}">
      <dsp:nvSpPr>
        <dsp:cNvPr id="0" name=""/>
        <dsp:cNvSpPr/>
      </dsp:nvSpPr>
      <dsp:spPr>
        <a:xfrm>
          <a:off x="1995041"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aliments</a:t>
          </a:r>
          <a:endParaRPr lang="fr-FR" sz="1200" kern="1200" dirty="0"/>
        </a:p>
      </dsp:txBody>
      <dsp:txXfrm>
        <a:off x="2177603" y="0"/>
        <a:ext cx="877590" cy="365124"/>
      </dsp:txXfrm>
    </dsp:sp>
    <dsp:sp modelId="{0BF32CFA-15F8-41C4-A152-C55FC3476C2D}">
      <dsp:nvSpPr>
        <dsp:cNvPr id="0" name=""/>
        <dsp:cNvSpPr/>
      </dsp:nvSpPr>
      <dsp:spPr>
        <a:xfrm>
          <a:off x="2989213"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IV. Gr: qté définie</a:t>
          </a:r>
          <a:endParaRPr lang="fr-FR" sz="1200" kern="1200" dirty="0"/>
        </a:p>
      </dsp:txBody>
      <dsp:txXfrm>
        <a:off x="3171775" y="0"/>
        <a:ext cx="877590" cy="365124"/>
      </dsp:txXfrm>
    </dsp:sp>
    <dsp:sp modelId="{56B9543B-0CB2-4BC7-931C-14EE9E24960A}">
      <dsp:nvSpPr>
        <dsp:cNvPr id="0" name=""/>
        <dsp:cNvSpPr/>
      </dsp:nvSpPr>
      <dsp:spPr>
        <a:xfrm>
          <a:off x="3983385"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 Gr: qté indéfinie</a:t>
          </a:r>
          <a:endParaRPr lang="fr-FR" sz="1200" kern="1200" dirty="0"/>
        </a:p>
      </dsp:txBody>
      <dsp:txXfrm>
        <a:off x="4165947" y="0"/>
        <a:ext cx="877590" cy="365124"/>
      </dsp:txXfrm>
    </dsp:sp>
    <dsp:sp modelId="{9FAE840A-45EF-4838-804D-7D38725257B5}">
      <dsp:nvSpPr>
        <dsp:cNvPr id="0" name=""/>
        <dsp:cNvSpPr/>
      </dsp:nvSpPr>
      <dsp:spPr>
        <a:xfrm>
          <a:off x="4977557" y="0"/>
          <a:ext cx="1242714" cy="36512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actions</a:t>
          </a:r>
          <a:endParaRPr lang="fr-FR" sz="1200" kern="1200" dirty="0"/>
        </a:p>
      </dsp:txBody>
      <dsp:txXfrm>
        <a:off x="5160119" y="0"/>
        <a:ext cx="877590" cy="365124"/>
      </dsp:txXfrm>
    </dsp:sp>
    <dsp:sp modelId="{2CC4FF6B-995D-4E35-BB3F-77D64CD4A0D0}">
      <dsp:nvSpPr>
        <dsp:cNvPr id="0" name=""/>
        <dsp:cNvSpPr/>
      </dsp:nvSpPr>
      <dsp:spPr>
        <a:xfrm>
          <a:off x="597172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 Gr: COD</a:t>
          </a:r>
          <a:endParaRPr lang="fr-FR" sz="1200" kern="1200" dirty="0"/>
        </a:p>
      </dsp:txBody>
      <dsp:txXfrm>
        <a:off x="6154291" y="0"/>
        <a:ext cx="877590" cy="365124"/>
      </dsp:txXfrm>
    </dsp:sp>
    <dsp:sp modelId="{E0020522-8D25-4C40-9ABB-B5A802558AAC}">
      <dsp:nvSpPr>
        <dsp:cNvPr id="0" name=""/>
        <dsp:cNvSpPr/>
      </dsp:nvSpPr>
      <dsp:spPr>
        <a:xfrm>
          <a:off x="6965900"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VIII. Gr: prés. progressif</a:t>
          </a:r>
          <a:endParaRPr lang="fr-FR" sz="1200" kern="1200" dirty="0"/>
        </a:p>
      </dsp:txBody>
      <dsp:txXfrm>
        <a:off x="7148462" y="0"/>
        <a:ext cx="877590" cy="365124"/>
      </dsp:txXfrm>
    </dsp:sp>
    <dsp:sp modelId="{6EE9DACF-3558-46D5-AD94-BB48E49F1489}">
      <dsp:nvSpPr>
        <dsp:cNvPr id="0" name=""/>
        <dsp:cNvSpPr/>
      </dsp:nvSpPr>
      <dsp:spPr>
        <a:xfrm>
          <a:off x="7960072"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connecteurs</a:t>
          </a:r>
          <a:endParaRPr lang="fr-FR" sz="1200" kern="1200" dirty="0"/>
        </a:p>
      </dsp:txBody>
      <dsp:txXfrm>
        <a:off x="8142634" y="0"/>
        <a:ext cx="877590" cy="365124"/>
      </dsp:txXfrm>
    </dsp:sp>
    <dsp:sp modelId="{B5879791-AD02-494D-9D78-6C22396A75B7}">
      <dsp:nvSpPr>
        <dsp:cNvPr id="0" name=""/>
        <dsp:cNvSpPr/>
      </dsp:nvSpPr>
      <dsp:spPr>
        <a:xfrm>
          <a:off x="8954244"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opinion</a:t>
          </a:r>
          <a:endParaRPr lang="fr-FR" sz="1200" kern="1200" dirty="0"/>
        </a:p>
      </dsp:txBody>
      <dsp:txXfrm>
        <a:off x="9136806" y="0"/>
        <a:ext cx="877590" cy="365124"/>
      </dsp:txXfrm>
    </dsp:sp>
    <dsp:sp modelId="{92430BDE-7174-4B03-866C-936903DF07F9}">
      <dsp:nvSpPr>
        <dsp:cNvPr id="0" name=""/>
        <dsp:cNvSpPr/>
      </dsp:nvSpPr>
      <dsp:spPr>
        <a:xfrm>
          <a:off x="9948416"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 Phonétique</a:t>
          </a:r>
          <a:endParaRPr lang="fr-FR" sz="1200" kern="1200" dirty="0"/>
        </a:p>
      </dsp:txBody>
      <dsp:txXfrm>
        <a:off x="10130978" y="0"/>
        <a:ext cx="877590" cy="365124"/>
      </dsp:txXfrm>
    </dsp:sp>
    <dsp:sp modelId="{2CB68F4E-D058-4ECE-8D28-436B2D71DCC9}">
      <dsp:nvSpPr>
        <dsp:cNvPr id="0" name=""/>
        <dsp:cNvSpPr/>
      </dsp:nvSpPr>
      <dsp:spPr>
        <a:xfrm>
          <a:off x="10942588"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XII. Production</a:t>
          </a:r>
          <a:endParaRPr lang="fr-FR" sz="1200" kern="1200" dirty="0"/>
        </a:p>
      </dsp:txBody>
      <dsp:txXfrm>
        <a:off x="11125150" y="0"/>
        <a:ext cx="877590" cy="36512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6697" y="0"/>
          <a:ext cx="1242714" cy="365124"/>
        </a:xfrm>
        <a:prstGeom prst="homePlate">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 Starter</a:t>
          </a:r>
          <a:endParaRPr lang="fr-FR" sz="1200" kern="1200" dirty="0"/>
        </a:p>
      </dsp:txBody>
      <dsp:txXfrm>
        <a:off x="6697" y="0"/>
        <a:ext cx="1151433" cy="365124"/>
      </dsp:txXfrm>
    </dsp:sp>
    <dsp:sp modelId="{2F548C05-5D23-47B9-9153-0D08392EF497}">
      <dsp:nvSpPr>
        <dsp:cNvPr id="0" name=""/>
        <dsp:cNvSpPr/>
      </dsp:nvSpPr>
      <dsp:spPr>
        <a:xfrm>
          <a:off x="100086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 C. texte</a:t>
          </a:r>
          <a:endParaRPr lang="fr-FR" sz="1200" kern="1200" dirty="0"/>
        </a:p>
      </dsp:txBody>
      <dsp:txXfrm>
        <a:off x="1183431" y="0"/>
        <a:ext cx="877590" cy="365124"/>
      </dsp:txXfrm>
    </dsp:sp>
    <dsp:sp modelId="{07D5B92C-B88D-4097-96C2-28859F65CA7F}">
      <dsp:nvSpPr>
        <dsp:cNvPr id="0" name=""/>
        <dsp:cNvSpPr/>
      </dsp:nvSpPr>
      <dsp:spPr>
        <a:xfrm>
          <a:off x="1995041"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aliments</a:t>
          </a:r>
          <a:endParaRPr lang="fr-FR" sz="1200" kern="1200" dirty="0"/>
        </a:p>
      </dsp:txBody>
      <dsp:txXfrm>
        <a:off x="2177603" y="0"/>
        <a:ext cx="877590" cy="365124"/>
      </dsp:txXfrm>
    </dsp:sp>
    <dsp:sp modelId="{0BF32CFA-15F8-41C4-A152-C55FC3476C2D}">
      <dsp:nvSpPr>
        <dsp:cNvPr id="0" name=""/>
        <dsp:cNvSpPr/>
      </dsp:nvSpPr>
      <dsp:spPr>
        <a:xfrm>
          <a:off x="2989213"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IV. Gr: qté définie</a:t>
          </a:r>
          <a:endParaRPr lang="fr-FR" sz="1200" kern="1200" dirty="0"/>
        </a:p>
      </dsp:txBody>
      <dsp:txXfrm>
        <a:off x="3171775" y="0"/>
        <a:ext cx="877590" cy="365124"/>
      </dsp:txXfrm>
    </dsp:sp>
    <dsp:sp modelId="{56B9543B-0CB2-4BC7-931C-14EE9E24960A}">
      <dsp:nvSpPr>
        <dsp:cNvPr id="0" name=""/>
        <dsp:cNvSpPr/>
      </dsp:nvSpPr>
      <dsp:spPr>
        <a:xfrm>
          <a:off x="3983385"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 Gr: qté indéfinie</a:t>
          </a:r>
          <a:endParaRPr lang="fr-FR" sz="1200" kern="1200" dirty="0"/>
        </a:p>
      </dsp:txBody>
      <dsp:txXfrm>
        <a:off x="4165947" y="0"/>
        <a:ext cx="877590" cy="365124"/>
      </dsp:txXfrm>
    </dsp:sp>
    <dsp:sp modelId="{9FAE840A-45EF-4838-804D-7D38725257B5}">
      <dsp:nvSpPr>
        <dsp:cNvPr id="0" name=""/>
        <dsp:cNvSpPr/>
      </dsp:nvSpPr>
      <dsp:spPr>
        <a:xfrm>
          <a:off x="4977557"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actions</a:t>
          </a:r>
          <a:endParaRPr lang="fr-FR" sz="1200" kern="1200" dirty="0"/>
        </a:p>
      </dsp:txBody>
      <dsp:txXfrm>
        <a:off x="5160119" y="0"/>
        <a:ext cx="877590" cy="365124"/>
      </dsp:txXfrm>
    </dsp:sp>
    <dsp:sp modelId="{2CC4FF6B-995D-4E35-BB3F-77D64CD4A0D0}">
      <dsp:nvSpPr>
        <dsp:cNvPr id="0" name=""/>
        <dsp:cNvSpPr/>
      </dsp:nvSpPr>
      <dsp:spPr>
        <a:xfrm>
          <a:off x="597172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 Gr: COD</a:t>
          </a:r>
          <a:endParaRPr lang="fr-FR" sz="1200" kern="1200" dirty="0"/>
        </a:p>
      </dsp:txBody>
      <dsp:txXfrm>
        <a:off x="6154291" y="0"/>
        <a:ext cx="877590" cy="365124"/>
      </dsp:txXfrm>
    </dsp:sp>
    <dsp:sp modelId="{E0020522-8D25-4C40-9ABB-B5A802558AAC}">
      <dsp:nvSpPr>
        <dsp:cNvPr id="0" name=""/>
        <dsp:cNvSpPr/>
      </dsp:nvSpPr>
      <dsp:spPr>
        <a:xfrm>
          <a:off x="6965900"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VIII. Gr: prés. progressif</a:t>
          </a:r>
          <a:endParaRPr lang="fr-FR" sz="1200" kern="1200" dirty="0"/>
        </a:p>
      </dsp:txBody>
      <dsp:txXfrm>
        <a:off x="7148462" y="0"/>
        <a:ext cx="877590" cy="365124"/>
      </dsp:txXfrm>
    </dsp:sp>
    <dsp:sp modelId="{6EE9DACF-3558-46D5-AD94-BB48E49F1489}">
      <dsp:nvSpPr>
        <dsp:cNvPr id="0" name=""/>
        <dsp:cNvSpPr/>
      </dsp:nvSpPr>
      <dsp:spPr>
        <a:xfrm>
          <a:off x="7960072"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connecteurs</a:t>
          </a:r>
          <a:endParaRPr lang="fr-FR" sz="1200" kern="1200" dirty="0"/>
        </a:p>
      </dsp:txBody>
      <dsp:txXfrm>
        <a:off x="8142634" y="0"/>
        <a:ext cx="877590" cy="365124"/>
      </dsp:txXfrm>
    </dsp:sp>
    <dsp:sp modelId="{B5879791-AD02-494D-9D78-6C22396A75B7}">
      <dsp:nvSpPr>
        <dsp:cNvPr id="0" name=""/>
        <dsp:cNvSpPr/>
      </dsp:nvSpPr>
      <dsp:spPr>
        <a:xfrm>
          <a:off x="8954244"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opinion</a:t>
          </a:r>
          <a:endParaRPr lang="fr-FR" sz="1200" kern="1200" dirty="0"/>
        </a:p>
      </dsp:txBody>
      <dsp:txXfrm>
        <a:off x="9136806" y="0"/>
        <a:ext cx="877590" cy="365124"/>
      </dsp:txXfrm>
    </dsp:sp>
    <dsp:sp modelId="{92430BDE-7174-4B03-866C-936903DF07F9}">
      <dsp:nvSpPr>
        <dsp:cNvPr id="0" name=""/>
        <dsp:cNvSpPr/>
      </dsp:nvSpPr>
      <dsp:spPr>
        <a:xfrm>
          <a:off x="9948416"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 Phonétique</a:t>
          </a:r>
          <a:endParaRPr lang="fr-FR" sz="1200" kern="1200" dirty="0"/>
        </a:p>
      </dsp:txBody>
      <dsp:txXfrm>
        <a:off x="10130978" y="0"/>
        <a:ext cx="877590" cy="365124"/>
      </dsp:txXfrm>
    </dsp:sp>
    <dsp:sp modelId="{2CB68F4E-D058-4ECE-8D28-436B2D71DCC9}">
      <dsp:nvSpPr>
        <dsp:cNvPr id="0" name=""/>
        <dsp:cNvSpPr/>
      </dsp:nvSpPr>
      <dsp:spPr>
        <a:xfrm>
          <a:off x="10942588"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XII. Production</a:t>
          </a:r>
          <a:endParaRPr lang="fr-FR" sz="1200" kern="1200" dirty="0"/>
        </a:p>
      </dsp:txBody>
      <dsp:txXfrm>
        <a:off x="11125150" y="0"/>
        <a:ext cx="877590" cy="365124"/>
      </dsp:txXfrm>
    </dsp:sp>
  </dsp:spTree>
</dsp:drawing>
</file>

<file path=ppt/diagrams/drawing7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6697" y="0"/>
          <a:ext cx="1242714" cy="365124"/>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 Starter</a:t>
          </a:r>
          <a:endParaRPr lang="fr-FR" sz="1200" kern="1200" dirty="0"/>
        </a:p>
      </dsp:txBody>
      <dsp:txXfrm>
        <a:off x="6697" y="0"/>
        <a:ext cx="1151433" cy="365124"/>
      </dsp:txXfrm>
    </dsp:sp>
    <dsp:sp modelId="{2F548C05-5D23-47B9-9153-0D08392EF497}">
      <dsp:nvSpPr>
        <dsp:cNvPr id="0" name=""/>
        <dsp:cNvSpPr/>
      </dsp:nvSpPr>
      <dsp:spPr>
        <a:xfrm>
          <a:off x="100086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 C. texte</a:t>
          </a:r>
          <a:endParaRPr lang="fr-FR" sz="1200" kern="1200" dirty="0"/>
        </a:p>
      </dsp:txBody>
      <dsp:txXfrm>
        <a:off x="1183431" y="0"/>
        <a:ext cx="877590" cy="365124"/>
      </dsp:txXfrm>
    </dsp:sp>
    <dsp:sp modelId="{07D5B92C-B88D-4097-96C2-28859F65CA7F}">
      <dsp:nvSpPr>
        <dsp:cNvPr id="0" name=""/>
        <dsp:cNvSpPr/>
      </dsp:nvSpPr>
      <dsp:spPr>
        <a:xfrm>
          <a:off x="1995041"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aliments</a:t>
          </a:r>
          <a:endParaRPr lang="fr-FR" sz="1200" kern="1200" dirty="0"/>
        </a:p>
      </dsp:txBody>
      <dsp:txXfrm>
        <a:off x="2177603" y="0"/>
        <a:ext cx="877590" cy="365124"/>
      </dsp:txXfrm>
    </dsp:sp>
    <dsp:sp modelId="{0BF32CFA-15F8-41C4-A152-C55FC3476C2D}">
      <dsp:nvSpPr>
        <dsp:cNvPr id="0" name=""/>
        <dsp:cNvSpPr/>
      </dsp:nvSpPr>
      <dsp:spPr>
        <a:xfrm>
          <a:off x="2989213"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IV. Gr: qté définie</a:t>
          </a:r>
          <a:endParaRPr lang="fr-FR" sz="1200" kern="1200" dirty="0"/>
        </a:p>
      </dsp:txBody>
      <dsp:txXfrm>
        <a:off x="3171775" y="0"/>
        <a:ext cx="877590" cy="365124"/>
      </dsp:txXfrm>
    </dsp:sp>
    <dsp:sp modelId="{56B9543B-0CB2-4BC7-931C-14EE9E24960A}">
      <dsp:nvSpPr>
        <dsp:cNvPr id="0" name=""/>
        <dsp:cNvSpPr/>
      </dsp:nvSpPr>
      <dsp:spPr>
        <a:xfrm>
          <a:off x="3983385"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 Gr: qté indéfinie</a:t>
          </a:r>
          <a:endParaRPr lang="fr-FR" sz="1200" kern="1200" dirty="0"/>
        </a:p>
      </dsp:txBody>
      <dsp:txXfrm>
        <a:off x="4165947" y="0"/>
        <a:ext cx="877590" cy="365124"/>
      </dsp:txXfrm>
    </dsp:sp>
    <dsp:sp modelId="{9FAE840A-45EF-4838-804D-7D38725257B5}">
      <dsp:nvSpPr>
        <dsp:cNvPr id="0" name=""/>
        <dsp:cNvSpPr/>
      </dsp:nvSpPr>
      <dsp:spPr>
        <a:xfrm>
          <a:off x="4977557" y="0"/>
          <a:ext cx="1242714" cy="36512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actions</a:t>
          </a:r>
          <a:endParaRPr lang="fr-FR" sz="1200" kern="1200" dirty="0"/>
        </a:p>
      </dsp:txBody>
      <dsp:txXfrm>
        <a:off x="5160119" y="0"/>
        <a:ext cx="877590" cy="365124"/>
      </dsp:txXfrm>
    </dsp:sp>
    <dsp:sp modelId="{2CC4FF6B-995D-4E35-BB3F-77D64CD4A0D0}">
      <dsp:nvSpPr>
        <dsp:cNvPr id="0" name=""/>
        <dsp:cNvSpPr/>
      </dsp:nvSpPr>
      <dsp:spPr>
        <a:xfrm>
          <a:off x="597172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 Gr: COD</a:t>
          </a:r>
          <a:endParaRPr lang="fr-FR" sz="1200" kern="1200" dirty="0"/>
        </a:p>
      </dsp:txBody>
      <dsp:txXfrm>
        <a:off x="6154291" y="0"/>
        <a:ext cx="877590" cy="365124"/>
      </dsp:txXfrm>
    </dsp:sp>
    <dsp:sp modelId="{E0020522-8D25-4C40-9ABB-B5A802558AAC}">
      <dsp:nvSpPr>
        <dsp:cNvPr id="0" name=""/>
        <dsp:cNvSpPr/>
      </dsp:nvSpPr>
      <dsp:spPr>
        <a:xfrm>
          <a:off x="6965900"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VIII. Gr: prés. progressif</a:t>
          </a:r>
          <a:endParaRPr lang="fr-FR" sz="1200" kern="1200" dirty="0"/>
        </a:p>
      </dsp:txBody>
      <dsp:txXfrm>
        <a:off x="7148462" y="0"/>
        <a:ext cx="877590" cy="365124"/>
      </dsp:txXfrm>
    </dsp:sp>
    <dsp:sp modelId="{6EE9DACF-3558-46D5-AD94-BB48E49F1489}">
      <dsp:nvSpPr>
        <dsp:cNvPr id="0" name=""/>
        <dsp:cNvSpPr/>
      </dsp:nvSpPr>
      <dsp:spPr>
        <a:xfrm>
          <a:off x="7960072"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connecteurs</a:t>
          </a:r>
          <a:endParaRPr lang="fr-FR" sz="1200" kern="1200" dirty="0"/>
        </a:p>
      </dsp:txBody>
      <dsp:txXfrm>
        <a:off x="8142634" y="0"/>
        <a:ext cx="877590" cy="365124"/>
      </dsp:txXfrm>
    </dsp:sp>
    <dsp:sp modelId="{B5879791-AD02-494D-9D78-6C22396A75B7}">
      <dsp:nvSpPr>
        <dsp:cNvPr id="0" name=""/>
        <dsp:cNvSpPr/>
      </dsp:nvSpPr>
      <dsp:spPr>
        <a:xfrm>
          <a:off x="8954244"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opinion</a:t>
          </a:r>
          <a:endParaRPr lang="fr-FR" sz="1200" kern="1200" dirty="0"/>
        </a:p>
      </dsp:txBody>
      <dsp:txXfrm>
        <a:off x="9136806" y="0"/>
        <a:ext cx="877590" cy="365124"/>
      </dsp:txXfrm>
    </dsp:sp>
    <dsp:sp modelId="{92430BDE-7174-4B03-866C-936903DF07F9}">
      <dsp:nvSpPr>
        <dsp:cNvPr id="0" name=""/>
        <dsp:cNvSpPr/>
      </dsp:nvSpPr>
      <dsp:spPr>
        <a:xfrm>
          <a:off x="9948416"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 Phonétique</a:t>
          </a:r>
          <a:endParaRPr lang="fr-FR" sz="1200" kern="1200" dirty="0"/>
        </a:p>
      </dsp:txBody>
      <dsp:txXfrm>
        <a:off x="10130978" y="0"/>
        <a:ext cx="877590" cy="365124"/>
      </dsp:txXfrm>
    </dsp:sp>
    <dsp:sp modelId="{2CB68F4E-D058-4ECE-8D28-436B2D71DCC9}">
      <dsp:nvSpPr>
        <dsp:cNvPr id="0" name=""/>
        <dsp:cNvSpPr/>
      </dsp:nvSpPr>
      <dsp:spPr>
        <a:xfrm>
          <a:off x="10942588"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XII. Production</a:t>
          </a:r>
          <a:endParaRPr lang="fr-FR" sz="1200" kern="1200" dirty="0"/>
        </a:p>
      </dsp:txBody>
      <dsp:txXfrm>
        <a:off x="11125150" y="0"/>
        <a:ext cx="877590" cy="365124"/>
      </dsp:txXfrm>
    </dsp:sp>
  </dsp:spTree>
</dsp:drawing>
</file>

<file path=ppt/diagrams/drawing7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6697" y="0"/>
          <a:ext cx="1242714" cy="365124"/>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 Starter</a:t>
          </a:r>
          <a:endParaRPr lang="fr-FR" sz="1200" kern="1200" dirty="0"/>
        </a:p>
      </dsp:txBody>
      <dsp:txXfrm>
        <a:off x="6697" y="0"/>
        <a:ext cx="1151433" cy="365124"/>
      </dsp:txXfrm>
    </dsp:sp>
    <dsp:sp modelId="{2F548C05-5D23-47B9-9153-0D08392EF497}">
      <dsp:nvSpPr>
        <dsp:cNvPr id="0" name=""/>
        <dsp:cNvSpPr/>
      </dsp:nvSpPr>
      <dsp:spPr>
        <a:xfrm>
          <a:off x="100086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 C. texte</a:t>
          </a:r>
          <a:endParaRPr lang="fr-FR" sz="1200" kern="1200" dirty="0"/>
        </a:p>
      </dsp:txBody>
      <dsp:txXfrm>
        <a:off x="1183431" y="0"/>
        <a:ext cx="877590" cy="365124"/>
      </dsp:txXfrm>
    </dsp:sp>
    <dsp:sp modelId="{07D5B92C-B88D-4097-96C2-28859F65CA7F}">
      <dsp:nvSpPr>
        <dsp:cNvPr id="0" name=""/>
        <dsp:cNvSpPr/>
      </dsp:nvSpPr>
      <dsp:spPr>
        <a:xfrm>
          <a:off x="1995041"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aliments</a:t>
          </a:r>
          <a:endParaRPr lang="fr-FR" sz="1200" kern="1200" dirty="0"/>
        </a:p>
      </dsp:txBody>
      <dsp:txXfrm>
        <a:off x="2177603" y="0"/>
        <a:ext cx="877590" cy="365124"/>
      </dsp:txXfrm>
    </dsp:sp>
    <dsp:sp modelId="{0BF32CFA-15F8-41C4-A152-C55FC3476C2D}">
      <dsp:nvSpPr>
        <dsp:cNvPr id="0" name=""/>
        <dsp:cNvSpPr/>
      </dsp:nvSpPr>
      <dsp:spPr>
        <a:xfrm>
          <a:off x="2989213"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IV. Gr: qté définie</a:t>
          </a:r>
          <a:endParaRPr lang="fr-FR" sz="1200" kern="1200" dirty="0"/>
        </a:p>
      </dsp:txBody>
      <dsp:txXfrm>
        <a:off x="3171775" y="0"/>
        <a:ext cx="877590" cy="365124"/>
      </dsp:txXfrm>
    </dsp:sp>
    <dsp:sp modelId="{56B9543B-0CB2-4BC7-931C-14EE9E24960A}">
      <dsp:nvSpPr>
        <dsp:cNvPr id="0" name=""/>
        <dsp:cNvSpPr/>
      </dsp:nvSpPr>
      <dsp:spPr>
        <a:xfrm>
          <a:off x="3983385"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 Gr: qté indéfinie</a:t>
          </a:r>
          <a:endParaRPr lang="fr-FR" sz="1200" kern="1200" dirty="0"/>
        </a:p>
      </dsp:txBody>
      <dsp:txXfrm>
        <a:off x="4165947" y="0"/>
        <a:ext cx="877590" cy="365124"/>
      </dsp:txXfrm>
    </dsp:sp>
    <dsp:sp modelId="{9FAE840A-45EF-4838-804D-7D38725257B5}">
      <dsp:nvSpPr>
        <dsp:cNvPr id="0" name=""/>
        <dsp:cNvSpPr/>
      </dsp:nvSpPr>
      <dsp:spPr>
        <a:xfrm>
          <a:off x="4977557" y="0"/>
          <a:ext cx="1242714" cy="36512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actions</a:t>
          </a:r>
          <a:endParaRPr lang="fr-FR" sz="1200" kern="1200" dirty="0"/>
        </a:p>
      </dsp:txBody>
      <dsp:txXfrm>
        <a:off x="5160119" y="0"/>
        <a:ext cx="877590" cy="365124"/>
      </dsp:txXfrm>
    </dsp:sp>
    <dsp:sp modelId="{2CC4FF6B-995D-4E35-BB3F-77D64CD4A0D0}">
      <dsp:nvSpPr>
        <dsp:cNvPr id="0" name=""/>
        <dsp:cNvSpPr/>
      </dsp:nvSpPr>
      <dsp:spPr>
        <a:xfrm>
          <a:off x="597172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 Gr: COD</a:t>
          </a:r>
          <a:endParaRPr lang="fr-FR" sz="1200" kern="1200" dirty="0"/>
        </a:p>
      </dsp:txBody>
      <dsp:txXfrm>
        <a:off x="6154291" y="0"/>
        <a:ext cx="877590" cy="365124"/>
      </dsp:txXfrm>
    </dsp:sp>
    <dsp:sp modelId="{E0020522-8D25-4C40-9ABB-B5A802558AAC}">
      <dsp:nvSpPr>
        <dsp:cNvPr id="0" name=""/>
        <dsp:cNvSpPr/>
      </dsp:nvSpPr>
      <dsp:spPr>
        <a:xfrm>
          <a:off x="6965900"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VIII. Gr: prés. progressif</a:t>
          </a:r>
          <a:endParaRPr lang="fr-FR" sz="1200" kern="1200" dirty="0"/>
        </a:p>
      </dsp:txBody>
      <dsp:txXfrm>
        <a:off x="7148462" y="0"/>
        <a:ext cx="877590" cy="365124"/>
      </dsp:txXfrm>
    </dsp:sp>
    <dsp:sp modelId="{6EE9DACF-3558-46D5-AD94-BB48E49F1489}">
      <dsp:nvSpPr>
        <dsp:cNvPr id="0" name=""/>
        <dsp:cNvSpPr/>
      </dsp:nvSpPr>
      <dsp:spPr>
        <a:xfrm>
          <a:off x="7960072"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connecteurs</a:t>
          </a:r>
          <a:endParaRPr lang="fr-FR" sz="1200" kern="1200" dirty="0"/>
        </a:p>
      </dsp:txBody>
      <dsp:txXfrm>
        <a:off x="8142634" y="0"/>
        <a:ext cx="877590" cy="365124"/>
      </dsp:txXfrm>
    </dsp:sp>
    <dsp:sp modelId="{B5879791-AD02-494D-9D78-6C22396A75B7}">
      <dsp:nvSpPr>
        <dsp:cNvPr id="0" name=""/>
        <dsp:cNvSpPr/>
      </dsp:nvSpPr>
      <dsp:spPr>
        <a:xfrm>
          <a:off x="8954244"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opinion</a:t>
          </a:r>
          <a:endParaRPr lang="fr-FR" sz="1200" kern="1200" dirty="0"/>
        </a:p>
      </dsp:txBody>
      <dsp:txXfrm>
        <a:off x="9136806" y="0"/>
        <a:ext cx="877590" cy="365124"/>
      </dsp:txXfrm>
    </dsp:sp>
    <dsp:sp modelId="{92430BDE-7174-4B03-866C-936903DF07F9}">
      <dsp:nvSpPr>
        <dsp:cNvPr id="0" name=""/>
        <dsp:cNvSpPr/>
      </dsp:nvSpPr>
      <dsp:spPr>
        <a:xfrm>
          <a:off x="9948416"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 Phonétique</a:t>
          </a:r>
          <a:endParaRPr lang="fr-FR" sz="1200" kern="1200" dirty="0"/>
        </a:p>
      </dsp:txBody>
      <dsp:txXfrm>
        <a:off x="10130978" y="0"/>
        <a:ext cx="877590" cy="365124"/>
      </dsp:txXfrm>
    </dsp:sp>
    <dsp:sp modelId="{2CB68F4E-D058-4ECE-8D28-436B2D71DCC9}">
      <dsp:nvSpPr>
        <dsp:cNvPr id="0" name=""/>
        <dsp:cNvSpPr/>
      </dsp:nvSpPr>
      <dsp:spPr>
        <a:xfrm>
          <a:off x="10942588"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XII. Production</a:t>
          </a:r>
          <a:endParaRPr lang="fr-FR" sz="1200" kern="1200" dirty="0"/>
        </a:p>
      </dsp:txBody>
      <dsp:txXfrm>
        <a:off x="11125150" y="0"/>
        <a:ext cx="877590" cy="365124"/>
      </dsp:txXfrm>
    </dsp:sp>
  </dsp:spTree>
</dsp:drawing>
</file>

<file path=ppt/diagrams/drawing7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6697" y="0"/>
          <a:ext cx="1242714" cy="365124"/>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 Starter</a:t>
          </a:r>
          <a:endParaRPr lang="fr-FR" sz="1200" kern="1200" dirty="0"/>
        </a:p>
      </dsp:txBody>
      <dsp:txXfrm>
        <a:off x="6697" y="0"/>
        <a:ext cx="1151433" cy="365124"/>
      </dsp:txXfrm>
    </dsp:sp>
    <dsp:sp modelId="{2F548C05-5D23-47B9-9153-0D08392EF497}">
      <dsp:nvSpPr>
        <dsp:cNvPr id="0" name=""/>
        <dsp:cNvSpPr/>
      </dsp:nvSpPr>
      <dsp:spPr>
        <a:xfrm>
          <a:off x="100086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 C. texte</a:t>
          </a:r>
          <a:endParaRPr lang="fr-FR" sz="1200" kern="1200" dirty="0"/>
        </a:p>
      </dsp:txBody>
      <dsp:txXfrm>
        <a:off x="1183431" y="0"/>
        <a:ext cx="877590" cy="365124"/>
      </dsp:txXfrm>
    </dsp:sp>
    <dsp:sp modelId="{07D5B92C-B88D-4097-96C2-28859F65CA7F}">
      <dsp:nvSpPr>
        <dsp:cNvPr id="0" name=""/>
        <dsp:cNvSpPr/>
      </dsp:nvSpPr>
      <dsp:spPr>
        <a:xfrm>
          <a:off x="1995041"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aliments</a:t>
          </a:r>
          <a:endParaRPr lang="fr-FR" sz="1200" kern="1200" dirty="0"/>
        </a:p>
      </dsp:txBody>
      <dsp:txXfrm>
        <a:off x="2177603" y="0"/>
        <a:ext cx="877590" cy="365124"/>
      </dsp:txXfrm>
    </dsp:sp>
    <dsp:sp modelId="{0BF32CFA-15F8-41C4-A152-C55FC3476C2D}">
      <dsp:nvSpPr>
        <dsp:cNvPr id="0" name=""/>
        <dsp:cNvSpPr/>
      </dsp:nvSpPr>
      <dsp:spPr>
        <a:xfrm>
          <a:off x="2989213"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IV. Gr: qté définie</a:t>
          </a:r>
          <a:endParaRPr lang="fr-FR" sz="1200" kern="1200" dirty="0"/>
        </a:p>
      </dsp:txBody>
      <dsp:txXfrm>
        <a:off x="3171775" y="0"/>
        <a:ext cx="877590" cy="365124"/>
      </dsp:txXfrm>
    </dsp:sp>
    <dsp:sp modelId="{56B9543B-0CB2-4BC7-931C-14EE9E24960A}">
      <dsp:nvSpPr>
        <dsp:cNvPr id="0" name=""/>
        <dsp:cNvSpPr/>
      </dsp:nvSpPr>
      <dsp:spPr>
        <a:xfrm>
          <a:off x="3983385"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 Gr: qté indéfinie</a:t>
          </a:r>
          <a:endParaRPr lang="fr-FR" sz="1200" kern="1200" dirty="0"/>
        </a:p>
      </dsp:txBody>
      <dsp:txXfrm>
        <a:off x="4165947" y="0"/>
        <a:ext cx="877590" cy="365124"/>
      </dsp:txXfrm>
    </dsp:sp>
    <dsp:sp modelId="{9FAE840A-45EF-4838-804D-7D38725257B5}">
      <dsp:nvSpPr>
        <dsp:cNvPr id="0" name=""/>
        <dsp:cNvSpPr/>
      </dsp:nvSpPr>
      <dsp:spPr>
        <a:xfrm>
          <a:off x="4977557" y="0"/>
          <a:ext cx="1242714" cy="36512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actions</a:t>
          </a:r>
          <a:endParaRPr lang="fr-FR" sz="1200" kern="1200" dirty="0"/>
        </a:p>
      </dsp:txBody>
      <dsp:txXfrm>
        <a:off x="5160119" y="0"/>
        <a:ext cx="877590" cy="365124"/>
      </dsp:txXfrm>
    </dsp:sp>
    <dsp:sp modelId="{2CC4FF6B-995D-4E35-BB3F-77D64CD4A0D0}">
      <dsp:nvSpPr>
        <dsp:cNvPr id="0" name=""/>
        <dsp:cNvSpPr/>
      </dsp:nvSpPr>
      <dsp:spPr>
        <a:xfrm>
          <a:off x="597172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 Gr: COD</a:t>
          </a:r>
          <a:endParaRPr lang="fr-FR" sz="1200" kern="1200" dirty="0"/>
        </a:p>
      </dsp:txBody>
      <dsp:txXfrm>
        <a:off x="6154291" y="0"/>
        <a:ext cx="877590" cy="365124"/>
      </dsp:txXfrm>
    </dsp:sp>
    <dsp:sp modelId="{E0020522-8D25-4C40-9ABB-B5A802558AAC}">
      <dsp:nvSpPr>
        <dsp:cNvPr id="0" name=""/>
        <dsp:cNvSpPr/>
      </dsp:nvSpPr>
      <dsp:spPr>
        <a:xfrm>
          <a:off x="6965900"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VIII. Gr: prés. progressif</a:t>
          </a:r>
          <a:endParaRPr lang="fr-FR" sz="1200" kern="1200" dirty="0"/>
        </a:p>
      </dsp:txBody>
      <dsp:txXfrm>
        <a:off x="7148462" y="0"/>
        <a:ext cx="877590" cy="365124"/>
      </dsp:txXfrm>
    </dsp:sp>
    <dsp:sp modelId="{6EE9DACF-3558-46D5-AD94-BB48E49F1489}">
      <dsp:nvSpPr>
        <dsp:cNvPr id="0" name=""/>
        <dsp:cNvSpPr/>
      </dsp:nvSpPr>
      <dsp:spPr>
        <a:xfrm>
          <a:off x="7960072"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connecteurs</a:t>
          </a:r>
          <a:endParaRPr lang="fr-FR" sz="1200" kern="1200" dirty="0"/>
        </a:p>
      </dsp:txBody>
      <dsp:txXfrm>
        <a:off x="8142634" y="0"/>
        <a:ext cx="877590" cy="365124"/>
      </dsp:txXfrm>
    </dsp:sp>
    <dsp:sp modelId="{B5879791-AD02-494D-9D78-6C22396A75B7}">
      <dsp:nvSpPr>
        <dsp:cNvPr id="0" name=""/>
        <dsp:cNvSpPr/>
      </dsp:nvSpPr>
      <dsp:spPr>
        <a:xfrm>
          <a:off x="8954244"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opinion</a:t>
          </a:r>
          <a:endParaRPr lang="fr-FR" sz="1200" kern="1200" dirty="0"/>
        </a:p>
      </dsp:txBody>
      <dsp:txXfrm>
        <a:off x="9136806" y="0"/>
        <a:ext cx="877590" cy="365124"/>
      </dsp:txXfrm>
    </dsp:sp>
    <dsp:sp modelId="{92430BDE-7174-4B03-866C-936903DF07F9}">
      <dsp:nvSpPr>
        <dsp:cNvPr id="0" name=""/>
        <dsp:cNvSpPr/>
      </dsp:nvSpPr>
      <dsp:spPr>
        <a:xfrm>
          <a:off x="9948416"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 Phonétique</a:t>
          </a:r>
          <a:endParaRPr lang="fr-FR" sz="1200" kern="1200" dirty="0"/>
        </a:p>
      </dsp:txBody>
      <dsp:txXfrm>
        <a:off x="10130978" y="0"/>
        <a:ext cx="877590" cy="365124"/>
      </dsp:txXfrm>
    </dsp:sp>
    <dsp:sp modelId="{2CB68F4E-D058-4ECE-8D28-436B2D71DCC9}">
      <dsp:nvSpPr>
        <dsp:cNvPr id="0" name=""/>
        <dsp:cNvSpPr/>
      </dsp:nvSpPr>
      <dsp:spPr>
        <a:xfrm>
          <a:off x="10942588"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XII. Production</a:t>
          </a:r>
          <a:endParaRPr lang="fr-FR" sz="1200" kern="1200" dirty="0"/>
        </a:p>
      </dsp:txBody>
      <dsp:txXfrm>
        <a:off x="11125150" y="0"/>
        <a:ext cx="877590" cy="365124"/>
      </dsp:txXfrm>
    </dsp:sp>
  </dsp:spTree>
</dsp:drawing>
</file>

<file path=ppt/diagrams/drawing7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6697" y="0"/>
          <a:ext cx="1242714" cy="365124"/>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 Starter</a:t>
          </a:r>
          <a:endParaRPr lang="fr-FR" sz="1200" kern="1200" dirty="0"/>
        </a:p>
      </dsp:txBody>
      <dsp:txXfrm>
        <a:off x="6697" y="0"/>
        <a:ext cx="1151433" cy="365124"/>
      </dsp:txXfrm>
    </dsp:sp>
    <dsp:sp modelId="{2F548C05-5D23-47B9-9153-0D08392EF497}">
      <dsp:nvSpPr>
        <dsp:cNvPr id="0" name=""/>
        <dsp:cNvSpPr/>
      </dsp:nvSpPr>
      <dsp:spPr>
        <a:xfrm>
          <a:off x="100086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 C. texte</a:t>
          </a:r>
          <a:endParaRPr lang="fr-FR" sz="1200" kern="1200" dirty="0"/>
        </a:p>
      </dsp:txBody>
      <dsp:txXfrm>
        <a:off x="1183431" y="0"/>
        <a:ext cx="877590" cy="365124"/>
      </dsp:txXfrm>
    </dsp:sp>
    <dsp:sp modelId="{07D5B92C-B88D-4097-96C2-28859F65CA7F}">
      <dsp:nvSpPr>
        <dsp:cNvPr id="0" name=""/>
        <dsp:cNvSpPr/>
      </dsp:nvSpPr>
      <dsp:spPr>
        <a:xfrm>
          <a:off x="1995041"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aliments</a:t>
          </a:r>
          <a:endParaRPr lang="fr-FR" sz="1200" kern="1200" dirty="0"/>
        </a:p>
      </dsp:txBody>
      <dsp:txXfrm>
        <a:off x="2177603" y="0"/>
        <a:ext cx="877590" cy="365124"/>
      </dsp:txXfrm>
    </dsp:sp>
    <dsp:sp modelId="{0BF32CFA-15F8-41C4-A152-C55FC3476C2D}">
      <dsp:nvSpPr>
        <dsp:cNvPr id="0" name=""/>
        <dsp:cNvSpPr/>
      </dsp:nvSpPr>
      <dsp:spPr>
        <a:xfrm>
          <a:off x="2989213"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IV. Gr: qté définie</a:t>
          </a:r>
          <a:endParaRPr lang="fr-FR" sz="1200" kern="1200" dirty="0"/>
        </a:p>
      </dsp:txBody>
      <dsp:txXfrm>
        <a:off x="3171775" y="0"/>
        <a:ext cx="877590" cy="365124"/>
      </dsp:txXfrm>
    </dsp:sp>
    <dsp:sp modelId="{56B9543B-0CB2-4BC7-931C-14EE9E24960A}">
      <dsp:nvSpPr>
        <dsp:cNvPr id="0" name=""/>
        <dsp:cNvSpPr/>
      </dsp:nvSpPr>
      <dsp:spPr>
        <a:xfrm>
          <a:off x="3983385"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 Gr: qté indéfinie</a:t>
          </a:r>
          <a:endParaRPr lang="fr-FR" sz="1200" kern="1200" dirty="0"/>
        </a:p>
      </dsp:txBody>
      <dsp:txXfrm>
        <a:off x="4165947" y="0"/>
        <a:ext cx="877590" cy="365124"/>
      </dsp:txXfrm>
    </dsp:sp>
    <dsp:sp modelId="{9FAE840A-45EF-4838-804D-7D38725257B5}">
      <dsp:nvSpPr>
        <dsp:cNvPr id="0" name=""/>
        <dsp:cNvSpPr/>
      </dsp:nvSpPr>
      <dsp:spPr>
        <a:xfrm>
          <a:off x="4977557" y="0"/>
          <a:ext cx="1242714" cy="36512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actions</a:t>
          </a:r>
          <a:endParaRPr lang="fr-FR" sz="1200" kern="1200" dirty="0"/>
        </a:p>
      </dsp:txBody>
      <dsp:txXfrm>
        <a:off x="5160119" y="0"/>
        <a:ext cx="877590" cy="365124"/>
      </dsp:txXfrm>
    </dsp:sp>
    <dsp:sp modelId="{2CC4FF6B-995D-4E35-BB3F-77D64CD4A0D0}">
      <dsp:nvSpPr>
        <dsp:cNvPr id="0" name=""/>
        <dsp:cNvSpPr/>
      </dsp:nvSpPr>
      <dsp:spPr>
        <a:xfrm>
          <a:off x="597172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 Gr: COD</a:t>
          </a:r>
          <a:endParaRPr lang="fr-FR" sz="1200" kern="1200" dirty="0"/>
        </a:p>
      </dsp:txBody>
      <dsp:txXfrm>
        <a:off x="6154291" y="0"/>
        <a:ext cx="877590" cy="365124"/>
      </dsp:txXfrm>
    </dsp:sp>
    <dsp:sp modelId="{E0020522-8D25-4C40-9ABB-B5A802558AAC}">
      <dsp:nvSpPr>
        <dsp:cNvPr id="0" name=""/>
        <dsp:cNvSpPr/>
      </dsp:nvSpPr>
      <dsp:spPr>
        <a:xfrm>
          <a:off x="6965900"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VIII. Gr: prés. progressif</a:t>
          </a:r>
          <a:endParaRPr lang="fr-FR" sz="1200" kern="1200" dirty="0"/>
        </a:p>
      </dsp:txBody>
      <dsp:txXfrm>
        <a:off x="7148462" y="0"/>
        <a:ext cx="877590" cy="365124"/>
      </dsp:txXfrm>
    </dsp:sp>
    <dsp:sp modelId="{6EE9DACF-3558-46D5-AD94-BB48E49F1489}">
      <dsp:nvSpPr>
        <dsp:cNvPr id="0" name=""/>
        <dsp:cNvSpPr/>
      </dsp:nvSpPr>
      <dsp:spPr>
        <a:xfrm>
          <a:off x="7960072"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connecteurs</a:t>
          </a:r>
          <a:endParaRPr lang="fr-FR" sz="1200" kern="1200" dirty="0"/>
        </a:p>
      </dsp:txBody>
      <dsp:txXfrm>
        <a:off x="8142634" y="0"/>
        <a:ext cx="877590" cy="365124"/>
      </dsp:txXfrm>
    </dsp:sp>
    <dsp:sp modelId="{B5879791-AD02-494D-9D78-6C22396A75B7}">
      <dsp:nvSpPr>
        <dsp:cNvPr id="0" name=""/>
        <dsp:cNvSpPr/>
      </dsp:nvSpPr>
      <dsp:spPr>
        <a:xfrm>
          <a:off x="8954244"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opinion</a:t>
          </a:r>
          <a:endParaRPr lang="fr-FR" sz="1200" kern="1200" dirty="0"/>
        </a:p>
      </dsp:txBody>
      <dsp:txXfrm>
        <a:off x="9136806" y="0"/>
        <a:ext cx="877590" cy="365124"/>
      </dsp:txXfrm>
    </dsp:sp>
    <dsp:sp modelId="{92430BDE-7174-4B03-866C-936903DF07F9}">
      <dsp:nvSpPr>
        <dsp:cNvPr id="0" name=""/>
        <dsp:cNvSpPr/>
      </dsp:nvSpPr>
      <dsp:spPr>
        <a:xfrm>
          <a:off x="9948416"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 Phonétique</a:t>
          </a:r>
          <a:endParaRPr lang="fr-FR" sz="1200" kern="1200" dirty="0"/>
        </a:p>
      </dsp:txBody>
      <dsp:txXfrm>
        <a:off x="10130978" y="0"/>
        <a:ext cx="877590" cy="365124"/>
      </dsp:txXfrm>
    </dsp:sp>
    <dsp:sp modelId="{2CB68F4E-D058-4ECE-8D28-436B2D71DCC9}">
      <dsp:nvSpPr>
        <dsp:cNvPr id="0" name=""/>
        <dsp:cNvSpPr/>
      </dsp:nvSpPr>
      <dsp:spPr>
        <a:xfrm>
          <a:off x="10942588"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XII. Production</a:t>
          </a:r>
          <a:endParaRPr lang="fr-FR" sz="1200" kern="1200" dirty="0"/>
        </a:p>
      </dsp:txBody>
      <dsp:txXfrm>
        <a:off x="11125150" y="0"/>
        <a:ext cx="877590" cy="365124"/>
      </dsp:txXfrm>
    </dsp:sp>
  </dsp:spTree>
</dsp:drawing>
</file>

<file path=ppt/diagrams/drawing7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859561-4C40-474F-B39B-EAFCBBA049A0}">
      <dsp:nvSpPr>
        <dsp:cNvPr id="0" name=""/>
        <dsp:cNvSpPr/>
      </dsp:nvSpPr>
      <dsp:spPr>
        <a:xfrm>
          <a:off x="2297" y="0"/>
          <a:ext cx="3574968" cy="3054461"/>
        </a:xfrm>
        <a:prstGeom prst="roundRect">
          <a:avLst>
            <a:gd name="adj" fmla="val 10000"/>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8016" tIns="128016" rIns="128016" bIns="128016" numCol="1" spcCol="1270" rtlCol="0" anchor="t" anchorCtr="0">
          <a:noAutofit/>
        </a:bodyPr>
        <a:lstStyle/>
        <a:p>
          <a:pPr marL="0" lvl="0" indent="0" algn="ctr" defTabSz="800100" rtl="0">
            <a:lnSpc>
              <a:spcPct val="90000"/>
            </a:lnSpc>
            <a:spcBef>
              <a:spcPct val="0"/>
            </a:spcBef>
            <a:spcAft>
              <a:spcPct val="35000"/>
            </a:spcAft>
            <a:buNone/>
          </a:pPr>
          <a:r>
            <a:rPr lang="fr-FR" sz="1800" b="1" kern="1200" noProof="0" dirty="0"/>
            <a:t>Vocabulaire</a:t>
          </a:r>
        </a:p>
        <a:p>
          <a:pPr marL="0" lvl="0" indent="0" algn="ctr" defTabSz="800100" rtl="0">
            <a:lnSpc>
              <a:spcPct val="90000"/>
            </a:lnSpc>
            <a:spcBef>
              <a:spcPct val="0"/>
            </a:spcBef>
            <a:spcAft>
              <a:spcPct val="35000"/>
            </a:spcAft>
            <a:buNone/>
          </a:pPr>
          <a:r>
            <a:rPr lang="fr-FR" sz="1800" b="0" strike="sngStrike" kern="1200" noProof="0" dirty="0"/>
            <a:t>- Les aliments</a:t>
          </a:r>
        </a:p>
        <a:p>
          <a:pPr marL="0" lvl="0" indent="0" algn="ctr" defTabSz="800100" rtl="0">
            <a:lnSpc>
              <a:spcPct val="90000"/>
            </a:lnSpc>
            <a:spcBef>
              <a:spcPct val="0"/>
            </a:spcBef>
            <a:spcAft>
              <a:spcPct val="35000"/>
            </a:spcAft>
            <a:buNone/>
          </a:pPr>
          <a:r>
            <a:rPr lang="fr-FR" sz="1800" b="0" strike="sngStrike" kern="1200" noProof="0" dirty="0"/>
            <a:t>- Les actions en cuisine</a:t>
          </a:r>
        </a:p>
        <a:p>
          <a:pPr marL="0" lvl="0" indent="0" algn="ctr" defTabSz="800100" rtl="0">
            <a:lnSpc>
              <a:spcPct val="90000"/>
            </a:lnSpc>
            <a:spcBef>
              <a:spcPct val="0"/>
            </a:spcBef>
            <a:spcAft>
              <a:spcPct val="35000"/>
            </a:spcAft>
            <a:buNone/>
          </a:pPr>
          <a:r>
            <a:rPr lang="fr-FR" sz="1800" b="0" strike="noStrike" kern="1200" noProof="0" dirty="0"/>
            <a:t>- Donner une opinion</a:t>
          </a:r>
          <a:endParaRPr lang="fr-FR" sz="1800" b="0" strike="sngStrike" kern="1200" noProof="0" dirty="0"/>
        </a:p>
      </dsp:txBody>
      <dsp:txXfrm>
        <a:off x="2297" y="1221784"/>
        <a:ext cx="3574968" cy="1221784"/>
      </dsp:txXfrm>
    </dsp:sp>
    <dsp:sp modelId="{279DFE09-28EE-48A2-B192-FFEC93ADF17D}">
      <dsp:nvSpPr>
        <dsp:cNvPr id="0" name=""/>
        <dsp:cNvSpPr/>
      </dsp:nvSpPr>
      <dsp:spPr>
        <a:xfrm>
          <a:off x="1281214" y="183267"/>
          <a:ext cx="1017135" cy="1017135"/>
        </a:xfrm>
        <a:prstGeom prst="ellipse">
          <a:avLst/>
        </a:prstGeom>
        <a:blipFill>
          <a:blip xmlns:r="http://schemas.openxmlformats.org/officeDocument/2006/relationships" r:embed="rId1"/>
          <a:srcRect/>
          <a:stretch>
            <a:fillRect t="-4000" b="-4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B1E9EF9-0CB9-46C8-B218-BE1DCDA76ADC}">
      <dsp:nvSpPr>
        <dsp:cNvPr id="0" name=""/>
        <dsp:cNvSpPr/>
      </dsp:nvSpPr>
      <dsp:spPr>
        <a:xfrm>
          <a:off x="3684515" y="0"/>
          <a:ext cx="3574968" cy="3054461"/>
        </a:xfrm>
        <a:prstGeom prst="roundRect">
          <a:avLst>
            <a:gd name="adj" fmla="val 10000"/>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8016" tIns="128016" rIns="128016" bIns="128016" numCol="1" spcCol="1270" rtlCol="0" anchor="t" anchorCtr="0">
          <a:noAutofit/>
        </a:bodyPr>
        <a:lstStyle/>
        <a:p>
          <a:pPr marL="0" lvl="0" indent="0" algn="ctr" defTabSz="800100" rtl="0">
            <a:lnSpc>
              <a:spcPct val="90000"/>
            </a:lnSpc>
            <a:spcBef>
              <a:spcPct val="0"/>
            </a:spcBef>
            <a:spcAft>
              <a:spcPct val="35000"/>
            </a:spcAft>
            <a:buNone/>
          </a:pPr>
          <a:r>
            <a:rPr lang="fr-FR" sz="1800" b="1" kern="1200" noProof="0" dirty="0"/>
            <a:t>Grammaire</a:t>
          </a:r>
        </a:p>
        <a:p>
          <a:pPr marL="0" lvl="0" indent="0" algn="ctr" defTabSz="800100" rtl="0">
            <a:lnSpc>
              <a:spcPct val="90000"/>
            </a:lnSpc>
            <a:spcBef>
              <a:spcPct val="0"/>
            </a:spcBef>
            <a:spcAft>
              <a:spcPct val="35000"/>
            </a:spcAft>
            <a:buNone/>
          </a:pPr>
          <a:r>
            <a:rPr lang="fr-FR" sz="1800" b="0" strike="sngStrike" kern="1200" noProof="0" dirty="0">
              <a:solidFill>
                <a:schemeClr val="bg1"/>
              </a:solidFill>
            </a:rPr>
            <a:t>- La quantité (définie/indéfinie)</a:t>
          </a:r>
        </a:p>
        <a:p>
          <a:pPr marL="0" lvl="0" indent="0" algn="ctr" defTabSz="800100" rtl="0">
            <a:lnSpc>
              <a:spcPct val="90000"/>
            </a:lnSpc>
            <a:spcBef>
              <a:spcPct val="0"/>
            </a:spcBef>
            <a:spcAft>
              <a:spcPct val="35000"/>
            </a:spcAft>
            <a:buNone/>
          </a:pPr>
          <a:r>
            <a:rPr lang="fr-FR" sz="1800" b="0" kern="1200" noProof="0" dirty="0"/>
            <a:t>- Les pronoms compléments</a:t>
          </a:r>
        </a:p>
        <a:p>
          <a:pPr marL="0" lvl="0" indent="0" algn="ctr" defTabSz="800100" rtl="0">
            <a:lnSpc>
              <a:spcPct val="90000"/>
            </a:lnSpc>
            <a:spcBef>
              <a:spcPct val="0"/>
            </a:spcBef>
            <a:spcAft>
              <a:spcPct val="35000"/>
            </a:spcAft>
            <a:buNone/>
          </a:pPr>
          <a:r>
            <a:rPr lang="fr-FR" sz="1800" b="0" kern="1200" noProof="0" dirty="0"/>
            <a:t>- Le présent progressif</a:t>
          </a:r>
        </a:p>
        <a:p>
          <a:pPr marL="0" lvl="0" indent="0" algn="ctr" defTabSz="800100" rtl="0">
            <a:lnSpc>
              <a:spcPct val="90000"/>
            </a:lnSpc>
            <a:spcBef>
              <a:spcPct val="0"/>
            </a:spcBef>
            <a:spcAft>
              <a:spcPct val="35000"/>
            </a:spcAft>
            <a:buNone/>
          </a:pPr>
          <a:r>
            <a:rPr lang="fr-FR" sz="1800" b="0" kern="1200" noProof="0" dirty="0"/>
            <a:t>- La chronologie</a:t>
          </a:r>
        </a:p>
      </dsp:txBody>
      <dsp:txXfrm>
        <a:off x="3684515" y="1221784"/>
        <a:ext cx="3574968" cy="1221784"/>
      </dsp:txXfrm>
    </dsp:sp>
    <dsp:sp modelId="{112E1D68-647B-46C7-AF2C-FF0A84DB584F}">
      <dsp:nvSpPr>
        <dsp:cNvPr id="0" name=""/>
        <dsp:cNvSpPr/>
      </dsp:nvSpPr>
      <dsp:spPr>
        <a:xfrm>
          <a:off x="4954674" y="269663"/>
          <a:ext cx="1017135" cy="1017135"/>
        </a:xfrm>
        <a:prstGeom prst="ellipse">
          <a:avLst/>
        </a:prstGeom>
        <a:blipFill>
          <a:blip xmlns:r="http://schemas.openxmlformats.org/officeDocument/2006/relationships" r:embed="rId2"/>
          <a:srcRect/>
          <a:stretch>
            <a:fillRect l="-26000" r="-26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B763F694-AEA6-4A82-AF9F-266D99C859B4}">
      <dsp:nvSpPr>
        <dsp:cNvPr id="0" name=""/>
        <dsp:cNvSpPr/>
      </dsp:nvSpPr>
      <dsp:spPr>
        <a:xfrm>
          <a:off x="7366733" y="0"/>
          <a:ext cx="3574968" cy="3054461"/>
        </a:xfrm>
        <a:prstGeom prst="roundRect">
          <a:avLst>
            <a:gd name="adj" fmla="val 10000"/>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8016" tIns="128016" rIns="128016" bIns="128016" numCol="1" spcCol="1270" rtlCol="0" anchor="t" anchorCtr="0">
          <a:noAutofit/>
        </a:bodyPr>
        <a:lstStyle/>
        <a:p>
          <a:pPr marL="0" lvl="0" indent="0" algn="ctr" defTabSz="800100" rtl="0">
            <a:lnSpc>
              <a:spcPct val="90000"/>
            </a:lnSpc>
            <a:spcBef>
              <a:spcPct val="0"/>
            </a:spcBef>
            <a:spcAft>
              <a:spcPct val="35000"/>
            </a:spcAft>
            <a:buNone/>
          </a:pPr>
          <a:r>
            <a:rPr lang="fr-FR" sz="1800" b="1" kern="1200" noProof="0" dirty="0"/>
            <a:t>Culture</a:t>
          </a:r>
        </a:p>
        <a:p>
          <a:pPr marL="0" lvl="0" indent="0" algn="ctr" defTabSz="800100" rtl="0">
            <a:lnSpc>
              <a:spcPct val="90000"/>
            </a:lnSpc>
            <a:spcBef>
              <a:spcPct val="0"/>
            </a:spcBef>
            <a:spcAft>
              <a:spcPct val="35000"/>
            </a:spcAft>
            <a:buNone/>
          </a:pPr>
          <a:r>
            <a:rPr lang="fr-FR" sz="1800" b="0" strike="sngStrike" kern="1200" noProof="0" dirty="0"/>
            <a:t>- Les recettes les plus populaires en France</a:t>
          </a:r>
        </a:p>
      </dsp:txBody>
      <dsp:txXfrm>
        <a:off x="7366733" y="1221784"/>
        <a:ext cx="3574968" cy="1221784"/>
      </dsp:txXfrm>
    </dsp:sp>
    <dsp:sp modelId="{6D76E5FF-7D2E-406A-B668-9F0EAFB414C8}">
      <dsp:nvSpPr>
        <dsp:cNvPr id="0" name=""/>
        <dsp:cNvSpPr/>
      </dsp:nvSpPr>
      <dsp:spPr>
        <a:xfrm>
          <a:off x="8645650" y="183267"/>
          <a:ext cx="1017135" cy="1017135"/>
        </a:xfrm>
        <a:prstGeom prst="ellipse">
          <a:avLst/>
        </a:prstGeom>
        <a:blipFill>
          <a:blip xmlns:r="http://schemas.openxmlformats.org/officeDocument/2006/relationships" r:embed="rId3"/>
          <a:srcRect/>
          <a:stretch>
            <a:fillRect/>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3EE7165-49A2-4209-A007-09C882F50B45}">
      <dsp:nvSpPr>
        <dsp:cNvPr id="0" name=""/>
        <dsp:cNvSpPr/>
      </dsp:nvSpPr>
      <dsp:spPr>
        <a:xfrm>
          <a:off x="399399" y="3046607"/>
          <a:ext cx="10128488" cy="7853"/>
        </a:xfrm>
        <a:prstGeom prst="leftRightArrow">
          <a:avLst/>
        </a:prstGeom>
        <a:solidFill>
          <a:schemeClr val="accent2">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Tree>
</dsp:drawing>
</file>

<file path=ppt/diagrams/drawing7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6697" y="0"/>
          <a:ext cx="1242714" cy="365124"/>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 Starter</a:t>
          </a:r>
          <a:endParaRPr lang="fr-FR" sz="1200" kern="1200" dirty="0"/>
        </a:p>
      </dsp:txBody>
      <dsp:txXfrm>
        <a:off x="6697" y="0"/>
        <a:ext cx="1151433" cy="365124"/>
      </dsp:txXfrm>
    </dsp:sp>
    <dsp:sp modelId="{2F548C05-5D23-47B9-9153-0D08392EF497}">
      <dsp:nvSpPr>
        <dsp:cNvPr id="0" name=""/>
        <dsp:cNvSpPr/>
      </dsp:nvSpPr>
      <dsp:spPr>
        <a:xfrm>
          <a:off x="100086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 C. texte</a:t>
          </a:r>
          <a:endParaRPr lang="fr-FR" sz="1200" kern="1200" dirty="0"/>
        </a:p>
      </dsp:txBody>
      <dsp:txXfrm>
        <a:off x="1183431" y="0"/>
        <a:ext cx="877590" cy="365124"/>
      </dsp:txXfrm>
    </dsp:sp>
    <dsp:sp modelId="{07D5B92C-B88D-4097-96C2-28859F65CA7F}">
      <dsp:nvSpPr>
        <dsp:cNvPr id="0" name=""/>
        <dsp:cNvSpPr/>
      </dsp:nvSpPr>
      <dsp:spPr>
        <a:xfrm>
          <a:off x="1995041"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aliments</a:t>
          </a:r>
          <a:endParaRPr lang="fr-FR" sz="1200" kern="1200" dirty="0"/>
        </a:p>
      </dsp:txBody>
      <dsp:txXfrm>
        <a:off x="2177603" y="0"/>
        <a:ext cx="877590" cy="365124"/>
      </dsp:txXfrm>
    </dsp:sp>
    <dsp:sp modelId="{0BF32CFA-15F8-41C4-A152-C55FC3476C2D}">
      <dsp:nvSpPr>
        <dsp:cNvPr id="0" name=""/>
        <dsp:cNvSpPr/>
      </dsp:nvSpPr>
      <dsp:spPr>
        <a:xfrm>
          <a:off x="2989213"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IV. Gr: qté définie</a:t>
          </a:r>
          <a:endParaRPr lang="fr-FR" sz="1200" kern="1200" dirty="0"/>
        </a:p>
      </dsp:txBody>
      <dsp:txXfrm>
        <a:off x="3171775" y="0"/>
        <a:ext cx="877590" cy="365124"/>
      </dsp:txXfrm>
    </dsp:sp>
    <dsp:sp modelId="{56B9543B-0CB2-4BC7-931C-14EE9E24960A}">
      <dsp:nvSpPr>
        <dsp:cNvPr id="0" name=""/>
        <dsp:cNvSpPr/>
      </dsp:nvSpPr>
      <dsp:spPr>
        <a:xfrm>
          <a:off x="3983385"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 Gr: qté indéfinie</a:t>
          </a:r>
          <a:endParaRPr lang="fr-FR" sz="1200" kern="1200" dirty="0"/>
        </a:p>
      </dsp:txBody>
      <dsp:txXfrm>
        <a:off x="4165947" y="0"/>
        <a:ext cx="877590" cy="365124"/>
      </dsp:txXfrm>
    </dsp:sp>
    <dsp:sp modelId="{9FAE840A-45EF-4838-804D-7D38725257B5}">
      <dsp:nvSpPr>
        <dsp:cNvPr id="0" name=""/>
        <dsp:cNvSpPr/>
      </dsp:nvSpPr>
      <dsp:spPr>
        <a:xfrm>
          <a:off x="4977557"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actions</a:t>
          </a:r>
          <a:endParaRPr lang="fr-FR" sz="1200" kern="1200" dirty="0"/>
        </a:p>
      </dsp:txBody>
      <dsp:txXfrm>
        <a:off x="5160119" y="0"/>
        <a:ext cx="877590" cy="365124"/>
      </dsp:txXfrm>
    </dsp:sp>
    <dsp:sp modelId="{2CC4FF6B-995D-4E35-BB3F-77D64CD4A0D0}">
      <dsp:nvSpPr>
        <dsp:cNvPr id="0" name=""/>
        <dsp:cNvSpPr/>
      </dsp:nvSpPr>
      <dsp:spPr>
        <a:xfrm>
          <a:off x="5971729" y="0"/>
          <a:ext cx="1242714" cy="36512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 Gr: COD</a:t>
          </a:r>
          <a:endParaRPr lang="fr-FR" sz="1200" kern="1200" dirty="0"/>
        </a:p>
      </dsp:txBody>
      <dsp:txXfrm>
        <a:off x="6154291" y="0"/>
        <a:ext cx="877590" cy="365124"/>
      </dsp:txXfrm>
    </dsp:sp>
    <dsp:sp modelId="{E0020522-8D25-4C40-9ABB-B5A802558AAC}">
      <dsp:nvSpPr>
        <dsp:cNvPr id="0" name=""/>
        <dsp:cNvSpPr/>
      </dsp:nvSpPr>
      <dsp:spPr>
        <a:xfrm>
          <a:off x="6965900"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VIII. Gr: prés. progressif</a:t>
          </a:r>
          <a:endParaRPr lang="fr-FR" sz="1200" kern="1200" dirty="0"/>
        </a:p>
      </dsp:txBody>
      <dsp:txXfrm>
        <a:off x="7148462" y="0"/>
        <a:ext cx="877590" cy="365124"/>
      </dsp:txXfrm>
    </dsp:sp>
    <dsp:sp modelId="{6EE9DACF-3558-46D5-AD94-BB48E49F1489}">
      <dsp:nvSpPr>
        <dsp:cNvPr id="0" name=""/>
        <dsp:cNvSpPr/>
      </dsp:nvSpPr>
      <dsp:spPr>
        <a:xfrm>
          <a:off x="7960072"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connecteurs</a:t>
          </a:r>
          <a:endParaRPr lang="fr-FR" sz="1200" kern="1200" dirty="0"/>
        </a:p>
      </dsp:txBody>
      <dsp:txXfrm>
        <a:off x="8142634" y="0"/>
        <a:ext cx="877590" cy="365124"/>
      </dsp:txXfrm>
    </dsp:sp>
    <dsp:sp modelId="{B5879791-AD02-494D-9D78-6C22396A75B7}">
      <dsp:nvSpPr>
        <dsp:cNvPr id="0" name=""/>
        <dsp:cNvSpPr/>
      </dsp:nvSpPr>
      <dsp:spPr>
        <a:xfrm>
          <a:off x="8954244"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opinion</a:t>
          </a:r>
          <a:endParaRPr lang="fr-FR" sz="1200" kern="1200" dirty="0"/>
        </a:p>
      </dsp:txBody>
      <dsp:txXfrm>
        <a:off x="9136806" y="0"/>
        <a:ext cx="877590" cy="365124"/>
      </dsp:txXfrm>
    </dsp:sp>
    <dsp:sp modelId="{92430BDE-7174-4B03-866C-936903DF07F9}">
      <dsp:nvSpPr>
        <dsp:cNvPr id="0" name=""/>
        <dsp:cNvSpPr/>
      </dsp:nvSpPr>
      <dsp:spPr>
        <a:xfrm>
          <a:off x="9948416"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 Phonétique</a:t>
          </a:r>
          <a:endParaRPr lang="fr-FR" sz="1200" kern="1200" dirty="0"/>
        </a:p>
      </dsp:txBody>
      <dsp:txXfrm>
        <a:off x="10130978" y="0"/>
        <a:ext cx="877590" cy="365124"/>
      </dsp:txXfrm>
    </dsp:sp>
    <dsp:sp modelId="{2CB68F4E-D058-4ECE-8D28-436B2D71DCC9}">
      <dsp:nvSpPr>
        <dsp:cNvPr id="0" name=""/>
        <dsp:cNvSpPr/>
      </dsp:nvSpPr>
      <dsp:spPr>
        <a:xfrm>
          <a:off x="10942588"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XII. Production</a:t>
          </a:r>
          <a:endParaRPr lang="fr-FR" sz="1200" kern="1200" dirty="0"/>
        </a:p>
      </dsp:txBody>
      <dsp:txXfrm>
        <a:off x="11125150" y="0"/>
        <a:ext cx="877590" cy="365124"/>
      </dsp:txXfrm>
    </dsp:sp>
  </dsp:spTree>
</dsp:drawing>
</file>

<file path=ppt/diagrams/drawing7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6697" y="0"/>
          <a:ext cx="1242714" cy="365124"/>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 Starter</a:t>
          </a:r>
          <a:endParaRPr lang="fr-FR" sz="1200" kern="1200" dirty="0"/>
        </a:p>
      </dsp:txBody>
      <dsp:txXfrm>
        <a:off x="6697" y="0"/>
        <a:ext cx="1151433" cy="365124"/>
      </dsp:txXfrm>
    </dsp:sp>
    <dsp:sp modelId="{2F548C05-5D23-47B9-9153-0D08392EF497}">
      <dsp:nvSpPr>
        <dsp:cNvPr id="0" name=""/>
        <dsp:cNvSpPr/>
      </dsp:nvSpPr>
      <dsp:spPr>
        <a:xfrm>
          <a:off x="100086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 C. texte</a:t>
          </a:r>
          <a:endParaRPr lang="fr-FR" sz="1200" kern="1200" dirty="0"/>
        </a:p>
      </dsp:txBody>
      <dsp:txXfrm>
        <a:off x="1183431" y="0"/>
        <a:ext cx="877590" cy="365124"/>
      </dsp:txXfrm>
    </dsp:sp>
    <dsp:sp modelId="{07D5B92C-B88D-4097-96C2-28859F65CA7F}">
      <dsp:nvSpPr>
        <dsp:cNvPr id="0" name=""/>
        <dsp:cNvSpPr/>
      </dsp:nvSpPr>
      <dsp:spPr>
        <a:xfrm>
          <a:off x="1995041"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aliments</a:t>
          </a:r>
          <a:endParaRPr lang="fr-FR" sz="1200" kern="1200" dirty="0"/>
        </a:p>
      </dsp:txBody>
      <dsp:txXfrm>
        <a:off x="2177603" y="0"/>
        <a:ext cx="877590" cy="365124"/>
      </dsp:txXfrm>
    </dsp:sp>
    <dsp:sp modelId="{0BF32CFA-15F8-41C4-A152-C55FC3476C2D}">
      <dsp:nvSpPr>
        <dsp:cNvPr id="0" name=""/>
        <dsp:cNvSpPr/>
      </dsp:nvSpPr>
      <dsp:spPr>
        <a:xfrm>
          <a:off x="2989213"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IV. Gr: qté définie</a:t>
          </a:r>
          <a:endParaRPr lang="fr-FR" sz="1200" kern="1200" dirty="0"/>
        </a:p>
      </dsp:txBody>
      <dsp:txXfrm>
        <a:off x="3171775" y="0"/>
        <a:ext cx="877590" cy="365124"/>
      </dsp:txXfrm>
    </dsp:sp>
    <dsp:sp modelId="{56B9543B-0CB2-4BC7-931C-14EE9E24960A}">
      <dsp:nvSpPr>
        <dsp:cNvPr id="0" name=""/>
        <dsp:cNvSpPr/>
      </dsp:nvSpPr>
      <dsp:spPr>
        <a:xfrm>
          <a:off x="3983385"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 Gr: qté indéfinie</a:t>
          </a:r>
          <a:endParaRPr lang="fr-FR" sz="1200" kern="1200" dirty="0"/>
        </a:p>
      </dsp:txBody>
      <dsp:txXfrm>
        <a:off x="4165947" y="0"/>
        <a:ext cx="877590" cy="365124"/>
      </dsp:txXfrm>
    </dsp:sp>
    <dsp:sp modelId="{9FAE840A-45EF-4838-804D-7D38725257B5}">
      <dsp:nvSpPr>
        <dsp:cNvPr id="0" name=""/>
        <dsp:cNvSpPr/>
      </dsp:nvSpPr>
      <dsp:spPr>
        <a:xfrm>
          <a:off x="4977557"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actions</a:t>
          </a:r>
          <a:endParaRPr lang="fr-FR" sz="1200" kern="1200" dirty="0"/>
        </a:p>
      </dsp:txBody>
      <dsp:txXfrm>
        <a:off x="5160119" y="0"/>
        <a:ext cx="877590" cy="365124"/>
      </dsp:txXfrm>
    </dsp:sp>
    <dsp:sp modelId="{2CC4FF6B-995D-4E35-BB3F-77D64CD4A0D0}">
      <dsp:nvSpPr>
        <dsp:cNvPr id="0" name=""/>
        <dsp:cNvSpPr/>
      </dsp:nvSpPr>
      <dsp:spPr>
        <a:xfrm>
          <a:off x="5971729" y="0"/>
          <a:ext cx="1242714" cy="36512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 Gr: COD</a:t>
          </a:r>
          <a:endParaRPr lang="fr-FR" sz="1200" kern="1200" dirty="0"/>
        </a:p>
      </dsp:txBody>
      <dsp:txXfrm>
        <a:off x="6154291" y="0"/>
        <a:ext cx="877590" cy="365124"/>
      </dsp:txXfrm>
    </dsp:sp>
    <dsp:sp modelId="{E0020522-8D25-4C40-9ABB-B5A802558AAC}">
      <dsp:nvSpPr>
        <dsp:cNvPr id="0" name=""/>
        <dsp:cNvSpPr/>
      </dsp:nvSpPr>
      <dsp:spPr>
        <a:xfrm>
          <a:off x="6965900"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VIII. Gr: prés. progressif</a:t>
          </a:r>
          <a:endParaRPr lang="fr-FR" sz="1200" kern="1200" dirty="0"/>
        </a:p>
      </dsp:txBody>
      <dsp:txXfrm>
        <a:off x="7148462" y="0"/>
        <a:ext cx="877590" cy="365124"/>
      </dsp:txXfrm>
    </dsp:sp>
    <dsp:sp modelId="{6EE9DACF-3558-46D5-AD94-BB48E49F1489}">
      <dsp:nvSpPr>
        <dsp:cNvPr id="0" name=""/>
        <dsp:cNvSpPr/>
      </dsp:nvSpPr>
      <dsp:spPr>
        <a:xfrm>
          <a:off x="7960072"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connecteurs</a:t>
          </a:r>
          <a:endParaRPr lang="fr-FR" sz="1200" kern="1200" dirty="0"/>
        </a:p>
      </dsp:txBody>
      <dsp:txXfrm>
        <a:off x="8142634" y="0"/>
        <a:ext cx="877590" cy="365124"/>
      </dsp:txXfrm>
    </dsp:sp>
    <dsp:sp modelId="{B5879791-AD02-494D-9D78-6C22396A75B7}">
      <dsp:nvSpPr>
        <dsp:cNvPr id="0" name=""/>
        <dsp:cNvSpPr/>
      </dsp:nvSpPr>
      <dsp:spPr>
        <a:xfrm>
          <a:off x="8954244"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opinion</a:t>
          </a:r>
          <a:endParaRPr lang="fr-FR" sz="1200" kern="1200" dirty="0"/>
        </a:p>
      </dsp:txBody>
      <dsp:txXfrm>
        <a:off x="9136806" y="0"/>
        <a:ext cx="877590" cy="365124"/>
      </dsp:txXfrm>
    </dsp:sp>
    <dsp:sp modelId="{92430BDE-7174-4B03-866C-936903DF07F9}">
      <dsp:nvSpPr>
        <dsp:cNvPr id="0" name=""/>
        <dsp:cNvSpPr/>
      </dsp:nvSpPr>
      <dsp:spPr>
        <a:xfrm>
          <a:off x="9948416"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 Phonétique</a:t>
          </a:r>
          <a:endParaRPr lang="fr-FR" sz="1200" kern="1200" dirty="0"/>
        </a:p>
      </dsp:txBody>
      <dsp:txXfrm>
        <a:off x="10130978" y="0"/>
        <a:ext cx="877590" cy="365124"/>
      </dsp:txXfrm>
    </dsp:sp>
    <dsp:sp modelId="{2CB68F4E-D058-4ECE-8D28-436B2D71DCC9}">
      <dsp:nvSpPr>
        <dsp:cNvPr id="0" name=""/>
        <dsp:cNvSpPr/>
      </dsp:nvSpPr>
      <dsp:spPr>
        <a:xfrm>
          <a:off x="10942588"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XII. Production</a:t>
          </a:r>
          <a:endParaRPr lang="fr-FR" sz="1200" kern="1200" dirty="0"/>
        </a:p>
      </dsp:txBody>
      <dsp:txXfrm>
        <a:off x="11125150" y="0"/>
        <a:ext cx="877590" cy="365124"/>
      </dsp:txXfrm>
    </dsp:sp>
  </dsp:spTree>
</dsp:drawing>
</file>

<file path=ppt/diagrams/drawing7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6697" y="0"/>
          <a:ext cx="1242714" cy="365124"/>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 Starter</a:t>
          </a:r>
          <a:endParaRPr lang="fr-FR" sz="1200" kern="1200" dirty="0"/>
        </a:p>
      </dsp:txBody>
      <dsp:txXfrm>
        <a:off x="6697" y="0"/>
        <a:ext cx="1151433" cy="365124"/>
      </dsp:txXfrm>
    </dsp:sp>
    <dsp:sp modelId="{2F548C05-5D23-47B9-9153-0D08392EF497}">
      <dsp:nvSpPr>
        <dsp:cNvPr id="0" name=""/>
        <dsp:cNvSpPr/>
      </dsp:nvSpPr>
      <dsp:spPr>
        <a:xfrm>
          <a:off x="100086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 C. texte</a:t>
          </a:r>
          <a:endParaRPr lang="fr-FR" sz="1200" kern="1200" dirty="0"/>
        </a:p>
      </dsp:txBody>
      <dsp:txXfrm>
        <a:off x="1183431" y="0"/>
        <a:ext cx="877590" cy="365124"/>
      </dsp:txXfrm>
    </dsp:sp>
    <dsp:sp modelId="{07D5B92C-B88D-4097-96C2-28859F65CA7F}">
      <dsp:nvSpPr>
        <dsp:cNvPr id="0" name=""/>
        <dsp:cNvSpPr/>
      </dsp:nvSpPr>
      <dsp:spPr>
        <a:xfrm>
          <a:off x="1995041"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aliments</a:t>
          </a:r>
          <a:endParaRPr lang="fr-FR" sz="1200" kern="1200" dirty="0"/>
        </a:p>
      </dsp:txBody>
      <dsp:txXfrm>
        <a:off x="2177603" y="0"/>
        <a:ext cx="877590" cy="365124"/>
      </dsp:txXfrm>
    </dsp:sp>
    <dsp:sp modelId="{0BF32CFA-15F8-41C4-A152-C55FC3476C2D}">
      <dsp:nvSpPr>
        <dsp:cNvPr id="0" name=""/>
        <dsp:cNvSpPr/>
      </dsp:nvSpPr>
      <dsp:spPr>
        <a:xfrm>
          <a:off x="2989213"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IV. Gr: qté définie</a:t>
          </a:r>
          <a:endParaRPr lang="fr-FR" sz="1200" kern="1200" dirty="0"/>
        </a:p>
      </dsp:txBody>
      <dsp:txXfrm>
        <a:off x="3171775" y="0"/>
        <a:ext cx="877590" cy="365124"/>
      </dsp:txXfrm>
    </dsp:sp>
    <dsp:sp modelId="{56B9543B-0CB2-4BC7-931C-14EE9E24960A}">
      <dsp:nvSpPr>
        <dsp:cNvPr id="0" name=""/>
        <dsp:cNvSpPr/>
      </dsp:nvSpPr>
      <dsp:spPr>
        <a:xfrm>
          <a:off x="3983385"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 Gr: qté indéfinie</a:t>
          </a:r>
          <a:endParaRPr lang="fr-FR" sz="1200" kern="1200" dirty="0"/>
        </a:p>
      </dsp:txBody>
      <dsp:txXfrm>
        <a:off x="4165947" y="0"/>
        <a:ext cx="877590" cy="365124"/>
      </dsp:txXfrm>
    </dsp:sp>
    <dsp:sp modelId="{9FAE840A-45EF-4838-804D-7D38725257B5}">
      <dsp:nvSpPr>
        <dsp:cNvPr id="0" name=""/>
        <dsp:cNvSpPr/>
      </dsp:nvSpPr>
      <dsp:spPr>
        <a:xfrm>
          <a:off x="4977557"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actions</a:t>
          </a:r>
          <a:endParaRPr lang="fr-FR" sz="1200" kern="1200" dirty="0"/>
        </a:p>
      </dsp:txBody>
      <dsp:txXfrm>
        <a:off x="5160119" y="0"/>
        <a:ext cx="877590" cy="365124"/>
      </dsp:txXfrm>
    </dsp:sp>
    <dsp:sp modelId="{2CC4FF6B-995D-4E35-BB3F-77D64CD4A0D0}">
      <dsp:nvSpPr>
        <dsp:cNvPr id="0" name=""/>
        <dsp:cNvSpPr/>
      </dsp:nvSpPr>
      <dsp:spPr>
        <a:xfrm>
          <a:off x="5971729" y="0"/>
          <a:ext cx="1242714" cy="36512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 Gr: COD</a:t>
          </a:r>
          <a:endParaRPr lang="fr-FR" sz="1200" kern="1200" dirty="0"/>
        </a:p>
      </dsp:txBody>
      <dsp:txXfrm>
        <a:off x="6154291" y="0"/>
        <a:ext cx="877590" cy="365124"/>
      </dsp:txXfrm>
    </dsp:sp>
    <dsp:sp modelId="{E0020522-8D25-4C40-9ABB-B5A802558AAC}">
      <dsp:nvSpPr>
        <dsp:cNvPr id="0" name=""/>
        <dsp:cNvSpPr/>
      </dsp:nvSpPr>
      <dsp:spPr>
        <a:xfrm>
          <a:off x="6965900"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VIII. Gr: prés. progressif</a:t>
          </a:r>
          <a:endParaRPr lang="fr-FR" sz="1200" kern="1200" dirty="0"/>
        </a:p>
      </dsp:txBody>
      <dsp:txXfrm>
        <a:off x="7148462" y="0"/>
        <a:ext cx="877590" cy="365124"/>
      </dsp:txXfrm>
    </dsp:sp>
    <dsp:sp modelId="{6EE9DACF-3558-46D5-AD94-BB48E49F1489}">
      <dsp:nvSpPr>
        <dsp:cNvPr id="0" name=""/>
        <dsp:cNvSpPr/>
      </dsp:nvSpPr>
      <dsp:spPr>
        <a:xfrm>
          <a:off x="7960072"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connecteurs</a:t>
          </a:r>
          <a:endParaRPr lang="fr-FR" sz="1200" kern="1200" dirty="0"/>
        </a:p>
      </dsp:txBody>
      <dsp:txXfrm>
        <a:off x="8142634" y="0"/>
        <a:ext cx="877590" cy="365124"/>
      </dsp:txXfrm>
    </dsp:sp>
    <dsp:sp modelId="{B5879791-AD02-494D-9D78-6C22396A75B7}">
      <dsp:nvSpPr>
        <dsp:cNvPr id="0" name=""/>
        <dsp:cNvSpPr/>
      </dsp:nvSpPr>
      <dsp:spPr>
        <a:xfrm>
          <a:off x="8954244"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opinion</a:t>
          </a:r>
          <a:endParaRPr lang="fr-FR" sz="1200" kern="1200" dirty="0"/>
        </a:p>
      </dsp:txBody>
      <dsp:txXfrm>
        <a:off x="9136806" y="0"/>
        <a:ext cx="877590" cy="365124"/>
      </dsp:txXfrm>
    </dsp:sp>
    <dsp:sp modelId="{92430BDE-7174-4B03-866C-936903DF07F9}">
      <dsp:nvSpPr>
        <dsp:cNvPr id="0" name=""/>
        <dsp:cNvSpPr/>
      </dsp:nvSpPr>
      <dsp:spPr>
        <a:xfrm>
          <a:off x="9948416"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 Phonétique</a:t>
          </a:r>
          <a:endParaRPr lang="fr-FR" sz="1200" kern="1200" dirty="0"/>
        </a:p>
      </dsp:txBody>
      <dsp:txXfrm>
        <a:off x="10130978" y="0"/>
        <a:ext cx="877590" cy="365124"/>
      </dsp:txXfrm>
    </dsp:sp>
    <dsp:sp modelId="{2CB68F4E-D058-4ECE-8D28-436B2D71DCC9}">
      <dsp:nvSpPr>
        <dsp:cNvPr id="0" name=""/>
        <dsp:cNvSpPr/>
      </dsp:nvSpPr>
      <dsp:spPr>
        <a:xfrm>
          <a:off x="10942588"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XII. Production</a:t>
          </a:r>
          <a:endParaRPr lang="fr-FR" sz="1200" kern="1200" dirty="0"/>
        </a:p>
      </dsp:txBody>
      <dsp:txXfrm>
        <a:off x="11125150" y="0"/>
        <a:ext cx="877590" cy="365124"/>
      </dsp:txXfrm>
    </dsp:sp>
  </dsp:spTree>
</dsp:drawing>
</file>

<file path=ppt/diagrams/drawing7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6697" y="0"/>
          <a:ext cx="1242714" cy="365124"/>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 Starter</a:t>
          </a:r>
          <a:endParaRPr lang="fr-FR" sz="1200" kern="1200" dirty="0"/>
        </a:p>
      </dsp:txBody>
      <dsp:txXfrm>
        <a:off x="6697" y="0"/>
        <a:ext cx="1151433" cy="365124"/>
      </dsp:txXfrm>
    </dsp:sp>
    <dsp:sp modelId="{2F548C05-5D23-47B9-9153-0D08392EF497}">
      <dsp:nvSpPr>
        <dsp:cNvPr id="0" name=""/>
        <dsp:cNvSpPr/>
      </dsp:nvSpPr>
      <dsp:spPr>
        <a:xfrm>
          <a:off x="100086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 C. texte</a:t>
          </a:r>
          <a:endParaRPr lang="fr-FR" sz="1200" kern="1200" dirty="0"/>
        </a:p>
      </dsp:txBody>
      <dsp:txXfrm>
        <a:off x="1183431" y="0"/>
        <a:ext cx="877590" cy="365124"/>
      </dsp:txXfrm>
    </dsp:sp>
    <dsp:sp modelId="{07D5B92C-B88D-4097-96C2-28859F65CA7F}">
      <dsp:nvSpPr>
        <dsp:cNvPr id="0" name=""/>
        <dsp:cNvSpPr/>
      </dsp:nvSpPr>
      <dsp:spPr>
        <a:xfrm>
          <a:off x="1995041"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aliments</a:t>
          </a:r>
          <a:endParaRPr lang="fr-FR" sz="1200" kern="1200" dirty="0"/>
        </a:p>
      </dsp:txBody>
      <dsp:txXfrm>
        <a:off x="2177603" y="0"/>
        <a:ext cx="877590" cy="365124"/>
      </dsp:txXfrm>
    </dsp:sp>
    <dsp:sp modelId="{0BF32CFA-15F8-41C4-A152-C55FC3476C2D}">
      <dsp:nvSpPr>
        <dsp:cNvPr id="0" name=""/>
        <dsp:cNvSpPr/>
      </dsp:nvSpPr>
      <dsp:spPr>
        <a:xfrm>
          <a:off x="2989213"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IV. Gr: qté définie</a:t>
          </a:r>
          <a:endParaRPr lang="fr-FR" sz="1200" kern="1200" dirty="0"/>
        </a:p>
      </dsp:txBody>
      <dsp:txXfrm>
        <a:off x="3171775" y="0"/>
        <a:ext cx="877590" cy="365124"/>
      </dsp:txXfrm>
    </dsp:sp>
    <dsp:sp modelId="{56B9543B-0CB2-4BC7-931C-14EE9E24960A}">
      <dsp:nvSpPr>
        <dsp:cNvPr id="0" name=""/>
        <dsp:cNvSpPr/>
      </dsp:nvSpPr>
      <dsp:spPr>
        <a:xfrm>
          <a:off x="3983385"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 Gr: qté indéfinie</a:t>
          </a:r>
          <a:endParaRPr lang="fr-FR" sz="1200" kern="1200" dirty="0"/>
        </a:p>
      </dsp:txBody>
      <dsp:txXfrm>
        <a:off x="4165947" y="0"/>
        <a:ext cx="877590" cy="365124"/>
      </dsp:txXfrm>
    </dsp:sp>
    <dsp:sp modelId="{9FAE840A-45EF-4838-804D-7D38725257B5}">
      <dsp:nvSpPr>
        <dsp:cNvPr id="0" name=""/>
        <dsp:cNvSpPr/>
      </dsp:nvSpPr>
      <dsp:spPr>
        <a:xfrm>
          <a:off x="4977557"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actions</a:t>
          </a:r>
          <a:endParaRPr lang="fr-FR" sz="1200" kern="1200" dirty="0"/>
        </a:p>
      </dsp:txBody>
      <dsp:txXfrm>
        <a:off x="5160119" y="0"/>
        <a:ext cx="877590" cy="365124"/>
      </dsp:txXfrm>
    </dsp:sp>
    <dsp:sp modelId="{2CC4FF6B-995D-4E35-BB3F-77D64CD4A0D0}">
      <dsp:nvSpPr>
        <dsp:cNvPr id="0" name=""/>
        <dsp:cNvSpPr/>
      </dsp:nvSpPr>
      <dsp:spPr>
        <a:xfrm>
          <a:off x="5971729" y="0"/>
          <a:ext cx="1242714" cy="36512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 Gr: COD</a:t>
          </a:r>
          <a:endParaRPr lang="fr-FR" sz="1200" kern="1200" dirty="0"/>
        </a:p>
      </dsp:txBody>
      <dsp:txXfrm>
        <a:off x="6154291" y="0"/>
        <a:ext cx="877590" cy="365124"/>
      </dsp:txXfrm>
    </dsp:sp>
    <dsp:sp modelId="{E0020522-8D25-4C40-9ABB-B5A802558AAC}">
      <dsp:nvSpPr>
        <dsp:cNvPr id="0" name=""/>
        <dsp:cNvSpPr/>
      </dsp:nvSpPr>
      <dsp:spPr>
        <a:xfrm>
          <a:off x="6965900"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VIII. Gr: prés. progressif</a:t>
          </a:r>
          <a:endParaRPr lang="fr-FR" sz="1200" kern="1200" dirty="0"/>
        </a:p>
      </dsp:txBody>
      <dsp:txXfrm>
        <a:off x="7148462" y="0"/>
        <a:ext cx="877590" cy="365124"/>
      </dsp:txXfrm>
    </dsp:sp>
    <dsp:sp modelId="{6EE9DACF-3558-46D5-AD94-BB48E49F1489}">
      <dsp:nvSpPr>
        <dsp:cNvPr id="0" name=""/>
        <dsp:cNvSpPr/>
      </dsp:nvSpPr>
      <dsp:spPr>
        <a:xfrm>
          <a:off x="7960072"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connecteurs</a:t>
          </a:r>
          <a:endParaRPr lang="fr-FR" sz="1200" kern="1200" dirty="0"/>
        </a:p>
      </dsp:txBody>
      <dsp:txXfrm>
        <a:off x="8142634" y="0"/>
        <a:ext cx="877590" cy="365124"/>
      </dsp:txXfrm>
    </dsp:sp>
    <dsp:sp modelId="{B5879791-AD02-494D-9D78-6C22396A75B7}">
      <dsp:nvSpPr>
        <dsp:cNvPr id="0" name=""/>
        <dsp:cNvSpPr/>
      </dsp:nvSpPr>
      <dsp:spPr>
        <a:xfrm>
          <a:off x="8954244"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opinion</a:t>
          </a:r>
          <a:endParaRPr lang="fr-FR" sz="1200" kern="1200" dirty="0"/>
        </a:p>
      </dsp:txBody>
      <dsp:txXfrm>
        <a:off x="9136806" y="0"/>
        <a:ext cx="877590" cy="365124"/>
      </dsp:txXfrm>
    </dsp:sp>
    <dsp:sp modelId="{92430BDE-7174-4B03-866C-936903DF07F9}">
      <dsp:nvSpPr>
        <dsp:cNvPr id="0" name=""/>
        <dsp:cNvSpPr/>
      </dsp:nvSpPr>
      <dsp:spPr>
        <a:xfrm>
          <a:off x="9948416"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 Phonétique</a:t>
          </a:r>
          <a:endParaRPr lang="fr-FR" sz="1200" kern="1200" dirty="0"/>
        </a:p>
      </dsp:txBody>
      <dsp:txXfrm>
        <a:off x="10130978" y="0"/>
        <a:ext cx="877590" cy="365124"/>
      </dsp:txXfrm>
    </dsp:sp>
    <dsp:sp modelId="{2CB68F4E-D058-4ECE-8D28-436B2D71DCC9}">
      <dsp:nvSpPr>
        <dsp:cNvPr id="0" name=""/>
        <dsp:cNvSpPr/>
      </dsp:nvSpPr>
      <dsp:spPr>
        <a:xfrm>
          <a:off x="10942588"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XII. Production</a:t>
          </a:r>
          <a:endParaRPr lang="fr-FR" sz="1200" kern="1200" dirty="0"/>
        </a:p>
      </dsp:txBody>
      <dsp:txXfrm>
        <a:off x="11125150" y="0"/>
        <a:ext cx="877590" cy="365124"/>
      </dsp:txXfrm>
    </dsp:sp>
  </dsp:spTree>
</dsp:drawing>
</file>

<file path=ppt/diagrams/drawing7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6697" y="0"/>
          <a:ext cx="1242714" cy="365124"/>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 Starter</a:t>
          </a:r>
          <a:endParaRPr lang="fr-FR" sz="1200" kern="1200" dirty="0"/>
        </a:p>
      </dsp:txBody>
      <dsp:txXfrm>
        <a:off x="6697" y="0"/>
        <a:ext cx="1151433" cy="365124"/>
      </dsp:txXfrm>
    </dsp:sp>
    <dsp:sp modelId="{2F548C05-5D23-47B9-9153-0D08392EF497}">
      <dsp:nvSpPr>
        <dsp:cNvPr id="0" name=""/>
        <dsp:cNvSpPr/>
      </dsp:nvSpPr>
      <dsp:spPr>
        <a:xfrm>
          <a:off x="100086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 C. texte</a:t>
          </a:r>
          <a:endParaRPr lang="fr-FR" sz="1200" kern="1200" dirty="0"/>
        </a:p>
      </dsp:txBody>
      <dsp:txXfrm>
        <a:off x="1183431" y="0"/>
        <a:ext cx="877590" cy="365124"/>
      </dsp:txXfrm>
    </dsp:sp>
    <dsp:sp modelId="{07D5B92C-B88D-4097-96C2-28859F65CA7F}">
      <dsp:nvSpPr>
        <dsp:cNvPr id="0" name=""/>
        <dsp:cNvSpPr/>
      </dsp:nvSpPr>
      <dsp:spPr>
        <a:xfrm>
          <a:off x="1995041"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aliments</a:t>
          </a:r>
          <a:endParaRPr lang="fr-FR" sz="1200" kern="1200" dirty="0"/>
        </a:p>
      </dsp:txBody>
      <dsp:txXfrm>
        <a:off x="2177603" y="0"/>
        <a:ext cx="877590" cy="365124"/>
      </dsp:txXfrm>
    </dsp:sp>
    <dsp:sp modelId="{0BF32CFA-15F8-41C4-A152-C55FC3476C2D}">
      <dsp:nvSpPr>
        <dsp:cNvPr id="0" name=""/>
        <dsp:cNvSpPr/>
      </dsp:nvSpPr>
      <dsp:spPr>
        <a:xfrm>
          <a:off x="2989213"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IV. Gr: qté définie</a:t>
          </a:r>
          <a:endParaRPr lang="fr-FR" sz="1200" kern="1200" dirty="0"/>
        </a:p>
      </dsp:txBody>
      <dsp:txXfrm>
        <a:off x="3171775" y="0"/>
        <a:ext cx="877590" cy="365124"/>
      </dsp:txXfrm>
    </dsp:sp>
    <dsp:sp modelId="{56B9543B-0CB2-4BC7-931C-14EE9E24960A}">
      <dsp:nvSpPr>
        <dsp:cNvPr id="0" name=""/>
        <dsp:cNvSpPr/>
      </dsp:nvSpPr>
      <dsp:spPr>
        <a:xfrm>
          <a:off x="3983385"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 Gr: qté indéfinie</a:t>
          </a:r>
          <a:endParaRPr lang="fr-FR" sz="1200" kern="1200" dirty="0"/>
        </a:p>
      </dsp:txBody>
      <dsp:txXfrm>
        <a:off x="4165947" y="0"/>
        <a:ext cx="877590" cy="365124"/>
      </dsp:txXfrm>
    </dsp:sp>
    <dsp:sp modelId="{9FAE840A-45EF-4838-804D-7D38725257B5}">
      <dsp:nvSpPr>
        <dsp:cNvPr id="0" name=""/>
        <dsp:cNvSpPr/>
      </dsp:nvSpPr>
      <dsp:spPr>
        <a:xfrm>
          <a:off x="4977557"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actions</a:t>
          </a:r>
          <a:endParaRPr lang="fr-FR" sz="1200" kern="1200" dirty="0"/>
        </a:p>
      </dsp:txBody>
      <dsp:txXfrm>
        <a:off x="5160119" y="0"/>
        <a:ext cx="877590" cy="365124"/>
      </dsp:txXfrm>
    </dsp:sp>
    <dsp:sp modelId="{2CC4FF6B-995D-4E35-BB3F-77D64CD4A0D0}">
      <dsp:nvSpPr>
        <dsp:cNvPr id="0" name=""/>
        <dsp:cNvSpPr/>
      </dsp:nvSpPr>
      <dsp:spPr>
        <a:xfrm>
          <a:off x="5971729" y="0"/>
          <a:ext cx="1242714" cy="36512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 Gr: COD</a:t>
          </a:r>
          <a:endParaRPr lang="fr-FR" sz="1200" kern="1200" dirty="0"/>
        </a:p>
      </dsp:txBody>
      <dsp:txXfrm>
        <a:off x="6154291" y="0"/>
        <a:ext cx="877590" cy="365124"/>
      </dsp:txXfrm>
    </dsp:sp>
    <dsp:sp modelId="{E0020522-8D25-4C40-9ABB-B5A802558AAC}">
      <dsp:nvSpPr>
        <dsp:cNvPr id="0" name=""/>
        <dsp:cNvSpPr/>
      </dsp:nvSpPr>
      <dsp:spPr>
        <a:xfrm>
          <a:off x="6965900"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VIII. Gr: prés. progressif</a:t>
          </a:r>
          <a:endParaRPr lang="fr-FR" sz="1200" kern="1200" dirty="0"/>
        </a:p>
      </dsp:txBody>
      <dsp:txXfrm>
        <a:off x="7148462" y="0"/>
        <a:ext cx="877590" cy="365124"/>
      </dsp:txXfrm>
    </dsp:sp>
    <dsp:sp modelId="{6EE9DACF-3558-46D5-AD94-BB48E49F1489}">
      <dsp:nvSpPr>
        <dsp:cNvPr id="0" name=""/>
        <dsp:cNvSpPr/>
      </dsp:nvSpPr>
      <dsp:spPr>
        <a:xfrm>
          <a:off x="7960072"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connecteurs</a:t>
          </a:r>
          <a:endParaRPr lang="fr-FR" sz="1200" kern="1200" dirty="0"/>
        </a:p>
      </dsp:txBody>
      <dsp:txXfrm>
        <a:off x="8142634" y="0"/>
        <a:ext cx="877590" cy="365124"/>
      </dsp:txXfrm>
    </dsp:sp>
    <dsp:sp modelId="{B5879791-AD02-494D-9D78-6C22396A75B7}">
      <dsp:nvSpPr>
        <dsp:cNvPr id="0" name=""/>
        <dsp:cNvSpPr/>
      </dsp:nvSpPr>
      <dsp:spPr>
        <a:xfrm>
          <a:off x="8954244"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opinion</a:t>
          </a:r>
          <a:endParaRPr lang="fr-FR" sz="1200" kern="1200" dirty="0"/>
        </a:p>
      </dsp:txBody>
      <dsp:txXfrm>
        <a:off x="9136806" y="0"/>
        <a:ext cx="877590" cy="365124"/>
      </dsp:txXfrm>
    </dsp:sp>
    <dsp:sp modelId="{92430BDE-7174-4B03-866C-936903DF07F9}">
      <dsp:nvSpPr>
        <dsp:cNvPr id="0" name=""/>
        <dsp:cNvSpPr/>
      </dsp:nvSpPr>
      <dsp:spPr>
        <a:xfrm>
          <a:off x="9948416"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 Phonétique</a:t>
          </a:r>
          <a:endParaRPr lang="fr-FR" sz="1200" kern="1200" dirty="0"/>
        </a:p>
      </dsp:txBody>
      <dsp:txXfrm>
        <a:off x="10130978" y="0"/>
        <a:ext cx="877590" cy="365124"/>
      </dsp:txXfrm>
    </dsp:sp>
    <dsp:sp modelId="{2CB68F4E-D058-4ECE-8D28-436B2D71DCC9}">
      <dsp:nvSpPr>
        <dsp:cNvPr id="0" name=""/>
        <dsp:cNvSpPr/>
      </dsp:nvSpPr>
      <dsp:spPr>
        <a:xfrm>
          <a:off x="10942588"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XII. Production</a:t>
          </a:r>
          <a:endParaRPr lang="fr-FR" sz="1200" kern="1200" dirty="0"/>
        </a:p>
      </dsp:txBody>
      <dsp:txXfrm>
        <a:off x="11125150" y="0"/>
        <a:ext cx="877590" cy="36512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859561-4C40-474F-B39B-EAFCBBA049A0}">
      <dsp:nvSpPr>
        <dsp:cNvPr id="0" name=""/>
        <dsp:cNvSpPr/>
      </dsp:nvSpPr>
      <dsp:spPr>
        <a:xfrm>
          <a:off x="2297" y="0"/>
          <a:ext cx="3574968" cy="2913777"/>
        </a:xfrm>
        <a:prstGeom prst="roundRect">
          <a:avLst>
            <a:gd name="adj" fmla="val 10000"/>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13792" tIns="113792" rIns="113792" bIns="113792" numCol="1" spcCol="1270" rtlCol="0" anchor="t" anchorCtr="0">
          <a:noAutofit/>
        </a:bodyPr>
        <a:lstStyle/>
        <a:p>
          <a:pPr marL="0" lvl="0" indent="0" algn="ctr" defTabSz="711200" rtl="0">
            <a:lnSpc>
              <a:spcPct val="90000"/>
            </a:lnSpc>
            <a:spcBef>
              <a:spcPct val="0"/>
            </a:spcBef>
            <a:spcAft>
              <a:spcPct val="35000"/>
            </a:spcAft>
            <a:buNone/>
          </a:pPr>
          <a:r>
            <a:rPr lang="fr-FR" sz="1600" b="1" kern="1200" noProof="0" dirty="0"/>
            <a:t>Vocabulaire</a:t>
          </a:r>
        </a:p>
        <a:p>
          <a:pPr marL="0" lvl="0" indent="0" algn="ctr" defTabSz="711200" rtl="0">
            <a:lnSpc>
              <a:spcPct val="90000"/>
            </a:lnSpc>
            <a:spcBef>
              <a:spcPct val="0"/>
            </a:spcBef>
            <a:spcAft>
              <a:spcPct val="35000"/>
            </a:spcAft>
            <a:buNone/>
          </a:pPr>
          <a:r>
            <a:rPr lang="fr-FR" sz="1600" b="0" kern="1200" noProof="0" dirty="0"/>
            <a:t>- Les aliments</a:t>
          </a:r>
        </a:p>
        <a:p>
          <a:pPr marL="0" lvl="0" indent="0" algn="ctr" defTabSz="711200" rtl="0">
            <a:lnSpc>
              <a:spcPct val="90000"/>
            </a:lnSpc>
            <a:spcBef>
              <a:spcPct val="0"/>
            </a:spcBef>
            <a:spcAft>
              <a:spcPct val="35000"/>
            </a:spcAft>
            <a:buNone/>
          </a:pPr>
          <a:r>
            <a:rPr lang="fr-FR" sz="1600" b="0" kern="1200" noProof="0" dirty="0"/>
            <a:t>- Les actions en cuisine</a:t>
          </a:r>
        </a:p>
        <a:p>
          <a:pPr marL="0" lvl="0" indent="0" algn="ctr" defTabSz="711200" rtl="0">
            <a:lnSpc>
              <a:spcPct val="90000"/>
            </a:lnSpc>
            <a:spcBef>
              <a:spcPct val="0"/>
            </a:spcBef>
            <a:spcAft>
              <a:spcPct val="35000"/>
            </a:spcAft>
            <a:buNone/>
          </a:pPr>
          <a:r>
            <a:rPr lang="fr-FR" sz="1600" b="0" strike="noStrike" kern="1200" noProof="0" dirty="0"/>
            <a:t>- Donner une opinion</a:t>
          </a:r>
          <a:endParaRPr lang="fr-FR" sz="1600" b="0" kern="1200" noProof="0" dirty="0"/>
        </a:p>
      </dsp:txBody>
      <dsp:txXfrm>
        <a:off x="2297" y="1165510"/>
        <a:ext cx="3574968" cy="1165510"/>
      </dsp:txXfrm>
    </dsp:sp>
    <dsp:sp modelId="{279DFE09-28EE-48A2-B192-FFEC93ADF17D}">
      <dsp:nvSpPr>
        <dsp:cNvPr id="0" name=""/>
        <dsp:cNvSpPr/>
      </dsp:nvSpPr>
      <dsp:spPr>
        <a:xfrm>
          <a:off x="1304638" y="174826"/>
          <a:ext cx="970287" cy="970287"/>
        </a:xfrm>
        <a:prstGeom prst="ellipse">
          <a:avLst/>
        </a:prstGeom>
        <a:blipFill>
          <a:blip xmlns:r="http://schemas.openxmlformats.org/officeDocument/2006/relationships" r:embed="rId1"/>
          <a:srcRect/>
          <a:stretch>
            <a:fillRect t="-4000" b="-4000"/>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B1E9EF9-0CB9-46C8-B218-BE1DCDA76ADC}">
      <dsp:nvSpPr>
        <dsp:cNvPr id="0" name=""/>
        <dsp:cNvSpPr/>
      </dsp:nvSpPr>
      <dsp:spPr>
        <a:xfrm>
          <a:off x="3684515" y="0"/>
          <a:ext cx="3574968" cy="2913777"/>
        </a:xfrm>
        <a:prstGeom prst="roundRect">
          <a:avLst>
            <a:gd name="adj" fmla="val 10000"/>
          </a:avLst>
        </a:prstGeom>
        <a:solidFill>
          <a:schemeClr val="accent3">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8016" tIns="128016" rIns="128016" bIns="128016" numCol="1" spcCol="1270" rtlCol="0" anchor="t" anchorCtr="0">
          <a:noAutofit/>
        </a:bodyPr>
        <a:lstStyle/>
        <a:p>
          <a:pPr marL="0" lvl="0" indent="0" algn="ctr" defTabSz="800100" rtl="0">
            <a:lnSpc>
              <a:spcPct val="90000"/>
            </a:lnSpc>
            <a:spcBef>
              <a:spcPct val="0"/>
            </a:spcBef>
            <a:spcAft>
              <a:spcPct val="35000"/>
            </a:spcAft>
            <a:buNone/>
          </a:pPr>
          <a:r>
            <a:rPr lang="fr-FR" sz="1800" b="1" kern="1200" noProof="0" dirty="0"/>
            <a:t>Grammaire</a:t>
          </a:r>
          <a:endParaRPr lang="fr-FR" sz="1600" b="1" kern="1200" noProof="0" dirty="0"/>
        </a:p>
        <a:p>
          <a:pPr marL="0" lvl="0" indent="0" algn="ctr" defTabSz="800100" rtl="0">
            <a:lnSpc>
              <a:spcPct val="90000"/>
            </a:lnSpc>
            <a:spcBef>
              <a:spcPct val="0"/>
            </a:spcBef>
            <a:spcAft>
              <a:spcPct val="35000"/>
            </a:spcAft>
            <a:buNone/>
          </a:pPr>
          <a:r>
            <a:rPr lang="fr-FR" sz="1600" b="0" kern="1200" noProof="0" dirty="0"/>
            <a:t>- La quantité</a:t>
          </a:r>
        </a:p>
        <a:p>
          <a:pPr marL="0" lvl="0" indent="0" algn="ctr" defTabSz="800100" rtl="0">
            <a:lnSpc>
              <a:spcPct val="90000"/>
            </a:lnSpc>
            <a:spcBef>
              <a:spcPct val="0"/>
            </a:spcBef>
            <a:spcAft>
              <a:spcPct val="35000"/>
            </a:spcAft>
            <a:buNone/>
          </a:pPr>
          <a:r>
            <a:rPr lang="fr-FR" sz="1600" b="0" kern="1200" noProof="0" dirty="0"/>
            <a:t>- Les pronoms compléments</a:t>
          </a:r>
        </a:p>
        <a:p>
          <a:pPr marL="0" lvl="0" indent="0" algn="ctr" defTabSz="800100" rtl="0">
            <a:lnSpc>
              <a:spcPct val="90000"/>
            </a:lnSpc>
            <a:spcBef>
              <a:spcPct val="0"/>
            </a:spcBef>
            <a:spcAft>
              <a:spcPct val="35000"/>
            </a:spcAft>
            <a:buNone/>
          </a:pPr>
          <a:r>
            <a:rPr lang="fr-FR" sz="1600" b="0" kern="1200" noProof="0" dirty="0"/>
            <a:t>- Le présent progressif</a:t>
          </a:r>
        </a:p>
        <a:p>
          <a:pPr marL="0" lvl="0" indent="0" algn="ctr" defTabSz="800100" rtl="0">
            <a:lnSpc>
              <a:spcPct val="90000"/>
            </a:lnSpc>
            <a:spcBef>
              <a:spcPct val="0"/>
            </a:spcBef>
            <a:spcAft>
              <a:spcPct val="35000"/>
            </a:spcAft>
            <a:buNone/>
          </a:pPr>
          <a:r>
            <a:rPr lang="fr-FR" sz="1600" b="0" kern="1200" noProof="0" dirty="0"/>
            <a:t>- La chronologie</a:t>
          </a:r>
        </a:p>
      </dsp:txBody>
      <dsp:txXfrm>
        <a:off x="3684515" y="1165510"/>
        <a:ext cx="3574968" cy="1165510"/>
      </dsp:txXfrm>
    </dsp:sp>
    <dsp:sp modelId="{112E1D68-647B-46C7-AF2C-FF0A84DB584F}">
      <dsp:nvSpPr>
        <dsp:cNvPr id="0" name=""/>
        <dsp:cNvSpPr/>
      </dsp:nvSpPr>
      <dsp:spPr>
        <a:xfrm>
          <a:off x="5003787" y="0"/>
          <a:ext cx="970287" cy="970287"/>
        </a:xfrm>
        <a:prstGeom prst="ellipse">
          <a:avLst/>
        </a:prstGeom>
        <a:blipFill>
          <a:blip xmlns:r="http://schemas.openxmlformats.org/officeDocument/2006/relationships" r:embed="rId2"/>
          <a:srcRect/>
          <a:stretch>
            <a:fillRect l="-26000" r="-26000"/>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B763F694-AEA6-4A82-AF9F-266D99C859B4}">
      <dsp:nvSpPr>
        <dsp:cNvPr id="0" name=""/>
        <dsp:cNvSpPr/>
      </dsp:nvSpPr>
      <dsp:spPr>
        <a:xfrm>
          <a:off x="7366733" y="0"/>
          <a:ext cx="3574968" cy="2913777"/>
        </a:xfrm>
        <a:prstGeom prst="roundRect">
          <a:avLst>
            <a:gd name="adj" fmla="val 10000"/>
          </a:avLst>
        </a:prstGeom>
        <a:solidFill>
          <a:schemeClr val="accent4">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13792" tIns="113792" rIns="113792" bIns="113792" numCol="1" spcCol="1270" rtlCol="0" anchor="t" anchorCtr="0">
          <a:noAutofit/>
        </a:bodyPr>
        <a:lstStyle/>
        <a:p>
          <a:pPr marL="0" lvl="0" indent="0" algn="ctr" defTabSz="711200" rtl="0">
            <a:lnSpc>
              <a:spcPct val="90000"/>
            </a:lnSpc>
            <a:spcBef>
              <a:spcPct val="0"/>
            </a:spcBef>
            <a:spcAft>
              <a:spcPct val="35000"/>
            </a:spcAft>
            <a:buNone/>
          </a:pPr>
          <a:r>
            <a:rPr lang="fr-FR" sz="1600" b="1" kern="1200" noProof="0" dirty="0"/>
            <a:t>Culture</a:t>
          </a:r>
        </a:p>
        <a:p>
          <a:pPr marL="0" lvl="0" indent="0" algn="ctr" defTabSz="711200" rtl="0">
            <a:lnSpc>
              <a:spcPct val="90000"/>
            </a:lnSpc>
            <a:spcBef>
              <a:spcPct val="0"/>
            </a:spcBef>
            <a:spcAft>
              <a:spcPct val="35000"/>
            </a:spcAft>
            <a:buNone/>
          </a:pPr>
          <a:r>
            <a:rPr lang="fr-FR" sz="1600" b="0" kern="1200" noProof="0" dirty="0"/>
            <a:t>- Les recettes les plus populaires en France</a:t>
          </a:r>
        </a:p>
      </dsp:txBody>
      <dsp:txXfrm>
        <a:off x="7366733" y="1165510"/>
        <a:ext cx="3574968" cy="1165510"/>
      </dsp:txXfrm>
    </dsp:sp>
    <dsp:sp modelId="{6D76E5FF-7D2E-406A-B668-9F0EAFB414C8}">
      <dsp:nvSpPr>
        <dsp:cNvPr id="0" name=""/>
        <dsp:cNvSpPr/>
      </dsp:nvSpPr>
      <dsp:spPr>
        <a:xfrm>
          <a:off x="8669073" y="174826"/>
          <a:ext cx="970287" cy="970287"/>
        </a:xfrm>
        <a:prstGeom prst="ellipse">
          <a:avLst/>
        </a:prstGeom>
        <a:blipFill>
          <a:blip xmlns:r="http://schemas.openxmlformats.org/officeDocument/2006/relationships" r:embed="rId3"/>
          <a:srcRect/>
          <a:stretch>
            <a:fillRect/>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3EE7165-49A2-4209-A007-09C882F50B45}">
      <dsp:nvSpPr>
        <dsp:cNvPr id="0" name=""/>
        <dsp:cNvSpPr/>
      </dsp:nvSpPr>
      <dsp:spPr>
        <a:xfrm>
          <a:off x="399399" y="2906285"/>
          <a:ext cx="10128488" cy="7491"/>
        </a:xfrm>
        <a:prstGeom prst="leftRightArrow">
          <a:avLst/>
        </a:prstGeom>
        <a:solidFill>
          <a:schemeClr val="accent2">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Tree>
</dsp:drawing>
</file>

<file path=ppt/diagrams/drawing8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6697" y="0"/>
          <a:ext cx="1242714" cy="365124"/>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 Starter</a:t>
          </a:r>
          <a:endParaRPr lang="fr-FR" sz="1200" kern="1200" dirty="0"/>
        </a:p>
      </dsp:txBody>
      <dsp:txXfrm>
        <a:off x="6697" y="0"/>
        <a:ext cx="1151433" cy="365124"/>
      </dsp:txXfrm>
    </dsp:sp>
    <dsp:sp modelId="{2F548C05-5D23-47B9-9153-0D08392EF497}">
      <dsp:nvSpPr>
        <dsp:cNvPr id="0" name=""/>
        <dsp:cNvSpPr/>
      </dsp:nvSpPr>
      <dsp:spPr>
        <a:xfrm>
          <a:off x="100086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 C. texte</a:t>
          </a:r>
          <a:endParaRPr lang="fr-FR" sz="1200" kern="1200" dirty="0"/>
        </a:p>
      </dsp:txBody>
      <dsp:txXfrm>
        <a:off x="1183431" y="0"/>
        <a:ext cx="877590" cy="365124"/>
      </dsp:txXfrm>
    </dsp:sp>
    <dsp:sp modelId="{07D5B92C-B88D-4097-96C2-28859F65CA7F}">
      <dsp:nvSpPr>
        <dsp:cNvPr id="0" name=""/>
        <dsp:cNvSpPr/>
      </dsp:nvSpPr>
      <dsp:spPr>
        <a:xfrm>
          <a:off x="1995041"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aliments</a:t>
          </a:r>
          <a:endParaRPr lang="fr-FR" sz="1200" kern="1200" dirty="0"/>
        </a:p>
      </dsp:txBody>
      <dsp:txXfrm>
        <a:off x="2177603" y="0"/>
        <a:ext cx="877590" cy="365124"/>
      </dsp:txXfrm>
    </dsp:sp>
    <dsp:sp modelId="{0BF32CFA-15F8-41C4-A152-C55FC3476C2D}">
      <dsp:nvSpPr>
        <dsp:cNvPr id="0" name=""/>
        <dsp:cNvSpPr/>
      </dsp:nvSpPr>
      <dsp:spPr>
        <a:xfrm>
          <a:off x="2989213"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IV. Gr: qté définie</a:t>
          </a:r>
          <a:endParaRPr lang="fr-FR" sz="1200" kern="1200" dirty="0"/>
        </a:p>
      </dsp:txBody>
      <dsp:txXfrm>
        <a:off x="3171775" y="0"/>
        <a:ext cx="877590" cy="365124"/>
      </dsp:txXfrm>
    </dsp:sp>
    <dsp:sp modelId="{56B9543B-0CB2-4BC7-931C-14EE9E24960A}">
      <dsp:nvSpPr>
        <dsp:cNvPr id="0" name=""/>
        <dsp:cNvSpPr/>
      </dsp:nvSpPr>
      <dsp:spPr>
        <a:xfrm>
          <a:off x="3983385"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 Gr: qté indéfinie</a:t>
          </a:r>
          <a:endParaRPr lang="fr-FR" sz="1200" kern="1200" dirty="0"/>
        </a:p>
      </dsp:txBody>
      <dsp:txXfrm>
        <a:off x="4165947" y="0"/>
        <a:ext cx="877590" cy="365124"/>
      </dsp:txXfrm>
    </dsp:sp>
    <dsp:sp modelId="{9FAE840A-45EF-4838-804D-7D38725257B5}">
      <dsp:nvSpPr>
        <dsp:cNvPr id="0" name=""/>
        <dsp:cNvSpPr/>
      </dsp:nvSpPr>
      <dsp:spPr>
        <a:xfrm>
          <a:off x="4977557"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actions</a:t>
          </a:r>
          <a:endParaRPr lang="fr-FR" sz="1200" kern="1200" dirty="0"/>
        </a:p>
      </dsp:txBody>
      <dsp:txXfrm>
        <a:off x="5160119" y="0"/>
        <a:ext cx="877590" cy="365124"/>
      </dsp:txXfrm>
    </dsp:sp>
    <dsp:sp modelId="{2CC4FF6B-995D-4E35-BB3F-77D64CD4A0D0}">
      <dsp:nvSpPr>
        <dsp:cNvPr id="0" name=""/>
        <dsp:cNvSpPr/>
      </dsp:nvSpPr>
      <dsp:spPr>
        <a:xfrm>
          <a:off x="5971729" y="0"/>
          <a:ext cx="1242714" cy="36512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 Gr: COD</a:t>
          </a:r>
          <a:endParaRPr lang="fr-FR" sz="1200" kern="1200" dirty="0"/>
        </a:p>
      </dsp:txBody>
      <dsp:txXfrm>
        <a:off x="6154291" y="0"/>
        <a:ext cx="877590" cy="365124"/>
      </dsp:txXfrm>
    </dsp:sp>
    <dsp:sp modelId="{E0020522-8D25-4C40-9ABB-B5A802558AAC}">
      <dsp:nvSpPr>
        <dsp:cNvPr id="0" name=""/>
        <dsp:cNvSpPr/>
      </dsp:nvSpPr>
      <dsp:spPr>
        <a:xfrm>
          <a:off x="6965900"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VIII. Gr: prés. progressif</a:t>
          </a:r>
          <a:endParaRPr lang="fr-FR" sz="1200" kern="1200" dirty="0"/>
        </a:p>
      </dsp:txBody>
      <dsp:txXfrm>
        <a:off x="7148462" y="0"/>
        <a:ext cx="877590" cy="365124"/>
      </dsp:txXfrm>
    </dsp:sp>
    <dsp:sp modelId="{6EE9DACF-3558-46D5-AD94-BB48E49F1489}">
      <dsp:nvSpPr>
        <dsp:cNvPr id="0" name=""/>
        <dsp:cNvSpPr/>
      </dsp:nvSpPr>
      <dsp:spPr>
        <a:xfrm>
          <a:off x="7960072"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connecteurs</a:t>
          </a:r>
          <a:endParaRPr lang="fr-FR" sz="1200" kern="1200" dirty="0"/>
        </a:p>
      </dsp:txBody>
      <dsp:txXfrm>
        <a:off x="8142634" y="0"/>
        <a:ext cx="877590" cy="365124"/>
      </dsp:txXfrm>
    </dsp:sp>
    <dsp:sp modelId="{B5879791-AD02-494D-9D78-6C22396A75B7}">
      <dsp:nvSpPr>
        <dsp:cNvPr id="0" name=""/>
        <dsp:cNvSpPr/>
      </dsp:nvSpPr>
      <dsp:spPr>
        <a:xfrm>
          <a:off x="8954244"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opinion</a:t>
          </a:r>
          <a:endParaRPr lang="fr-FR" sz="1200" kern="1200" dirty="0"/>
        </a:p>
      </dsp:txBody>
      <dsp:txXfrm>
        <a:off x="9136806" y="0"/>
        <a:ext cx="877590" cy="365124"/>
      </dsp:txXfrm>
    </dsp:sp>
    <dsp:sp modelId="{92430BDE-7174-4B03-866C-936903DF07F9}">
      <dsp:nvSpPr>
        <dsp:cNvPr id="0" name=""/>
        <dsp:cNvSpPr/>
      </dsp:nvSpPr>
      <dsp:spPr>
        <a:xfrm>
          <a:off x="9948416"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 Phonétique</a:t>
          </a:r>
          <a:endParaRPr lang="fr-FR" sz="1200" kern="1200" dirty="0"/>
        </a:p>
      </dsp:txBody>
      <dsp:txXfrm>
        <a:off x="10130978" y="0"/>
        <a:ext cx="877590" cy="365124"/>
      </dsp:txXfrm>
    </dsp:sp>
    <dsp:sp modelId="{2CB68F4E-D058-4ECE-8D28-436B2D71DCC9}">
      <dsp:nvSpPr>
        <dsp:cNvPr id="0" name=""/>
        <dsp:cNvSpPr/>
      </dsp:nvSpPr>
      <dsp:spPr>
        <a:xfrm>
          <a:off x="10942588"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XII. Production</a:t>
          </a:r>
          <a:endParaRPr lang="fr-FR" sz="1200" kern="1200" dirty="0"/>
        </a:p>
      </dsp:txBody>
      <dsp:txXfrm>
        <a:off x="11125150" y="0"/>
        <a:ext cx="877590" cy="365124"/>
      </dsp:txXfrm>
    </dsp:sp>
  </dsp:spTree>
</dsp:drawing>
</file>

<file path=ppt/diagrams/drawing8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6697" y="0"/>
          <a:ext cx="1242714" cy="365124"/>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 Starter</a:t>
          </a:r>
          <a:endParaRPr lang="fr-FR" sz="1200" kern="1200" dirty="0"/>
        </a:p>
      </dsp:txBody>
      <dsp:txXfrm>
        <a:off x="6697" y="0"/>
        <a:ext cx="1151433" cy="365124"/>
      </dsp:txXfrm>
    </dsp:sp>
    <dsp:sp modelId="{2F548C05-5D23-47B9-9153-0D08392EF497}">
      <dsp:nvSpPr>
        <dsp:cNvPr id="0" name=""/>
        <dsp:cNvSpPr/>
      </dsp:nvSpPr>
      <dsp:spPr>
        <a:xfrm>
          <a:off x="100086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 C. texte</a:t>
          </a:r>
          <a:endParaRPr lang="fr-FR" sz="1200" kern="1200" dirty="0"/>
        </a:p>
      </dsp:txBody>
      <dsp:txXfrm>
        <a:off x="1183431" y="0"/>
        <a:ext cx="877590" cy="365124"/>
      </dsp:txXfrm>
    </dsp:sp>
    <dsp:sp modelId="{07D5B92C-B88D-4097-96C2-28859F65CA7F}">
      <dsp:nvSpPr>
        <dsp:cNvPr id="0" name=""/>
        <dsp:cNvSpPr/>
      </dsp:nvSpPr>
      <dsp:spPr>
        <a:xfrm>
          <a:off x="1995041"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aliments</a:t>
          </a:r>
          <a:endParaRPr lang="fr-FR" sz="1200" kern="1200" dirty="0"/>
        </a:p>
      </dsp:txBody>
      <dsp:txXfrm>
        <a:off x="2177603" y="0"/>
        <a:ext cx="877590" cy="365124"/>
      </dsp:txXfrm>
    </dsp:sp>
    <dsp:sp modelId="{0BF32CFA-15F8-41C4-A152-C55FC3476C2D}">
      <dsp:nvSpPr>
        <dsp:cNvPr id="0" name=""/>
        <dsp:cNvSpPr/>
      </dsp:nvSpPr>
      <dsp:spPr>
        <a:xfrm>
          <a:off x="2989213"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IV. Gr: qté définie</a:t>
          </a:r>
          <a:endParaRPr lang="fr-FR" sz="1200" kern="1200" dirty="0"/>
        </a:p>
      </dsp:txBody>
      <dsp:txXfrm>
        <a:off x="3171775" y="0"/>
        <a:ext cx="877590" cy="365124"/>
      </dsp:txXfrm>
    </dsp:sp>
    <dsp:sp modelId="{56B9543B-0CB2-4BC7-931C-14EE9E24960A}">
      <dsp:nvSpPr>
        <dsp:cNvPr id="0" name=""/>
        <dsp:cNvSpPr/>
      </dsp:nvSpPr>
      <dsp:spPr>
        <a:xfrm>
          <a:off x="3983385"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 Gr: qté indéfinie</a:t>
          </a:r>
          <a:endParaRPr lang="fr-FR" sz="1200" kern="1200" dirty="0"/>
        </a:p>
      </dsp:txBody>
      <dsp:txXfrm>
        <a:off x="4165947" y="0"/>
        <a:ext cx="877590" cy="365124"/>
      </dsp:txXfrm>
    </dsp:sp>
    <dsp:sp modelId="{9FAE840A-45EF-4838-804D-7D38725257B5}">
      <dsp:nvSpPr>
        <dsp:cNvPr id="0" name=""/>
        <dsp:cNvSpPr/>
      </dsp:nvSpPr>
      <dsp:spPr>
        <a:xfrm>
          <a:off x="4977557"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actions</a:t>
          </a:r>
          <a:endParaRPr lang="fr-FR" sz="1200" kern="1200" dirty="0"/>
        </a:p>
      </dsp:txBody>
      <dsp:txXfrm>
        <a:off x="5160119" y="0"/>
        <a:ext cx="877590" cy="365124"/>
      </dsp:txXfrm>
    </dsp:sp>
    <dsp:sp modelId="{2CC4FF6B-995D-4E35-BB3F-77D64CD4A0D0}">
      <dsp:nvSpPr>
        <dsp:cNvPr id="0" name=""/>
        <dsp:cNvSpPr/>
      </dsp:nvSpPr>
      <dsp:spPr>
        <a:xfrm>
          <a:off x="5971729" y="0"/>
          <a:ext cx="1242714" cy="36512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 Gr: COD</a:t>
          </a:r>
          <a:endParaRPr lang="fr-FR" sz="1200" kern="1200" dirty="0"/>
        </a:p>
      </dsp:txBody>
      <dsp:txXfrm>
        <a:off x="6154291" y="0"/>
        <a:ext cx="877590" cy="365124"/>
      </dsp:txXfrm>
    </dsp:sp>
    <dsp:sp modelId="{E0020522-8D25-4C40-9ABB-B5A802558AAC}">
      <dsp:nvSpPr>
        <dsp:cNvPr id="0" name=""/>
        <dsp:cNvSpPr/>
      </dsp:nvSpPr>
      <dsp:spPr>
        <a:xfrm>
          <a:off x="6965900"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VIII. Gr: prés. progressif</a:t>
          </a:r>
          <a:endParaRPr lang="fr-FR" sz="1200" kern="1200" dirty="0"/>
        </a:p>
      </dsp:txBody>
      <dsp:txXfrm>
        <a:off x="7148462" y="0"/>
        <a:ext cx="877590" cy="365124"/>
      </dsp:txXfrm>
    </dsp:sp>
    <dsp:sp modelId="{6EE9DACF-3558-46D5-AD94-BB48E49F1489}">
      <dsp:nvSpPr>
        <dsp:cNvPr id="0" name=""/>
        <dsp:cNvSpPr/>
      </dsp:nvSpPr>
      <dsp:spPr>
        <a:xfrm>
          <a:off x="7960072"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connecteurs</a:t>
          </a:r>
          <a:endParaRPr lang="fr-FR" sz="1200" kern="1200" dirty="0"/>
        </a:p>
      </dsp:txBody>
      <dsp:txXfrm>
        <a:off x="8142634" y="0"/>
        <a:ext cx="877590" cy="365124"/>
      </dsp:txXfrm>
    </dsp:sp>
    <dsp:sp modelId="{B5879791-AD02-494D-9D78-6C22396A75B7}">
      <dsp:nvSpPr>
        <dsp:cNvPr id="0" name=""/>
        <dsp:cNvSpPr/>
      </dsp:nvSpPr>
      <dsp:spPr>
        <a:xfrm>
          <a:off x="8954244"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opinion</a:t>
          </a:r>
          <a:endParaRPr lang="fr-FR" sz="1200" kern="1200" dirty="0"/>
        </a:p>
      </dsp:txBody>
      <dsp:txXfrm>
        <a:off x="9136806" y="0"/>
        <a:ext cx="877590" cy="365124"/>
      </dsp:txXfrm>
    </dsp:sp>
    <dsp:sp modelId="{92430BDE-7174-4B03-866C-936903DF07F9}">
      <dsp:nvSpPr>
        <dsp:cNvPr id="0" name=""/>
        <dsp:cNvSpPr/>
      </dsp:nvSpPr>
      <dsp:spPr>
        <a:xfrm>
          <a:off x="9948416"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 Phonétique</a:t>
          </a:r>
          <a:endParaRPr lang="fr-FR" sz="1200" kern="1200" dirty="0"/>
        </a:p>
      </dsp:txBody>
      <dsp:txXfrm>
        <a:off x="10130978" y="0"/>
        <a:ext cx="877590" cy="365124"/>
      </dsp:txXfrm>
    </dsp:sp>
    <dsp:sp modelId="{2CB68F4E-D058-4ECE-8D28-436B2D71DCC9}">
      <dsp:nvSpPr>
        <dsp:cNvPr id="0" name=""/>
        <dsp:cNvSpPr/>
      </dsp:nvSpPr>
      <dsp:spPr>
        <a:xfrm>
          <a:off x="10942588"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XII. Production</a:t>
          </a:r>
          <a:endParaRPr lang="fr-FR" sz="1200" kern="1200" dirty="0"/>
        </a:p>
      </dsp:txBody>
      <dsp:txXfrm>
        <a:off x="11125150" y="0"/>
        <a:ext cx="877590" cy="365124"/>
      </dsp:txXfrm>
    </dsp:sp>
  </dsp:spTree>
</dsp:drawing>
</file>

<file path=ppt/diagrams/drawing8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6697" y="0"/>
          <a:ext cx="1242714" cy="365124"/>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 Starter</a:t>
          </a:r>
          <a:endParaRPr lang="fr-FR" sz="1200" kern="1200" dirty="0"/>
        </a:p>
      </dsp:txBody>
      <dsp:txXfrm>
        <a:off x="6697" y="0"/>
        <a:ext cx="1151433" cy="365124"/>
      </dsp:txXfrm>
    </dsp:sp>
    <dsp:sp modelId="{2F548C05-5D23-47B9-9153-0D08392EF497}">
      <dsp:nvSpPr>
        <dsp:cNvPr id="0" name=""/>
        <dsp:cNvSpPr/>
      </dsp:nvSpPr>
      <dsp:spPr>
        <a:xfrm>
          <a:off x="100086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 C. texte</a:t>
          </a:r>
          <a:endParaRPr lang="fr-FR" sz="1200" kern="1200" dirty="0"/>
        </a:p>
      </dsp:txBody>
      <dsp:txXfrm>
        <a:off x="1183431" y="0"/>
        <a:ext cx="877590" cy="365124"/>
      </dsp:txXfrm>
    </dsp:sp>
    <dsp:sp modelId="{07D5B92C-B88D-4097-96C2-28859F65CA7F}">
      <dsp:nvSpPr>
        <dsp:cNvPr id="0" name=""/>
        <dsp:cNvSpPr/>
      </dsp:nvSpPr>
      <dsp:spPr>
        <a:xfrm>
          <a:off x="1995041"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aliments</a:t>
          </a:r>
          <a:endParaRPr lang="fr-FR" sz="1200" kern="1200" dirty="0"/>
        </a:p>
      </dsp:txBody>
      <dsp:txXfrm>
        <a:off x="2177603" y="0"/>
        <a:ext cx="877590" cy="365124"/>
      </dsp:txXfrm>
    </dsp:sp>
    <dsp:sp modelId="{0BF32CFA-15F8-41C4-A152-C55FC3476C2D}">
      <dsp:nvSpPr>
        <dsp:cNvPr id="0" name=""/>
        <dsp:cNvSpPr/>
      </dsp:nvSpPr>
      <dsp:spPr>
        <a:xfrm>
          <a:off x="2989213"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IV. Gr: qté définie</a:t>
          </a:r>
          <a:endParaRPr lang="fr-FR" sz="1200" kern="1200" dirty="0"/>
        </a:p>
      </dsp:txBody>
      <dsp:txXfrm>
        <a:off x="3171775" y="0"/>
        <a:ext cx="877590" cy="365124"/>
      </dsp:txXfrm>
    </dsp:sp>
    <dsp:sp modelId="{56B9543B-0CB2-4BC7-931C-14EE9E24960A}">
      <dsp:nvSpPr>
        <dsp:cNvPr id="0" name=""/>
        <dsp:cNvSpPr/>
      </dsp:nvSpPr>
      <dsp:spPr>
        <a:xfrm>
          <a:off x="3983385"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 Gr: qté indéfinie</a:t>
          </a:r>
          <a:endParaRPr lang="fr-FR" sz="1200" kern="1200" dirty="0"/>
        </a:p>
      </dsp:txBody>
      <dsp:txXfrm>
        <a:off x="4165947" y="0"/>
        <a:ext cx="877590" cy="365124"/>
      </dsp:txXfrm>
    </dsp:sp>
    <dsp:sp modelId="{9FAE840A-45EF-4838-804D-7D38725257B5}">
      <dsp:nvSpPr>
        <dsp:cNvPr id="0" name=""/>
        <dsp:cNvSpPr/>
      </dsp:nvSpPr>
      <dsp:spPr>
        <a:xfrm>
          <a:off x="4977557"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actions</a:t>
          </a:r>
          <a:endParaRPr lang="fr-FR" sz="1200" kern="1200" dirty="0"/>
        </a:p>
      </dsp:txBody>
      <dsp:txXfrm>
        <a:off x="5160119" y="0"/>
        <a:ext cx="877590" cy="365124"/>
      </dsp:txXfrm>
    </dsp:sp>
    <dsp:sp modelId="{2CC4FF6B-995D-4E35-BB3F-77D64CD4A0D0}">
      <dsp:nvSpPr>
        <dsp:cNvPr id="0" name=""/>
        <dsp:cNvSpPr/>
      </dsp:nvSpPr>
      <dsp:spPr>
        <a:xfrm>
          <a:off x="5971729" y="0"/>
          <a:ext cx="1242714" cy="36512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 Gr: COD</a:t>
          </a:r>
          <a:endParaRPr lang="fr-FR" sz="1200" kern="1200" dirty="0"/>
        </a:p>
      </dsp:txBody>
      <dsp:txXfrm>
        <a:off x="6154291" y="0"/>
        <a:ext cx="877590" cy="365124"/>
      </dsp:txXfrm>
    </dsp:sp>
    <dsp:sp modelId="{E0020522-8D25-4C40-9ABB-B5A802558AAC}">
      <dsp:nvSpPr>
        <dsp:cNvPr id="0" name=""/>
        <dsp:cNvSpPr/>
      </dsp:nvSpPr>
      <dsp:spPr>
        <a:xfrm>
          <a:off x="6965900"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VIII. Gr: prés. progressif</a:t>
          </a:r>
          <a:endParaRPr lang="fr-FR" sz="1200" kern="1200" dirty="0"/>
        </a:p>
      </dsp:txBody>
      <dsp:txXfrm>
        <a:off x="7148462" y="0"/>
        <a:ext cx="877590" cy="365124"/>
      </dsp:txXfrm>
    </dsp:sp>
    <dsp:sp modelId="{6EE9DACF-3558-46D5-AD94-BB48E49F1489}">
      <dsp:nvSpPr>
        <dsp:cNvPr id="0" name=""/>
        <dsp:cNvSpPr/>
      </dsp:nvSpPr>
      <dsp:spPr>
        <a:xfrm>
          <a:off x="7960072"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connecteurs</a:t>
          </a:r>
          <a:endParaRPr lang="fr-FR" sz="1200" kern="1200" dirty="0"/>
        </a:p>
      </dsp:txBody>
      <dsp:txXfrm>
        <a:off x="8142634" y="0"/>
        <a:ext cx="877590" cy="365124"/>
      </dsp:txXfrm>
    </dsp:sp>
    <dsp:sp modelId="{B5879791-AD02-494D-9D78-6C22396A75B7}">
      <dsp:nvSpPr>
        <dsp:cNvPr id="0" name=""/>
        <dsp:cNvSpPr/>
      </dsp:nvSpPr>
      <dsp:spPr>
        <a:xfrm>
          <a:off x="8954244"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opinion</a:t>
          </a:r>
          <a:endParaRPr lang="fr-FR" sz="1200" kern="1200" dirty="0"/>
        </a:p>
      </dsp:txBody>
      <dsp:txXfrm>
        <a:off x="9136806" y="0"/>
        <a:ext cx="877590" cy="365124"/>
      </dsp:txXfrm>
    </dsp:sp>
    <dsp:sp modelId="{92430BDE-7174-4B03-866C-936903DF07F9}">
      <dsp:nvSpPr>
        <dsp:cNvPr id="0" name=""/>
        <dsp:cNvSpPr/>
      </dsp:nvSpPr>
      <dsp:spPr>
        <a:xfrm>
          <a:off x="9948416"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 Phonétique</a:t>
          </a:r>
          <a:endParaRPr lang="fr-FR" sz="1200" kern="1200" dirty="0"/>
        </a:p>
      </dsp:txBody>
      <dsp:txXfrm>
        <a:off x="10130978" y="0"/>
        <a:ext cx="877590" cy="365124"/>
      </dsp:txXfrm>
    </dsp:sp>
    <dsp:sp modelId="{2CB68F4E-D058-4ECE-8D28-436B2D71DCC9}">
      <dsp:nvSpPr>
        <dsp:cNvPr id="0" name=""/>
        <dsp:cNvSpPr/>
      </dsp:nvSpPr>
      <dsp:spPr>
        <a:xfrm>
          <a:off x="10942588"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XII. Production</a:t>
          </a:r>
          <a:endParaRPr lang="fr-FR" sz="1200" kern="1200" dirty="0"/>
        </a:p>
      </dsp:txBody>
      <dsp:txXfrm>
        <a:off x="11125150" y="0"/>
        <a:ext cx="877590" cy="365124"/>
      </dsp:txXfrm>
    </dsp:sp>
  </dsp:spTree>
</dsp:drawing>
</file>

<file path=ppt/diagrams/drawing8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6697" y="0"/>
          <a:ext cx="1242714" cy="365124"/>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 Starter</a:t>
          </a:r>
          <a:endParaRPr lang="fr-FR" sz="1200" kern="1200" dirty="0"/>
        </a:p>
      </dsp:txBody>
      <dsp:txXfrm>
        <a:off x="6697" y="0"/>
        <a:ext cx="1151433" cy="365124"/>
      </dsp:txXfrm>
    </dsp:sp>
    <dsp:sp modelId="{2F548C05-5D23-47B9-9153-0D08392EF497}">
      <dsp:nvSpPr>
        <dsp:cNvPr id="0" name=""/>
        <dsp:cNvSpPr/>
      </dsp:nvSpPr>
      <dsp:spPr>
        <a:xfrm>
          <a:off x="100086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 C. texte</a:t>
          </a:r>
          <a:endParaRPr lang="fr-FR" sz="1200" kern="1200" dirty="0"/>
        </a:p>
      </dsp:txBody>
      <dsp:txXfrm>
        <a:off x="1183431" y="0"/>
        <a:ext cx="877590" cy="365124"/>
      </dsp:txXfrm>
    </dsp:sp>
    <dsp:sp modelId="{07D5B92C-B88D-4097-96C2-28859F65CA7F}">
      <dsp:nvSpPr>
        <dsp:cNvPr id="0" name=""/>
        <dsp:cNvSpPr/>
      </dsp:nvSpPr>
      <dsp:spPr>
        <a:xfrm>
          <a:off x="1995041"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aliments</a:t>
          </a:r>
          <a:endParaRPr lang="fr-FR" sz="1200" kern="1200" dirty="0"/>
        </a:p>
      </dsp:txBody>
      <dsp:txXfrm>
        <a:off x="2177603" y="0"/>
        <a:ext cx="877590" cy="365124"/>
      </dsp:txXfrm>
    </dsp:sp>
    <dsp:sp modelId="{0BF32CFA-15F8-41C4-A152-C55FC3476C2D}">
      <dsp:nvSpPr>
        <dsp:cNvPr id="0" name=""/>
        <dsp:cNvSpPr/>
      </dsp:nvSpPr>
      <dsp:spPr>
        <a:xfrm>
          <a:off x="2989213"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IV. Gr: qté définie</a:t>
          </a:r>
          <a:endParaRPr lang="fr-FR" sz="1200" kern="1200" dirty="0"/>
        </a:p>
      </dsp:txBody>
      <dsp:txXfrm>
        <a:off x="3171775" y="0"/>
        <a:ext cx="877590" cy="365124"/>
      </dsp:txXfrm>
    </dsp:sp>
    <dsp:sp modelId="{56B9543B-0CB2-4BC7-931C-14EE9E24960A}">
      <dsp:nvSpPr>
        <dsp:cNvPr id="0" name=""/>
        <dsp:cNvSpPr/>
      </dsp:nvSpPr>
      <dsp:spPr>
        <a:xfrm>
          <a:off x="3983385"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 Gr: qté indéfinie</a:t>
          </a:r>
          <a:endParaRPr lang="fr-FR" sz="1200" kern="1200" dirty="0"/>
        </a:p>
      </dsp:txBody>
      <dsp:txXfrm>
        <a:off x="4165947" y="0"/>
        <a:ext cx="877590" cy="365124"/>
      </dsp:txXfrm>
    </dsp:sp>
    <dsp:sp modelId="{9FAE840A-45EF-4838-804D-7D38725257B5}">
      <dsp:nvSpPr>
        <dsp:cNvPr id="0" name=""/>
        <dsp:cNvSpPr/>
      </dsp:nvSpPr>
      <dsp:spPr>
        <a:xfrm>
          <a:off x="4977557"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actions</a:t>
          </a:r>
          <a:endParaRPr lang="fr-FR" sz="1200" kern="1200" dirty="0"/>
        </a:p>
      </dsp:txBody>
      <dsp:txXfrm>
        <a:off x="5160119" y="0"/>
        <a:ext cx="877590" cy="365124"/>
      </dsp:txXfrm>
    </dsp:sp>
    <dsp:sp modelId="{2CC4FF6B-995D-4E35-BB3F-77D64CD4A0D0}">
      <dsp:nvSpPr>
        <dsp:cNvPr id="0" name=""/>
        <dsp:cNvSpPr/>
      </dsp:nvSpPr>
      <dsp:spPr>
        <a:xfrm>
          <a:off x="5971729" y="0"/>
          <a:ext cx="1242714" cy="36512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 Gr: COD</a:t>
          </a:r>
          <a:endParaRPr lang="fr-FR" sz="1200" kern="1200" dirty="0"/>
        </a:p>
      </dsp:txBody>
      <dsp:txXfrm>
        <a:off x="6154291" y="0"/>
        <a:ext cx="877590" cy="365124"/>
      </dsp:txXfrm>
    </dsp:sp>
    <dsp:sp modelId="{E0020522-8D25-4C40-9ABB-B5A802558AAC}">
      <dsp:nvSpPr>
        <dsp:cNvPr id="0" name=""/>
        <dsp:cNvSpPr/>
      </dsp:nvSpPr>
      <dsp:spPr>
        <a:xfrm>
          <a:off x="6965900"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VIII. Gr: prés. progressif</a:t>
          </a:r>
          <a:endParaRPr lang="fr-FR" sz="1200" kern="1200" dirty="0"/>
        </a:p>
      </dsp:txBody>
      <dsp:txXfrm>
        <a:off x="7148462" y="0"/>
        <a:ext cx="877590" cy="365124"/>
      </dsp:txXfrm>
    </dsp:sp>
    <dsp:sp modelId="{6EE9DACF-3558-46D5-AD94-BB48E49F1489}">
      <dsp:nvSpPr>
        <dsp:cNvPr id="0" name=""/>
        <dsp:cNvSpPr/>
      </dsp:nvSpPr>
      <dsp:spPr>
        <a:xfrm>
          <a:off x="7960072"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connecteurs</a:t>
          </a:r>
          <a:endParaRPr lang="fr-FR" sz="1200" kern="1200" dirty="0"/>
        </a:p>
      </dsp:txBody>
      <dsp:txXfrm>
        <a:off x="8142634" y="0"/>
        <a:ext cx="877590" cy="365124"/>
      </dsp:txXfrm>
    </dsp:sp>
    <dsp:sp modelId="{B5879791-AD02-494D-9D78-6C22396A75B7}">
      <dsp:nvSpPr>
        <dsp:cNvPr id="0" name=""/>
        <dsp:cNvSpPr/>
      </dsp:nvSpPr>
      <dsp:spPr>
        <a:xfrm>
          <a:off x="8954244"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opinion</a:t>
          </a:r>
          <a:endParaRPr lang="fr-FR" sz="1200" kern="1200" dirty="0"/>
        </a:p>
      </dsp:txBody>
      <dsp:txXfrm>
        <a:off x="9136806" y="0"/>
        <a:ext cx="877590" cy="365124"/>
      </dsp:txXfrm>
    </dsp:sp>
    <dsp:sp modelId="{92430BDE-7174-4B03-866C-936903DF07F9}">
      <dsp:nvSpPr>
        <dsp:cNvPr id="0" name=""/>
        <dsp:cNvSpPr/>
      </dsp:nvSpPr>
      <dsp:spPr>
        <a:xfrm>
          <a:off x="9948416"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 Phonétique</a:t>
          </a:r>
          <a:endParaRPr lang="fr-FR" sz="1200" kern="1200" dirty="0"/>
        </a:p>
      </dsp:txBody>
      <dsp:txXfrm>
        <a:off x="10130978" y="0"/>
        <a:ext cx="877590" cy="365124"/>
      </dsp:txXfrm>
    </dsp:sp>
    <dsp:sp modelId="{2CB68F4E-D058-4ECE-8D28-436B2D71DCC9}">
      <dsp:nvSpPr>
        <dsp:cNvPr id="0" name=""/>
        <dsp:cNvSpPr/>
      </dsp:nvSpPr>
      <dsp:spPr>
        <a:xfrm>
          <a:off x="10942588"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XII. Production</a:t>
          </a:r>
          <a:endParaRPr lang="fr-FR" sz="1200" kern="1200" dirty="0"/>
        </a:p>
      </dsp:txBody>
      <dsp:txXfrm>
        <a:off x="11125150" y="0"/>
        <a:ext cx="877590" cy="365124"/>
      </dsp:txXfrm>
    </dsp:sp>
  </dsp:spTree>
</dsp:drawing>
</file>

<file path=ppt/diagrams/drawing8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6697" y="0"/>
          <a:ext cx="1242714" cy="365124"/>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 Starter</a:t>
          </a:r>
          <a:endParaRPr lang="fr-FR" sz="1200" kern="1200" dirty="0"/>
        </a:p>
      </dsp:txBody>
      <dsp:txXfrm>
        <a:off x="6697" y="0"/>
        <a:ext cx="1151433" cy="365124"/>
      </dsp:txXfrm>
    </dsp:sp>
    <dsp:sp modelId="{2F548C05-5D23-47B9-9153-0D08392EF497}">
      <dsp:nvSpPr>
        <dsp:cNvPr id="0" name=""/>
        <dsp:cNvSpPr/>
      </dsp:nvSpPr>
      <dsp:spPr>
        <a:xfrm>
          <a:off x="100086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 C. texte</a:t>
          </a:r>
          <a:endParaRPr lang="fr-FR" sz="1200" kern="1200" dirty="0"/>
        </a:p>
      </dsp:txBody>
      <dsp:txXfrm>
        <a:off x="1183431" y="0"/>
        <a:ext cx="877590" cy="365124"/>
      </dsp:txXfrm>
    </dsp:sp>
    <dsp:sp modelId="{07D5B92C-B88D-4097-96C2-28859F65CA7F}">
      <dsp:nvSpPr>
        <dsp:cNvPr id="0" name=""/>
        <dsp:cNvSpPr/>
      </dsp:nvSpPr>
      <dsp:spPr>
        <a:xfrm>
          <a:off x="1995041"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aliments</a:t>
          </a:r>
          <a:endParaRPr lang="fr-FR" sz="1200" kern="1200" dirty="0"/>
        </a:p>
      </dsp:txBody>
      <dsp:txXfrm>
        <a:off x="2177603" y="0"/>
        <a:ext cx="877590" cy="365124"/>
      </dsp:txXfrm>
    </dsp:sp>
    <dsp:sp modelId="{0BF32CFA-15F8-41C4-A152-C55FC3476C2D}">
      <dsp:nvSpPr>
        <dsp:cNvPr id="0" name=""/>
        <dsp:cNvSpPr/>
      </dsp:nvSpPr>
      <dsp:spPr>
        <a:xfrm>
          <a:off x="2989213"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IV. Gr: qté définie</a:t>
          </a:r>
          <a:endParaRPr lang="fr-FR" sz="1200" kern="1200" dirty="0"/>
        </a:p>
      </dsp:txBody>
      <dsp:txXfrm>
        <a:off x="3171775" y="0"/>
        <a:ext cx="877590" cy="365124"/>
      </dsp:txXfrm>
    </dsp:sp>
    <dsp:sp modelId="{56B9543B-0CB2-4BC7-931C-14EE9E24960A}">
      <dsp:nvSpPr>
        <dsp:cNvPr id="0" name=""/>
        <dsp:cNvSpPr/>
      </dsp:nvSpPr>
      <dsp:spPr>
        <a:xfrm>
          <a:off x="3983385"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 Gr: qté indéfinie</a:t>
          </a:r>
          <a:endParaRPr lang="fr-FR" sz="1200" kern="1200" dirty="0"/>
        </a:p>
      </dsp:txBody>
      <dsp:txXfrm>
        <a:off x="4165947" y="0"/>
        <a:ext cx="877590" cy="365124"/>
      </dsp:txXfrm>
    </dsp:sp>
    <dsp:sp modelId="{9FAE840A-45EF-4838-804D-7D38725257B5}">
      <dsp:nvSpPr>
        <dsp:cNvPr id="0" name=""/>
        <dsp:cNvSpPr/>
      </dsp:nvSpPr>
      <dsp:spPr>
        <a:xfrm>
          <a:off x="4977557"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actions</a:t>
          </a:r>
          <a:endParaRPr lang="fr-FR" sz="1200" kern="1200" dirty="0"/>
        </a:p>
      </dsp:txBody>
      <dsp:txXfrm>
        <a:off x="5160119" y="0"/>
        <a:ext cx="877590" cy="365124"/>
      </dsp:txXfrm>
    </dsp:sp>
    <dsp:sp modelId="{2CC4FF6B-995D-4E35-BB3F-77D64CD4A0D0}">
      <dsp:nvSpPr>
        <dsp:cNvPr id="0" name=""/>
        <dsp:cNvSpPr/>
      </dsp:nvSpPr>
      <dsp:spPr>
        <a:xfrm>
          <a:off x="5971729" y="0"/>
          <a:ext cx="1242714" cy="36512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 Gr: COD</a:t>
          </a:r>
          <a:endParaRPr lang="fr-FR" sz="1200" kern="1200" dirty="0"/>
        </a:p>
      </dsp:txBody>
      <dsp:txXfrm>
        <a:off x="6154291" y="0"/>
        <a:ext cx="877590" cy="365124"/>
      </dsp:txXfrm>
    </dsp:sp>
    <dsp:sp modelId="{E0020522-8D25-4C40-9ABB-B5A802558AAC}">
      <dsp:nvSpPr>
        <dsp:cNvPr id="0" name=""/>
        <dsp:cNvSpPr/>
      </dsp:nvSpPr>
      <dsp:spPr>
        <a:xfrm>
          <a:off x="6965900"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VIII. Gr: prés. progressif</a:t>
          </a:r>
          <a:endParaRPr lang="fr-FR" sz="1200" kern="1200" dirty="0"/>
        </a:p>
      </dsp:txBody>
      <dsp:txXfrm>
        <a:off x="7148462" y="0"/>
        <a:ext cx="877590" cy="365124"/>
      </dsp:txXfrm>
    </dsp:sp>
    <dsp:sp modelId="{6EE9DACF-3558-46D5-AD94-BB48E49F1489}">
      <dsp:nvSpPr>
        <dsp:cNvPr id="0" name=""/>
        <dsp:cNvSpPr/>
      </dsp:nvSpPr>
      <dsp:spPr>
        <a:xfrm>
          <a:off x="7960072"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connecteurs</a:t>
          </a:r>
          <a:endParaRPr lang="fr-FR" sz="1200" kern="1200" dirty="0"/>
        </a:p>
      </dsp:txBody>
      <dsp:txXfrm>
        <a:off x="8142634" y="0"/>
        <a:ext cx="877590" cy="365124"/>
      </dsp:txXfrm>
    </dsp:sp>
    <dsp:sp modelId="{B5879791-AD02-494D-9D78-6C22396A75B7}">
      <dsp:nvSpPr>
        <dsp:cNvPr id="0" name=""/>
        <dsp:cNvSpPr/>
      </dsp:nvSpPr>
      <dsp:spPr>
        <a:xfrm>
          <a:off x="8954244"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opinion</a:t>
          </a:r>
          <a:endParaRPr lang="fr-FR" sz="1200" kern="1200" dirty="0"/>
        </a:p>
      </dsp:txBody>
      <dsp:txXfrm>
        <a:off x="9136806" y="0"/>
        <a:ext cx="877590" cy="365124"/>
      </dsp:txXfrm>
    </dsp:sp>
    <dsp:sp modelId="{92430BDE-7174-4B03-866C-936903DF07F9}">
      <dsp:nvSpPr>
        <dsp:cNvPr id="0" name=""/>
        <dsp:cNvSpPr/>
      </dsp:nvSpPr>
      <dsp:spPr>
        <a:xfrm>
          <a:off x="9948416"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 Phonétique</a:t>
          </a:r>
          <a:endParaRPr lang="fr-FR" sz="1200" kern="1200" dirty="0"/>
        </a:p>
      </dsp:txBody>
      <dsp:txXfrm>
        <a:off x="10130978" y="0"/>
        <a:ext cx="877590" cy="365124"/>
      </dsp:txXfrm>
    </dsp:sp>
    <dsp:sp modelId="{2CB68F4E-D058-4ECE-8D28-436B2D71DCC9}">
      <dsp:nvSpPr>
        <dsp:cNvPr id="0" name=""/>
        <dsp:cNvSpPr/>
      </dsp:nvSpPr>
      <dsp:spPr>
        <a:xfrm>
          <a:off x="10942588"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XII. Production</a:t>
          </a:r>
          <a:endParaRPr lang="fr-FR" sz="1200" kern="1200" dirty="0"/>
        </a:p>
      </dsp:txBody>
      <dsp:txXfrm>
        <a:off x="11125150" y="0"/>
        <a:ext cx="877590" cy="365124"/>
      </dsp:txXfrm>
    </dsp:sp>
  </dsp:spTree>
</dsp:drawing>
</file>

<file path=ppt/diagrams/drawing8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6697" y="0"/>
          <a:ext cx="1242714" cy="365124"/>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 Starter</a:t>
          </a:r>
          <a:endParaRPr lang="fr-FR" sz="1200" kern="1200" dirty="0"/>
        </a:p>
      </dsp:txBody>
      <dsp:txXfrm>
        <a:off x="6697" y="0"/>
        <a:ext cx="1151433" cy="365124"/>
      </dsp:txXfrm>
    </dsp:sp>
    <dsp:sp modelId="{2F548C05-5D23-47B9-9153-0D08392EF497}">
      <dsp:nvSpPr>
        <dsp:cNvPr id="0" name=""/>
        <dsp:cNvSpPr/>
      </dsp:nvSpPr>
      <dsp:spPr>
        <a:xfrm>
          <a:off x="100086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 C. texte</a:t>
          </a:r>
          <a:endParaRPr lang="fr-FR" sz="1200" kern="1200" dirty="0"/>
        </a:p>
      </dsp:txBody>
      <dsp:txXfrm>
        <a:off x="1183431" y="0"/>
        <a:ext cx="877590" cy="365124"/>
      </dsp:txXfrm>
    </dsp:sp>
    <dsp:sp modelId="{07D5B92C-B88D-4097-96C2-28859F65CA7F}">
      <dsp:nvSpPr>
        <dsp:cNvPr id="0" name=""/>
        <dsp:cNvSpPr/>
      </dsp:nvSpPr>
      <dsp:spPr>
        <a:xfrm>
          <a:off x="1995041"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aliments</a:t>
          </a:r>
          <a:endParaRPr lang="fr-FR" sz="1200" kern="1200" dirty="0"/>
        </a:p>
      </dsp:txBody>
      <dsp:txXfrm>
        <a:off x="2177603" y="0"/>
        <a:ext cx="877590" cy="365124"/>
      </dsp:txXfrm>
    </dsp:sp>
    <dsp:sp modelId="{0BF32CFA-15F8-41C4-A152-C55FC3476C2D}">
      <dsp:nvSpPr>
        <dsp:cNvPr id="0" name=""/>
        <dsp:cNvSpPr/>
      </dsp:nvSpPr>
      <dsp:spPr>
        <a:xfrm>
          <a:off x="2989213"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IV. Gr: qté définie</a:t>
          </a:r>
          <a:endParaRPr lang="fr-FR" sz="1200" kern="1200" dirty="0"/>
        </a:p>
      </dsp:txBody>
      <dsp:txXfrm>
        <a:off x="3171775" y="0"/>
        <a:ext cx="877590" cy="365124"/>
      </dsp:txXfrm>
    </dsp:sp>
    <dsp:sp modelId="{56B9543B-0CB2-4BC7-931C-14EE9E24960A}">
      <dsp:nvSpPr>
        <dsp:cNvPr id="0" name=""/>
        <dsp:cNvSpPr/>
      </dsp:nvSpPr>
      <dsp:spPr>
        <a:xfrm>
          <a:off x="3983385"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 Gr: qté indéfinie</a:t>
          </a:r>
          <a:endParaRPr lang="fr-FR" sz="1200" kern="1200" dirty="0"/>
        </a:p>
      </dsp:txBody>
      <dsp:txXfrm>
        <a:off x="4165947" y="0"/>
        <a:ext cx="877590" cy="365124"/>
      </dsp:txXfrm>
    </dsp:sp>
    <dsp:sp modelId="{9FAE840A-45EF-4838-804D-7D38725257B5}">
      <dsp:nvSpPr>
        <dsp:cNvPr id="0" name=""/>
        <dsp:cNvSpPr/>
      </dsp:nvSpPr>
      <dsp:spPr>
        <a:xfrm>
          <a:off x="4977557"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actions</a:t>
          </a:r>
          <a:endParaRPr lang="fr-FR" sz="1200" kern="1200" dirty="0"/>
        </a:p>
      </dsp:txBody>
      <dsp:txXfrm>
        <a:off x="5160119" y="0"/>
        <a:ext cx="877590" cy="365124"/>
      </dsp:txXfrm>
    </dsp:sp>
    <dsp:sp modelId="{2CC4FF6B-995D-4E35-BB3F-77D64CD4A0D0}">
      <dsp:nvSpPr>
        <dsp:cNvPr id="0" name=""/>
        <dsp:cNvSpPr/>
      </dsp:nvSpPr>
      <dsp:spPr>
        <a:xfrm>
          <a:off x="5971729" y="0"/>
          <a:ext cx="1242714" cy="36512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 Gr: COD</a:t>
          </a:r>
          <a:endParaRPr lang="fr-FR" sz="1200" kern="1200" dirty="0"/>
        </a:p>
      </dsp:txBody>
      <dsp:txXfrm>
        <a:off x="6154291" y="0"/>
        <a:ext cx="877590" cy="365124"/>
      </dsp:txXfrm>
    </dsp:sp>
    <dsp:sp modelId="{E0020522-8D25-4C40-9ABB-B5A802558AAC}">
      <dsp:nvSpPr>
        <dsp:cNvPr id="0" name=""/>
        <dsp:cNvSpPr/>
      </dsp:nvSpPr>
      <dsp:spPr>
        <a:xfrm>
          <a:off x="6965900"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VIII. Gr: prés. progressif</a:t>
          </a:r>
          <a:endParaRPr lang="fr-FR" sz="1200" kern="1200" dirty="0"/>
        </a:p>
      </dsp:txBody>
      <dsp:txXfrm>
        <a:off x="7148462" y="0"/>
        <a:ext cx="877590" cy="365124"/>
      </dsp:txXfrm>
    </dsp:sp>
    <dsp:sp modelId="{6EE9DACF-3558-46D5-AD94-BB48E49F1489}">
      <dsp:nvSpPr>
        <dsp:cNvPr id="0" name=""/>
        <dsp:cNvSpPr/>
      </dsp:nvSpPr>
      <dsp:spPr>
        <a:xfrm>
          <a:off x="7960072"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connecteurs</a:t>
          </a:r>
          <a:endParaRPr lang="fr-FR" sz="1200" kern="1200" dirty="0"/>
        </a:p>
      </dsp:txBody>
      <dsp:txXfrm>
        <a:off x="8142634" y="0"/>
        <a:ext cx="877590" cy="365124"/>
      </dsp:txXfrm>
    </dsp:sp>
    <dsp:sp modelId="{B5879791-AD02-494D-9D78-6C22396A75B7}">
      <dsp:nvSpPr>
        <dsp:cNvPr id="0" name=""/>
        <dsp:cNvSpPr/>
      </dsp:nvSpPr>
      <dsp:spPr>
        <a:xfrm>
          <a:off x="8954244"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opinion</a:t>
          </a:r>
          <a:endParaRPr lang="fr-FR" sz="1200" kern="1200" dirty="0"/>
        </a:p>
      </dsp:txBody>
      <dsp:txXfrm>
        <a:off x="9136806" y="0"/>
        <a:ext cx="877590" cy="365124"/>
      </dsp:txXfrm>
    </dsp:sp>
    <dsp:sp modelId="{92430BDE-7174-4B03-866C-936903DF07F9}">
      <dsp:nvSpPr>
        <dsp:cNvPr id="0" name=""/>
        <dsp:cNvSpPr/>
      </dsp:nvSpPr>
      <dsp:spPr>
        <a:xfrm>
          <a:off x="9948416"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 Phonétique</a:t>
          </a:r>
          <a:endParaRPr lang="fr-FR" sz="1200" kern="1200" dirty="0"/>
        </a:p>
      </dsp:txBody>
      <dsp:txXfrm>
        <a:off x="10130978" y="0"/>
        <a:ext cx="877590" cy="365124"/>
      </dsp:txXfrm>
    </dsp:sp>
    <dsp:sp modelId="{2CB68F4E-D058-4ECE-8D28-436B2D71DCC9}">
      <dsp:nvSpPr>
        <dsp:cNvPr id="0" name=""/>
        <dsp:cNvSpPr/>
      </dsp:nvSpPr>
      <dsp:spPr>
        <a:xfrm>
          <a:off x="10942588"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XII. Production</a:t>
          </a:r>
          <a:endParaRPr lang="fr-FR" sz="1200" kern="1200" dirty="0"/>
        </a:p>
      </dsp:txBody>
      <dsp:txXfrm>
        <a:off x="11125150" y="0"/>
        <a:ext cx="877590" cy="365124"/>
      </dsp:txXfrm>
    </dsp:sp>
  </dsp:spTree>
</dsp:drawing>
</file>

<file path=ppt/diagrams/drawing8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859561-4C40-474F-B39B-EAFCBBA049A0}">
      <dsp:nvSpPr>
        <dsp:cNvPr id="0" name=""/>
        <dsp:cNvSpPr/>
      </dsp:nvSpPr>
      <dsp:spPr>
        <a:xfrm>
          <a:off x="2297" y="0"/>
          <a:ext cx="3574968" cy="3054461"/>
        </a:xfrm>
        <a:prstGeom prst="roundRect">
          <a:avLst>
            <a:gd name="adj" fmla="val 10000"/>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8016" tIns="128016" rIns="128016" bIns="128016" numCol="1" spcCol="1270" rtlCol="0" anchor="t" anchorCtr="0">
          <a:noAutofit/>
        </a:bodyPr>
        <a:lstStyle/>
        <a:p>
          <a:pPr marL="0" lvl="0" indent="0" algn="ctr" defTabSz="800100" rtl="0">
            <a:lnSpc>
              <a:spcPct val="90000"/>
            </a:lnSpc>
            <a:spcBef>
              <a:spcPct val="0"/>
            </a:spcBef>
            <a:spcAft>
              <a:spcPct val="35000"/>
            </a:spcAft>
            <a:buNone/>
          </a:pPr>
          <a:r>
            <a:rPr lang="fr-FR" sz="1800" b="1" kern="1200" noProof="0" dirty="0"/>
            <a:t>Vocabulaire</a:t>
          </a:r>
        </a:p>
        <a:p>
          <a:pPr marL="0" lvl="0" indent="0" algn="ctr" defTabSz="800100" rtl="0">
            <a:lnSpc>
              <a:spcPct val="90000"/>
            </a:lnSpc>
            <a:spcBef>
              <a:spcPct val="0"/>
            </a:spcBef>
            <a:spcAft>
              <a:spcPct val="35000"/>
            </a:spcAft>
            <a:buNone/>
          </a:pPr>
          <a:r>
            <a:rPr lang="fr-FR" sz="1800" b="0" strike="sngStrike" kern="1200" noProof="0" dirty="0"/>
            <a:t>- Les aliments</a:t>
          </a:r>
        </a:p>
        <a:p>
          <a:pPr marL="0" lvl="0" indent="0" algn="ctr" defTabSz="800100" rtl="0">
            <a:lnSpc>
              <a:spcPct val="90000"/>
            </a:lnSpc>
            <a:spcBef>
              <a:spcPct val="0"/>
            </a:spcBef>
            <a:spcAft>
              <a:spcPct val="35000"/>
            </a:spcAft>
            <a:buNone/>
          </a:pPr>
          <a:r>
            <a:rPr lang="fr-FR" sz="1800" b="0" strike="sngStrike" kern="1200" noProof="0" dirty="0"/>
            <a:t>- Les actions en cuisine</a:t>
          </a:r>
        </a:p>
        <a:p>
          <a:pPr marL="0" lvl="0" indent="0" algn="ctr" defTabSz="800100" rtl="0">
            <a:lnSpc>
              <a:spcPct val="90000"/>
            </a:lnSpc>
            <a:spcBef>
              <a:spcPct val="0"/>
            </a:spcBef>
            <a:spcAft>
              <a:spcPct val="35000"/>
            </a:spcAft>
            <a:buNone/>
          </a:pPr>
          <a:r>
            <a:rPr lang="fr-FR" sz="1800" b="0" strike="noStrike" kern="1200" noProof="0" dirty="0"/>
            <a:t>- Donner une opinion</a:t>
          </a:r>
          <a:endParaRPr lang="fr-FR" sz="1800" b="0" strike="sngStrike" kern="1200" noProof="0" dirty="0"/>
        </a:p>
      </dsp:txBody>
      <dsp:txXfrm>
        <a:off x="2297" y="1221784"/>
        <a:ext cx="3574968" cy="1221784"/>
      </dsp:txXfrm>
    </dsp:sp>
    <dsp:sp modelId="{279DFE09-28EE-48A2-B192-FFEC93ADF17D}">
      <dsp:nvSpPr>
        <dsp:cNvPr id="0" name=""/>
        <dsp:cNvSpPr/>
      </dsp:nvSpPr>
      <dsp:spPr>
        <a:xfrm>
          <a:off x="1281214" y="183267"/>
          <a:ext cx="1017135" cy="1017135"/>
        </a:xfrm>
        <a:prstGeom prst="ellipse">
          <a:avLst/>
        </a:prstGeom>
        <a:blipFill>
          <a:blip xmlns:r="http://schemas.openxmlformats.org/officeDocument/2006/relationships" r:embed="rId1"/>
          <a:srcRect/>
          <a:stretch>
            <a:fillRect t="-4000" b="-4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B1E9EF9-0CB9-46C8-B218-BE1DCDA76ADC}">
      <dsp:nvSpPr>
        <dsp:cNvPr id="0" name=""/>
        <dsp:cNvSpPr/>
      </dsp:nvSpPr>
      <dsp:spPr>
        <a:xfrm>
          <a:off x="3684515" y="0"/>
          <a:ext cx="3574968" cy="3054461"/>
        </a:xfrm>
        <a:prstGeom prst="roundRect">
          <a:avLst>
            <a:gd name="adj" fmla="val 10000"/>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8016" tIns="128016" rIns="128016" bIns="128016" numCol="1" spcCol="1270" rtlCol="0" anchor="t" anchorCtr="0">
          <a:noAutofit/>
        </a:bodyPr>
        <a:lstStyle/>
        <a:p>
          <a:pPr marL="0" lvl="0" indent="0" algn="ctr" defTabSz="800100" rtl="0">
            <a:lnSpc>
              <a:spcPct val="90000"/>
            </a:lnSpc>
            <a:spcBef>
              <a:spcPct val="0"/>
            </a:spcBef>
            <a:spcAft>
              <a:spcPct val="35000"/>
            </a:spcAft>
            <a:buNone/>
          </a:pPr>
          <a:r>
            <a:rPr lang="fr-FR" sz="1800" b="1" kern="1200" noProof="0" dirty="0"/>
            <a:t>Grammaire</a:t>
          </a:r>
        </a:p>
        <a:p>
          <a:pPr marL="0" lvl="0" indent="0" algn="ctr" defTabSz="800100" rtl="0">
            <a:lnSpc>
              <a:spcPct val="90000"/>
            </a:lnSpc>
            <a:spcBef>
              <a:spcPct val="0"/>
            </a:spcBef>
            <a:spcAft>
              <a:spcPct val="35000"/>
            </a:spcAft>
            <a:buNone/>
          </a:pPr>
          <a:r>
            <a:rPr lang="fr-FR" sz="1800" b="0" strike="sngStrike" kern="1200" noProof="0" dirty="0">
              <a:solidFill>
                <a:schemeClr val="bg1"/>
              </a:solidFill>
            </a:rPr>
            <a:t>- La quantité (définie/indéfinie)</a:t>
          </a:r>
        </a:p>
        <a:p>
          <a:pPr marL="0" lvl="0" indent="0" algn="ctr" defTabSz="800100" rtl="0">
            <a:lnSpc>
              <a:spcPct val="90000"/>
            </a:lnSpc>
            <a:spcBef>
              <a:spcPct val="0"/>
            </a:spcBef>
            <a:spcAft>
              <a:spcPct val="35000"/>
            </a:spcAft>
            <a:buNone/>
          </a:pPr>
          <a:r>
            <a:rPr lang="fr-FR" sz="1800" b="0" strike="sngStrike" kern="1200" noProof="0" dirty="0"/>
            <a:t>- Les pronoms compléments</a:t>
          </a:r>
        </a:p>
        <a:p>
          <a:pPr marL="0" lvl="0" indent="0" algn="ctr" defTabSz="800100" rtl="0">
            <a:lnSpc>
              <a:spcPct val="90000"/>
            </a:lnSpc>
            <a:spcBef>
              <a:spcPct val="0"/>
            </a:spcBef>
            <a:spcAft>
              <a:spcPct val="35000"/>
            </a:spcAft>
            <a:buNone/>
          </a:pPr>
          <a:r>
            <a:rPr lang="fr-FR" sz="1800" b="0" kern="1200" noProof="0" dirty="0"/>
            <a:t>- Le présent progressif</a:t>
          </a:r>
        </a:p>
        <a:p>
          <a:pPr marL="0" lvl="0" indent="0" algn="ctr" defTabSz="800100" rtl="0">
            <a:lnSpc>
              <a:spcPct val="90000"/>
            </a:lnSpc>
            <a:spcBef>
              <a:spcPct val="0"/>
            </a:spcBef>
            <a:spcAft>
              <a:spcPct val="35000"/>
            </a:spcAft>
            <a:buNone/>
          </a:pPr>
          <a:r>
            <a:rPr lang="fr-FR" sz="1800" b="0" kern="1200" noProof="0" dirty="0"/>
            <a:t>- La chronologie</a:t>
          </a:r>
        </a:p>
      </dsp:txBody>
      <dsp:txXfrm>
        <a:off x="3684515" y="1221784"/>
        <a:ext cx="3574968" cy="1221784"/>
      </dsp:txXfrm>
    </dsp:sp>
    <dsp:sp modelId="{112E1D68-647B-46C7-AF2C-FF0A84DB584F}">
      <dsp:nvSpPr>
        <dsp:cNvPr id="0" name=""/>
        <dsp:cNvSpPr/>
      </dsp:nvSpPr>
      <dsp:spPr>
        <a:xfrm>
          <a:off x="4954674" y="269663"/>
          <a:ext cx="1017135" cy="1017135"/>
        </a:xfrm>
        <a:prstGeom prst="ellipse">
          <a:avLst/>
        </a:prstGeom>
        <a:blipFill>
          <a:blip xmlns:r="http://schemas.openxmlformats.org/officeDocument/2006/relationships" r:embed="rId2"/>
          <a:srcRect/>
          <a:stretch>
            <a:fillRect l="-26000" r="-26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B763F694-AEA6-4A82-AF9F-266D99C859B4}">
      <dsp:nvSpPr>
        <dsp:cNvPr id="0" name=""/>
        <dsp:cNvSpPr/>
      </dsp:nvSpPr>
      <dsp:spPr>
        <a:xfrm>
          <a:off x="7366733" y="0"/>
          <a:ext cx="3574968" cy="3054461"/>
        </a:xfrm>
        <a:prstGeom prst="roundRect">
          <a:avLst>
            <a:gd name="adj" fmla="val 10000"/>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8016" tIns="128016" rIns="128016" bIns="128016" numCol="1" spcCol="1270" rtlCol="0" anchor="t" anchorCtr="0">
          <a:noAutofit/>
        </a:bodyPr>
        <a:lstStyle/>
        <a:p>
          <a:pPr marL="0" lvl="0" indent="0" algn="ctr" defTabSz="800100" rtl="0">
            <a:lnSpc>
              <a:spcPct val="90000"/>
            </a:lnSpc>
            <a:spcBef>
              <a:spcPct val="0"/>
            </a:spcBef>
            <a:spcAft>
              <a:spcPct val="35000"/>
            </a:spcAft>
            <a:buNone/>
          </a:pPr>
          <a:r>
            <a:rPr lang="fr-FR" sz="1800" b="1" kern="1200" noProof="0" dirty="0"/>
            <a:t>Culture</a:t>
          </a:r>
        </a:p>
        <a:p>
          <a:pPr marL="0" lvl="0" indent="0" algn="ctr" defTabSz="800100" rtl="0">
            <a:lnSpc>
              <a:spcPct val="90000"/>
            </a:lnSpc>
            <a:spcBef>
              <a:spcPct val="0"/>
            </a:spcBef>
            <a:spcAft>
              <a:spcPct val="35000"/>
            </a:spcAft>
            <a:buNone/>
          </a:pPr>
          <a:r>
            <a:rPr lang="fr-FR" sz="1800" b="0" strike="sngStrike" kern="1200" noProof="0" dirty="0"/>
            <a:t>- Les recettes les plus populaires en France</a:t>
          </a:r>
        </a:p>
      </dsp:txBody>
      <dsp:txXfrm>
        <a:off x="7366733" y="1221784"/>
        <a:ext cx="3574968" cy="1221784"/>
      </dsp:txXfrm>
    </dsp:sp>
    <dsp:sp modelId="{6D76E5FF-7D2E-406A-B668-9F0EAFB414C8}">
      <dsp:nvSpPr>
        <dsp:cNvPr id="0" name=""/>
        <dsp:cNvSpPr/>
      </dsp:nvSpPr>
      <dsp:spPr>
        <a:xfrm>
          <a:off x="8645650" y="183267"/>
          <a:ext cx="1017135" cy="1017135"/>
        </a:xfrm>
        <a:prstGeom prst="ellipse">
          <a:avLst/>
        </a:prstGeom>
        <a:blipFill>
          <a:blip xmlns:r="http://schemas.openxmlformats.org/officeDocument/2006/relationships" r:embed="rId3"/>
          <a:srcRect/>
          <a:stretch>
            <a:fillRect/>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3EE7165-49A2-4209-A007-09C882F50B45}">
      <dsp:nvSpPr>
        <dsp:cNvPr id="0" name=""/>
        <dsp:cNvSpPr/>
      </dsp:nvSpPr>
      <dsp:spPr>
        <a:xfrm>
          <a:off x="399399" y="3046607"/>
          <a:ext cx="10128488" cy="7853"/>
        </a:xfrm>
        <a:prstGeom prst="leftRightArrow">
          <a:avLst/>
        </a:prstGeom>
        <a:solidFill>
          <a:schemeClr val="accent2">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Tree>
</dsp:drawing>
</file>

<file path=ppt/diagrams/drawing8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6697" y="0"/>
          <a:ext cx="1242714" cy="365124"/>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 Starter</a:t>
          </a:r>
          <a:endParaRPr lang="fr-FR" sz="1200" kern="1200" dirty="0"/>
        </a:p>
      </dsp:txBody>
      <dsp:txXfrm>
        <a:off x="6697" y="0"/>
        <a:ext cx="1151433" cy="365124"/>
      </dsp:txXfrm>
    </dsp:sp>
    <dsp:sp modelId="{2F548C05-5D23-47B9-9153-0D08392EF497}">
      <dsp:nvSpPr>
        <dsp:cNvPr id="0" name=""/>
        <dsp:cNvSpPr/>
      </dsp:nvSpPr>
      <dsp:spPr>
        <a:xfrm>
          <a:off x="100086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 C. texte</a:t>
          </a:r>
          <a:endParaRPr lang="fr-FR" sz="1200" kern="1200" dirty="0"/>
        </a:p>
      </dsp:txBody>
      <dsp:txXfrm>
        <a:off x="1183431" y="0"/>
        <a:ext cx="877590" cy="365124"/>
      </dsp:txXfrm>
    </dsp:sp>
    <dsp:sp modelId="{07D5B92C-B88D-4097-96C2-28859F65CA7F}">
      <dsp:nvSpPr>
        <dsp:cNvPr id="0" name=""/>
        <dsp:cNvSpPr/>
      </dsp:nvSpPr>
      <dsp:spPr>
        <a:xfrm>
          <a:off x="1995041"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aliments</a:t>
          </a:r>
          <a:endParaRPr lang="fr-FR" sz="1200" kern="1200" dirty="0"/>
        </a:p>
      </dsp:txBody>
      <dsp:txXfrm>
        <a:off x="2177603" y="0"/>
        <a:ext cx="877590" cy="365124"/>
      </dsp:txXfrm>
    </dsp:sp>
    <dsp:sp modelId="{0BF32CFA-15F8-41C4-A152-C55FC3476C2D}">
      <dsp:nvSpPr>
        <dsp:cNvPr id="0" name=""/>
        <dsp:cNvSpPr/>
      </dsp:nvSpPr>
      <dsp:spPr>
        <a:xfrm>
          <a:off x="2989213"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IV. Gr: qté définie</a:t>
          </a:r>
          <a:endParaRPr lang="fr-FR" sz="1200" kern="1200" dirty="0"/>
        </a:p>
      </dsp:txBody>
      <dsp:txXfrm>
        <a:off x="3171775" y="0"/>
        <a:ext cx="877590" cy="365124"/>
      </dsp:txXfrm>
    </dsp:sp>
    <dsp:sp modelId="{56B9543B-0CB2-4BC7-931C-14EE9E24960A}">
      <dsp:nvSpPr>
        <dsp:cNvPr id="0" name=""/>
        <dsp:cNvSpPr/>
      </dsp:nvSpPr>
      <dsp:spPr>
        <a:xfrm>
          <a:off x="3983385"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 Gr: qté indéfinie</a:t>
          </a:r>
          <a:endParaRPr lang="fr-FR" sz="1200" kern="1200" dirty="0"/>
        </a:p>
      </dsp:txBody>
      <dsp:txXfrm>
        <a:off x="4165947" y="0"/>
        <a:ext cx="877590" cy="365124"/>
      </dsp:txXfrm>
    </dsp:sp>
    <dsp:sp modelId="{9FAE840A-45EF-4838-804D-7D38725257B5}">
      <dsp:nvSpPr>
        <dsp:cNvPr id="0" name=""/>
        <dsp:cNvSpPr/>
      </dsp:nvSpPr>
      <dsp:spPr>
        <a:xfrm>
          <a:off x="4977557"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actions</a:t>
          </a:r>
          <a:endParaRPr lang="fr-FR" sz="1200" kern="1200" dirty="0"/>
        </a:p>
      </dsp:txBody>
      <dsp:txXfrm>
        <a:off x="5160119" y="0"/>
        <a:ext cx="877590" cy="365124"/>
      </dsp:txXfrm>
    </dsp:sp>
    <dsp:sp modelId="{2CC4FF6B-995D-4E35-BB3F-77D64CD4A0D0}">
      <dsp:nvSpPr>
        <dsp:cNvPr id="0" name=""/>
        <dsp:cNvSpPr/>
      </dsp:nvSpPr>
      <dsp:spPr>
        <a:xfrm>
          <a:off x="597172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 Gr: COD</a:t>
          </a:r>
          <a:endParaRPr lang="fr-FR" sz="1200" kern="1200" dirty="0"/>
        </a:p>
      </dsp:txBody>
      <dsp:txXfrm>
        <a:off x="6154291" y="0"/>
        <a:ext cx="877590" cy="365124"/>
      </dsp:txXfrm>
    </dsp:sp>
    <dsp:sp modelId="{E0020522-8D25-4C40-9ABB-B5A802558AAC}">
      <dsp:nvSpPr>
        <dsp:cNvPr id="0" name=""/>
        <dsp:cNvSpPr/>
      </dsp:nvSpPr>
      <dsp:spPr>
        <a:xfrm>
          <a:off x="6965900" y="0"/>
          <a:ext cx="1242714" cy="36512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VIII. Gr: prés. progressif</a:t>
          </a:r>
          <a:endParaRPr lang="fr-FR" sz="1200" kern="1200" dirty="0"/>
        </a:p>
      </dsp:txBody>
      <dsp:txXfrm>
        <a:off x="7148462" y="0"/>
        <a:ext cx="877590" cy="365124"/>
      </dsp:txXfrm>
    </dsp:sp>
    <dsp:sp modelId="{6EE9DACF-3558-46D5-AD94-BB48E49F1489}">
      <dsp:nvSpPr>
        <dsp:cNvPr id="0" name=""/>
        <dsp:cNvSpPr/>
      </dsp:nvSpPr>
      <dsp:spPr>
        <a:xfrm>
          <a:off x="7960072"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connecteurs</a:t>
          </a:r>
          <a:endParaRPr lang="fr-FR" sz="1200" kern="1200" dirty="0"/>
        </a:p>
      </dsp:txBody>
      <dsp:txXfrm>
        <a:off x="8142634" y="0"/>
        <a:ext cx="877590" cy="365124"/>
      </dsp:txXfrm>
    </dsp:sp>
    <dsp:sp modelId="{B5879791-AD02-494D-9D78-6C22396A75B7}">
      <dsp:nvSpPr>
        <dsp:cNvPr id="0" name=""/>
        <dsp:cNvSpPr/>
      </dsp:nvSpPr>
      <dsp:spPr>
        <a:xfrm>
          <a:off x="8954244"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opinion</a:t>
          </a:r>
          <a:endParaRPr lang="fr-FR" sz="1200" kern="1200" dirty="0"/>
        </a:p>
      </dsp:txBody>
      <dsp:txXfrm>
        <a:off x="9136806" y="0"/>
        <a:ext cx="877590" cy="365124"/>
      </dsp:txXfrm>
    </dsp:sp>
    <dsp:sp modelId="{92430BDE-7174-4B03-866C-936903DF07F9}">
      <dsp:nvSpPr>
        <dsp:cNvPr id="0" name=""/>
        <dsp:cNvSpPr/>
      </dsp:nvSpPr>
      <dsp:spPr>
        <a:xfrm>
          <a:off x="9948416"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 Phonétique</a:t>
          </a:r>
          <a:endParaRPr lang="fr-FR" sz="1200" kern="1200" dirty="0"/>
        </a:p>
      </dsp:txBody>
      <dsp:txXfrm>
        <a:off x="10130978" y="0"/>
        <a:ext cx="877590" cy="365124"/>
      </dsp:txXfrm>
    </dsp:sp>
    <dsp:sp modelId="{2CB68F4E-D058-4ECE-8D28-436B2D71DCC9}">
      <dsp:nvSpPr>
        <dsp:cNvPr id="0" name=""/>
        <dsp:cNvSpPr/>
      </dsp:nvSpPr>
      <dsp:spPr>
        <a:xfrm>
          <a:off x="10942588"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XII. Production</a:t>
          </a:r>
          <a:endParaRPr lang="fr-FR" sz="1200" kern="1200" dirty="0"/>
        </a:p>
      </dsp:txBody>
      <dsp:txXfrm>
        <a:off x="11125150" y="0"/>
        <a:ext cx="877590" cy="365124"/>
      </dsp:txXfrm>
    </dsp:sp>
  </dsp:spTree>
</dsp:drawing>
</file>

<file path=ppt/diagrams/drawing8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6697" y="0"/>
          <a:ext cx="1242714" cy="365124"/>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 Starter</a:t>
          </a:r>
          <a:endParaRPr lang="fr-FR" sz="1200" kern="1200" dirty="0"/>
        </a:p>
      </dsp:txBody>
      <dsp:txXfrm>
        <a:off x="6697" y="0"/>
        <a:ext cx="1151433" cy="365124"/>
      </dsp:txXfrm>
    </dsp:sp>
    <dsp:sp modelId="{2F548C05-5D23-47B9-9153-0D08392EF497}">
      <dsp:nvSpPr>
        <dsp:cNvPr id="0" name=""/>
        <dsp:cNvSpPr/>
      </dsp:nvSpPr>
      <dsp:spPr>
        <a:xfrm>
          <a:off x="100086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 C. texte</a:t>
          </a:r>
          <a:endParaRPr lang="fr-FR" sz="1200" kern="1200" dirty="0"/>
        </a:p>
      </dsp:txBody>
      <dsp:txXfrm>
        <a:off x="1183431" y="0"/>
        <a:ext cx="877590" cy="365124"/>
      </dsp:txXfrm>
    </dsp:sp>
    <dsp:sp modelId="{07D5B92C-B88D-4097-96C2-28859F65CA7F}">
      <dsp:nvSpPr>
        <dsp:cNvPr id="0" name=""/>
        <dsp:cNvSpPr/>
      </dsp:nvSpPr>
      <dsp:spPr>
        <a:xfrm>
          <a:off x="1995041"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aliments</a:t>
          </a:r>
          <a:endParaRPr lang="fr-FR" sz="1200" kern="1200" dirty="0"/>
        </a:p>
      </dsp:txBody>
      <dsp:txXfrm>
        <a:off x="2177603" y="0"/>
        <a:ext cx="877590" cy="365124"/>
      </dsp:txXfrm>
    </dsp:sp>
    <dsp:sp modelId="{0BF32CFA-15F8-41C4-A152-C55FC3476C2D}">
      <dsp:nvSpPr>
        <dsp:cNvPr id="0" name=""/>
        <dsp:cNvSpPr/>
      </dsp:nvSpPr>
      <dsp:spPr>
        <a:xfrm>
          <a:off x="2989213"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IV. Gr: qté définie</a:t>
          </a:r>
          <a:endParaRPr lang="fr-FR" sz="1200" kern="1200" dirty="0"/>
        </a:p>
      </dsp:txBody>
      <dsp:txXfrm>
        <a:off x="3171775" y="0"/>
        <a:ext cx="877590" cy="365124"/>
      </dsp:txXfrm>
    </dsp:sp>
    <dsp:sp modelId="{56B9543B-0CB2-4BC7-931C-14EE9E24960A}">
      <dsp:nvSpPr>
        <dsp:cNvPr id="0" name=""/>
        <dsp:cNvSpPr/>
      </dsp:nvSpPr>
      <dsp:spPr>
        <a:xfrm>
          <a:off x="3983385"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 Gr: qté indéfinie</a:t>
          </a:r>
          <a:endParaRPr lang="fr-FR" sz="1200" kern="1200" dirty="0"/>
        </a:p>
      </dsp:txBody>
      <dsp:txXfrm>
        <a:off x="4165947" y="0"/>
        <a:ext cx="877590" cy="365124"/>
      </dsp:txXfrm>
    </dsp:sp>
    <dsp:sp modelId="{9FAE840A-45EF-4838-804D-7D38725257B5}">
      <dsp:nvSpPr>
        <dsp:cNvPr id="0" name=""/>
        <dsp:cNvSpPr/>
      </dsp:nvSpPr>
      <dsp:spPr>
        <a:xfrm>
          <a:off x="4977557"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actions</a:t>
          </a:r>
          <a:endParaRPr lang="fr-FR" sz="1200" kern="1200" dirty="0"/>
        </a:p>
      </dsp:txBody>
      <dsp:txXfrm>
        <a:off x="5160119" y="0"/>
        <a:ext cx="877590" cy="365124"/>
      </dsp:txXfrm>
    </dsp:sp>
    <dsp:sp modelId="{2CC4FF6B-995D-4E35-BB3F-77D64CD4A0D0}">
      <dsp:nvSpPr>
        <dsp:cNvPr id="0" name=""/>
        <dsp:cNvSpPr/>
      </dsp:nvSpPr>
      <dsp:spPr>
        <a:xfrm>
          <a:off x="597172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 Gr: COD</a:t>
          </a:r>
          <a:endParaRPr lang="fr-FR" sz="1200" kern="1200" dirty="0"/>
        </a:p>
      </dsp:txBody>
      <dsp:txXfrm>
        <a:off x="6154291" y="0"/>
        <a:ext cx="877590" cy="365124"/>
      </dsp:txXfrm>
    </dsp:sp>
    <dsp:sp modelId="{E0020522-8D25-4C40-9ABB-B5A802558AAC}">
      <dsp:nvSpPr>
        <dsp:cNvPr id="0" name=""/>
        <dsp:cNvSpPr/>
      </dsp:nvSpPr>
      <dsp:spPr>
        <a:xfrm>
          <a:off x="6965900" y="0"/>
          <a:ext cx="1242714" cy="36512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VIII. Gr: prés. progressif</a:t>
          </a:r>
          <a:endParaRPr lang="fr-FR" sz="1200" kern="1200" dirty="0"/>
        </a:p>
      </dsp:txBody>
      <dsp:txXfrm>
        <a:off x="7148462" y="0"/>
        <a:ext cx="877590" cy="365124"/>
      </dsp:txXfrm>
    </dsp:sp>
    <dsp:sp modelId="{6EE9DACF-3558-46D5-AD94-BB48E49F1489}">
      <dsp:nvSpPr>
        <dsp:cNvPr id="0" name=""/>
        <dsp:cNvSpPr/>
      </dsp:nvSpPr>
      <dsp:spPr>
        <a:xfrm>
          <a:off x="7960072"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connecteurs</a:t>
          </a:r>
          <a:endParaRPr lang="fr-FR" sz="1200" kern="1200" dirty="0"/>
        </a:p>
      </dsp:txBody>
      <dsp:txXfrm>
        <a:off x="8142634" y="0"/>
        <a:ext cx="877590" cy="365124"/>
      </dsp:txXfrm>
    </dsp:sp>
    <dsp:sp modelId="{B5879791-AD02-494D-9D78-6C22396A75B7}">
      <dsp:nvSpPr>
        <dsp:cNvPr id="0" name=""/>
        <dsp:cNvSpPr/>
      </dsp:nvSpPr>
      <dsp:spPr>
        <a:xfrm>
          <a:off x="8954244"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opinion</a:t>
          </a:r>
          <a:endParaRPr lang="fr-FR" sz="1200" kern="1200" dirty="0"/>
        </a:p>
      </dsp:txBody>
      <dsp:txXfrm>
        <a:off x="9136806" y="0"/>
        <a:ext cx="877590" cy="365124"/>
      </dsp:txXfrm>
    </dsp:sp>
    <dsp:sp modelId="{92430BDE-7174-4B03-866C-936903DF07F9}">
      <dsp:nvSpPr>
        <dsp:cNvPr id="0" name=""/>
        <dsp:cNvSpPr/>
      </dsp:nvSpPr>
      <dsp:spPr>
        <a:xfrm>
          <a:off x="9948416"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 Phonétique</a:t>
          </a:r>
          <a:endParaRPr lang="fr-FR" sz="1200" kern="1200" dirty="0"/>
        </a:p>
      </dsp:txBody>
      <dsp:txXfrm>
        <a:off x="10130978" y="0"/>
        <a:ext cx="877590" cy="365124"/>
      </dsp:txXfrm>
    </dsp:sp>
    <dsp:sp modelId="{2CB68F4E-D058-4ECE-8D28-436B2D71DCC9}">
      <dsp:nvSpPr>
        <dsp:cNvPr id="0" name=""/>
        <dsp:cNvSpPr/>
      </dsp:nvSpPr>
      <dsp:spPr>
        <a:xfrm>
          <a:off x="10942588"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XII. Production</a:t>
          </a:r>
          <a:endParaRPr lang="fr-FR" sz="1200" kern="1200" dirty="0"/>
        </a:p>
      </dsp:txBody>
      <dsp:txXfrm>
        <a:off x="11125150" y="0"/>
        <a:ext cx="877590" cy="365124"/>
      </dsp:txXfrm>
    </dsp:sp>
  </dsp:spTree>
</dsp:drawing>
</file>

<file path=ppt/diagrams/drawing8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6697" y="0"/>
          <a:ext cx="1242714" cy="365124"/>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 Starter</a:t>
          </a:r>
          <a:endParaRPr lang="fr-FR" sz="1200" kern="1200" dirty="0"/>
        </a:p>
      </dsp:txBody>
      <dsp:txXfrm>
        <a:off x="6697" y="0"/>
        <a:ext cx="1151433" cy="365124"/>
      </dsp:txXfrm>
    </dsp:sp>
    <dsp:sp modelId="{2F548C05-5D23-47B9-9153-0D08392EF497}">
      <dsp:nvSpPr>
        <dsp:cNvPr id="0" name=""/>
        <dsp:cNvSpPr/>
      </dsp:nvSpPr>
      <dsp:spPr>
        <a:xfrm>
          <a:off x="100086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 C. texte</a:t>
          </a:r>
          <a:endParaRPr lang="fr-FR" sz="1200" kern="1200" dirty="0"/>
        </a:p>
      </dsp:txBody>
      <dsp:txXfrm>
        <a:off x="1183431" y="0"/>
        <a:ext cx="877590" cy="365124"/>
      </dsp:txXfrm>
    </dsp:sp>
    <dsp:sp modelId="{07D5B92C-B88D-4097-96C2-28859F65CA7F}">
      <dsp:nvSpPr>
        <dsp:cNvPr id="0" name=""/>
        <dsp:cNvSpPr/>
      </dsp:nvSpPr>
      <dsp:spPr>
        <a:xfrm>
          <a:off x="1995041"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aliments</a:t>
          </a:r>
          <a:endParaRPr lang="fr-FR" sz="1200" kern="1200" dirty="0"/>
        </a:p>
      </dsp:txBody>
      <dsp:txXfrm>
        <a:off x="2177603" y="0"/>
        <a:ext cx="877590" cy="365124"/>
      </dsp:txXfrm>
    </dsp:sp>
    <dsp:sp modelId="{0BF32CFA-15F8-41C4-A152-C55FC3476C2D}">
      <dsp:nvSpPr>
        <dsp:cNvPr id="0" name=""/>
        <dsp:cNvSpPr/>
      </dsp:nvSpPr>
      <dsp:spPr>
        <a:xfrm>
          <a:off x="2989213"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IV. Gr: qté définie</a:t>
          </a:r>
          <a:endParaRPr lang="fr-FR" sz="1200" kern="1200" dirty="0"/>
        </a:p>
      </dsp:txBody>
      <dsp:txXfrm>
        <a:off x="3171775" y="0"/>
        <a:ext cx="877590" cy="365124"/>
      </dsp:txXfrm>
    </dsp:sp>
    <dsp:sp modelId="{56B9543B-0CB2-4BC7-931C-14EE9E24960A}">
      <dsp:nvSpPr>
        <dsp:cNvPr id="0" name=""/>
        <dsp:cNvSpPr/>
      </dsp:nvSpPr>
      <dsp:spPr>
        <a:xfrm>
          <a:off x="3983385"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 Gr: qté indéfinie</a:t>
          </a:r>
          <a:endParaRPr lang="fr-FR" sz="1200" kern="1200" dirty="0"/>
        </a:p>
      </dsp:txBody>
      <dsp:txXfrm>
        <a:off x="4165947" y="0"/>
        <a:ext cx="877590" cy="365124"/>
      </dsp:txXfrm>
    </dsp:sp>
    <dsp:sp modelId="{9FAE840A-45EF-4838-804D-7D38725257B5}">
      <dsp:nvSpPr>
        <dsp:cNvPr id="0" name=""/>
        <dsp:cNvSpPr/>
      </dsp:nvSpPr>
      <dsp:spPr>
        <a:xfrm>
          <a:off x="4977557"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actions</a:t>
          </a:r>
          <a:endParaRPr lang="fr-FR" sz="1200" kern="1200" dirty="0"/>
        </a:p>
      </dsp:txBody>
      <dsp:txXfrm>
        <a:off x="5160119" y="0"/>
        <a:ext cx="877590" cy="365124"/>
      </dsp:txXfrm>
    </dsp:sp>
    <dsp:sp modelId="{2CC4FF6B-995D-4E35-BB3F-77D64CD4A0D0}">
      <dsp:nvSpPr>
        <dsp:cNvPr id="0" name=""/>
        <dsp:cNvSpPr/>
      </dsp:nvSpPr>
      <dsp:spPr>
        <a:xfrm>
          <a:off x="597172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 Gr: COD</a:t>
          </a:r>
          <a:endParaRPr lang="fr-FR" sz="1200" kern="1200" dirty="0"/>
        </a:p>
      </dsp:txBody>
      <dsp:txXfrm>
        <a:off x="6154291" y="0"/>
        <a:ext cx="877590" cy="365124"/>
      </dsp:txXfrm>
    </dsp:sp>
    <dsp:sp modelId="{E0020522-8D25-4C40-9ABB-B5A802558AAC}">
      <dsp:nvSpPr>
        <dsp:cNvPr id="0" name=""/>
        <dsp:cNvSpPr/>
      </dsp:nvSpPr>
      <dsp:spPr>
        <a:xfrm>
          <a:off x="6965900" y="0"/>
          <a:ext cx="1242714" cy="36512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VIII. Gr: prés. progressif</a:t>
          </a:r>
          <a:endParaRPr lang="fr-FR" sz="1200" kern="1200" dirty="0"/>
        </a:p>
      </dsp:txBody>
      <dsp:txXfrm>
        <a:off x="7148462" y="0"/>
        <a:ext cx="877590" cy="365124"/>
      </dsp:txXfrm>
    </dsp:sp>
    <dsp:sp modelId="{6EE9DACF-3558-46D5-AD94-BB48E49F1489}">
      <dsp:nvSpPr>
        <dsp:cNvPr id="0" name=""/>
        <dsp:cNvSpPr/>
      </dsp:nvSpPr>
      <dsp:spPr>
        <a:xfrm>
          <a:off x="7960072"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connecteurs</a:t>
          </a:r>
          <a:endParaRPr lang="fr-FR" sz="1200" kern="1200" dirty="0"/>
        </a:p>
      </dsp:txBody>
      <dsp:txXfrm>
        <a:off x="8142634" y="0"/>
        <a:ext cx="877590" cy="365124"/>
      </dsp:txXfrm>
    </dsp:sp>
    <dsp:sp modelId="{B5879791-AD02-494D-9D78-6C22396A75B7}">
      <dsp:nvSpPr>
        <dsp:cNvPr id="0" name=""/>
        <dsp:cNvSpPr/>
      </dsp:nvSpPr>
      <dsp:spPr>
        <a:xfrm>
          <a:off x="8954244"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opinion</a:t>
          </a:r>
          <a:endParaRPr lang="fr-FR" sz="1200" kern="1200" dirty="0"/>
        </a:p>
      </dsp:txBody>
      <dsp:txXfrm>
        <a:off x="9136806" y="0"/>
        <a:ext cx="877590" cy="365124"/>
      </dsp:txXfrm>
    </dsp:sp>
    <dsp:sp modelId="{92430BDE-7174-4B03-866C-936903DF07F9}">
      <dsp:nvSpPr>
        <dsp:cNvPr id="0" name=""/>
        <dsp:cNvSpPr/>
      </dsp:nvSpPr>
      <dsp:spPr>
        <a:xfrm>
          <a:off x="9948416"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 Phonétique</a:t>
          </a:r>
          <a:endParaRPr lang="fr-FR" sz="1200" kern="1200" dirty="0"/>
        </a:p>
      </dsp:txBody>
      <dsp:txXfrm>
        <a:off x="10130978" y="0"/>
        <a:ext cx="877590" cy="365124"/>
      </dsp:txXfrm>
    </dsp:sp>
    <dsp:sp modelId="{2CB68F4E-D058-4ECE-8D28-436B2D71DCC9}">
      <dsp:nvSpPr>
        <dsp:cNvPr id="0" name=""/>
        <dsp:cNvSpPr/>
      </dsp:nvSpPr>
      <dsp:spPr>
        <a:xfrm>
          <a:off x="10942588"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XII. Production</a:t>
          </a:r>
          <a:endParaRPr lang="fr-FR" sz="1200" kern="1200" dirty="0"/>
        </a:p>
      </dsp:txBody>
      <dsp:txXfrm>
        <a:off x="11125150" y="0"/>
        <a:ext cx="877590" cy="36512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6697" y="0"/>
          <a:ext cx="1242714" cy="365124"/>
        </a:xfrm>
        <a:prstGeom prst="homePlate">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 Starter</a:t>
          </a:r>
          <a:endParaRPr lang="fr-FR" sz="1200" kern="1200" dirty="0"/>
        </a:p>
      </dsp:txBody>
      <dsp:txXfrm>
        <a:off x="6697" y="0"/>
        <a:ext cx="1151433" cy="365124"/>
      </dsp:txXfrm>
    </dsp:sp>
    <dsp:sp modelId="{2F548C05-5D23-47B9-9153-0D08392EF497}">
      <dsp:nvSpPr>
        <dsp:cNvPr id="0" name=""/>
        <dsp:cNvSpPr/>
      </dsp:nvSpPr>
      <dsp:spPr>
        <a:xfrm>
          <a:off x="1000869" y="0"/>
          <a:ext cx="1242714" cy="36512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 C. texte</a:t>
          </a:r>
          <a:endParaRPr lang="fr-FR" sz="1200" kern="1200" dirty="0"/>
        </a:p>
      </dsp:txBody>
      <dsp:txXfrm>
        <a:off x="1183431" y="0"/>
        <a:ext cx="877590" cy="365124"/>
      </dsp:txXfrm>
    </dsp:sp>
    <dsp:sp modelId="{07D5B92C-B88D-4097-96C2-28859F65CA7F}">
      <dsp:nvSpPr>
        <dsp:cNvPr id="0" name=""/>
        <dsp:cNvSpPr/>
      </dsp:nvSpPr>
      <dsp:spPr>
        <a:xfrm>
          <a:off x="1995041" y="0"/>
          <a:ext cx="1242714" cy="36512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aliments</a:t>
          </a:r>
          <a:endParaRPr lang="fr-FR" sz="1200" kern="1200" dirty="0"/>
        </a:p>
      </dsp:txBody>
      <dsp:txXfrm>
        <a:off x="2177603" y="0"/>
        <a:ext cx="877590" cy="365124"/>
      </dsp:txXfrm>
    </dsp:sp>
    <dsp:sp modelId="{0BF32CFA-15F8-41C4-A152-C55FC3476C2D}">
      <dsp:nvSpPr>
        <dsp:cNvPr id="0" name=""/>
        <dsp:cNvSpPr/>
      </dsp:nvSpPr>
      <dsp:spPr>
        <a:xfrm>
          <a:off x="2989213" y="0"/>
          <a:ext cx="1242714" cy="36512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IV. Gr: qté définie</a:t>
          </a:r>
          <a:endParaRPr lang="fr-FR" sz="1200" kern="1200" dirty="0"/>
        </a:p>
      </dsp:txBody>
      <dsp:txXfrm>
        <a:off x="3171775" y="0"/>
        <a:ext cx="877590" cy="365124"/>
      </dsp:txXfrm>
    </dsp:sp>
    <dsp:sp modelId="{56B9543B-0CB2-4BC7-931C-14EE9E24960A}">
      <dsp:nvSpPr>
        <dsp:cNvPr id="0" name=""/>
        <dsp:cNvSpPr/>
      </dsp:nvSpPr>
      <dsp:spPr>
        <a:xfrm>
          <a:off x="3983385" y="0"/>
          <a:ext cx="1242714" cy="36512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 Gr: qté indéfinie</a:t>
          </a:r>
          <a:endParaRPr lang="fr-FR" sz="1200" kern="1200" dirty="0"/>
        </a:p>
      </dsp:txBody>
      <dsp:txXfrm>
        <a:off x="4165947" y="0"/>
        <a:ext cx="877590" cy="365124"/>
      </dsp:txXfrm>
    </dsp:sp>
    <dsp:sp modelId="{9FAE840A-45EF-4838-804D-7D38725257B5}">
      <dsp:nvSpPr>
        <dsp:cNvPr id="0" name=""/>
        <dsp:cNvSpPr/>
      </dsp:nvSpPr>
      <dsp:spPr>
        <a:xfrm>
          <a:off x="4977557" y="0"/>
          <a:ext cx="1242714" cy="36512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actions</a:t>
          </a:r>
          <a:endParaRPr lang="fr-FR" sz="1200" kern="1200" dirty="0"/>
        </a:p>
      </dsp:txBody>
      <dsp:txXfrm>
        <a:off x="5160119" y="0"/>
        <a:ext cx="877590" cy="365124"/>
      </dsp:txXfrm>
    </dsp:sp>
    <dsp:sp modelId="{2CC4FF6B-995D-4E35-BB3F-77D64CD4A0D0}">
      <dsp:nvSpPr>
        <dsp:cNvPr id="0" name=""/>
        <dsp:cNvSpPr/>
      </dsp:nvSpPr>
      <dsp:spPr>
        <a:xfrm>
          <a:off x="5971729" y="0"/>
          <a:ext cx="1242714" cy="36512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 Gr: COD</a:t>
          </a:r>
          <a:endParaRPr lang="fr-FR" sz="1200" kern="1200" dirty="0"/>
        </a:p>
      </dsp:txBody>
      <dsp:txXfrm>
        <a:off x="6154291" y="0"/>
        <a:ext cx="877590" cy="365124"/>
      </dsp:txXfrm>
    </dsp:sp>
    <dsp:sp modelId="{E0020522-8D25-4C40-9ABB-B5A802558AAC}">
      <dsp:nvSpPr>
        <dsp:cNvPr id="0" name=""/>
        <dsp:cNvSpPr/>
      </dsp:nvSpPr>
      <dsp:spPr>
        <a:xfrm>
          <a:off x="6965900" y="0"/>
          <a:ext cx="1242714" cy="36512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VIII. Gr: prés. progressif</a:t>
          </a:r>
          <a:endParaRPr lang="fr-FR" sz="1200" kern="1200" dirty="0"/>
        </a:p>
      </dsp:txBody>
      <dsp:txXfrm>
        <a:off x="7148462" y="0"/>
        <a:ext cx="877590" cy="365124"/>
      </dsp:txXfrm>
    </dsp:sp>
    <dsp:sp modelId="{6EE9DACF-3558-46D5-AD94-BB48E49F1489}">
      <dsp:nvSpPr>
        <dsp:cNvPr id="0" name=""/>
        <dsp:cNvSpPr/>
      </dsp:nvSpPr>
      <dsp:spPr>
        <a:xfrm>
          <a:off x="7960072" y="0"/>
          <a:ext cx="1242714" cy="36512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connecteurs</a:t>
          </a:r>
          <a:endParaRPr lang="fr-FR" sz="1200" kern="1200" dirty="0"/>
        </a:p>
      </dsp:txBody>
      <dsp:txXfrm>
        <a:off x="8142634" y="0"/>
        <a:ext cx="877590" cy="365124"/>
      </dsp:txXfrm>
    </dsp:sp>
    <dsp:sp modelId="{B5879791-AD02-494D-9D78-6C22396A75B7}">
      <dsp:nvSpPr>
        <dsp:cNvPr id="0" name=""/>
        <dsp:cNvSpPr/>
      </dsp:nvSpPr>
      <dsp:spPr>
        <a:xfrm>
          <a:off x="8954244" y="0"/>
          <a:ext cx="1242714" cy="36512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opinion</a:t>
          </a:r>
          <a:endParaRPr lang="fr-FR" sz="1200" kern="1200" dirty="0"/>
        </a:p>
      </dsp:txBody>
      <dsp:txXfrm>
        <a:off x="9136806" y="0"/>
        <a:ext cx="877590" cy="365124"/>
      </dsp:txXfrm>
    </dsp:sp>
    <dsp:sp modelId="{92430BDE-7174-4B03-866C-936903DF07F9}">
      <dsp:nvSpPr>
        <dsp:cNvPr id="0" name=""/>
        <dsp:cNvSpPr/>
      </dsp:nvSpPr>
      <dsp:spPr>
        <a:xfrm>
          <a:off x="9948416" y="0"/>
          <a:ext cx="1242714" cy="36512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 Phonétique</a:t>
          </a:r>
          <a:endParaRPr lang="fr-FR" sz="1200" kern="1200" dirty="0"/>
        </a:p>
      </dsp:txBody>
      <dsp:txXfrm>
        <a:off x="10130978" y="0"/>
        <a:ext cx="877590" cy="365124"/>
      </dsp:txXfrm>
    </dsp:sp>
    <dsp:sp modelId="{2CB68F4E-D058-4ECE-8D28-436B2D71DCC9}">
      <dsp:nvSpPr>
        <dsp:cNvPr id="0" name=""/>
        <dsp:cNvSpPr/>
      </dsp:nvSpPr>
      <dsp:spPr>
        <a:xfrm>
          <a:off x="10942588" y="0"/>
          <a:ext cx="1242714" cy="36512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XII. Production</a:t>
          </a:r>
          <a:endParaRPr lang="fr-FR" sz="1200" kern="1200" dirty="0"/>
        </a:p>
      </dsp:txBody>
      <dsp:txXfrm>
        <a:off x="11125150" y="0"/>
        <a:ext cx="877590" cy="365124"/>
      </dsp:txXfrm>
    </dsp:sp>
  </dsp:spTree>
</dsp:drawing>
</file>

<file path=ppt/diagrams/drawing9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6697" y="0"/>
          <a:ext cx="1242714" cy="365124"/>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 Starter</a:t>
          </a:r>
          <a:endParaRPr lang="fr-FR" sz="1200" kern="1200" dirty="0"/>
        </a:p>
      </dsp:txBody>
      <dsp:txXfrm>
        <a:off x="6697" y="0"/>
        <a:ext cx="1151433" cy="365124"/>
      </dsp:txXfrm>
    </dsp:sp>
    <dsp:sp modelId="{2F548C05-5D23-47B9-9153-0D08392EF497}">
      <dsp:nvSpPr>
        <dsp:cNvPr id="0" name=""/>
        <dsp:cNvSpPr/>
      </dsp:nvSpPr>
      <dsp:spPr>
        <a:xfrm>
          <a:off x="100086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 C. texte</a:t>
          </a:r>
          <a:endParaRPr lang="fr-FR" sz="1200" kern="1200" dirty="0"/>
        </a:p>
      </dsp:txBody>
      <dsp:txXfrm>
        <a:off x="1183431" y="0"/>
        <a:ext cx="877590" cy="365124"/>
      </dsp:txXfrm>
    </dsp:sp>
    <dsp:sp modelId="{07D5B92C-B88D-4097-96C2-28859F65CA7F}">
      <dsp:nvSpPr>
        <dsp:cNvPr id="0" name=""/>
        <dsp:cNvSpPr/>
      </dsp:nvSpPr>
      <dsp:spPr>
        <a:xfrm>
          <a:off x="1995041"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aliments</a:t>
          </a:r>
          <a:endParaRPr lang="fr-FR" sz="1200" kern="1200" dirty="0"/>
        </a:p>
      </dsp:txBody>
      <dsp:txXfrm>
        <a:off x="2177603" y="0"/>
        <a:ext cx="877590" cy="365124"/>
      </dsp:txXfrm>
    </dsp:sp>
    <dsp:sp modelId="{0BF32CFA-15F8-41C4-A152-C55FC3476C2D}">
      <dsp:nvSpPr>
        <dsp:cNvPr id="0" name=""/>
        <dsp:cNvSpPr/>
      </dsp:nvSpPr>
      <dsp:spPr>
        <a:xfrm>
          <a:off x="2989213"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IV. Gr: qté définie</a:t>
          </a:r>
          <a:endParaRPr lang="fr-FR" sz="1200" kern="1200" dirty="0"/>
        </a:p>
      </dsp:txBody>
      <dsp:txXfrm>
        <a:off x="3171775" y="0"/>
        <a:ext cx="877590" cy="365124"/>
      </dsp:txXfrm>
    </dsp:sp>
    <dsp:sp modelId="{56B9543B-0CB2-4BC7-931C-14EE9E24960A}">
      <dsp:nvSpPr>
        <dsp:cNvPr id="0" name=""/>
        <dsp:cNvSpPr/>
      </dsp:nvSpPr>
      <dsp:spPr>
        <a:xfrm>
          <a:off x="3983385"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 Gr: qté indéfinie</a:t>
          </a:r>
          <a:endParaRPr lang="fr-FR" sz="1200" kern="1200" dirty="0"/>
        </a:p>
      </dsp:txBody>
      <dsp:txXfrm>
        <a:off x="4165947" y="0"/>
        <a:ext cx="877590" cy="365124"/>
      </dsp:txXfrm>
    </dsp:sp>
    <dsp:sp modelId="{9FAE840A-45EF-4838-804D-7D38725257B5}">
      <dsp:nvSpPr>
        <dsp:cNvPr id="0" name=""/>
        <dsp:cNvSpPr/>
      </dsp:nvSpPr>
      <dsp:spPr>
        <a:xfrm>
          <a:off x="4977557"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actions</a:t>
          </a:r>
          <a:endParaRPr lang="fr-FR" sz="1200" kern="1200" dirty="0"/>
        </a:p>
      </dsp:txBody>
      <dsp:txXfrm>
        <a:off x="5160119" y="0"/>
        <a:ext cx="877590" cy="365124"/>
      </dsp:txXfrm>
    </dsp:sp>
    <dsp:sp modelId="{2CC4FF6B-995D-4E35-BB3F-77D64CD4A0D0}">
      <dsp:nvSpPr>
        <dsp:cNvPr id="0" name=""/>
        <dsp:cNvSpPr/>
      </dsp:nvSpPr>
      <dsp:spPr>
        <a:xfrm>
          <a:off x="597172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 Gr: COD</a:t>
          </a:r>
          <a:endParaRPr lang="fr-FR" sz="1200" kern="1200" dirty="0"/>
        </a:p>
      </dsp:txBody>
      <dsp:txXfrm>
        <a:off x="6154291" y="0"/>
        <a:ext cx="877590" cy="365124"/>
      </dsp:txXfrm>
    </dsp:sp>
    <dsp:sp modelId="{E0020522-8D25-4C40-9ABB-B5A802558AAC}">
      <dsp:nvSpPr>
        <dsp:cNvPr id="0" name=""/>
        <dsp:cNvSpPr/>
      </dsp:nvSpPr>
      <dsp:spPr>
        <a:xfrm>
          <a:off x="6965900" y="0"/>
          <a:ext cx="1242714" cy="36512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VIII. Gr: prés. progressif</a:t>
          </a:r>
          <a:endParaRPr lang="fr-FR" sz="1200" kern="1200" dirty="0"/>
        </a:p>
      </dsp:txBody>
      <dsp:txXfrm>
        <a:off x="7148462" y="0"/>
        <a:ext cx="877590" cy="365124"/>
      </dsp:txXfrm>
    </dsp:sp>
    <dsp:sp modelId="{6EE9DACF-3558-46D5-AD94-BB48E49F1489}">
      <dsp:nvSpPr>
        <dsp:cNvPr id="0" name=""/>
        <dsp:cNvSpPr/>
      </dsp:nvSpPr>
      <dsp:spPr>
        <a:xfrm>
          <a:off x="7960072"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connecteurs</a:t>
          </a:r>
          <a:endParaRPr lang="fr-FR" sz="1200" kern="1200" dirty="0"/>
        </a:p>
      </dsp:txBody>
      <dsp:txXfrm>
        <a:off x="8142634" y="0"/>
        <a:ext cx="877590" cy="365124"/>
      </dsp:txXfrm>
    </dsp:sp>
    <dsp:sp modelId="{B5879791-AD02-494D-9D78-6C22396A75B7}">
      <dsp:nvSpPr>
        <dsp:cNvPr id="0" name=""/>
        <dsp:cNvSpPr/>
      </dsp:nvSpPr>
      <dsp:spPr>
        <a:xfrm>
          <a:off x="8954244"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opinion</a:t>
          </a:r>
          <a:endParaRPr lang="fr-FR" sz="1200" kern="1200" dirty="0"/>
        </a:p>
      </dsp:txBody>
      <dsp:txXfrm>
        <a:off x="9136806" y="0"/>
        <a:ext cx="877590" cy="365124"/>
      </dsp:txXfrm>
    </dsp:sp>
    <dsp:sp modelId="{92430BDE-7174-4B03-866C-936903DF07F9}">
      <dsp:nvSpPr>
        <dsp:cNvPr id="0" name=""/>
        <dsp:cNvSpPr/>
      </dsp:nvSpPr>
      <dsp:spPr>
        <a:xfrm>
          <a:off x="9948416"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 Phonétique</a:t>
          </a:r>
          <a:endParaRPr lang="fr-FR" sz="1200" kern="1200" dirty="0"/>
        </a:p>
      </dsp:txBody>
      <dsp:txXfrm>
        <a:off x="10130978" y="0"/>
        <a:ext cx="877590" cy="365124"/>
      </dsp:txXfrm>
    </dsp:sp>
    <dsp:sp modelId="{2CB68F4E-D058-4ECE-8D28-436B2D71DCC9}">
      <dsp:nvSpPr>
        <dsp:cNvPr id="0" name=""/>
        <dsp:cNvSpPr/>
      </dsp:nvSpPr>
      <dsp:spPr>
        <a:xfrm>
          <a:off x="10942588"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XII. Production</a:t>
          </a:r>
          <a:endParaRPr lang="fr-FR" sz="1200" kern="1200" dirty="0"/>
        </a:p>
      </dsp:txBody>
      <dsp:txXfrm>
        <a:off x="11125150" y="0"/>
        <a:ext cx="877590" cy="365124"/>
      </dsp:txXfrm>
    </dsp:sp>
  </dsp:spTree>
</dsp:drawing>
</file>

<file path=ppt/diagrams/drawing9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6697" y="0"/>
          <a:ext cx="1242714" cy="365124"/>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 Starter</a:t>
          </a:r>
          <a:endParaRPr lang="fr-FR" sz="1200" kern="1200" dirty="0"/>
        </a:p>
      </dsp:txBody>
      <dsp:txXfrm>
        <a:off x="6697" y="0"/>
        <a:ext cx="1151433" cy="365124"/>
      </dsp:txXfrm>
    </dsp:sp>
    <dsp:sp modelId="{2F548C05-5D23-47B9-9153-0D08392EF497}">
      <dsp:nvSpPr>
        <dsp:cNvPr id="0" name=""/>
        <dsp:cNvSpPr/>
      </dsp:nvSpPr>
      <dsp:spPr>
        <a:xfrm>
          <a:off x="100086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 C. texte</a:t>
          </a:r>
          <a:endParaRPr lang="fr-FR" sz="1200" kern="1200" dirty="0"/>
        </a:p>
      </dsp:txBody>
      <dsp:txXfrm>
        <a:off x="1183431" y="0"/>
        <a:ext cx="877590" cy="365124"/>
      </dsp:txXfrm>
    </dsp:sp>
    <dsp:sp modelId="{07D5B92C-B88D-4097-96C2-28859F65CA7F}">
      <dsp:nvSpPr>
        <dsp:cNvPr id="0" name=""/>
        <dsp:cNvSpPr/>
      </dsp:nvSpPr>
      <dsp:spPr>
        <a:xfrm>
          <a:off x="1995041"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aliments</a:t>
          </a:r>
          <a:endParaRPr lang="fr-FR" sz="1200" kern="1200" dirty="0"/>
        </a:p>
      </dsp:txBody>
      <dsp:txXfrm>
        <a:off x="2177603" y="0"/>
        <a:ext cx="877590" cy="365124"/>
      </dsp:txXfrm>
    </dsp:sp>
    <dsp:sp modelId="{0BF32CFA-15F8-41C4-A152-C55FC3476C2D}">
      <dsp:nvSpPr>
        <dsp:cNvPr id="0" name=""/>
        <dsp:cNvSpPr/>
      </dsp:nvSpPr>
      <dsp:spPr>
        <a:xfrm>
          <a:off x="2989213"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IV. Gr: qté définie</a:t>
          </a:r>
          <a:endParaRPr lang="fr-FR" sz="1200" kern="1200" dirty="0"/>
        </a:p>
      </dsp:txBody>
      <dsp:txXfrm>
        <a:off x="3171775" y="0"/>
        <a:ext cx="877590" cy="365124"/>
      </dsp:txXfrm>
    </dsp:sp>
    <dsp:sp modelId="{56B9543B-0CB2-4BC7-931C-14EE9E24960A}">
      <dsp:nvSpPr>
        <dsp:cNvPr id="0" name=""/>
        <dsp:cNvSpPr/>
      </dsp:nvSpPr>
      <dsp:spPr>
        <a:xfrm>
          <a:off x="3983385"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 Gr: qté indéfinie</a:t>
          </a:r>
          <a:endParaRPr lang="fr-FR" sz="1200" kern="1200" dirty="0"/>
        </a:p>
      </dsp:txBody>
      <dsp:txXfrm>
        <a:off x="4165947" y="0"/>
        <a:ext cx="877590" cy="365124"/>
      </dsp:txXfrm>
    </dsp:sp>
    <dsp:sp modelId="{9FAE840A-45EF-4838-804D-7D38725257B5}">
      <dsp:nvSpPr>
        <dsp:cNvPr id="0" name=""/>
        <dsp:cNvSpPr/>
      </dsp:nvSpPr>
      <dsp:spPr>
        <a:xfrm>
          <a:off x="4977557"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actions</a:t>
          </a:r>
          <a:endParaRPr lang="fr-FR" sz="1200" kern="1200" dirty="0"/>
        </a:p>
      </dsp:txBody>
      <dsp:txXfrm>
        <a:off x="5160119" y="0"/>
        <a:ext cx="877590" cy="365124"/>
      </dsp:txXfrm>
    </dsp:sp>
    <dsp:sp modelId="{2CC4FF6B-995D-4E35-BB3F-77D64CD4A0D0}">
      <dsp:nvSpPr>
        <dsp:cNvPr id="0" name=""/>
        <dsp:cNvSpPr/>
      </dsp:nvSpPr>
      <dsp:spPr>
        <a:xfrm>
          <a:off x="597172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 Gr: COD</a:t>
          </a:r>
          <a:endParaRPr lang="fr-FR" sz="1200" kern="1200" dirty="0"/>
        </a:p>
      </dsp:txBody>
      <dsp:txXfrm>
        <a:off x="6154291" y="0"/>
        <a:ext cx="877590" cy="365124"/>
      </dsp:txXfrm>
    </dsp:sp>
    <dsp:sp modelId="{E0020522-8D25-4C40-9ABB-B5A802558AAC}">
      <dsp:nvSpPr>
        <dsp:cNvPr id="0" name=""/>
        <dsp:cNvSpPr/>
      </dsp:nvSpPr>
      <dsp:spPr>
        <a:xfrm>
          <a:off x="6965900" y="0"/>
          <a:ext cx="1242714" cy="36512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VIII. Gr: prés. progressif</a:t>
          </a:r>
          <a:endParaRPr lang="fr-FR" sz="1200" kern="1200" dirty="0"/>
        </a:p>
      </dsp:txBody>
      <dsp:txXfrm>
        <a:off x="7148462" y="0"/>
        <a:ext cx="877590" cy="365124"/>
      </dsp:txXfrm>
    </dsp:sp>
    <dsp:sp modelId="{6EE9DACF-3558-46D5-AD94-BB48E49F1489}">
      <dsp:nvSpPr>
        <dsp:cNvPr id="0" name=""/>
        <dsp:cNvSpPr/>
      </dsp:nvSpPr>
      <dsp:spPr>
        <a:xfrm>
          <a:off x="7960072"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connecteurs</a:t>
          </a:r>
          <a:endParaRPr lang="fr-FR" sz="1200" kern="1200" dirty="0"/>
        </a:p>
      </dsp:txBody>
      <dsp:txXfrm>
        <a:off x="8142634" y="0"/>
        <a:ext cx="877590" cy="365124"/>
      </dsp:txXfrm>
    </dsp:sp>
    <dsp:sp modelId="{B5879791-AD02-494D-9D78-6C22396A75B7}">
      <dsp:nvSpPr>
        <dsp:cNvPr id="0" name=""/>
        <dsp:cNvSpPr/>
      </dsp:nvSpPr>
      <dsp:spPr>
        <a:xfrm>
          <a:off x="8954244"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opinion</a:t>
          </a:r>
          <a:endParaRPr lang="fr-FR" sz="1200" kern="1200" dirty="0"/>
        </a:p>
      </dsp:txBody>
      <dsp:txXfrm>
        <a:off x="9136806" y="0"/>
        <a:ext cx="877590" cy="365124"/>
      </dsp:txXfrm>
    </dsp:sp>
    <dsp:sp modelId="{92430BDE-7174-4B03-866C-936903DF07F9}">
      <dsp:nvSpPr>
        <dsp:cNvPr id="0" name=""/>
        <dsp:cNvSpPr/>
      </dsp:nvSpPr>
      <dsp:spPr>
        <a:xfrm>
          <a:off x="9948416"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 Phonétique</a:t>
          </a:r>
          <a:endParaRPr lang="fr-FR" sz="1200" kern="1200" dirty="0"/>
        </a:p>
      </dsp:txBody>
      <dsp:txXfrm>
        <a:off x="10130978" y="0"/>
        <a:ext cx="877590" cy="365124"/>
      </dsp:txXfrm>
    </dsp:sp>
    <dsp:sp modelId="{2CB68F4E-D058-4ECE-8D28-436B2D71DCC9}">
      <dsp:nvSpPr>
        <dsp:cNvPr id="0" name=""/>
        <dsp:cNvSpPr/>
      </dsp:nvSpPr>
      <dsp:spPr>
        <a:xfrm>
          <a:off x="10942588"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XII. Production</a:t>
          </a:r>
          <a:endParaRPr lang="fr-FR" sz="1200" kern="1200" dirty="0"/>
        </a:p>
      </dsp:txBody>
      <dsp:txXfrm>
        <a:off x="11125150" y="0"/>
        <a:ext cx="877590" cy="365124"/>
      </dsp:txXfrm>
    </dsp:sp>
  </dsp:spTree>
</dsp:drawing>
</file>

<file path=ppt/diagrams/drawing9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6697" y="0"/>
          <a:ext cx="1242714" cy="365124"/>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 Starter</a:t>
          </a:r>
          <a:endParaRPr lang="fr-FR" sz="1200" kern="1200" dirty="0"/>
        </a:p>
      </dsp:txBody>
      <dsp:txXfrm>
        <a:off x="6697" y="0"/>
        <a:ext cx="1151433" cy="365124"/>
      </dsp:txXfrm>
    </dsp:sp>
    <dsp:sp modelId="{2F548C05-5D23-47B9-9153-0D08392EF497}">
      <dsp:nvSpPr>
        <dsp:cNvPr id="0" name=""/>
        <dsp:cNvSpPr/>
      </dsp:nvSpPr>
      <dsp:spPr>
        <a:xfrm>
          <a:off x="100086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 C. texte</a:t>
          </a:r>
          <a:endParaRPr lang="fr-FR" sz="1200" kern="1200" dirty="0"/>
        </a:p>
      </dsp:txBody>
      <dsp:txXfrm>
        <a:off x="1183431" y="0"/>
        <a:ext cx="877590" cy="365124"/>
      </dsp:txXfrm>
    </dsp:sp>
    <dsp:sp modelId="{07D5B92C-B88D-4097-96C2-28859F65CA7F}">
      <dsp:nvSpPr>
        <dsp:cNvPr id="0" name=""/>
        <dsp:cNvSpPr/>
      </dsp:nvSpPr>
      <dsp:spPr>
        <a:xfrm>
          <a:off x="1995041"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aliments</a:t>
          </a:r>
          <a:endParaRPr lang="fr-FR" sz="1200" kern="1200" dirty="0"/>
        </a:p>
      </dsp:txBody>
      <dsp:txXfrm>
        <a:off x="2177603" y="0"/>
        <a:ext cx="877590" cy="365124"/>
      </dsp:txXfrm>
    </dsp:sp>
    <dsp:sp modelId="{0BF32CFA-15F8-41C4-A152-C55FC3476C2D}">
      <dsp:nvSpPr>
        <dsp:cNvPr id="0" name=""/>
        <dsp:cNvSpPr/>
      </dsp:nvSpPr>
      <dsp:spPr>
        <a:xfrm>
          <a:off x="2989213"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IV. Gr: qté définie</a:t>
          </a:r>
          <a:endParaRPr lang="fr-FR" sz="1200" kern="1200" dirty="0"/>
        </a:p>
      </dsp:txBody>
      <dsp:txXfrm>
        <a:off x="3171775" y="0"/>
        <a:ext cx="877590" cy="365124"/>
      </dsp:txXfrm>
    </dsp:sp>
    <dsp:sp modelId="{56B9543B-0CB2-4BC7-931C-14EE9E24960A}">
      <dsp:nvSpPr>
        <dsp:cNvPr id="0" name=""/>
        <dsp:cNvSpPr/>
      </dsp:nvSpPr>
      <dsp:spPr>
        <a:xfrm>
          <a:off x="3983385"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 Gr: qté indéfinie</a:t>
          </a:r>
          <a:endParaRPr lang="fr-FR" sz="1200" kern="1200" dirty="0"/>
        </a:p>
      </dsp:txBody>
      <dsp:txXfrm>
        <a:off x="4165947" y="0"/>
        <a:ext cx="877590" cy="365124"/>
      </dsp:txXfrm>
    </dsp:sp>
    <dsp:sp modelId="{9FAE840A-45EF-4838-804D-7D38725257B5}">
      <dsp:nvSpPr>
        <dsp:cNvPr id="0" name=""/>
        <dsp:cNvSpPr/>
      </dsp:nvSpPr>
      <dsp:spPr>
        <a:xfrm>
          <a:off x="4977557"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actions</a:t>
          </a:r>
          <a:endParaRPr lang="fr-FR" sz="1200" kern="1200" dirty="0"/>
        </a:p>
      </dsp:txBody>
      <dsp:txXfrm>
        <a:off x="5160119" y="0"/>
        <a:ext cx="877590" cy="365124"/>
      </dsp:txXfrm>
    </dsp:sp>
    <dsp:sp modelId="{2CC4FF6B-995D-4E35-BB3F-77D64CD4A0D0}">
      <dsp:nvSpPr>
        <dsp:cNvPr id="0" name=""/>
        <dsp:cNvSpPr/>
      </dsp:nvSpPr>
      <dsp:spPr>
        <a:xfrm>
          <a:off x="597172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 Gr: COD</a:t>
          </a:r>
          <a:endParaRPr lang="fr-FR" sz="1200" kern="1200" dirty="0"/>
        </a:p>
      </dsp:txBody>
      <dsp:txXfrm>
        <a:off x="6154291" y="0"/>
        <a:ext cx="877590" cy="365124"/>
      </dsp:txXfrm>
    </dsp:sp>
    <dsp:sp modelId="{E0020522-8D25-4C40-9ABB-B5A802558AAC}">
      <dsp:nvSpPr>
        <dsp:cNvPr id="0" name=""/>
        <dsp:cNvSpPr/>
      </dsp:nvSpPr>
      <dsp:spPr>
        <a:xfrm>
          <a:off x="6965900" y="0"/>
          <a:ext cx="1242714" cy="36512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VIII. Gr: prés. progressif</a:t>
          </a:r>
          <a:endParaRPr lang="fr-FR" sz="1200" kern="1200" dirty="0"/>
        </a:p>
      </dsp:txBody>
      <dsp:txXfrm>
        <a:off x="7148462" y="0"/>
        <a:ext cx="877590" cy="365124"/>
      </dsp:txXfrm>
    </dsp:sp>
    <dsp:sp modelId="{6EE9DACF-3558-46D5-AD94-BB48E49F1489}">
      <dsp:nvSpPr>
        <dsp:cNvPr id="0" name=""/>
        <dsp:cNvSpPr/>
      </dsp:nvSpPr>
      <dsp:spPr>
        <a:xfrm>
          <a:off x="7960072"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connecteurs</a:t>
          </a:r>
          <a:endParaRPr lang="fr-FR" sz="1200" kern="1200" dirty="0"/>
        </a:p>
      </dsp:txBody>
      <dsp:txXfrm>
        <a:off x="8142634" y="0"/>
        <a:ext cx="877590" cy="365124"/>
      </dsp:txXfrm>
    </dsp:sp>
    <dsp:sp modelId="{B5879791-AD02-494D-9D78-6C22396A75B7}">
      <dsp:nvSpPr>
        <dsp:cNvPr id="0" name=""/>
        <dsp:cNvSpPr/>
      </dsp:nvSpPr>
      <dsp:spPr>
        <a:xfrm>
          <a:off x="8954244"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opinion</a:t>
          </a:r>
          <a:endParaRPr lang="fr-FR" sz="1200" kern="1200" dirty="0"/>
        </a:p>
      </dsp:txBody>
      <dsp:txXfrm>
        <a:off x="9136806" y="0"/>
        <a:ext cx="877590" cy="365124"/>
      </dsp:txXfrm>
    </dsp:sp>
    <dsp:sp modelId="{92430BDE-7174-4B03-866C-936903DF07F9}">
      <dsp:nvSpPr>
        <dsp:cNvPr id="0" name=""/>
        <dsp:cNvSpPr/>
      </dsp:nvSpPr>
      <dsp:spPr>
        <a:xfrm>
          <a:off x="9948416"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 Phonétique</a:t>
          </a:r>
          <a:endParaRPr lang="fr-FR" sz="1200" kern="1200" dirty="0"/>
        </a:p>
      </dsp:txBody>
      <dsp:txXfrm>
        <a:off x="10130978" y="0"/>
        <a:ext cx="877590" cy="365124"/>
      </dsp:txXfrm>
    </dsp:sp>
    <dsp:sp modelId="{2CB68F4E-D058-4ECE-8D28-436B2D71DCC9}">
      <dsp:nvSpPr>
        <dsp:cNvPr id="0" name=""/>
        <dsp:cNvSpPr/>
      </dsp:nvSpPr>
      <dsp:spPr>
        <a:xfrm>
          <a:off x="10942588"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XII. Production</a:t>
          </a:r>
          <a:endParaRPr lang="fr-FR" sz="1200" kern="1200" dirty="0"/>
        </a:p>
      </dsp:txBody>
      <dsp:txXfrm>
        <a:off x="11125150" y="0"/>
        <a:ext cx="877590" cy="365124"/>
      </dsp:txXfrm>
    </dsp:sp>
  </dsp:spTree>
</dsp:drawing>
</file>

<file path=ppt/diagrams/drawing9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859561-4C40-474F-B39B-EAFCBBA049A0}">
      <dsp:nvSpPr>
        <dsp:cNvPr id="0" name=""/>
        <dsp:cNvSpPr/>
      </dsp:nvSpPr>
      <dsp:spPr>
        <a:xfrm>
          <a:off x="2297" y="0"/>
          <a:ext cx="3574968" cy="3054461"/>
        </a:xfrm>
        <a:prstGeom prst="roundRect">
          <a:avLst>
            <a:gd name="adj" fmla="val 10000"/>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8016" tIns="128016" rIns="128016" bIns="128016" numCol="1" spcCol="1270" rtlCol="0" anchor="t" anchorCtr="0">
          <a:noAutofit/>
        </a:bodyPr>
        <a:lstStyle/>
        <a:p>
          <a:pPr marL="0" lvl="0" indent="0" algn="ctr" defTabSz="800100" rtl="0">
            <a:lnSpc>
              <a:spcPct val="90000"/>
            </a:lnSpc>
            <a:spcBef>
              <a:spcPct val="0"/>
            </a:spcBef>
            <a:spcAft>
              <a:spcPct val="35000"/>
            </a:spcAft>
            <a:buNone/>
          </a:pPr>
          <a:r>
            <a:rPr lang="fr-FR" sz="1800" b="1" kern="1200" noProof="0" dirty="0"/>
            <a:t>Vocabulaire</a:t>
          </a:r>
        </a:p>
        <a:p>
          <a:pPr marL="0" lvl="0" indent="0" algn="ctr" defTabSz="800100" rtl="0">
            <a:lnSpc>
              <a:spcPct val="90000"/>
            </a:lnSpc>
            <a:spcBef>
              <a:spcPct val="0"/>
            </a:spcBef>
            <a:spcAft>
              <a:spcPct val="35000"/>
            </a:spcAft>
            <a:buNone/>
          </a:pPr>
          <a:r>
            <a:rPr lang="fr-FR" sz="1800" b="0" strike="sngStrike" kern="1200" noProof="0" dirty="0"/>
            <a:t>- Les aliments</a:t>
          </a:r>
        </a:p>
        <a:p>
          <a:pPr marL="0" lvl="0" indent="0" algn="ctr" defTabSz="800100" rtl="0">
            <a:lnSpc>
              <a:spcPct val="90000"/>
            </a:lnSpc>
            <a:spcBef>
              <a:spcPct val="0"/>
            </a:spcBef>
            <a:spcAft>
              <a:spcPct val="35000"/>
            </a:spcAft>
            <a:buNone/>
          </a:pPr>
          <a:r>
            <a:rPr lang="fr-FR" sz="1800" b="0" strike="sngStrike" kern="1200" noProof="0" dirty="0"/>
            <a:t>- Les actions en cuisine</a:t>
          </a:r>
        </a:p>
      </dsp:txBody>
      <dsp:txXfrm>
        <a:off x="2297" y="1221784"/>
        <a:ext cx="3574968" cy="1221784"/>
      </dsp:txXfrm>
    </dsp:sp>
    <dsp:sp modelId="{279DFE09-28EE-48A2-B192-FFEC93ADF17D}">
      <dsp:nvSpPr>
        <dsp:cNvPr id="0" name=""/>
        <dsp:cNvSpPr/>
      </dsp:nvSpPr>
      <dsp:spPr>
        <a:xfrm>
          <a:off x="1281214" y="183267"/>
          <a:ext cx="1017135" cy="1017135"/>
        </a:xfrm>
        <a:prstGeom prst="ellipse">
          <a:avLst/>
        </a:prstGeom>
        <a:blipFill>
          <a:blip xmlns:r="http://schemas.openxmlformats.org/officeDocument/2006/relationships" r:embed="rId1"/>
          <a:srcRect/>
          <a:stretch>
            <a:fillRect t="-4000" b="-4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B1E9EF9-0CB9-46C8-B218-BE1DCDA76ADC}">
      <dsp:nvSpPr>
        <dsp:cNvPr id="0" name=""/>
        <dsp:cNvSpPr/>
      </dsp:nvSpPr>
      <dsp:spPr>
        <a:xfrm>
          <a:off x="3684515" y="0"/>
          <a:ext cx="3574968" cy="3054461"/>
        </a:xfrm>
        <a:prstGeom prst="roundRect">
          <a:avLst>
            <a:gd name="adj" fmla="val 10000"/>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8016" tIns="128016" rIns="128016" bIns="128016" numCol="1" spcCol="1270" rtlCol="0" anchor="t" anchorCtr="0">
          <a:noAutofit/>
        </a:bodyPr>
        <a:lstStyle/>
        <a:p>
          <a:pPr marL="0" lvl="0" indent="0" algn="ctr" defTabSz="800100" rtl="0">
            <a:lnSpc>
              <a:spcPct val="90000"/>
            </a:lnSpc>
            <a:spcBef>
              <a:spcPct val="0"/>
            </a:spcBef>
            <a:spcAft>
              <a:spcPct val="35000"/>
            </a:spcAft>
            <a:buNone/>
          </a:pPr>
          <a:r>
            <a:rPr lang="fr-FR" sz="1800" b="1" kern="1200" noProof="0" dirty="0"/>
            <a:t>Grammaire</a:t>
          </a:r>
        </a:p>
        <a:p>
          <a:pPr marL="0" lvl="0" indent="0" algn="ctr" defTabSz="800100" rtl="0">
            <a:lnSpc>
              <a:spcPct val="90000"/>
            </a:lnSpc>
            <a:spcBef>
              <a:spcPct val="0"/>
            </a:spcBef>
            <a:spcAft>
              <a:spcPct val="35000"/>
            </a:spcAft>
            <a:buNone/>
          </a:pPr>
          <a:r>
            <a:rPr lang="fr-FR" sz="1800" b="0" strike="sngStrike" kern="1200" noProof="0" dirty="0">
              <a:solidFill>
                <a:schemeClr val="bg1"/>
              </a:solidFill>
            </a:rPr>
            <a:t>- La quantité (définie/indéfinie)</a:t>
          </a:r>
        </a:p>
        <a:p>
          <a:pPr marL="0" lvl="0" indent="0" algn="ctr" defTabSz="800100" rtl="0">
            <a:lnSpc>
              <a:spcPct val="90000"/>
            </a:lnSpc>
            <a:spcBef>
              <a:spcPct val="0"/>
            </a:spcBef>
            <a:spcAft>
              <a:spcPct val="35000"/>
            </a:spcAft>
            <a:buNone/>
          </a:pPr>
          <a:r>
            <a:rPr lang="fr-FR" sz="1800" b="0" strike="sngStrike" kern="1200" noProof="0" dirty="0"/>
            <a:t>- Les pronoms compléments</a:t>
          </a:r>
        </a:p>
        <a:p>
          <a:pPr marL="0" lvl="0" indent="0" algn="ctr" defTabSz="800100" rtl="0">
            <a:lnSpc>
              <a:spcPct val="90000"/>
            </a:lnSpc>
            <a:spcBef>
              <a:spcPct val="0"/>
            </a:spcBef>
            <a:spcAft>
              <a:spcPct val="35000"/>
            </a:spcAft>
            <a:buNone/>
          </a:pPr>
          <a:r>
            <a:rPr lang="fr-FR" sz="1800" b="0" strike="sngStrike" kern="1200" noProof="0" dirty="0"/>
            <a:t>- Le présent progressif</a:t>
          </a:r>
        </a:p>
        <a:p>
          <a:pPr marL="0" lvl="0" indent="0" algn="ctr" defTabSz="800100" rtl="0">
            <a:lnSpc>
              <a:spcPct val="90000"/>
            </a:lnSpc>
            <a:spcBef>
              <a:spcPct val="0"/>
            </a:spcBef>
            <a:spcAft>
              <a:spcPct val="35000"/>
            </a:spcAft>
            <a:buNone/>
          </a:pPr>
          <a:r>
            <a:rPr lang="fr-FR" sz="1800" b="0" kern="1200" noProof="0" dirty="0"/>
            <a:t>- La chronologie</a:t>
          </a:r>
        </a:p>
      </dsp:txBody>
      <dsp:txXfrm>
        <a:off x="3684515" y="1221784"/>
        <a:ext cx="3574968" cy="1221784"/>
      </dsp:txXfrm>
    </dsp:sp>
    <dsp:sp modelId="{112E1D68-647B-46C7-AF2C-FF0A84DB584F}">
      <dsp:nvSpPr>
        <dsp:cNvPr id="0" name=""/>
        <dsp:cNvSpPr/>
      </dsp:nvSpPr>
      <dsp:spPr>
        <a:xfrm>
          <a:off x="4954674" y="269663"/>
          <a:ext cx="1017135" cy="1017135"/>
        </a:xfrm>
        <a:prstGeom prst="ellipse">
          <a:avLst/>
        </a:prstGeom>
        <a:blipFill>
          <a:blip xmlns:r="http://schemas.openxmlformats.org/officeDocument/2006/relationships" r:embed="rId2"/>
          <a:srcRect/>
          <a:stretch>
            <a:fillRect l="-26000" r="-26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B763F694-AEA6-4A82-AF9F-266D99C859B4}">
      <dsp:nvSpPr>
        <dsp:cNvPr id="0" name=""/>
        <dsp:cNvSpPr/>
      </dsp:nvSpPr>
      <dsp:spPr>
        <a:xfrm>
          <a:off x="7366733" y="0"/>
          <a:ext cx="3574968" cy="3054461"/>
        </a:xfrm>
        <a:prstGeom prst="roundRect">
          <a:avLst>
            <a:gd name="adj" fmla="val 10000"/>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8016" tIns="128016" rIns="128016" bIns="128016" numCol="1" spcCol="1270" rtlCol="0" anchor="t" anchorCtr="0">
          <a:noAutofit/>
        </a:bodyPr>
        <a:lstStyle/>
        <a:p>
          <a:pPr marL="0" lvl="0" indent="0" algn="ctr" defTabSz="800100" rtl="0">
            <a:lnSpc>
              <a:spcPct val="90000"/>
            </a:lnSpc>
            <a:spcBef>
              <a:spcPct val="0"/>
            </a:spcBef>
            <a:spcAft>
              <a:spcPct val="35000"/>
            </a:spcAft>
            <a:buNone/>
          </a:pPr>
          <a:r>
            <a:rPr lang="fr-FR" sz="1800" b="1" kern="1200" noProof="0" dirty="0"/>
            <a:t>Culture</a:t>
          </a:r>
        </a:p>
        <a:p>
          <a:pPr marL="0" lvl="0" indent="0" algn="ctr" defTabSz="800100" rtl="0">
            <a:lnSpc>
              <a:spcPct val="90000"/>
            </a:lnSpc>
            <a:spcBef>
              <a:spcPct val="0"/>
            </a:spcBef>
            <a:spcAft>
              <a:spcPct val="35000"/>
            </a:spcAft>
            <a:buNone/>
          </a:pPr>
          <a:r>
            <a:rPr lang="fr-FR" sz="1800" b="0" strike="sngStrike" kern="1200" noProof="0" dirty="0"/>
            <a:t>- Les recettes les plus populaires en France</a:t>
          </a:r>
        </a:p>
      </dsp:txBody>
      <dsp:txXfrm>
        <a:off x="7366733" y="1221784"/>
        <a:ext cx="3574968" cy="1221784"/>
      </dsp:txXfrm>
    </dsp:sp>
    <dsp:sp modelId="{6D76E5FF-7D2E-406A-B668-9F0EAFB414C8}">
      <dsp:nvSpPr>
        <dsp:cNvPr id="0" name=""/>
        <dsp:cNvSpPr/>
      </dsp:nvSpPr>
      <dsp:spPr>
        <a:xfrm>
          <a:off x="8645650" y="183267"/>
          <a:ext cx="1017135" cy="1017135"/>
        </a:xfrm>
        <a:prstGeom prst="ellipse">
          <a:avLst/>
        </a:prstGeom>
        <a:blipFill>
          <a:blip xmlns:r="http://schemas.openxmlformats.org/officeDocument/2006/relationships" r:embed="rId3"/>
          <a:srcRect/>
          <a:stretch>
            <a:fillRect/>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3EE7165-49A2-4209-A007-09C882F50B45}">
      <dsp:nvSpPr>
        <dsp:cNvPr id="0" name=""/>
        <dsp:cNvSpPr/>
      </dsp:nvSpPr>
      <dsp:spPr>
        <a:xfrm>
          <a:off x="399399" y="3046607"/>
          <a:ext cx="10128488" cy="7853"/>
        </a:xfrm>
        <a:prstGeom prst="leftRightArrow">
          <a:avLst/>
        </a:prstGeom>
        <a:solidFill>
          <a:schemeClr val="accent2">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Tree>
</dsp:drawing>
</file>

<file path=ppt/diagrams/drawing9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6697" y="0"/>
          <a:ext cx="1242714" cy="365124"/>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 Starter</a:t>
          </a:r>
          <a:endParaRPr lang="fr-FR" sz="1200" kern="1200" dirty="0"/>
        </a:p>
      </dsp:txBody>
      <dsp:txXfrm>
        <a:off x="6697" y="0"/>
        <a:ext cx="1151433" cy="365124"/>
      </dsp:txXfrm>
    </dsp:sp>
    <dsp:sp modelId="{2F548C05-5D23-47B9-9153-0D08392EF497}">
      <dsp:nvSpPr>
        <dsp:cNvPr id="0" name=""/>
        <dsp:cNvSpPr/>
      </dsp:nvSpPr>
      <dsp:spPr>
        <a:xfrm>
          <a:off x="100086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 C. texte</a:t>
          </a:r>
          <a:endParaRPr lang="fr-FR" sz="1200" kern="1200" dirty="0"/>
        </a:p>
      </dsp:txBody>
      <dsp:txXfrm>
        <a:off x="1183431" y="0"/>
        <a:ext cx="877590" cy="365124"/>
      </dsp:txXfrm>
    </dsp:sp>
    <dsp:sp modelId="{07D5B92C-B88D-4097-96C2-28859F65CA7F}">
      <dsp:nvSpPr>
        <dsp:cNvPr id="0" name=""/>
        <dsp:cNvSpPr/>
      </dsp:nvSpPr>
      <dsp:spPr>
        <a:xfrm>
          <a:off x="1995041"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aliments</a:t>
          </a:r>
          <a:endParaRPr lang="fr-FR" sz="1200" kern="1200" dirty="0"/>
        </a:p>
      </dsp:txBody>
      <dsp:txXfrm>
        <a:off x="2177603" y="0"/>
        <a:ext cx="877590" cy="365124"/>
      </dsp:txXfrm>
    </dsp:sp>
    <dsp:sp modelId="{0BF32CFA-15F8-41C4-A152-C55FC3476C2D}">
      <dsp:nvSpPr>
        <dsp:cNvPr id="0" name=""/>
        <dsp:cNvSpPr/>
      </dsp:nvSpPr>
      <dsp:spPr>
        <a:xfrm>
          <a:off x="2989213"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IV. Gr: qté définie</a:t>
          </a:r>
          <a:endParaRPr lang="fr-FR" sz="1200" kern="1200" dirty="0"/>
        </a:p>
      </dsp:txBody>
      <dsp:txXfrm>
        <a:off x="3171775" y="0"/>
        <a:ext cx="877590" cy="365124"/>
      </dsp:txXfrm>
    </dsp:sp>
    <dsp:sp modelId="{56B9543B-0CB2-4BC7-931C-14EE9E24960A}">
      <dsp:nvSpPr>
        <dsp:cNvPr id="0" name=""/>
        <dsp:cNvSpPr/>
      </dsp:nvSpPr>
      <dsp:spPr>
        <a:xfrm>
          <a:off x="3983385"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 Gr: qté indéfinie</a:t>
          </a:r>
          <a:endParaRPr lang="fr-FR" sz="1200" kern="1200" dirty="0"/>
        </a:p>
      </dsp:txBody>
      <dsp:txXfrm>
        <a:off x="4165947" y="0"/>
        <a:ext cx="877590" cy="365124"/>
      </dsp:txXfrm>
    </dsp:sp>
    <dsp:sp modelId="{9FAE840A-45EF-4838-804D-7D38725257B5}">
      <dsp:nvSpPr>
        <dsp:cNvPr id="0" name=""/>
        <dsp:cNvSpPr/>
      </dsp:nvSpPr>
      <dsp:spPr>
        <a:xfrm>
          <a:off x="4977557"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actions</a:t>
          </a:r>
          <a:endParaRPr lang="fr-FR" sz="1200" kern="1200" dirty="0"/>
        </a:p>
      </dsp:txBody>
      <dsp:txXfrm>
        <a:off x="5160119" y="0"/>
        <a:ext cx="877590" cy="365124"/>
      </dsp:txXfrm>
    </dsp:sp>
    <dsp:sp modelId="{2CC4FF6B-995D-4E35-BB3F-77D64CD4A0D0}">
      <dsp:nvSpPr>
        <dsp:cNvPr id="0" name=""/>
        <dsp:cNvSpPr/>
      </dsp:nvSpPr>
      <dsp:spPr>
        <a:xfrm>
          <a:off x="597172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 Gr: COD</a:t>
          </a:r>
          <a:endParaRPr lang="fr-FR" sz="1200" kern="1200" dirty="0"/>
        </a:p>
      </dsp:txBody>
      <dsp:txXfrm>
        <a:off x="6154291" y="0"/>
        <a:ext cx="877590" cy="365124"/>
      </dsp:txXfrm>
    </dsp:sp>
    <dsp:sp modelId="{E0020522-8D25-4C40-9ABB-B5A802558AAC}">
      <dsp:nvSpPr>
        <dsp:cNvPr id="0" name=""/>
        <dsp:cNvSpPr/>
      </dsp:nvSpPr>
      <dsp:spPr>
        <a:xfrm>
          <a:off x="6965900"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VIII. Gr: prés. progressif</a:t>
          </a:r>
          <a:endParaRPr lang="fr-FR" sz="1200" kern="1200" dirty="0"/>
        </a:p>
      </dsp:txBody>
      <dsp:txXfrm>
        <a:off x="7148462" y="0"/>
        <a:ext cx="877590" cy="365124"/>
      </dsp:txXfrm>
    </dsp:sp>
    <dsp:sp modelId="{6EE9DACF-3558-46D5-AD94-BB48E49F1489}">
      <dsp:nvSpPr>
        <dsp:cNvPr id="0" name=""/>
        <dsp:cNvSpPr/>
      </dsp:nvSpPr>
      <dsp:spPr>
        <a:xfrm>
          <a:off x="7960072" y="0"/>
          <a:ext cx="1242714" cy="36512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connecteurs</a:t>
          </a:r>
          <a:endParaRPr lang="fr-FR" sz="1200" kern="1200" dirty="0"/>
        </a:p>
      </dsp:txBody>
      <dsp:txXfrm>
        <a:off x="8142634" y="0"/>
        <a:ext cx="877590" cy="365124"/>
      </dsp:txXfrm>
    </dsp:sp>
    <dsp:sp modelId="{B5879791-AD02-494D-9D78-6C22396A75B7}">
      <dsp:nvSpPr>
        <dsp:cNvPr id="0" name=""/>
        <dsp:cNvSpPr/>
      </dsp:nvSpPr>
      <dsp:spPr>
        <a:xfrm>
          <a:off x="8954244"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opinion</a:t>
          </a:r>
          <a:endParaRPr lang="fr-FR" sz="1200" kern="1200" dirty="0"/>
        </a:p>
      </dsp:txBody>
      <dsp:txXfrm>
        <a:off x="9136806" y="0"/>
        <a:ext cx="877590" cy="365124"/>
      </dsp:txXfrm>
    </dsp:sp>
    <dsp:sp modelId="{92430BDE-7174-4B03-866C-936903DF07F9}">
      <dsp:nvSpPr>
        <dsp:cNvPr id="0" name=""/>
        <dsp:cNvSpPr/>
      </dsp:nvSpPr>
      <dsp:spPr>
        <a:xfrm>
          <a:off x="9948416"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 Phonétique</a:t>
          </a:r>
          <a:endParaRPr lang="fr-FR" sz="1200" kern="1200" dirty="0"/>
        </a:p>
      </dsp:txBody>
      <dsp:txXfrm>
        <a:off x="10130978" y="0"/>
        <a:ext cx="877590" cy="365124"/>
      </dsp:txXfrm>
    </dsp:sp>
    <dsp:sp modelId="{2CB68F4E-D058-4ECE-8D28-436B2D71DCC9}">
      <dsp:nvSpPr>
        <dsp:cNvPr id="0" name=""/>
        <dsp:cNvSpPr/>
      </dsp:nvSpPr>
      <dsp:spPr>
        <a:xfrm>
          <a:off x="10942588"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XII. Production</a:t>
          </a:r>
          <a:endParaRPr lang="fr-FR" sz="1200" kern="1200" dirty="0"/>
        </a:p>
      </dsp:txBody>
      <dsp:txXfrm>
        <a:off x="11125150" y="0"/>
        <a:ext cx="877590" cy="365124"/>
      </dsp:txXfrm>
    </dsp:sp>
  </dsp:spTree>
</dsp:drawing>
</file>

<file path=ppt/diagrams/drawing9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6697" y="0"/>
          <a:ext cx="1242714" cy="365124"/>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 Starter</a:t>
          </a:r>
          <a:endParaRPr lang="fr-FR" sz="1200" kern="1200" dirty="0"/>
        </a:p>
      </dsp:txBody>
      <dsp:txXfrm>
        <a:off x="6697" y="0"/>
        <a:ext cx="1151433" cy="365124"/>
      </dsp:txXfrm>
    </dsp:sp>
    <dsp:sp modelId="{2F548C05-5D23-47B9-9153-0D08392EF497}">
      <dsp:nvSpPr>
        <dsp:cNvPr id="0" name=""/>
        <dsp:cNvSpPr/>
      </dsp:nvSpPr>
      <dsp:spPr>
        <a:xfrm>
          <a:off x="100086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 C. texte</a:t>
          </a:r>
          <a:endParaRPr lang="fr-FR" sz="1200" kern="1200" dirty="0"/>
        </a:p>
      </dsp:txBody>
      <dsp:txXfrm>
        <a:off x="1183431" y="0"/>
        <a:ext cx="877590" cy="365124"/>
      </dsp:txXfrm>
    </dsp:sp>
    <dsp:sp modelId="{07D5B92C-B88D-4097-96C2-28859F65CA7F}">
      <dsp:nvSpPr>
        <dsp:cNvPr id="0" name=""/>
        <dsp:cNvSpPr/>
      </dsp:nvSpPr>
      <dsp:spPr>
        <a:xfrm>
          <a:off x="1995041"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aliments</a:t>
          </a:r>
          <a:endParaRPr lang="fr-FR" sz="1200" kern="1200" dirty="0"/>
        </a:p>
      </dsp:txBody>
      <dsp:txXfrm>
        <a:off x="2177603" y="0"/>
        <a:ext cx="877590" cy="365124"/>
      </dsp:txXfrm>
    </dsp:sp>
    <dsp:sp modelId="{0BF32CFA-15F8-41C4-A152-C55FC3476C2D}">
      <dsp:nvSpPr>
        <dsp:cNvPr id="0" name=""/>
        <dsp:cNvSpPr/>
      </dsp:nvSpPr>
      <dsp:spPr>
        <a:xfrm>
          <a:off x="2989213"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IV. Gr: qté définie</a:t>
          </a:r>
          <a:endParaRPr lang="fr-FR" sz="1200" kern="1200" dirty="0"/>
        </a:p>
      </dsp:txBody>
      <dsp:txXfrm>
        <a:off x="3171775" y="0"/>
        <a:ext cx="877590" cy="365124"/>
      </dsp:txXfrm>
    </dsp:sp>
    <dsp:sp modelId="{56B9543B-0CB2-4BC7-931C-14EE9E24960A}">
      <dsp:nvSpPr>
        <dsp:cNvPr id="0" name=""/>
        <dsp:cNvSpPr/>
      </dsp:nvSpPr>
      <dsp:spPr>
        <a:xfrm>
          <a:off x="3983385"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 Gr: qté indéfinie</a:t>
          </a:r>
          <a:endParaRPr lang="fr-FR" sz="1200" kern="1200" dirty="0"/>
        </a:p>
      </dsp:txBody>
      <dsp:txXfrm>
        <a:off x="4165947" y="0"/>
        <a:ext cx="877590" cy="365124"/>
      </dsp:txXfrm>
    </dsp:sp>
    <dsp:sp modelId="{9FAE840A-45EF-4838-804D-7D38725257B5}">
      <dsp:nvSpPr>
        <dsp:cNvPr id="0" name=""/>
        <dsp:cNvSpPr/>
      </dsp:nvSpPr>
      <dsp:spPr>
        <a:xfrm>
          <a:off x="4977557"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actions</a:t>
          </a:r>
          <a:endParaRPr lang="fr-FR" sz="1200" kern="1200" dirty="0"/>
        </a:p>
      </dsp:txBody>
      <dsp:txXfrm>
        <a:off x="5160119" y="0"/>
        <a:ext cx="877590" cy="365124"/>
      </dsp:txXfrm>
    </dsp:sp>
    <dsp:sp modelId="{2CC4FF6B-995D-4E35-BB3F-77D64CD4A0D0}">
      <dsp:nvSpPr>
        <dsp:cNvPr id="0" name=""/>
        <dsp:cNvSpPr/>
      </dsp:nvSpPr>
      <dsp:spPr>
        <a:xfrm>
          <a:off x="597172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 Gr: COD</a:t>
          </a:r>
          <a:endParaRPr lang="fr-FR" sz="1200" kern="1200" dirty="0"/>
        </a:p>
      </dsp:txBody>
      <dsp:txXfrm>
        <a:off x="6154291" y="0"/>
        <a:ext cx="877590" cy="365124"/>
      </dsp:txXfrm>
    </dsp:sp>
    <dsp:sp modelId="{E0020522-8D25-4C40-9ABB-B5A802558AAC}">
      <dsp:nvSpPr>
        <dsp:cNvPr id="0" name=""/>
        <dsp:cNvSpPr/>
      </dsp:nvSpPr>
      <dsp:spPr>
        <a:xfrm>
          <a:off x="6965900"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VIII. Gr: prés. progressif</a:t>
          </a:r>
          <a:endParaRPr lang="fr-FR" sz="1200" kern="1200" dirty="0"/>
        </a:p>
      </dsp:txBody>
      <dsp:txXfrm>
        <a:off x="7148462" y="0"/>
        <a:ext cx="877590" cy="365124"/>
      </dsp:txXfrm>
    </dsp:sp>
    <dsp:sp modelId="{6EE9DACF-3558-46D5-AD94-BB48E49F1489}">
      <dsp:nvSpPr>
        <dsp:cNvPr id="0" name=""/>
        <dsp:cNvSpPr/>
      </dsp:nvSpPr>
      <dsp:spPr>
        <a:xfrm>
          <a:off x="7960072" y="0"/>
          <a:ext cx="1242714" cy="36512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connecteurs</a:t>
          </a:r>
          <a:endParaRPr lang="fr-FR" sz="1200" kern="1200" dirty="0"/>
        </a:p>
      </dsp:txBody>
      <dsp:txXfrm>
        <a:off x="8142634" y="0"/>
        <a:ext cx="877590" cy="365124"/>
      </dsp:txXfrm>
    </dsp:sp>
    <dsp:sp modelId="{B5879791-AD02-494D-9D78-6C22396A75B7}">
      <dsp:nvSpPr>
        <dsp:cNvPr id="0" name=""/>
        <dsp:cNvSpPr/>
      </dsp:nvSpPr>
      <dsp:spPr>
        <a:xfrm>
          <a:off x="8954244"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opinion</a:t>
          </a:r>
          <a:endParaRPr lang="fr-FR" sz="1200" kern="1200" dirty="0"/>
        </a:p>
      </dsp:txBody>
      <dsp:txXfrm>
        <a:off x="9136806" y="0"/>
        <a:ext cx="877590" cy="365124"/>
      </dsp:txXfrm>
    </dsp:sp>
    <dsp:sp modelId="{92430BDE-7174-4B03-866C-936903DF07F9}">
      <dsp:nvSpPr>
        <dsp:cNvPr id="0" name=""/>
        <dsp:cNvSpPr/>
      </dsp:nvSpPr>
      <dsp:spPr>
        <a:xfrm>
          <a:off x="9948416"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 Phonétique</a:t>
          </a:r>
          <a:endParaRPr lang="fr-FR" sz="1200" kern="1200" dirty="0"/>
        </a:p>
      </dsp:txBody>
      <dsp:txXfrm>
        <a:off x="10130978" y="0"/>
        <a:ext cx="877590" cy="365124"/>
      </dsp:txXfrm>
    </dsp:sp>
    <dsp:sp modelId="{2CB68F4E-D058-4ECE-8D28-436B2D71DCC9}">
      <dsp:nvSpPr>
        <dsp:cNvPr id="0" name=""/>
        <dsp:cNvSpPr/>
      </dsp:nvSpPr>
      <dsp:spPr>
        <a:xfrm>
          <a:off x="10942588"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XII. Production</a:t>
          </a:r>
          <a:endParaRPr lang="fr-FR" sz="1200" kern="1200" dirty="0"/>
        </a:p>
      </dsp:txBody>
      <dsp:txXfrm>
        <a:off x="11125150" y="0"/>
        <a:ext cx="877590" cy="365124"/>
      </dsp:txXfrm>
    </dsp:sp>
  </dsp:spTree>
</dsp:drawing>
</file>

<file path=ppt/diagrams/drawing9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6697" y="0"/>
          <a:ext cx="1242714" cy="365124"/>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 Starter</a:t>
          </a:r>
          <a:endParaRPr lang="fr-FR" sz="1200" kern="1200" dirty="0"/>
        </a:p>
      </dsp:txBody>
      <dsp:txXfrm>
        <a:off x="6697" y="0"/>
        <a:ext cx="1151433" cy="365124"/>
      </dsp:txXfrm>
    </dsp:sp>
    <dsp:sp modelId="{2F548C05-5D23-47B9-9153-0D08392EF497}">
      <dsp:nvSpPr>
        <dsp:cNvPr id="0" name=""/>
        <dsp:cNvSpPr/>
      </dsp:nvSpPr>
      <dsp:spPr>
        <a:xfrm>
          <a:off x="100086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 C. texte</a:t>
          </a:r>
          <a:endParaRPr lang="fr-FR" sz="1200" kern="1200" dirty="0"/>
        </a:p>
      </dsp:txBody>
      <dsp:txXfrm>
        <a:off x="1183431" y="0"/>
        <a:ext cx="877590" cy="365124"/>
      </dsp:txXfrm>
    </dsp:sp>
    <dsp:sp modelId="{07D5B92C-B88D-4097-96C2-28859F65CA7F}">
      <dsp:nvSpPr>
        <dsp:cNvPr id="0" name=""/>
        <dsp:cNvSpPr/>
      </dsp:nvSpPr>
      <dsp:spPr>
        <a:xfrm>
          <a:off x="1995041"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aliments</a:t>
          </a:r>
          <a:endParaRPr lang="fr-FR" sz="1200" kern="1200" dirty="0"/>
        </a:p>
      </dsp:txBody>
      <dsp:txXfrm>
        <a:off x="2177603" y="0"/>
        <a:ext cx="877590" cy="365124"/>
      </dsp:txXfrm>
    </dsp:sp>
    <dsp:sp modelId="{0BF32CFA-15F8-41C4-A152-C55FC3476C2D}">
      <dsp:nvSpPr>
        <dsp:cNvPr id="0" name=""/>
        <dsp:cNvSpPr/>
      </dsp:nvSpPr>
      <dsp:spPr>
        <a:xfrm>
          <a:off x="2989213"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IV. Gr: qté définie</a:t>
          </a:r>
          <a:endParaRPr lang="fr-FR" sz="1200" kern="1200" dirty="0"/>
        </a:p>
      </dsp:txBody>
      <dsp:txXfrm>
        <a:off x="3171775" y="0"/>
        <a:ext cx="877590" cy="365124"/>
      </dsp:txXfrm>
    </dsp:sp>
    <dsp:sp modelId="{56B9543B-0CB2-4BC7-931C-14EE9E24960A}">
      <dsp:nvSpPr>
        <dsp:cNvPr id="0" name=""/>
        <dsp:cNvSpPr/>
      </dsp:nvSpPr>
      <dsp:spPr>
        <a:xfrm>
          <a:off x="3983385"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 Gr: qté indéfinie</a:t>
          </a:r>
          <a:endParaRPr lang="fr-FR" sz="1200" kern="1200" dirty="0"/>
        </a:p>
      </dsp:txBody>
      <dsp:txXfrm>
        <a:off x="4165947" y="0"/>
        <a:ext cx="877590" cy="365124"/>
      </dsp:txXfrm>
    </dsp:sp>
    <dsp:sp modelId="{9FAE840A-45EF-4838-804D-7D38725257B5}">
      <dsp:nvSpPr>
        <dsp:cNvPr id="0" name=""/>
        <dsp:cNvSpPr/>
      </dsp:nvSpPr>
      <dsp:spPr>
        <a:xfrm>
          <a:off x="4977557"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actions</a:t>
          </a:r>
          <a:endParaRPr lang="fr-FR" sz="1200" kern="1200" dirty="0"/>
        </a:p>
      </dsp:txBody>
      <dsp:txXfrm>
        <a:off x="5160119" y="0"/>
        <a:ext cx="877590" cy="365124"/>
      </dsp:txXfrm>
    </dsp:sp>
    <dsp:sp modelId="{2CC4FF6B-995D-4E35-BB3F-77D64CD4A0D0}">
      <dsp:nvSpPr>
        <dsp:cNvPr id="0" name=""/>
        <dsp:cNvSpPr/>
      </dsp:nvSpPr>
      <dsp:spPr>
        <a:xfrm>
          <a:off x="597172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 Gr: COD</a:t>
          </a:r>
          <a:endParaRPr lang="fr-FR" sz="1200" kern="1200" dirty="0"/>
        </a:p>
      </dsp:txBody>
      <dsp:txXfrm>
        <a:off x="6154291" y="0"/>
        <a:ext cx="877590" cy="365124"/>
      </dsp:txXfrm>
    </dsp:sp>
    <dsp:sp modelId="{E0020522-8D25-4C40-9ABB-B5A802558AAC}">
      <dsp:nvSpPr>
        <dsp:cNvPr id="0" name=""/>
        <dsp:cNvSpPr/>
      </dsp:nvSpPr>
      <dsp:spPr>
        <a:xfrm>
          <a:off x="6965900"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VIII. Gr: prés. progressif</a:t>
          </a:r>
          <a:endParaRPr lang="fr-FR" sz="1200" kern="1200" dirty="0"/>
        </a:p>
      </dsp:txBody>
      <dsp:txXfrm>
        <a:off x="7148462" y="0"/>
        <a:ext cx="877590" cy="365124"/>
      </dsp:txXfrm>
    </dsp:sp>
    <dsp:sp modelId="{6EE9DACF-3558-46D5-AD94-BB48E49F1489}">
      <dsp:nvSpPr>
        <dsp:cNvPr id="0" name=""/>
        <dsp:cNvSpPr/>
      </dsp:nvSpPr>
      <dsp:spPr>
        <a:xfrm>
          <a:off x="7960072" y="0"/>
          <a:ext cx="1242714" cy="36512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connecteurs</a:t>
          </a:r>
          <a:endParaRPr lang="fr-FR" sz="1200" kern="1200" dirty="0"/>
        </a:p>
      </dsp:txBody>
      <dsp:txXfrm>
        <a:off x="8142634" y="0"/>
        <a:ext cx="877590" cy="365124"/>
      </dsp:txXfrm>
    </dsp:sp>
    <dsp:sp modelId="{B5879791-AD02-494D-9D78-6C22396A75B7}">
      <dsp:nvSpPr>
        <dsp:cNvPr id="0" name=""/>
        <dsp:cNvSpPr/>
      </dsp:nvSpPr>
      <dsp:spPr>
        <a:xfrm>
          <a:off x="8954244"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opinion</a:t>
          </a:r>
          <a:endParaRPr lang="fr-FR" sz="1200" kern="1200" dirty="0"/>
        </a:p>
      </dsp:txBody>
      <dsp:txXfrm>
        <a:off x="9136806" y="0"/>
        <a:ext cx="877590" cy="365124"/>
      </dsp:txXfrm>
    </dsp:sp>
    <dsp:sp modelId="{92430BDE-7174-4B03-866C-936903DF07F9}">
      <dsp:nvSpPr>
        <dsp:cNvPr id="0" name=""/>
        <dsp:cNvSpPr/>
      </dsp:nvSpPr>
      <dsp:spPr>
        <a:xfrm>
          <a:off x="9948416"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 Phonétique</a:t>
          </a:r>
          <a:endParaRPr lang="fr-FR" sz="1200" kern="1200" dirty="0"/>
        </a:p>
      </dsp:txBody>
      <dsp:txXfrm>
        <a:off x="10130978" y="0"/>
        <a:ext cx="877590" cy="365124"/>
      </dsp:txXfrm>
    </dsp:sp>
    <dsp:sp modelId="{2CB68F4E-D058-4ECE-8D28-436B2D71DCC9}">
      <dsp:nvSpPr>
        <dsp:cNvPr id="0" name=""/>
        <dsp:cNvSpPr/>
      </dsp:nvSpPr>
      <dsp:spPr>
        <a:xfrm>
          <a:off x="10942588"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XII. Production</a:t>
          </a:r>
          <a:endParaRPr lang="fr-FR" sz="1200" kern="1200" dirty="0"/>
        </a:p>
      </dsp:txBody>
      <dsp:txXfrm>
        <a:off x="11125150" y="0"/>
        <a:ext cx="877590" cy="365124"/>
      </dsp:txXfrm>
    </dsp:sp>
  </dsp:spTree>
</dsp:drawing>
</file>

<file path=ppt/diagrams/drawing9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6697" y="0"/>
          <a:ext cx="1242714" cy="365124"/>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 Starter</a:t>
          </a:r>
          <a:endParaRPr lang="fr-FR" sz="1200" kern="1200" dirty="0"/>
        </a:p>
      </dsp:txBody>
      <dsp:txXfrm>
        <a:off x="6697" y="0"/>
        <a:ext cx="1151433" cy="365124"/>
      </dsp:txXfrm>
    </dsp:sp>
    <dsp:sp modelId="{2F548C05-5D23-47B9-9153-0D08392EF497}">
      <dsp:nvSpPr>
        <dsp:cNvPr id="0" name=""/>
        <dsp:cNvSpPr/>
      </dsp:nvSpPr>
      <dsp:spPr>
        <a:xfrm>
          <a:off x="100086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 C. texte</a:t>
          </a:r>
          <a:endParaRPr lang="fr-FR" sz="1200" kern="1200" dirty="0"/>
        </a:p>
      </dsp:txBody>
      <dsp:txXfrm>
        <a:off x="1183431" y="0"/>
        <a:ext cx="877590" cy="365124"/>
      </dsp:txXfrm>
    </dsp:sp>
    <dsp:sp modelId="{07D5B92C-B88D-4097-96C2-28859F65CA7F}">
      <dsp:nvSpPr>
        <dsp:cNvPr id="0" name=""/>
        <dsp:cNvSpPr/>
      </dsp:nvSpPr>
      <dsp:spPr>
        <a:xfrm>
          <a:off x="1995041"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aliments</a:t>
          </a:r>
          <a:endParaRPr lang="fr-FR" sz="1200" kern="1200" dirty="0"/>
        </a:p>
      </dsp:txBody>
      <dsp:txXfrm>
        <a:off x="2177603" y="0"/>
        <a:ext cx="877590" cy="365124"/>
      </dsp:txXfrm>
    </dsp:sp>
    <dsp:sp modelId="{0BF32CFA-15F8-41C4-A152-C55FC3476C2D}">
      <dsp:nvSpPr>
        <dsp:cNvPr id="0" name=""/>
        <dsp:cNvSpPr/>
      </dsp:nvSpPr>
      <dsp:spPr>
        <a:xfrm>
          <a:off x="2989213"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IV. Gr: qté définie</a:t>
          </a:r>
          <a:endParaRPr lang="fr-FR" sz="1200" kern="1200" dirty="0"/>
        </a:p>
      </dsp:txBody>
      <dsp:txXfrm>
        <a:off x="3171775" y="0"/>
        <a:ext cx="877590" cy="365124"/>
      </dsp:txXfrm>
    </dsp:sp>
    <dsp:sp modelId="{56B9543B-0CB2-4BC7-931C-14EE9E24960A}">
      <dsp:nvSpPr>
        <dsp:cNvPr id="0" name=""/>
        <dsp:cNvSpPr/>
      </dsp:nvSpPr>
      <dsp:spPr>
        <a:xfrm>
          <a:off x="3983385"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 Gr: qté indéfinie</a:t>
          </a:r>
          <a:endParaRPr lang="fr-FR" sz="1200" kern="1200" dirty="0"/>
        </a:p>
      </dsp:txBody>
      <dsp:txXfrm>
        <a:off x="4165947" y="0"/>
        <a:ext cx="877590" cy="365124"/>
      </dsp:txXfrm>
    </dsp:sp>
    <dsp:sp modelId="{9FAE840A-45EF-4838-804D-7D38725257B5}">
      <dsp:nvSpPr>
        <dsp:cNvPr id="0" name=""/>
        <dsp:cNvSpPr/>
      </dsp:nvSpPr>
      <dsp:spPr>
        <a:xfrm>
          <a:off x="4977557"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actions</a:t>
          </a:r>
          <a:endParaRPr lang="fr-FR" sz="1200" kern="1200" dirty="0"/>
        </a:p>
      </dsp:txBody>
      <dsp:txXfrm>
        <a:off x="5160119" y="0"/>
        <a:ext cx="877590" cy="365124"/>
      </dsp:txXfrm>
    </dsp:sp>
    <dsp:sp modelId="{2CC4FF6B-995D-4E35-BB3F-77D64CD4A0D0}">
      <dsp:nvSpPr>
        <dsp:cNvPr id="0" name=""/>
        <dsp:cNvSpPr/>
      </dsp:nvSpPr>
      <dsp:spPr>
        <a:xfrm>
          <a:off x="597172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 Gr: COD</a:t>
          </a:r>
          <a:endParaRPr lang="fr-FR" sz="1200" kern="1200" dirty="0"/>
        </a:p>
      </dsp:txBody>
      <dsp:txXfrm>
        <a:off x="6154291" y="0"/>
        <a:ext cx="877590" cy="365124"/>
      </dsp:txXfrm>
    </dsp:sp>
    <dsp:sp modelId="{E0020522-8D25-4C40-9ABB-B5A802558AAC}">
      <dsp:nvSpPr>
        <dsp:cNvPr id="0" name=""/>
        <dsp:cNvSpPr/>
      </dsp:nvSpPr>
      <dsp:spPr>
        <a:xfrm>
          <a:off x="6965900"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VIII. Gr: prés. progressif</a:t>
          </a:r>
          <a:endParaRPr lang="fr-FR" sz="1200" kern="1200" dirty="0"/>
        </a:p>
      </dsp:txBody>
      <dsp:txXfrm>
        <a:off x="7148462" y="0"/>
        <a:ext cx="877590" cy="365124"/>
      </dsp:txXfrm>
    </dsp:sp>
    <dsp:sp modelId="{6EE9DACF-3558-46D5-AD94-BB48E49F1489}">
      <dsp:nvSpPr>
        <dsp:cNvPr id="0" name=""/>
        <dsp:cNvSpPr/>
      </dsp:nvSpPr>
      <dsp:spPr>
        <a:xfrm>
          <a:off x="7960072" y="0"/>
          <a:ext cx="1242714" cy="36512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connecteurs</a:t>
          </a:r>
          <a:endParaRPr lang="fr-FR" sz="1200" kern="1200" dirty="0"/>
        </a:p>
      </dsp:txBody>
      <dsp:txXfrm>
        <a:off x="8142634" y="0"/>
        <a:ext cx="877590" cy="365124"/>
      </dsp:txXfrm>
    </dsp:sp>
    <dsp:sp modelId="{B5879791-AD02-494D-9D78-6C22396A75B7}">
      <dsp:nvSpPr>
        <dsp:cNvPr id="0" name=""/>
        <dsp:cNvSpPr/>
      </dsp:nvSpPr>
      <dsp:spPr>
        <a:xfrm>
          <a:off x="8954244"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opinion</a:t>
          </a:r>
          <a:endParaRPr lang="fr-FR" sz="1200" kern="1200" dirty="0"/>
        </a:p>
      </dsp:txBody>
      <dsp:txXfrm>
        <a:off x="9136806" y="0"/>
        <a:ext cx="877590" cy="365124"/>
      </dsp:txXfrm>
    </dsp:sp>
    <dsp:sp modelId="{92430BDE-7174-4B03-866C-936903DF07F9}">
      <dsp:nvSpPr>
        <dsp:cNvPr id="0" name=""/>
        <dsp:cNvSpPr/>
      </dsp:nvSpPr>
      <dsp:spPr>
        <a:xfrm>
          <a:off x="9948416"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 Phonétique</a:t>
          </a:r>
          <a:endParaRPr lang="fr-FR" sz="1200" kern="1200" dirty="0"/>
        </a:p>
      </dsp:txBody>
      <dsp:txXfrm>
        <a:off x="10130978" y="0"/>
        <a:ext cx="877590" cy="365124"/>
      </dsp:txXfrm>
    </dsp:sp>
    <dsp:sp modelId="{2CB68F4E-D058-4ECE-8D28-436B2D71DCC9}">
      <dsp:nvSpPr>
        <dsp:cNvPr id="0" name=""/>
        <dsp:cNvSpPr/>
      </dsp:nvSpPr>
      <dsp:spPr>
        <a:xfrm>
          <a:off x="10942588"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XII. Production</a:t>
          </a:r>
          <a:endParaRPr lang="fr-FR" sz="1200" kern="1200" dirty="0"/>
        </a:p>
      </dsp:txBody>
      <dsp:txXfrm>
        <a:off x="11125150" y="0"/>
        <a:ext cx="877590" cy="365124"/>
      </dsp:txXfrm>
    </dsp:sp>
  </dsp:spTree>
</dsp:drawing>
</file>

<file path=ppt/diagrams/drawing9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6697" y="0"/>
          <a:ext cx="1242714" cy="365124"/>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 Starter</a:t>
          </a:r>
          <a:endParaRPr lang="fr-FR" sz="1200" kern="1200" dirty="0"/>
        </a:p>
      </dsp:txBody>
      <dsp:txXfrm>
        <a:off x="6697" y="0"/>
        <a:ext cx="1151433" cy="365124"/>
      </dsp:txXfrm>
    </dsp:sp>
    <dsp:sp modelId="{2F548C05-5D23-47B9-9153-0D08392EF497}">
      <dsp:nvSpPr>
        <dsp:cNvPr id="0" name=""/>
        <dsp:cNvSpPr/>
      </dsp:nvSpPr>
      <dsp:spPr>
        <a:xfrm>
          <a:off x="100086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 C. texte</a:t>
          </a:r>
          <a:endParaRPr lang="fr-FR" sz="1200" kern="1200" dirty="0"/>
        </a:p>
      </dsp:txBody>
      <dsp:txXfrm>
        <a:off x="1183431" y="0"/>
        <a:ext cx="877590" cy="365124"/>
      </dsp:txXfrm>
    </dsp:sp>
    <dsp:sp modelId="{07D5B92C-B88D-4097-96C2-28859F65CA7F}">
      <dsp:nvSpPr>
        <dsp:cNvPr id="0" name=""/>
        <dsp:cNvSpPr/>
      </dsp:nvSpPr>
      <dsp:spPr>
        <a:xfrm>
          <a:off x="1995041"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aliments</a:t>
          </a:r>
          <a:endParaRPr lang="fr-FR" sz="1200" kern="1200" dirty="0"/>
        </a:p>
      </dsp:txBody>
      <dsp:txXfrm>
        <a:off x="2177603" y="0"/>
        <a:ext cx="877590" cy="365124"/>
      </dsp:txXfrm>
    </dsp:sp>
    <dsp:sp modelId="{0BF32CFA-15F8-41C4-A152-C55FC3476C2D}">
      <dsp:nvSpPr>
        <dsp:cNvPr id="0" name=""/>
        <dsp:cNvSpPr/>
      </dsp:nvSpPr>
      <dsp:spPr>
        <a:xfrm>
          <a:off x="2989213"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IV. Gr: qté définie</a:t>
          </a:r>
          <a:endParaRPr lang="fr-FR" sz="1200" kern="1200" dirty="0"/>
        </a:p>
      </dsp:txBody>
      <dsp:txXfrm>
        <a:off x="3171775" y="0"/>
        <a:ext cx="877590" cy="365124"/>
      </dsp:txXfrm>
    </dsp:sp>
    <dsp:sp modelId="{56B9543B-0CB2-4BC7-931C-14EE9E24960A}">
      <dsp:nvSpPr>
        <dsp:cNvPr id="0" name=""/>
        <dsp:cNvSpPr/>
      </dsp:nvSpPr>
      <dsp:spPr>
        <a:xfrm>
          <a:off x="3983385"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 Gr: qté indéfinie</a:t>
          </a:r>
          <a:endParaRPr lang="fr-FR" sz="1200" kern="1200" dirty="0"/>
        </a:p>
      </dsp:txBody>
      <dsp:txXfrm>
        <a:off x="4165947" y="0"/>
        <a:ext cx="877590" cy="365124"/>
      </dsp:txXfrm>
    </dsp:sp>
    <dsp:sp modelId="{9FAE840A-45EF-4838-804D-7D38725257B5}">
      <dsp:nvSpPr>
        <dsp:cNvPr id="0" name=""/>
        <dsp:cNvSpPr/>
      </dsp:nvSpPr>
      <dsp:spPr>
        <a:xfrm>
          <a:off x="4977557"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actions</a:t>
          </a:r>
          <a:endParaRPr lang="fr-FR" sz="1200" kern="1200" dirty="0"/>
        </a:p>
      </dsp:txBody>
      <dsp:txXfrm>
        <a:off x="5160119" y="0"/>
        <a:ext cx="877590" cy="365124"/>
      </dsp:txXfrm>
    </dsp:sp>
    <dsp:sp modelId="{2CC4FF6B-995D-4E35-BB3F-77D64CD4A0D0}">
      <dsp:nvSpPr>
        <dsp:cNvPr id="0" name=""/>
        <dsp:cNvSpPr/>
      </dsp:nvSpPr>
      <dsp:spPr>
        <a:xfrm>
          <a:off x="597172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 Gr: COD</a:t>
          </a:r>
          <a:endParaRPr lang="fr-FR" sz="1200" kern="1200" dirty="0"/>
        </a:p>
      </dsp:txBody>
      <dsp:txXfrm>
        <a:off x="6154291" y="0"/>
        <a:ext cx="877590" cy="365124"/>
      </dsp:txXfrm>
    </dsp:sp>
    <dsp:sp modelId="{E0020522-8D25-4C40-9ABB-B5A802558AAC}">
      <dsp:nvSpPr>
        <dsp:cNvPr id="0" name=""/>
        <dsp:cNvSpPr/>
      </dsp:nvSpPr>
      <dsp:spPr>
        <a:xfrm>
          <a:off x="6965900"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VIII. Gr: prés. progressif</a:t>
          </a:r>
          <a:endParaRPr lang="fr-FR" sz="1200" kern="1200" dirty="0"/>
        </a:p>
      </dsp:txBody>
      <dsp:txXfrm>
        <a:off x="7148462" y="0"/>
        <a:ext cx="877590" cy="365124"/>
      </dsp:txXfrm>
    </dsp:sp>
    <dsp:sp modelId="{6EE9DACF-3558-46D5-AD94-BB48E49F1489}">
      <dsp:nvSpPr>
        <dsp:cNvPr id="0" name=""/>
        <dsp:cNvSpPr/>
      </dsp:nvSpPr>
      <dsp:spPr>
        <a:xfrm>
          <a:off x="7960072" y="0"/>
          <a:ext cx="1242714" cy="36512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connecteurs</a:t>
          </a:r>
          <a:endParaRPr lang="fr-FR" sz="1200" kern="1200" dirty="0"/>
        </a:p>
      </dsp:txBody>
      <dsp:txXfrm>
        <a:off x="8142634" y="0"/>
        <a:ext cx="877590" cy="365124"/>
      </dsp:txXfrm>
    </dsp:sp>
    <dsp:sp modelId="{B5879791-AD02-494D-9D78-6C22396A75B7}">
      <dsp:nvSpPr>
        <dsp:cNvPr id="0" name=""/>
        <dsp:cNvSpPr/>
      </dsp:nvSpPr>
      <dsp:spPr>
        <a:xfrm>
          <a:off x="8954244"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opinion</a:t>
          </a:r>
          <a:endParaRPr lang="fr-FR" sz="1200" kern="1200" dirty="0"/>
        </a:p>
      </dsp:txBody>
      <dsp:txXfrm>
        <a:off x="9136806" y="0"/>
        <a:ext cx="877590" cy="365124"/>
      </dsp:txXfrm>
    </dsp:sp>
    <dsp:sp modelId="{92430BDE-7174-4B03-866C-936903DF07F9}">
      <dsp:nvSpPr>
        <dsp:cNvPr id="0" name=""/>
        <dsp:cNvSpPr/>
      </dsp:nvSpPr>
      <dsp:spPr>
        <a:xfrm>
          <a:off x="9948416"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 Phonétique</a:t>
          </a:r>
          <a:endParaRPr lang="fr-FR" sz="1200" kern="1200" dirty="0"/>
        </a:p>
      </dsp:txBody>
      <dsp:txXfrm>
        <a:off x="10130978" y="0"/>
        <a:ext cx="877590" cy="365124"/>
      </dsp:txXfrm>
    </dsp:sp>
    <dsp:sp modelId="{2CB68F4E-D058-4ECE-8D28-436B2D71DCC9}">
      <dsp:nvSpPr>
        <dsp:cNvPr id="0" name=""/>
        <dsp:cNvSpPr/>
      </dsp:nvSpPr>
      <dsp:spPr>
        <a:xfrm>
          <a:off x="10942588"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XII. Production</a:t>
          </a:r>
          <a:endParaRPr lang="fr-FR" sz="1200" kern="1200" dirty="0"/>
        </a:p>
      </dsp:txBody>
      <dsp:txXfrm>
        <a:off x="11125150" y="0"/>
        <a:ext cx="877590" cy="365124"/>
      </dsp:txXfrm>
    </dsp:sp>
  </dsp:spTree>
</dsp:drawing>
</file>

<file path=ppt/diagrams/drawing9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6697" y="0"/>
          <a:ext cx="1242714" cy="365124"/>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 Starter</a:t>
          </a:r>
          <a:endParaRPr lang="fr-FR" sz="1200" kern="1200" dirty="0"/>
        </a:p>
      </dsp:txBody>
      <dsp:txXfrm>
        <a:off x="6697" y="0"/>
        <a:ext cx="1151433" cy="365124"/>
      </dsp:txXfrm>
    </dsp:sp>
    <dsp:sp modelId="{2F548C05-5D23-47B9-9153-0D08392EF497}">
      <dsp:nvSpPr>
        <dsp:cNvPr id="0" name=""/>
        <dsp:cNvSpPr/>
      </dsp:nvSpPr>
      <dsp:spPr>
        <a:xfrm>
          <a:off x="100086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 C. texte</a:t>
          </a:r>
          <a:endParaRPr lang="fr-FR" sz="1200" kern="1200" dirty="0"/>
        </a:p>
      </dsp:txBody>
      <dsp:txXfrm>
        <a:off x="1183431" y="0"/>
        <a:ext cx="877590" cy="365124"/>
      </dsp:txXfrm>
    </dsp:sp>
    <dsp:sp modelId="{07D5B92C-B88D-4097-96C2-28859F65CA7F}">
      <dsp:nvSpPr>
        <dsp:cNvPr id="0" name=""/>
        <dsp:cNvSpPr/>
      </dsp:nvSpPr>
      <dsp:spPr>
        <a:xfrm>
          <a:off x="1995041"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III.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aliments</a:t>
          </a:r>
          <a:endParaRPr lang="fr-FR" sz="1200" kern="1200" dirty="0"/>
        </a:p>
      </dsp:txBody>
      <dsp:txXfrm>
        <a:off x="2177603" y="0"/>
        <a:ext cx="877590" cy="365124"/>
      </dsp:txXfrm>
    </dsp:sp>
    <dsp:sp modelId="{0BF32CFA-15F8-41C4-A152-C55FC3476C2D}">
      <dsp:nvSpPr>
        <dsp:cNvPr id="0" name=""/>
        <dsp:cNvSpPr/>
      </dsp:nvSpPr>
      <dsp:spPr>
        <a:xfrm>
          <a:off x="2989213"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IV. Gr: qté définie</a:t>
          </a:r>
          <a:endParaRPr lang="fr-FR" sz="1200" kern="1200" dirty="0"/>
        </a:p>
      </dsp:txBody>
      <dsp:txXfrm>
        <a:off x="3171775" y="0"/>
        <a:ext cx="877590" cy="365124"/>
      </dsp:txXfrm>
    </dsp:sp>
    <dsp:sp modelId="{56B9543B-0CB2-4BC7-931C-14EE9E24960A}">
      <dsp:nvSpPr>
        <dsp:cNvPr id="0" name=""/>
        <dsp:cNvSpPr/>
      </dsp:nvSpPr>
      <dsp:spPr>
        <a:xfrm>
          <a:off x="3983385"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 Gr: qté indéfinie</a:t>
          </a:r>
          <a:endParaRPr lang="fr-FR" sz="1200" kern="1200" dirty="0"/>
        </a:p>
      </dsp:txBody>
      <dsp:txXfrm>
        <a:off x="4165947" y="0"/>
        <a:ext cx="877590" cy="365124"/>
      </dsp:txXfrm>
    </dsp:sp>
    <dsp:sp modelId="{9FAE840A-45EF-4838-804D-7D38725257B5}">
      <dsp:nvSpPr>
        <dsp:cNvPr id="0" name=""/>
        <dsp:cNvSpPr/>
      </dsp:nvSpPr>
      <dsp:spPr>
        <a:xfrm>
          <a:off x="4977557"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actions</a:t>
          </a:r>
          <a:endParaRPr lang="fr-FR" sz="1200" kern="1200" dirty="0"/>
        </a:p>
      </dsp:txBody>
      <dsp:txXfrm>
        <a:off x="5160119" y="0"/>
        <a:ext cx="877590" cy="365124"/>
      </dsp:txXfrm>
    </dsp:sp>
    <dsp:sp modelId="{2CC4FF6B-995D-4E35-BB3F-77D64CD4A0D0}">
      <dsp:nvSpPr>
        <dsp:cNvPr id="0" name=""/>
        <dsp:cNvSpPr/>
      </dsp:nvSpPr>
      <dsp:spPr>
        <a:xfrm>
          <a:off x="5971729"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 Gr: COD</a:t>
          </a:r>
          <a:endParaRPr lang="fr-FR" sz="1200" kern="1200" dirty="0"/>
        </a:p>
      </dsp:txBody>
      <dsp:txXfrm>
        <a:off x="6154291" y="0"/>
        <a:ext cx="877590" cy="365124"/>
      </dsp:txXfrm>
    </dsp:sp>
    <dsp:sp modelId="{E0020522-8D25-4C40-9ABB-B5A802558AAC}">
      <dsp:nvSpPr>
        <dsp:cNvPr id="0" name=""/>
        <dsp:cNvSpPr/>
      </dsp:nvSpPr>
      <dsp:spPr>
        <a:xfrm>
          <a:off x="6965900"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VIII. Gr: prés. progressif</a:t>
          </a:r>
          <a:endParaRPr lang="fr-FR" sz="1200" kern="1200" dirty="0"/>
        </a:p>
      </dsp:txBody>
      <dsp:txXfrm>
        <a:off x="7148462" y="0"/>
        <a:ext cx="877590" cy="365124"/>
      </dsp:txXfrm>
    </dsp:sp>
    <dsp:sp modelId="{6EE9DACF-3558-46D5-AD94-BB48E49F1489}">
      <dsp:nvSpPr>
        <dsp:cNvPr id="0" name=""/>
        <dsp:cNvSpPr/>
      </dsp:nvSpPr>
      <dsp:spPr>
        <a:xfrm>
          <a:off x="7960072" y="0"/>
          <a:ext cx="1242714" cy="36512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IX.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connecteurs</a:t>
          </a:r>
          <a:endParaRPr lang="fr-FR" sz="1200" kern="1200" dirty="0"/>
        </a:p>
      </dsp:txBody>
      <dsp:txXfrm>
        <a:off x="8142634" y="0"/>
        <a:ext cx="877590" cy="365124"/>
      </dsp:txXfrm>
    </dsp:sp>
    <dsp:sp modelId="{B5879791-AD02-494D-9D78-6C22396A75B7}">
      <dsp:nvSpPr>
        <dsp:cNvPr id="0" name=""/>
        <dsp:cNvSpPr/>
      </dsp:nvSpPr>
      <dsp:spPr>
        <a:xfrm>
          <a:off x="8954244"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 </a:t>
          </a:r>
          <a:r>
            <a:rPr lang="fr-FR" sz="1200" kern="1200" dirty="0" err="1">
              <a:hlinkClick xmlns:r="http://schemas.openxmlformats.org/officeDocument/2006/relationships" r:id="" action="ppaction://hlinksldjump"/>
            </a:rPr>
            <a:t>Voc</a:t>
          </a:r>
          <a:r>
            <a:rPr lang="fr-FR" sz="1200" kern="1200" dirty="0">
              <a:hlinkClick xmlns:r="http://schemas.openxmlformats.org/officeDocument/2006/relationships" r:id="" action="ppaction://hlinksldjump"/>
            </a:rPr>
            <a:t>: opinion</a:t>
          </a:r>
          <a:endParaRPr lang="fr-FR" sz="1200" kern="1200" dirty="0"/>
        </a:p>
      </dsp:txBody>
      <dsp:txXfrm>
        <a:off x="9136806" y="0"/>
        <a:ext cx="877590" cy="365124"/>
      </dsp:txXfrm>
    </dsp:sp>
    <dsp:sp modelId="{92430BDE-7174-4B03-866C-936903DF07F9}">
      <dsp:nvSpPr>
        <dsp:cNvPr id="0" name=""/>
        <dsp:cNvSpPr/>
      </dsp:nvSpPr>
      <dsp:spPr>
        <a:xfrm>
          <a:off x="9948416"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 Phonétique</a:t>
          </a:r>
          <a:endParaRPr lang="fr-FR" sz="1200" kern="1200" dirty="0"/>
        </a:p>
      </dsp:txBody>
      <dsp:txXfrm>
        <a:off x="10130978" y="0"/>
        <a:ext cx="877590" cy="365124"/>
      </dsp:txXfrm>
    </dsp:sp>
    <dsp:sp modelId="{2CB68F4E-D058-4ECE-8D28-436B2D71DCC9}">
      <dsp:nvSpPr>
        <dsp:cNvPr id="0" name=""/>
        <dsp:cNvSpPr/>
      </dsp:nvSpPr>
      <dsp:spPr>
        <a:xfrm>
          <a:off x="10942588" y="0"/>
          <a:ext cx="1242714" cy="36512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kern="1200" dirty="0">
              <a:hlinkClick xmlns:r="http://schemas.openxmlformats.org/officeDocument/2006/relationships" r:id="" action="ppaction://hlinksldjump"/>
            </a:rPr>
            <a:t>XII. Production</a:t>
          </a:r>
          <a:endParaRPr lang="fr-FR" sz="1200" kern="1200" dirty="0"/>
        </a:p>
      </dsp:txBody>
      <dsp:txXfrm>
        <a:off x="11125150" y="0"/>
        <a:ext cx="877590" cy="365124"/>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0.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0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0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02.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10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0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0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0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0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0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0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1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1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1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1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1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1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8.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1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4.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3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6.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4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6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6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6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63.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6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6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6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6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6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6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7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7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7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7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74.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7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7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7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7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7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8.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8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8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8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8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8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8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86.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8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8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8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9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9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9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93.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9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9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9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9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9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9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0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6.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6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6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7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8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6.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8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9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1"/>
            <a:ext cx="3037840" cy="466434"/>
          </a:xfrm>
          <a:prstGeom prst="rect">
            <a:avLst/>
          </a:prstGeom>
        </p:spPr>
        <p:txBody>
          <a:bodyPr vert="horz" lIns="93158" tIns="46580" rIns="93158" bIns="46580" rtlCol="0"/>
          <a:lstStyle>
            <a:lvl1pPr algn="l">
              <a:defRPr sz="1300"/>
            </a:lvl1pPr>
          </a:lstStyle>
          <a:p>
            <a:endParaRPr lang="fr-FR"/>
          </a:p>
        </p:txBody>
      </p:sp>
      <p:sp>
        <p:nvSpPr>
          <p:cNvPr id="3" name="Espace réservé de la date 2"/>
          <p:cNvSpPr>
            <a:spLocks noGrp="1"/>
          </p:cNvSpPr>
          <p:nvPr>
            <p:ph type="dt" idx="1"/>
          </p:nvPr>
        </p:nvSpPr>
        <p:spPr>
          <a:xfrm>
            <a:off x="3970938" y="1"/>
            <a:ext cx="3037840" cy="466434"/>
          </a:xfrm>
          <a:prstGeom prst="rect">
            <a:avLst/>
          </a:prstGeom>
        </p:spPr>
        <p:txBody>
          <a:bodyPr vert="horz" lIns="93158" tIns="46580" rIns="93158" bIns="46580" rtlCol="0"/>
          <a:lstStyle>
            <a:lvl1pPr algn="r">
              <a:defRPr sz="1300"/>
            </a:lvl1pPr>
          </a:lstStyle>
          <a:p>
            <a:fld id="{8862F5D9-EF37-4B1B-BEED-C5F8369DCD84}" type="datetimeFigureOut">
              <a:rPr lang="fr-FR" smtClean="0"/>
              <a:t>25/01/2024</a:t>
            </a:fld>
            <a:endParaRPr lang="fr-FR"/>
          </a:p>
        </p:txBody>
      </p:sp>
      <p:sp>
        <p:nvSpPr>
          <p:cNvPr id="4" name="Espace réservé de l'image des diapositives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58" tIns="46580" rIns="93158" bIns="46580" rtlCol="0" anchor="ctr"/>
          <a:lstStyle/>
          <a:p>
            <a:endParaRPr lang="fr-FR"/>
          </a:p>
        </p:txBody>
      </p:sp>
      <p:sp>
        <p:nvSpPr>
          <p:cNvPr id="5" name="Espace réservé des notes 4"/>
          <p:cNvSpPr>
            <a:spLocks noGrp="1"/>
          </p:cNvSpPr>
          <p:nvPr>
            <p:ph type="body" sz="quarter" idx="3"/>
          </p:nvPr>
        </p:nvSpPr>
        <p:spPr>
          <a:xfrm>
            <a:off x="701041" y="4473892"/>
            <a:ext cx="5608320" cy="3660458"/>
          </a:xfrm>
          <a:prstGeom prst="rect">
            <a:avLst/>
          </a:prstGeom>
        </p:spPr>
        <p:txBody>
          <a:bodyPr vert="horz" lIns="93158" tIns="46580" rIns="93158" bIns="4658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829968"/>
            <a:ext cx="3037840" cy="466433"/>
          </a:xfrm>
          <a:prstGeom prst="rect">
            <a:avLst/>
          </a:prstGeom>
        </p:spPr>
        <p:txBody>
          <a:bodyPr vert="horz" lIns="93158" tIns="46580" rIns="93158" bIns="46580" rtlCol="0" anchor="b"/>
          <a:lstStyle>
            <a:lvl1pPr algn="l">
              <a:defRPr sz="1300"/>
            </a:lvl1pPr>
          </a:lstStyle>
          <a:p>
            <a:endParaRPr lang="fr-FR"/>
          </a:p>
        </p:txBody>
      </p:sp>
      <p:sp>
        <p:nvSpPr>
          <p:cNvPr id="7" name="Espace réservé du numéro de diapositive 6"/>
          <p:cNvSpPr>
            <a:spLocks noGrp="1"/>
          </p:cNvSpPr>
          <p:nvPr>
            <p:ph type="sldNum" sz="quarter" idx="5"/>
          </p:nvPr>
        </p:nvSpPr>
        <p:spPr>
          <a:xfrm>
            <a:off x="3970938" y="8829968"/>
            <a:ext cx="3037840" cy="466433"/>
          </a:xfrm>
          <a:prstGeom prst="rect">
            <a:avLst/>
          </a:prstGeom>
        </p:spPr>
        <p:txBody>
          <a:bodyPr vert="horz" lIns="93158" tIns="46580" rIns="93158" bIns="46580" rtlCol="0" anchor="b"/>
          <a:lstStyle>
            <a:lvl1pPr algn="r">
              <a:defRPr sz="1300"/>
            </a:lvl1pPr>
          </a:lstStyle>
          <a:p>
            <a:fld id="{7A19B4D8-ED8A-4D01-BDA3-FECB08B1687C}" type="slidenum">
              <a:rPr lang="fr-FR" smtClean="0"/>
              <a:t>‹#›</a:t>
            </a:fld>
            <a:endParaRPr lang="fr-FR"/>
          </a:p>
        </p:txBody>
      </p:sp>
    </p:spTree>
    <p:extLst>
      <p:ext uri="{BB962C8B-B14F-4D97-AF65-F5344CB8AC3E}">
        <p14:creationId xmlns:p14="http://schemas.microsoft.com/office/powerpoint/2010/main" val="13095838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Lien entre le leçon précédente et la nouvelle</a:t>
            </a:r>
          </a:p>
          <a:p>
            <a:endParaRPr lang="fr-FR" dirty="0"/>
          </a:p>
        </p:txBody>
      </p:sp>
      <p:sp>
        <p:nvSpPr>
          <p:cNvPr id="4" name="Espace réservé du numéro de diapositive 3"/>
          <p:cNvSpPr>
            <a:spLocks noGrp="1"/>
          </p:cNvSpPr>
          <p:nvPr>
            <p:ph type="sldNum" sz="quarter" idx="5"/>
          </p:nvPr>
        </p:nvSpPr>
        <p:spPr/>
        <p:txBody>
          <a:bodyPr/>
          <a:lstStyle/>
          <a:p>
            <a:fld id="{27D5970D-E2A6-4809-82AF-2E7A9FF3C381}" type="slidenum">
              <a:rPr lang="fr-FR" smtClean="0"/>
              <a:t>3</a:t>
            </a:fld>
            <a:endParaRPr lang="fr-FR"/>
          </a:p>
        </p:txBody>
      </p:sp>
    </p:spTree>
    <p:extLst>
      <p:ext uri="{BB962C8B-B14F-4D97-AF65-F5344CB8AC3E}">
        <p14:creationId xmlns:p14="http://schemas.microsoft.com/office/powerpoint/2010/main" val="15888120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Lien entre le leçon précédente et la nouvelle</a:t>
            </a:r>
          </a:p>
          <a:p>
            <a:endParaRPr lang="fr-FR" dirty="0"/>
          </a:p>
        </p:txBody>
      </p:sp>
      <p:sp>
        <p:nvSpPr>
          <p:cNvPr id="4" name="Espace réservé du numéro de diapositive 3"/>
          <p:cNvSpPr>
            <a:spLocks noGrp="1"/>
          </p:cNvSpPr>
          <p:nvPr>
            <p:ph type="sldNum" sz="quarter" idx="5"/>
          </p:nvPr>
        </p:nvSpPr>
        <p:spPr/>
        <p:txBody>
          <a:bodyPr/>
          <a:lstStyle/>
          <a:p>
            <a:fld id="{27D5970D-E2A6-4809-82AF-2E7A9FF3C381}" type="slidenum">
              <a:rPr lang="fr-FR" smtClean="0"/>
              <a:t>29</a:t>
            </a:fld>
            <a:endParaRPr lang="fr-FR"/>
          </a:p>
        </p:txBody>
      </p:sp>
    </p:spTree>
    <p:extLst>
      <p:ext uri="{BB962C8B-B14F-4D97-AF65-F5344CB8AC3E}">
        <p14:creationId xmlns:p14="http://schemas.microsoft.com/office/powerpoint/2010/main" val="28031708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0D3C977-7118-4AB2-BEB7-9EFA344E5AC7}" type="slidenum">
              <a:rPr lang="en-US" smtClean="0"/>
              <a:t>31</a:t>
            </a:fld>
            <a:endParaRPr lang="en-US"/>
          </a:p>
        </p:txBody>
      </p:sp>
    </p:spTree>
    <p:extLst>
      <p:ext uri="{BB962C8B-B14F-4D97-AF65-F5344CB8AC3E}">
        <p14:creationId xmlns:p14="http://schemas.microsoft.com/office/powerpoint/2010/main" val="42853959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0D3C977-7118-4AB2-BEB7-9EFA344E5AC7}" type="slidenum">
              <a:rPr lang="en-US" smtClean="0"/>
              <a:t>43</a:t>
            </a:fld>
            <a:endParaRPr lang="en-US"/>
          </a:p>
        </p:txBody>
      </p:sp>
    </p:spTree>
    <p:extLst>
      <p:ext uri="{BB962C8B-B14F-4D97-AF65-F5344CB8AC3E}">
        <p14:creationId xmlns:p14="http://schemas.microsoft.com/office/powerpoint/2010/main" val="28318635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7A19B4D8-ED8A-4D01-BDA3-FECB08B1687C}" type="slidenum">
              <a:rPr lang="fr-FR" smtClean="0"/>
              <a:t>46</a:t>
            </a:fld>
            <a:endParaRPr lang="fr-FR"/>
          </a:p>
        </p:txBody>
      </p:sp>
    </p:spTree>
    <p:extLst>
      <p:ext uri="{BB962C8B-B14F-4D97-AF65-F5344CB8AC3E}">
        <p14:creationId xmlns:p14="http://schemas.microsoft.com/office/powerpoint/2010/main" val="4102419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7A19B4D8-ED8A-4D01-BDA3-FECB08B1687C}" type="slidenum">
              <a:rPr lang="fr-FR" smtClean="0"/>
              <a:t>47</a:t>
            </a:fld>
            <a:endParaRPr lang="fr-FR"/>
          </a:p>
        </p:txBody>
      </p:sp>
    </p:spTree>
    <p:extLst>
      <p:ext uri="{BB962C8B-B14F-4D97-AF65-F5344CB8AC3E}">
        <p14:creationId xmlns:p14="http://schemas.microsoft.com/office/powerpoint/2010/main" val="35614718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0D3C977-7118-4AB2-BEB7-9EFA344E5AC7}" type="slidenum">
              <a:rPr lang="en-US" smtClean="0"/>
              <a:t>60</a:t>
            </a:fld>
            <a:endParaRPr lang="en-US"/>
          </a:p>
        </p:txBody>
      </p:sp>
    </p:spTree>
    <p:extLst>
      <p:ext uri="{BB962C8B-B14F-4D97-AF65-F5344CB8AC3E}">
        <p14:creationId xmlns:p14="http://schemas.microsoft.com/office/powerpoint/2010/main" val="37152290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Faire revenir, ajouter (x2) , saupoudrer, étaler, mélanger, hacher</a:t>
            </a:r>
          </a:p>
          <a:p>
            <a:r>
              <a:rPr lang="fr-FR"/>
              <a:t>https://www.marmiton.org/recettes/recette_hachis-parmentier_17639.aspx#d136013-p1</a:t>
            </a:r>
          </a:p>
          <a:p>
            <a:endParaRPr lang="fr-FR" dirty="0"/>
          </a:p>
        </p:txBody>
      </p:sp>
      <p:sp>
        <p:nvSpPr>
          <p:cNvPr id="4" name="Slide Number Placeholder 3"/>
          <p:cNvSpPr>
            <a:spLocks noGrp="1"/>
          </p:cNvSpPr>
          <p:nvPr>
            <p:ph type="sldNum" sz="quarter" idx="5"/>
          </p:nvPr>
        </p:nvSpPr>
        <p:spPr/>
        <p:txBody>
          <a:bodyPr/>
          <a:lstStyle/>
          <a:p>
            <a:fld id="{7A19B4D8-ED8A-4D01-BDA3-FECB08B1687C}" type="slidenum">
              <a:rPr lang="fr-FR" smtClean="0"/>
              <a:t>68</a:t>
            </a:fld>
            <a:endParaRPr lang="fr-FR"/>
          </a:p>
        </p:txBody>
      </p:sp>
    </p:spTree>
    <p:extLst>
      <p:ext uri="{BB962C8B-B14F-4D97-AF65-F5344CB8AC3E}">
        <p14:creationId xmlns:p14="http://schemas.microsoft.com/office/powerpoint/2010/main" val="30470017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0D3C977-7118-4AB2-BEB7-9EFA344E5AC7}" type="slidenum">
              <a:rPr lang="en-US" smtClean="0"/>
              <a:t>72</a:t>
            </a:fld>
            <a:endParaRPr lang="en-US"/>
          </a:p>
        </p:txBody>
      </p:sp>
    </p:spTree>
    <p:extLst>
      <p:ext uri="{BB962C8B-B14F-4D97-AF65-F5344CB8AC3E}">
        <p14:creationId xmlns:p14="http://schemas.microsoft.com/office/powerpoint/2010/main" val="8232331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Faire noter quand tout est dévoilé</a:t>
            </a:r>
          </a:p>
        </p:txBody>
      </p:sp>
      <p:sp>
        <p:nvSpPr>
          <p:cNvPr id="4" name="Espace réservé du numéro de diapositive 3"/>
          <p:cNvSpPr>
            <a:spLocks noGrp="1"/>
          </p:cNvSpPr>
          <p:nvPr>
            <p:ph type="sldNum" sz="quarter" idx="5"/>
          </p:nvPr>
        </p:nvSpPr>
        <p:spPr/>
        <p:txBody>
          <a:bodyPr/>
          <a:lstStyle/>
          <a:p>
            <a:fld id="{7A19B4D8-ED8A-4D01-BDA3-FECB08B1687C}" type="slidenum">
              <a:rPr lang="fr-FR" smtClean="0"/>
              <a:t>80</a:t>
            </a:fld>
            <a:endParaRPr lang="fr-FR"/>
          </a:p>
        </p:txBody>
      </p:sp>
    </p:spTree>
    <p:extLst>
      <p:ext uri="{BB962C8B-B14F-4D97-AF65-F5344CB8AC3E}">
        <p14:creationId xmlns:p14="http://schemas.microsoft.com/office/powerpoint/2010/main" val="20531456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0D3C977-7118-4AB2-BEB7-9EFA344E5AC7}" type="slidenum">
              <a:rPr lang="en-US" smtClean="0"/>
              <a:t>84</a:t>
            </a:fld>
            <a:endParaRPr lang="en-US"/>
          </a:p>
        </p:txBody>
      </p:sp>
    </p:spTree>
    <p:extLst>
      <p:ext uri="{BB962C8B-B14F-4D97-AF65-F5344CB8AC3E}">
        <p14:creationId xmlns:p14="http://schemas.microsoft.com/office/powerpoint/2010/main" val="40995560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Lien entre le leçon précédente et la nouvelle</a:t>
            </a:r>
          </a:p>
          <a:p>
            <a:endParaRPr lang="fr-FR" dirty="0"/>
          </a:p>
        </p:txBody>
      </p:sp>
      <p:sp>
        <p:nvSpPr>
          <p:cNvPr id="4" name="Espace réservé du numéro de diapositive 3"/>
          <p:cNvSpPr>
            <a:spLocks noGrp="1"/>
          </p:cNvSpPr>
          <p:nvPr>
            <p:ph type="sldNum" sz="quarter" idx="5"/>
          </p:nvPr>
        </p:nvSpPr>
        <p:spPr/>
        <p:txBody>
          <a:bodyPr/>
          <a:lstStyle/>
          <a:p>
            <a:fld id="{27D5970D-E2A6-4809-82AF-2E7A9FF3C381}" type="slidenum">
              <a:rPr lang="fr-FR" smtClean="0"/>
              <a:t>4</a:t>
            </a:fld>
            <a:endParaRPr lang="fr-FR"/>
          </a:p>
        </p:txBody>
      </p:sp>
    </p:spTree>
    <p:extLst>
      <p:ext uri="{BB962C8B-B14F-4D97-AF65-F5344CB8AC3E}">
        <p14:creationId xmlns:p14="http://schemas.microsoft.com/office/powerpoint/2010/main" val="22401771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0D3C977-7118-4AB2-BEB7-9EFA344E5AC7}" type="slidenum">
              <a:rPr lang="en-US" smtClean="0"/>
              <a:t>91</a:t>
            </a:fld>
            <a:endParaRPr lang="en-US"/>
          </a:p>
        </p:txBody>
      </p:sp>
    </p:spTree>
    <p:extLst>
      <p:ext uri="{BB962C8B-B14F-4D97-AF65-F5344CB8AC3E}">
        <p14:creationId xmlns:p14="http://schemas.microsoft.com/office/powerpoint/2010/main" val="30262221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0D3C977-7118-4AB2-BEB7-9EFA344E5AC7}" type="slidenum">
              <a:rPr lang="en-US" smtClean="0"/>
              <a:t>100</a:t>
            </a:fld>
            <a:endParaRPr lang="en-US"/>
          </a:p>
        </p:txBody>
      </p:sp>
    </p:spTree>
    <p:extLst>
      <p:ext uri="{BB962C8B-B14F-4D97-AF65-F5344CB8AC3E}">
        <p14:creationId xmlns:p14="http://schemas.microsoft.com/office/powerpoint/2010/main" val="124066022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Ladder feedback</a:t>
            </a:r>
          </a:p>
        </p:txBody>
      </p:sp>
      <p:sp>
        <p:nvSpPr>
          <p:cNvPr id="4" name="Slide Number Placeholder 3"/>
          <p:cNvSpPr>
            <a:spLocks noGrp="1"/>
          </p:cNvSpPr>
          <p:nvPr>
            <p:ph type="sldNum" sz="quarter" idx="5"/>
          </p:nvPr>
        </p:nvSpPr>
        <p:spPr/>
        <p:txBody>
          <a:bodyPr/>
          <a:lstStyle/>
          <a:p>
            <a:fld id="{40D3C977-7118-4AB2-BEB7-9EFA344E5AC7}" type="slidenum">
              <a:rPr lang="en-US" smtClean="0"/>
              <a:t>111</a:t>
            </a:fld>
            <a:endParaRPr lang="en-US"/>
          </a:p>
        </p:txBody>
      </p:sp>
    </p:spTree>
    <p:extLst>
      <p:ext uri="{BB962C8B-B14F-4D97-AF65-F5344CB8AC3E}">
        <p14:creationId xmlns:p14="http://schemas.microsoft.com/office/powerpoint/2010/main" val="159750744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0D3C977-7118-4AB2-BEB7-9EFA344E5AC7}" type="slidenum">
              <a:rPr lang="en-US" smtClean="0"/>
              <a:t>115</a:t>
            </a:fld>
            <a:endParaRPr lang="en-US"/>
          </a:p>
        </p:txBody>
      </p:sp>
    </p:spTree>
    <p:extLst>
      <p:ext uri="{BB962C8B-B14F-4D97-AF65-F5344CB8AC3E}">
        <p14:creationId xmlns:p14="http://schemas.microsoft.com/office/powerpoint/2010/main" val="25854515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Pré </a:t>
            </a:r>
            <a:r>
              <a:rPr lang="fr-FR" dirty="0" err="1"/>
              <a:t>teach</a:t>
            </a:r>
            <a:r>
              <a:rPr lang="fr-FR" dirty="0"/>
              <a:t> the </a:t>
            </a:r>
            <a:r>
              <a:rPr lang="fr-FR" dirty="0" err="1"/>
              <a:t>vocab</a:t>
            </a:r>
            <a:r>
              <a:rPr lang="fr-FR" dirty="0"/>
              <a:t>/</a:t>
            </a:r>
            <a:r>
              <a:rPr lang="fr-FR" dirty="0" err="1"/>
              <a:t>grammar</a:t>
            </a:r>
            <a:r>
              <a:rPr lang="fr-FR" dirty="0"/>
              <a:t> pour faciliter la compréhension globale</a:t>
            </a:r>
          </a:p>
        </p:txBody>
      </p:sp>
      <p:sp>
        <p:nvSpPr>
          <p:cNvPr id="4" name="Espace réservé du numéro de diapositive 3"/>
          <p:cNvSpPr>
            <a:spLocks noGrp="1"/>
          </p:cNvSpPr>
          <p:nvPr>
            <p:ph type="sldNum" sz="quarter" idx="5"/>
          </p:nvPr>
        </p:nvSpPr>
        <p:spPr/>
        <p:txBody>
          <a:bodyPr/>
          <a:lstStyle/>
          <a:p>
            <a:fld id="{7A19B4D8-ED8A-4D01-BDA3-FECB08B1687C}" type="slidenum">
              <a:rPr lang="fr-FR" smtClean="0"/>
              <a:t>5</a:t>
            </a:fld>
            <a:endParaRPr lang="fr-FR"/>
          </a:p>
        </p:txBody>
      </p:sp>
    </p:spTree>
    <p:extLst>
      <p:ext uri="{BB962C8B-B14F-4D97-AF65-F5344CB8AC3E}">
        <p14:creationId xmlns:p14="http://schemas.microsoft.com/office/powerpoint/2010/main" val="39317769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7A19B4D8-ED8A-4D01-BDA3-FECB08B1687C}" type="slidenum">
              <a:rPr lang="fr-FR" smtClean="0"/>
              <a:t>6</a:t>
            </a:fld>
            <a:endParaRPr lang="fr-FR"/>
          </a:p>
        </p:txBody>
      </p:sp>
    </p:spTree>
    <p:extLst>
      <p:ext uri="{BB962C8B-B14F-4D97-AF65-F5344CB8AC3E}">
        <p14:creationId xmlns:p14="http://schemas.microsoft.com/office/powerpoint/2010/main" val="16322247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Guidage</a:t>
            </a:r>
            <a:r>
              <a:rPr lang="en-US" dirty="0"/>
              <a:t> pour les </a:t>
            </a:r>
            <a:r>
              <a:rPr lang="en-US" dirty="0" err="1"/>
              <a:t>objectifs</a:t>
            </a:r>
            <a:r>
              <a:rPr lang="en-US" dirty="0"/>
              <a:t> </a:t>
            </a:r>
            <a:r>
              <a:rPr lang="en-US" dirty="0" err="1"/>
              <a:t>en</a:t>
            </a:r>
            <a:r>
              <a:rPr lang="en-US" dirty="0"/>
              <a:t> GG </a:t>
            </a:r>
          </a:p>
        </p:txBody>
      </p:sp>
      <p:sp>
        <p:nvSpPr>
          <p:cNvPr id="4" name="Slide Number Placeholder 3"/>
          <p:cNvSpPr>
            <a:spLocks noGrp="1"/>
          </p:cNvSpPr>
          <p:nvPr>
            <p:ph type="sldNum" sz="quarter" idx="5"/>
          </p:nvPr>
        </p:nvSpPr>
        <p:spPr/>
        <p:txBody>
          <a:bodyPr/>
          <a:lstStyle/>
          <a:p>
            <a:fld id="{40D3C977-7118-4AB2-BEB7-9EFA344E5AC7}" type="slidenum">
              <a:rPr lang="en-US" smtClean="0"/>
              <a:t>7</a:t>
            </a:fld>
            <a:endParaRPr lang="en-US"/>
          </a:p>
        </p:txBody>
      </p:sp>
    </p:spTree>
    <p:extLst>
      <p:ext uri="{BB962C8B-B14F-4D97-AF65-F5344CB8AC3E}">
        <p14:creationId xmlns:p14="http://schemas.microsoft.com/office/powerpoint/2010/main" val="28890540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0D3C977-7118-4AB2-BEB7-9EFA344E5AC7}" type="slidenum">
              <a:rPr lang="en-US" smtClean="0"/>
              <a:t>8</a:t>
            </a:fld>
            <a:endParaRPr lang="en-US"/>
          </a:p>
        </p:txBody>
      </p:sp>
    </p:spTree>
    <p:extLst>
      <p:ext uri="{BB962C8B-B14F-4D97-AF65-F5344CB8AC3E}">
        <p14:creationId xmlns:p14="http://schemas.microsoft.com/office/powerpoint/2010/main" val="3885592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ALL = isoler un objectif (</a:t>
            </a:r>
            <a:r>
              <a:rPr lang="fr-FR" dirty="0" err="1"/>
              <a:t>gramm</a:t>
            </a:r>
            <a:r>
              <a:rPr lang="fr-FR" dirty="0"/>
              <a:t>/lexical); MOST = </a:t>
            </a:r>
            <a:r>
              <a:rPr lang="fr-FR" dirty="0" err="1"/>
              <a:t>obj</a:t>
            </a:r>
            <a:r>
              <a:rPr lang="fr-FR" dirty="0"/>
              <a:t> de la leçon; SOME = objectif de la prochaine leçon</a:t>
            </a:r>
          </a:p>
          <a:p>
            <a:endParaRPr lang="fr-FR" dirty="0"/>
          </a:p>
        </p:txBody>
      </p:sp>
      <p:sp>
        <p:nvSpPr>
          <p:cNvPr id="4" name="Espace réservé du numéro de diapositive 3"/>
          <p:cNvSpPr>
            <a:spLocks noGrp="1"/>
          </p:cNvSpPr>
          <p:nvPr>
            <p:ph type="sldNum" sz="quarter" idx="5"/>
          </p:nvPr>
        </p:nvSpPr>
        <p:spPr/>
        <p:txBody>
          <a:bodyPr/>
          <a:lstStyle/>
          <a:p>
            <a:fld id="{7A19B4D8-ED8A-4D01-BDA3-FECB08B1687C}" type="slidenum">
              <a:rPr lang="fr-FR" smtClean="0"/>
              <a:t>9</a:t>
            </a:fld>
            <a:endParaRPr lang="fr-FR"/>
          </a:p>
        </p:txBody>
      </p:sp>
    </p:spTree>
    <p:extLst>
      <p:ext uri="{BB962C8B-B14F-4D97-AF65-F5344CB8AC3E}">
        <p14:creationId xmlns:p14="http://schemas.microsoft.com/office/powerpoint/2010/main" val="33029556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No </a:t>
            </a:r>
            <a:r>
              <a:rPr lang="fr-FR" dirty="0" err="1"/>
              <a:t>need</a:t>
            </a:r>
            <a:r>
              <a:rPr lang="fr-FR" dirty="0"/>
              <a:t> to </a:t>
            </a:r>
            <a:r>
              <a:rPr lang="fr-FR" dirty="0" err="1"/>
              <a:t>read</a:t>
            </a:r>
            <a:r>
              <a:rPr lang="fr-FR" dirty="0"/>
              <a:t> the </a:t>
            </a:r>
            <a:r>
              <a:rPr lang="fr-FR" dirty="0" err="1"/>
              <a:t>transcript</a:t>
            </a:r>
            <a:r>
              <a:rPr lang="fr-FR" dirty="0"/>
              <a:t> at </a:t>
            </a:r>
            <a:r>
              <a:rPr lang="fr-FR" dirty="0" err="1"/>
              <a:t>that</a:t>
            </a:r>
            <a:r>
              <a:rPr lang="fr-FR" dirty="0"/>
              <a:t> point</a:t>
            </a:r>
          </a:p>
        </p:txBody>
      </p:sp>
      <p:sp>
        <p:nvSpPr>
          <p:cNvPr id="4" name="Slide Number Placeholder 3"/>
          <p:cNvSpPr>
            <a:spLocks noGrp="1"/>
          </p:cNvSpPr>
          <p:nvPr>
            <p:ph type="sldNum" sz="quarter" idx="5"/>
          </p:nvPr>
        </p:nvSpPr>
        <p:spPr/>
        <p:txBody>
          <a:bodyPr/>
          <a:lstStyle/>
          <a:p>
            <a:fld id="{7A19B4D8-ED8A-4D01-BDA3-FECB08B1687C}" type="slidenum">
              <a:rPr lang="fr-FR" smtClean="0"/>
              <a:t>14</a:t>
            </a:fld>
            <a:endParaRPr lang="fr-FR"/>
          </a:p>
        </p:txBody>
      </p:sp>
    </p:spTree>
    <p:extLst>
      <p:ext uri="{BB962C8B-B14F-4D97-AF65-F5344CB8AC3E}">
        <p14:creationId xmlns:p14="http://schemas.microsoft.com/office/powerpoint/2010/main" val="902393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0D3C977-7118-4AB2-BEB7-9EFA344E5AC7}" type="slidenum">
              <a:rPr lang="en-US" smtClean="0"/>
              <a:t>15</a:t>
            </a:fld>
            <a:endParaRPr lang="en-US"/>
          </a:p>
        </p:txBody>
      </p:sp>
    </p:spTree>
    <p:extLst>
      <p:ext uri="{BB962C8B-B14F-4D97-AF65-F5344CB8AC3E}">
        <p14:creationId xmlns:p14="http://schemas.microsoft.com/office/powerpoint/2010/main" val="417974638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4000">
                <a:solidFill>
                  <a:srgbClr val="A40000"/>
                </a:solidFill>
              </a:defRPr>
            </a:lvl1pPr>
          </a:lstStyle>
          <a:p>
            <a:r>
              <a:rPr lang="en-US" dirty="0"/>
              <a:t>CLICK TO EDIT MASTER TITLE STYLE</a:t>
            </a:r>
          </a:p>
        </p:txBody>
      </p:sp>
      <p:sp>
        <p:nvSpPr>
          <p:cNvPr id="3" name="Content Placeholder 2"/>
          <p:cNvSpPr>
            <a:spLocks noGrp="1"/>
          </p:cNvSpPr>
          <p:nvPr>
            <p:ph idx="1"/>
          </p:nvPr>
        </p:nvSpPr>
        <p:spPr/>
        <p:txBody>
          <a:bodyPr>
            <a:normAutofit/>
          </a:bodyPr>
          <a:lstStyle>
            <a:lvl1pPr>
              <a:defRPr sz="2667"/>
            </a:lvl1pPr>
            <a:lvl2pPr>
              <a:defRPr sz="2667"/>
            </a:lvl2pPr>
            <a:lvl3pPr>
              <a:defRPr sz="2667"/>
            </a:lvl3pPr>
            <a:lvl4pPr>
              <a:defRPr sz="2667"/>
            </a:lvl4pPr>
            <a:lvl5pPr>
              <a:defRPr sz="2667"/>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461AC4AA-FCB9-4DF9-8853-373B9D96CFFF}" type="datetime1">
              <a:rPr lang="fr-FR" smtClean="0"/>
              <a:t>25/01/2024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0576F8-4F0C-FD4F-B2E1-A427388F89CF}" type="slidenum">
              <a:rPr lang="en-US" smtClean="0"/>
              <a:t>‹#›</a:t>
            </a:fld>
            <a:endParaRPr lang="en-US"/>
          </a:p>
        </p:txBody>
      </p:sp>
    </p:spTree>
    <p:extLst>
      <p:ext uri="{BB962C8B-B14F-4D97-AF65-F5344CB8AC3E}">
        <p14:creationId xmlns:p14="http://schemas.microsoft.com/office/powerpoint/2010/main" val="23365952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fr-FR"/>
              <a:t>Modifiez le style du titre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799E42E6-71BB-4374-9B71-B56D3D526A98}" type="datetimeFigureOut">
              <a:rPr lang="fr-FR" smtClean="0"/>
              <a:t>25/01/2024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09B2E12D-FFB0-4C4E-B6AD-DF52B2A02C1F}" type="slidenum">
              <a:rPr lang="fr-FR" smtClean="0"/>
              <a:t>‹#›</a:t>
            </a:fld>
            <a:endParaRPr lang="fr-FR"/>
          </a:p>
        </p:txBody>
      </p:sp>
    </p:spTree>
    <p:extLst>
      <p:ext uri="{BB962C8B-B14F-4D97-AF65-F5344CB8AC3E}">
        <p14:creationId xmlns:p14="http://schemas.microsoft.com/office/powerpoint/2010/main" val="22276216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799E42E6-71BB-4374-9B71-B56D3D526A98}" type="datetimeFigureOut">
              <a:rPr lang="fr-FR" smtClean="0"/>
              <a:t>25/01/2024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09B2E12D-FFB0-4C4E-B6AD-DF52B2A02C1F}" type="slidenum">
              <a:rPr lang="fr-FR" smtClean="0"/>
              <a:t>‹#›</a:t>
            </a:fld>
            <a:endParaRPr lang="fr-FR"/>
          </a:p>
        </p:txBody>
      </p:sp>
    </p:spTree>
    <p:extLst>
      <p:ext uri="{BB962C8B-B14F-4D97-AF65-F5344CB8AC3E}">
        <p14:creationId xmlns:p14="http://schemas.microsoft.com/office/powerpoint/2010/main" val="34821442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fr-FR"/>
              <a:t>Modifiez le style du titre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799E42E6-71BB-4374-9B71-B56D3D526A98}" type="datetimeFigureOut">
              <a:rPr lang="fr-FR" smtClean="0"/>
              <a:t>25/01/2024</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09B2E12D-FFB0-4C4E-B6AD-DF52B2A02C1F}" type="slidenum">
              <a:rPr lang="fr-FR" smtClean="0"/>
              <a:t>‹#›</a:t>
            </a:fld>
            <a:endParaRPr lang="fr-FR"/>
          </a:p>
        </p:txBody>
      </p:sp>
    </p:spTree>
    <p:extLst>
      <p:ext uri="{BB962C8B-B14F-4D97-AF65-F5344CB8AC3E}">
        <p14:creationId xmlns:p14="http://schemas.microsoft.com/office/powerpoint/2010/main" val="27347832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799E42E6-71BB-4374-9B71-B56D3D526A98}" type="datetimeFigureOut">
              <a:rPr lang="fr-FR" smtClean="0"/>
              <a:t>25/01/2024</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09B2E12D-FFB0-4C4E-B6AD-DF52B2A02C1F}" type="slidenum">
              <a:rPr lang="fr-FR" smtClean="0"/>
              <a:t>‹#›</a:t>
            </a:fld>
            <a:endParaRPr lang="fr-FR"/>
          </a:p>
        </p:txBody>
      </p:sp>
    </p:spTree>
    <p:extLst>
      <p:ext uri="{BB962C8B-B14F-4D97-AF65-F5344CB8AC3E}">
        <p14:creationId xmlns:p14="http://schemas.microsoft.com/office/powerpoint/2010/main" val="41897734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99E42E6-71BB-4374-9B71-B56D3D526A98}" type="datetimeFigureOut">
              <a:rPr lang="fr-FR" smtClean="0"/>
              <a:t>25/01/2024</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09B2E12D-FFB0-4C4E-B6AD-DF52B2A02C1F}" type="slidenum">
              <a:rPr lang="fr-FR" smtClean="0"/>
              <a:t>‹#›</a:t>
            </a:fld>
            <a:endParaRPr lang="fr-FR"/>
          </a:p>
        </p:txBody>
      </p:sp>
    </p:spTree>
    <p:extLst>
      <p:ext uri="{BB962C8B-B14F-4D97-AF65-F5344CB8AC3E}">
        <p14:creationId xmlns:p14="http://schemas.microsoft.com/office/powerpoint/2010/main" val="28966008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799E42E6-71BB-4374-9B71-B56D3D526A98}" type="datetimeFigureOut">
              <a:rPr lang="fr-FR" smtClean="0"/>
              <a:t>25/01/2024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09B2E12D-FFB0-4C4E-B6AD-DF52B2A02C1F}" type="slidenum">
              <a:rPr lang="fr-FR" smtClean="0"/>
              <a:t>‹#›</a:t>
            </a:fld>
            <a:endParaRPr lang="fr-FR"/>
          </a:p>
        </p:txBody>
      </p:sp>
    </p:spTree>
    <p:extLst>
      <p:ext uri="{BB962C8B-B14F-4D97-AF65-F5344CB8AC3E}">
        <p14:creationId xmlns:p14="http://schemas.microsoft.com/office/powerpoint/2010/main" val="21008064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799E42E6-71BB-4374-9B71-B56D3D526A98}" type="datetimeFigureOut">
              <a:rPr lang="fr-FR" smtClean="0"/>
              <a:t>25/01/2024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09B2E12D-FFB0-4C4E-B6AD-DF52B2A02C1F}" type="slidenum">
              <a:rPr lang="fr-FR" smtClean="0"/>
              <a:t>‹#›</a:t>
            </a:fld>
            <a:endParaRPr lang="fr-FR"/>
          </a:p>
        </p:txBody>
      </p:sp>
    </p:spTree>
    <p:extLst>
      <p:ext uri="{BB962C8B-B14F-4D97-AF65-F5344CB8AC3E}">
        <p14:creationId xmlns:p14="http://schemas.microsoft.com/office/powerpoint/2010/main" val="40362838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799E42E6-71BB-4374-9B71-B56D3D526A98}" type="datetimeFigureOut">
              <a:rPr lang="fr-FR" smtClean="0"/>
              <a:t>25/01/2024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09B2E12D-FFB0-4C4E-B6AD-DF52B2A02C1F}" type="slidenum">
              <a:rPr lang="fr-FR" smtClean="0"/>
              <a:t>‹#›</a:t>
            </a:fld>
            <a:endParaRPr lang="fr-FR"/>
          </a:p>
        </p:txBody>
      </p:sp>
    </p:spTree>
    <p:extLst>
      <p:ext uri="{BB962C8B-B14F-4D97-AF65-F5344CB8AC3E}">
        <p14:creationId xmlns:p14="http://schemas.microsoft.com/office/powerpoint/2010/main" val="12465701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799E42E6-71BB-4374-9B71-B56D3D526A98}" type="datetimeFigureOut">
              <a:rPr lang="fr-FR" smtClean="0"/>
              <a:t>25/01/2024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09B2E12D-FFB0-4C4E-B6AD-DF52B2A02C1F}" type="slidenum">
              <a:rPr lang="fr-FR" smtClean="0"/>
              <a:t>‹#›</a:t>
            </a:fld>
            <a:endParaRPr lang="fr-FR"/>
          </a:p>
        </p:txBody>
      </p:sp>
    </p:spTree>
    <p:extLst>
      <p:ext uri="{BB962C8B-B14F-4D97-AF65-F5344CB8AC3E}">
        <p14:creationId xmlns:p14="http://schemas.microsoft.com/office/powerpoint/2010/main" val="12529455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79368A-E1FD-85D4-5B78-286C4E124C30}"/>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EDE6ADCA-1F7A-E55B-064B-96D6E7E4F810}"/>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ED35DA42-D9FC-B735-2161-A18F27B3389A}"/>
              </a:ext>
            </a:extLst>
          </p:cNvPr>
          <p:cNvSpPr>
            <a:spLocks noGrp="1"/>
          </p:cNvSpPr>
          <p:nvPr>
            <p:ph type="dt" sz="half" idx="10"/>
          </p:nvPr>
        </p:nvSpPr>
        <p:spPr/>
        <p:txBody>
          <a:bodyPr/>
          <a:lstStyle/>
          <a:p>
            <a:fld id="{799E42E6-71BB-4374-9B71-B56D3D526A98}" type="datetimeFigureOut">
              <a:rPr lang="fr-FR" smtClean="0"/>
              <a:t>25/01/2024</a:t>
            </a:fld>
            <a:endParaRPr lang="fr-FR"/>
          </a:p>
        </p:txBody>
      </p:sp>
      <p:sp>
        <p:nvSpPr>
          <p:cNvPr id="5" name="Espace réservé du pied de page 4">
            <a:extLst>
              <a:ext uri="{FF2B5EF4-FFF2-40B4-BE49-F238E27FC236}">
                <a16:creationId xmlns:a16="http://schemas.microsoft.com/office/drawing/2014/main" id="{83A1252F-83EB-9B53-3477-4C0EC2A6578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37D4410B-B162-4859-6906-D98C6E2B5FCE}"/>
              </a:ext>
            </a:extLst>
          </p:cNvPr>
          <p:cNvSpPr>
            <a:spLocks noGrp="1"/>
          </p:cNvSpPr>
          <p:nvPr>
            <p:ph type="sldNum" sz="quarter" idx="12"/>
          </p:nvPr>
        </p:nvSpPr>
        <p:spPr/>
        <p:txBody>
          <a:bodyPr/>
          <a:lstStyle/>
          <a:p>
            <a:fld id="{09B2E12D-FFB0-4C4E-B6AD-DF52B2A02C1F}" type="slidenum">
              <a:rPr lang="fr-FR" smtClean="0"/>
              <a:t>‹#›</a:t>
            </a:fld>
            <a:endParaRPr lang="fr-FR"/>
          </a:p>
        </p:txBody>
      </p:sp>
    </p:spTree>
    <p:extLst>
      <p:ext uri="{BB962C8B-B14F-4D97-AF65-F5344CB8AC3E}">
        <p14:creationId xmlns:p14="http://schemas.microsoft.com/office/powerpoint/2010/main" val="6828171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1"/>
            <a:ext cx="10972800" cy="878300"/>
          </a:xfrm>
        </p:spPr>
        <p:txBody>
          <a:bodyPr>
            <a:normAutofit/>
          </a:bodyPr>
          <a:lstStyle>
            <a:lvl1pPr>
              <a:defRPr sz="4000">
                <a:solidFill>
                  <a:srgbClr val="A40000"/>
                </a:solidFill>
              </a:defRPr>
            </a:lvl1pPr>
          </a:lstStyle>
          <a:p>
            <a:r>
              <a:rPr lang="en-US"/>
              <a:t>CLICK TO EDIT MASTER TITLE STYLE</a:t>
            </a:r>
          </a:p>
        </p:txBody>
      </p:sp>
      <p:sp>
        <p:nvSpPr>
          <p:cNvPr id="3" name="Content Placeholder 2"/>
          <p:cNvSpPr>
            <a:spLocks noGrp="1"/>
          </p:cNvSpPr>
          <p:nvPr>
            <p:ph idx="1"/>
          </p:nvPr>
        </p:nvSpPr>
        <p:spPr>
          <a:xfrm>
            <a:off x="609600" y="1351721"/>
            <a:ext cx="10972800" cy="4774443"/>
          </a:xfrm>
        </p:spPr>
        <p:txBody>
          <a:bodyPr>
            <a:normAutofit/>
          </a:bodyPr>
          <a:lstStyle>
            <a:lvl1pPr>
              <a:defRPr sz="2667"/>
            </a:lvl1pPr>
            <a:lvl2pPr>
              <a:defRPr sz="2400"/>
            </a:lvl2pPr>
            <a:lvl3pPr>
              <a:defRPr sz="2133"/>
            </a:lvl3pPr>
            <a:lvl4pPr>
              <a:defRPr sz="2133"/>
            </a:lvl4pPr>
            <a:lvl5pPr>
              <a:defRPr sz="2133"/>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774096" y="6599586"/>
            <a:ext cx="2844800" cy="365125"/>
          </a:xfrm>
        </p:spPr>
        <p:txBody>
          <a:bodyPr/>
          <a:lstStyle/>
          <a:p>
            <a:fld id="{7255539D-7F82-D84C-95AB-595A89410EEF}" type="datetimeFigureOut">
              <a:rPr lang="en-US" smtClean="0"/>
              <a:t>1/25/2024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0576F8-4F0C-FD4F-B2E1-A427388F89CF}" type="slidenum">
              <a:rPr lang="en-US" smtClean="0"/>
              <a:t>‹#›</a:t>
            </a:fld>
            <a:endParaRPr lang="en-US"/>
          </a:p>
        </p:txBody>
      </p:sp>
    </p:spTree>
    <p:extLst>
      <p:ext uri="{BB962C8B-B14F-4D97-AF65-F5344CB8AC3E}">
        <p14:creationId xmlns:p14="http://schemas.microsoft.com/office/powerpoint/2010/main" val="9057539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FB02339-CF89-C713-9830-4EE4E61CCF34}"/>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2319B18D-E841-596B-A981-102A7EB15927}"/>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D5E5658-C68B-8706-F8AA-144E8263573C}"/>
              </a:ext>
            </a:extLst>
          </p:cNvPr>
          <p:cNvSpPr>
            <a:spLocks noGrp="1"/>
          </p:cNvSpPr>
          <p:nvPr>
            <p:ph type="dt" sz="half" idx="10"/>
          </p:nvPr>
        </p:nvSpPr>
        <p:spPr/>
        <p:txBody>
          <a:bodyPr/>
          <a:lstStyle/>
          <a:p>
            <a:fld id="{72345051-2045-45DA-935E-2E3CA1A69ADC}" type="datetimeFigureOut">
              <a:rPr lang="en-US" smtClean="0"/>
              <a:t>1/25/2024</a:t>
            </a:fld>
            <a:endParaRPr lang="en-US" dirty="0"/>
          </a:p>
        </p:txBody>
      </p:sp>
      <p:sp>
        <p:nvSpPr>
          <p:cNvPr id="5" name="Espace réservé du pied de page 4">
            <a:extLst>
              <a:ext uri="{FF2B5EF4-FFF2-40B4-BE49-F238E27FC236}">
                <a16:creationId xmlns:a16="http://schemas.microsoft.com/office/drawing/2014/main" id="{1A77C913-C9AB-EF3A-465C-BFDD4816CF57}"/>
              </a:ext>
            </a:extLst>
          </p:cNvPr>
          <p:cNvSpPr>
            <a:spLocks noGrp="1"/>
          </p:cNvSpPr>
          <p:nvPr>
            <p:ph type="ftr" sz="quarter" idx="11"/>
          </p:nvPr>
        </p:nvSpPr>
        <p:spPr/>
        <p:txBody>
          <a:bodyPr/>
          <a:lstStyle/>
          <a:p>
            <a:endParaRPr lang="en-US" dirty="0"/>
          </a:p>
        </p:txBody>
      </p:sp>
      <p:sp>
        <p:nvSpPr>
          <p:cNvPr id="6" name="Espace réservé du numéro de diapositive 5">
            <a:extLst>
              <a:ext uri="{FF2B5EF4-FFF2-40B4-BE49-F238E27FC236}">
                <a16:creationId xmlns:a16="http://schemas.microsoft.com/office/drawing/2014/main" id="{37DABFE2-9F1E-CD50-3D29-547DBA30F58F}"/>
              </a:ext>
            </a:extLst>
          </p:cNvPr>
          <p:cNvSpPr>
            <a:spLocks noGrp="1"/>
          </p:cNvSpPr>
          <p:nvPr>
            <p:ph type="sldNum" sz="quarter" idx="12"/>
          </p:nvPr>
        </p:nvSpPr>
        <p:spPr/>
        <p:txBody>
          <a:bodyPr/>
          <a:lstStyle/>
          <a:p>
            <a:fld id="{A7CD31F4-64FA-4BA0-9498-67783267A8C8}" type="slidenum">
              <a:rPr lang="en-US" smtClean="0"/>
              <a:t>‹#›</a:t>
            </a:fld>
            <a:endParaRPr lang="en-US" dirty="0"/>
          </a:p>
        </p:txBody>
      </p:sp>
    </p:spTree>
    <p:extLst>
      <p:ext uri="{BB962C8B-B14F-4D97-AF65-F5344CB8AC3E}">
        <p14:creationId xmlns:p14="http://schemas.microsoft.com/office/powerpoint/2010/main" val="9342336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7993DD4-D408-5E9A-864D-03625913DF6C}"/>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E5777988-6FA8-E82B-16E1-9751D82F8B3D}"/>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B6AAC51-DB8D-4B6C-DC39-4263A9D3C971}"/>
              </a:ext>
            </a:extLst>
          </p:cNvPr>
          <p:cNvSpPr>
            <a:spLocks noGrp="1"/>
          </p:cNvSpPr>
          <p:nvPr>
            <p:ph type="dt" sz="half" idx="10"/>
          </p:nvPr>
        </p:nvSpPr>
        <p:spPr/>
        <p:txBody>
          <a:bodyPr/>
          <a:lstStyle/>
          <a:p>
            <a:fld id="{0D4E46AA-1EC0-4433-9956-E798E94A6FB7}" type="datetimeFigureOut">
              <a:rPr lang="en-US" smtClean="0"/>
              <a:pPr/>
              <a:t>1/25/2024</a:t>
            </a:fld>
            <a:endParaRPr lang="en-US" dirty="0"/>
          </a:p>
        </p:txBody>
      </p:sp>
      <p:sp>
        <p:nvSpPr>
          <p:cNvPr id="5" name="Espace réservé du pied de page 4">
            <a:extLst>
              <a:ext uri="{FF2B5EF4-FFF2-40B4-BE49-F238E27FC236}">
                <a16:creationId xmlns:a16="http://schemas.microsoft.com/office/drawing/2014/main" id="{8465F6B2-2110-9892-CDA6-4F7AAB37A78E}"/>
              </a:ext>
            </a:extLst>
          </p:cNvPr>
          <p:cNvSpPr>
            <a:spLocks noGrp="1"/>
          </p:cNvSpPr>
          <p:nvPr>
            <p:ph type="ftr" sz="quarter" idx="11"/>
          </p:nvPr>
        </p:nvSpPr>
        <p:spPr/>
        <p:txBody>
          <a:bodyPr/>
          <a:lstStyle/>
          <a:p>
            <a:endParaRPr lang="en-US" dirty="0"/>
          </a:p>
        </p:txBody>
      </p:sp>
      <p:sp>
        <p:nvSpPr>
          <p:cNvPr id="6" name="Espace réservé du numéro de diapositive 5">
            <a:extLst>
              <a:ext uri="{FF2B5EF4-FFF2-40B4-BE49-F238E27FC236}">
                <a16:creationId xmlns:a16="http://schemas.microsoft.com/office/drawing/2014/main" id="{5EEF764F-0318-7727-0D3C-6C68C21A7D7E}"/>
              </a:ext>
            </a:extLst>
          </p:cNvPr>
          <p:cNvSpPr>
            <a:spLocks noGrp="1"/>
          </p:cNvSpPr>
          <p:nvPr>
            <p:ph type="sldNum" sz="quarter" idx="12"/>
          </p:nvPr>
        </p:nvSpPr>
        <p:spPr/>
        <p:txBody>
          <a:bodyPr/>
          <a:lstStyle/>
          <a:p>
            <a:fld id="{70C38C08-47C7-4847-B0BE-B9D8DEEB3D1B}" type="slidenum">
              <a:rPr lang="en-US" smtClean="0"/>
              <a:pPr/>
              <a:t>‹#›</a:t>
            </a:fld>
            <a:endParaRPr lang="en-US" dirty="0"/>
          </a:p>
        </p:txBody>
      </p:sp>
    </p:spTree>
    <p:extLst>
      <p:ext uri="{BB962C8B-B14F-4D97-AF65-F5344CB8AC3E}">
        <p14:creationId xmlns:p14="http://schemas.microsoft.com/office/powerpoint/2010/main" val="38687496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0582526-95FA-C475-9510-E29E5D129F94}"/>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1E14434C-F436-6495-9A42-1C00DA56534A}"/>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BD6B2BB-D874-4591-3767-339CDCF58B71}"/>
              </a:ext>
            </a:extLst>
          </p:cNvPr>
          <p:cNvSpPr>
            <a:spLocks noGrp="1"/>
          </p:cNvSpPr>
          <p:nvPr>
            <p:ph type="dt" sz="half" idx="10"/>
          </p:nvPr>
        </p:nvSpPr>
        <p:spPr/>
        <p:txBody>
          <a:bodyPr/>
          <a:lstStyle/>
          <a:p>
            <a:fld id="{FFD3EB4C-1685-46B7-AD90-FFEC84B9393B}" type="datetime1">
              <a:rPr lang="en-US" smtClean="0"/>
              <a:t>1/25/2024</a:t>
            </a:fld>
            <a:endParaRPr lang="en-US"/>
          </a:p>
        </p:txBody>
      </p:sp>
      <p:sp>
        <p:nvSpPr>
          <p:cNvPr id="5" name="Espace réservé du pied de page 4">
            <a:extLst>
              <a:ext uri="{FF2B5EF4-FFF2-40B4-BE49-F238E27FC236}">
                <a16:creationId xmlns:a16="http://schemas.microsoft.com/office/drawing/2014/main" id="{6A07A9E6-59A4-1022-25CF-0F051533529A}"/>
              </a:ext>
            </a:extLst>
          </p:cNvPr>
          <p:cNvSpPr>
            <a:spLocks noGrp="1"/>
          </p:cNvSpPr>
          <p:nvPr>
            <p:ph type="ftr" sz="quarter" idx="11"/>
          </p:nvPr>
        </p:nvSpPr>
        <p:spPr/>
        <p:txBody>
          <a:bodyPr/>
          <a:lstStyle/>
          <a:p>
            <a:endParaRPr lang="en-US"/>
          </a:p>
        </p:txBody>
      </p:sp>
      <p:sp>
        <p:nvSpPr>
          <p:cNvPr id="6" name="Espace réservé du numéro de diapositive 5">
            <a:extLst>
              <a:ext uri="{FF2B5EF4-FFF2-40B4-BE49-F238E27FC236}">
                <a16:creationId xmlns:a16="http://schemas.microsoft.com/office/drawing/2014/main" id="{3A56038F-A05E-8005-05C4-E9C43BC24DFA}"/>
              </a:ext>
            </a:extLst>
          </p:cNvPr>
          <p:cNvSpPr>
            <a:spLocks noGrp="1"/>
          </p:cNvSpPr>
          <p:nvPr>
            <p:ph type="sldNum" sz="quarter" idx="12"/>
          </p:nvPr>
        </p:nvSpPr>
        <p:spPr/>
        <p:txBody>
          <a:bodyPr/>
          <a:lstStyle/>
          <a:p>
            <a:fld id="{8A0576F8-4F0C-FD4F-B2E1-A427388F89CF}" type="slidenum">
              <a:rPr lang="en-US" smtClean="0"/>
              <a:t>‹#›</a:t>
            </a:fld>
            <a:endParaRPr lang="en-US"/>
          </a:p>
        </p:txBody>
      </p:sp>
    </p:spTree>
    <p:extLst>
      <p:ext uri="{BB962C8B-B14F-4D97-AF65-F5344CB8AC3E}">
        <p14:creationId xmlns:p14="http://schemas.microsoft.com/office/powerpoint/2010/main" val="1512326503"/>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845100-C700-08D9-D297-5A2BA1258E2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9F8DEBAE-F215-BEA1-7A9D-3DEC72239022}"/>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795B282-424B-DCF4-8FFF-5F0B4D69C74D}"/>
              </a:ext>
            </a:extLst>
          </p:cNvPr>
          <p:cNvSpPr>
            <a:spLocks noGrp="1"/>
          </p:cNvSpPr>
          <p:nvPr>
            <p:ph type="dt" sz="half" idx="10"/>
          </p:nvPr>
        </p:nvSpPr>
        <p:spPr/>
        <p:txBody>
          <a:bodyPr/>
          <a:lstStyle/>
          <a:p>
            <a:fld id="{203E6C73-AC5A-46AE-A274-D44073FE036D}" type="datetimeFigureOut">
              <a:rPr lang="fr-FR" smtClean="0"/>
              <a:t>25/01/2024</a:t>
            </a:fld>
            <a:endParaRPr lang="fr-FR"/>
          </a:p>
        </p:txBody>
      </p:sp>
      <p:sp>
        <p:nvSpPr>
          <p:cNvPr id="5" name="Espace réservé du pied de page 4">
            <a:extLst>
              <a:ext uri="{FF2B5EF4-FFF2-40B4-BE49-F238E27FC236}">
                <a16:creationId xmlns:a16="http://schemas.microsoft.com/office/drawing/2014/main" id="{B42F2A0F-3FDC-E3A6-8D20-F2B6E6ACB48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02BCD0E-92B0-57CD-7C10-DCC8C745F47D}"/>
              </a:ext>
            </a:extLst>
          </p:cNvPr>
          <p:cNvSpPr>
            <a:spLocks noGrp="1"/>
          </p:cNvSpPr>
          <p:nvPr>
            <p:ph type="sldNum" sz="quarter" idx="12"/>
          </p:nvPr>
        </p:nvSpPr>
        <p:spPr/>
        <p:txBody>
          <a:bodyPr/>
          <a:lstStyle/>
          <a:p>
            <a:fld id="{830026A6-C4E6-4978-8285-57FB14F43785}" type="slidenum">
              <a:rPr lang="fr-FR" smtClean="0"/>
              <a:t>‹#›</a:t>
            </a:fld>
            <a:endParaRPr lang="fr-FR"/>
          </a:p>
        </p:txBody>
      </p:sp>
    </p:spTree>
    <p:extLst>
      <p:ext uri="{BB962C8B-B14F-4D97-AF65-F5344CB8AC3E}">
        <p14:creationId xmlns:p14="http://schemas.microsoft.com/office/powerpoint/2010/main" val="15072019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7197AC3-DE37-304D-07CB-B64D3D8634C8}"/>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B32C299E-A95C-7086-1FF1-7E2672ADE559}"/>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D347B90B-9CD6-DB5F-CBF8-FF1C6EDF65C9}"/>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0674C49C-6B07-2F06-6FA2-F38F29205787}"/>
              </a:ext>
            </a:extLst>
          </p:cNvPr>
          <p:cNvSpPr>
            <a:spLocks noGrp="1"/>
          </p:cNvSpPr>
          <p:nvPr>
            <p:ph type="dt" sz="half" idx="10"/>
          </p:nvPr>
        </p:nvSpPr>
        <p:spPr/>
        <p:txBody>
          <a:bodyPr/>
          <a:lstStyle/>
          <a:p>
            <a:fld id="{110D61A5-6B7C-45CE-A85D-8D23D9F19DA6}" type="datetime1">
              <a:rPr lang="fr-FR" smtClean="0"/>
              <a:t>25/01/2024</a:t>
            </a:fld>
            <a:endParaRPr lang="fr-FR"/>
          </a:p>
        </p:txBody>
      </p:sp>
      <p:sp>
        <p:nvSpPr>
          <p:cNvPr id="6" name="Espace réservé du pied de page 5">
            <a:extLst>
              <a:ext uri="{FF2B5EF4-FFF2-40B4-BE49-F238E27FC236}">
                <a16:creationId xmlns:a16="http://schemas.microsoft.com/office/drawing/2014/main" id="{34E9DC99-0D81-03DB-6352-43DF24866FD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E72D6FD3-3957-46DF-345B-069D33BDA136}"/>
              </a:ext>
            </a:extLst>
          </p:cNvPr>
          <p:cNvSpPr>
            <a:spLocks noGrp="1"/>
          </p:cNvSpPr>
          <p:nvPr>
            <p:ph type="sldNum" sz="quarter" idx="12"/>
          </p:nvPr>
        </p:nvSpPr>
        <p:spPr/>
        <p:txBody>
          <a:bodyPr/>
          <a:lstStyle/>
          <a:p>
            <a:fld id="{B1ADF21E-F27C-415E-A9FB-34CE916D6451}" type="slidenum">
              <a:rPr lang="fr-FR" smtClean="0"/>
              <a:t>‹#›</a:t>
            </a:fld>
            <a:endParaRPr lang="fr-FR"/>
          </a:p>
        </p:txBody>
      </p:sp>
    </p:spTree>
    <p:extLst>
      <p:ext uri="{BB962C8B-B14F-4D97-AF65-F5344CB8AC3E}">
        <p14:creationId xmlns:p14="http://schemas.microsoft.com/office/powerpoint/2010/main" val="10443151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799E42E6-71BB-4374-9B71-B56D3D526A98}" type="datetimeFigureOut">
              <a:rPr lang="fr-FR" smtClean="0"/>
              <a:t>25/01/2024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09B2E12D-FFB0-4C4E-B6AD-DF52B2A02C1F}" type="slidenum">
              <a:rPr lang="fr-FR" smtClean="0"/>
              <a:t>‹#›</a:t>
            </a:fld>
            <a:endParaRPr lang="fr-FR"/>
          </a:p>
        </p:txBody>
      </p:sp>
    </p:spTree>
    <p:extLst>
      <p:ext uri="{BB962C8B-B14F-4D97-AF65-F5344CB8AC3E}">
        <p14:creationId xmlns:p14="http://schemas.microsoft.com/office/powerpoint/2010/main" val="28320630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a:xfrm>
            <a:off x="838200" y="1847850"/>
            <a:ext cx="10515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799E42E6-71BB-4374-9B71-B56D3D526A98}" type="datetimeFigureOut">
              <a:rPr lang="fr-FR" smtClean="0"/>
              <a:t>25/01/2024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09B2E12D-FFB0-4C4E-B6AD-DF52B2A02C1F}" type="slidenum">
              <a:rPr lang="fr-FR" smtClean="0"/>
              <a:t>‹#›</a:t>
            </a:fld>
            <a:endParaRPr lang="fr-FR"/>
          </a:p>
        </p:txBody>
      </p:sp>
    </p:spTree>
    <p:extLst>
      <p:ext uri="{BB962C8B-B14F-4D97-AF65-F5344CB8AC3E}">
        <p14:creationId xmlns:p14="http://schemas.microsoft.com/office/powerpoint/2010/main" val="94982039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4.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5.xml"/></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7.xml"/><Relationship Id="rId1" Type="http://schemas.openxmlformats.org/officeDocument/2006/relationships/slideLayout" Target="../slideLayouts/slideLayout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5.xml"/><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theme" Target="../theme/theme7.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s>
</file>

<file path=ppt/slideMasters/_rels/slideMaster8.xml.rels><?xml version="1.0" encoding="UTF-8" standalone="yes"?>
<Relationships xmlns="http://schemas.openxmlformats.org/package/2006/relationships"><Relationship Id="rId2" Type="http://schemas.openxmlformats.org/officeDocument/2006/relationships/theme" Target="../theme/theme8.xml"/><Relationship Id="rId1"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0F81BC37-9CB5-4CE4-96B4-896BAFA69F4B}" type="datetime1">
              <a:rPr lang="fr-FR" smtClean="0"/>
              <a:t>25/01/2024</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8A0576F8-4F0C-FD4F-B2E1-A427388F89CF}" type="slidenum">
              <a:rPr lang="en-US" smtClean="0"/>
              <a:t>‹#›</a:t>
            </a:fld>
            <a:endParaRPr lang="en-US"/>
          </a:p>
        </p:txBody>
      </p:sp>
    </p:spTree>
    <p:extLst>
      <p:ext uri="{BB962C8B-B14F-4D97-AF65-F5344CB8AC3E}">
        <p14:creationId xmlns:p14="http://schemas.microsoft.com/office/powerpoint/2010/main" val="904261209"/>
      </p:ext>
    </p:extLst>
  </p:cSld>
  <p:clrMap bg1="lt1" tx1="dk1" bg2="lt2" tx2="dk2" accent1="accent1" accent2="accent2" accent3="accent3" accent4="accent4" accent5="accent5" accent6="accent6" hlink="hlink" folHlink="folHlink"/>
  <p:sldLayoutIdLst>
    <p:sldLayoutId id="2147483650" r:id="rId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7255539D-7F82-D84C-95AB-595A89410EEF}" type="datetimeFigureOut">
              <a:rPr lang="en-US" smtClean="0"/>
              <a:t>1/25/2024</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8A0576F8-4F0C-FD4F-B2E1-A427388F89CF}" type="slidenum">
              <a:rPr lang="en-US" smtClean="0"/>
              <a:t>‹#›</a:t>
            </a:fld>
            <a:endParaRPr lang="en-US"/>
          </a:p>
        </p:txBody>
      </p:sp>
    </p:spTree>
    <p:extLst>
      <p:ext uri="{BB962C8B-B14F-4D97-AF65-F5344CB8AC3E}">
        <p14:creationId xmlns:p14="http://schemas.microsoft.com/office/powerpoint/2010/main" val="904261209"/>
      </p:ext>
    </p:extLst>
  </p:cSld>
  <p:clrMap bg1="lt1" tx1="dk1" bg2="lt2" tx2="dk2" accent1="accent1" accent2="accent2" accent3="accent3" accent4="accent4" accent5="accent5" accent6="accent6" hlink="hlink" folHlink="folHlink"/>
  <p:sldLayoutIdLst>
    <p:sldLayoutId id="2147483673"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9886F82A-171A-702E-8BB8-61B80782361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73C4A1C8-3945-5272-9198-7E830EB3CB6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684F330-CFEF-B93D-702E-32C6156802A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345051-2045-45DA-935E-2E3CA1A69ADC}" type="datetimeFigureOut">
              <a:rPr lang="en-US" smtClean="0"/>
              <a:t>1/25/2024</a:t>
            </a:fld>
            <a:endParaRPr lang="en-US" dirty="0"/>
          </a:p>
        </p:txBody>
      </p:sp>
      <p:sp>
        <p:nvSpPr>
          <p:cNvPr id="5" name="Espace réservé du pied de page 4">
            <a:extLst>
              <a:ext uri="{FF2B5EF4-FFF2-40B4-BE49-F238E27FC236}">
                <a16:creationId xmlns:a16="http://schemas.microsoft.com/office/drawing/2014/main" id="{5940EAF9-6142-CA4C-7986-E44D6233930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Espace réservé du numéro de diapositive 5">
            <a:extLst>
              <a:ext uri="{FF2B5EF4-FFF2-40B4-BE49-F238E27FC236}">
                <a16:creationId xmlns:a16="http://schemas.microsoft.com/office/drawing/2014/main" id="{83566156-DC7C-2B57-5C9D-5767C66B1FD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CD31F4-64FA-4BA0-9498-67783267A8C8}" type="slidenum">
              <a:rPr lang="en-US" smtClean="0"/>
              <a:t>‹#›</a:t>
            </a:fld>
            <a:endParaRPr lang="en-US" dirty="0"/>
          </a:p>
        </p:txBody>
      </p:sp>
    </p:spTree>
    <p:extLst>
      <p:ext uri="{BB962C8B-B14F-4D97-AF65-F5344CB8AC3E}">
        <p14:creationId xmlns:p14="http://schemas.microsoft.com/office/powerpoint/2010/main" val="234898875"/>
      </p:ext>
    </p:extLst>
  </p:cSld>
  <p:clrMap bg1="lt1" tx1="dk1" bg2="lt2" tx2="dk2" accent1="accent1" accent2="accent2" accent3="accent3" accent4="accent4" accent5="accent5" accent6="accent6" hlink="hlink" folHlink="folHlink"/>
  <p:sldLayoutIdLst>
    <p:sldLayoutId id="214748371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B4386EBC-A94F-4F09-CD49-ABC9712C8A2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E92EB6EB-B4BB-8FFA-AAFF-B13344D80968}"/>
              </a:ext>
            </a:extLst>
          </p:cNvPr>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042A12C-C675-236B-A24D-7DF2CF2ADE44}"/>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4E46AA-1EC0-4433-9956-E798E94A6FB7}" type="datetimeFigureOut">
              <a:rPr lang="en-US" smtClean="0"/>
              <a:pPr/>
              <a:t>1/25/2024</a:t>
            </a:fld>
            <a:endParaRPr lang="en-US" dirty="0"/>
          </a:p>
        </p:txBody>
      </p:sp>
      <p:sp>
        <p:nvSpPr>
          <p:cNvPr id="5" name="Espace réservé du pied de page 4">
            <a:extLst>
              <a:ext uri="{FF2B5EF4-FFF2-40B4-BE49-F238E27FC236}">
                <a16:creationId xmlns:a16="http://schemas.microsoft.com/office/drawing/2014/main" id="{53C9E2C4-D0C4-C881-B8E7-0428C3F19F46}"/>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Espace réservé du numéro de diapositive 5">
            <a:extLst>
              <a:ext uri="{FF2B5EF4-FFF2-40B4-BE49-F238E27FC236}">
                <a16:creationId xmlns:a16="http://schemas.microsoft.com/office/drawing/2014/main" id="{4C7C1326-DC02-EE75-6341-33F94FC48CC2}"/>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C38C08-47C7-4847-B0BE-B9D8DEEB3D1B}" type="slidenum">
              <a:rPr lang="en-US" smtClean="0"/>
              <a:pPr/>
              <a:t>‹#›</a:t>
            </a:fld>
            <a:endParaRPr lang="en-US" dirty="0"/>
          </a:p>
        </p:txBody>
      </p:sp>
    </p:spTree>
    <p:extLst>
      <p:ext uri="{BB962C8B-B14F-4D97-AF65-F5344CB8AC3E}">
        <p14:creationId xmlns:p14="http://schemas.microsoft.com/office/powerpoint/2010/main" val="2147557918"/>
      </p:ext>
    </p:extLst>
  </p:cSld>
  <p:clrMap bg1="lt1" tx1="dk1" bg2="lt2" tx2="dk2" accent1="accent1" accent2="accent2" accent3="accent3" accent4="accent4" accent5="accent5" accent6="accent6" hlink="hlink" folHlink="folHlink"/>
  <p:sldLayoutIdLst>
    <p:sldLayoutId id="2147483674"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6DF5D258-E419-8664-F21D-83FC36D0EDC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2100F489-D6CC-588A-44BE-ECA96907582E}"/>
              </a:ext>
            </a:extLst>
          </p:cNvPr>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8C4E0CE-8897-BD8F-88D4-003694528C47}"/>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FD3EB4C-1685-46B7-AD90-FFEC84B9393B}" type="datetime1">
              <a:rPr lang="en-US" smtClean="0"/>
              <a:t>1/25/2024</a:t>
            </a:fld>
            <a:endParaRPr lang="en-US"/>
          </a:p>
        </p:txBody>
      </p:sp>
      <p:sp>
        <p:nvSpPr>
          <p:cNvPr id="5" name="Espace réservé du pied de page 4">
            <a:extLst>
              <a:ext uri="{FF2B5EF4-FFF2-40B4-BE49-F238E27FC236}">
                <a16:creationId xmlns:a16="http://schemas.microsoft.com/office/drawing/2014/main" id="{2C78A7CB-A3E1-898E-B34E-2BE6BD22B5FE}"/>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Espace réservé du numéro de diapositive 5">
            <a:extLst>
              <a:ext uri="{FF2B5EF4-FFF2-40B4-BE49-F238E27FC236}">
                <a16:creationId xmlns:a16="http://schemas.microsoft.com/office/drawing/2014/main" id="{D1D95830-A2F7-2B35-A68D-2CAB77E12DD7}"/>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0576F8-4F0C-FD4F-B2E1-A427388F89CF}" type="slidenum">
              <a:rPr lang="en-US" smtClean="0"/>
              <a:t>‹#›</a:t>
            </a:fld>
            <a:endParaRPr lang="en-US"/>
          </a:p>
        </p:txBody>
      </p:sp>
    </p:spTree>
    <p:extLst>
      <p:ext uri="{BB962C8B-B14F-4D97-AF65-F5344CB8AC3E}">
        <p14:creationId xmlns:p14="http://schemas.microsoft.com/office/powerpoint/2010/main" val="3170499567"/>
      </p:ext>
    </p:extLst>
  </p:cSld>
  <p:clrMap bg1="lt1" tx1="dk1" bg2="lt2" tx2="dk2" accent1="accent1" accent2="accent2" accent3="accent3" accent4="accent4" accent5="accent5" accent6="accent6" hlink="hlink" folHlink="folHlink"/>
  <p:sldLayoutIdLst>
    <p:sldLayoutId id="2147483745" r:id="rId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4E59F760-38E6-6AF1-0D9B-D2042D42794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9A321BC7-DC32-F294-3E5E-1F21E393D56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1C3B640-5DF7-5C4D-339E-C74778375ED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03E6C73-AC5A-46AE-A274-D44073FE036D}" type="datetimeFigureOut">
              <a:rPr lang="fr-FR" smtClean="0"/>
              <a:t>25/01/2024</a:t>
            </a:fld>
            <a:endParaRPr lang="fr-FR"/>
          </a:p>
        </p:txBody>
      </p:sp>
      <p:sp>
        <p:nvSpPr>
          <p:cNvPr id="5" name="Espace réservé du pied de page 4">
            <a:extLst>
              <a:ext uri="{FF2B5EF4-FFF2-40B4-BE49-F238E27FC236}">
                <a16:creationId xmlns:a16="http://schemas.microsoft.com/office/drawing/2014/main" id="{9E5B831F-EC61-DB60-C906-D2D18887548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AA5C67A4-8854-9721-E33C-D4198D77A1E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0026A6-C4E6-4978-8285-57FB14F43785}" type="slidenum">
              <a:rPr lang="fr-FR" smtClean="0"/>
              <a:t>‹#›</a:t>
            </a:fld>
            <a:endParaRPr lang="fr-FR"/>
          </a:p>
        </p:txBody>
      </p:sp>
    </p:spTree>
    <p:extLst>
      <p:ext uri="{BB962C8B-B14F-4D97-AF65-F5344CB8AC3E}">
        <p14:creationId xmlns:p14="http://schemas.microsoft.com/office/powerpoint/2010/main" val="1680050026"/>
      </p:ext>
    </p:extLst>
  </p:cSld>
  <p:clrMap bg1="lt1" tx1="dk1" bg2="lt2" tx2="dk2" accent1="accent1" accent2="accent2" accent3="accent3" accent4="accent4" accent5="accent5" accent6="accent6" hlink="hlink" folHlink="folHlink"/>
  <p:sldLayoutIdLst>
    <p:sldLayoutId id="2147483661" r:id="rId1"/>
    <p:sldLayoutId id="2147483759"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99E42E6-71BB-4374-9B71-B56D3D526A98}" type="datetimeFigureOut">
              <a:rPr lang="fr-FR" smtClean="0"/>
              <a:t>25/01/2024</a:t>
            </a:fld>
            <a:endParaRPr lang="fr-F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B2E12D-FFB0-4C4E-B6AD-DF52B2A02C1F}" type="slidenum">
              <a:rPr lang="fr-FR" smtClean="0"/>
              <a:t>‹#›</a:t>
            </a:fld>
            <a:endParaRPr lang="fr-FR"/>
          </a:p>
        </p:txBody>
      </p:sp>
    </p:spTree>
    <p:extLst>
      <p:ext uri="{BB962C8B-B14F-4D97-AF65-F5344CB8AC3E}">
        <p14:creationId xmlns:p14="http://schemas.microsoft.com/office/powerpoint/2010/main" val="792481757"/>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2C53248B-FA8A-DEF5-F3A9-539FA3F78E6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EB91B108-CAE7-73F6-BC1A-CD69CBA7434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392A2FC-EDAF-C28D-8428-AF33B99C88D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99E42E6-71BB-4374-9B71-B56D3D526A98}" type="datetimeFigureOut">
              <a:rPr lang="fr-FR" smtClean="0"/>
              <a:t>25/01/2024</a:t>
            </a:fld>
            <a:endParaRPr lang="fr-FR"/>
          </a:p>
        </p:txBody>
      </p:sp>
      <p:sp>
        <p:nvSpPr>
          <p:cNvPr id="5" name="Espace réservé du pied de page 4">
            <a:extLst>
              <a:ext uri="{FF2B5EF4-FFF2-40B4-BE49-F238E27FC236}">
                <a16:creationId xmlns:a16="http://schemas.microsoft.com/office/drawing/2014/main" id="{CDDDFB41-32C4-EE53-88C2-72DEECBE732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E1B30D7C-1F5B-6620-CD4D-A6DA6D7499E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B2E12D-FFB0-4C4E-B6AD-DF52B2A02C1F}" type="slidenum">
              <a:rPr lang="fr-FR" smtClean="0"/>
              <a:t>‹#›</a:t>
            </a:fld>
            <a:endParaRPr lang="fr-FR"/>
          </a:p>
        </p:txBody>
      </p:sp>
    </p:spTree>
    <p:extLst>
      <p:ext uri="{BB962C8B-B14F-4D97-AF65-F5344CB8AC3E}">
        <p14:creationId xmlns:p14="http://schemas.microsoft.com/office/powerpoint/2010/main" val="1252927072"/>
      </p:ext>
    </p:extLst>
  </p:cSld>
  <p:clrMap bg1="lt1" tx1="dk1" bg2="lt2" tx2="dk2" accent1="accent1" accent2="accent2" accent3="accent3" accent4="accent4" accent5="accent5" accent6="accent6" hlink="hlink" folHlink="folHlink"/>
  <p:sldLayoutIdLst>
    <p:sldLayoutId id="2147483734"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8" Type="http://schemas.openxmlformats.org/officeDocument/2006/relationships/diagramLayout" Target="../diagrams/layout13.xml"/><Relationship Id="rId3" Type="http://schemas.openxmlformats.org/officeDocument/2006/relationships/diagramLayout" Target="../diagrams/layout12.xml"/><Relationship Id="rId7" Type="http://schemas.openxmlformats.org/officeDocument/2006/relationships/diagramData" Target="../diagrams/data13.xml"/><Relationship Id="rId2" Type="http://schemas.openxmlformats.org/officeDocument/2006/relationships/diagramData" Target="../diagrams/data12.xml"/><Relationship Id="rId1" Type="http://schemas.openxmlformats.org/officeDocument/2006/relationships/slideLayout" Target="../slideLayouts/slideLayout1.xml"/><Relationship Id="rId6" Type="http://schemas.microsoft.com/office/2007/relationships/diagramDrawing" Target="../diagrams/drawing12.xml"/><Relationship Id="rId11" Type="http://schemas.microsoft.com/office/2007/relationships/diagramDrawing" Target="../diagrams/drawing13.xml"/><Relationship Id="rId5" Type="http://schemas.openxmlformats.org/officeDocument/2006/relationships/diagramColors" Target="../diagrams/colors12.xml"/><Relationship Id="rId10" Type="http://schemas.openxmlformats.org/officeDocument/2006/relationships/diagramColors" Target="../diagrams/colors13.xml"/><Relationship Id="rId4" Type="http://schemas.openxmlformats.org/officeDocument/2006/relationships/diagramQuickStyle" Target="../diagrams/quickStyle12.xml"/><Relationship Id="rId9" Type="http://schemas.openxmlformats.org/officeDocument/2006/relationships/diagramQuickStyle" Target="../diagrams/quickStyle13.xml"/></Relationships>
</file>

<file path=ppt/slides/_rels/slide100.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diagramData" Target="../diagrams/data102.xml"/><Relationship Id="rId7" Type="http://schemas.microsoft.com/office/2007/relationships/diagramDrawing" Target="../diagrams/drawing102.xml"/><Relationship Id="rId2" Type="http://schemas.openxmlformats.org/officeDocument/2006/relationships/notesSlide" Target="../notesSlides/notesSlide21.xml"/><Relationship Id="rId1" Type="http://schemas.openxmlformats.org/officeDocument/2006/relationships/slideLayout" Target="../slideLayouts/slideLayout6.xml"/><Relationship Id="rId6" Type="http://schemas.openxmlformats.org/officeDocument/2006/relationships/diagramColors" Target="../diagrams/colors102.xml"/><Relationship Id="rId5" Type="http://schemas.openxmlformats.org/officeDocument/2006/relationships/diagramQuickStyle" Target="../diagrams/quickStyle102.xml"/><Relationship Id="rId10" Type="http://schemas.openxmlformats.org/officeDocument/2006/relationships/hyperlink" Target="https://www.flickr.com/photos/38299630@N05/21683240124" TargetMode="External"/><Relationship Id="rId4" Type="http://schemas.openxmlformats.org/officeDocument/2006/relationships/diagramLayout" Target="../diagrams/layout102.xml"/><Relationship Id="rId9" Type="http://schemas.openxmlformats.org/officeDocument/2006/relationships/image" Target="../media/image14.jpg"/></Relationships>
</file>

<file path=ppt/slides/_rels/slide101.xml.rels><?xml version="1.0" encoding="UTF-8" standalone="yes"?>
<Relationships xmlns="http://schemas.openxmlformats.org/package/2006/relationships"><Relationship Id="rId3" Type="http://schemas.openxmlformats.org/officeDocument/2006/relationships/diagramData" Target="../diagrams/data103.xml"/><Relationship Id="rId7" Type="http://schemas.microsoft.com/office/2007/relationships/diagramDrawing" Target="../diagrams/drawing103.xml"/><Relationship Id="rId2" Type="http://schemas.openxmlformats.org/officeDocument/2006/relationships/image" Target="../media/image76.png"/><Relationship Id="rId1" Type="http://schemas.openxmlformats.org/officeDocument/2006/relationships/slideLayout" Target="../slideLayouts/slideLayout6.xml"/><Relationship Id="rId6" Type="http://schemas.openxmlformats.org/officeDocument/2006/relationships/diagramColors" Target="../diagrams/colors103.xml"/><Relationship Id="rId5" Type="http://schemas.openxmlformats.org/officeDocument/2006/relationships/diagramQuickStyle" Target="../diagrams/quickStyle103.xml"/><Relationship Id="rId4" Type="http://schemas.openxmlformats.org/officeDocument/2006/relationships/diagramLayout" Target="../diagrams/layout103.xml"/></Relationships>
</file>

<file path=ppt/slides/_rels/slide102.xml.rels><?xml version="1.0" encoding="UTF-8" standalone="yes"?>
<Relationships xmlns="http://schemas.openxmlformats.org/package/2006/relationships"><Relationship Id="rId3" Type="http://schemas.openxmlformats.org/officeDocument/2006/relationships/diagramData" Target="../diagrams/data104.xml"/><Relationship Id="rId7" Type="http://schemas.microsoft.com/office/2007/relationships/diagramDrawing" Target="../diagrams/drawing104.xml"/><Relationship Id="rId2" Type="http://schemas.openxmlformats.org/officeDocument/2006/relationships/image" Target="../media/image77.png"/><Relationship Id="rId1" Type="http://schemas.openxmlformats.org/officeDocument/2006/relationships/slideLayout" Target="../slideLayouts/slideLayout6.xml"/><Relationship Id="rId6" Type="http://schemas.openxmlformats.org/officeDocument/2006/relationships/diagramColors" Target="../diagrams/colors104.xml"/><Relationship Id="rId5" Type="http://schemas.openxmlformats.org/officeDocument/2006/relationships/diagramQuickStyle" Target="../diagrams/quickStyle104.xml"/><Relationship Id="rId4" Type="http://schemas.openxmlformats.org/officeDocument/2006/relationships/diagramLayout" Target="../diagrams/layout104.xml"/></Relationships>
</file>

<file path=ppt/slides/_rels/slide103.xml.rels><?xml version="1.0" encoding="UTF-8" standalone="yes"?>
<Relationships xmlns="http://schemas.openxmlformats.org/package/2006/relationships"><Relationship Id="rId8" Type="http://schemas.openxmlformats.org/officeDocument/2006/relationships/diagramQuickStyle" Target="../diagrams/quickStyle105.xml"/><Relationship Id="rId3" Type="http://schemas.openxmlformats.org/officeDocument/2006/relationships/image" Target="../media/image79.png"/><Relationship Id="rId7" Type="http://schemas.openxmlformats.org/officeDocument/2006/relationships/diagramLayout" Target="../diagrams/layout105.xml"/><Relationship Id="rId2" Type="http://schemas.openxmlformats.org/officeDocument/2006/relationships/image" Target="../media/image78.png"/><Relationship Id="rId1" Type="http://schemas.openxmlformats.org/officeDocument/2006/relationships/slideLayout" Target="../slideLayouts/slideLayout6.xml"/><Relationship Id="rId6" Type="http://schemas.openxmlformats.org/officeDocument/2006/relationships/diagramData" Target="../diagrams/data105.xml"/><Relationship Id="rId5" Type="http://schemas.openxmlformats.org/officeDocument/2006/relationships/image" Target="../media/image81.gif"/><Relationship Id="rId10" Type="http://schemas.microsoft.com/office/2007/relationships/diagramDrawing" Target="../diagrams/drawing105.xml"/><Relationship Id="rId4" Type="http://schemas.openxmlformats.org/officeDocument/2006/relationships/image" Target="../media/image80.jpeg"/><Relationship Id="rId9" Type="http://schemas.openxmlformats.org/officeDocument/2006/relationships/diagramColors" Target="../diagrams/colors105.xml"/></Relationships>
</file>

<file path=ppt/slides/_rels/slide104.xml.rels><?xml version="1.0" encoding="UTF-8" standalone="yes"?>
<Relationships xmlns="http://schemas.openxmlformats.org/package/2006/relationships"><Relationship Id="rId8" Type="http://schemas.openxmlformats.org/officeDocument/2006/relationships/diagramColors" Target="../diagrams/colors106.xml"/><Relationship Id="rId3" Type="http://schemas.openxmlformats.org/officeDocument/2006/relationships/hyperlink" Target="https://www.topito.com/top-menus-mcdonald-insolite-monde" TargetMode="External"/><Relationship Id="rId7" Type="http://schemas.openxmlformats.org/officeDocument/2006/relationships/diagramQuickStyle" Target="../diagrams/quickStyle106.xml"/><Relationship Id="rId2" Type="http://schemas.openxmlformats.org/officeDocument/2006/relationships/image" Target="../media/image82.png"/><Relationship Id="rId1" Type="http://schemas.openxmlformats.org/officeDocument/2006/relationships/slideLayout" Target="../slideLayouts/slideLayout6.xml"/><Relationship Id="rId6" Type="http://schemas.openxmlformats.org/officeDocument/2006/relationships/diagramLayout" Target="../diagrams/layout106.xml"/><Relationship Id="rId5" Type="http://schemas.openxmlformats.org/officeDocument/2006/relationships/diagramData" Target="../diagrams/data106.xml"/><Relationship Id="rId4" Type="http://schemas.openxmlformats.org/officeDocument/2006/relationships/image" Target="../media/image83.png"/><Relationship Id="rId9" Type="http://schemas.microsoft.com/office/2007/relationships/diagramDrawing" Target="../diagrams/drawing106.xml"/></Relationships>
</file>

<file path=ppt/slides/_rels/slide105.xml.rels><?xml version="1.0" encoding="UTF-8" standalone="yes"?>
<Relationships xmlns="http://schemas.openxmlformats.org/package/2006/relationships"><Relationship Id="rId3" Type="http://schemas.openxmlformats.org/officeDocument/2006/relationships/diagramLayout" Target="../diagrams/layout107.xml"/><Relationship Id="rId2" Type="http://schemas.openxmlformats.org/officeDocument/2006/relationships/diagramData" Target="../diagrams/data107.xml"/><Relationship Id="rId1" Type="http://schemas.openxmlformats.org/officeDocument/2006/relationships/slideLayout" Target="../slideLayouts/slideLayout7.xml"/><Relationship Id="rId6" Type="http://schemas.microsoft.com/office/2007/relationships/diagramDrawing" Target="../diagrams/drawing107.xml"/><Relationship Id="rId5" Type="http://schemas.openxmlformats.org/officeDocument/2006/relationships/diagramColors" Target="../diagrams/colors107.xml"/><Relationship Id="rId4" Type="http://schemas.openxmlformats.org/officeDocument/2006/relationships/diagramQuickStyle" Target="../diagrams/quickStyle107.xml"/></Relationships>
</file>

<file path=ppt/slides/_rels/slide106.xml.rels><?xml version="1.0" encoding="UTF-8" standalone="yes"?>
<Relationships xmlns="http://schemas.openxmlformats.org/package/2006/relationships"><Relationship Id="rId3" Type="http://schemas.openxmlformats.org/officeDocument/2006/relationships/diagramData" Target="../diagrams/data108.xml"/><Relationship Id="rId7" Type="http://schemas.microsoft.com/office/2007/relationships/diagramDrawing" Target="../diagrams/drawing108.xml"/><Relationship Id="rId2" Type="http://schemas.openxmlformats.org/officeDocument/2006/relationships/image" Target="../media/image34.jpeg"/><Relationship Id="rId1" Type="http://schemas.openxmlformats.org/officeDocument/2006/relationships/slideLayout" Target="../slideLayouts/slideLayout19.xml"/><Relationship Id="rId6" Type="http://schemas.openxmlformats.org/officeDocument/2006/relationships/diagramColors" Target="../diagrams/colors108.xml"/><Relationship Id="rId5" Type="http://schemas.openxmlformats.org/officeDocument/2006/relationships/diagramQuickStyle" Target="../diagrams/quickStyle108.xml"/><Relationship Id="rId4" Type="http://schemas.openxmlformats.org/officeDocument/2006/relationships/diagramLayout" Target="../diagrams/layout108.xml"/></Relationships>
</file>

<file path=ppt/slides/_rels/slide107.xml.rels><?xml version="1.0" encoding="UTF-8" standalone="yes"?>
<Relationships xmlns="http://schemas.openxmlformats.org/package/2006/relationships"><Relationship Id="rId3" Type="http://schemas.openxmlformats.org/officeDocument/2006/relationships/diagramData" Target="../diagrams/data109.xml"/><Relationship Id="rId7" Type="http://schemas.microsoft.com/office/2007/relationships/diagramDrawing" Target="../diagrams/drawing109.xml"/><Relationship Id="rId2" Type="http://schemas.openxmlformats.org/officeDocument/2006/relationships/image" Target="../media/image76.png"/><Relationship Id="rId1" Type="http://schemas.openxmlformats.org/officeDocument/2006/relationships/slideLayout" Target="../slideLayouts/slideLayout19.xml"/><Relationship Id="rId6" Type="http://schemas.openxmlformats.org/officeDocument/2006/relationships/diagramColors" Target="../diagrams/colors109.xml"/><Relationship Id="rId5" Type="http://schemas.openxmlformats.org/officeDocument/2006/relationships/diagramQuickStyle" Target="../diagrams/quickStyle109.xml"/><Relationship Id="rId4" Type="http://schemas.openxmlformats.org/officeDocument/2006/relationships/diagramLayout" Target="../diagrams/layout109.xml"/></Relationships>
</file>

<file path=ppt/slides/_rels/slide108.xml.rels><?xml version="1.0" encoding="UTF-8" standalone="yes"?>
<Relationships xmlns="http://schemas.openxmlformats.org/package/2006/relationships"><Relationship Id="rId3" Type="http://schemas.openxmlformats.org/officeDocument/2006/relationships/diagramData" Target="../diagrams/data110.xml"/><Relationship Id="rId7" Type="http://schemas.microsoft.com/office/2007/relationships/diagramDrawing" Target="../diagrams/drawing110.xml"/><Relationship Id="rId2" Type="http://schemas.openxmlformats.org/officeDocument/2006/relationships/image" Target="../media/image15.gif"/><Relationship Id="rId1" Type="http://schemas.openxmlformats.org/officeDocument/2006/relationships/slideLayout" Target="../slideLayouts/slideLayout19.xml"/><Relationship Id="rId6" Type="http://schemas.openxmlformats.org/officeDocument/2006/relationships/diagramColors" Target="../diagrams/colors110.xml"/><Relationship Id="rId5" Type="http://schemas.openxmlformats.org/officeDocument/2006/relationships/diagramQuickStyle" Target="../diagrams/quickStyle110.xml"/><Relationship Id="rId4" Type="http://schemas.openxmlformats.org/officeDocument/2006/relationships/diagramLayout" Target="../diagrams/layout110.xml"/></Relationships>
</file>

<file path=ppt/slides/_rels/slide109.xml.rels><?xml version="1.0" encoding="UTF-8" standalone="yes"?>
<Relationships xmlns="http://schemas.openxmlformats.org/package/2006/relationships"><Relationship Id="rId3" Type="http://schemas.openxmlformats.org/officeDocument/2006/relationships/diagramLayout" Target="../diagrams/layout111.xml"/><Relationship Id="rId2" Type="http://schemas.openxmlformats.org/officeDocument/2006/relationships/diagramData" Target="../diagrams/data111.xml"/><Relationship Id="rId1" Type="http://schemas.openxmlformats.org/officeDocument/2006/relationships/slideLayout" Target="../slideLayouts/slideLayout9.xml"/><Relationship Id="rId6" Type="http://schemas.microsoft.com/office/2007/relationships/diagramDrawing" Target="../diagrams/drawing111.xml"/><Relationship Id="rId5" Type="http://schemas.openxmlformats.org/officeDocument/2006/relationships/diagramColors" Target="../diagrams/colors111.xml"/><Relationship Id="rId4" Type="http://schemas.openxmlformats.org/officeDocument/2006/relationships/diagramQuickStyle" Target="../diagrams/quickStyle111.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image" Target="../media/image15.gif"/><Relationship Id="rId1" Type="http://schemas.openxmlformats.org/officeDocument/2006/relationships/slideLayout" Target="../slideLayouts/slideLayout5.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110.xml.rels><?xml version="1.0" encoding="UTF-8" standalone="yes"?>
<Relationships xmlns="http://schemas.openxmlformats.org/package/2006/relationships"><Relationship Id="rId8" Type="http://schemas.openxmlformats.org/officeDocument/2006/relationships/diagramQuickStyle" Target="../diagrams/quickStyle112.xml"/><Relationship Id="rId3" Type="http://schemas.openxmlformats.org/officeDocument/2006/relationships/image" Target="../media/image84.png"/><Relationship Id="rId7" Type="http://schemas.openxmlformats.org/officeDocument/2006/relationships/diagramLayout" Target="../diagrams/layout112.xml"/><Relationship Id="rId2" Type="http://schemas.openxmlformats.org/officeDocument/2006/relationships/hyperlink" Target="https://ttsfree.com/speech-to-text" TargetMode="External"/><Relationship Id="rId1" Type="http://schemas.openxmlformats.org/officeDocument/2006/relationships/slideLayout" Target="../slideLayouts/slideLayout9.xml"/><Relationship Id="rId6" Type="http://schemas.openxmlformats.org/officeDocument/2006/relationships/diagramData" Target="../diagrams/data112.xml"/><Relationship Id="rId5" Type="http://schemas.openxmlformats.org/officeDocument/2006/relationships/image" Target="../media/image86.png"/><Relationship Id="rId10" Type="http://schemas.microsoft.com/office/2007/relationships/diagramDrawing" Target="../diagrams/drawing112.xml"/><Relationship Id="rId4" Type="http://schemas.openxmlformats.org/officeDocument/2006/relationships/image" Target="../media/image85.gif"/><Relationship Id="rId9" Type="http://schemas.openxmlformats.org/officeDocument/2006/relationships/diagramColors" Target="../diagrams/colors112.xml"/></Relationships>
</file>

<file path=ppt/slides/_rels/slide111.xml.rels><?xml version="1.0" encoding="UTF-8" standalone="yes"?>
<Relationships xmlns="http://schemas.openxmlformats.org/package/2006/relationships"><Relationship Id="rId8" Type="http://schemas.openxmlformats.org/officeDocument/2006/relationships/diagramQuickStyle" Target="../diagrams/quickStyle113.xml"/><Relationship Id="rId3" Type="http://schemas.openxmlformats.org/officeDocument/2006/relationships/image" Target="../media/image87.png"/><Relationship Id="rId7" Type="http://schemas.openxmlformats.org/officeDocument/2006/relationships/diagramLayout" Target="../diagrams/layout113.xml"/><Relationship Id="rId2" Type="http://schemas.openxmlformats.org/officeDocument/2006/relationships/notesSlide" Target="../notesSlides/notesSlide22.xml"/><Relationship Id="rId1" Type="http://schemas.openxmlformats.org/officeDocument/2006/relationships/slideLayout" Target="../slideLayouts/slideLayout6.xml"/><Relationship Id="rId6" Type="http://schemas.openxmlformats.org/officeDocument/2006/relationships/diagramData" Target="../diagrams/data113.xml"/><Relationship Id="rId5" Type="http://schemas.openxmlformats.org/officeDocument/2006/relationships/image" Target="../media/image89.jpeg"/><Relationship Id="rId10" Type="http://schemas.microsoft.com/office/2007/relationships/diagramDrawing" Target="../diagrams/drawing113.xml"/><Relationship Id="rId4" Type="http://schemas.openxmlformats.org/officeDocument/2006/relationships/image" Target="../media/image88.png"/><Relationship Id="rId9" Type="http://schemas.openxmlformats.org/officeDocument/2006/relationships/diagramColors" Target="../diagrams/colors113.xml"/></Relationships>
</file>

<file path=ppt/slides/_rels/slide112.xml.rels><?xml version="1.0" encoding="UTF-8" standalone="yes"?>
<Relationships xmlns="http://schemas.openxmlformats.org/package/2006/relationships"><Relationship Id="rId3" Type="http://schemas.openxmlformats.org/officeDocument/2006/relationships/diagramData" Target="../diagrams/data114.xml"/><Relationship Id="rId7" Type="http://schemas.microsoft.com/office/2007/relationships/diagramDrawing" Target="../diagrams/drawing114.xml"/><Relationship Id="rId2" Type="http://schemas.openxmlformats.org/officeDocument/2006/relationships/image" Target="../media/image90.png"/><Relationship Id="rId1" Type="http://schemas.openxmlformats.org/officeDocument/2006/relationships/slideLayout" Target="../slideLayouts/slideLayout7.xml"/><Relationship Id="rId6" Type="http://schemas.openxmlformats.org/officeDocument/2006/relationships/diagramColors" Target="../diagrams/colors114.xml"/><Relationship Id="rId5" Type="http://schemas.openxmlformats.org/officeDocument/2006/relationships/diagramQuickStyle" Target="../diagrams/quickStyle114.xml"/><Relationship Id="rId4" Type="http://schemas.openxmlformats.org/officeDocument/2006/relationships/diagramLayout" Target="../diagrams/layout114.xml"/></Relationships>
</file>

<file path=ppt/slides/_rels/slide113.xml.rels><?xml version="1.0" encoding="UTF-8" standalone="yes"?>
<Relationships xmlns="http://schemas.openxmlformats.org/package/2006/relationships"><Relationship Id="rId3" Type="http://schemas.openxmlformats.org/officeDocument/2006/relationships/diagramData" Target="../diagrams/data115.xml"/><Relationship Id="rId7" Type="http://schemas.microsoft.com/office/2007/relationships/diagramDrawing" Target="../diagrams/drawing115.xml"/><Relationship Id="rId2" Type="http://schemas.openxmlformats.org/officeDocument/2006/relationships/hyperlink" Target="https://www.liveworksheets.com/tz1177549jl" TargetMode="External"/><Relationship Id="rId1" Type="http://schemas.openxmlformats.org/officeDocument/2006/relationships/slideLayout" Target="../slideLayouts/slideLayout9.xml"/><Relationship Id="rId6" Type="http://schemas.openxmlformats.org/officeDocument/2006/relationships/diagramColors" Target="../diagrams/colors115.xml"/><Relationship Id="rId5" Type="http://schemas.openxmlformats.org/officeDocument/2006/relationships/diagramQuickStyle" Target="../diagrams/quickStyle115.xml"/><Relationship Id="rId4" Type="http://schemas.openxmlformats.org/officeDocument/2006/relationships/diagramLayout" Target="../diagrams/layout115.xml"/></Relationships>
</file>

<file path=ppt/slides/_rels/slide114.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4.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3" Type="http://schemas.openxmlformats.org/officeDocument/2006/relationships/image" Target="../media/image92.gif"/><Relationship Id="rId2" Type="http://schemas.openxmlformats.org/officeDocument/2006/relationships/hyperlink" Target="file:///D:\Mes%20documents\PHUONG%20NAM%20CORP\COURS%20VIET\FLE%20Enfants\1.VAS\2022%202023\Plenaries-on-a-Plate-V1.pptx" TargetMode="External"/><Relationship Id="rId1" Type="http://schemas.openxmlformats.org/officeDocument/2006/relationships/slideLayout" Target="../slideLayouts/slideLayout3.xml"/></Relationships>
</file>

<file path=ppt/slides/_rels/slide118.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gif"/><Relationship Id="rId1" Type="http://schemas.openxmlformats.org/officeDocument/2006/relationships/slideLayout" Target="../slideLayouts/slideLayout3.xml"/><Relationship Id="rId4" Type="http://schemas.openxmlformats.org/officeDocument/2006/relationships/image" Target="../media/image95.svg"/></Relationships>
</file>

<file path=ppt/slides/_rels/slide119.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8" Type="http://schemas.openxmlformats.org/officeDocument/2006/relationships/diagramColors" Target="../diagrams/colors15.xml"/><Relationship Id="rId3" Type="http://schemas.openxmlformats.org/officeDocument/2006/relationships/slideLayout" Target="../slideLayouts/slideLayout9.xml"/><Relationship Id="rId7" Type="http://schemas.openxmlformats.org/officeDocument/2006/relationships/diagramQuickStyle" Target="../diagrams/quickStyle15.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diagramLayout" Target="../diagrams/layout15.xml"/><Relationship Id="rId5" Type="http://schemas.openxmlformats.org/officeDocument/2006/relationships/diagramData" Target="../diagrams/data15.xml"/><Relationship Id="rId4" Type="http://schemas.openxmlformats.org/officeDocument/2006/relationships/image" Target="../media/image22.png"/><Relationship Id="rId9" Type="http://schemas.microsoft.com/office/2007/relationships/diagramDrawing" Target="../diagrams/drawing15.xml"/></Relationships>
</file>

<file path=ppt/slides/_rels/slide13.xml.rels><?xml version="1.0" encoding="UTF-8" standalone="yes"?>
<Relationships xmlns="http://schemas.openxmlformats.org/package/2006/relationships"><Relationship Id="rId8" Type="http://schemas.openxmlformats.org/officeDocument/2006/relationships/diagramColors" Target="../diagrams/colors16.xml"/><Relationship Id="rId3" Type="http://schemas.openxmlformats.org/officeDocument/2006/relationships/slideLayout" Target="../slideLayouts/slideLayout9.xml"/><Relationship Id="rId7" Type="http://schemas.openxmlformats.org/officeDocument/2006/relationships/diagramQuickStyle" Target="../diagrams/quickStyle16.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diagramLayout" Target="../diagrams/layout16.xml"/><Relationship Id="rId5" Type="http://schemas.openxmlformats.org/officeDocument/2006/relationships/diagramData" Target="../diagrams/data16.xml"/><Relationship Id="rId4" Type="http://schemas.openxmlformats.org/officeDocument/2006/relationships/image" Target="../media/image22.png"/><Relationship Id="rId9" Type="http://schemas.microsoft.com/office/2007/relationships/diagramDrawing" Target="../diagrams/drawing16.xml"/></Relationships>
</file>

<file path=ppt/slides/_rels/slide14.xml.rels><?xml version="1.0" encoding="UTF-8" standalone="yes"?>
<Relationships xmlns="http://schemas.openxmlformats.org/package/2006/relationships"><Relationship Id="rId8" Type="http://schemas.microsoft.com/office/2007/relationships/diagramDrawing" Target="../diagrams/drawing17.xml"/><Relationship Id="rId3" Type="http://schemas.openxmlformats.org/officeDocument/2006/relationships/image" Target="../media/image23.png"/><Relationship Id="rId7" Type="http://schemas.openxmlformats.org/officeDocument/2006/relationships/diagramColors" Target="../diagrams/colors17.xml"/><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diagramQuickStyle" Target="../diagrams/quickStyle17.xml"/><Relationship Id="rId5" Type="http://schemas.openxmlformats.org/officeDocument/2006/relationships/diagramLayout" Target="../diagrams/layout17.xml"/><Relationship Id="rId4" Type="http://schemas.openxmlformats.org/officeDocument/2006/relationships/diagramData" Target="../diagrams/data17.xml"/></Relationships>
</file>

<file path=ppt/slides/_rels/slide1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9.xml"/><Relationship Id="rId1" Type="http://schemas.openxmlformats.org/officeDocument/2006/relationships/slideLayout" Target="../slideLayouts/slideLayout9.xml"/><Relationship Id="rId6" Type="http://schemas.openxmlformats.org/officeDocument/2006/relationships/diagramColors" Target="../diagrams/colors18.xml"/><Relationship Id="rId5" Type="http://schemas.openxmlformats.org/officeDocument/2006/relationships/diagramQuickStyle" Target="../diagrams/quickStyle18.xml"/><Relationship Id="rId10" Type="http://schemas.openxmlformats.org/officeDocument/2006/relationships/hyperlink" Target="https://www.flickr.com/photos/38299630@N05/21683240124" TargetMode="External"/><Relationship Id="rId4" Type="http://schemas.openxmlformats.org/officeDocument/2006/relationships/diagramLayout" Target="../diagrams/layout18.xml"/><Relationship Id="rId9" Type="http://schemas.openxmlformats.org/officeDocument/2006/relationships/image" Target="../media/image14.jpg"/></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image" Target="../media/image24.png"/><Relationship Id="rId1" Type="http://schemas.openxmlformats.org/officeDocument/2006/relationships/slideLayout" Target="../slideLayouts/slideLayout9.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image" Target="../media/image25.png"/><Relationship Id="rId1" Type="http://schemas.openxmlformats.org/officeDocument/2006/relationships/slideLayout" Target="../slideLayouts/slideLayout6.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18.xml.rels><?xml version="1.0" encoding="UTF-8" standalone="yes"?>
<Relationships xmlns="http://schemas.openxmlformats.org/package/2006/relationships"><Relationship Id="rId8" Type="http://schemas.microsoft.com/office/2007/relationships/diagramDrawing" Target="../diagrams/drawing21.xml"/><Relationship Id="rId3" Type="http://schemas.openxmlformats.org/officeDocument/2006/relationships/image" Target="../media/image26.png"/><Relationship Id="rId7" Type="http://schemas.openxmlformats.org/officeDocument/2006/relationships/diagramColors" Target="../diagrams/colors21.xml"/><Relationship Id="rId2" Type="http://schemas.openxmlformats.org/officeDocument/2006/relationships/hyperlink" Target="https://wordwall.net/fr/resource/870980/francese/les-aliments-et-les-boissons" TargetMode="External"/><Relationship Id="rId1" Type="http://schemas.openxmlformats.org/officeDocument/2006/relationships/slideLayout" Target="../slideLayouts/slideLayout9.xml"/><Relationship Id="rId6" Type="http://schemas.openxmlformats.org/officeDocument/2006/relationships/diagramQuickStyle" Target="../diagrams/quickStyle21.xml"/><Relationship Id="rId5" Type="http://schemas.openxmlformats.org/officeDocument/2006/relationships/diagramLayout" Target="../diagrams/layout21.xml"/><Relationship Id="rId4" Type="http://schemas.openxmlformats.org/officeDocument/2006/relationships/diagramData" Target="../diagrams/data21.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image" Target="../media/image27.png"/><Relationship Id="rId1" Type="http://schemas.openxmlformats.org/officeDocument/2006/relationships/slideLayout" Target="../slideLayouts/slideLayout9.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4.jpeg"/><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8" Type="http://schemas.openxmlformats.org/officeDocument/2006/relationships/diagramLayout" Target="../diagrams/layout23.xml"/><Relationship Id="rId3" Type="http://schemas.openxmlformats.org/officeDocument/2006/relationships/slideLayout" Target="../slideLayouts/slideLayout9.xml"/><Relationship Id="rId7" Type="http://schemas.openxmlformats.org/officeDocument/2006/relationships/diagramData" Target="../diagrams/data23.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15.gif"/><Relationship Id="rId11" Type="http://schemas.microsoft.com/office/2007/relationships/diagramDrawing" Target="../diagrams/drawing23.xml"/><Relationship Id="rId5" Type="http://schemas.openxmlformats.org/officeDocument/2006/relationships/image" Target="../media/image29.png"/><Relationship Id="rId10" Type="http://schemas.openxmlformats.org/officeDocument/2006/relationships/diagramColors" Target="../diagrams/colors23.xml"/><Relationship Id="rId4" Type="http://schemas.openxmlformats.org/officeDocument/2006/relationships/image" Target="../media/image28.png"/><Relationship Id="rId9" Type="http://schemas.openxmlformats.org/officeDocument/2006/relationships/diagramQuickStyle" Target="../diagrams/quickStyle23.xml"/></Relationships>
</file>

<file path=ppt/slides/_rels/slide21.xml.rels><?xml version="1.0" encoding="UTF-8" standalone="yes"?>
<Relationships xmlns="http://schemas.openxmlformats.org/package/2006/relationships"><Relationship Id="rId8" Type="http://schemas.openxmlformats.org/officeDocument/2006/relationships/image" Target="../media/image15.gif"/><Relationship Id="rId13" Type="http://schemas.microsoft.com/office/2007/relationships/diagramDrawing" Target="../diagrams/drawing24.xml"/><Relationship Id="rId3" Type="http://schemas.microsoft.com/office/2007/relationships/media" Target="../media/media4.mp3"/><Relationship Id="rId7" Type="http://schemas.openxmlformats.org/officeDocument/2006/relationships/image" Target="../media/image29.png"/><Relationship Id="rId12" Type="http://schemas.openxmlformats.org/officeDocument/2006/relationships/diagramColors" Target="../diagrams/colors24.xm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28.png"/><Relationship Id="rId11" Type="http://schemas.openxmlformats.org/officeDocument/2006/relationships/diagramQuickStyle" Target="../diagrams/quickStyle24.xml"/><Relationship Id="rId5" Type="http://schemas.openxmlformats.org/officeDocument/2006/relationships/slideLayout" Target="../slideLayouts/slideLayout9.xml"/><Relationship Id="rId10" Type="http://schemas.openxmlformats.org/officeDocument/2006/relationships/diagramLayout" Target="../diagrams/layout24.xml"/><Relationship Id="rId4" Type="http://schemas.openxmlformats.org/officeDocument/2006/relationships/audio" Target="../media/media4.mp3"/><Relationship Id="rId9" Type="http://schemas.openxmlformats.org/officeDocument/2006/relationships/diagramData" Target="../diagrams/data24.xml"/></Relationships>
</file>

<file path=ppt/slides/_rels/slide22.xml.rels><?xml version="1.0" encoding="UTF-8" standalone="yes"?>
<Relationships xmlns="http://schemas.openxmlformats.org/package/2006/relationships"><Relationship Id="rId8" Type="http://schemas.microsoft.com/office/2007/relationships/diagramDrawing" Target="../diagrams/drawing25.xml"/><Relationship Id="rId3" Type="http://schemas.openxmlformats.org/officeDocument/2006/relationships/image" Target="../media/image31.png"/><Relationship Id="rId7" Type="http://schemas.openxmlformats.org/officeDocument/2006/relationships/diagramColors" Target="../diagrams/colors25.xml"/><Relationship Id="rId2" Type="http://schemas.openxmlformats.org/officeDocument/2006/relationships/image" Target="../media/image30.png"/><Relationship Id="rId1" Type="http://schemas.openxmlformats.org/officeDocument/2006/relationships/slideLayout" Target="../slideLayouts/slideLayout9.xml"/><Relationship Id="rId6" Type="http://schemas.openxmlformats.org/officeDocument/2006/relationships/diagramQuickStyle" Target="../diagrams/quickStyle25.xml"/><Relationship Id="rId5" Type="http://schemas.openxmlformats.org/officeDocument/2006/relationships/diagramLayout" Target="../diagrams/layout25.xml"/><Relationship Id="rId4" Type="http://schemas.openxmlformats.org/officeDocument/2006/relationships/diagramData" Target="../diagrams/data25.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image" Target="../media/image32.png"/><Relationship Id="rId1" Type="http://schemas.openxmlformats.org/officeDocument/2006/relationships/slideLayout" Target="../slideLayouts/slideLayout9.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image" Target="../media/image33.png"/><Relationship Id="rId1" Type="http://schemas.openxmlformats.org/officeDocument/2006/relationships/slideLayout" Target="../slideLayouts/slideLayout9.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25.xml.rels><?xml version="1.0" encoding="UTF-8" standalone="yes"?>
<Relationships xmlns="http://schemas.openxmlformats.org/package/2006/relationships"><Relationship Id="rId8" Type="http://schemas.openxmlformats.org/officeDocument/2006/relationships/diagramQuickStyle" Target="../diagrams/quickStyle28.xml"/><Relationship Id="rId3" Type="http://schemas.openxmlformats.org/officeDocument/2006/relationships/hyperlink" Target="https://dashboard.blooket.com/set/600ea998417ccd00189916b8" TargetMode="External"/><Relationship Id="rId7" Type="http://schemas.openxmlformats.org/officeDocument/2006/relationships/diagramLayout" Target="../diagrams/layout28.xml"/><Relationship Id="rId2" Type="http://schemas.openxmlformats.org/officeDocument/2006/relationships/image" Target="../media/image34.jpeg"/><Relationship Id="rId1" Type="http://schemas.openxmlformats.org/officeDocument/2006/relationships/slideLayout" Target="../slideLayouts/slideLayout19.xml"/><Relationship Id="rId6" Type="http://schemas.openxmlformats.org/officeDocument/2006/relationships/diagramData" Target="../diagrams/data28.xml"/><Relationship Id="rId5" Type="http://schemas.openxmlformats.org/officeDocument/2006/relationships/hyperlink" Target="https://create.kahoot.it/details/1e1407f8-53ac-4de7-a0f8-bca2f1761cba" TargetMode="External"/><Relationship Id="rId10" Type="http://schemas.microsoft.com/office/2007/relationships/diagramDrawing" Target="../diagrams/drawing28.xml"/><Relationship Id="rId4" Type="http://schemas.openxmlformats.org/officeDocument/2006/relationships/hyperlink" Target="https://create.kahoot.it/details/3c411a8d-8213-4164-9df1-76b4b638fcf5" TargetMode="External"/><Relationship Id="rId9" Type="http://schemas.openxmlformats.org/officeDocument/2006/relationships/diagramColors" Target="../diagrams/colors28.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29.xml"/><Relationship Id="rId2" Type="http://schemas.openxmlformats.org/officeDocument/2006/relationships/diagramData" Target="../diagrams/data29.xml"/><Relationship Id="rId1" Type="http://schemas.openxmlformats.org/officeDocument/2006/relationships/slideLayout" Target="../slideLayouts/slideLayout9.xml"/><Relationship Id="rId6" Type="http://schemas.microsoft.com/office/2007/relationships/diagramDrawing" Target="../diagrams/drawing29.xml"/><Relationship Id="rId5" Type="http://schemas.openxmlformats.org/officeDocument/2006/relationships/diagramColors" Target="../diagrams/colors29.xml"/><Relationship Id="rId4" Type="http://schemas.openxmlformats.org/officeDocument/2006/relationships/diagramQuickStyle" Target="../diagrams/quickStyle29.xml"/></Relationships>
</file>

<file path=ppt/slides/_rels/slide27.xml.rels><?xml version="1.0" encoding="UTF-8" standalone="yes"?>
<Relationships xmlns="http://schemas.openxmlformats.org/package/2006/relationships"><Relationship Id="rId8" Type="http://schemas.microsoft.com/office/2007/relationships/diagramDrawing" Target="../diagrams/drawing30.xml"/><Relationship Id="rId3" Type="http://schemas.openxmlformats.org/officeDocument/2006/relationships/image" Target="../media/image36.png"/><Relationship Id="rId7" Type="http://schemas.openxmlformats.org/officeDocument/2006/relationships/diagramColors" Target="../diagrams/colors30.xml"/><Relationship Id="rId2" Type="http://schemas.openxmlformats.org/officeDocument/2006/relationships/image" Target="../media/image35.jpeg"/><Relationship Id="rId1" Type="http://schemas.openxmlformats.org/officeDocument/2006/relationships/slideLayout" Target="../slideLayouts/slideLayout9.xml"/><Relationship Id="rId6" Type="http://schemas.openxmlformats.org/officeDocument/2006/relationships/diagramQuickStyle" Target="../diagrams/quickStyle30.xml"/><Relationship Id="rId5" Type="http://schemas.openxmlformats.org/officeDocument/2006/relationships/diagramLayout" Target="../diagrams/layout30.xml"/><Relationship Id="rId4" Type="http://schemas.openxmlformats.org/officeDocument/2006/relationships/diagramData" Target="../diagrams/data30.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image" Target="../media/image25.png"/><Relationship Id="rId1" Type="http://schemas.openxmlformats.org/officeDocument/2006/relationships/slideLayout" Target="../slideLayouts/slideLayout6.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29.xml.rels><?xml version="1.0" encoding="UTF-8" standalone="yes"?>
<Relationships xmlns="http://schemas.openxmlformats.org/package/2006/relationships"><Relationship Id="rId8" Type="http://schemas.openxmlformats.org/officeDocument/2006/relationships/diagramQuickStyle" Target="../diagrams/quickStyle32.xml"/><Relationship Id="rId3" Type="http://schemas.openxmlformats.org/officeDocument/2006/relationships/notesSlide" Target="../notesSlides/notesSlide10.xml"/><Relationship Id="rId7" Type="http://schemas.openxmlformats.org/officeDocument/2006/relationships/diagramLayout" Target="../diagrams/layout32.xml"/><Relationship Id="rId2" Type="http://schemas.openxmlformats.org/officeDocument/2006/relationships/slideLayout" Target="../slideLayouts/slideLayout6.xml"/><Relationship Id="rId1" Type="http://schemas.openxmlformats.org/officeDocument/2006/relationships/video" Target="https://www.youtube.com/embed/aSwwfj0JTJU?feature=oembed" TargetMode="External"/><Relationship Id="rId6" Type="http://schemas.openxmlformats.org/officeDocument/2006/relationships/diagramData" Target="../diagrams/data32.xml"/><Relationship Id="rId5" Type="http://schemas.openxmlformats.org/officeDocument/2006/relationships/image" Target="../media/image7.png"/><Relationship Id="rId10" Type="http://schemas.microsoft.com/office/2007/relationships/diagramDrawing" Target="../diagrams/drawing32.xml"/><Relationship Id="rId4" Type="http://schemas.openxmlformats.org/officeDocument/2006/relationships/image" Target="../media/image6.jpeg"/><Relationship Id="rId9" Type="http://schemas.openxmlformats.org/officeDocument/2006/relationships/diagramColors" Target="../diagrams/colors32.xml"/></Relationships>
</file>

<file path=ppt/slides/_rels/slide3.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notesSlide" Target="../notesSlides/notesSlide1.xml"/><Relationship Id="rId7" Type="http://schemas.openxmlformats.org/officeDocument/2006/relationships/diagramQuickStyle" Target="../diagrams/quickStyle2.xml"/><Relationship Id="rId2" Type="http://schemas.openxmlformats.org/officeDocument/2006/relationships/slideLayout" Target="../slideLayouts/slideLayout4.xml"/><Relationship Id="rId1" Type="http://schemas.openxmlformats.org/officeDocument/2006/relationships/video" Target="https://www.youtube.com/embed/3RrNXsKwiTI?feature=oembed" TargetMode="Externa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5.jpeg"/><Relationship Id="rId9" Type="http://schemas.microsoft.com/office/2007/relationships/diagramDrawing" Target="../diagrams/drawing2.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33.xml"/><Relationship Id="rId7" Type="http://schemas.microsoft.com/office/2007/relationships/diagramDrawing" Target="../diagrams/drawing33.xml"/><Relationship Id="rId2" Type="http://schemas.openxmlformats.org/officeDocument/2006/relationships/image" Target="../media/image15.gif"/><Relationship Id="rId1" Type="http://schemas.openxmlformats.org/officeDocument/2006/relationships/slideLayout" Target="../slideLayouts/slideLayout6.xml"/><Relationship Id="rId6" Type="http://schemas.openxmlformats.org/officeDocument/2006/relationships/diagramColors" Target="../diagrams/colors33.xml"/><Relationship Id="rId5" Type="http://schemas.openxmlformats.org/officeDocument/2006/relationships/diagramQuickStyle" Target="../diagrams/quickStyle33.xml"/><Relationship Id="rId4" Type="http://schemas.openxmlformats.org/officeDocument/2006/relationships/diagramLayout" Target="../diagrams/layout33.xml"/></Relationships>
</file>

<file path=ppt/slides/_rels/slide31.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diagramData" Target="../diagrams/data34.xml"/><Relationship Id="rId7" Type="http://schemas.microsoft.com/office/2007/relationships/diagramDrawing" Target="../diagrams/drawing34.xml"/><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diagramColors" Target="../diagrams/colors34.xml"/><Relationship Id="rId5" Type="http://schemas.openxmlformats.org/officeDocument/2006/relationships/diagramQuickStyle" Target="../diagrams/quickStyle34.xml"/><Relationship Id="rId10" Type="http://schemas.openxmlformats.org/officeDocument/2006/relationships/hyperlink" Target="https://www.flickr.com/photos/38299630@N05/21683240124" TargetMode="External"/><Relationship Id="rId4" Type="http://schemas.openxmlformats.org/officeDocument/2006/relationships/diagramLayout" Target="../diagrams/layout34.xml"/><Relationship Id="rId9" Type="http://schemas.openxmlformats.org/officeDocument/2006/relationships/image" Target="../media/image14.jpg"/></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35.xml"/><Relationship Id="rId7" Type="http://schemas.microsoft.com/office/2007/relationships/diagramDrawing" Target="../diagrams/drawing35.xml"/><Relationship Id="rId2" Type="http://schemas.openxmlformats.org/officeDocument/2006/relationships/image" Target="../media/image37.png"/><Relationship Id="rId1" Type="http://schemas.openxmlformats.org/officeDocument/2006/relationships/slideLayout" Target="../slideLayouts/slideLayout6.xml"/><Relationship Id="rId6" Type="http://schemas.openxmlformats.org/officeDocument/2006/relationships/diagramColors" Target="../diagrams/colors35.xml"/><Relationship Id="rId5" Type="http://schemas.openxmlformats.org/officeDocument/2006/relationships/diagramQuickStyle" Target="../diagrams/quickStyle35.xml"/><Relationship Id="rId4" Type="http://schemas.openxmlformats.org/officeDocument/2006/relationships/diagramLayout" Target="../diagrams/layout35.xml"/></Relationships>
</file>

<file path=ppt/slides/_rels/slide33.xml.rels><?xml version="1.0" encoding="UTF-8" standalone="yes"?>
<Relationships xmlns="http://schemas.openxmlformats.org/package/2006/relationships"><Relationship Id="rId8" Type="http://schemas.openxmlformats.org/officeDocument/2006/relationships/diagramColors" Target="../diagrams/colors36.xml"/><Relationship Id="rId3" Type="http://schemas.openxmlformats.org/officeDocument/2006/relationships/slideLayout" Target="../slideLayouts/slideLayout6.xml"/><Relationship Id="rId7" Type="http://schemas.openxmlformats.org/officeDocument/2006/relationships/diagramQuickStyle" Target="../diagrams/quickStyle36.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diagramLayout" Target="../diagrams/layout36.xml"/><Relationship Id="rId5" Type="http://schemas.openxmlformats.org/officeDocument/2006/relationships/diagramData" Target="../diagrams/data36.xml"/><Relationship Id="rId4" Type="http://schemas.openxmlformats.org/officeDocument/2006/relationships/image" Target="../media/image22.png"/><Relationship Id="rId9" Type="http://schemas.microsoft.com/office/2007/relationships/diagramDrawing" Target="../diagrams/drawing36.xml"/></Relationships>
</file>

<file path=ppt/slides/_rels/slide34.xml.rels><?xml version="1.0" encoding="UTF-8" standalone="yes"?>
<Relationships xmlns="http://schemas.openxmlformats.org/package/2006/relationships"><Relationship Id="rId8" Type="http://schemas.microsoft.com/office/2007/relationships/diagramDrawing" Target="../diagrams/drawing37.xml"/><Relationship Id="rId3" Type="http://schemas.openxmlformats.org/officeDocument/2006/relationships/image" Target="../media/image15.gif"/><Relationship Id="rId7" Type="http://schemas.openxmlformats.org/officeDocument/2006/relationships/diagramColors" Target="../diagrams/colors37.xml"/><Relationship Id="rId2" Type="http://schemas.openxmlformats.org/officeDocument/2006/relationships/image" Target="../media/image38.png"/><Relationship Id="rId1" Type="http://schemas.openxmlformats.org/officeDocument/2006/relationships/slideLayout" Target="../slideLayouts/slideLayout6.xml"/><Relationship Id="rId6" Type="http://schemas.openxmlformats.org/officeDocument/2006/relationships/diagramQuickStyle" Target="../diagrams/quickStyle37.xml"/><Relationship Id="rId5" Type="http://schemas.openxmlformats.org/officeDocument/2006/relationships/diagramLayout" Target="../diagrams/layout37.xml"/><Relationship Id="rId4" Type="http://schemas.openxmlformats.org/officeDocument/2006/relationships/diagramData" Target="../diagrams/data37.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38.xml"/><Relationship Id="rId7" Type="http://schemas.microsoft.com/office/2007/relationships/diagramDrawing" Target="../diagrams/drawing38.xml"/><Relationship Id="rId2" Type="http://schemas.openxmlformats.org/officeDocument/2006/relationships/image" Target="../media/image39.png"/><Relationship Id="rId1" Type="http://schemas.openxmlformats.org/officeDocument/2006/relationships/slideLayout" Target="../slideLayouts/slideLayout6.xml"/><Relationship Id="rId6" Type="http://schemas.openxmlformats.org/officeDocument/2006/relationships/diagramColors" Target="../diagrams/colors38.xml"/><Relationship Id="rId5" Type="http://schemas.openxmlformats.org/officeDocument/2006/relationships/diagramQuickStyle" Target="../diagrams/quickStyle38.xml"/><Relationship Id="rId4" Type="http://schemas.openxmlformats.org/officeDocument/2006/relationships/diagramLayout" Target="../diagrams/layout38.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39.xml"/><Relationship Id="rId7" Type="http://schemas.microsoft.com/office/2007/relationships/diagramDrawing" Target="../diagrams/drawing39.xml"/><Relationship Id="rId2" Type="http://schemas.openxmlformats.org/officeDocument/2006/relationships/image" Target="../media/image40.png"/><Relationship Id="rId1" Type="http://schemas.openxmlformats.org/officeDocument/2006/relationships/slideLayout" Target="../slideLayouts/slideLayout7.xml"/><Relationship Id="rId6" Type="http://schemas.openxmlformats.org/officeDocument/2006/relationships/diagramColors" Target="../diagrams/colors39.xml"/><Relationship Id="rId5" Type="http://schemas.openxmlformats.org/officeDocument/2006/relationships/diagramQuickStyle" Target="../diagrams/quickStyle39.xml"/><Relationship Id="rId4" Type="http://schemas.openxmlformats.org/officeDocument/2006/relationships/diagramLayout" Target="../diagrams/layout39.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40.xml"/><Relationship Id="rId7" Type="http://schemas.microsoft.com/office/2007/relationships/diagramDrawing" Target="../diagrams/drawing40.xml"/><Relationship Id="rId2" Type="http://schemas.openxmlformats.org/officeDocument/2006/relationships/image" Target="../media/image41.png"/><Relationship Id="rId1" Type="http://schemas.openxmlformats.org/officeDocument/2006/relationships/slideLayout" Target="../slideLayouts/slideLayout6.xml"/><Relationship Id="rId6" Type="http://schemas.openxmlformats.org/officeDocument/2006/relationships/diagramColors" Target="../diagrams/colors40.xml"/><Relationship Id="rId5" Type="http://schemas.openxmlformats.org/officeDocument/2006/relationships/diagramQuickStyle" Target="../diagrams/quickStyle40.xml"/><Relationship Id="rId4" Type="http://schemas.openxmlformats.org/officeDocument/2006/relationships/diagramLayout" Target="../diagrams/layout40.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41.xml"/><Relationship Id="rId7" Type="http://schemas.microsoft.com/office/2007/relationships/diagramDrawing" Target="../diagrams/drawing41.xml"/><Relationship Id="rId2" Type="http://schemas.openxmlformats.org/officeDocument/2006/relationships/image" Target="../media/image42.png"/><Relationship Id="rId1" Type="http://schemas.openxmlformats.org/officeDocument/2006/relationships/slideLayout" Target="../slideLayouts/slideLayout7.xml"/><Relationship Id="rId6" Type="http://schemas.openxmlformats.org/officeDocument/2006/relationships/diagramColors" Target="../diagrams/colors41.xml"/><Relationship Id="rId5" Type="http://schemas.openxmlformats.org/officeDocument/2006/relationships/diagramQuickStyle" Target="../diagrams/quickStyle41.xml"/><Relationship Id="rId4" Type="http://schemas.openxmlformats.org/officeDocument/2006/relationships/diagramLayout" Target="../diagrams/layout41.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42.xml"/><Relationship Id="rId2" Type="http://schemas.openxmlformats.org/officeDocument/2006/relationships/diagramData" Target="../diagrams/data42.xml"/><Relationship Id="rId1" Type="http://schemas.openxmlformats.org/officeDocument/2006/relationships/slideLayout" Target="../slideLayouts/slideLayout7.xml"/><Relationship Id="rId6" Type="http://schemas.microsoft.com/office/2007/relationships/diagramDrawing" Target="../diagrams/drawing42.xml"/><Relationship Id="rId5" Type="http://schemas.openxmlformats.org/officeDocument/2006/relationships/diagramColors" Target="../diagrams/colors42.xml"/><Relationship Id="rId4" Type="http://schemas.openxmlformats.org/officeDocument/2006/relationships/diagramQuickStyle" Target="../diagrams/quickStyle42.xml"/></Relationships>
</file>

<file path=ppt/slides/_rels/slide4.xml.rels><?xml version="1.0" encoding="UTF-8" standalone="yes"?>
<Relationships xmlns="http://schemas.openxmlformats.org/package/2006/relationships"><Relationship Id="rId8" Type="http://schemas.openxmlformats.org/officeDocument/2006/relationships/diagramQuickStyle" Target="../diagrams/quickStyle3.xml"/><Relationship Id="rId3" Type="http://schemas.openxmlformats.org/officeDocument/2006/relationships/notesSlide" Target="../notesSlides/notesSlide2.xml"/><Relationship Id="rId7" Type="http://schemas.openxmlformats.org/officeDocument/2006/relationships/diagramLayout" Target="../diagrams/layout3.xml"/><Relationship Id="rId2" Type="http://schemas.openxmlformats.org/officeDocument/2006/relationships/slideLayout" Target="../slideLayouts/slideLayout4.xml"/><Relationship Id="rId1" Type="http://schemas.openxmlformats.org/officeDocument/2006/relationships/video" Target="https://www.youtube.com/embed/aSwwfj0JTJU?feature=oembed" TargetMode="External"/><Relationship Id="rId6" Type="http://schemas.openxmlformats.org/officeDocument/2006/relationships/diagramData" Target="../diagrams/data3.xml"/><Relationship Id="rId5" Type="http://schemas.openxmlformats.org/officeDocument/2006/relationships/image" Target="../media/image7.png"/><Relationship Id="rId10" Type="http://schemas.microsoft.com/office/2007/relationships/diagramDrawing" Target="../diagrams/drawing3.xml"/><Relationship Id="rId4" Type="http://schemas.openxmlformats.org/officeDocument/2006/relationships/image" Target="../media/image6.jpeg"/><Relationship Id="rId9" Type="http://schemas.openxmlformats.org/officeDocument/2006/relationships/diagramColors" Target="../diagrams/colors3.xml"/></Relationships>
</file>

<file path=ppt/slides/_rels/slide40.xml.rels><?xml version="1.0" encoding="UTF-8" standalone="yes"?>
<Relationships xmlns="http://schemas.openxmlformats.org/package/2006/relationships"><Relationship Id="rId8" Type="http://schemas.microsoft.com/office/2007/relationships/diagramDrawing" Target="../diagrams/drawing43.xml"/><Relationship Id="rId3" Type="http://schemas.openxmlformats.org/officeDocument/2006/relationships/image" Target="../media/image43.gif"/><Relationship Id="rId7" Type="http://schemas.openxmlformats.org/officeDocument/2006/relationships/diagramColors" Target="../diagrams/colors43.xml"/><Relationship Id="rId2" Type="http://schemas.openxmlformats.org/officeDocument/2006/relationships/hyperlink" Target="https://play.kahoot.it/v2/?quizId=91c12ef9-4a53-4aba-984d-f71b7f7833b4" TargetMode="External"/><Relationship Id="rId1" Type="http://schemas.openxmlformats.org/officeDocument/2006/relationships/slideLayout" Target="../slideLayouts/slideLayout6.xml"/><Relationship Id="rId6" Type="http://schemas.openxmlformats.org/officeDocument/2006/relationships/diagramQuickStyle" Target="../diagrams/quickStyle43.xml"/><Relationship Id="rId5" Type="http://schemas.openxmlformats.org/officeDocument/2006/relationships/diagramLayout" Target="../diagrams/layout43.xml"/><Relationship Id="rId4" Type="http://schemas.openxmlformats.org/officeDocument/2006/relationships/diagramData" Target="../diagrams/data43.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44.xml"/><Relationship Id="rId7" Type="http://schemas.microsoft.com/office/2007/relationships/diagramDrawing" Target="../diagrams/drawing44.xml"/><Relationship Id="rId2" Type="http://schemas.openxmlformats.org/officeDocument/2006/relationships/image" Target="../media/image37.png"/><Relationship Id="rId1" Type="http://schemas.openxmlformats.org/officeDocument/2006/relationships/slideLayout" Target="../slideLayouts/slideLayout6.xml"/><Relationship Id="rId6" Type="http://schemas.openxmlformats.org/officeDocument/2006/relationships/diagramColors" Target="../diagrams/colors44.xml"/><Relationship Id="rId5" Type="http://schemas.openxmlformats.org/officeDocument/2006/relationships/diagramQuickStyle" Target="../diagrams/quickStyle44.xml"/><Relationship Id="rId4" Type="http://schemas.openxmlformats.org/officeDocument/2006/relationships/diagramLayout" Target="../diagrams/layout44.xml"/></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45.xml"/><Relationship Id="rId7" Type="http://schemas.microsoft.com/office/2007/relationships/diagramDrawing" Target="../diagrams/drawing45.xml"/><Relationship Id="rId2" Type="http://schemas.openxmlformats.org/officeDocument/2006/relationships/image" Target="../media/image15.gif"/><Relationship Id="rId1" Type="http://schemas.openxmlformats.org/officeDocument/2006/relationships/slideLayout" Target="../slideLayouts/slideLayout6.xml"/><Relationship Id="rId6" Type="http://schemas.openxmlformats.org/officeDocument/2006/relationships/diagramColors" Target="../diagrams/colors45.xml"/><Relationship Id="rId5" Type="http://schemas.openxmlformats.org/officeDocument/2006/relationships/diagramQuickStyle" Target="../diagrams/quickStyle45.xml"/><Relationship Id="rId4" Type="http://schemas.openxmlformats.org/officeDocument/2006/relationships/diagramLayout" Target="../diagrams/layout45.xml"/></Relationships>
</file>

<file path=ppt/slides/_rels/slide4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diagramData" Target="../diagrams/data46.xml"/><Relationship Id="rId7" Type="http://schemas.microsoft.com/office/2007/relationships/diagramDrawing" Target="../diagrams/drawing46.xml"/><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diagramColors" Target="../diagrams/colors46.xml"/><Relationship Id="rId5" Type="http://schemas.openxmlformats.org/officeDocument/2006/relationships/diagramQuickStyle" Target="../diagrams/quickStyle46.xml"/><Relationship Id="rId10" Type="http://schemas.openxmlformats.org/officeDocument/2006/relationships/hyperlink" Target="https://www.flickr.com/photos/38299630@N05/21683240124" TargetMode="External"/><Relationship Id="rId4" Type="http://schemas.openxmlformats.org/officeDocument/2006/relationships/diagramLayout" Target="../diagrams/layout46.xml"/><Relationship Id="rId9" Type="http://schemas.openxmlformats.org/officeDocument/2006/relationships/image" Target="../media/image14.jpg"/></Relationships>
</file>

<file path=ppt/slides/_rels/slide44.xml.rels><?xml version="1.0" encoding="UTF-8" standalone="yes"?>
<Relationships xmlns="http://schemas.openxmlformats.org/package/2006/relationships"><Relationship Id="rId8" Type="http://schemas.openxmlformats.org/officeDocument/2006/relationships/diagramColors" Target="../diagrams/colors47.xml"/><Relationship Id="rId3" Type="http://schemas.openxmlformats.org/officeDocument/2006/relationships/slideLayout" Target="../slideLayouts/slideLayout6.xml"/><Relationship Id="rId7" Type="http://schemas.openxmlformats.org/officeDocument/2006/relationships/diagramQuickStyle" Target="../diagrams/quickStyle47.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diagramLayout" Target="../diagrams/layout47.xml"/><Relationship Id="rId5" Type="http://schemas.openxmlformats.org/officeDocument/2006/relationships/diagramData" Target="../diagrams/data47.xml"/><Relationship Id="rId4" Type="http://schemas.openxmlformats.org/officeDocument/2006/relationships/image" Target="../media/image22.png"/><Relationship Id="rId9" Type="http://schemas.microsoft.com/office/2007/relationships/diagramDrawing" Target="../diagrams/drawing47.xml"/></Relationships>
</file>

<file path=ppt/slides/_rels/slide45.xml.rels><?xml version="1.0" encoding="UTF-8" standalone="yes"?>
<Relationships xmlns="http://schemas.openxmlformats.org/package/2006/relationships"><Relationship Id="rId3" Type="http://schemas.openxmlformats.org/officeDocument/2006/relationships/diagramData" Target="../diagrams/data48.xml"/><Relationship Id="rId7" Type="http://schemas.microsoft.com/office/2007/relationships/diagramDrawing" Target="../diagrams/drawing48.xml"/><Relationship Id="rId2" Type="http://schemas.openxmlformats.org/officeDocument/2006/relationships/hyperlink" Target="https://create.kahoot.it/details/2dc5845a-5fa6-4a4d-b7e9-8a6c930e406a" TargetMode="External"/><Relationship Id="rId1" Type="http://schemas.openxmlformats.org/officeDocument/2006/relationships/slideLayout" Target="../slideLayouts/slideLayout7.xml"/><Relationship Id="rId6" Type="http://schemas.openxmlformats.org/officeDocument/2006/relationships/diagramColors" Target="../diagrams/colors48.xml"/><Relationship Id="rId5" Type="http://schemas.openxmlformats.org/officeDocument/2006/relationships/diagramQuickStyle" Target="../diagrams/quickStyle48.xml"/><Relationship Id="rId4" Type="http://schemas.openxmlformats.org/officeDocument/2006/relationships/diagramLayout" Target="../diagrams/layout48.xml"/></Relationships>
</file>

<file path=ppt/slides/_rels/slide46.xml.rels><?xml version="1.0" encoding="UTF-8" standalone="yes"?>
<Relationships xmlns="http://schemas.openxmlformats.org/package/2006/relationships"><Relationship Id="rId8" Type="http://schemas.microsoft.com/office/2007/relationships/diagramDrawing" Target="../diagrams/drawing49.xml"/><Relationship Id="rId3" Type="http://schemas.openxmlformats.org/officeDocument/2006/relationships/image" Target="../media/image15.gif"/><Relationship Id="rId7" Type="http://schemas.openxmlformats.org/officeDocument/2006/relationships/diagramColors" Target="../diagrams/colors49.xml"/><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diagramQuickStyle" Target="../diagrams/quickStyle49.xml"/><Relationship Id="rId5" Type="http://schemas.openxmlformats.org/officeDocument/2006/relationships/diagramLayout" Target="../diagrams/layout49.xml"/><Relationship Id="rId4" Type="http://schemas.openxmlformats.org/officeDocument/2006/relationships/diagramData" Target="../diagrams/data49.xml"/></Relationships>
</file>

<file path=ppt/slides/_rels/slide47.xml.rels><?xml version="1.0" encoding="UTF-8" standalone="yes"?>
<Relationships xmlns="http://schemas.openxmlformats.org/package/2006/relationships"><Relationship Id="rId8" Type="http://schemas.microsoft.com/office/2007/relationships/diagramDrawing" Target="../diagrams/drawing50.xml"/><Relationship Id="rId3" Type="http://schemas.openxmlformats.org/officeDocument/2006/relationships/image" Target="../media/image15.gif"/><Relationship Id="rId7" Type="http://schemas.openxmlformats.org/officeDocument/2006/relationships/diagramColors" Target="../diagrams/colors50.xml"/><Relationship Id="rId2" Type="http://schemas.openxmlformats.org/officeDocument/2006/relationships/notesSlide" Target="../notesSlides/notesSlide14.xml"/><Relationship Id="rId1" Type="http://schemas.openxmlformats.org/officeDocument/2006/relationships/slideLayout" Target="../slideLayouts/slideLayout6.xml"/><Relationship Id="rId6" Type="http://schemas.openxmlformats.org/officeDocument/2006/relationships/diagramQuickStyle" Target="../diagrams/quickStyle50.xml"/><Relationship Id="rId5" Type="http://schemas.openxmlformats.org/officeDocument/2006/relationships/diagramLayout" Target="../diagrams/layout50.xml"/><Relationship Id="rId4" Type="http://schemas.openxmlformats.org/officeDocument/2006/relationships/diagramData" Target="../diagrams/data50.xml"/></Relationships>
</file>

<file path=ppt/slides/_rels/slide48.xml.rels><?xml version="1.0" encoding="UTF-8" standalone="yes"?>
<Relationships xmlns="http://schemas.openxmlformats.org/package/2006/relationships"><Relationship Id="rId3" Type="http://schemas.openxmlformats.org/officeDocument/2006/relationships/diagramData" Target="../diagrams/data51.xml"/><Relationship Id="rId7" Type="http://schemas.microsoft.com/office/2007/relationships/diagramDrawing" Target="../diagrams/drawing51.xml"/><Relationship Id="rId2" Type="http://schemas.openxmlformats.org/officeDocument/2006/relationships/image" Target="../media/image44.png"/><Relationship Id="rId1" Type="http://schemas.openxmlformats.org/officeDocument/2006/relationships/slideLayout" Target="../slideLayouts/slideLayout6.xml"/><Relationship Id="rId6" Type="http://schemas.openxmlformats.org/officeDocument/2006/relationships/diagramColors" Target="../diagrams/colors51.xml"/><Relationship Id="rId5" Type="http://schemas.openxmlformats.org/officeDocument/2006/relationships/diagramQuickStyle" Target="../diagrams/quickStyle51.xml"/><Relationship Id="rId4" Type="http://schemas.openxmlformats.org/officeDocument/2006/relationships/diagramLayout" Target="../diagrams/layout51.xml"/></Relationships>
</file>

<file path=ppt/slides/_rels/slide49.xml.rels><?xml version="1.0" encoding="UTF-8" standalone="yes"?>
<Relationships xmlns="http://schemas.openxmlformats.org/package/2006/relationships"><Relationship Id="rId8" Type="http://schemas.microsoft.com/office/2007/relationships/diagramDrawing" Target="../diagrams/drawing52.xml"/><Relationship Id="rId3" Type="http://schemas.openxmlformats.org/officeDocument/2006/relationships/image" Target="../media/image46.gif"/><Relationship Id="rId7" Type="http://schemas.openxmlformats.org/officeDocument/2006/relationships/diagramColors" Target="../diagrams/colors52.xml"/><Relationship Id="rId2" Type="http://schemas.openxmlformats.org/officeDocument/2006/relationships/image" Target="../media/image45.jpeg"/><Relationship Id="rId1" Type="http://schemas.openxmlformats.org/officeDocument/2006/relationships/slideLayout" Target="../slideLayouts/slideLayout6.xml"/><Relationship Id="rId6" Type="http://schemas.openxmlformats.org/officeDocument/2006/relationships/diagramQuickStyle" Target="../diagrams/quickStyle52.xml"/><Relationship Id="rId5" Type="http://schemas.openxmlformats.org/officeDocument/2006/relationships/diagramLayout" Target="../diagrams/layout52.xml"/><Relationship Id="rId4" Type="http://schemas.openxmlformats.org/officeDocument/2006/relationships/diagramData" Target="../diagrams/data52.xml"/></Relationships>
</file>

<file path=ppt/slides/_rels/slide5.xml.rels><?xml version="1.0" encoding="UTF-8" standalone="yes"?>
<Relationships xmlns="http://schemas.openxmlformats.org/package/2006/relationships"><Relationship Id="rId8" Type="http://schemas.openxmlformats.org/officeDocument/2006/relationships/diagramQuickStyle" Target="../diagrams/quickStyle4.xml"/><Relationship Id="rId3" Type="http://schemas.openxmlformats.org/officeDocument/2006/relationships/notesSlide" Target="../notesSlides/notesSlide3.xml"/><Relationship Id="rId7" Type="http://schemas.openxmlformats.org/officeDocument/2006/relationships/diagramLayout" Target="../diagrams/layout4.xml"/><Relationship Id="rId2" Type="http://schemas.openxmlformats.org/officeDocument/2006/relationships/slideLayout" Target="../slideLayouts/slideLayout9.xml"/><Relationship Id="rId1" Type="http://schemas.openxmlformats.org/officeDocument/2006/relationships/video" Target="https://www.youtube.com/embed/upFAQfSyXaU?feature=oembed" TargetMode="External"/><Relationship Id="rId6" Type="http://schemas.openxmlformats.org/officeDocument/2006/relationships/diagramData" Target="../diagrams/data4.xml"/><Relationship Id="rId5" Type="http://schemas.openxmlformats.org/officeDocument/2006/relationships/image" Target="../media/image8.jpeg"/><Relationship Id="rId10" Type="http://schemas.microsoft.com/office/2007/relationships/diagramDrawing" Target="../diagrams/drawing4.xml"/><Relationship Id="rId4" Type="http://schemas.openxmlformats.org/officeDocument/2006/relationships/hyperlink" Target="https://www.marmiton.org/" TargetMode="External"/><Relationship Id="rId9" Type="http://schemas.openxmlformats.org/officeDocument/2006/relationships/diagramColors" Target="../diagrams/colors4.xml"/></Relationships>
</file>

<file path=ppt/slides/_rels/slide50.xml.rels><?xml version="1.0" encoding="UTF-8" standalone="yes"?>
<Relationships xmlns="http://schemas.openxmlformats.org/package/2006/relationships"><Relationship Id="rId8" Type="http://schemas.microsoft.com/office/2007/relationships/diagramDrawing" Target="../diagrams/drawing53.xml"/><Relationship Id="rId3" Type="http://schemas.openxmlformats.org/officeDocument/2006/relationships/image" Target="../media/image15.gif"/><Relationship Id="rId7" Type="http://schemas.openxmlformats.org/officeDocument/2006/relationships/diagramColors" Target="../diagrams/colors53.xml"/><Relationship Id="rId2" Type="http://schemas.openxmlformats.org/officeDocument/2006/relationships/image" Target="../media/image47.jpeg"/><Relationship Id="rId1" Type="http://schemas.openxmlformats.org/officeDocument/2006/relationships/slideLayout" Target="../slideLayouts/slideLayout6.xml"/><Relationship Id="rId6" Type="http://schemas.openxmlformats.org/officeDocument/2006/relationships/diagramQuickStyle" Target="../diagrams/quickStyle53.xml"/><Relationship Id="rId5" Type="http://schemas.openxmlformats.org/officeDocument/2006/relationships/diagramLayout" Target="../diagrams/layout53.xml"/><Relationship Id="rId4" Type="http://schemas.openxmlformats.org/officeDocument/2006/relationships/diagramData" Target="../diagrams/data53.xml"/></Relationships>
</file>

<file path=ppt/slides/_rels/slide51.xml.rels><?xml version="1.0" encoding="UTF-8" standalone="yes"?>
<Relationships xmlns="http://schemas.openxmlformats.org/package/2006/relationships"><Relationship Id="rId3" Type="http://schemas.openxmlformats.org/officeDocument/2006/relationships/diagramData" Target="../diagrams/data54.xml"/><Relationship Id="rId7" Type="http://schemas.microsoft.com/office/2007/relationships/diagramDrawing" Target="../diagrams/drawing54.xml"/><Relationship Id="rId2" Type="http://schemas.openxmlformats.org/officeDocument/2006/relationships/image" Target="../media/image48.png"/><Relationship Id="rId1" Type="http://schemas.openxmlformats.org/officeDocument/2006/relationships/slideLayout" Target="../slideLayouts/slideLayout6.xml"/><Relationship Id="rId6" Type="http://schemas.openxmlformats.org/officeDocument/2006/relationships/diagramColors" Target="../diagrams/colors54.xml"/><Relationship Id="rId5" Type="http://schemas.openxmlformats.org/officeDocument/2006/relationships/diagramQuickStyle" Target="../diagrams/quickStyle54.xml"/><Relationship Id="rId4" Type="http://schemas.openxmlformats.org/officeDocument/2006/relationships/diagramLayout" Target="../diagrams/layout54.xml"/></Relationships>
</file>

<file path=ppt/slides/_rels/slide52.xml.rels><?xml version="1.0" encoding="UTF-8" standalone="yes"?>
<Relationships xmlns="http://schemas.openxmlformats.org/package/2006/relationships"><Relationship Id="rId3" Type="http://schemas.openxmlformats.org/officeDocument/2006/relationships/diagramData" Target="../diagrams/data55.xml"/><Relationship Id="rId7" Type="http://schemas.microsoft.com/office/2007/relationships/diagramDrawing" Target="../diagrams/drawing55.xml"/><Relationship Id="rId2" Type="http://schemas.openxmlformats.org/officeDocument/2006/relationships/image" Target="../media/image49.png"/><Relationship Id="rId1" Type="http://schemas.openxmlformats.org/officeDocument/2006/relationships/slideLayout" Target="../slideLayouts/slideLayout6.xml"/><Relationship Id="rId6" Type="http://schemas.openxmlformats.org/officeDocument/2006/relationships/diagramColors" Target="../diagrams/colors55.xml"/><Relationship Id="rId5" Type="http://schemas.openxmlformats.org/officeDocument/2006/relationships/diagramQuickStyle" Target="../diagrams/quickStyle55.xml"/><Relationship Id="rId4" Type="http://schemas.openxmlformats.org/officeDocument/2006/relationships/diagramLayout" Target="../diagrams/layout55.xml"/></Relationships>
</file>

<file path=ppt/slides/_rels/slide53.xml.rels><?xml version="1.0" encoding="UTF-8" standalone="yes"?>
<Relationships xmlns="http://schemas.openxmlformats.org/package/2006/relationships"><Relationship Id="rId3" Type="http://schemas.openxmlformats.org/officeDocument/2006/relationships/diagramData" Target="../diagrams/data56.xml"/><Relationship Id="rId7" Type="http://schemas.microsoft.com/office/2007/relationships/diagramDrawing" Target="../diagrams/drawing56.xml"/><Relationship Id="rId2" Type="http://schemas.openxmlformats.org/officeDocument/2006/relationships/image" Target="../media/image15.gif"/><Relationship Id="rId1" Type="http://schemas.openxmlformats.org/officeDocument/2006/relationships/slideLayout" Target="../slideLayouts/slideLayout6.xml"/><Relationship Id="rId6" Type="http://schemas.openxmlformats.org/officeDocument/2006/relationships/diagramColors" Target="../diagrams/colors56.xml"/><Relationship Id="rId5" Type="http://schemas.openxmlformats.org/officeDocument/2006/relationships/diagramQuickStyle" Target="../diagrams/quickStyle56.xml"/><Relationship Id="rId4" Type="http://schemas.openxmlformats.org/officeDocument/2006/relationships/diagramLayout" Target="../diagrams/layout56.xml"/></Relationships>
</file>

<file path=ppt/slides/_rels/slide54.xml.rels><?xml version="1.0" encoding="UTF-8" standalone="yes"?>
<Relationships xmlns="http://schemas.openxmlformats.org/package/2006/relationships"><Relationship Id="rId8" Type="http://schemas.microsoft.com/office/2007/relationships/diagramDrawing" Target="../diagrams/drawing57.xml"/><Relationship Id="rId3" Type="http://schemas.openxmlformats.org/officeDocument/2006/relationships/image" Target="../media/image15.gif"/><Relationship Id="rId7" Type="http://schemas.openxmlformats.org/officeDocument/2006/relationships/diagramColors" Target="../diagrams/colors57.xml"/><Relationship Id="rId2" Type="http://schemas.openxmlformats.org/officeDocument/2006/relationships/image" Target="../media/image50.png"/><Relationship Id="rId1" Type="http://schemas.openxmlformats.org/officeDocument/2006/relationships/slideLayout" Target="../slideLayouts/slideLayout6.xml"/><Relationship Id="rId6" Type="http://schemas.openxmlformats.org/officeDocument/2006/relationships/diagramQuickStyle" Target="../diagrams/quickStyle57.xml"/><Relationship Id="rId5" Type="http://schemas.openxmlformats.org/officeDocument/2006/relationships/diagramLayout" Target="../diagrams/layout57.xml"/><Relationship Id="rId4" Type="http://schemas.openxmlformats.org/officeDocument/2006/relationships/diagramData" Target="../diagrams/data57.xml"/></Relationships>
</file>

<file path=ppt/slides/_rels/slide55.xml.rels><?xml version="1.0" encoding="UTF-8" standalone="yes"?>
<Relationships xmlns="http://schemas.openxmlformats.org/package/2006/relationships"><Relationship Id="rId3" Type="http://schemas.openxmlformats.org/officeDocument/2006/relationships/diagramData" Target="../diagrams/data58.xml"/><Relationship Id="rId7" Type="http://schemas.microsoft.com/office/2007/relationships/diagramDrawing" Target="../diagrams/drawing58.xml"/><Relationship Id="rId2" Type="http://schemas.openxmlformats.org/officeDocument/2006/relationships/image" Target="../media/image51.png"/><Relationship Id="rId1" Type="http://schemas.openxmlformats.org/officeDocument/2006/relationships/slideLayout" Target="../slideLayouts/slideLayout7.xml"/><Relationship Id="rId6" Type="http://schemas.openxmlformats.org/officeDocument/2006/relationships/diagramColors" Target="../diagrams/colors58.xml"/><Relationship Id="rId5" Type="http://schemas.openxmlformats.org/officeDocument/2006/relationships/diagramQuickStyle" Target="../diagrams/quickStyle58.xml"/><Relationship Id="rId4" Type="http://schemas.openxmlformats.org/officeDocument/2006/relationships/diagramLayout" Target="../diagrams/layout58.xml"/></Relationships>
</file>

<file path=ppt/slides/_rels/slide56.xml.rels><?xml version="1.0" encoding="UTF-8" standalone="yes"?>
<Relationships xmlns="http://schemas.openxmlformats.org/package/2006/relationships"><Relationship Id="rId3" Type="http://schemas.openxmlformats.org/officeDocument/2006/relationships/diagramLayout" Target="../diagrams/layout59.xml"/><Relationship Id="rId2" Type="http://schemas.openxmlformats.org/officeDocument/2006/relationships/diagramData" Target="../diagrams/data59.xml"/><Relationship Id="rId1" Type="http://schemas.openxmlformats.org/officeDocument/2006/relationships/slideLayout" Target="../slideLayouts/slideLayout6.xml"/><Relationship Id="rId6" Type="http://schemas.microsoft.com/office/2007/relationships/diagramDrawing" Target="../diagrams/drawing59.xml"/><Relationship Id="rId5" Type="http://schemas.openxmlformats.org/officeDocument/2006/relationships/diagramColors" Target="../diagrams/colors59.xml"/><Relationship Id="rId4" Type="http://schemas.openxmlformats.org/officeDocument/2006/relationships/diagramQuickStyle" Target="../diagrams/quickStyle59.xml"/></Relationships>
</file>

<file path=ppt/slides/_rels/slide57.xml.rels><?xml version="1.0" encoding="UTF-8" standalone="yes"?>
<Relationships xmlns="http://schemas.openxmlformats.org/package/2006/relationships"><Relationship Id="rId3" Type="http://schemas.openxmlformats.org/officeDocument/2006/relationships/diagramData" Target="../diagrams/data60.xml"/><Relationship Id="rId7" Type="http://schemas.microsoft.com/office/2007/relationships/diagramDrawing" Target="../diagrams/drawing60.xml"/><Relationship Id="rId2" Type="http://schemas.openxmlformats.org/officeDocument/2006/relationships/hyperlink" Target="https://play.kahoot.it/v2/?quizId=04df5118-cf3d-499c-a97a-e8fecd867f8b" TargetMode="External"/><Relationship Id="rId1" Type="http://schemas.openxmlformats.org/officeDocument/2006/relationships/slideLayout" Target="../slideLayouts/slideLayout6.xml"/><Relationship Id="rId6" Type="http://schemas.openxmlformats.org/officeDocument/2006/relationships/diagramColors" Target="../diagrams/colors60.xml"/><Relationship Id="rId5" Type="http://schemas.openxmlformats.org/officeDocument/2006/relationships/diagramQuickStyle" Target="../diagrams/quickStyle60.xml"/><Relationship Id="rId4" Type="http://schemas.openxmlformats.org/officeDocument/2006/relationships/diagramLayout" Target="../diagrams/layout60.xml"/></Relationships>
</file>

<file path=ppt/slides/_rels/slide58.xml.rels><?xml version="1.0" encoding="UTF-8" standalone="yes"?>
<Relationships xmlns="http://schemas.openxmlformats.org/package/2006/relationships"><Relationship Id="rId3" Type="http://schemas.openxmlformats.org/officeDocument/2006/relationships/diagramData" Target="../diagrams/data61.xml"/><Relationship Id="rId7" Type="http://schemas.microsoft.com/office/2007/relationships/diagramDrawing" Target="../diagrams/drawing61.xml"/><Relationship Id="rId2" Type="http://schemas.openxmlformats.org/officeDocument/2006/relationships/image" Target="../media/image37.png"/><Relationship Id="rId1" Type="http://schemas.openxmlformats.org/officeDocument/2006/relationships/slideLayout" Target="../slideLayouts/slideLayout6.xml"/><Relationship Id="rId6" Type="http://schemas.openxmlformats.org/officeDocument/2006/relationships/diagramColors" Target="../diagrams/colors61.xml"/><Relationship Id="rId5" Type="http://schemas.openxmlformats.org/officeDocument/2006/relationships/diagramQuickStyle" Target="../diagrams/quickStyle61.xml"/><Relationship Id="rId4" Type="http://schemas.openxmlformats.org/officeDocument/2006/relationships/diagramLayout" Target="../diagrams/layout61.xml"/></Relationships>
</file>

<file path=ppt/slides/_rels/slide59.xml.rels><?xml version="1.0" encoding="UTF-8" standalone="yes"?>
<Relationships xmlns="http://schemas.openxmlformats.org/package/2006/relationships"><Relationship Id="rId3" Type="http://schemas.openxmlformats.org/officeDocument/2006/relationships/diagramData" Target="../diagrams/data62.xml"/><Relationship Id="rId7" Type="http://schemas.microsoft.com/office/2007/relationships/diagramDrawing" Target="../diagrams/drawing62.xml"/><Relationship Id="rId2" Type="http://schemas.openxmlformats.org/officeDocument/2006/relationships/image" Target="../media/image15.gif"/><Relationship Id="rId1" Type="http://schemas.openxmlformats.org/officeDocument/2006/relationships/slideLayout" Target="../slideLayouts/slideLayout6.xml"/><Relationship Id="rId6" Type="http://schemas.openxmlformats.org/officeDocument/2006/relationships/diagramColors" Target="../diagrams/colors62.xml"/><Relationship Id="rId5" Type="http://schemas.openxmlformats.org/officeDocument/2006/relationships/diagramQuickStyle" Target="../diagrams/quickStyle62.xml"/><Relationship Id="rId4" Type="http://schemas.openxmlformats.org/officeDocument/2006/relationships/diagramLayout" Target="../diagrams/layout62.xml"/></Relationships>
</file>

<file path=ppt/slides/_rels/slide6.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9.jpeg"/><Relationship Id="rId7" Type="http://schemas.openxmlformats.org/officeDocument/2006/relationships/diagramColors" Target="../diagrams/colors5.xml"/><Relationship Id="rId2" Type="http://schemas.openxmlformats.org/officeDocument/2006/relationships/notesSlide" Target="../notesSlides/notesSlide4.xml"/><Relationship Id="rId1" Type="http://schemas.openxmlformats.org/officeDocument/2006/relationships/slideLayout" Target="../slideLayouts/slideLayout9.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60.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diagramData" Target="../diagrams/data63.xml"/><Relationship Id="rId7" Type="http://schemas.microsoft.com/office/2007/relationships/diagramDrawing" Target="../diagrams/drawing63.xml"/><Relationship Id="rId2" Type="http://schemas.openxmlformats.org/officeDocument/2006/relationships/notesSlide" Target="../notesSlides/notesSlide15.xml"/><Relationship Id="rId1" Type="http://schemas.openxmlformats.org/officeDocument/2006/relationships/slideLayout" Target="../slideLayouts/slideLayout6.xml"/><Relationship Id="rId6" Type="http://schemas.openxmlformats.org/officeDocument/2006/relationships/diagramColors" Target="../diagrams/colors63.xml"/><Relationship Id="rId5" Type="http://schemas.openxmlformats.org/officeDocument/2006/relationships/diagramQuickStyle" Target="../diagrams/quickStyle63.xml"/><Relationship Id="rId10" Type="http://schemas.openxmlformats.org/officeDocument/2006/relationships/hyperlink" Target="https://www.flickr.com/photos/38299630@N05/21683240124" TargetMode="External"/><Relationship Id="rId4" Type="http://schemas.openxmlformats.org/officeDocument/2006/relationships/diagramLayout" Target="../diagrams/layout63.xml"/><Relationship Id="rId9" Type="http://schemas.openxmlformats.org/officeDocument/2006/relationships/image" Target="../media/image14.jpg"/></Relationships>
</file>

<file path=ppt/slides/_rels/slide61.xml.rels><?xml version="1.0" encoding="UTF-8" standalone="yes"?>
<Relationships xmlns="http://schemas.openxmlformats.org/package/2006/relationships"><Relationship Id="rId3" Type="http://schemas.openxmlformats.org/officeDocument/2006/relationships/diagramData" Target="../diagrams/data64.xml"/><Relationship Id="rId7" Type="http://schemas.microsoft.com/office/2007/relationships/diagramDrawing" Target="../diagrams/drawing64.xml"/><Relationship Id="rId2" Type="http://schemas.openxmlformats.org/officeDocument/2006/relationships/image" Target="../media/image52.png"/><Relationship Id="rId1" Type="http://schemas.openxmlformats.org/officeDocument/2006/relationships/slideLayout" Target="../slideLayouts/slideLayout6.xml"/><Relationship Id="rId6" Type="http://schemas.openxmlformats.org/officeDocument/2006/relationships/diagramColors" Target="../diagrams/colors64.xml"/><Relationship Id="rId5" Type="http://schemas.openxmlformats.org/officeDocument/2006/relationships/diagramQuickStyle" Target="../diagrams/quickStyle64.xml"/><Relationship Id="rId4" Type="http://schemas.openxmlformats.org/officeDocument/2006/relationships/diagramLayout" Target="../diagrams/layout64.xml"/></Relationships>
</file>

<file path=ppt/slides/_rels/slide62.xml.rels><?xml version="1.0" encoding="UTF-8" standalone="yes"?>
<Relationships xmlns="http://schemas.openxmlformats.org/package/2006/relationships"><Relationship Id="rId8" Type="http://schemas.openxmlformats.org/officeDocument/2006/relationships/diagramQuickStyle" Target="../diagrams/quickStyle65.xml"/><Relationship Id="rId3" Type="http://schemas.openxmlformats.org/officeDocument/2006/relationships/slideLayout" Target="../slideLayouts/slideLayout9.xml"/><Relationship Id="rId7" Type="http://schemas.openxmlformats.org/officeDocument/2006/relationships/diagramLayout" Target="../diagrams/layout65.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diagramData" Target="../diagrams/data65.xml"/><Relationship Id="rId5" Type="http://schemas.openxmlformats.org/officeDocument/2006/relationships/image" Target="../media/image22.png"/><Relationship Id="rId10" Type="http://schemas.microsoft.com/office/2007/relationships/diagramDrawing" Target="../diagrams/drawing65.xml"/><Relationship Id="rId4" Type="http://schemas.openxmlformats.org/officeDocument/2006/relationships/image" Target="../media/image53.png"/><Relationship Id="rId9" Type="http://schemas.openxmlformats.org/officeDocument/2006/relationships/diagramColors" Target="../diagrams/colors65.xml"/></Relationships>
</file>

<file path=ppt/slides/_rels/slide63.xml.rels><?xml version="1.0" encoding="UTF-8" standalone="yes"?>
<Relationships xmlns="http://schemas.openxmlformats.org/package/2006/relationships"><Relationship Id="rId3" Type="http://schemas.openxmlformats.org/officeDocument/2006/relationships/diagramData" Target="../diagrams/data66.xml"/><Relationship Id="rId7" Type="http://schemas.microsoft.com/office/2007/relationships/diagramDrawing" Target="../diagrams/drawing66.xml"/><Relationship Id="rId2" Type="http://schemas.openxmlformats.org/officeDocument/2006/relationships/image" Target="../media/image23.png"/><Relationship Id="rId1" Type="http://schemas.openxmlformats.org/officeDocument/2006/relationships/slideLayout" Target="../slideLayouts/slideLayout9.xml"/><Relationship Id="rId6" Type="http://schemas.openxmlformats.org/officeDocument/2006/relationships/diagramColors" Target="../diagrams/colors66.xml"/><Relationship Id="rId5" Type="http://schemas.openxmlformats.org/officeDocument/2006/relationships/diagramQuickStyle" Target="../diagrams/quickStyle66.xml"/><Relationship Id="rId4" Type="http://schemas.openxmlformats.org/officeDocument/2006/relationships/diagramLayout" Target="../diagrams/layout66.xml"/></Relationships>
</file>

<file path=ppt/slides/_rels/slide64.xml.rels><?xml version="1.0" encoding="UTF-8" standalone="yes"?>
<Relationships xmlns="http://schemas.openxmlformats.org/package/2006/relationships"><Relationship Id="rId8" Type="http://schemas.microsoft.com/office/2007/relationships/diagramDrawing" Target="../diagrams/drawing67.xml"/><Relationship Id="rId3" Type="http://schemas.openxmlformats.org/officeDocument/2006/relationships/image" Target="../media/image15.gif"/><Relationship Id="rId7" Type="http://schemas.openxmlformats.org/officeDocument/2006/relationships/diagramColors" Target="../diagrams/colors67.xml"/><Relationship Id="rId2" Type="http://schemas.openxmlformats.org/officeDocument/2006/relationships/image" Target="../media/image54.jpeg"/><Relationship Id="rId1" Type="http://schemas.openxmlformats.org/officeDocument/2006/relationships/slideLayout" Target="../slideLayouts/slideLayout7.xml"/><Relationship Id="rId6" Type="http://schemas.openxmlformats.org/officeDocument/2006/relationships/diagramQuickStyle" Target="../diagrams/quickStyle67.xml"/><Relationship Id="rId5" Type="http://schemas.openxmlformats.org/officeDocument/2006/relationships/diagramLayout" Target="../diagrams/layout67.xml"/><Relationship Id="rId10" Type="http://schemas.openxmlformats.org/officeDocument/2006/relationships/hyperlink" Target="https://dashboard.blooket.com/set/6400972deccd7d68828ca3bf" TargetMode="External"/><Relationship Id="rId4" Type="http://schemas.openxmlformats.org/officeDocument/2006/relationships/diagramData" Target="../diagrams/data67.xml"/><Relationship Id="rId9" Type="http://schemas.openxmlformats.org/officeDocument/2006/relationships/hyperlink" Target="https://quizizz.com/admin/quiz/621ef661302f57001eb9bf5c/verbes-pour-ecrire-la-cuisine?fromSearch=true&amp;source=" TargetMode="External"/></Relationships>
</file>

<file path=ppt/slides/_rels/slide65.xml.rels><?xml version="1.0" encoding="UTF-8" standalone="yes"?>
<Relationships xmlns="http://schemas.openxmlformats.org/package/2006/relationships"><Relationship Id="rId8" Type="http://schemas.microsoft.com/office/2007/relationships/diagramDrawing" Target="../diagrams/drawing68.xml"/><Relationship Id="rId3" Type="http://schemas.openxmlformats.org/officeDocument/2006/relationships/image" Target="../media/image55.png"/><Relationship Id="rId7" Type="http://schemas.openxmlformats.org/officeDocument/2006/relationships/diagramColors" Target="../diagrams/colors68.xml"/><Relationship Id="rId2" Type="http://schemas.openxmlformats.org/officeDocument/2006/relationships/hyperlink" Target="http://www.wordwall.net/fr/resource/21653675" TargetMode="External"/><Relationship Id="rId1" Type="http://schemas.openxmlformats.org/officeDocument/2006/relationships/slideLayout" Target="../slideLayouts/slideLayout6.xml"/><Relationship Id="rId6" Type="http://schemas.openxmlformats.org/officeDocument/2006/relationships/diagramQuickStyle" Target="../diagrams/quickStyle68.xml"/><Relationship Id="rId5" Type="http://schemas.openxmlformats.org/officeDocument/2006/relationships/diagramLayout" Target="../diagrams/layout68.xml"/><Relationship Id="rId4" Type="http://schemas.openxmlformats.org/officeDocument/2006/relationships/diagramData" Target="../diagrams/data68.xml"/></Relationships>
</file>

<file path=ppt/slides/_rels/slide66.xml.rels><?xml version="1.0" encoding="UTF-8" standalone="yes"?>
<Relationships xmlns="http://schemas.openxmlformats.org/package/2006/relationships"><Relationship Id="rId8" Type="http://schemas.microsoft.com/office/2007/relationships/diagramDrawing" Target="../diagrams/drawing69.xml"/><Relationship Id="rId3" Type="http://schemas.openxmlformats.org/officeDocument/2006/relationships/image" Target="../media/image57.jpeg"/><Relationship Id="rId7" Type="http://schemas.openxmlformats.org/officeDocument/2006/relationships/diagramColors" Target="../diagrams/colors69.xml"/><Relationship Id="rId2" Type="http://schemas.openxmlformats.org/officeDocument/2006/relationships/image" Target="../media/image56.jpeg"/><Relationship Id="rId1" Type="http://schemas.openxmlformats.org/officeDocument/2006/relationships/slideLayout" Target="../slideLayouts/slideLayout7.xml"/><Relationship Id="rId6" Type="http://schemas.openxmlformats.org/officeDocument/2006/relationships/diagramQuickStyle" Target="../diagrams/quickStyle69.xml"/><Relationship Id="rId5" Type="http://schemas.openxmlformats.org/officeDocument/2006/relationships/diagramLayout" Target="../diagrams/layout69.xml"/><Relationship Id="rId4" Type="http://schemas.openxmlformats.org/officeDocument/2006/relationships/diagramData" Target="../diagrams/data69.xml"/></Relationships>
</file>

<file path=ppt/slides/_rels/slide67.xml.rels><?xml version="1.0" encoding="UTF-8" standalone="yes"?>
<Relationships xmlns="http://schemas.openxmlformats.org/package/2006/relationships"><Relationship Id="rId8" Type="http://schemas.openxmlformats.org/officeDocument/2006/relationships/image" Target="../media/image59.jpeg"/><Relationship Id="rId3" Type="http://schemas.openxmlformats.org/officeDocument/2006/relationships/diagramData" Target="../diagrams/data70.xml"/><Relationship Id="rId7" Type="http://schemas.microsoft.com/office/2007/relationships/diagramDrawing" Target="../diagrams/drawing70.xml"/><Relationship Id="rId2" Type="http://schemas.openxmlformats.org/officeDocument/2006/relationships/image" Target="../media/image58.png"/><Relationship Id="rId1" Type="http://schemas.openxmlformats.org/officeDocument/2006/relationships/slideLayout" Target="../slideLayouts/slideLayout7.xml"/><Relationship Id="rId6" Type="http://schemas.openxmlformats.org/officeDocument/2006/relationships/diagramColors" Target="../diagrams/colors70.xml"/><Relationship Id="rId5" Type="http://schemas.openxmlformats.org/officeDocument/2006/relationships/diagramQuickStyle" Target="../diagrams/quickStyle70.xml"/><Relationship Id="rId4" Type="http://schemas.openxmlformats.org/officeDocument/2006/relationships/diagramLayout" Target="../diagrams/layout70.xml"/></Relationships>
</file>

<file path=ppt/slides/_rels/slide6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61.png"/></Relationships>
</file>

<file path=ppt/slides/_rels/slide69.xml.rels><?xml version="1.0" encoding="UTF-8" standalone="yes"?>
<Relationships xmlns="http://schemas.openxmlformats.org/package/2006/relationships"><Relationship Id="rId8" Type="http://schemas.microsoft.com/office/2007/relationships/diagramDrawing" Target="../diagrams/drawing71.xml"/><Relationship Id="rId3" Type="http://schemas.openxmlformats.org/officeDocument/2006/relationships/hyperlink" Target="https://create.kahoot.it/details/4731d056-1fa0-4f80-a7bd-13184030577a" TargetMode="External"/><Relationship Id="rId7" Type="http://schemas.openxmlformats.org/officeDocument/2006/relationships/diagramColors" Target="../diagrams/colors71.xml"/><Relationship Id="rId2" Type="http://schemas.openxmlformats.org/officeDocument/2006/relationships/hyperlink" Target="https://dashboard.blooket.com/set/6246f138dd83c87fdc271b25" TargetMode="External"/><Relationship Id="rId1" Type="http://schemas.openxmlformats.org/officeDocument/2006/relationships/slideLayout" Target="../slideLayouts/slideLayout7.xml"/><Relationship Id="rId6" Type="http://schemas.openxmlformats.org/officeDocument/2006/relationships/diagramQuickStyle" Target="../diagrams/quickStyle71.xml"/><Relationship Id="rId5" Type="http://schemas.openxmlformats.org/officeDocument/2006/relationships/diagramLayout" Target="../diagrams/layout71.xml"/><Relationship Id="rId4" Type="http://schemas.openxmlformats.org/officeDocument/2006/relationships/diagramData" Target="../diagrams/data71.xml"/></Relationships>
</file>

<file path=ppt/slides/_rels/slide7.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diagramLayout" Target="../diagrams/layout7.xml"/><Relationship Id="rId3" Type="http://schemas.openxmlformats.org/officeDocument/2006/relationships/diagramData" Target="../diagrams/data6.xml"/><Relationship Id="rId7" Type="http://schemas.microsoft.com/office/2007/relationships/diagramDrawing" Target="../diagrams/drawing6.xml"/><Relationship Id="rId12" Type="http://schemas.openxmlformats.org/officeDocument/2006/relationships/diagramData" Target="../diagrams/data7.xml"/><Relationship Id="rId2" Type="http://schemas.openxmlformats.org/officeDocument/2006/relationships/notesSlide" Target="../notesSlides/notesSlide5.xml"/><Relationship Id="rId16" Type="http://schemas.microsoft.com/office/2007/relationships/diagramDrawing" Target="../diagrams/drawing7.xml"/><Relationship Id="rId1" Type="http://schemas.openxmlformats.org/officeDocument/2006/relationships/slideLayout" Target="../slideLayouts/slideLayout4.xml"/><Relationship Id="rId6" Type="http://schemas.openxmlformats.org/officeDocument/2006/relationships/diagramColors" Target="../diagrams/colors6.xml"/><Relationship Id="rId11" Type="http://schemas.openxmlformats.org/officeDocument/2006/relationships/image" Target="../media/image15.gif"/><Relationship Id="rId5" Type="http://schemas.openxmlformats.org/officeDocument/2006/relationships/diagramQuickStyle" Target="../diagrams/quickStyle6.xml"/><Relationship Id="rId15" Type="http://schemas.openxmlformats.org/officeDocument/2006/relationships/diagramColors" Target="../diagrams/colors7.xml"/><Relationship Id="rId10" Type="http://schemas.openxmlformats.org/officeDocument/2006/relationships/hyperlink" Target="https://www.flickr.com/photos/38299630@N05/21683240124" TargetMode="External"/><Relationship Id="rId4" Type="http://schemas.openxmlformats.org/officeDocument/2006/relationships/diagramLayout" Target="../diagrams/layout6.xml"/><Relationship Id="rId9" Type="http://schemas.openxmlformats.org/officeDocument/2006/relationships/image" Target="../media/image14.jpg"/><Relationship Id="rId14" Type="http://schemas.openxmlformats.org/officeDocument/2006/relationships/diagramQuickStyle" Target="../diagrams/quickStyle7.xml"/></Relationships>
</file>

<file path=ppt/slides/_rels/slide70.xml.rels><?xml version="1.0" encoding="UTF-8" standalone="yes"?>
<Relationships xmlns="http://schemas.openxmlformats.org/package/2006/relationships"><Relationship Id="rId3" Type="http://schemas.openxmlformats.org/officeDocument/2006/relationships/diagramData" Target="../diagrams/data72.xml"/><Relationship Id="rId7" Type="http://schemas.microsoft.com/office/2007/relationships/diagramDrawing" Target="../diagrams/drawing72.xml"/><Relationship Id="rId2" Type="http://schemas.openxmlformats.org/officeDocument/2006/relationships/image" Target="../media/image52.png"/><Relationship Id="rId1" Type="http://schemas.openxmlformats.org/officeDocument/2006/relationships/slideLayout" Target="../slideLayouts/slideLayout6.xml"/><Relationship Id="rId6" Type="http://schemas.openxmlformats.org/officeDocument/2006/relationships/diagramColors" Target="../diagrams/colors72.xml"/><Relationship Id="rId5" Type="http://schemas.openxmlformats.org/officeDocument/2006/relationships/diagramQuickStyle" Target="../diagrams/quickStyle72.xml"/><Relationship Id="rId4" Type="http://schemas.openxmlformats.org/officeDocument/2006/relationships/diagramLayout" Target="../diagrams/layout72.xml"/></Relationships>
</file>

<file path=ppt/slides/_rels/slide71.xml.rels><?xml version="1.0" encoding="UTF-8" standalone="yes"?>
<Relationships xmlns="http://schemas.openxmlformats.org/package/2006/relationships"><Relationship Id="rId3" Type="http://schemas.openxmlformats.org/officeDocument/2006/relationships/diagramData" Target="../diagrams/data73.xml"/><Relationship Id="rId7" Type="http://schemas.microsoft.com/office/2007/relationships/diagramDrawing" Target="../diagrams/drawing73.xml"/><Relationship Id="rId2" Type="http://schemas.openxmlformats.org/officeDocument/2006/relationships/image" Target="../media/image15.gif"/><Relationship Id="rId1" Type="http://schemas.openxmlformats.org/officeDocument/2006/relationships/slideLayout" Target="../slideLayouts/slideLayout6.xml"/><Relationship Id="rId6" Type="http://schemas.openxmlformats.org/officeDocument/2006/relationships/diagramColors" Target="../diagrams/colors73.xml"/><Relationship Id="rId5" Type="http://schemas.openxmlformats.org/officeDocument/2006/relationships/diagramQuickStyle" Target="../diagrams/quickStyle73.xml"/><Relationship Id="rId4" Type="http://schemas.openxmlformats.org/officeDocument/2006/relationships/diagramLayout" Target="../diagrams/layout73.xml"/></Relationships>
</file>

<file path=ppt/slides/_rels/slide7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diagramData" Target="../diagrams/data74.xml"/><Relationship Id="rId7" Type="http://schemas.microsoft.com/office/2007/relationships/diagramDrawing" Target="../diagrams/drawing74.xml"/><Relationship Id="rId2" Type="http://schemas.openxmlformats.org/officeDocument/2006/relationships/notesSlide" Target="../notesSlides/notesSlide17.xml"/><Relationship Id="rId1" Type="http://schemas.openxmlformats.org/officeDocument/2006/relationships/slideLayout" Target="../slideLayouts/slideLayout6.xml"/><Relationship Id="rId6" Type="http://schemas.openxmlformats.org/officeDocument/2006/relationships/diagramColors" Target="../diagrams/colors74.xml"/><Relationship Id="rId5" Type="http://schemas.openxmlformats.org/officeDocument/2006/relationships/diagramQuickStyle" Target="../diagrams/quickStyle74.xml"/><Relationship Id="rId10" Type="http://schemas.openxmlformats.org/officeDocument/2006/relationships/hyperlink" Target="https://www.flickr.com/photos/38299630@N05/21683240124" TargetMode="External"/><Relationship Id="rId4" Type="http://schemas.openxmlformats.org/officeDocument/2006/relationships/diagramLayout" Target="../diagrams/layout74.xml"/><Relationship Id="rId9" Type="http://schemas.openxmlformats.org/officeDocument/2006/relationships/image" Target="../media/image14.jpg"/></Relationships>
</file>

<file path=ppt/slides/_rels/slide73.xml.rels><?xml version="1.0" encoding="UTF-8" standalone="yes"?>
<Relationships xmlns="http://schemas.openxmlformats.org/package/2006/relationships"><Relationship Id="rId3" Type="http://schemas.openxmlformats.org/officeDocument/2006/relationships/diagramData" Target="../diagrams/data75.xml"/><Relationship Id="rId7" Type="http://schemas.microsoft.com/office/2007/relationships/diagramDrawing" Target="../diagrams/drawing75.xml"/><Relationship Id="rId2" Type="http://schemas.openxmlformats.org/officeDocument/2006/relationships/image" Target="../media/image25.png"/><Relationship Id="rId1" Type="http://schemas.openxmlformats.org/officeDocument/2006/relationships/slideLayout" Target="../slideLayouts/slideLayout6.xml"/><Relationship Id="rId6" Type="http://schemas.openxmlformats.org/officeDocument/2006/relationships/diagramColors" Target="../diagrams/colors75.xml"/><Relationship Id="rId5" Type="http://schemas.openxmlformats.org/officeDocument/2006/relationships/diagramQuickStyle" Target="../diagrams/quickStyle75.xml"/><Relationship Id="rId4" Type="http://schemas.openxmlformats.org/officeDocument/2006/relationships/diagramLayout" Target="../diagrams/layout75.xml"/></Relationships>
</file>

<file path=ppt/slides/_rels/slide74.xml.rels><?xml version="1.0" encoding="UTF-8" standalone="yes"?>
<Relationships xmlns="http://schemas.openxmlformats.org/package/2006/relationships"><Relationship Id="rId8" Type="http://schemas.openxmlformats.org/officeDocument/2006/relationships/diagramLayout" Target="../diagrams/layout76.xml"/><Relationship Id="rId3" Type="http://schemas.openxmlformats.org/officeDocument/2006/relationships/hyperlink" Target="https://create.kahoot.it/details/10ac5c09-3ba3-4a60-8cc3-69647f981c1d" TargetMode="External"/><Relationship Id="rId7" Type="http://schemas.openxmlformats.org/officeDocument/2006/relationships/diagramData" Target="../diagrams/data76.xml"/><Relationship Id="rId2" Type="http://schemas.openxmlformats.org/officeDocument/2006/relationships/hyperlink" Target="https://create.kahoot.it/details/1c14225e-025a-4ecb-8bad-c596a53e516c" TargetMode="External"/><Relationship Id="rId1" Type="http://schemas.openxmlformats.org/officeDocument/2006/relationships/slideLayout" Target="../slideLayouts/slideLayout6.xml"/><Relationship Id="rId6" Type="http://schemas.openxmlformats.org/officeDocument/2006/relationships/image" Target="../media/image62.png"/><Relationship Id="rId11" Type="http://schemas.microsoft.com/office/2007/relationships/diagramDrawing" Target="../diagrams/drawing76.xml"/><Relationship Id="rId5" Type="http://schemas.openxmlformats.org/officeDocument/2006/relationships/hyperlink" Target="https://create.kahoot.it/details/aa444f0b-85ec-44dd-ae36-45ce3d6513fb" TargetMode="External"/><Relationship Id="rId10" Type="http://schemas.openxmlformats.org/officeDocument/2006/relationships/diagramColors" Target="../diagrams/colors76.xml"/><Relationship Id="rId4" Type="http://schemas.openxmlformats.org/officeDocument/2006/relationships/hyperlink" Target="https://create.kahoot.it/details/98f2d2f7-1055-4949-948a-2fd0443b3bcc" TargetMode="External"/><Relationship Id="rId9" Type="http://schemas.openxmlformats.org/officeDocument/2006/relationships/diagramQuickStyle" Target="../diagrams/quickStyle76.xml"/></Relationships>
</file>

<file path=ppt/slides/_rels/slide75.xml.rels><?xml version="1.0" encoding="UTF-8" standalone="yes"?>
<Relationships xmlns="http://schemas.openxmlformats.org/package/2006/relationships"><Relationship Id="rId3" Type="http://schemas.openxmlformats.org/officeDocument/2006/relationships/diagramLayout" Target="../diagrams/layout77.xml"/><Relationship Id="rId2" Type="http://schemas.openxmlformats.org/officeDocument/2006/relationships/diagramData" Target="../diagrams/data77.xml"/><Relationship Id="rId1" Type="http://schemas.openxmlformats.org/officeDocument/2006/relationships/slideLayout" Target="../slideLayouts/slideLayout6.xml"/><Relationship Id="rId6" Type="http://schemas.microsoft.com/office/2007/relationships/diagramDrawing" Target="../diagrams/drawing77.xml"/><Relationship Id="rId5" Type="http://schemas.openxmlformats.org/officeDocument/2006/relationships/diagramColors" Target="../diagrams/colors77.xml"/><Relationship Id="rId4" Type="http://schemas.openxmlformats.org/officeDocument/2006/relationships/diagramQuickStyle" Target="../diagrams/quickStyle77.xml"/></Relationships>
</file>

<file path=ppt/slides/_rels/slide76.xml.rels><?xml version="1.0" encoding="UTF-8" standalone="yes"?>
<Relationships xmlns="http://schemas.openxmlformats.org/package/2006/relationships"><Relationship Id="rId8" Type="http://schemas.openxmlformats.org/officeDocument/2006/relationships/diagramColors" Target="../diagrams/colors78.xml"/><Relationship Id="rId3" Type="http://schemas.openxmlformats.org/officeDocument/2006/relationships/image" Target="../media/image64.png"/><Relationship Id="rId7" Type="http://schemas.openxmlformats.org/officeDocument/2006/relationships/diagramQuickStyle" Target="../diagrams/quickStyle78.xml"/><Relationship Id="rId2" Type="http://schemas.openxmlformats.org/officeDocument/2006/relationships/image" Target="../media/image63.png"/><Relationship Id="rId1" Type="http://schemas.openxmlformats.org/officeDocument/2006/relationships/slideLayout" Target="../slideLayouts/slideLayout6.xml"/><Relationship Id="rId6" Type="http://schemas.openxmlformats.org/officeDocument/2006/relationships/diagramLayout" Target="../diagrams/layout78.xml"/><Relationship Id="rId5" Type="http://schemas.openxmlformats.org/officeDocument/2006/relationships/diagramData" Target="../diagrams/data78.xml"/><Relationship Id="rId4" Type="http://schemas.openxmlformats.org/officeDocument/2006/relationships/image" Target="../media/image46.gif"/><Relationship Id="rId9" Type="http://schemas.microsoft.com/office/2007/relationships/diagramDrawing" Target="../diagrams/drawing78.xml"/></Relationships>
</file>

<file path=ppt/slides/_rels/slide77.xml.rels><?xml version="1.0" encoding="UTF-8" standalone="yes"?>
<Relationships xmlns="http://schemas.openxmlformats.org/package/2006/relationships"><Relationship Id="rId8" Type="http://schemas.microsoft.com/office/2007/relationships/diagramDrawing" Target="../diagrams/drawing79.xml"/><Relationship Id="rId3" Type="http://schemas.openxmlformats.org/officeDocument/2006/relationships/image" Target="../media/image66.png"/><Relationship Id="rId7" Type="http://schemas.openxmlformats.org/officeDocument/2006/relationships/diagramColors" Target="../diagrams/colors79.xml"/><Relationship Id="rId2" Type="http://schemas.openxmlformats.org/officeDocument/2006/relationships/image" Target="../media/image65.png"/><Relationship Id="rId1" Type="http://schemas.openxmlformats.org/officeDocument/2006/relationships/slideLayout" Target="../slideLayouts/slideLayout6.xml"/><Relationship Id="rId6" Type="http://schemas.openxmlformats.org/officeDocument/2006/relationships/diagramQuickStyle" Target="../diagrams/quickStyle79.xml"/><Relationship Id="rId5" Type="http://schemas.openxmlformats.org/officeDocument/2006/relationships/diagramLayout" Target="../diagrams/layout79.xml"/><Relationship Id="rId4" Type="http://schemas.openxmlformats.org/officeDocument/2006/relationships/diagramData" Target="../diagrams/data79.xml"/></Relationships>
</file>

<file path=ppt/slides/_rels/slide78.xml.rels><?xml version="1.0" encoding="UTF-8" standalone="yes"?>
<Relationships xmlns="http://schemas.openxmlformats.org/package/2006/relationships"><Relationship Id="rId3" Type="http://schemas.openxmlformats.org/officeDocument/2006/relationships/diagramData" Target="../diagrams/data80.xml"/><Relationship Id="rId7" Type="http://schemas.microsoft.com/office/2007/relationships/diagramDrawing" Target="../diagrams/drawing80.xml"/><Relationship Id="rId2" Type="http://schemas.openxmlformats.org/officeDocument/2006/relationships/image" Target="../media/image67.png"/><Relationship Id="rId1" Type="http://schemas.openxmlformats.org/officeDocument/2006/relationships/slideLayout" Target="../slideLayouts/slideLayout6.xml"/><Relationship Id="rId6" Type="http://schemas.openxmlformats.org/officeDocument/2006/relationships/diagramColors" Target="../diagrams/colors80.xml"/><Relationship Id="rId5" Type="http://schemas.openxmlformats.org/officeDocument/2006/relationships/diagramQuickStyle" Target="../diagrams/quickStyle80.xml"/><Relationship Id="rId4" Type="http://schemas.openxmlformats.org/officeDocument/2006/relationships/diagramLayout" Target="../diagrams/layout80.xml"/></Relationships>
</file>

<file path=ppt/slides/_rels/slide79.xml.rels><?xml version="1.0" encoding="UTF-8" standalone="yes"?>
<Relationships xmlns="http://schemas.openxmlformats.org/package/2006/relationships"><Relationship Id="rId3" Type="http://schemas.openxmlformats.org/officeDocument/2006/relationships/diagramLayout" Target="../diagrams/layout81.xml"/><Relationship Id="rId2" Type="http://schemas.openxmlformats.org/officeDocument/2006/relationships/diagramData" Target="../diagrams/data81.xml"/><Relationship Id="rId1" Type="http://schemas.openxmlformats.org/officeDocument/2006/relationships/slideLayout" Target="../slideLayouts/slideLayout7.xml"/><Relationship Id="rId6" Type="http://schemas.microsoft.com/office/2007/relationships/diagramDrawing" Target="../diagrams/drawing81.xml"/><Relationship Id="rId5" Type="http://schemas.openxmlformats.org/officeDocument/2006/relationships/diagramColors" Target="../diagrams/colors81.xml"/><Relationship Id="rId4" Type="http://schemas.openxmlformats.org/officeDocument/2006/relationships/diagramQuickStyle" Target="../diagrams/quickStyle81.xml"/></Relationships>
</file>

<file path=ppt/slides/_rels/slide8.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diagramQuickStyle" Target="../diagrams/quickStyle9.xml"/><Relationship Id="rId3" Type="http://schemas.openxmlformats.org/officeDocument/2006/relationships/diagramData" Target="../diagrams/data8.xml"/><Relationship Id="rId7" Type="http://schemas.microsoft.com/office/2007/relationships/diagramDrawing" Target="../diagrams/drawing8.xml"/><Relationship Id="rId12" Type="http://schemas.openxmlformats.org/officeDocument/2006/relationships/diagramLayout" Target="../diagrams/layout9.xml"/><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diagramColors" Target="../diagrams/colors8.xml"/><Relationship Id="rId11" Type="http://schemas.openxmlformats.org/officeDocument/2006/relationships/diagramData" Target="../diagrams/data9.xml"/><Relationship Id="rId5" Type="http://schemas.openxmlformats.org/officeDocument/2006/relationships/diagramQuickStyle" Target="../diagrams/quickStyle8.xml"/><Relationship Id="rId15" Type="http://schemas.microsoft.com/office/2007/relationships/diagramDrawing" Target="../diagrams/drawing9.xml"/><Relationship Id="rId10" Type="http://schemas.openxmlformats.org/officeDocument/2006/relationships/hyperlink" Target="https://www.flickr.com/photos/38299630@N05/21683240124" TargetMode="External"/><Relationship Id="rId4" Type="http://schemas.openxmlformats.org/officeDocument/2006/relationships/diagramLayout" Target="../diagrams/layout8.xml"/><Relationship Id="rId9" Type="http://schemas.openxmlformats.org/officeDocument/2006/relationships/image" Target="../media/image14.jpg"/><Relationship Id="rId14" Type="http://schemas.openxmlformats.org/officeDocument/2006/relationships/diagramColors" Target="../diagrams/colors9.xml"/></Relationships>
</file>

<file path=ppt/slides/_rels/slide80.xml.rels><?xml version="1.0" encoding="UTF-8" standalone="yes"?>
<Relationships xmlns="http://schemas.openxmlformats.org/package/2006/relationships"><Relationship Id="rId8" Type="http://schemas.microsoft.com/office/2007/relationships/diagramDrawing" Target="../diagrams/drawing82.xml"/><Relationship Id="rId3" Type="http://schemas.openxmlformats.org/officeDocument/2006/relationships/image" Target="../media/image68.png"/><Relationship Id="rId7" Type="http://schemas.openxmlformats.org/officeDocument/2006/relationships/diagramColors" Target="../diagrams/colors82.xml"/><Relationship Id="rId2" Type="http://schemas.openxmlformats.org/officeDocument/2006/relationships/notesSlide" Target="../notesSlides/notesSlide18.xml"/><Relationship Id="rId1" Type="http://schemas.openxmlformats.org/officeDocument/2006/relationships/slideLayout" Target="../slideLayouts/slideLayout6.xml"/><Relationship Id="rId6" Type="http://schemas.openxmlformats.org/officeDocument/2006/relationships/diagramQuickStyle" Target="../diagrams/quickStyle82.xml"/><Relationship Id="rId5" Type="http://schemas.openxmlformats.org/officeDocument/2006/relationships/diagramLayout" Target="../diagrams/layout82.xml"/><Relationship Id="rId4" Type="http://schemas.openxmlformats.org/officeDocument/2006/relationships/diagramData" Target="../diagrams/data82.xml"/></Relationships>
</file>

<file path=ppt/slides/_rels/slide81.xml.rels><?xml version="1.0" encoding="UTF-8" standalone="yes"?>
<Relationships xmlns="http://schemas.openxmlformats.org/package/2006/relationships"><Relationship Id="rId8" Type="http://schemas.openxmlformats.org/officeDocument/2006/relationships/diagramColors" Target="../diagrams/colors83.xml"/><Relationship Id="rId3" Type="http://schemas.openxmlformats.org/officeDocument/2006/relationships/hyperlink" Target="https://dashboard.blooket.com/set/610ad4a703a358002a87ccb2" TargetMode="External"/><Relationship Id="rId7" Type="http://schemas.openxmlformats.org/officeDocument/2006/relationships/diagramQuickStyle" Target="../diagrams/quickStyle83.xml"/><Relationship Id="rId2" Type="http://schemas.openxmlformats.org/officeDocument/2006/relationships/hyperlink" Target="https://dashboard.blooket.com/set/644019c0fa77a5a2409fb408" TargetMode="External"/><Relationship Id="rId1" Type="http://schemas.openxmlformats.org/officeDocument/2006/relationships/slideLayout" Target="../slideLayouts/slideLayout7.xml"/><Relationship Id="rId6" Type="http://schemas.openxmlformats.org/officeDocument/2006/relationships/diagramLayout" Target="../diagrams/layout83.xml"/><Relationship Id="rId5" Type="http://schemas.openxmlformats.org/officeDocument/2006/relationships/diagramData" Target="../diagrams/data83.xml"/><Relationship Id="rId4" Type="http://schemas.openxmlformats.org/officeDocument/2006/relationships/hyperlink" Target="https://create.kahoot.it/details/9b4262df-60ff-49f3-949d-0462fd3979fc" TargetMode="External"/><Relationship Id="rId9" Type="http://schemas.microsoft.com/office/2007/relationships/diagramDrawing" Target="../diagrams/drawing83.xml"/></Relationships>
</file>

<file path=ppt/slides/_rels/slide82.xml.rels><?xml version="1.0" encoding="UTF-8" standalone="yes"?>
<Relationships xmlns="http://schemas.openxmlformats.org/package/2006/relationships"><Relationship Id="rId3" Type="http://schemas.openxmlformats.org/officeDocument/2006/relationships/diagramData" Target="../diagrams/data84.xml"/><Relationship Id="rId7" Type="http://schemas.microsoft.com/office/2007/relationships/diagramDrawing" Target="../diagrams/drawing84.xml"/><Relationship Id="rId2" Type="http://schemas.openxmlformats.org/officeDocument/2006/relationships/image" Target="../media/image25.png"/><Relationship Id="rId1" Type="http://schemas.openxmlformats.org/officeDocument/2006/relationships/slideLayout" Target="../slideLayouts/slideLayout6.xml"/><Relationship Id="rId6" Type="http://schemas.openxmlformats.org/officeDocument/2006/relationships/diagramColors" Target="../diagrams/colors84.xml"/><Relationship Id="rId5" Type="http://schemas.openxmlformats.org/officeDocument/2006/relationships/diagramQuickStyle" Target="../diagrams/quickStyle84.xml"/><Relationship Id="rId4" Type="http://schemas.openxmlformats.org/officeDocument/2006/relationships/diagramLayout" Target="../diagrams/layout84.xml"/></Relationships>
</file>

<file path=ppt/slides/_rels/slide83.xml.rels><?xml version="1.0" encoding="UTF-8" standalone="yes"?>
<Relationships xmlns="http://schemas.openxmlformats.org/package/2006/relationships"><Relationship Id="rId3" Type="http://schemas.openxmlformats.org/officeDocument/2006/relationships/diagramData" Target="../diagrams/data85.xml"/><Relationship Id="rId7" Type="http://schemas.microsoft.com/office/2007/relationships/diagramDrawing" Target="../diagrams/drawing85.xml"/><Relationship Id="rId2" Type="http://schemas.openxmlformats.org/officeDocument/2006/relationships/image" Target="../media/image15.gif"/><Relationship Id="rId1" Type="http://schemas.openxmlformats.org/officeDocument/2006/relationships/slideLayout" Target="../slideLayouts/slideLayout6.xml"/><Relationship Id="rId6" Type="http://schemas.openxmlformats.org/officeDocument/2006/relationships/diagramColors" Target="../diagrams/colors85.xml"/><Relationship Id="rId5" Type="http://schemas.openxmlformats.org/officeDocument/2006/relationships/diagramQuickStyle" Target="../diagrams/quickStyle85.xml"/><Relationship Id="rId4" Type="http://schemas.openxmlformats.org/officeDocument/2006/relationships/diagramLayout" Target="../diagrams/layout85.xml"/></Relationships>
</file>

<file path=ppt/slides/_rels/slide8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diagramData" Target="../diagrams/data86.xml"/><Relationship Id="rId7" Type="http://schemas.microsoft.com/office/2007/relationships/diagramDrawing" Target="../diagrams/drawing86.xml"/><Relationship Id="rId2" Type="http://schemas.openxmlformats.org/officeDocument/2006/relationships/notesSlide" Target="../notesSlides/notesSlide19.xml"/><Relationship Id="rId1" Type="http://schemas.openxmlformats.org/officeDocument/2006/relationships/slideLayout" Target="../slideLayouts/slideLayout6.xml"/><Relationship Id="rId6" Type="http://schemas.openxmlformats.org/officeDocument/2006/relationships/diagramColors" Target="../diagrams/colors86.xml"/><Relationship Id="rId5" Type="http://schemas.openxmlformats.org/officeDocument/2006/relationships/diagramQuickStyle" Target="../diagrams/quickStyle86.xml"/><Relationship Id="rId10" Type="http://schemas.openxmlformats.org/officeDocument/2006/relationships/hyperlink" Target="https://www.flickr.com/photos/38299630@N05/21683240124" TargetMode="External"/><Relationship Id="rId4" Type="http://schemas.openxmlformats.org/officeDocument/2006/relationships/diagramLayout" Target="../diagrams/layout86.xml"/><Relationship Id="rId9" Type="http://schemas.openxmlformats.org/officeDocument/2006/relationships/image" Target="../media/image14.jpg"/></Relationships>
</file>

<file path=ppt/slides/_rels/slide85.xml.rels><?xml version="1.0" encoding="UTF-8" standalone="yes"?>
<Relationships xmlns="http://schemas.openxmlformats.org/package/2006/relationships"><Relationship Id="rId3" Type="http://schemas.openxmlformats.org/officeDocument/2006/relationships/diagramData" Target="../diagrams/data87.xml"/><Relationship Id="rId7" Type="http://schemas.microsoft.com/office/2007/relationships/diagramDrawing" Target="../diagrams/drawing87.xml"/><Relationship Id="rId2" Type="http://schemas.openxmlformats.org/officeDocument/2006/relationships/image" Target="../media/image69.png"/><Relationship Id="rId1" Type="http://schemas.openxmlformats.org/officeDocument/2006/relationships/slideLayout" Target="../slideLayouts/slideLayout6.xml"/><Relationship Id="rId6" Type="http://schemas.openxmlformats.org/officeDocument/2006/relationships/diagramColors" Target="../diagrams/colors87.xml"/><Relationship Id="rId5" Type="http://schemas.openxmlformats.org/officeDocument/2006/relationships/diagramQuickStyle" Target="../diagrams/quickStyle87.xml"/><Relationship Id="rId4" Type="http://schemas.openxmlformats.org/officeDocument/2006/relationships/diagramLayout" Target="../diagrams/layout87.xml"/></Relationships>
</file>

<file path=ppt/slides/_rels/slide86.xml.rels><?xml version="1.0" encoding="UTF-8" standalone="yes"?>
<Relationships xmlns="http://schemas.openxmlformats.org/package/2006/relationships"><Relationship Id="rId8" Type="http://schemas.openxmlformats.org/officeDocument/2006/relationships/diagramLayout" Target="../diagrams/layout88.xml"/><Relationship Id="rId3" Type="http://schemas.openxmlformats.org/officeDocument/2006/relationships/slideLayout" Target="../slideLayouts/slideLayout6.xml"/><Relationship Id="rId7" Type="http://schemas.openxmlformats.org/officeDocument/2006/relationships/diagramData" Target="../diagrams/data88.xm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29.png"/><Relationship Id="rId11" Type="http://schemas.microsoft.com/office/2007/relationships/diagramDrawing" Target="../diagrams/drawing88.xml"/><Relationship Id="rId5" Type="http://schemas.openxmlformats.org/officeDocument/2006/relationships/image" Target="../media/image71.png"/><Relationship Id="rId10" Type="http://schemas.openxmlformats.org/officeDocument/2006/relationships/diagramColors" Target="../diagrams/colors88.xml"/><Relationship Id="rId4" Type="http://schemas.openxmlformats.org/officeDocument/2006/relationships/image" Target="../media/image70.png"/><Relationship Id="rId9" Type="http://schemas.openxmlformats.org/officeDocument/2006/relationships/diagramQuickStyle" Target="../diagrams/quickStyle88.xml"/></Relationships>
</file>

<file path=ppt/slides/_rels/slide87.xml.rels><?xml version="1.0" encoding="UTF-8" standalone="yes"?>
<Relationships xmlns="http://schemas.openxmlformats.org/package/2006/relationships"><Relationship Id="rId3" Type="http://schemas.openxmlformats.org/officeDocument/2006/relationships/diagramLayout" Target="../diagrams/layout89.xml"/><Relationship Id="rId2" Type="http://schemas.openxmlformats.org/officeDocument/2006/relationships/diagramData" Target="../diagrams/data89.xml"/><Relationship Id="rId1" Type="http://schemas.openxmlformats.org/officeDocument/2006/relationships/slideLayout" Target="../slideLayouts/slideLayout6.xml"/><Relationship Id="rId6" Type="http://schemas.microsoft.com/office/2007/relationships/diagramDrawing" Target="../diagrams/drawing89.xml"/><Relationship Id="rId5" Type="http://schemas.openxmlformats.org/officeDocument/2006/relationships/diagramColors" Target="../diagrams/colors89.xml"/><Relationship Id="rId4" Type="http://schemas.openxmlformats.org/officeDocument/2006/relationships/diagramQuickStyle" Target="../diagrams/quickStyle89.xml"/></Relationships>
</file>

<file path=ppt/slides/_rels/slide88.xml.rels><?xml version="1.0" encoding="UTF-8" standalone="yes"?>
<Relationships xmlns="http://schemas.openxmlformats.org/package/2006/relationships"><Relationship Id="rId3" Type="http://schemas.openxmlformats.org/officeDocument/2006/relationships/diagramData" Target="../diagrams/data90.xml"/><Relationship Id="rId7" Type="http://schemas.microsoft.com/office/2007/relationships/diagramDrawing" Target="../diagrams/drawing90.xml"/><Relationship Id="rId2" Type="http://schemas.openxmlformats.org/officeDocument/2006/relationships/image" Target="../media/image72.png"/><Relationship Id="rId1" Type="http://schemas.openxmlformats.org/officeDocument/2006/relationships/slideLayout" Target="../slideLayouts/slideLayout6.xml"/><Relationship Id="rId6" Type="http://schemas.openxmlformats.org/officeDocument/2006/relationships/diagramColors" Target="../diagrams/colors90.xml"/><Relationship Id="rId5" Type="http://schemas.openxmlformats.org/officeDocument/2006/relationships/diagramQuickStyle" Target="../diagrams/quickStyle90.xml"/><Relationship Id="rId4" Type="http://schemas.openxmlformats.org/officeDocument/2006/relationships/diagramLayout" Target="../diagrams/layout90.xml"/></Relationships>
</file>

<file path=ppt/slides/_rels/slide89.xml.rels><?xml version="1.0" encoding="UTF-8" standalone="yes"?>
<Relationships xmlns="http://schemas.openxmlformats.org/package/2006/relationships"><Relationship Id="rId8" Type="http://schemas.openxmlformats.org/officeDocument/2006/relationships/hyperlink" Target="https://create.kahoot.it/details/ac5d35c2-1224-4550-a1de-3b89e9ddbd1f" TargetMode="External"/><Relationship Id="rId3" Type="http://schemas.openxmlformats.org/officeDocument/2006/relationships/diagramData" Target="../diagrams/data91.xml"/><Relationship Id="rId7" Type="http://schemas.microsoft.com/office/2007/relationships/diagramDrawing" Target="../diagrams/drawing91.xml"/><Relationship Id="rId2" Type="http://schemas.openxmlformats.org/officeDocument/2006/relationships/image" Target="../media/image69.png"/><Relationship Id="rId1" Type="http://schemas.openxmlformats.org/officeDocument/2006/relationships/slideLayout" Target="../slideLayouts/slideLayout6.xml"/><Relationship Id="rId6" Type="http://schemas.openxmlformats.org/officeDocument/2006/relationships/diagramColors" Target="../diagrams/colors91.xml"/><Relationship Id="rId5" Type="http://schemas.openxmlformats.org/officeDocument/2006/relationships/diagramQuickStyle" Target="../diagrams/quickStyle91.xml"/><Relationship Id="rId4" Type="http://schemas.openxmlformats.org/officeDocument/2006/relationships/diagramLayout" Target="../diagrams/layout91.xml"/></Relationships>
</file>

<file path=ppt/slides/_rels/slide9.xml.rels><?xml version="1.0" encoding="UTF-8" standalone="yes"?>
<Relationships xmlns="http://schemas.openxmlformats.org/package/2006/relationships"><Relationship Id="rId8" Type="http://schemas.openxmlformats.org/officeDocument/2006/relationships/diagramData" Target="../diagrams/data11.xml"/><Relationship Id="rId3" Type="http://schemas.openxmlformats.org/officeDocument/2006/relationships/diagramData" Target="../diagrams/data10.xml"/><Relationship Id="rId7" Type="http://schemas.microsoft.com/office/2007/relationships/diagramDrawing" Target="../diagrams/drawing10.xml"/><Relationship Id="rId12" Type="http://schemas.microsoft.com/office/2007/relationships/diagramDrawing" Target="../diagrams/drawing11.xml"/><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diagramColors" Target="../diagrams/colors10.xml"/><Relationship Id="rId11" Type="http://schemas.openxmlformats.org/officeDocument/2006/relationships/diagramColors" Target="../diagrams/colors11.xml"/><Relationship Id="rId5" Type="http://schemas.openxmlformats.org/officeDocument/2006/relationships/diagramQuickStyle" Target="../diagrams/quickStyle10.xml"/><Relationship Id="rId10" Type="http://schemas.openxmlformats.org/officeDocument/2006/relationships/diagramQuickStyle" Target="../diagrams/quickStyle11.xml"/><Relationship Id="rId4" Type="http://schemas.openxmlformats.org/officeDocument/2006/relationships/diagramLayout" Target="../diagrams/layout10.xml"/><Relationship Id="rId9" Type="http://schemas.openxmlformats.org/officeDocument/2006/relationships/diagramLayout" Target="../diagrams/layout11.xml"/></Relationships>
</file>

<file path=ppt/slides/_rels/slide90.xml.rels><?xml version="1.0" encoding="UTF-8" standalone="yes"?>
<Relationships xmlns="http://schemas.openxmlformats.org/package/2006/relationships"><Relationship Id="rId3" Type="http://schemas.openxmlformats.org/officeDocument/2006/relationships/diagramData" Target="../diagrams/data92.xml"/><Relationship Id="rId7" Type="http://schemas.microsoft.com/office/2007/relationships/diagramDrawing" Target="../diagrams/drawing92.xml"/><Relationship Id="rId2" Type="http://schemas.openxmlformats.org/officeDocument/2006/relationships/image" Target="../media/image15.gif"/><Relationship Id="rId1" Type="http://schemas.openxmlformats.org/officeDocument/2006/relationships/slideLayout" Target="../slideLayouts/slideLayout6.xml"/><Relationship Id="rId6" Type="http://schemas.openxmlformats.org/officeDocument/2006/relationships/diagramColors" Target="../diagrams/colors92.xml"/><Relationship Id="rId5" Type="http://schemas.openxmlformats.org/officeDocument/2006/relationships/diagramQuickStyle" Target="../diagrams/quickStyle92.xml"/><Relationship Id="rId4" Type="http://schemas.openxmlformats.org/officeDocument/2006/relationships/diagramLayout" Target="../diagrams/layout92.xml"/></Relationships>
</file>

<file path=ppt/slides/_rels/slide91.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diagramData" Target="../diagrams/data93.xml"/><Relationship Id="rId7" Type="http://schemas.microsoft.com/office/2007/relationships/diagramDrawing" Target="../diagrams/drawing93.xml"/><Relationship Id="rId2" Type="http://schemas.openxmlformats.org/officeDocument/2006/relationships/notesSlide" Target="../notesSlides/notesSlide20.xml"/><Relationship Id="rId1" Type="http://schemas.openxmlformats.org/officeDocument/2006/relationships/slideLayout" Target="../slideLayouts/slideLayout6.xml"/><Relationship Id="rId6" Type="http://schemas.openxmlformats.org/officeDocument/2006/relationships/diagramColors" Target="../diagrams/colors93.xml"/><Relationship Id="rId5" Type="http://schemas.openxmlformats.org/officeDocument/2006/relationships/diagramQuickStyle" Target="../diagrams/quickStyle93.xml"/><Relationship Id="rId10" Type="http://schemas.openxmlformats.org/officeDocument/2006/relationships/hyperlink" Target="https://www.flickr.com/photos/38299630@N05/21683240124" TargetMode="External"/><Relationship Id="rId4" Type="http://schemas.openxmlformats.org/officeDocument/2006/relationships/diagramLayout" Target="../diagrams/layout93.xml"/><Relationship Id="rId9" Type="http://schemas.openxmlformats.org/officeDocument/2006/relationships/image" Target="../media/image14.jpg"/></Relationships>
</file>

<file path=ppt/slides/_rels/slide92.xml.rels><?xml version="1.0" encoding="UTF-8" standalone="yes"?>
<Relationships xmlns="http://schemas.openxmlformats.org/package/2006/relationships"><Relationship Id="rId3" Type="http://schemas.openxmlformats.org/officeDocument/2006/relationships/diagramData" Target="../diagrams/data94.xml"/><Relationship Id="rId7" Type="http://schemas.microsoft.com/office/2007/relationships/diagramDrawing" Target="../diagrams/drawing94.xml"/><Relationship Id="rId2" Type="http://schemas.openxmlformats.org/officeDocument/2006/relationships/image" Target="../media/image73.png"/><Relationship Id="rId1" Type="http://schemas.openxmlformats.org/officeDocument/2006/relationships/slideLayout" Target="../slideLayouts/slideLayout6.xml"/><Relationship Id="rId6" Type="http://schemas.openxmlformats.org/officeDocument/2006/relationships/diagramColors" Target="../diagrams/colors94.xml"/><Relationship Id="rId5" Type="http://schemas.openxmlformats.org/officeDocument/2006/relationships/diagramQuickStyle" Target="../diagrams/quickStyle94.xml"/><Relationship Id="rId4" Type="http://schemas.openxmlformats.org/officeDocument/2006/relationships/diagramLayout" Target="../diagrams/layout94.xml"/></Relationships>
</file>

<file path=ppt/slides/_rels/slide93.xml.rels><?xml version="1.0" encoding="UTF-8" standalone="yes"?>
<Relationships xmlns="http://schemas.openxmlformats.org/package/2006/relationships"><Relationship Id="rId8" Type="http://schemas.openxmlformats.org/officeDocument/2006/relationships/diagramLayout" Target="../diagrams/layout95.xml"/><Relationship Id="rId3" Type="http://schemas.openxmlformats.org/officeDocument/2006/relationships/slideLayout" Target="../slideLayouts/slideLayout9.xml"/><Relationship Id="rId7" Type="http://schemas.openxmlformats.org/officeDocument/2006/relationships/diagramData" Target="../diagrams/data95.xm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29.png"/><Relationship Id="rId11" Type="http://schemas.microsoft.com/office/2007/relationships/diagramDrawing" Target="../diagrams/drawing95.xml"/><Relationship Id="rId5" Type="http://schemas.openxmlformats.org/officeDocument/2006/relationships/image" Target="../media/image71.png"/><Relationship Id="rId10" Type="http://schemas.openxmlformats.org/officeDocument/2006/relationships/diagramColors" Target="../diagrams/colors95.xml"/><Relationship Id="rId4" Type="http://schemas.openxmlformats.org/officeDocument/2006/relationships/image" Target="../media/image70.png"/><Relationship Id="rId9" Type="http://schemas.openxmlformats.org/officeDocument/2006/relationships/diagramQuickStyle" Target="../diagrams/quickStyle95.xml"/></Relationships>
</file>

<file path=ppt/slides/_rels/slide94.xml.rels><?xml version="1.0" encoding="UTF-8" standalone="yes"?>
<Relationships xmlns="http://schemas.openxmlformats.org/package/2006/relationships"><Relationship Id="rId3" Type="http://schemas.openxmlformats.org/officeDocument/2006/relationships/diagramData" Target="../diagrams/data96.xml"/><Relationship Id="rId7" Type="http://schemas.microsoft.com/office/2007/relationships/diagramDrawing" Target="../diagrams/drawing96.xml"/><Relationship Id="rId2" Type="http://schemas.openxmlformats.org/officeDocument/2006/relationships/image" Target="../media/image74.jpeg"/><Relationship Id="rId1" Type="http://schemas.openxmlformats.org/officeDocument/2006/relationships/slideLayout" Target="../slideLayouts/slideLayout6.xml"/><Relationship Id="rId6" Type="http://schemas.openxmlformats.org/officeDocument/2006/relationships/diagramColors" Target="../diagrams/colors96.xml"/><Relationship Id="rId5" Type="http://schemas.openxmlformats.org/officeDocument/2006/relationships/diagramQuickStyle" Target="../diagrams/quickStyle96.xml"/><Relationship Id="rId4" Type="http://schemas.openxmlformats.org/officeDocument/2006/relationships/diagramLayout" Target="../diagrams/layout96.xml"/></Relationships>
</file>

<file path=ppt/slides/_rels/slide95.xml.rels><?xml version="1.0" encoding="UTF-8" standalone="yes"?>
<Relationships xmlns="http://schemas.openxmlformats.org/package/2006/relationships"><Relationship Id="rId3" Type="http://schemas.openxmlformats.org/officeDocument/2006/relationships/diagramLayout" Target="../diagrams/layout97.xml"/><Relationship Id="rId2" Type="http://schemas.openxmlformats.org/officeDocument/2006/relationships/diagramData" Target="../diagrams/data97.xml"/><Relationship Id="rId1" Type="http://schemas.openxmlformats.org/officeDocument/2006/relationships/slideLayout" Target="../slideLayouts/slideLayout7.xml"/><Relationship Id="rId6" Type="http://schemas.microsoft.com/office/2007/relationships/diagramDrawing" Target="../diagrams/drawing97.xml"/><Relationship Id="rId5" Type="http://schemas.openxmlformats.org/officeDocument/2006/relationships/diagramColors" Target="../diagrams/colors97.xml"/><Relationship Id="rId4" Type="http://schemas.openxmlformats.org/officeDocument/2006/relationships/diagramQuickStyle" Target="../diagrams/quickStyle97.xml"/></Relationships>
</file>

<file path=ppt/slides/_rels/slide96.xml.rels><?xml version="1.0" encoding="UTF-8" standalone="yes"?>
<Relationships xmlns="http://schemas.openxmlformats.org/package/2006/relationships"><Relationship Id="rId3" Type="http://schemas.openxmlformats.org/officeDocument/2006/relationships/diagramData" Target="../diagrams/data98.xml"/><Relationship Id="rId7" Type="http://schemas.microsoft.com/office/2007/relationships/diagramDrawing" Target="../diagrams/drawing98.xml"/><Relationship Id="rId2" Type="http://schemas.openxmlformats.org/officeDocument/2006/relationships/image" Target="../media/image75.png"/><Relationship Id="rId1" Type="http://schemas.openxmlformats.org/officeDocument/2006/relationships/slideLayout" Target="../slideLayouts/slideLayout7.xml"/><Relationship Id="rId6" Type="http://schemas.openxmlformats.org/officeDocument/2006/relationships/diagramColors" Target="../diagrams/colors98.xml"/><Relationship Id="rId5" Type="http://schemas.openxmlformats.org/officeDocument/2006/relationships/diagramQuickStyle" Target="../diagrams/quickStyle98.xml"/><Relationship Id="rId4" Type="http://schemas.openxmlformats.org/officeDocument/2006/relationships/diagramLayout" Target="../diagrams/layout98.xml"/></Relationships>
</file>

<file path=ppt/slides/_rels/slide97.xml.rels><?xml version="1.0" encoding="UTF-8" standalone="yes"?>
<Relationships xmlns="http://schemas.openxmlformats.org/package/2006/relationships"><Relationship Id="rId3" Type="http://schemas.openxmlformats.org/officeDocument/2006/relationships/diagramLayout" Target="../diagrams/layout99.xml"/><Relationship Id="rId2" Type="http://schemas.openxmlformats.org/officeDocument/2006/relationships/diagramData" Target="../diagrams/data99.xml"/><Relationship Id="rId1" Type="http://schemas.openxmlformats.org/officeDocument/2006/relationships/slideLayout" Target="../slideLayouts/slideLayout6.xml"/><Relationship Id="rId6" Type="http://schemas.microsoft.com/office/2007/relationships/diagramDrawing" Target="../diagrams/drawing99.xml"/><Relationship Id="rId5" Type="http://schemas.openxmlformats.org/officeDocument/2006/relationships/diagramColors" Target="../diagrams/colors99.xml"/><Relationship Id="rId4" Type="http://schemas.openxmlformats.org/officeDocument/2006/relationships/diagramQuickStyle" Target="../diagrams/quickStyle99.xml"/></Relationships>
</file>

<file path=ppt/slides/_rels/slide98.xml.rels><?xml version="1.0" encoding="UTF-8" standalone="yes"?>
<Relationships xmlns="http://schemas.openxmlformats.org/package/2006/relationships"><Relationship Id="rId3" Type="http://schemas.openxmlformats.org/officeDocument/2006/relationships/diagramData" Target="../diagrams/data100.xml"/><Relationship Id="rId7" Type="http://schemas.microsoft.com/office/2007/relationships/diagramDrawing" Target="../diagrams/drawing100.xml"/><Relationship Id="rId2" Type="http://schemas.openxmlformats.org/officeDocument/2006/relationships/image" Target="../media/image73.png"/><Relationship Id="rId1" Type="http://schemas.openxmlformats.org/officeDocument/2006/relationships/slideLayout" Target="../slideLayouts/slideLayout6.xml"/><Relationship Id="rId6" Type="http://schemas.openxmlformats.org/officeDocument/2006/relationships/diagramColors" Target="../diagrams/colors100.xml"/><Relationship Id="rId5" Type="http://schemas.openxmlformats.org/officeDocument/2006/relationships/diagramQuickStyle" Target="../diagrams/quickStyle100.xml"/><Relationship Id="rId4" Type="http://schemas.openxmlformats.org/officeDocument/2006/relationships/diagramLayout" Target="../diagrams/layout100.xml"/></Relationships>
</file>

<file path=ppt/slides/_rels/slide99.xml.rels><?xml version="1.0" encoding="UTF-8" standalone="yes"?>
<Relationships xmlns="http://schemas.openxmlformats.org/package/2006/relationships"><Relationship Id="rId3" Type="http://schemas.openxmlformats.org/officeDocument/2006/relationships/diagramData" Target="../diagrams/data101.xml"/><Relationship Id="rId7" Type="http://schemas.microsoft.com/office/2007/relationships/diagramDrawing" Target="../diagrams/drawing101.xml"/><Relationship Id="rId2" Type="http://schemas.openxmlformats.org/officeDocument/2006/relationships/image" Target="../media/image15.gif"/><Relationship Id="rId1" Type="http://schemas.openxmlformats.org/officeDocument/2006/relationships/slideLayout" Target="../slideLayouts/slideLayout6.xml"/><Relationship Id="rId6" Type="http://schemas.openxmlformats.org/officeDocument/2006/relationships/diagramColors" Target="../diagrams/colors101.xml"/><Relationship Id="rId5" Type="http://schemas.openxmlformats.org/officeDocument/2006/relationships/diagramQuickStyle" Target="../diagrams/quickStyle101.xml"/><Relationship Id="rId4" Type="http://schemas.openxmlformats.org/officeDocument/2006/relationships/diagramLayout" Target="../diagrams/layout10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6AB6638D-E377-144A-A590-36A33978D19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3391" r="9091"/>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itre 1">
            <a:extLst>
              <a:ext uri="{FF2B5EF4-FFF2-40B4-BE49-F238E27FC236}">
                <a16:creationId xmlns:a16="http://schemas.microsoft.com/office/drawing/2014/main" id="{FB46476E-E47D-19BB-0C34-C2496D8BC3E3}"/>
              </a:ext>
            </a:extLst>
          </p:cNvPr>
          <p:cNvSpPr>
            <a:spLocks noGrp="1"/>
          </p:cNvSpPr>
          <p:nvPr>
            <p:ph type="ctrTitle"/>
          </p:nvPr>
        </p:nvSpPr>
        <p:spPr>
          <a:xfrm>
            <a:off x="404553" y="3091928"/>
            <a:ext cx="9078562" cy="2387600"/>
          </a:xfrm>
        </p:spPr>
        <p:txBody>
          <a:bodyPr>
            <a:normAutofit/>
          </a:bodyPr>
          <a:lstStyle/>
          <a:p>
            <a:pPr algn="l"/>
            <a:r>
              <a:rPr lang="fr-FR" sz="6600"/>
              <a:t>Découvrons une recette de cuisine</a:t>
            </a:r>
          </a:p>
        </p:txBody>
      </p:sp>
      <p:sp>
        <p:nvSpPr>
          <p:cNvPr id="3" name="Sous-titre 2">
            <a:extLst>
              <a:ext uri="{FF2B5EF4-FFF2-40B4-BE49-F238E27FC236}">
                <a16:creationId xmlns:a16="http://schemas.microsoft.com/office/drawing/2014/main" id="{5F38D99F-2F99-5AA2-AA56-1FCD87FD9317}"/>
              </a:ext>
            </a:extLst>
          </p:cNvPr>
          <p:cNvSpPr>
            <a:spLocks noGrp="1"/>
          </p:cNvSpPr>
          <p:nvPr>
            <p:ph type="subTitle" idx="1"/>
          </p:nvPr>
        </p:nvSpPr>
        <p:spPr>
          <a:xfrm>
            <a:off x="404553" y="5624945"/>
            <a:ext cx="9078562" cy="592975"/>
          </a:xfrm>
        </p:spPr>
        <p:txBody>
          <a:bodyPr anchor="ctr">
            <a:normAutofit/>
          </a:bodyPr>
          <a:lstStyle/>
          <a:p>
            <a:pPr algn="l"/>
            <a:r>
              <a:rPr lang="fr-FR"/>
              <a:t>Unité 3 – Leçon 1</a:t>
            </a:r>
          </a:p>
        </p:txBody>
      </p:sp>
    </p:spTree>
    <p:extLst>
      <p:ext uri="{BB962C8B-B14F-4D97-AF65-F5344CB8AC3E}">
        <p14:creationId xmlns:p14="http://schemas.microsoft.com/office/powerpoint/2010/main" val="1660026966"/>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400"/>
                                        <p:tgtEl>
                                          <p:spTgt spid="3">
                                            <p:txEl>
                                              <p:pRg st="0" end="0"/>
                                            </p:txEl>
                                          </p:spTgt>
                                        </p:tgtEl>
                                      </p:cBhvr>
                                    </p:animEffect>
                                  </p:childTnLst>
                                </p:cTn>
                              </p:par>
                              <p:par>
                                <p:cTn id="8" presetID="10" presetClass="entr" presetSubtype="0" fill="hold" grpId="0" nodeType="withEffect">
                                  <p:stCondLst>
                                    <p:cond delay="1000"/>
                                  </p:stCondLst>
                                  <p:iterate type="lt">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F75A51F3-9CB0-3979-6185-5BEF042D7DCB}"/>
              </a:ext>
            </a:extLst>
          </p:cNvPr>
          <p:cNvSpPr>
            <a:spLocks noGrp="1"/>
          </p:cNvSpPr>
          <p:nvPr>
            <p:ph type="sldNum" sz="quarter" idx="12"/>
          </p:nvPr>
        </p:nvSpPr>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fld id="{8A0576F8-4F0C-FD4F-B2E1-A427388F89CF}" type="slidenum">
              <a:rPr lang="en-US" smtClean="0"/>
              <a:t>10</a:t>
            </a:fld>
            <a:endParaRPr lang="en-US" dirty="0"/>
          </a:p>
        </p:txBody>
      </p:sp>
      <p:graphicFrame>
        <p:nvGraphicFramePr>
          <p:cNvPr id="5" name="Espace réservé du contenu 2" descr="Liste trapézoïdale avec 4 groupes organisés de gauche à droite avec descriptions des tâches sous chaque groupe">
            <a:extLst>
              <a:ext uri="{FF2B5EF4-FFF2-40B4-BE49-F238E27FC236}">
                <a16:creationId xmlns:a16="http://schemas.microsoft.com/office/drawing/2014/main" id="{51D55DF9-AC7F-B6D4-EDA7-685F0C684F20}"/>
              </a:ext>
            </a:extLst>
          </p:cNvPr>
          <p:cNvGraphicFramePr>
            <a:graphicFrameLocks noGrp="1"/>
          </p:cNvGraphicFramePr>
          <p:nvPr>
            <p:ph idx="1"/>
            <p:extLst>
              <p:ext uri="{D42A27DB-BD31-4B8C-83A1-F6EECF244321}">
                <p14:modId xmlns:p14="http://schemas.microsoft.com/office/powerpoint/2010/main" val="3692929375"/>
              </p:ext>
            </p:extLst>
          </p:nvPr>
        </p:nvGraphicFramePr>
        <p:xfrm>
          <a:off x="609600" y="1600201"/>
          <a:ext cx="10972800" cy="45254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angle 5">
            <a:extLst>
              <a:ext uri="{FF2B5EF4-FFF2-40B4-BE49-F238E27FC236}">
                <a16:creationId xmlns:a16="http://schemas.microsoft.com/office/drawing/2014/main" id="{D6BCEBFB-85BA-E945-B473-737DCB677874}"/>
              </a:ext>
            </a:extLst>
          </p:cNvPr>
          <p:cNvSpPr/>
          <p:nvPr/>
        </p:nvSpPr>
        <p:spPr>
          <a:xfrm>
            <a:off x="3428954" y="561513"/>
            <a:ext cx="5334089" cy="923330"/>
          </a:xfrm>
          <a:prstGeom prst="rect">
            <a:avLst/>
          </a:prstGeom>
          <a:noFill/>
        </p:spPr>
        <p:txBody>
          <a:bodyPr wrap="none" lIns="91440" tIns="45720" rIns="91440" bIns="45720">
            <a:spAutoFit/>
          </a:bodyPr>
          <a:lstStyle/>
          <a:p>
            <a:pPr algn="ctr"/>
            <a:r>
              <a:rPr lang="fr-FR"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Etapes de la leçon</a:t>
            </a:r>
          </a:p>
        </p:txBody>
      </p:sp>
      <p:graphicFrame>
        <p:nvGraphicFramePr>
          <p:cNvPr id="7" name="Diagramme 15">
            <a:extLst>
              <a:ext uri="{FF2B5EF4-FFF2-40B4-BE49-F238E27FC236}">
                <a16:creationId xmlns:a16="http://schemas.microsoft.com/office/drawing/2014/main" id="{ECA3212D-01E1-082C-897D-95EC58F5FD03}"/>
              </a:ext>
            </a:extLst>
          </p:cNvPr>
          <p:cNvGraphicFramePr/>
          <p:nvPr>
            <p:extLst>
              <p:ext uri="{D42A27DB-BD31-4B8C-83A1-F6EECF244321}">
                <p14:modId xmlns:p14="http://schemas.microsoft.com/office/powerpoint/2010/main" val="896008707"/>
              </p:ext>
            </p:extLst>
          </p:nvPr>
        </p:nvGraphicFramePr>
        <p:xfrm>
          <a:off x="-1" y="9098"/>
          <a:ext cx="12192001" cy="36512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1543428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8ADDD-7BA7-4185-B18A-9A50BFC56E49}"/>
              </a:ext>
            </a:extLst>
          </p:cNvPr>
          <p:cNvSpPr>
            <a:spLocks noGrp="1"/>
          </p:cNvSpPr>
          <p:nvPr>
            <p:ph type="title"/>
          </p:nvPr>
        </p:nvSpPr>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US" sz="3200" dirty="0"/>
              <a:t>À la fin de la </a:t>
            </a:r>
            <a:r>
              <a:rPr lang="fr-FR" sz="3200" dirty="0"/>
              <a:t>leçon</a:t>
            </a:r>
            <a:r>
              <a:rPr lang="en-US" sz="3200" dirty="0"/>
              <a:t>…</a:t>
            </a:r>
          </a:p>
        </p:txBody>
      </p:sp>
      <p:sp>
        <p:nvSpPr>
          <p:cNvPr id="3" name="Content Placeholder 2">
            <a:extLst>
              <a:ext uri="{FF2B5EF4-FFF2-40B4-BE49-F238E27FC236}">
                <a16:creationId xmlns:a16="http://schemas.microsoft.com/office/drawing/2014/main" id="{F97CE76F-8F62-4388-9B99-22EBA2DC4E66}"/>
              </a:ext>
            </a:extLst>
          </p:cNvPr>
          <p:cNvSpPr>
            <a:spLocks noGrp="1"/>
          </p:cNvSpPr>
          <p:nvPr>
            <p:ph idx="1"/>
          </p:nvPr>
        </p:nvSpPr>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0" indent="0">
              <a:buNone/>
            </a:pPr>
            <a:br>
              <a:rPr lang="en-US" dirty="0"/>
            </a:br>
            <a:endParaRPr lang="en-US" dirty="0"/>
          </a:p>
        </p:txBody>
      </p:sp>
      <p:sp>
        <p:nvSpPr>
          <p:cNvPr id="4" name="Organigramme : Alternative 3">
            <a:extLst>
              <a:ext uri="{FF2B5EF4-FFF2-40B4-BE49-F238E27FC236}">
                <a16:creationId xmlns:a16="http://schemas.microsoft.com/office/drawing/2014/main" id="{4EE4A591-949D-7DD8-D6D2-65779FC001FF}"/>
              </a:ext>
            </a:extLst>
          </p:cNvPr>
          <p:cNvSpPr/>
          <p:nvPr/>
        </p:nvSpPr>
        <p:spPr>
          <a:xfrm>
            <a:off x="609601" y="1690024"/>
            <a:ext cx="10972800" cy="1415083"/>
          </a:xfrm>
          <a:prstGeom prst="flowChartAlternateProcess">
            <a:avLst/>
          </a:prstGeom>
          <a:gradFill>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380990" indent="-380990" algn="ctr">
              <a:buFont typeface="Arial" panose="020B0604020202020204" pitchFamily="34" charset="0"/>
              <a:buChar char="•"/>
            </a:pPr>
            <a:r>
              <a:rPr lang="fr-FR" sz="3200" dirty="0">
                <a:solidFill>
                  <a:schemeClr val="tx2"/>
                </a:solidFill>
              </a:rPr>
              <a:t>Présenter une recette de cuisine</a:t>
            </a:r>
          </a:p>
        </p:txBody>
      </p:sp>
      <p:graphicFrame>
        <p:nvGraphicFramePr>
          <p:cNvPr id="8" name="Espace réservé du contenu 2" descr="Liste trapézoïdale avec 4 groupes organisés de gauche à droite avec descriptions des tâches sous chaque groupe">
            <a:extLst>
              <a:ext uri="{FF2B5EF4-FFF2-40B4-BE49-F238E27FC236}">
                <a16:creationId xmlns:a16="http://schemas.microsoft.com/office/drawing/2014/main" id="{B539FF98-DADE-0F01-20BF-AA78D72023B7}"/>
              </a:ext>
            </a:extLst>
          </p:cNvPr>
          <p:cNvGraphicFramePr>
            <a:graphicFrameLocks/>
          </p:cNvGraphicFramePr>
          <p:nvPr>
            <p:extLst>
              <p:ext uri="{D42A27DB-BD31-4B8C-83A1-F6EECF244321}">
                <p14:modId xmlns:p14="http://schemas.microsoft.com/office/powerpoint/2010/main" val="2452668727"/>
              </p:ext>
            </p:extLst>
          </p:nvPr>
        </p:nvGraphicFramePr>
        <p:xfrm>
          <a:off x="632372" y="3257438"/>
          <a:ext cx="10944000" cy="30544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Image 8">
            <a:extLst>
              <a:ext uri="{FF2B5EF4-FFF2-40B4-BE49-F238E27FC236}">
                <a16:creationId xmlns:a16="http://schemas.microsoft.com/office/drawing/2014/main" id="{39E876BB-DC9B-9AE5-D659-F69CA47E9561}"/>
              </a:ext>
            </a:extLst>
          </p:cNvPr>
          <p:cNvPicPr>
            <a:picLocks noChangeAspect="1"/>
          </p:cNvPicPr>
          <p:nvPr/>
        </p:nvPicPr>
        <p:blipFill>
          <a:blip r:embed="rId8"/>
          <a:stretch>
            <a:fillRect/>
          </a:stretch>
        </p:blipFill>
        <p:spPr>
          <a:xfrm>
            <a:off x="947236" y="1735076"/>
            <a:ext cx="1723285" cy="1324979"/>
          </a:xfrm>
          <a:prstGeom prst="rect">
            <a:avLst/>
          </a:prstGeom>
        </p:spPr>
      </p:pic>
      <p:pic>
        <p:nvPicPr>
          <p:cNvPr id="10" name="Image 9" descr="Une image contenant texte, chat, orange, mammifère&#10;&#10;Description générée automatiquement">
            <a:extLst>
              <a:ext uri="{FF2B5EF4-FFF2-40B4-BE49-F238E27FC236}">
                <a16:creationId xmlns:a16="http://schemas.microsoft.com/office/drawing/2014/main" id="{F733B9EB-5460-2E42-441E-0BE7F2E41DB6}"/>
              </a:ext>
            </a:extLst>
          </p:cNvPr>
          <p:cNvPicPr>
            <a:picLocks noChangeAspect="1"/>
          </p:cNvPicPr>
          <p:nvPr/>
        </p:nvPicPr>
        <p:blipFill>
          <a:blip r:embed="rId9" cstate="print">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9466766" y="1756342"/>
            <a:ext cx="1714500" cy="1282447"/>
          </a:xfrm>
          <a:prstGeom prst="rect">
            <a:avLst/>
          </a:prstGeom>
        </p:spPr>
      </p:pic>
      <p:sp>
        <p:nvSpPr>
          <p:cNvPr id="6" name="Espace réservé du numéro de diapositive 5">
            <a:extLst>
              <a:ext uri="{FF2B5EF4-FFF2-40B4-BE49-F238E27FC236}">
                <a16:creationId xmlns:a16="http://schemas.microsoft.com/office/drawing/2014/main" id="{CE2F6C59-C41F-F5AC-68F6-6F59EC56237E}"/>
              </a:ext>
            </a:extLst>
          </p:cNvPr>
          <p:cNvSpPr>
            <a:spLocks noGrp="1"/>
          </p:cNvSpPr>
          <p:nvPr>
            <p:ph type="sldNum" sz="quarter" idx="12"/>
          </p:nvPr>
        </p:nvSpPr>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fld id="{8A0576F8-4F0C-FD4F-B2E1-A427388F89CF}" type="slidenum">
              <a:rPr lang="en-US" smtClean="0"/>
              <a:t>100</a:t>
            </a:fld>
            <a:endParaRPr lang="en-US"/>
          </a:p>
        </p:txBody>
      </p:sp>
      <p:sp>
        <p:nvSpPr>
          <p:cNvPr id="7" name="Rectangle 6">
            <a:extLst>
              <a:ext uri="{FF2B5EF4-FFF2-40B4-BE49-F238E27FC236}">
                <a16:creationId xmlns:a16="http://schemas.microsoft.com/office/drawing/2014/main" id="{7476CFC3-AAA2-A6DD-FF68-2C4FDEF246A7}"/>
              </a:ext>
            </a:extLst>
          </p:cNvPr>
          <p:cNvSpPr/>
          <p:nvPr/>
        </p:nvSpPr>
        <p:spPr>
          <a:xfrm>
            <a:off x="838200" y="5619213"/>
            <a:ext cx="3096814" cy="317800"/>
          </a:xfrm>
          <a:prstGeom prst="rect">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1" name="ZoneTexte 6">
            <a:extLst>
              <a:ext uri="{FF2B5EF4-FFF2-40B4-BE49-F238E27FC236}">
                <a16:creationId xmlns:a16="http://schemas.microsoft.com/office/drawing/2014/main" id="{B43087C0-4374-2EAB-9037-230A7E2031DB}"/>
              </a:ext>
            </a:extLst>
          </p:cNvPr>
          <p:cNvSpPr txBox="1"/>
          <p:nvPr/>
        </p:nvSpPr>
        <p:spPr>
          <a:xfrm>
            <a:off x="120869" y="6260821"/>
            <a:ext cx="4123471" cy="400110"/>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fr-FR" sz="2000" dirty="0" err="1"/>
              <a:t>What</a:t>
            </a:r>
            <a:r>
              <a:rPr lang="fr-FR" sz="2000" dirty="0"/>
              <a:t> LO are </a:t>
            </a:r>
            <a:r>
              <a:rPr lang="fr-FR" sz="2000" dirty="0" err="1"/>
              <a:t>we</a:t>
            </a:r>
            <a:r>
              <a:rPr lang="fr-FR" sz="2000" dirty="0"/>
              <a:t> </a:t>
            </a:r>
            <a:r>
              <a:rPr lang="fr-FR" sz="2000" dirty="0" err="1"/>
              <a:t>going</a:t>
            </a:r>
            <a:r>
              <a:rPr lang="fr-FR" sz="2000" dirty="0"/>
              <a:t> to </a:t>
            </a:r>
            <a:r>
              <a:rPr lang="fr-FR" sz="2000" dirty="0" err="1"/>
              <a:t>study</a:t>
            </a:r>
            <a:r>
              <a:rPr lang="fr-FR" sz="2000" dirty="0"/>
              <a:t> ?</a:t>
            </a:r>
          </a:p>
        </p:txBody>
      </p:sp>
    </p:spTree>
    <p:extLst>
      <p:ext uri="{BB962C8B-B14F-4D97-AF65-F5344CB8AC3E}">
        <p14:creationId xmlns:p14="http://schemas.microsoft.com/office/powerpoint/2010/main" val="379717102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anim calcmode="lin" valueType="num">
                                      <p:cBhvr>
                                        <p:cTn id="12" dur="1000" fill="hold"/>
                                        <p:tgtEl>
                                          <p:spTgt spid="4"/>
                                        </p:tgtEl>
                                        <p:attrNameLst>
                                          <p:attrName>ppt_x</p:attrName>
                                        </p:attrNameLst>
                                      </p:cBhvr>
                                      <p:tavLst>
                                        <p:tav tm="0">
                                          <p:val>
                                            <p:strVal val="#ppt_x"/>
                                          </p:val>
                                        </p:tav>
                                        <p:tav tm="100000">
                                          <p:val>
                                            <p:strVal val="#ppt_x"/>
                                          </p:val>
                                        </p:tav>
                                      </p:tavLst>
                                    </p:anim>
                                    <p:anim calcmode="lin" valueType="num">
                                      <p:cBhvr>
                                        <p:cTn id="1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additive="base">
                                        <p:cTn id="18" dur="1000" fill="hold"/>
                                        <p:tgtEl>
                                          <p:spTgt spid="8"/>
                                        </p:tgtEl>
                                        <p:attrNameLst>
                                          <p:attrName>ppt_x</p:attrName>
                                        </p:attrNameLst>
                                      </p:cBhvr>
                                      <p:tavLst>
                                        <p:tav tm="0">
                                          <p:val>
                                            <p:strVal val="#ppt_x"/>
                                          </p:val>
                                        </p:tav>
                                        <p:tav tm="100000">
                                          <p:val>
                                            <p:strVal val="#ppt_x"/>
                                          </p:val>
                                        </p:tav>
                                      </p:tavLst>
                                    </p:anim>
                                    <p:anim calcmode="lin" valueType="num">
                                      <p:cBhvr additive="base">
                                        <p:cTn id="19"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randombar(horizontal)">
                                      <p:cBhvr>
                                        <p:cTn id="2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Graphic spid="8" grpId="0">
        <p:bldAsOne/>
      </p:bldGraphic>
      <p:bldP spid="7" grpId="0" animBg="1"/>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804C5B9-C60B-A687-3AAA-DE7F643C9A4D}"/>
              </a:ext>
            </a:extLst>
          </p:cNvPr>
          <p:cNvSpPr txBox="1"/>
          <p:nvPr/>
        </p:nvSpPr>
        <p:spPr>
          <a:xfrm>
            <a:off x="640082" y="732874"/>
            <a:ext cx="4368601" cy="1542329"/>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vert="horz" lIns="121920" tIns="60960" rIns="121920" bIns="60960" rtlCol="0" anchor="b">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defTabSz="1219140">
              <a:lnSpc>
                <a:spcPct val="90000"/>
              </a:lnSpc>
              <a:spcBef>
                <a:spcPct val="0"/>
              </a:spcBef>
              <a:spcAft>
                <a:spcPts val="800"/>
              </a:spcAft>
            </a:pPr>
            <a:r>
              <a:rPr lang="en-US" sz="3067" dirty="0" err="1">
                <a:latin typeface="+mj-lt"/>
                <a:ea typeface="+mj-ea"/>
                <a:cs typeface="+mj-cs"/>
              </a:rPr>
              <a:t>Passons</a:t>
            </a:r>
            <a:r>
              <a:rPr lang="en-US" sz="3067" dirty="0">
                <a:latin typeface="+mj-lt"/>
                <a:ea typeface="+mj-ea"/>
                <a:cs typeface="+mj-cs"/>
              </a:rPr>
              <a:t> au point de </a:t>
            </a:r>
            <a:r>
              <a:rPr lang="en-US" sz="3067" dirty="0" err="1">
                <a:latin typeface="+mj-lt"/>
                <a:ea typeface="+mj-ea"/>
                <a:cs typeface="+mj-cs"/>
              </a:rPr>
              <a:t>vocabulaire</a:t>
            </a:r>
            <a:r>
              <a:rPr lang="en-US" sz="3067" dirty="0">
                <a:latin typeface="+mj-lt"/>
                <a:ea typeface="+mj-ea"/>
                <a:cs typeface="+mj-cs"/>
              </a:rPr>
              <a:t> : </a:t>
            </a:r>
          </a:p>
          <a:p>
            <a:pPr defTabSz="1219140">
              <a:lnSpc>
                <a:spcPct val="90000"/>
              </a:lnSpc>
              <a:spcBef>
                <a:spcPct val="0"/>
              </a:spcBef>
              <a:spcAft>
                <a:spcPts val="800"/>
              </a:spcAft>
            </a:pPr>
            <a:r>
              <a:rPr lang="en-US" sz="3067" b="1" dirty="0">
                <a:latin typeface="+mj-lt"/>
                <a:ea typeface="+mj-ea"/>
                <a:cs typeface="+mj-cs"/>
              </a:rPr>
              <a:t>Donner </a:t>
            </a:r>
            <a:r>
              <a:rPr lang="en-US" sz="3067" b="1" dirty="0" err="1">
                <a:latin typeface="+mj-lt"/>
                <a:ea typeface="+mj-ea"/>
                <a:cs typeface="+mj-cs"/>
              </a:rPr>
              <a:t>une</a:t>
            </a:r>
            <a:r>
              <a:rPr lang="en-US" sz="3067" b="1" dirty="0">
                <a:latin typeface="+mj-lt"/>
                <a:ea typeface="+mj-ea"/>
                <a:cs typeface="+mj-cs"/>
              </a:rPr>
              <a:t> opinion </a:t>
            </a:r>
          </a:p>
        </p:txBody>
      </p:sp>
      <p:pic>
        <p:nvPicPr>
          <p:cNvPr id="2050" name="Picture 2">
            <a:extLst>
              <a:ext uri="{FF2B5EF4-FFF2-40B4-BE49-F238E27FC236}">
                <a16:creationId xmlns:a16="http://schemas.microsoft.com/office/drawing/2014/main" id="{C482C33D-A0F8-0F39-48D5-0919473381C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22" t="4015" r="622" b="3813"/>
          <a:stretch/>
        </p:blipFill>
        <p:spPr bwMode="auto">
          <a:xfrm>
            <a:off x="4594484" y="282941"/>
            <a:ext cx="7597516" cy="6575059"/>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
        <p:nvSpPr>
          <p:cNvPr id="4" name="Espace réservé du numéro de diapositive 3">
            <a:extLst>
              <a:ext uri="{FF2B5EF4-FFF2-40B4-BE49-F238E27FC236}">
                <a16:creationId xmlns:a16="http://schemas.microsoft.com/office/drawing/2014/main" id="{0038172D-984E-A6D6-7A88-77451E5A8107}"/>
              </a:ext>
            </a:extLst>
          </p:cNvPr>
          <p:cNvSpPr>
            <a:spLocks noGrp="1"/>
          </p:cNvSpPr>
          <p:nvPr>
            <p:ph type="sldNum" sz="quarter" idx="12"/>
          </p:nvPr>
        </p:nvSpPr>
        <p:spPr>
          <a:xfrm>
            <a:off x="10439400" y="6356351"/>
            <a:ext cx="914400" cy="365125"/>
          </a:xfrm>
        </p:spPr>
        <p:txBody>
          <a:bodyPr vert="horz" lIns="121920" tIns="60960" rIns="121920" bIns="60960" rtlCol="0" anchor="ctr">
            <a:normAutofit/>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pPr algn="r" defTabSz="1219140">
              <a:lnSpc>
                <a:spcPct val="90000"/>
              </a:lnSpc>
              <a:spcAft>
                <a:spcPts val="800"/>
              </a:spcAft>
              <a:defRPr/>
            </a:pPr>
            <a:fld id="{8A0576F8-4F0C-FD4F-B2E1-A427388F89CF}" type="slidenum">
              <a:rPr lang="en-US" sz="1600">
                <a:solidFill>
                  <a:srgbClr val="FFFFFF"/>
                </a:solidFill>
                <a:latin typeface="Calibri" panose="020F0502020204030204"/>
              </a:rPr>
              <a:pPr algn="r" defTabSz="1219140">
                <a:lnSpc>
                  <a:spcPct val="90000"/>
                </a:lnSpc>
                <a:spcAft>
                  <a:spcPts val="800"/>
                </a:spcAft>
                <a:defRPr/>
              </a:pPr>
              <a:t>101</a:t>
            </a:fld>
            <a:endParaRPr lang="en-US" sz="1600">
              <a:solidFill>
                <a:srgbClr val="FFFFFF"/>
              </a:solidFill>
              <a:latin typeface="Calibri" panose="020F0502020204030204"/>
            </a:endParaRPr>
          </a:p>
        </p:txBody>
      </p:sp>
      <p:sp>
        <p:nvSpPr>
          <p:cNvPr id="2" name="ZoneTexte 1">
            <a:extLst>
              <a:ext uri="{FF2B5EF4-FFF2-40B4-BE49-F238E27FC236}">
                <a16:creationId xmlns:a16="http://schemas.microsoft.com/office/drawing/2014/main" id="{DA0CAA2C-6992-55DC-3B72-35E37DBE58AC}"/>
              </a:ext>
            </a:extLst>
          </p:cNvPr>
          <p:cNvSpPr txBox="1"/>
          <p:nvPr/>
        </p:nvSpPr>
        <p:spPr>
          <a:xfrm>
            <a:off x="273153" y="2445485"/>
            <a:ext cx="4368601" cy="3903504"/>
          </a:xfrm>
          <a:prstGeom prst="rect">
            <a:avLst/>
          </a:prstGeom>
          <a:noFill/>
        </p:spPr>
        <p:txBody>
          <a:bodyPr wrap="square" rtlCol="0">
            <a:spAutoFit/>
          </a:bodyPr>
          <a:lstStyle/>
          <a:p>
            <a:pPr algn="just">
              <a:lnSpc>
                <a:spcPct val="150000"/>
              </a:lnSpc>
            </a:pPr>
            <a:r>
              <a:rPr lang="fr-FR" sz="2400" dirty="0"/>
              <a:t>E</a:t>
            </a:r>
            <a:r>
              <a:rPr lang="fr-FR" sz="2800" dirty="0"/>
              <a:t>st-ce que tu prends toujours la même chose ou est-ce que tu changes à chaque fois ?</a:t>
            </a:r>
          </a:p>
          <a:p>
            <a:pPr algn="just">
              <a:lnSpc>
                <a:spcPct val="150000"/>
              </a:lnSpc>
            </a:pPr>
            <a:r>
              <a:rPr lang="fr-FR" sz="2800" dirty="0"/>
              <a:t>Qu’est-ce que tu aimes au Mc </a:t>
            </a:r>
            <a:r>
              <a:rPr lang="fr-FR" sz="2800" dirty="0" err="1"/>
              <a:t>Donald’s</a:t>
            </a:r>
            <a:r>
              <a:rPr lang="fr-FR" sz="2800" dirty="0"/>
              <a:t>?</a:t>
            </a:r>
          </a:p>
        </p:txBody>
      </p:sp>
      <p:graphicFrame>
        <p:nvGraphicFramePr>
          <p:cNvPr id="6" name="Diagramme 15">
            <a:extLst>
              <a:ext uri="{FF2B5EF4-FFF2-40B4-BE49-F238E27FC236}">
                <a16:creationId xmlns:a16="http://schemas.microsoft.com/office/drawing/2014/main" id="{66B5555D-7A12-74B6-9069-ACB50DDE1073}"/>
              </a:ext>
            </a:extLst>
          </p:cNvPr>
          <p:cNvGraphicFramePr/>
          <p:nvPr>
            <p:extLst>
              <p:ext uri="{D42A27DB-BD31-4B8C-83A1-F6EECF244321}">
                <p14:modId xmlns:p14="http://schemas.microsoft.com/office/powerpoint/2010/main" val="1333746457"/>
              </p:ext>
            </p:extLst>
          </p:nvPr>
        </p:nvGraphicFramePr>
        <p:xfrm>
          <a:off x="-1" y="9098"/>
          <a:ext cx="12192001" cy="3651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9845210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12" name="Rectangle 4111">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14" name="Rectangle 4113">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16" name="Rectangle 4115">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18" name="Rectangle 4117">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20" name="Rectangle 4119">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3E38494B-57D9-B413-6F06-2DC79839E60A}"/>
              </a:ext>
            </a:extLst>
          </p:cNvPr>
          <p:cNvSpPr>
            <a:spLocks noGrp="1"/>
          </p:cNvSpPr>
          <p:nvPr>
            <p:ph type="title"/>
          </p:nvPr>
        </p:nvSpPr>
        <p:spPr>
          <a:xfrm>
            <a:off x="1371599" y="294538"/>
            <a:ext cx="9895951" cy="1033669"/>
          </a:xfrm>
        </p:spPr>
        <p:txBody>
          <a:bodyPr>
            <a:normAutofit/>
          </a:bodyPr>
          <a:lstStyle/>
          <a:p>
            <a:r>
              <a:rPr lang="fr-FR" sz="4000" b="1" dirty="0">
                <a:solidFill>
                  <a:srgbClr val="FFFFFF"/>
                </a:solidFill>
              </a:rPr>
              <a:t>X. Vocabulaire : </a:t>
            </a:r>
            <a:r>
              <a:rPr lang="fr-FR" sz="4000" dirty="0">
                <a:solidFill>
                  <a:srgbClr val="FFFFFF"/>
                </a:solidFill>
              </a:rPr>
              <a:t>Donner une opinion</a:t>
            </a:r>
          </a:p>
        </p:txBody>
      </p:sp>
      <p:pic>
        <p:nvPicPr>
          <p:cNvPr id="11" name="Image 10">
            <a:extLst>
              <a:ext uri="{FF2B5EF4-FFF2-40B4-BE49-F238E27FC236}">
                <a16:creationId xmlns:a16="http://schemas.microsoft.com/office/drawing/2014/main" id="{4A99DBCF-C526-4D1A-8813-3E605C7E09F3}"/>
              </a:ext>
            </a:extLst>
          </p:cNvPr>
          <p:cNvPicPr>
            <a:picLocks noChangeAspect="1"/>
          </p:cNvPicPr>
          <p:nvPr/>
        </p:nvPicPr>
        <p:blipFill>
          <a:blip r:embed="rId2"/>
          <a:stretch>
            <a:fillRect/>
          </a:stretch>
        </p:blipFill>
        <p:spPr>
          <a:xfrm>
            <a:off x="218949" y="1797576"/>
            <a:ext cx="4622046" cy="4856721"/>
          </a:xfrm>
          <a:prstGeom prst="rect">
            <a:avLst/>
          </a:prstGeom>
        </p:spPr>
      </p:pic>
      <p:sp>
        <p:nvSpPr>
          <p:cNvPr id="12" name="ZoneTexte 11">
            <a:extLst>
              <a:ext uri="{FF2B5EF4-FFF2-40B4-BE49-F238E27FC236}">
                <a16:creationId xmlns:a16="http://schemas.microsoft.com/office/drawing/2014/main" id="{F773057D-30C6-F6A7-503A-7CF574F4DCF7}"/>
              </a:ext>
            </a:extLst>
          </p:cNvPr>
          <p:cNvSpPr txBox="1"/>
          <p:nvPr/>
        </p:nvSpPr>
        <p:spPr>
          <a:xfrm>
            <a:off x="5232903" y="1885279"/>
            <a:ext cx="6518495" cy="483209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fr-FR" sz="2800" u="sng" dirty="0"/>
              <a:t>Relève les expressions de goûts :</a:t>
            </a:r>
          </a:p>
          <a:p>
            <a:r>
              <a:rPr lang="fr-FR" sz="2800" b="1" dirty="0"/>
              <a:t>Avis positif</a:t>
            </a:r>
          </a:p>
          <a:p>
            <a:pPr marL="285750" indent="-285750">
              <a:buFont typeface="Arial" panose="020B0604020202020204" pitchFamily="34" charset="0"/>
              <a:buChar char="•"/>
            </a:pPr>
            <a:r>
              <a:rPr lang="fr-FR" sz="2800" dirty="0">
                <a:solidFill>
                  <a:srgbClr val="00B0F0"/>
                </a:solidFill>
              </a:rPr>
              <a:t>J’adore !</a:t>
            </a:r>
          </a:p>
          <a:p>
            <a:pPr marL="285750" indent="-285750">
              <a:buFont typeface="Arial" panose="020B0604020202020204" pitchFamily="34" charset="0"/>
              <a:buChar char="•"/>
            </a:pPr>
            <a:r>
              <a:rPr lang="fr-FR" sz="2800" dirty="0">
                <a:solidFill>
                  <a:srgbClr val="00B0F0"/>
                </a:solidFill>
              </a:rPr>
              <a:t>Trop bon !</a:t>
            </a:r>
          </a:p>
          <a:p>
            <a:pPr marL="285750" indent="-285750">
              <a:buFont typeface="Arial" panose="020B0604020202020204" pitchFamily="34" charset="0"/>
              <a:buChar char="•"/>
            </a:pPr>
            <a:r>
              <a:rPr lang="fr-FR" sz="2800" dirty="0">
                <a:solidFill>
                  <a:srgbClr val="00B0F0"/>
                </a:solidFill>
              </a:rPr>
              <a:t>J’aime beaucoup.</a:t>
            </a:r>
          </a:p>
          <a:p>
            <a:pPr marL="285750" indent="-285750">
              <a:buFont typeface="Arial" panose="020B0604020202020204" pitchFamily="34" charset="0"/>
              <a:buChar char="•"/>
            </a:pPr>
            <a:r>
              <a:rPr lang="fr-FR" sz="2800" dirty="0">
                <a:solidFill>
                  <a:srgbClr val="00B0F0"/>
                </a:solidFill>
              </a:rPr>
              <a:t>C’est délicieux.</a:t>
            </a:r>
          </a:p>
          <a:p>
            <a:pPr marL="285750" indent="-285750">
              <a:buFont typeface="Arial" panose="020B0604020202020204" pitchFamily="34" charset="0"/>
              <a:buChar char="•"/>
            </a:pPr>
            <a:r>
              <a:rPr lang="fr-FR" sz="2800" dirty="0">
                <a:solidFill>
                  <a:srgbClr val="00B0F0"/>
                </a:solidFill>
              </a:rPr>
              <a:t>Ce n’est pas mauvais.</a:t>
            </a:r>
          </a:p>
          <a:p>
            <a:pPr marL="285750" indent="-285750">
              <a:buFont typeface="Arial" panose="020B0604020202020204" pitchFamily="34" charset="0"/>
              <a:buChar char="•"/>
            </a:pPr>
            <a:endParaRPr lang="fr-FR" sz="2800" dirty="0">
              <a:solidFill>
                <a:srgbClr val="00B0F0"/>
              </a:solidFill>
            </a:endParaRPr>
          </a:p>
          <a:p>
            <a:r>
              <a:rPr lang="fr-FR" sz="2800" b="1" dirty="0"/>
              <a:t>Avis négatif</a:t>
            </a:r>
            <a:endParaRPr lang="fr-FR" sz="2800" b="1" dirty="0">
              <a:solidFill>
                <a:srgbClr val="00B0F0"/>
              </a:solidFill>
            </a:endParaRPr>
          </a:p>
          <a:p>
            <a:pPr marL="285750" indent="-285750">
              <a:buFont typeface="Arial" panose="020B0604020202020204" pitchFamily="34" charset="0"/>
              <a:buChar char="•"/>
            </a:pPr>
            <a:r>
              <a:rPr lang="fr-FR" sz="2800" dirty="0">
                <a:solidFill>
                  <a:srgbClr val="00B0F0"/>
                </a:solidFill>
              </a:rPr>
              <a:t>Moi, je n’aime pas du tout. </a:t>
            </a:r>
          </a:p>
          <a:p>
            <a:pPr marL="285750" indent="-285750">
              <a:buFont typeface="Arial" panose="020B0604020202020204" pitchFamily="34" charset="0"/>
              <a:buChar char="•"/>
            </a:pPr>
            <a:r>
              <a:rPr lang="fr-FR" sz="2800" dirty="0">
                <a:solidFill>
                  <a:srgbClr val="00B0F0"/>
                </a:solidFill>
              </a:rPr>
              <a:t>J’ai horreur des fruits !</a:t>
            </a:r>
            <a:endParaRPr lang="fr-FR" sz="2800" dirty="0"/>
          </a:p>
        </p:txBody>
      </p:sp>
      <p:graphicFrame>
        <p:nvGraphicFramePr>
          <p:cNvPr id="4" name="Diagramme 15">
            <a:extLst>
              <a:ext uri="{FF2B5EF4-FFF2-40B4-BE49-F238E27FC236}">
                <a16:creationId xmlns:a16="http://schemas.microsoft.com/office/drawing/2014/main" id="{38422DD2-8CDD-F8C7-78CB-9EF91730515A}"/>
              </a:ext>
            </a:extLst>
          </p:cNvPr>
          <p:cNvGraphicFramePr/>
          <p:nvPr>
            <p:extLst>
              <p:ext uri="{D42A27DB-BD31-4B8C-83A1-F6EECF244321}">
                <p14:modId xmlns:p14="http://schemas.microsoft.com/office/powerpoint/2010/main" val="932455397"/>
              </p:ext>
            </p:extLst>
          </p:nvPr>
        </p:nvGraphicFramePr>
        <p:xfrm>
          <a:off x="-1" y="9098"/>
          <a:ext cx="12192001" cy="3651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85601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xEl>
                                              <p:pRg st="2" end="2"/>
                                            </p:txEl>
                                          </p:spTgt>
                                        </p:tgtEl>
                                        <p:attrNameLst>
                                          <p:attrName>style.visibility</p:attrName>
                                        </p:attrNameLst>
                                      </p:cBhvr>
                                      <p:to>
                                        <p:strVal val="visible"/>
                                      </p:to>
                                    </p:set>
                                    <p:animEffect transition="in" filter="fade">
                                      <p:cBhvr>
                                        <p:cTn id="7" dur="1000"/>
                                        <p:tgtEl>
                                          <p:spTgt spid="12">
                                            <p:txEl>
                                              <p:pRg st="2" end="2"/>
                                            </p:txEl>
                                          </p:spTgt>
                                        </p:tgtEl>
                                      </p:cBhvr>
                                    </p:animEffect>
                                    <p:anim calcmode="lin" valueType="num">
                                      <p:cBhvr>
                                        <p:cTn id="8" dur="1000" fill="hold"/>
                                        <p:tgtEl>
                                          <p:spTgt spid="12">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1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2">
                                            <p:txEl>
                                              <p:pRg st="3" end="3"/>
                                            </p:txEl>
                                          </p:spTgt>
                                        </p:tgtEl>
                                        <p:attrNameLst>
                                          <p:attrName>style.visibility</p:attrName>
                                        </p:attrNameLst>
                                      </p:cBhvr>
                                      <p:to>
                                        <p:strVal val="visible"/>
                                      </p:to>
                                    </p:set>
                                    <p:animEffect transition="in" filter="fade">
                                      <p:cBhvr>
                                        <p:cTn id="14" dur="1000"/>
                                        <p:tgtEl>
                                          <p:spTgt spid="12">
                                            <p:txEl>
                                              <p:pRg st="3" end="3"/>
                                            </p:txEl>
                                          </p:spTgt>
                                        </p:tgtEl>
                                      </p:cBhvr>
                                    </p:animEffect>
                                    <p:anim calcmode="lin" valueType="num">
                                      <p:cBhvr>
                                        <p:cTn id="15" dur="1000" fill="hold"/>
                                        <p:tgtEl>
                                          <p:spTgt spid="12">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1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2">
                                            <p:txEl>
                                              <p:pRg st="4" end="4"/>
                                            </p:txEl>
                                          </p:spTgt>
                                        </p:tgtEl>
                                        <p:attrNameLst>
                                          <p:attrName>style.visibility</p:attrName>
                                        </p:attrNameLst>
                                      </p:cBhvr>
                                      <p:to>
                                        <p:strVal val="visible"/>
                                      </p:to>
                                    </p:set>
                                    <p:animEffect transition="in" filter="fade">
                                      <p:cBhvr>
                                        <p:cTn id="21" dur="1000"/>
                                        <p:tgtEl>
                                          <p:spTgt spid="12">
                                            <p:txEl>
                                              <p:pRg st="4" end="4"/>
                                            </p:txEl>
                                          </p:spTgt>
                                        </p:tgtEl>
                                      </p:cBhvr>
                                    </p:animEffect>
                                    <p:anim calcmode="lin" valueType="num">
                                      <p:cBhvr>
                                        <p:cTn id="22" dur="1000" fill="hold"/>
                                        <p:tgtEl>
                                          <p:spTgt spid="12">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1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2">
                                            <p:txEl>
                                              <p:pRg st="5" end="5"/>
                                            </p:txEl>
                                          </p:spTgt>
                                        </p:tgtEl>
                                        <p:attrNameLst>
                                          <p:attrName>style.visibility</p:attrName>
                                        </p:attrNameLst>
                                      </p:cBhvr>
                                      <p:to>
                                        <p:strVal val="visible"/>
                                      </p:to>
                                    </p:set>
                                    <p:animEffect transition="in" filter="fade">
                                      <p:cBhvr>
                                        <p:cTn id="28" dur="1000"/>
                                        <p:tgtEl>
                                          <p:spTgt spid="12">
                                            <p:txEl>
                                              <p:pRg st="5" end="5"/>
                                            </p:txEl>
                                          </p:spTgt>
                                        </p:tgtEl>
                                      </p:cBhvr>
                                    </p:animEffect>
                                    <p:anim calcmode="lin" valueType="num">
                                      <p:cBhvr>
                                        <p:cTn id="29" dur="1000" fill="hold"/>
                                        <p:tgtEl>
                                          <p:spTgt spid="12">
                                            <p:txEl>
                                              <p:pRg st="5" end="5"/>
                                            </p:txEl>
                                          </p:spTgt>
                                        </p:tgtEl>
                                        <p:attrNameLst>
                                          <p:attrName>ppt_x</p:attrName>
                                        </p:attrNameLst>
                                      </p:cBhvr>
                                      <p:tavLst>
                                        <p:tav tm="0">
                                          <p:val>
                                            <p:strVal val="#ppt_x"/>
                                          </p:val>
                                        </p:tav>
                                        <p:tav tm="100000">
                                          <p:val>
                                            <p:strVal val="#ppt_x"/>
                                          </p:val>
                                        </p:tav>
                                      </p:tavLst>
                                    </p:anim>
                                    <p:anim calcmode="lin" valueType="num">
                                      <p:cBhvr>
                                        <p:cTn id="30" dur="1000" fill="hold"/>
                                        <p:tgtEl>
                                          <p:spTgt spid="12">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2">
                                            <p:txEl>
                                              <p:pRg st="6" end="6"/>
                                            </p:txEl>
                                          </p:spTgt>
                                        </p:tgtEl>
                                        <p:attrNameLst>
                                          <p:attrName>style.visibility</p:attrName>
                                        </p:attrNameLst>
                                      </p:cBhvr>
                                      <p:to>
                                        <p:strVal val="visible"/>
                                      </p:to>
                                    </p:set>
                                    <p:animEffect transition="in" filter="fade">
                                      <p:cBhvr>
                                        <p:cTn id="35" dur="1000"/>
                                        <p:tgtEl>
                                          <p:spTgt spid="12">
                                            <p:txEl>
                                              <p:pRg st="6" end="6"/>
                                            </p:txEl>
                                          </p:spTgt>
                                        </p:tgtEl>
                                      </p:cBhvr>
                                    </p:animEffect>
                                    <p:anim calcmode="lin" valueType="num">
                                      <p:cBhvr>
                                        <p:cTn id="36" dur="1000" fill="hold"/>
                                        <p:tgtEl>
                                          <p:spTgt spid="12">
                                            <p:txEl>
                                              <p:pRg st="6" end="6"/>
                                            </p:txEl>
                                          </p:spTgt>
                                        </p:tgtEl>
                                        <p:attrNameLst>
                                          <p:attrName>ppt_x</p:attrName>
                                        </p:attrNameLst>
                                      </p:cBhvr>
                                      <p:tavLst>
                                        <p:tav tm="0">
                                          <p:val>
                                            <p:strVal val="#ppt_x"/>
                                          </p:val>
                                        </p:tav>
                                        <p:tav tm="100000">
                                          <p:val>
                                            <p:strVal val="#ppt_x"/>
                                          </p:val>
                                        </p:tav>
                                      </p:tavLst>
                                    </p:anim>
                                    <p:anim calcmode="lin" valueType="num">
                                      <p:cBhvr>
                                        <p:cTn id="37" dur="1000" fill="hold"/>
                                        <p:tgtEl>
                                          <p:spTgt spid="12">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2">
                                            <p:txEl>
                                              <p:pRg st="9" end="9"/>
                                            </p:txEl>
                                          </p:spTgt>
                                        </p:tgtEl>
                                        <p:attrNameLst>
                                          <p:attrName>style.visibility</p:attrName>
                                        </p:attrNameLst>
                                      </p:cBhvr>
                                      <p:to>
                                        <p:strVal val="visible"/>
                                      </p:to>
                                    </p:set>
                                    <p:animEffect transition="in" filter="fade">
                                      <p:cBhvr>
                                        <p:cTn id="42" dur="1000"/>
                                        <p:tgtEl>
                                          <p:spTgt spid="12">
                                            <p:txEl>
                                              <p:pRg st="9" end="9"/>
                                            </p:txEl>
                                          </p:spTgt>
                                        </p:tgtEl>
                                      </p:cBhvr>
                                    </p:animEffect>
                                    <p:anim calcmode="lin" valueType="num">
                                      <p:cBhvr>
                                        <p:cTn id="43" dur="1000" fill="hold"/>
                                        <p:tgtEl>
                                          <p:spTgt spid="12">
                                            <p:txEl>
                                              <p:pRg st="9" end="9"/>
                                            </p:txEl>
                                          </p:spTgt>
                                        </p:tgtEl>
                                        <p:attrNameLst>
                                          <p:attrName>ppt_x</p:attrName>
                                        </p:attrNameLst>
                                      </p:cBhvr>
                                      <p:tavLst>
                                        <p:tav tm="0">
                                          <p:val>
                                            <p:strVal val="#ppt_x"/>
                                          </p:val>
                                        </p:tav>
                                        <p:tav tm="100000">
                                          <p:val>
                                            <p:strVal val="#ppt_x"/>
                                          </p:val>
                                        </p:tav>
                                      </p:tavLst>
                                    </p:anim>
                                    <p:anim calcmode="lin" valueType="num">
                                      <p:cBhvr>
                                        <p:cTn id="44" dur="1000" fill="hold"/>
                                        <p:tgtEl>
                                          <p:spTgt spid="12">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12">
                                            <p:txEl>
                                              <p:pRg st="10" end="10"/>
                                            </p:txEl>
                                          </p:spTgt>
                                        </p:tgtEl>
                                        <p:attrNameLst>
                                          <p:attrName>style.visibility</p:attrName>
                                        </p:attrNameLst>
                                      </p:cBhvr>
                                      <p:to>
                                        <p:strVal val="visible"/>
                                      </p:to>
                                    </p:set>
                                    <p:animEffect transition="in" filter="fade">
                                      <p:cBhvr>
                                        <p:cTn id="49" dur="1000"/>
                                        <p:tgtEl>
                                          <p:spTgt spid="12">
                                            <p:txEl>
                                              <p:pRg st="10" end="10"/>
                                            </p:txEl>
                                          </p:spTgt>
                                        </p:tgtEl>
                                      </p:cBhvr>
                                    </p:animEffect>
                                    <p:anim calcmode="lin" valueType="num">
                                      <p:cBhvr>
                                        <p:cTn id="50" dur="1000" fill="hold"/>
                                        <p:tgtEl>
                                          <p:spTgt spid="12">
                                            <p:txEl>
                                              <p:pRg st="10" end="10"/>
                                            </p:txEl>
                                          </p:spTgt>
                                        </p:tgtEl>
                                        <p:attrNameLst>
                                          <p:attrName>ppt_x</p:attrName>
                                        </p:attrNameLst>
                                      </p:cBhvr>
                                      <p:tavLst>
                                        <p:tav tm="0">
                                          <p:val>
                                            <p:strVal val="#ppt_x"/>
                                          </p:val>
                                        </p:tav>
                                        <p:tav tm="100000">
                                          <p:val>
                                            <p:strVal val="#ppt_x"/>
                                          </p:val>
                                        </p:tav>
                                      </p:tavLst>
                                    </p:anim>
                                    <p:anim calcmode="lin" valueType="num">
                                      <p:cBhvr>
                                        <p:cTn id="51" dur="1000" fill="hold"/>
                                        <p:tgtEl>
                                          <p:spTgt spid="12">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uiExpand="1" build="p"/>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0" descr="A picture containing timeline&#10;&#10;Description automatically generated">
            <a:extLst>
              <a:ext uri="{FF2B5EF4-FFF2-40B4-BE49-F238E27FC236}">
                <a16:creationId xmlns:a16="http://schemas.microsoft.com/office/drawing/2014/main" id="{69163F9B-D7A7-33CC-9168-D4BA2F48EA5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40246"/>
          <a:stretch/>
        </p:blipFill>
        <p:spPr bwMode="auto">
          <a:xfrm>
            <a:off x="7244502" y="11330"/>
            <a:ext cx="4905063" cy="405366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50" descr="A picture containing timeline&#10;&#10;Description automatically generated">
            <a:extLst>
              <a:ext uri="{FF2B5EF4-FFF2-40B4-BE49-F238E27FC236}">
                <a16:creationId xmlns:a16="http://schemas.microsoft.com/office/drawing/2014/main" id="{DAA52B14-97FA-9459-A840-F1B5328C5EC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59753"/>
          <a:stretch/>
        </p:blipFill>
        <p:spPr bwMode="auto">
          <a:xfrm>
            <a:off x="7214273" y="4064456"/>
            <a:ext cx="4965520" cy="2804874"/>
          </a:xfrm>
          <a:prstGeom prst="rect">
            <a:avLst/>
          </a:prstGeom>
          <a:noFill/>
          <a:extLst>
            <a:ext uri="{909E8E84-426E-40DD-AFC4-6F175D3DCCD1}">
              <a14:hiddenFill xmlns:a14="http://schemas.microsoft.com/office/drawing/2010/main">
                <a:solidFill>
                  <a:srgbClr val="FFFFFF"/>
                </a:solidFill>
              </a14:hiddenFill>
            </a:ext>
          </a:extLst>
        </p:spPr>
      </p:pic>
      <p:pic>
        <p:nvPicPr>
          <p:cNvPr id="7" name="Image 6">
            <a:extLst>
              <a:ext uri="{FF2B5EF4-FFF2-40B4-BE49-F238E27FC236}">
                <a16:creationId xmlns:a16="http://schemas.microsoft.com/office/drawing/2014/main" id="{22A25F32-6360-EB4A-B6AF-D0FF7A41CDF9}"/>
              </a:ext>
            </a:extLst>
          </p:cNvPr>
          <p:cNvPicPr>
            <a:picLocks noChangeAspect="1"/>
          </p:cNvPicPr>
          <p:nvPr/>
        </p:nvPicPr>
        <p:blipFill>
          <a:blip r:embed="rId3"/>
          <a:stretch>
            <a:fillRect/>
          </a:stretch>
        </p:blipFill>
        <p:spPr>
          <a:xfrm>
            <a:off x="217155" y="701934"/>
            <a:ext cx="6070716" cy="1918203"/>
          </a:xfrm>
          <a:prstGeom prst="rect">
            <a:avLst/>
          </a:prstGeom>
        </p:spPr>
      </p:pic>
      <p:pic>
        <p:nvPicPr>
          <p:cNvPr id="2050" name="Picture 2" descr="Le plein de conseils pour bien choisir son appareil à raclette - 02/02/2023  à 08:30 - Conso">
            <a:extLst>
              <a:ext uri="{FF2B5EF4-FFF2-40B4-BE49-F238E27FC236}">
                <a16:creationId xmlns:a16="http://schemas.microsoft.com/office/drawing/2014/main" id="{7274E5AA-1947-C56A-2944-742A7FB9939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5795" y="3515819"/>
            <a:ext cx="3654014" cy="2431580"/>
          </a:xfrm>
          <a:prstGeom prst="rect">
            <a:avLst/>
          </a:prstGeom>
          <a:noFill/>
          <a:extLst>
            <a:ext uri="{909E8E84-426E-40DD-AFC4-6F175D3DCCD1}">
              <a14:hiddenFill xmlns:a14="http://schemas.microsoft.com/office/drawing/2010/main">
                <a:solidFill>
                  <a:srgbClr val="FFFFFF"/>
                </a:solidFill>
              </a14:hiddenFill>
            </a:ext>
          </a:extLst>
        </p:spPr>
      </p:pic>
      <p:sp>
        <p:nvSpPr>
          <p:cNvPr id="9" name="ZoneTexte 8">
            <a:extLst>
              <a:ext uri="{FF2B5EF4-FFF2-40B4-BE49-F238E27FC236}">
                <a16:creationId xmlns:a16="http://schemas.microsoft.com/office/drawing/2014/main" id="{155F660C-063E-C0B1-A923-0D9F32B22108}"/>
              </a:ext>
            </a:extLst>
          </p:cNvPr>
          <p:cNvSpPr txBox="1"/>
          <p:nvPr/>
        </p:nvSpPr>
        <p:spPr>
          <a:xfrm>
            <a:off x="4155720" y="3450625"/>
            <a:ext cx="2580238" cy="1015663"/>
          </a:xfrm>
          <a:prstGeom prst="rect">
            <a:avLst/>
          </a:prstGeom>
          <a:noFill/>
        </p:spPr>
        <p:txBody>
          <a:bodyPr wrap="square" rtlCol="0">
            <a:spAutoFit/>
          </a:bodyPr>
          <a:lstStyle/>
          <a:p>
            <a:r>
              <a:rPr lang="fr-FR" sz="2000" dirty="0"/>
              <a:t>Et ça ? Qu’est-ce que tu penses de la fondue savoyarde ? </a:t>
            </a:r>
          </a:p>
        </p:txBody>
      </p:sp>
      <p:pic>
        <p:nvPicPr>
          <p:cNvPr id="2052" name="Picture 4" descr="Lets Eat Love Sticker by Emoji">
            <a:extLst>
              <a:ext uri="{FF2B5EF4-FFF2-40B4-BE49-F238E27FC236}">
                <a16:creationId xmlns:a16="http://schemas.microsoft.com/office/drawing/2014/main" id="{4C698896-F4E0-FAD5-5D60-12094251306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02575" y="4731609"/>
            <a:ext cx="1905000" cy="1905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Diagramme 15">
            <a:extLst>
              <a:ext uri="{FF2B5EF4-FFF2-40B4-BE49-F238E27FC236}">
                <a16:creationId xmlns:a16="http://schemas.microsoft.com/office/drawing/2014/main" id="{0A2A811B-9A2D-2AFC-4DB0-7F76C9C6447C}"/>
              </a:ext>
            </a:extLst>
          </p:cNvPr>
          <p:cNvGraphicFramePr/>
          <p:nvPr>
            <p:extLst>
              <p:ext uri="{D42A27DB-BD31-4B8C-83A1-F6EECF244321}">
                <p14:modId xmlns:p14="http://schemas.microsoft.com/office/powerpoint/2010/main" val="1333746457"/>
              </p:ext>
            </p:extLst>
          </p:nvPr>
        </p:nvGraphicFramePr>
        <p:xfrm>
          <a:off x="-1" y="9098"/>
          <a:ext cx="12192001" cy="365124"/>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177055316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Espace réservé du contenu 5">
            <a:extLst>
              <a:ext uri="{FF2B5EF4-FFF2-40B4-BE49-F238E27FC236}">
                <a16:creationId xmlns:a16="http://schemas.microsoft.com/office/drawing/2014/main" id="{6FF23326-9AF0-AB6A-2840-12B5986CDC4D}"/>
              </a:ext>
            </a:extLst>
          </p:cNvPr>
          <p:cNvPicPr>
            <a:picLocks noGrp="1" noChangeAspect="1"/>
          </p:cNvPicPr>
          <p:nvPr>
            <p:ph idx="1"/>
          </p:nvPr>
        </p:nvPicPr>
        <p:blipFill rotWithShape="1">
          <a:blip r:embed="rId2"/>
          <a:srcRect t="-1" b="-426"/>
          <a:stretch/>
        </p:blipFill>
        <p:spPr>
          <a:xfrm>
            <a:off x="0" y="224392"/>
            <a:ext cx="12192000" cy="8041493"/>
          </a:xfrm>
          <a:prstGeom prst="rect">
            <a:avLst/>
          </a:prstGeom>
        </p:spPr>
      </p:pic>
      <p:sp>
        <p:nvSpPr>
          <p:cNvPr id="4" name="Espace réservé du numéro de diapositive 3">
            <a:extLst>
              <a:ext uri="{FF2B5EF4-FFF2-40B4-BE49-F238E27FC236}">
                <a16:creationId xmlns:a16="http://schemas.microsoft.com/office/drawing/2014/main" id="{E64952F7-A6B3-3F52-096C-BAA078D0E7F5}"/>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B1ADF21E-F27C-415E-A9FB-34CE916D6451}" type="slidenum">
              <a:rPr lang="en-US">
                <a:solidFill>
                  <a:srgbClr val="FFFFFF"/>
                </a:solidFill>
              </a:rPr>
              <a:pPr>
                <a:spcAft>
                  <a:spcPts val="600"/>
                </a:spcAft>
              </a:pPr>
              <a:t>104</a:t>
            </a:fld>
            <a:endParaRPr lang="en-US">
              <a:solidFill>
                <a:srgbClr val="FFFFFF"/>
              </a:solidFill>
            </a:endParaRPr>
          </a:p>
        </p:txBody>
      </p:sp>
      <p:sp>
        <p:nvSpPr>
          <p:cNvPr id="8" name="ZoneTexte 7">
            <a:extLst>
              <a:ext uri="{FF2B5EF4-FFF2-40B4-BE49-F238E27FC236}">
                <a16:creationId xmlns:a16="http://schemas.microsoft.com/office/drawing/2014/main" id="{D6E98318-AD74-38B3-067E-4EBCBBCEDF62}"/>
              </a:ext>
            </a:extLst>
          </p:cNvPr>
          <p:cNvSpPr txBox="1"/>
          <p:nvPr/>
        </p:nvSpPr>
        <p:spPr>
          <a:xfrm>
            <a:off x="1052821" y="2203849"/>
            <a:ext cx="4187372" cy="553998"/>
          </a:xfrm>
          <a:prstGeom prst="rect">
            <a:avLst/>
          </a:prstGeom>
          <a:noFill/>
        </p:spPr>
        <p:txBody>
          <a:bodyPr wrap="square">
            <a:spAutoFit/>
          </a:bodyPr>
          <a:lstStyle/>
          <a:p>
            <a:r>
              <a:rPr lang="fr-FR" sz="1200" dirty="0">
                <a:hlinkClick r:id="rId3"/>
              </a:rPr>
              <a:t>https://www.topito.com/top-menus-mcdonald-insolite-monde</a:t>
            </a:r>
            <a:endParaRPr lang="fr-FR" sz="1200" dirty="0"/>
          </a:p>
          <a:p>
            <a:endParaRPr lang="fr-FR" dirty="0"/>
          </a:p>
        </p:txBody>
      </p:sp>
      <p:pic>
        <p:nvPicPr>
          <p:cNvPr id="5" name="Picture 4">
            <a:extLst>
              <a:ext uri="{FF2B5EF4-FFF2-40B4-BE49-F238E27FC236}">
                <a16:creationId xmlns:a16="http://schemas.microsoft.com/office/drawing/2014/main" id="{39CE6FB5-8BCC-525C-6C4A-E03985AB9F70}"/>
              </a:ext>
            </a:extLst>
          </p:cNvPr>
          <p:cNvPicPr>
            <a:picLocks noChangeAspect="1"/>
          </p:cNvPicPr>
          <p:nvPr/>
        </p:nvPicPr>
        <p:blipFill>
          <a:blip r:embed="rId4"/>
          <a:stretch>
            <a:fillRect/>
          </a:stretch>
        </p:blipFill>
        <p:spPr>
          <a:xfrm>
            <a:off x="388936" y="428709"/>
            <a:ext cx="1571636" cy="1490673"/>
          </a:xfrm>
          <a:prstGeom prst="rect">
            <a:avLst/>
          </a:prstGeom>
        </p:spPr>
      </p:pic>
      <p:graphicFrame>
        <p:nvGraphicFramePr>
          <p:cNvPr id="2" name="Diagramme 15">
            <a:extLst>
              <a:ext uri="{FF2B5EF4-FFF2-40B4-BE49-F238E27FC236}">
                <a16:creationId xmlns:a16="http://schemas.microsoft.com/office/drawing/2014/main" id="{374FD5DC-62BF-0903-93EA-10EF7D79648D}"/>
              </a:ext>
            </a:extLst>
          </p:cNvPr>
          <p:cNvGraphicFramePr/>
          <p:nvPr>
            <p:extLst>
              <p:ext uri="{D42A27DB-BD31-4B8C-83A1-F6EECF244321}">
                <p14:modId xmlns:p14="http://schemas.microsoft.com/office/powerpoint/2010/main" val="1333746457"/>
              </p:ext>
            </p:extLst>
          </p:nvPr>
        </p:nvGraphicFramePr>
        <p:xfrm>
          <a:off x="-1" y="9098"/>
          <a:ext cx="12192001" cy="36512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996411091"/>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167A4-7391-7FFE-A74E-420D6E1D9475}"/>
              </a:ext>
            </a:extLst>
          </p:cNvPr>
          <p:cNvSpPr>
            <a:spLocks noGrp="1"/>
          </p:cNvSpPr>
          <p:nvPr>
            <p:ph type="title"/>
          </p:nvPr>
        </p:nvSpPr>
        <p:spPr/>
        <p:txBody>
          <a:bodyPr/>
          <a:lstStyle/>
          <a:p>
            <a:r>
              <a:rPr lang="fr-FR" dirty="0"/>
              <a:t>Pratique ton français !</a:t>
            </a:r>
          </a:p>
        </p:txBody>
      </p:sp>
      <p:sp>
        <p:nvSpPr>
          <p:cNvPr id="3" name="Content Placeholder 2">
            <a:extLst>
              <a:ext uri="{FF2B5EF4-FFF2-40B4-BE49-F238E27FC236}">
                <a16:creationId xmlns:a16="http://schemas.microsoft.com/office/drawing/2014/main" id="{3307CB85-5070-6064-CEDE-00C392A507AC}"/>
              </a:ext>
            </a:extLst>
          </p:cNvPr>
          <p:cNvSpPr>
            <a:spLocks noGrp="1"/>
          </p:cNvSpPr>
          <p:nvPr>
            <p:ph sz="half" idx="1"/>
          </p:nvPr>
        </p:nvSpPr>
        <p:spPr/>
        <p:style>
          <a:lnRef idx="2">
            <a:schemeClr val="dk1"/>
          </a:lnRef>
          <a:fillRef idx="1">
            <a:schemeClr val="lt1"/>
          </a:fillRef>
          <a:effectRef idx="0">
            <a:schemeClr val="dk1"/>
          </a:effectRef>
          <a:fontRef idx="minor">
            <a:schemeClr val="dk1"/>
          </a:fontRef>
        </p:style>
        <p:txBody>
          <a:bodyPr>
            <a:normAutofit/>
          </a:bodyPr>
          <a:lstStyle/>
          <a:p>
            <a:pPr marL="0" indent="0" algn="just">
              <a:buNone/>
            </a:pPr>
            <a:r>
              <a:rPr lang="fr-FR" sz="2000" dirty="0"/>
              <a:t>1. </a:t>
            </a:r>
            <a:r>
              <a:rPr lang="fr-FR" sz="2000" b="1" dirty="0"/>
              <a:t>Express </a:t>
            </a:r>
            <a:r>
              <a:rPr lang="fr-FR" sz="2000" b="1" dirty="0" err="1"/>
              <a:t>Your</a:t>
            </a:r>
            <a:r>
              <a:rPr lang="fr-FR" sz="2000" b="1" dirty="0"/>
              <a:t> Opinion. </a:t>
            </a:r>
            <a:r>
              <a:rPr lang="fr-FR" sz="2000" dirty="0"/>
              <a:t>Complete the sentences </a:t>
            </a:r>
            <a:r>
              <a:rPr lang="fr-FR" sz="2000" dirty="0" err="1"/>
              <a:t>with</a:t>
            </a:r>
            <a:r>
              <a:rPr lang="fr-FR" sz="2000" dirty="0"/>
              <a:t> </a:t>
            </a:r>
            <a:r>
              <a:rPr lang="fr-FR" sz="2000" dirty="0" err="1"/>
              <a:t>your</a:t>
            </a:r>
            <a:r>
              <a:rPr lang="fr-FR" sz="2000" dirty="0"/>
              <a:t> opinion about the </a:t>
            </a:r>
            <a:r>
              <a:rPr lang="fr-FR" sz="2000" dirty="0" err="1"/>
              <a:t>given</a:t>
            </a:r>
            <a:r>
              <a:rPr lang="fr-FR" sz="2000" dirty="0"/>
              <a:t> cooking-</a:t>
            </a:r>
            <a:r>
              <a:rPr lang="fr-FR" sz="2000" dirty="0" err="1"/>
              <a:t>related</a:t>
            </a:r>
            <a:r>
              <a:rPr lang="fr-FR" sz="2000" dirty="0"/>
              <a:t> </a:t>
            </a:r>
            <a:r>
              <a:rPr lang="fr-FR" sz="2000" dirty="0" err="1"/>
              <a:t>activities</a:t>
            </a:r>
            <a:r>
              <a:rPr lang="fr-FR" sz="2000" dirty="0"/>
              <a:t>.</a:t>
            </a:r>
          </a:p>
          <a:p>
            <a:pPr algn="just"/>
            <a:endParaRPr lang="fr-FR" sz="2000" dirty="0"/>
          </a:p>
          <a:p>
            <a:pPr marL="0" indent="0" algn="just">
              <a:buNone/>
            </a:pPr>
            <a:r>
              <a:rPr lang="fr-FR" sz="2000" dirty="0"/>
              <a:t>a. J'aime cuisiner parce que __________.</a:t>
            </a:r>
          </a:p>
          <a:p>
            <a:pPr marL="0" indent="0" algn="just">
              <a:buNone/>
            </a:pPr>
            <a:r>
              <a:rPr lang="fr-FR" sz="2000" dirty="0"/>
              <a:t>b. Je n'aime pas manger __________.</a:t>
            </a:r>
          </a:p>
          <a:p>
            <a:pPr marL="0" indent="0" algn="just">
              <a:buNone/>
            </a:pPr>
            <a:r>
              <a:rPr lang="fr-FR" sz="2000" dirty="0"/>
              <a:t>c. À mon avis, __________ est délicieux.</a:t>
            </a:r>
          </a:p>
          <a:p>
            <a:pPr marL="0" indent="0" algn="just">
              <a:buNone/>
            </a:pPr>
            <a:r>
              <a:rPr lang="fr-FR" sz="2000" dirty="0"/>
              <a:t>d. Je pense que __________ est difficile à préparer.</a:t>
            </a:r>
          </a:p>
          <a:p>
            <a:pPr marL="0" indent="0" algn="just">
              <a:buNone/>
            </a:pPr>
            <a:r>
              <a:rPr lang="fr-FR" sz="2000" dirty="0"/>
              <a:t>e. __________ est mon plat préféré parce que __________.</a:t>
            </a:r>
          </a:p>
        </p:txBody>
      </p:sp>
      <p:sp>
        <p:nvSpPr>
          <p:cNvPr id="4" name="Content Placeholder 3">
            <a:extLst>
              <a:ext uri="{FF2B5EF4-FFF2-40B4-BE49-F238E27FC236}">
                <a16:creationId xmlns:a16="http://schemas.microsoft.com/office/drawing/2014/main" id="{E55D4A34-7F1D-AA49-9B22-92930633B957}"/>
              </a:ext>
            </a:extLst>
          </p:cNvPr>
          <p:cNvSpPr>
            <a:spLocks noGrp="1"/>
          </p:cNvSpPr>
          <p:nvPr>
            <p:ph sz="half" idx="2"/>
          </p:nvPr>
        </p:nvSpPr>
        <p:spPr/>
        <p:style>
          <a:lnRef idx="2">
            <a:schemeClr val="dk1"/>
          </a:lnRef>
          <a:fillRef idx="1">
            <a:schemeClr val="lt1"/>
          </a:fillRef>
          <a:effectRef idx="0">
            <a:schemeClr val="dk1"/>
          </a:effectRef>
          <a:fontRef idx="minor">
            <a:schemeClr val="dk1"/>
          </a:fontRef>
        </p:style>
        <p:txBody>
          <a:bodyPr>
            <a:normAutofit/>
          </a:bodyPr>
          <a:lstStyle/>
          <a:p>
            <a:pPr marL="0" indent="0" algn="just">
              <a:buNone/>
            </a:pPr>
            <a:r>
              <a:rPr lang="en-US" sz="2000" dirty="0"/>
              <a:t>2. </a:t>
            </a:r>
            <a:r>
              <a:rPr lang="en-US" sz="2000" b="1" dirty="0"/>
              <a:t>Describe Your Favorite Dish</a:t>
            </a:r>
            <a:r>
              <a:rPr lang="en-US" sz="2000" dirty="0"/>
              <a:t>. Write a short paragraph describing your favorite dish and why you like it. Use expressions of opinion and preference to explain why it's your favorite.</a:t>
            </a:r>
          </a:p>
          <a:p>
            <a:pPr algn="just"/>
            <a:endParaRPr lang="en-US" sz="2000" dirty="0"/>
          </a:p>
          <a:p>
            <a:pPr marL="0" indent="0" algn="just">
              <a:buNone/>
            </a:pPr>
            <a:r>
              <a:rPr lang="en-US" sz="2000" dirty="0"/>
              <a:t>3. </a:t>
            </a:r>
            <a:r>
              <a:rPr lang="en-US" sz="2000" b="1" dirty="0"/>
              <a:t>Cooking Preferences</a:t>
            </a:r>
            <a:r>
              <a:rPr lang="en-US" sz="2000" dirty="0"/>
              <a:t>. Create 5 sentences expressing your preferences related to cooking and food. Use expressions of opinion and preference to describe what you like and dislike (in the context of cooking).</a:t>
            </a:r>
            <a:endParaRPr lang="fr-FR" sz="2000" dirty="0"/>
          </a:p>
        </p:txBody>
      </p:sp>
      <p:graphicFrame>
        <p:nvGraphicFramePr>
          <p:cNvPr id="5" name="Diagramme 15">
            <a:extLst>
              <a:ext uri="{FF2B5EF4-FFF2-40B4-BE49-F238E27FC236}">
                <a16:creationId xmlns:a16="http://schemas.microsoft.com/office/drawing/2014/main" id="{C6D8D1A6-E8BC-9A00-6951-5D3A27CB20D8}"/>
              </a:ext>
            </a:extLst>
          </p:cNvPr>
          <p:cNvGraphicFramePr/>
          <p:nvPr>
            <p:extLst>
              <p:ext uri="{D42A27DB-BD31-4B8C-83A1-F6EECF244321}">
                <p14:modId xmlns:p14="http://schemas.microsoft.com/office/powerpoint/2010/main" val="1333746457"/>
              </p:ext>
            </p:extLst>
          </p:nvPr>
        </p:nvGraphicFramePr>
        <p:xfrm>
          <a:off x="-1" y="9098"/>
          <a:ext cx="12192001" cy="3651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69278048"/>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3504D2C-5EF2-F261-9055-3A8878D8C24F}"/>
              </a:ext>
            </a:extLst>
          </p:cNvPr>
          <p:cNvPicPr>
            <a:picLocks noChangeAspect="1"/>
          </p:cNvPicPr>
          <p:nvPr/>
        </p:nvPicPr>
        <p:blipFill rotWithShape="1">
          <a:blip r:embed="rId2"/>
          <a:srcRect l="2786" r="26114"/>
          <a:stretch/>
        </p:blipFill>
        <p:spPr>
          <a:xfrm>
            <a:off x="3523488" y="10"/>
            <a:ext cx="8668512" cy="6857990"/>
          </a:xfrm>
          <a:prstGeom prst="rect">
            <a:avLst/>
          </a:prstGeom>
        </p:spPr>
      </p:pic>
      <p:sp>
        <p:nvSpPr>
          <p:cNvPr id="2" name="Titre 1">
            <a:extLst>
              <a:ext uri="{FF2B5EF4-FFF2-40B4-BE49-F238E27FC236}">
                <a16:creationId xmlns:a16="http://schemas.microsoft.com/office/drawing/2014/main" id="{DB9C89A7-4C4C-215B-FBDB-538FB23ED19C}"/>
              </a:ext>
            </a:extLst>
          </p:cNvPr>
          <p:cNvSpPr>
            <a:spLocks noGrp="1"/>
          </p:cNvSpPr>
          <p:nvPr>
            <p:ph type="title"/>
          </p:nvPr>
        </p:nvSpPr>
        <p:spPr>
          <a:xfrm>
            <a:off x="477981" y="1122363"/>
            <a:ext cx="4023360" cy="3204134"/>
          </a:xfrm>
        </p:spPr>
        <p:txBody>
          <a:bodyPr vert="horz" lIns="91440" tIns="45720" rIns="91440" bIns="45720" rtlCol="0" anchor="b">
            <a:normAutofit/>
          </a:bodyPr>
          <a:lstStyle/>
          <a:p>
            <a:r>
              <a:rPr lang="en-US" sz="4800"/>
              <a:t>Online activity</a:t>
            </a:r>
          </a:p>
        </p:txBody>
      </p:sp>
      <p:graphicFrame>
        <p:nvGraphicFramePr>
          <p:cNvPr id="4" name="Diagramme 15">
            <a:extLst>
              <a:ext uri="{FF2B5EF4-FFF2-40B4-BE49-F238E27FC236}">
                <a16:creationId xmlns:a16="http://schemas.microsoft.com/office/drawing/2014/main" id="{9A0D2321-2A03-67CB-52DE-8D07D4D2E164}"/>
              </a:ext>
            </a:extLst>
          </p:cNvPr>
          <p:cNvGraphicFramePr/>
          <p:nvPr>
            <p:extLst>
              <p:ext uri="{D42A27DB-BD31-4B8C-83A1-F6EECF244321}">
                <p14:modId xmlns:p14="http://schemas.microsoft.com/office/powerpoint/2010/main" val="1333746457"/>
              </p:ext>
            </p:extLst>
          </p:nvPr>
        </p:nvGraphicFramePr>
        <p:xfrm>
          <a:off x="-1" y="9098"/>
          <a:ext cx="12192001" cy="3651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15651491"/>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804C5B9-C60B-A687-3AAA-DE7F643C9A4D}"/>
              </a:ext>
            </a:extLst>
          </p:cNvPr>
          <p:cNvSpPr txBox="1"/>
          <p:nvPr/>
        </p:nvSpPr>
        <p:spPr>
          <a:xfrm>
            <a:off x="640082" y="732874"/>
            <a:ext cx="4368601" cy="1542329"/>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vert="horz" lIns="121920" tIns="60960" rIns="121920" bIns="60960" rtlCol="0" anchor="b">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defTabSz="1219140">
              <a:lnSpc>
                <a:spcPct val="90000"/>
              </a:lnSpc>
              <a:spcBef>
                <a:spcPct val="0"/>
              </a:spcBef>
              <a:spcAft>
                <a:spcPts val="800"/>
              </a:spcAft>
            </a:pPr>
            <a:r>
              <a:rPr lang="en-US" sz="3067" dirty="0" err="1">
                <a:latin typeface="+mj-lt"/>
                <a:ea typeface="+mj-ea"/>
                <a:cs typeface="+mj-cs"/>
              </a:rPr>
              <a:t>Revenons</a:t>
            </a:r>
            <a:r>
              <a:rPr lang="en-US" sz="3067" dirty="0">
                <a:latin typeface="+mj-lt"/>
                <a:ea typeface="+mj-ea"/>
                <a:cs typeface="+mj-cs"/>
              </a:rPr>
              <a:t> au point de </a:t>
            </a:r>
            <a:r>
              <a:rPr lang="en-US" sz="3067" dirty="0" err="1">
                <a:latin typeface="+mj-lt"/>
                <a:ea typeface="+mj-ea"/>
                <a:cs typeface="+mj-cs"/>
              </a:rPr>
              <a:t>vocabulaire</a:t>
            </a:r>
            <a:r>
              <a:rPr lang="en-US" sz="3067" dirty="0">
                <a:latin typeface="+mj-lt"/>
                <a:ea typeface="+mj-ea"/>
                <a:cs typeface="+mj-cs"/>
              </a:rPr>
              <a:t> : </a:t>
            </a:r>
          </a:p>
          <a:p>
            <a:pPr defTabSz="1219140">
              <a:lnSpc>
                <a:spcPct val="90000"/>
              </a:lnSpc>
              <a:spcBef>
                <a:spcPct val="0"/>
              </a:spcBef>
              <a:spcAft>
                <a:spcPts val="800"/>
              </a:spcAft>
            </a:pPr>
            <a:r>
              <a:rPr lang="en-US" sz="3067" b="1" dirty="0">
                <a:latin typeface="+mj-lt"/>
                <a:ea typeface="+mj-ea"/>
                <a:cs typeface="+mj-cs"/>
              </a:rPr>
              <a:t>Donner </a:t>
            </a:r>
            <a:r>
              <a:rPr lang="en-US" sz="3067" b="1" dirty="0" err="1">
                <a:latin typeface="+mj-lt"/>
                <a:ea typeface="+mj-ea"/>
                <a:cs typeface="+mj-cs"/>
              </a:rPr>
              <a:t>une</a:t>
            </a:r>
            <a:r>
              <a:rPr lang="en-US" sz="3067" b="1" dirty="0">
                <a:latin typeface="+mj-lt"/>
                <a:ea typeface="+mj-ea"/>
                <a:cs typeface="+mj-cs"/>
              </a:rPr>
              <a:t> opinion</a:t>
            </a:r>
          </a:p>
        </p:txBody>
      </p:sp>
      <p:pic>
        <p:nvPicPr>
          <p:cNvPr id="2050" name="Picture 2">
            <a:extLst>
              <a:ext uri="{FF2B5EF4-FFF2-40B4-BE49-F238E27FC236}">
                <a16:creationId xmlns:a16="http://schemas.microsoft.com/office/drawing/2014/main" id="{C482C33D-A0F8-0F39-48D5-0919473381C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22" t="4015" r="622" b="3813"/>
          <a:stretch/>
        </p:blipFill>
        <p:spPr bwMode="auto">
          <a:xfrm>
            <a:off x="4594484" y="282941"/>
            <a:ext cx="7597516" cy="6575059"/>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
        <p:nvSpPr>
          <p:cNvPr id="4" name="Espace réservé du numéro de diapositive 3">
            <a:extLst>
              <a:ext uri="{FF2B5EF4-FFF2-40B4-BE49-F238E27FC236}">
                <a16:creationId xmlns:a16="http://schemas.microsoft.com/office/drawing/2014/main" id="{0038172D-984E-A6D6-7A88-77451E5A8107}"/>
              </a:ext>
            </a:extLst>
          </p:cNvPr>
          <p:cNvSpPr>
            <a:spLocks noGrp="1"/>
          </p:cNvSpPr>
          <p:nvPr>
            <p:ph type="sldNum" sz="quarter" idx="12"/>
          </p:nvPr>
        </p:nvSpPr>
        <p:spPr>
          <a:xfrm>
            <a:off x="10439400" y="6356351"/>
            <a:ext cx="914400" cy="365125"/>
          </a:xfrm>
        </p:spPr>
        <p:txBody>
          <a:bodyPr vert="horz" lIns="121920" tIns="60960" rIns="121920" bIns="60960" rtlCol="0" anchor="ctr">
            <a:normAutofit/>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pPr algn="r" defTabSz="1219140">
              <a:lnSpc>
                <a:spcPct val="90000"/>
              </a:lnSpc>
              <a:spcAft>
                <a:spcPts val="800"/>
              </a:spcAft>
              <a:defRPr/>
            </a:pPr>
            <a:fld id="{8A0576F8-4F0C-FD4F-B2E1-A427388F89CF}" type="slidenum">
              <a:rPr lang="en-US" sz="1600">
                <a:solidFill>
                  <a:srgbClr val="FFFFFF"/>
                </a:solidFill>
                <a:latin typeface="Calibri" panose="020F0502020204030204"/>
              </a:rPr>
              <a:pPr algn="r" defTabSz="1219140">
                <a:lnSpc>
                  <a:spcPct val="90000"/>
                </a:lnSpc>
                <a:spcAft>
                  <a:spcPts val="800"/>
                </a:spcAft>
                <a:defRPr/>
              </a:pPr>
              <a:t>107</a:t>
            </a:fld>
            <a:endParaRPr lang="en-US" sz="1600">
              <a:solidFill>
                <a:srgbClr val="FFFFFF"/>
              </a:solidFill>
              <a:latin typeface="Calibri" panose="020F0502020204030204"/>
            </a:endParaRPr>
          </a:p>
        </p:txBody>
      </p:sp>
      <p:sp>
        <p:nvSpPr>
          <p:cNvPr id="2" name="ZoneTexte 1">
            <a:extLst>
              <a:ext uri="{FF2B5EF4-FFF2-40B4-BE49-F238E27FC236}">
                <a16:creationId xmlns:a16="http://schemas.microsoft.com/office/drawing/2014/main" id="{DA0CAA2C-6992-55DC-3B72-35E37DBE58AC}"/>
              </a:ext>
            </a:extLst>
          </p:cNvPr>
          <p:cNvSpPr txBox="1"/>
          <p:nvPr/>
        </p:nvSpPr>
        <p:spPr>
          <a:xfrm>
            <a:off x="273153" y="2445485"/>
            <a:ext cx="4368601" cy="3903504"/>
          </a:xfrm>
          <a:prstGeom prst="rect">
            <a:avLst/>
          </a:prstGeom>
          <a:noFill/>
        </p:spPr>
        <p:txBody>
          <a:bodyPr wrap="square" rtlCol="0">
            <a:spAutoFit/>
          </a:bodyPr>
          <a:lstStyle/>
          <a:p>
            <a:pPr algn="just">
              <a:lnSpc>
                <a:spcPct val="150000"/>
              </a:lnSpc>
            </a:pPr>
            <a:r>
              <a:rPr lang="fr-FR" sz="2400" dirty="0"/>
              <a:t>E</a:t>
            </a:r>
            <a:r>
              <a:rPr lang="fr-FR" sz="2800" dirty="0"/>
              <a:t>st-ce que tu prends toujours la même chose ou est-ce que tu changes à chaque fois ?</a:t>
            </a:r>
          </a:p>
          <a:p>
            <a:pPr algn="just">
              <a:lnSpc>
                <a:spcPct val="150000"/>
              </a:lnSpc>
            </a:pPr>
            <a:r>
              <a:rPr lang="fr-FR" sz="2800" dirty="0"/>
              <a:t>Qu’est-ce que tu aimes au Mc </a:t>
            </a:r>
            <a:r>
              <a:rPr lang="fr-FR" sz="2800" dirty="0" err="1"/>
              <a:t>Donald’s</a:t>
            </a:r>
            <a:r>
              <a:rPr lang="fr-FR" sz="2800" dirty="0"/>
              <a:t>?</a:t>
            </a:r>
          </a:p>
        </p:txBody>
      </p:sp>
      <p:graphicFrame>
        <p:nvGraphicFramePr>
          <p:cNvPr id="6" name="Diagramme 15">
            <a:extLst>
              <a:ext uri="{FF2B5EF4-FFF2-40B4-BE49-F238E27FC236}">
                <a16:creationId xmlns:a16="http://schemas.microsoft.com/office/drawing/2014/main" id="{B3B8F6A1-6A1D-7D24-28FE-383C90C5BD18}"/>
              </a:ext>
            </a:extLst>
          </p:cNvPr>
          <p:cNvGraphicFramePr/>
          <p:nvPr>
            <p:extLst>
              <p:ext uri="{D42A27DB-BD31-4B8C-83A1-F6EECF244321}">
                <p14:modId xmlns:p14="http://schemas.microsoft.com/office/powerpoint/2010/main" val="1333746457"/>
              </p:ext>
            </p:extLst>
          </p:nvPr>
        </p:nvGraphicFramePr>
        <p:xfrm>
          <a:off x="-1" y="9098"/>
          <a:ext cx="12192001" cy="3651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84770682"/>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B59622C-1B52-9023-6D29-1DEB88F2D4FC}"/>
              </a:ext>
            </a:extLst>
          </p:cNvPr>
          <p:cNvSpPr>
            <a:spLocks noGrp="1"/>
          </p:cNvSpPr>
          <p:nvPr>
            <p:ph type="title"/>
          </p:nvPr>
        </p:nvSpPr>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fr-FR" sz="4267" dirty="0"/>
              <a:t>Learning </a:t>
            </a:r>
            <a:r>
              <a:rPr lang="fr-FR" sz="4267" dirty="0" err="1"/>
              <a:t>review</a:t>
            </a:r>
            <a:endParaRPr lang="fr-FR" sz="4267" dirty="0"/>
          </a:p>
        </p:txBody>
      </p:sp>
      <p:sp>
        <p:nvSpPr>
          <p:cNvPr id="3" name="Espace réservé du contenu 2">
            <a:extLst>
              <a:ext uri="{FF2B5EF4-FFF2-40B4-BE49-F238E27FC236}">
                <a16:creationId xmlns:a16="http://schemas.microsoft.com/office/drawing/2014/main" id="{ACE894D6-E8A8-4992-A9B5-FBDE7CD3FC75}"/>
              </a:ext>
            </a:extLst>
          </p:cNvPr>
          <p:cNvSpPr>
            <a:spLocks noGrp="1"/>
          </p:cNvSpPr>
          <p:nvPr>
            <p:ph idx="1"/>
          </p:nvPr>
        </p:nvSpPr>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JP" sz="2800" dirty="0">
                <a:solidFill>
                  <a:schemeClr val="tx1"/>
                </a:solidFill>
              </a:rPr>
              <a:t>Today, I have learned that …</a:t>
            </a:r>
            <a:endParaRPr lang="fr-FR" sz="2800" dirty="0">
              <a:solidFill>
                <a:schemeClr val="tx1"/>
              </a:solidFill>
            </a:endParaRPr>
          </a:p>
          <a:p>
            <a:endParaRPr lang="fr-FR" sz="2800" dirty="0"/>
          </a:p>
          <a:p>
            <a:endParaRPr lang="fr-FR" sz="2800" dirty="0">
              <a:solidFill>
                <a:schemeClr val="tx1"/>
              </a:solidFill>
            </a:endParaRPr>
          </a:p>
          <a:p>
            <a:endParaRPr lang="fr-FR" sz="2800" dirty="0"/>
          </a:p>
          <a:p>
            <a:r>
              <a:rPr lang="x-none" sz="2800" dirty="0">
                <a:solidFill>
                  <a:schemeClr val="tx1"/>
                </a:solidFill>
              </a:rPr>
              <a:t>Based on what we studied today, I want to know …</a:t>
            </a:r>
          </a:p>
          <a:p>
            <a:pPr marL="0" indent="0">
              <a:buNone/>
            </a:pPr>
            <a:endParaRPr lang="en-JP" sz="2800" dirty="0">
              <a:solidFill>
                <a:schemeClr val="tx1"/>
              </a:solidFill>
            </a:endParaRPr>
          </a:p>
          <a:p>
            <a:endParaRPr lang="fr-FR" dirty="0"/>
          </a:p>
        </p:txBody>
      </p:sp>
      <p:sp>
        <p:nvSpPr>
          <p:cNvPr id="4" name="Espace réservé du numéro de diapositive 3">
            <a:extLst>
              <a:ext uri="{FF2B5EF4-FFF2-40B4-BE49-F238E27FC236}">
                <a16:creationId xmlns:a16="http://schemas.microsoft.com/office/drawing/2014/main" id="{444F9DBE-9015-EF84-564E-68D2543EF84E}"/>
              </a:ext>
            </a:extLst>
          </p:cNvPr>
          <p:cNvSpPr>
            <a:spLocks noGrp="1"/>
          </p:cNvSpPr>
          <p:nvPr>
            <p:ph type="sldNum" sz="quarter" idx="12"/>
          </p:nvPr>
        </p:nvSpPr>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fld id="{8A0576F8-4F0C-FD4F-B2E1-A427388F89CF}" type="slidenum">
              <a:rPr lang="en-US" smtClean="0"/>
              <a:t>108</a:t>
            </a:fld>
            <a:endParaRPr lang="en-US"/>
          </a:p>
        </p:txBody>
      </p:sp>
      <p:pic>
        <p:nvPicPr>
          <p:cNvPr id="5" name="Picture 2" descr="Cat Kitty Sticker by 궁디팡팡 캣페스타">
            <a:extLst>
              <a:ext uri="{FF2B5EF4-FFF2-40B4-BE49-F238E27FC236}">
                <a16:creationId xmlns:a16="http://schemas.microsoft.com/office/drawing/2014/main" id="{7CD8BF29-4FAF-08E4-929C-31585D662C2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287000" y="4953000"/>
            <a:ext cx="1905000" cy="1905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Diagramme 15">
            <a:extLst>
              <a:ext uri="{FF2B5EF4-FFF2-40B4-BE49-F238E27FC236}">
                <a16:creationId xmlns:a16="http://schemas.microsoft.com/office/drawing/2014/main" id="{433F51D6-31A3-24B6-7240-172D396918AD}"/>
              </a:ext>
            </a:extLst>
          </p:cNvPr>
          <p:cNvGraphicFramePr/>
          <p:nvPr>
            <p:extLst>
              <p:ext uri="{D42A27DB-BD31-4B8C-83A1-F6EECF244321}">
                <p14:modId xmlns:p14="http://schemas.microsoft.com/office/powerpoint/2010/main" val="1333746457"/>
              </p:ext>
            </p:extLst>
          </p:nvPr>
        </p:nvGraphicFramePr>
        <p:xfrm>
          <a:off x="-1" y="9098"/>
          <a:ext cx="12192001" cy="3651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53849494"/>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C4879EFC-8E62-4E00-973C-C45EE9EC67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C9EADF87-E7FC-42D2-EF7A-2FF0E59BEE89}"/>
              </a:ext>
            </a:extLst>
          </p:cNvPr>
          <p:cNvSpPr>
            <a:spLocks noGrp="1"/>
          </p:cNvSpPr>
          <p:nvPr>
            <p:ph type="title"/>
          </p:nvPr>
        </p:nvSpPr>
        <p:spPr>
          <a:xfrm>
            <a:off x="638881" y="457200"/>
            <a:ext cx="10909640" cy="1368614"/>
          </a:xfrm>
        </p:spPr>
        <p:txBody>
          <a:bodyPr vert="horz" lIns="91440" tIns="45720" rIns="91440" bIns="45720" rtlCol="0" anchor="ctr">
            <a:normAutofit/>
          </a:bodyPr>
          <a:lstStyle/>
          <a:p>
            <a:pPr algn="ctr"/>
            <a:r>
              <a:rPr lang="en-US" sz="6600" dirty="0"/>
              <a:t>XI. </a:t>
            </a:r>
            <a:r>
              <a:rPr lang="en-US" sz="6600" dirty="0" err="1"/>
              <a:t>Phonétique</a:t>
            </a:r>
            <a:endParaRPr lang="en-US" sz="6600" dirty="0"/>
          </a:p>
        </p:txBody>
      </p:sp>
      <p:sp>
        <p:nvSpPr>
          <p:cNvPr id="12" name="sketch line">
            <a:extLst>
              <a:ext uri="{FF2B5EF4-FFF2-40B4-BE49-F238E27FC236}">
                <a16:creationId xmlns:a16="http://schemas.microsoft.com/office/drawing/2014/main" id="{D6A9C53F-5F90-40A5-8C85-5412D39C8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50080" y="1850683"/>
            <a:ext cx="3291840" cy="18288"/>
          </a:xfrm>
          <a:custGeom>
            <a:avLst/>
            <a:gdLst>
              <a:gd name="connsiteX0" fmla="*/ 0 w 3291840"/>
              <a:gd name="connsiteY0" fmla="*/ 0 h 18288"/>
              <a:gd name="connsiteX1" fmla="*/ 658368 w 3291840"/>
              <a:gd name="connsiteY1" fmla="*/ 0 h 18288"/>
              <a:gd name="connsiteX2" fmla="*/ 1283818 w 3291840"/>
              <a:gd name="connsiteY2" fmla="*/ 0 h 18288"/>
              <a:gd name="connsiteX3" fmla="*/ 1909267 w 3291840"/>
              <a:gd name="connsiteY3" fmla="*/ 0 h 18288"/>
              <a:gd name="connsiteX4" fmla="*/ 2633472 w 3291840"/>
              <a:gd name="connsiteY4" fmla="*/ 0 h 18288"/>
              <a:gd name="connsiteX5" fmla="*/ 3291840 w 3291840"/>
              <a:gd name="connsiteY5" fmla="*/ 0 h 18288"/>
              <a:gd name="connsiteX6" fmla="*/ 3291840 w 3291840"/>
              <a:gd name="connsiteY6" fmla="*/ 18288 h 18288"/>
              <a:gd name="connsiteX7" fmla="*/ 2633472 w 3291840"/>
              <a:gd name="connsiteY7" fmla="*/ 18288 h 18288"/>
              <a:gd name="connsiteX8" fmla="*/ 2073859 w 3291840"/>
              <a:gd name="connsiteY8" fmla="*/ 18288 h 18288"/>
              <a:gd name="connsiteX9" fmla="*/ 1448410 w 3291840"/>
              <a:gd name="connsiteY9" fmla="*/ 18288 h 18288"/>
              <a:gd name="connsiteX10" fmla="*/ 822960 w 3291840"/>
              <a:gd name="connsiteY10" fmla="*/ 18288 h 18288"/>
              <a:gd name="connsiteX11" fmla="*/ 0 w 3291840"/>
              <a:gd name="connsiteY11" fmla="*/ 18288 h 18288"/>
              <a:gd name="connsiteX12" fmla="*/ 0 w 329184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91840" h="18288" fill="none" extrusionOk="0">
                <a:moveTo>
                  <a:pt x="0" y="0"/>
                </a:moveTo>
                <a:cubicBezTo>
                  <a:pt x="173077" y="-20031"/>
                  <a:pt x="443104" y="6424"/>
                  <a:pt x="658368" y="0"/>
                </a:cubicBezTo>
                <a:cubicBezTo>
                  <a:pt x="873632" y="-6424"/>
                  <a:pt x="1034028" y="11764"/>
                  <a:pt x="1283818" y="0"/>
                </a:cubicBezTo>
                <a:cubicBezTo>
                  <a:pt x="1533608" y="-11764"/>
                  <a:pt x="1691227" y="-30112"/>
                  <a:pt x="1909267" y="0"/>
                </a:cubicBezTo>
                <a:cubicBezTo>
                  <a:pt x="2127307" y="30112"/>
                  <a:pt x="2272465" y="-18735"/>
                  <a:pt x="2633472" y="0"/>
                </a:cubicBezTo>
                <a:cubicBezTo>
                  <a:pt x="2994479" y="18735"/>
                  <a:pt x="3023324" y="-32030"/>
                  <a:pt x="3291840" y="0"/>
                </a:cubicBezTo>
                <a:cubicBezTo>
                  <a:pt x="3291406" y="7551"/>
                  <a:pt x="3291373" y="9822"/>
                  <a:pt x="3291840" y="18288"/>
                </a:cubicBezTo>
                <a:cubicBezTo>
                  <a:pt x="3048445" y="38989"/>
                  <a:pt x="2846548" y="-14400"/>
                  <a:pt x="2633472" y="18288"/>
                </a:cubicBezTo>
                <a:cubicBezTo>
                  <a:pt x="2420396" y="50976"/>
                  <a:pt x="2304099" y="6336"/>
                  <a:pt x="2073859" y="18288"/>
                </a:cubicBezTo>
                <a:cubicBezTo>
                  <a:pt x="1843619" y="30240"/>
                  <a:pt x="1706926" y="10778"/>
                  <a:pt x="1448410" y="18288"/>
                </a:cubicBezTo>
                <a:cubicBezTo>
                  <a:pt x="1189894" y="25798"/>
                  <a:pt x="1002278" y="8992"/>
                  <a:pt x="822960" y="18288"/>
                </a:cubicBezTo>
                <a:cubicBezTo>
                  <a:pt x="643642" y="27585"/>
                  <a:pt x="307039" y="38051"/>
                  <a:pt x="0" y="18288"/>
                </a:cubicBezTo>
                <a:cubicBezTo>
                  <a:pt x="60" y="11696"/>
                  <a:pt x="66" y="3758"/>
                  <a:pt x="0" y="0"/>
                </a:cubicBezTo>
                <a:close/>
              </a:path>
              <a:path w="3291840" h="18288" stroke="0" extrusionOk="0">
                <a:moveTo>
                  <a:pt x="0" y="0"/>
                </a:moveTo>
                <a:cubicBezTo>
                  <a:pt x="195850" y="28018"/>
                  <a:pt x="434891" y="17390"/>
                  <a:pt x="592531" y="0"/>
                </a:cubicBezTo>
                <a:cubicBezTo>
                  <a:pt x="750171" y="-17390"/>
                  <a:pt x="1018709" y="32200"/>
                  <a:pt x="1316736" y="0"/>
                </a:cubicBezTo>
                <a:cubicBezTo>
                  <a:pt x="1614763" y="-32200"/>
                  <a:pt x="1696480" y="-11367"/>
                  <a:pt x="1876349" y="0"/>
                </a:cubicBezTo>
                <a:cubicBezTo>
                  <a:pt x="2056218" y="11367"/>
                  <a:pt x="2193364" y="13433"/>
                  <a:pt x="2435962" y="0"/>
                </a:cubicBezTo>
                <a:cubicBezTo>
                  <a:pt x="2678560" y="-13433"/>
                  <a:pt x="3010901" y="-42367"/>
                  <a:pt x="3291840" y="0"/>
                </a:cubicBezTo>
                <a:cubicBezTo>
                  <a:pt x="3291758" y="4406"/>
                  <a:pt x="3291751" y="9982"/>
                  <a:pt x="3291840" y="18288"/>
                </a:cubicBezTo>
                <a:cubicBezTo>
                  <a:pt x="3108993" y="14228"/>
                  <a:pt x="2952658" y="46900"/>
                  <a:pt x="2666390" y="18288"/>
                </a:cubicBezTo>
                <a:cubicBezTo>
                  <a:pt x="2380122" y="-10324"/>
                  <a:pt x="2263855" y="41055"/>
                  <a:pt x="2040941" y="18288"/>
                </a:cubicBezTo>
                <a:cubicBezTo>
                  <a:pt x="1818027" y="-4479"/>
                  <a:pt x="1675097" y="6509"/>
                  <a:pt x="1415491" y="18288"/>
                </a:cubicBezTo>
                <a:cubicBezTo>
                  <a:pt x="1155885" y="30068"/>
                  <a:pt x="852976" y="36210"/>
                  <a:pt x="691286" y="18288"/>
                </a:cubicBezTo>
                <a:cubicBezTo>
                  <a:pt x="529596" y="366"/>
                  <a:pt x="187183" y="13912"/>
                  <a:pt x="0" y="18288"/>
                </a:cubicBezTo>
                <a:cubicBezTo>
                  <a:pt x="189" y="14288"/>
                  <a:pt x="-703" y="374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ZoneTexte 2">
            <a:extLst>
              <a:ext uri="{FF2B5EF4-FFF2-40B4-BE49-F238E27FC236}">
                <a16:creationId xmlns:a16="http://schemas.microsoft.com/office/drawing/2014/main" id="{2F99BAB2-D9D2-4217-178B-A140A93AB50D}"/>
              </a:ext>
            </a:extLst>
          </p:cNvPr>
          <p:cNvSpPr txBox="1"/>
          <p:nvPr/>
        </p:nvSpPr>
        <p:spPr>
          <a:xfrm>
            <a:off x="1016000" y="2263282"/>
            <a:ext cx="5169647" cy="830997"/>
          </a:xfrm>
          <a:prstGeom prst="rect">
            <a:avLst/>
          </a:prstGeom>
          <a:noFill/>
        </p:spPr>
        <p:txBody>
          <a:bodyPr wrap="square" rtlCol="0">
            <a:spAutoFit/>
          </a:bodyPr>
          <a:lstStyle/>
          <a:p>
            <a:r>
              <a:rPr lang="fr-FR" sz="4800" dirty="0"/>
              <a:t>Cf. U3L2/3/4</a:t>
            </a:r>
          </a:p>
        </p:txBody>
      </p:sp>
      <p:graphicFrame>
        <p:nvGraphicFramePr>
          <p:cNvPr id="5" name="Diagramme 15">
            <a:extLst>
              <a:ext uri="{FF2B5EF4-FFF2-40B4-BE49-F238E27FC236}">
                <a16:creationId xmlns:a16="http://schemas.microsoft.com/office/drawing/2014/main" id="{5A6C2CA8-42D8-9C5E-4032-5C3F2900583D}"/>
              </a:ext>
            </a:extLst>
          </p:cNvPr>
          <p:cNvGraphicFramePr/>
          <p:nvPr>
            <p:extLst>
              <p:ext uri="{D42A27DB-BD31-4B8C-83A1-F6EECF244321}">
                <p14:modId xmlns:p14="http://schemas.microsoft.com/office/powerpoint/2010/main" val="474701431"/>
              </p:ext>
            </p:extLst>
          </p:nvPr>
        </p:nvGraphicFramePr>
        <p:xfrm>
          <a:off x="-1" y="9098"/>
          <a:ext cx="12192001" cy="3651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742153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B59622C-1B52-9023-6D29-1DEB88F2D4FC}"/>
              </a:ext>
            </a:extLst>
          </p:cNvPr>
          <p:cNvSpPr>
            <a:spLocks noGrp="1"/>
          </p:cNvSpPr>
          <p:nvPr>
            <p:ph type="title"/>
          </p:nvPr>
        </p:nvSpPr>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fr-FR" sz="4267" dirty="0"/>
              <a:t>Learning </a:t>
            </a:r>
            <a:r>
              <a:rPr lang="fr-FR" sz="4267" dirty="0" err="1"/>
              <a:t>review</a:t>
            </a:r>
            <a:endParaRPr lang="fr-FR" sz="4267" dirty="0"/>
          </a:p>
        </p:txBody>
      </p:sp>
      <p:sp>
        <p:nvSpPr>
          <p:cNvPr id="3" name="Espace réservé du contenu 2">
            <a:extLst>
              <a:ext uri="{FF2B5EF4-FFF2-40B4-BE49-F238E27FC236}">
                <a16:creationId xmlns:a16="http://schemas.microsoft.com/office/drawing/2014/main" id="{ACE894D6-E8A8-4992-A9B5-FBDE7CD3FC75}"/>
              </a:ext>
            </a:extLst>
          </p:cNvPr>
          <p:cNvSpPr>
            <a:spLocks noGrp="1"/>
          </p:cNvSpPr>
          <p:nvPr>
            <p:ph idx="1"/>
          </p:nvPr>
        </p:nvSpPr>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JP" sz="2800" dirty="0">
                <a:solidFill>
                  <a:schemeClr val="tx1"/>
                </a:solidFill>
              </a:rPr>
              <a:t>Today, I have learned that …</a:t>
            </a:r>
            <a:endParaRPr lang="fr-FR" sz="2800" dirty="0">
              <a:solidFill>
                <a:schemeClr val="tx1"/>
              </a:solidFill>
            </a:endParaRPr>
          </a:p>
          <a:p>
            <a:endParaRPr lang="fr-FR" sz="2800" dirty="0"/>
          </a:p>
          <a:p>
            <a:endParaRPr lang="fr-FR" sz="2800" dirty="0">
              <a:solidFill>
                <a:schemeClr val="tx1"/>
              </a:solidFill>
            </a:endParaRPr>
          </a:p>
          <a:p>
            <a:endParaRPr lang="fr-FR" sz="2800" dirty="0"/>
          </a:p>
          <a:p>
            <a:r>
              <a:rPr lang="x-none" sz="2800" dirty="0">
                <a:solidFill>
                  <a:schemeClr val="tx1"/>
                </a:solidFill>
              </a:rPr>
              <a:t>Based on what we studied today, I want to know …</a:t>
            </a:r>
          </a:p>
          <a:p>
            <a:pPr marL="0" indent="0">
              <a:buNone/>
            </a:pPr>
            <a:endParaRPr lang="en-JP" sz="2800" dirty="0">
              <a:solidFill>
                <a:schemeClr val="tx1"/>
              </a:solidFill>
            </a:endParaRPr>
          </a:p>
          <a:p>
            <a:endParaRPr lang="fr-FR" dirty="0"/>
          </a:p>
        </p:txBody>
      </p:sp>
      <p:sp>
        <p:nvSpPr>
          <p:cNvPr id="4" name="Espace réservé du numéro de diapositive 3">
            <a:extLst>
              <a:ext uri="{FF2B5EF4-FFF2-40B4-BE49-F238E27FC236}">
                <a16:creationId xmlns:a16="http://schemas.microsoft.com/office/drawing/2014/main" id="{444F9DBE-9015-EF84-564E-68D2543EF84E}"/>
              </a:ext>
            </a:extLst>
          </p:cNvPr>
          <p:cNvSpPr>
            <a:spLocks noGrp="1"/>
          </p:cNvSpPr>
          <p:nvPr>
            <p:ph type="sldNum" sz="quarter" idx="12"/>
          </p:nvPr>
        </p:nvSpPr>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fld id="{8A0576F8-4F0C-FD4F-B2E1-A427388F89CF}" type="slidenum">
              <a:rPr lang="en-US" smtClean="0"/>
              <a:t>11</a:t>
            </a:fld>
            <a:endParaRPr lang="en-US"/>
          </a:p>
        </p:txBody>
      </p:sp>
      <p:pic>
        <p:nvPicPr>
          <p:cNvPr id="5" name="Picture 2" descr="Cat Kitty Sticker by 궁디팡팡 캣페스타">
            <a:extLst>
              <a:ext uri="{FF2B5EF4-FFF2-40B4-BE49-F238E27FC236}">
                <a16:creationId xmlns:a16="http://schemas.microsoft.com/office/drawing/2014/main" id="{7CD8BF29-4FAF-08E4-929C-31585D662C2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287000" y="4953000"/>
            <a:ext cx="1905000" cy="1905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Diagramme 15">
            <a:extLst>
              <a:ext uri="{FF2B5EF4-FFF2-40B4-BE49-F238E27FC236}">
                <a16:creationId xmlns:a16="http://schemas.microsoft.com/office/drawing/2014/main" id="{8E47B331-6795-9012-D9BB-7830848C5C0A}"/>
              </a:ext>
            </a:extLst>
          </p:cNvPr>
          <p:cNvGraphicFramePr/>
          <p:nvPr>
            <p:extLst>
              <p:ext uri="{D42A27DB-BD31-4B8C-83A1-F6EECF244321}">
                <p14:modId xmlns:p14="http://schemas.microsoft.com/office/powerpoint/2010/main" val="896008707"/>
              </p:ext>
            </p:extLst>
          </p:nvPr>
        </p:nvGraphicFramePr>
        <p:xfrm>
          <a:off x="-1" y="9098"/>
          <a:ext cx="12192001" cy="3651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1919122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B95438F-9CEF-54DF-1E05-49996D901FF7}"/>
              </a:ext>
            </a:extLst>
          </p:cNvPr>
          <p:cNvSpPr>
            <a:spLocks noGrp="1"/>
          </p:cNvSpPr>
          <p:nvPr>
            <p:ph type="title"/>
          </p:nvPr>
        </p:nvSpPr>
        <p:spPr>
          <a:xfrm>
            <a:off x="838200" y="365126"/>
            <a:ext cx="10515600" cy="1003322"/>
          </a:xfrm>
        </p:spPr>
        <p:txBody>
          <a:bodyPr/>
          <a:lstStyle/>
          <a:p>
            <a:r>
              <a:rPr lang="fr-FR" dirty="0"/>
              <a:t>Practice </a:t>
            </a:r>
            <a:r>
              <a:rPr lang="fr-FR" dirty="0" err="1"/>
              <a:t>your</a:t>
            </a:r>
            <a:r>
              <a:rPr lang="fr-FR" dirty="0"/>
              <a:t> </a:t>
            </a:r>
            <a:r>
              <a:rPr lang="fr-FR" dirty="0" err="1"/>
              <a:t>pronunciation</a:t>
            </a:r>
            <a:r>
              <a:rPr lang="fr-FR" dirty="0"/>
              <a:t> !</a:t>
            </a:r>
          </a:p>
        </p:txBody>
      </p:sp>
      <p:sp>
        <p:nvSpPr>
          <p:cNvPr id="3" name="Espace réservé du contenu 2">
            <a:extLst>
              <a:ext uri="{FF2B5EF4-FFF2-40B4-BE49-F238E27FC236}">
                <a16:creationId xmlns:a16="http://schemas.microsoft.com/office/drawing/2014/main" id="{83D0AC32-3D22-044B-2D6B-A3180D1C29DB}"/>
              </a:ext>
            </a:extLst>
          </p:cNvPr>
          <p:cNvSpPr>
            <a:spLocks noGrp="1"/>
          </p:cNvSpPr>
          <p:nvPr>
            <p:ph idx="1"/>
          </p:nvPr>
        </p:nvSpPr>
        <p:spPr>
          <a:xfrm>
            <a:off x="805905" y="1579683"/>
            <a:ext cx="10515600" cy="4351338"/>
          </a:xfrm>
        </p:spPr>
        <p:txBody>
          <a:bodyPr/>
          <a:lstStyle/>
          <a:p>
            <a:pPr marL="514350" indent="-514350">
              <a:buAutoNum type="arabicParenR"/>
            </a:pPr>
            <a:r>
              <a:rPr lang="fr-FR" dirty="0">
                <a:solidFill>
                  <a:srgbClr val="0563C1"/>
                </a:solidFill>
                <a:hlinkClick r:id="rId2">
                  <a:extLst>
                    <a:ext uri="{A12FA001-AC4F-418D-AE19-62706E023703}">
                      <ahyp:hlinkClr xmlns:ahyp="http://schemas.microsoft.com/office/drawing/2018/hyperlinkcolor" val="tx"/>
                    </a:ext>
                  </a:extLst>
                </a:hlinkClick>
              </a:rPr>
              <a:t>Click </a:t>
            </a:r>
            <a:r>
              <a:rPr lang="fr-FR" dirty="0" err="1">
                <a:solidFill>
                  <a:srgbClr val="0563C1"/>
                </a:solidFill>
                <a:hlinkClick r:id="rId2">
                  <a:extLst>
                    <a:ext uri="{A12FA001-AC4F-418D-AE19-62706E023703}">
                      <ahyp:hlinkClr xmlns:ahyp="http://schemas.microsoft.com/office/drawing/2018/hyperlinkcolor" val="tx"/>
                    </a:ext>
                  </a:extLst>
                </a:hlinkClick>
              </a:rPr>
              <a:t>here</a:t>
            </a:r>
            <a:r>
              <a:rPr lang="fr-FR" dirty="0">
                <a:solidFill>
                  <a:srgbClr val="0563C1"/>
                </a:solidFill>
                <a:hlinkClick r:id="rId2">
                  <a:extLst>
                    <a:ext uri="{A12FA001-AC4F-418D-AE19-62706E023703}">
                      <ahyp:hlinkClr xmlns:ahyp="http://schemas.microsoft.com/office/drawing/2018/hyperlinkcolor" val="tx"/>
                    </a:ext>
                  </a:extLst>
                </a:hlinkClick>
              </a:rPr>
              <a:t> :</a:t>
            </a:r>
            <a:r>
              <a:rPr lang="fr-FR" dirty="0">
                <a:hlinkClick r:id="rId2">
                  <a:extLst>
                    <a:ext uri="{A12FA001-AC4F-418D-AE19-62706E023703}">
                      <ahyp:hlinkClr xmlns:ahyp="http://schemas.microsoft.com/office/drawing/2018/hyperlinkcolor" val="tx"/>
                    </a:ext>
                  </a:extLst>
                </a:hlinkClick>
              </a:rPr>
              <a:t> </a:t>
            </a:r>
            <a:r>
              <a:rPr lang="fr-FR" dirty="0">
                <a:solidFill>
                  <a:srgbClr val="0563C1"/>
                </a:solidFill>
                <a:hlinkClick r:id="rId2">
                  <a:extLst>
                    <a:ext uri="{A12FA001-AC4F-418D-AE19-62706E023703}">
                      <ahyp:hlinkClr xmlns:ahyp="http://schemas.microsoft.com/office/drawing/2018/hyperlinkcolor" val="tx"/>
                    </a:ext>
                  </a:extLst>
                </a:hlinkClick>
              </a:rPr>
              <a:t>https://ttsfree.com/speech-to-text</a:t>
            </a:r>
            <a:endParaRPr lang="fr-FR" dirty="0"/>
          </a:p>
          <a:p>
            <a:pPr marL="514350" indent="-514350">
              <a:buAutoNum type="arabicParenR"/>
            </a:pPr>
            <a:r>
              <a:rPr lang="fr-FR" dirty="0"/>
              <a:t>Set the </a:t>
            </a:r>
            <a:r>
              <a:rPr lang="fr-FR" dirty="0" err="1"/>
              <a:t>spoken</a:t>
            </a:r>
            <a:r>
              <a:rPr lang="fr-FR" dirty="0"/>
              <a:t> </a:t>
            </a:r>
            <a:r>
              <a:rPr lang="fr-FR" dirty="0" err="1"/>
              <a:t>language</a:t>
            </a:r>
            <a:r>
              <a:rPr lang="fr-FR" dirty="0"/>
              <a:t> in French</a:t>
            </a:r>
          </a:p>
          <a:p>
            <a:pPr marL="514350" indent="-514350">
              <a:buAutoNum type="arabicParenR"/>
            </a:pPr>
            <a:r>
              <a:rPr lang="fr-FR" dirty="0"/>
              <a:t>Click on the </a:t>
            </a:r>
            <a:r>
              <a:rPr lang="fr-FR" dirty="0" err="1"/>
              <a:t>mic</a:t>
            </a:r>
            <a:endParaRPr lang="fr-FR" dirty="0"/>
          </a:p>
          <a:p>
            <a:pPr marL="514350" indent="-514350">
              <a:buAutoNum type="arabicParenR"/>
            </a:pPr>
            <a:r>
              <a:rPr lang="fr-FR" dirty="0"/>
              <a:t>Practice </a:t>
            </a:r>
            <a:r>
              <a:rPr lang="fr-FR" dirty="0">
                <a:sym typeface="Wingdings" panose="05000000000000000000" pitchFamily="2" charset="2"/>
              </a:rPr>
              <a:t> </a:t>
            </a:r>
          </a:p>
          <a:p>
            <a:pPr marL="514350" indent="-514350">
              <a:buAutoNum type="arabicParenR"/>
            </a:pPr>
            <a:endParaRPr lang="fr-FR" dirty="0">
              <a:sym typeface="Wingdings" panose="05000000000000000000" pitchFamily="2" charset="2"/>
            </a:endParaRPr>
          </a:p>
          <a:p>
            <a:pPr marL="0" indent="0">
              <a:buNone/>
            </a:pPr>
            <a:r>
              <a:rPr lang="fr-FR" dirty="0" err="1">
                <a:solidFill>
                  <a:srgbClr val="00B050"/>
                </a:solidFill>
                <a:sym typeface="Wingdings" panose="05000000000000000000" pitchFamily="2" charset="2"/>
              </a:rPr>
              <a:t>Listen</a:t>
            </a:r>
            <a:r>
              <a:rPr lang="fr-FR" dirty="0">
                <a:solidFill>
                  <a:srgbClr val="00B050"/>
                </a:solidFill>
                <a:sym typeface="Wingdings" panose="05000000000000000000" pitchFamily="2" charset="2"/>
              </a:rPr>
              <a:t> </a:t>
            </a:r>
            <a:r>
              <a:rPr lang="fr-FR" dirty="0" err="1">
                <a:solidFill>
                  <a:srgbClr val="00B050"/>
                </a:solidFill>
                <a:sym typeface="Wingdings" panose="05000000000000000000" pitchFamily="2" charset="2"/>
              </a:rPr>
              <a:t>again</a:t>
            </a:r>
            <a:r>
              <a:rPr lang="fr-FR" dirty="0">
                <a:solidFill>
                  <a:srgbClr val="00B050"/>
                </a:solidFill>
                <a:sym typeface="Wingdings" panose="05000000000000000000" pitchFamily="2" charset="2"/>
              </a:rPr>
              <a:t> if </a:t>
            </a:r>
            <a:r>
              <a:rPr lang="fr-FR" dirty="0" err="1">
                <a:solidFill>
                  <a:srgbClr val="00B050"/>
                </a:solidFill>
                <a:sym typeface="Wingdings" panose="05000000000000000000" pitchFamily="2" charset="2"/>
              </a:rPr>
              <a:t>you</a:t>
            </a:r>
            <a:r>
              <a:rPr lang="fr-FR" dirty="0">
                <a:solidFill>
                  <a:srgbClr val="00B050"/>
                </a:solidFill>
                <a:sym typeface="Wingdings" panose="05000000000000000000" pitchFamily="2" charset="2"/>
              </a:rPr>
              <a:t> </a:t>
            </a:r>
            <a:r>
              <a:rPr lang="fr-FR" dirty="0" err="1">
                <a:solidFill>
                  <a:srgbClr val="00B050"/>
                </a:solidFill>
                <a:sym typeface="Wingdings" panose="05000000000000000000" pitchFamily="2" charset="2"/>
              </a:rPr>
              <a:t>need</a:t>
            </a:r>
            <a:endParaRPr lang="fr-FR" dirty="0">
              <a:solidFill>
                <a:srgbClr val="00B050"/>
              </a:solidFill>
            </a:endParaRPr>
          </a:p>
          <a:p>
            <a:endParaRPr lang="fr-FR" dirty="0"/>
          </a:p>
        </p:txBody>
      </p:sp>
      <p:pic>
        <p:nvPicPr>
          <p:cNvPr id="5" name="Image 4">
            <a:extLst>
              <a:ext uri="{FF2B5EF4-FFF2-40B4-BE49-F238E27FC236}">
                <a16:creationId xmlns:a16="http://schemas.microsoft.com/office/drawing/2014/main" id="{4C795CB6-5459-79CA-63F6-7EBB0D4A5117}"/>
              </a:ext>
            </a:extLst>
          </p:cNvPr>
          <p:cNvPicPr>
            <a:picLocks noChangeAspect="1"/>
          </p:cNvPicPr>
          <p:nvPr/>
        </p:nvPicPr>
        <p:blipFill>
          <a:blip r:embed="rId3"/>
          <a:stretch>
            <a:fillRect/>
          </a:stretch>
        </p:blipFill>
        <p:spPr>
          <a:xfrm>
            <a:off x="4792288" y="2859635"/>
            <a:ext cx="6691745" cy="3441003"/>
          </a:xfrm>
          <a:prstGeom prst="rect">
            <a:avLst/>
          </a:prstGeom>
        </p:spPr>
      </p:pic>
      <p:cxnSp>
        <p:nvCxnSpPr>
          <p:cNvPr id="7" name="Connecteur droit avec flèche 6">
            <a:extLst>
              <a:ext uri="{FF2B5EF4-FFF2-40B4-BE49-F238E27FC236}">
                <a16:creationId xmlns:a16="http://schemas.microsoft.com/office/drawing/2014/main" id="{E0374E95-E3C9-4978-21AB-81F4FA70F477}"/>
              </a:ext>
            </a:extLst>
          </p:cNvPr>
          <p:cNvCxnSpPr>
            <a:cxnSpLocks/>
          </p:cNvCxnSpPr>
          <p:nvPr/>
        </p:nvCxnSpPr>
        <p:spPr>
          <a:xfrm>
            <a:off x="6438637" y="2415277"/>
            <a:ext cx="3291840" cy="889175"/>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2" name="Connecteur droit avec flèche 11">
            <a:extLst>
              <a:ext uri="{FF2B5EF4-FFF2-40B4-BE49-F238E27FC236}">
                <a16:creationId xmlns:a16="http://schemas.microsoft.com/office/drawing/2014/main" id="{5AE1323E-297B-C41E-B891-2455FC56F2D9}"/>
              </a:ext>
            </a:extLst>
          </p:cNvPr>
          <p:cNvCxnSpPr>
            <a:cxnSpLocks/>
          </p:cNvCxnSpPr>
          <p:nvPr/>
        </p:nvCxnSpPr>
        <p:spPr>
          <a:xfrm>
            <a:off x="3828918" y="2905246"/>
            <a:ext cx="3733680" cy="3025775"/>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pic>
        <p:nvPicPr>
          <p:cNvPr id="1026" name="Picture 2" descr="empowerment speak Sticker by unblush">
            <a:extLst>
              <a:ext uri="{FF2B5EF4-FFF2-40B4-BE49-F238E27FC236}">
                <a16:creationId xmlns:a16="http://schemas.microsoft.com/office/drawing/2014/main" id="{AB854556-99EE-FD39-2FDE-1726C5F4CBD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79472" y="257566"/>
            <a:ext cx="19050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 3">
            <a:extLst>
              <a:ext uri="{FF2B5EF4-FFF2-40B4-BE49-F238E27FC236}">
                <a16:creationId xmlns:a16="http://schemas.microsoft.com/office/drawing/2014/main" id="{7AB9EBAF-E771-4992-1932-DE382404727B}"/>
              </a:ext>
            </a:extLst>
          </p:cNvPr>
          <p:cNvPicPr>
            <a:picLocks noChangeAspect="1"/>
          </p:cNvPicPr>
          <p:nvPr/>
        </p:nvPicPr>
        <p:blipFill>
          <a:blip r:embed="rId5"/>
          <a:stretch>
            <a:fillRect/>
          </a:stretch>
        </p:blipFill>
        <p:spPr>
          <a:xfrm>
            <a:off x="1554823" y="4726856"/>
            <a:ext cx="2020584" cy="2027411"/>
          </a:xfrm>
          <a:prstGeom prst="rect">
            <a:avLst/>
          </a:prstGeom>
        </p:spPr>
      </p:pic>
      <p:graphicFrame>
        <p:nvGraphicFramePr>
          <p:cNvPr id="8" name="Diagramme 15">
            <a:extLst>
              <a:ext uri="{FF2B5EF4-FFF2-40B4-BE49-F238E27FC236}">
                <a16:creationId xmlns:a16="http://schemas.microsoft.com/office/drawing/2014/main" id="{B62BDCAA-75AF-BDDA-EE3A-253771E42652}"/>
              </a:ext>
            </a:extLst>
          </p:cNvPr>
          <p:cNvGraphicFramePr/>
          <p:nvPr>
            <p:extLst>
              <p:ext uri="{D42A27DB-BD31-4B8C-83A1-F6EECF244321}">
                <p14:modId xmlns:p14="http://schemas.microsoft.com/office/powerpoint/2010/main" val="1029943237"/>
              </p:ext>
            </p:extLst>
          </p:nvPr>
        </p:nvGraphicFramePr>
        <p:xfrm>
          <a:off x="-1" y="9098"/>
          <a:ext cx="12192001" cy="365124"/>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1848013729"/>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2394DE1-3431-6D43-BE56-92B9BF578D70}"/>
              </a:ext>
            </a:extLst>
          </p:cNvPr>
          <p:cNvSpPr/>
          <p:nvPr/>
        </p:nvSpPr>
        <p:spPr>
          <a:xfrm>
            <a:off x="5944539" y="1139745"/>
            <a:ext cx="5954373" cy="1835985"/>
          </a:xfrm>
          <a:prstGeom prst="rect">
            <a:avLst/>
          </a:prstGeom>
          <a:ln>
            <a:solidFill>
              <a:schemeClr val="accent1"/>
            </a:solidFill>
          </a:ln>
        </p:spPr>
        <p:style>
          <a:lnRef idx="2">
            <a:schemeClr val="accent3"/>
          </a:lnRef>
          <a:fillRef idx="1">
            <a:schemeClr val="lt1"/>
          </a:fillRef>
          <a:effectRef idx="0">
            <a:schemeClr val="accent3"/>
          </a:effectRef>
          <a:fontRef idx="minor">
            <a:schemeClr val="dk1"/>
          </a:fontRef>
        </p:style>
        <p:txBody>
          <a:bodyPr rtlCol="0" anchor="t"/>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2267" dirty="0"/>
              <a:t>STEPS:</a:t>
            </a:r>
          </a:p>
          <a:p>
            <a:pPr marL="285750" indent="-285750">
              <a:buFont typeface="Arial" panose="020B0604020202020204" pitchFamily="34" charset="0"/>
              <a:buChar char="•"/>
            </a:pPr>
            <a:r>
              <a:rPr lang="fr-FR" sz="1600" dirty="0"/>
              <a:t>Ingrédients</a:t>
            </a:r>
          </a:p>
          <a:p>
            <a:pPr marL="285750" indent="-285750">
              <a:buFont typeface="Arial" panose="020B0604020202020204" pitchFamily="34" charset="0"/>
              <a:buChar char="•"/>
            </a:pPr>
            <a:r>
              <a:rPr lang="fr-FR" sz="1600" dirty="0"/>
              <a:t>Quantités</a:t>
            </a:r>
          </a:p>
          <a:p>
            <a:pPr marL="285750" indent="-285750">
              <a:buFont typeface="Arial" panose="020B0604020202020204" pitchFamily="34" charset="0"/>
              <a:buChar char="•"/>
            </a:pPr>
            <a:r>
              <a:rPr lang="fr-FR" sz="1600" dirty="0"/>
              <a:t>Étapes</a:t>
            </a:r>
          </a:p>
          <a:p>
            <a:pPr marL="285750" indent="-285750">
              <a:buFont typeface="Arial" panose="020B0604020202020204" pitchFamily="34" charset="0"/>
              <a:buChar char="•"/>
            </a:pPr>
            <a:r>
              <a:rPr lang="fr-FR" sz="1600" dirty="0"/>
              <a:t>Conseil dégustation</a:t>
            </a:r>
          </a:p>
          <a:p>
            <a:pPr marL="285750" indent="-285750">
              <a:buFont typeface="Arial" panose="020B0604020202020204" pitchFamily="34" charset="0"/>
              <a:buChar char="•"/>
            </a:pPr>
            <a:r>
              <a:rPr lang="fr-FR" sz="1600" dirty="0"/>
              <a:t>Temps de cuisson et préparation</a:t>
            </a:r>
          </a:p>
          <a:p>
            <a:pPr marL="285750" indent="-285750">
              <a:buFont typeface="Arial" panose="020B0604020202020204" pitchFamily="34" charset="0"/>
              <a:buChar char="•"/>
            </a:pPr>
            <a:endParaRPr lang="en-US" sz="1600" dirty="0"/>
          </a:p>
        </p:txBody>
      </p:sp>
      <p:sp>
        <p:nvSpPr>
          <p:cNvPr id="8" name="Rectangle 7">
            <a:extLst>
              <a:ext uri="{FF2B5EF4-FFF2-40B4-BE49-F238E27FC236}">
                <a16:creationId xmlns:a16="http://schemas.microsoft.com/office/drawing/2014/main" id="{18FD9662-DEC4-FD44-9A4E-7E2225D68DC6}"/>
              </a:ext>
            </a:extLst>
          </p:cNvPr>
          <p:cNvSpPr/>
          <p:nvPr/>
        </p:nvSpPr>
        <p:spPr>
          <a:xfrm>
            <a:off x="5944539" y="4983100"/>
            <a:ext cx="5954373" cy="1112965"/>
          </a:xfrm>
          <a:prstGeom prst="rect">
            <a:avLst/>
          </a:prstGeom>
          <a:ln>
            <a:solidFill>
              <a:srgbClr val="FFFF00"/>
            </a:solidFill>
          </a:ln>
        </p:spPr>
        <p:style>
          <a:lnRef idx="2">
            <a:schemeClr val="accent3"/>
          </a:lnRef>
          <a:fillRef idx="1">
            <a:schemeClr val="lt1"/>
          </a:fillRef>
          <a:effectRef idx="0">
            <a:schemeClr val="accent3"/>
          </a:effectRef>
          <a:fontRef idx="minor">
            <a:schemeClr val="dk1"/>
          </a:fontRef>
        </p:style>
        <p:txBody>
          <a:bodyPr rtlCol="0" anchor="t"/>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2133" dirty="0"/>
              <a:t>NEED HELP?</a:t>
            </a:r>
          </a:p>
          <a:p>
            <a:pPr marL="457189" indent="-457189">
              <a:buAutoNum type="arabicPeriod"/>
            </a:pPr>
            <a:r>
              <a:rPr lang="en-US" sz="2133" dirty="0"/>
              <a:t>Check the vocabulary in textbook/lesson</a:t>
            </a:r>
          </a:p>
          <a:p>
            <a:pPr marL="457189" indent="-457189">
              <a:buAutoNum type="arabicPeriod"/>
            </a:pPr>
            <a:r>
              <a:rPr lang="en-US" sz="2133" dirty="0"/>
              <a:t>Ask at least two classmates before </a:t>
            </a:r>
            <a:r>
              <a:rPr lang="en-US" sz="2133" dirty="0" err="1"/>
              <a:t>Mr</a:t>
            </a:r>
            <a:r>
              <a:rPr lang="en-US" sz="2133" dirty="0"/>
              <a:t> </a:t>
            </a:r>
            <a:r>
              <a:rPr lang="en-US" sz="2133" dirty="0" err="1"/>
              <a:t>Mak</a:t>
            </a:r>
            <a:endParaRPr lang="en-US" sz="2133" dirty="0"/>
          </a:p>
        </p:txBody>
      </p:sp>
      <p:sp>
        <p:nvSpPr>
          <p:cNvPr id="10" name="Rectangle 9">
            <a:extLst>
              <a:ext uri="{FF2B5EF4-FFF2-40B4-BE49-F238E27FC236}">
                <a16:creationId xmlns:a16="http://schemas.microsoft.com/office/drawing/2014/main" id="{B9A68713-9A1C-6743-B563-2FAA27D21E71}"/>
              </a:ext>
            </a:extLst>
          </p:cNvPr>
          <p:cNvSpPr/>
          <p:nvPr/>
        </p:nvSpPr>
        <p:spPr>
          <a:xfrm>
            <a:off x="9355493" y="462947"/>
            <a:ext cx="2509976" cy="547131"/>
          </a:xfrm>
          <a:prstGeom prst="rect">
            <a:avLst/>
          </a:prstGeom>
          <a:ln>
            <a:solidFill>
              <a:srgbClr val="92D050"/>
            </a:solidFill>
          </a:ln>
        </p:spPr>
        <p:style>
          <a:lnRef idx="2">
            <a:schemeClr val="accent3"/>
          </a:lnRef>
          <a:fillRef idx="1">
            <a:schemeClr val="lt1"/>
          </a:fillRef>
          <a:effectRef idx="0">
            <a:schemeClr val="accent3"/>
          </a:effectRef>
          <a:fontRef idx="minor">
            <a:schemeClr val="dk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US" sz="2667" dirty="0">
                <a:latin typeface="UD Digi Kyokasho NK-R" panose="02020400000000000000" pitchFamily="18" charset="-128"/>
                <a:ea typeface="UD Digi Kyokasho NK-R" panose="02020400000000000000" pitchFamily="18" charset="-128"/>
              </a:rPr>
              <a:t>15mn</a:t>
            </a:r>
          </a:p>
        </p:txBody>
      </p:sp>
      <p:sp>
        <p:nvSpPr>
          <p:cNvPr id="2" name="Title 5">
            <a:extLst>
              <a:ext uri="{FF2B5EF4-FFF2-40B4-BE49-F238E27FC236}">
                <a16:creationId xmlns:a16="http://schemas.microsoft.com/office/drawing/2014/main" id="{902FC886-6B3B-0048-968E-4950B2B07E0C}"/>
              </a:ext>
            </a:extLst>
          </p:cNvPr>
          <p:cNvSpPr>
            <a:spLocks noGrp="1"/>
          </p:cNvSpPr>
          <p:nvPr>
            <p:ph type="title"/>
          </p:nvPr>
        </p:nvSpPr>
        <p:spPr>
          <a:xfrm>
            <a:off x="428979" y="462947"/>
            <a:ext cx="8814331" cy="547129"/>
          </a:xfrm>
          <a:ln>
            <a:solidFill>
              <a:srgbClr val="92D050"/>
            </a:solidFill>
          </a:ln>
        </p:spPr>
        <p:style>
          <a:lnRef idx="2">
            <a:schemeClr val="accent6"/>
          </a:lnRef>
          <a:fillRef idx="1">
            <a:schemeClr val="lt1"/>
          </a:fillRef>
          <a:effectRef idx="0">
            <a:schemeClr val="accent6"/>
          </a:effectRef>
          <a:fontRef idx="minor">
            <a:schemeClr val="dk1"/>
          </a:fontRef>
        </p:style>
        <p:txBody>
          <a:bodyPr>
            <a:no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3800" dirty="0">
                <a:latin typeface="UD Digi Kyokasho NK-R" panose="02020400000000000000" pitchFamily="18" charset="-128"/>
                <a:ea typeface="UD Digi Kyokasho NK-R" panose="02020400000000000000" pitchFamily="18" charset="-128"/>
              </a:rPr>
              <a:t>XII. Production</a:t>
            </a:r>
            <a:endParaRPr lang="en-GB" sz="3800" dirty="0">
              <a:latin typeface="UD Digi Kyokasho NK-R" panose="02020400000000000000" pitchFamily="18" charset="-128"/>
              <a:ea typeface="UD Digi Kyokasho NK-R" panose="02020400000000000000" pitchFamily="18" charset="-128"/>
            </a:endParaRPr>
          </a:p>
        </p:txBody>
      </p:sp>
      <p:sp>
        <p:nvSpPr>
          <p:cNvPr id="5" name="Rectangle 4">
            <a:extLst>
              <a:ext uri="{FF2B5EF4-FFF2-40B4-BE49-F238E27FC236}">
                <a16:creationId xmlns:a16="http://schemas.microsoft.com/office/drawing/2014/main" id="{E7519591-5EB1-C841-90B2-3E11FCFBC739}"/>
              </a:ext>
            </a:extLst>
          </p:cNvPr>
          <p:cNvSpPr/>
          <p:nvPr/>
        </p:nvSpPr>
        <p:spPr>
          <a:xfrm>
            <a:off x="428979" y="1139745"/>
            <a:ext cx="5372379" cy="4956321"/>
          </a:xfrm>
          <a:prstGeom prst="rect">
            <a:avLst/>
          </a:prstGeom>
          <a:ln>
            <a:solidFill>
              <a:srgbClr val="7030A0"/>
            </a:solidFill>
          </a:ln>
        </p:spPr>
        <p:style>
          <a:lnRef idx="2">
            <a:schemeClr val="accent3"/>
          </a:lnRef>
          <a:fillRef idx="1">
            <a:schemeClr val="lt1"/>
          </a:fillRef>
          <a:effectRef idx="0">
            <a:schemeClr val="accent3"/>
          </a:effectRef>
          <a:fontRef idx="minor">
            <a:schemeClr val="dk1"/>
          </a:fontRef>
        </p:style>
        <p:txBody>
          <a:bodyPr rtlCol="0" anchor="t"/>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endParaRPr lang="en-US" sz="2133" dirty="0"/>
          </a:p>
          <a:p>
            <a:endParaRPr lang="en-US" sz="2133" dirty="0"/>
          </a:p>
          <a:p>
            <a:endParaRPr lang="en-US" sz="2133" dirty="0"/>
          </a:p>
        </p:txBody>
      </p:sp>
      <p:sp>
        <p:nvSpPr>
          <p:cNvPr id="13" name="Rectangle 12">
            <a:extLst>
              <a:ext uri="{FF2B5EF4-FFF2-40B4-BE49-F238E27FC236}">
                <a16:creationId xmlns:a16="http://schemas.microsoft.com/office/drawing/2014/main" id="{684A023A-7EE3-2541-8365-1B278E8A5C04}"/>
              </a:ext>
            </a:extLst>
          </p:cNvPr>
          <p:cNvSpPr/>
          <p:nvPr/>
        </p:nvSpPr>
        <p:spPr>
          <a:xfrm>
            <a:off x="9411720" y="3061423"/>
            <a:ext cx="2487192" cy="1835984"/>
          </a:xfrm>
          <a:prstGeom prst="rect">
            <a:avLst/>
          </a:prstGeom>
          <a:ln>
            <a:solidFill>
              <a:srgbClr val="7030A0"/>
            </a:solidFill>
          </a:ln>
        </p:spPr>
        <p:style>
          <a:lnRef idx="2">
            <a:schemeClr val="accent3"/>
          </a:lnRef>
          <a:fillRef idx="1">
            <a:schemeClr val="lt1"/>
          </a:fillRef>
          <a:effectRef idx="0">
            <a:schemeClr val="accent3"/>
          </a:effectRef>
          <a:fontRef idx="minor">
            <a:schemeClr val="dk1"/>
          </a:fontRef>
        </p:style>
        <p:txBody>
          <a:bodyPr rtlCol="0" anchor="t"/>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2133" dirty="0" err="1"/>
              <a:t>Prolongement</a:t>
            </a:r>
            <a:r>
              <a:rPr lang="en-US" sz="2133" dirty="0"/>
              <a:t>:</a:t>
            </a:r>
          </a:p>
        </p:txBody>
      </p:sp>
      <p:sp>
        <p:nvSpPr>
          <p:cNvPr id="3" name="Rectangle 2">
            <a:extLst>
              <a:ext uri="{FF2B5EF4-FFF2-40B4-BE49-F238E27FC236}">
                <a16:creationId xmlns:a16="http://schemas.microsoft.com/office/drawing/2014/main" id="{40121478-4129-83C5-BFE3-A816A6B55C76}"/>
              </a:ext>
            </a:extLst>
          </p:cNvPr>
          <p:cNvSpPr/>
          <p:nvPr/>
        </p:nvSpPr>
        <p:spPr>
          <a:xfrm>
            <a:off x="5944539" y="3061422"/>
            <a:ext cx="3298771" cy="1835985"/>
          </a:xfrm>
          <a:prstGeom prst="rect">
            <a:avLst/>
          </a:prstGeom>
          <a:ln>
            <a:solidFill>
              <a:schemeClr val="accent6"/>
            </a:solidFill>
          </a:ln>
        </p:spPr>
        <p:style>
          <a:lnRef idx="2">
            <a:schemeClr val="accent3"/>
          </a:lnRef>
          <a:fillRef idx="1">
            <a:schemeClr val="lt1"/>
          </a:fillRef>
          <a:effectRef idx="0">
            <a:schemeClr val="accent3"/>
          </a:effectRef>
          <a:fontRef idx="minor">
            <a:schemeClr val="dk1"/>
          </a:fontRef>
        </p:style>
        <p:txBody>
          <a:bodyPr lIns="121920" tIns="60960" rIns="121920" bIns="60960" rtlCol="0" anchor="t"/>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2133" dirty="0" err="1"/>
              <a:t>Critères</a:t>
            </a:r>
            <a:r>
              <a:rPr lang="en-US" sz="2133" dirty="0"/>
              <a:t> de </a:t>
            </a:r>
            <a:r>
              <a:rPr lang="en-US" sz="2133" dirty="0" err="1"/>
              <a:t>réussite</a:t>
            </a:r>
            <a:r>
              <a:rPr lang="en-US" sz="2133" dirty="0"/>
              <a:t>:</a:t>
            </a:r>
          </a:p>
          <a:p>
            <a:pPr>
              <a:lnSpc>
                <a:spcPct val="150000"/>
              </a:lnSpc>
            </a:pPr>
            <a:r>
              <a:rPr lang="ja-JP" altLang="en-US" sz="2133" dirty="0">
                <a:ea typeface="ＭＳ Ｐゴシック"/>
              </a:rPr>
              <a:t>　　　　　</a:t>
            </a:r>
            <a:r>
              <a:rPr lang="fr-FR" altLang="ja-JP" sz="2000" dirty="0">
                <a:ea typeface="ＭＳ Ｐゴシック"/>
              </a:rPr>
              <a:t>recette</a:t>
            </a:r>
            <a:endParaRPr lang="en-US" altLang="ja-JP" sz="1333" i="1" dirty="0">
              <a:solidFill>
                <a:srgbClr val="00B050"/>
              </a:solidFill>
              <a:ea typeface="ＭＳ Ｐゴシック"/>
              <a:cs typeface="Calibri"/>
            </a:endParaRPr>
          </a:p>
          <a:p>
            <a:pPr>
              <a:lnSpc>
                <a:spcPct val="150000"/>
              </a:lnSpc>
            </a:pPr>
            <a:r>
              <a:rPr lang="ja-JP" altLang="en-US" sz="2133" dirty="0">
                <a:ea typeface="ＭＳ Ｐゴシック"/>
              </a:rPr>
              <a:t>　　　　　</a:t>
            </a:r>
            <a:r>
              <a:rPr lang="en-US" altLang="ja-JP" sz="2400" dirty="0">
                <a:ea typeface="ＭＳ Ｐゴシック"/>
              </a:rPr>
              <a:t> </a:t>
            </a:r>
            <a:r>
              <a:rPr lang="en-US" altLang="ja-JP" sz="2000" dirty="0" err="1">
                <a:ea typeface="ＭＳ Ｐゴシック"/>
              </a:rPr>
              <a:t>quantités</a:t>
            </a:r>
            <a:endParaRPr lang="en-US" altLang="ja-JP" sz="2400" dirty="0">
              <a:ea typeface="ＭＳ Ｐゴシック"/>
            </a:endParaRPr>
          </a:p>
          <a:p>
            <a:pPr>
              <a:lnSpc>
                <a:spcPct val="150000"/>
              </a:lnSpc>
            </a:pPr>
            <a:r>
              <a:rPr lang="ja-JP" altLang="en-US" sz="2133" dirty="0">
                <a:ea typeface="ＭＳ Ｐゴシック"/>
              </a:rPr>
              <a:t>　　　　　</a:t>
            </a:r>
            <a:r>
              <a:rPr lang="en-US" altLang="ja-JP" sz="2000" dirty="0" err="1">
                <a:ea typeface="ＭＳ Ｐゴシック"/>
              </a:rPr>
              <a:t>liste</a:t>
            </a:r>
            <a:r>
              <a:rPr lang="en-US" altLang="ja-JP" sz="2000" dirty="0">
                <a:ea typeface="ＭＳ Ｐゴシック"/>
              </a:rPr>
              <a:t> de courses</a:t>
            </a:r>
            <a:endParaRPr lang="en-US" sz="1100" dirty="0">
              <a:ea typeface="ＭＳ Ｐゴシック"/>
            </a:endParaRPr>
          </a:p>
        </p:txBody>
      </p:sp>
      <p:pic>
        <p:nvPicPr>
          <p:cNvPr id="12" name="Picture 11">
            <a:extLst>
              <a:ext uri="{FF2B5EF4-FFF2-40B4-BE49-F238E27FC236}">
                <a16:creationId xmlns:a16="http://schemas.microsoft.com/office/drawing/2014/main" id="{E475FE6E-733D-4156-F6A0-2DEDA6124BB1}"/>
              </a:ext>
            </a:extLst>
          </p:cNvPr>
          <p:cNvPicPr>
            <a:picLocks noChangeAspect="1"/>
          </p:cNvPicPr>
          <p:nvPr/>
        </p:nvPicPr>
        <p:blipFill rotWithShape="1">
          <a:blip r:embed="rId3"/>
          <a:srcRect l="21149" t="23821" r="20327" b="30695"/>
          <a:stretch/>
        </p:blipFill>
        <p:spPr>
          <a:xfrm>
            <a:off x="8252886" y="280652"/>
            <a:ext cx="739465" cy="620680"/>
          </a:xfrm>
          <a:prstGeom prst="rect">
            <a:avLst/>
          </a:prstGeom>
        </p:spPr>
      </p:pic>
      <p:sp>
        <p:nvSpPr>
          <p:cNvPr id="17" name="Rectangle 16">
            <a:extLst>
              <a:ext uri="{FF2B5EF4-FFF2-40B4-BE49-F238E27FC236}">
                <a16:creationId xmlns:a16="http://schemas.microsoft.com/office/drawing/2014/main" id="{8DAE0F24-EFB5-7E62-D539-3E5C75D22BBD}"/>
              </a:ext>
            </a:extLst>
          </p:cNvPr>
          <p:cNvSpPr/>
          <p:nvPr/>
        </p:nvSpPr>
        <p:spPr>
          <a:xfrm>
            <a:off x="0" y="6255027"/>
            <a:ext cx="12192000" cy="602973"/>
          </a:xfrm>
          <a:prstGeom prst="rect">
            <a:avLst/>
          </a:prstGeom>
          <a:solidFill>
            <a:srgbClr val="FFFF00"/>
          </a:solidFill>
          <a:ln w="9525"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fr-FR" sz="3200" dirty="0">
                <a:solidFill>
                  <a:schemeClr val="tx1"/>
                </a:solidFill>
              </a:rPr>
              <a:t>Objectif d’apprentissage </a:t>
            </a:r>
            <a:r>
              <a:rPr lang="en-JP" sz="3200" dirty="0">
                <a:solidFill>
                  <a:schemeClr val="tx1"/>
                </a:solidFill>
              </a:rPr>
              <a:t>: </a:t>
            </a:r>
            <a:r>
              <a:rPr lang="fr-FR" sz="3200" dirty="0">
                <a:solidFill>
                  <a:schemeClr val="tx1"/>
                </a:solidFill>
              </a:rPr>
              <a:t>Je peux </a:t>
            </a:r>
            <a:r>
              <a:rPr lang="fr-FR" sz="3200" b="1" dirty="0">
                <a:solidFill>
                  <a:schemeClr val="tx1"/>
                </a:solidFill>
              </a:rPr>
              <a:t>créer </a:t>
            </a:r>
            <a:r>
              <a:rPr lang="fr-FR" sz="3200" dirty="0">
                <a:solidFill>
                  <a:schemeClr val="tx1"/>
                </a:solidFill>
              </a:rPr>
              <a:t>une recette de cuisine</a:t>
            </a:r>
            <a:r>
              <a:rPr lang="fr-FR" sz="3200" dirty="0"/>
              <a:t>.</a:t>
            </a:r>
            <a:endParaRPr lang="en-JP" sz="3200" dirty="0">
              <a:solidFill>
                <a:schemeClr val="tx1"/>
              </a:solidFill>
            </a:endParaRPr>
          </a:p>
        </p:txBody>
      </p:sp>
      <p:pic>
        <p:nvPicPr>
          <p:cNvPr id="26" name="Image 25">
            <a:extLst>
              <a:ext uri="{FF2B5EF4-FFF2-40B4-BE49-F238E27FC236}">
                <a16:creationId xmlns:a16="http://schemas.microsoft.com/office/drawing/2014/main" id="{D92FD8FB-B002-C374-302D-CBE7721A1E19}"/>
              </a:ext>
            </a:extLst>
          </p:cNvPr>
          <p:cNvPicPr>
            <a:picLocks noChangeAspect="1"/>
          </p:cNvPicPr>
          <p:nvPr/>
        </p:nvPicPr>
        <p:blipFill>
          <a:blip r:embed="rId4"/>
          <a:stretch>
            <a:fillRect/>
          </a:stretch>
        </p:blipFill>
        <p:spPr>
          <a:xfrm>
            <a:off x="6096000" y="3649489"/>
            <a:ext cx="239765" cy="172355"/>
          </a:xfrm>
          <a:prstGeom prst="rect">
            <a:avLst/>
          </a:prstGeom>
        </p:spPr>
      </p:pic>
      <p:pic>
        <p:nvPicPr>
          <p:cNvPr id="27" name="Image 26">
            <a:extLst>
              <a:ext uri="{FF2B5EF4-FFF2-40B4-BE49-F238E27FC236}">
                <a16:creationId xmlns:a16="http://schemas.microsoft.com/office/drawing/2014/main" id="{8DBE5800-2B9F-18F8-C50E-C15E9CA83BFB}"/>
              </a:ext>
            </a:extLst>
          </p:cNvPr>
          <p:cNvPicPr>
            <a:picLocks noChangeAspect="1"/>
          </p:cNvPicPr>
          <p:nvPr/>
        </p:nvPicPr>
        <p:blipFill>
          <a:blip r:embed="rId4"/>
          <a:stretch>
            <a:fillRect/>
          </a:stretch>
        </p:blipFill>
        <p:spPr>
          <a:xfrm>
            <a:off x="6377111" y="3652804"/>
            <a:ext cx="239765" cy="172355"/>
          </a:xfrm>
          <a:prstGeom prst="rect">
            <a:avLst/>
          </a:prstGeom>
        </p:spPr>
      </p:pic>
      <p:pic>
        <p:nvPicPr>
          <p:cNvPr id="28" name="Image 27">
            <a:extLst>
              <a:ext uri="{FF2B5EF4-FFF2-40B4-BE49-F238E27FC236}">
                <a16:creationId xmlns:a16="http://schemas.microsoft.com/office/drawing/2014/main" id="{FDB047F3-5731-B87D-0044-6F7B8F6F4342}"/>
              </a:ext>
            </a:extLst>
          </p:cNvPr>
          <p:cNvPicPr>
            <a:picLocks noChangeAspect="1"/>
          </p:cNvPicPr>
          <p:nvPr/>
        </p:nvPicPr>
        <p:blipFill>
          <a:blip r:embed="rId4"/>
          <a:stretch>
            <a:fillRect/>
          </a:stretch>
        </p:blipFill>
        <p:spPr>
          <a:xfrm>
            <a:off x="6658222" y="3653856"/>
            <a:ext cx="239765" cy="172355"/>
          </a:xfrm>
          <a:prstGeom prst="rect">
            <a:avLst/>
          </a:prstGeom>
        </p:spPr>
      </p:pic>
      <p:pic>
        <p:nvPicPr>
          <p:cNvPr id="29" name="Image 28">
            <a:extLst>
              <a:ext uri="{FF2B5EF4-FFF2-40B4-BE49-F238E27FC236}">
                <a16:creationId xmlns:a16="http://schemas.microsoft.com/office/drawing/2014/main" id="{F48293AC-F252-79F4-AE1E-01F396E9D485}"/>
              </a:ext>
            </a:extLst>
          </p:cNvPr>
          <p:cNvPicPr>
            <a:picLocks noChangeAspect="1"/>
          </p:cNvPicPr>
          <p:nvPr/>
        </p:nvPicPr>
        <p:blipFill>
          <a:blip r:embed="rId4"/>
          <a:stretch>
            <a:fillRect/>
          </a:stretch>
        </p:blipFill>
        <p:spPr>
          <a:xfrm>
            <a:off x="6196600" y="4171532"/>
            <a:ext cx="239765" cy="172355"/>
          </a:xfrm>
          <a:prstGeom prst="rect">
            <a:avLst/>
          </a:prstGeom>
        </p:spPr>
      </p:pic>
      <p:pic>
        <p:nvPicPr>
          <p:cNvPr id="30" name="Image 29">
            <a:extLst>
              <a:ext uri="{FF2B5EF4-FFF2-40B4-BE49-F238E27FC236}">
                <a16:creationId xmlns:a16="http://schemas.microsoft.com/office/drawing/2014/main" id="{C41B2C06-F61C-6316-E76E-403988CF86A3}"/>
              </a:ext>
            </a:extLst>
          </p:cNvPr>
          <p:cNvPicPr>
            <a:picLocks noChangeAspect="1"/>
          </p:cNvPicPr>
          <p:nvPr/>
        </p:nvPicPr>
        <p:blipFill>
          <a:blip r:embed="rId4"/>
          <a:stretch>
            <a:fillRect/>
          </a:stretch>
        </p:blipFill>
        <p:spPr>
          <a:xfrm>
            <a:off x="6540974" y="4160995"/>
            <a:ext cx="239765" cy="172355"/>
          </a:xfrm>
          <a:prstGeom prst="rect">
            <a:avLst/>
          </a:prstGeom>
        </p:spPr>
      </p:pic>
      <p:pic>
        <p:nvPicPr>
          <p:cNvPr id="31" name="Image 30">
            <a:extLst>
              <a:ext uri="{FF2B5EF4-FFF2-40B4-BE49-F238E27FC236}">
                <a16:creationId xmlns:a16="http://schemas.microsoft.com/office/drawing/2014/main" id="{1A07940B-D4DC-78ED-D0C9-67F332DBAF46}"/>
              </a:ext>
            </a:extLst>
          </p:cNvPr>
          <p:cNvPicPr>
            <a:picLocks noChangeAspect="1"/>
          </p:cNvPicPr>
          <p:nvPr/>
        </p:nvPicPr>
        <p:blipFill>
          <a:blip r:embed="rId4"/>
          <a:stretch>
            <a:fillRect/>
          </a:stretch>
        </p:blipFill>
        <p:spPr>
          <a:xfrm>
            <a:off x="6363908" y="4604083"/>
            <a:ext cx="239765" cy="172355"/>
          </a:xfrm>
          <a:prstGeom prst="rect">
            <a:avLst/>
          </a:prstGeom>
        </p:spPr>
      </p:pic>
      <p:pic>
        <p:nvPicPr>
          <p:cNvPr id="1026" name="Picture 2" descr="Fiche recette : les plus beaux modèles gratuits du Web | Canva">
            <a:extLst>
              <a:ext uri="{FF2B5EF4-FFF2-40B4-BE49-F238E27FC236}">
                <a16:creationId xmlns:a16="http://schemas.microsoft.com/office/drawing/2014/main" id="{B11F1449-C9F5-DEA2-A5DF-2B81B1FE5C0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14328"/>
          <a:stretch/>
        </p:blipFill>
        <p:spPr bwMode="auto">
          <a:xfrm>
            <a:off x="3075931" y="2680336"/>
            <a:ext cx="2658923" cy="3415729"/>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C009361E-04DF-4E11-3781-8C720002C54D}"/>
              </a:ext>
            </a:extLst>
          </p:cNvPr>
          <p:cNvSpPr txBox="1"/>
          <p:nvPr/>
        </p:nvSpPr>
        <p:spPr>
          <a:xfrm>
            <a:off x="595085" y="1216877"/>
            <a:ext cx="5206273" cy="1754326"/>
          </a:xfrm>
          <a:prstGeom prst="rect">
            <a:avLst/>
          </a:prstGeom>
          <a:noFill/>
        </p:spPr>
        <p:txBody>
          <a:bodyPr wrap="square" rtlCol="0">
            <a:spAutoFit/>
          </a:bodyPr>
          <a:lstStyle/>
          <a:p>
            <a:r>
              <a:rPr lang="en-US" sz="1800" dirty="0"/>
              <a:t>À </a:t>
            </a:r>
            <a:r>
              <a:rPr lang="en-US" sz="1800" dirty="0" err="1"/>
              <a:t>votre</a:t>
            </a:r>
            <a:r>
              <a:rPr lang="en-US" sz="1800" dirty="0"/>
              <a:t> tour ! </a:t>
            </a:r>
            <a:r>
              <a:rPr lang="en-US" sz="1800" dirty="0" err="1"/>
              <a:t>Ecrivez</a:t>
            </a:r>
            <a:r>
              <a:rPr lang="en-US" sz="1800" dirty="0"/>
              <a:t> la </a:t>
            </a:r>
            <a:r>
              <a:rPr lang="en-US" sz="1800" dirty="0" err="1"/>
              <a:t>recette</a:t>
            </a:r>
            <a:r>
              <a:rPr lang="en-US" sz="1800" dirty="0"/>
              <a:t> </a:t>
            </a:r>
            <a:r>
              <a:rPr lang="en-US" sz="1800" dirty="0" err="1"/>
              <a:t>d’une</a:t>
            </a:r>
            <a:r>
              <a:rPr lang="en-US" sz="1800" dirty="0"/>
              <a:t> plat que </a:t>
            </a:r>
            <a:r>
              <a:rPr lang="en-US" sz="1800" dirty="0" err="1"/>
              <a:t>vous</a:t>
            </a:r>
            <a:r>
              <a:rPr lang="en-US" sz="1800" dirty="0"/>
              <a:t> </a:t>
            </a:r>
            <a:r>
              <a:rPr lang="en-US" sz="1800" dirty="0" err="1"/>
              <a:t>aimez</a:t>
            </a:r>
            <a:r>
              <a:rPr lang="en-US" sz="1800" dirty="0"/>
              <a:t>. </a:t>
            </a:r>
          </a:p>
          <a:p>
            <a:pPr marL="457200" indent="-457200">
              <a:buFont typeface="+mj-lt"/>
              <a:buAutoNum type="arabicPeriod"/>
            </a:pPr>
            <a:r>
              <a:rPr lang="en-US" sz="1800" dirty="0" err="1"/>
              <a:t>Indiquez</a:t>
            </a:r>
            <a:r>
              <a:rPr lang="en-US" sz="1800" dirty="0"/>
              <a:t> le temps de preparation et le temps de </a:t>
            </a:r>
            <a:r>
              <a:rPr lang="en-US" sz="1800" dirty="0" err="1"/>
              <a:t>cuisson</a:t>
            </a:r>
            <a:r>
              <a:rPr lang="en-US" sz="1800" dirty="0"/>
              <a:t>.</a:t>
            </a:r>
          </a:p>
          <a:p>
            <a:pPr marL="457200" indent="-457200">
              <a:buFont typeface="+mj-lt"/>
              <a:buAutoNum type="arabicPeriod"/>
            </a:pPr>
            <a:r>
              <a:rPr lang="en-US" sz="1800" dirty="0" err="1"/>
              <a:t>Faites</a:t>
            </a:r>
            <a:r>
              <a:rPr lang="en-US" sz="1800" dirty="0"/>
              <a:t> la </a:t>
            </a:r>
            <a:r>
              <a:rPr lang="en-US" sz="1800" dirty="0" err="1"/>
              <a:t>liste</a:t>
            </a:r>
            <a:r>
              <a:rPr lang="en-US" sz="1800" dirty="0"/>
              <a:t> de courses avec les </a:t>
            </a:r>
            <a:r>
              <a:rPr lang="en-US" sz="1800" dirty="0" err="1"/>
              <a:t>quantités</a:t>
            </a:r>
            <a:r>
              <a:rPr lang="en-US" sz="1800" dirty="0"/>
              <a:t> (</a:t>
            </a:r>
            <a:r>
              <a:rPr lang="en-US" sz="1800" dirty="0" err="1"/>
              <a:t>définies</a:t>
            </a:r>
            <a:r>
              <a:rPr lang="en-US" sz="1800" dirty="0"/>
              <a:t>/</a:t>
            </a:r>
            <a:r>
              <a:rPr lang="en-US" sz="1800" dirty="0" err="1"/>
              <a:t>indéfinies</a:t>
            </a:r>
            <a:r>
              <a:rPr lang="en-US" sz="1800" dirty="0"/>
              <a:t>).</a:t>
            </a:r>
          </a:p>
        </p:txBody>
      </p:sp>
      <p:sp>
        <p:nvSpPr>
          <p:cNvPr id="14" name="ZoneTexte 13">
            <a:extLst>
              <a:ext uri="{FF2B5EF4-FFF2-40B4-BE49-F238E27FC236}">
                <a16:creationId xmlns:a16="http://schemas.microsoft.com/office/drawing/2014/main" id="{5948CB70-1368-FF1D-2484-F59AB52B5166}"/>
              </a:ext>
            </a:extLst>
          </p:cNvPr>
          <p:cNvSpPr txBox="1"/>
          <p:nvPr/>
        </p:nvSpPr>
        <p:spPr>
          <a:xfrm>
            <a:off x="595085" y="2935675"/>
            <a:ext cx="2194323" cy="1477328"/>
          </a:xfrm>
          <a:prstGeom prst="rect">
            <a:avLst/>
          </a:prstGeom>
          <a:noFill/>
        </p:spPr>
        <p:txBody>
          <a:bodyPr wrap="square" rtlCol="0">
            <a:spAutoFit/>
          </a:bodyPr>
          <a:lstStyle/>
          <a:p>
            <a:r>
              <a:rPr lang="en-US" sz="1800" dirty="0"/>
              <a:t>3.     </a:t>
            </a:r>
            <a:r>
              <a:rPr lang="en-US" sz="1800" dirty="0" err="1"/>
              <a:t>Détaillez</a:t>
            </a:r>
            <a:r>
              <a:rPr lang="en-US" sz="1800" dirty="0"/>
              <a:t> les étapes de cuisine.</a:t>
            </a:r>
          </a:p>
          <a:p>
            <a:r>
              <a:rPr lang="en-US" dirty="0"/>
              <a:t>4.    </a:t>
            </a:r>
            <a:r>
              <a:rPr lang="en-US" sz="1800" dirty="0" err="1"/>
              <a:t>Donnez</a:t>
            </a:r>
            <a:r>
              <a:rPr lang="en-US" sz="1800" dirty="0"/>
              <a:t> un conseil de degustation.</a:t>
            </a:r>
          </a:p>
        </p:txBody>
      </p:sp>
      <p:graphicFrame>
        <p:nvGraphicFramePr>
          <p:cNvPr id="9" name="Diagramme 15">
            <a:extLst>
              <a:ext uri="{FF2B5EF4-FFF2-40B4-BE49-F238E27FC236}">
                <a16:creationId xmlns:a16="http://schemas.microsoft.com/office/drawing/2014/main" id="{777CF35A-BD46-2309-FEE0-C6CAB89E2A10}"/>
              </a:ext>
            </a:extLst>
          </p:cNvPr>
          <p:cNvGraphicFramePr/>
          <p:nvPr>
            <p:extLst>
              <p:ext uri="{D42A27DB-BD31-4B8C-83A1-F6EECF244321}">
                <p14:modId xmlns:p14="http://schemas.microsoft.com/office/powerpoint/2010/main" val="4079334608"/>
              </p:ext>
            </p:extLst>
          </p:nvPr>
        </p:nvGraphicFramePr>
        <p:xfrm>
          <a:off x="-1" y="9098"/>
          <a:ext cx="12192001" cy="365124"/>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3240373064"/>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BCED4D40-4B67-4331-AC48-79B82B4A47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F23EE556-CFEC-6AD7-7925-AE198C053621}"/>
              </a:ext>
            </a:extLst>
          </p:cNvPr>
          <p:cNvSpPr>
            <a:spLocks noGrp="1"/>
          </p:cNvSpPr>
          <p:nvPr>
            <p:ph type="title"/>
          </p:nvPr>
        </p:nvSpPr>
        <p:spPr>
          <a:xfrm>
            <a:off x="638881" y="417576"/>
            <a:ext cx="10909640" cy="1249394"/>
          </a:xfrm>
        </p:spPr>
        <p:txBody>
          <a:bodyPr vert="horz" lIns="91440" tIns="45720" rIns="91440" bIns="45720" rtlCol="0" anchor="ctr">
            <a:normAutofit/>
          </a:bodyPr>
          <a:lstStyle/>
          <a:p>
            <a:pPr algn="ctr"/>
            <a:r>
              <a:rPr lang="en-US" sz="6600" kern="1200" dirty="0">
                <a:solidFill>
                  <a:schemeClr val="tx1"/>
                </a:solidFill>
                <a:latin typeface="+mj-lt"/>
                <a:ea typeface="+mj-ea"/>
                <a:cs typeface="+mj-cs"/>
              </a:rPr>
              <a:t>Success criteria</a:t>
            </a:r>
          </a:p>
        </p:txBody>
      </p:sp>
      <p:sp>
        <p:nvSpPr>
          <p:cNvPr id="13" name="sketch line">
            <a:extLst>
              <a:ext uri="{FF2B5EF4-FFF2-40B4-BE49-F238E27FC236}">
                <a16:creationId xmlns:a16="http://schemas.microsoft.com/office/drawing/2014/main" id="{670CEDEF-4F34-412E-84EE-329C1E936A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07702" y="1733454"/>
            <a:ext cx="4572000" cy="18288"/>
          </a:xfrm>
          <a:custGeom>
            <a:avLst/>
            <a:gdLst>
              <a:gd name="connsiteX0" fmla="*/ 0 w 4572000"/>
              <a:gd name="connsiteY0" fmla="*/ 0 h 18288"/>
              <a:gd name="connsiteX1" fmla="*/ 515983 w 4572000"/>
              <a:gd name="connsiteY1" fmla="*/ 0 h 18288"/>
              <a:gd name="connsiteX2" fmla="*/ 1031966 w 4572000"/>
              <a:gd name="connsiteY2" fmla="*/ 0 h 18288"/>
              <a:gd name="connsiteX3" fmla="*/ 1639389 w 4572000"/>
              <a:gd name="connsiteY3" fmla="*/ 0 h 18288"/>
              <a:gd name="connsiteX4" fmla="*/ 2383971 w 4572000"/>
              <a:gd name="connsiteY4" fmla="*/ 0 h 18288"/>
              <a:gd name="connsiteX5" fmla="*/ 2945674 w 4572000"/>
              <a:gd name="connsiteY5" fmla="*/ 0 h 18288"/>
              <a:gd name="connsiteX6" fmla="*/ 3507377 w 4572000"/>
              <a:gd name="connsiteY6" fmla="*/ 0 h 18288"/>
              <a:gd name="connsiteX7" fmla="*/ 4572000 w 4572000"/>
              <a:gd name="connsiteY7" fmla="*/ 0 h 18288"/>
              <a:gd name="connsiteX8" fmla="*/ 4572000 w 4572000"/>
              <a:gd name="connsiteY8" fmla="*/ 18288 h 18288"/>
              <a:gd name="connsiteX9" fmla="*/ 3873137 w 4572000"/>
              <a:gd name="connsiteY9" fmla="*/ 18288 h 18288"/>
              <a:gd name="connsiteX10" fmla="*/ 3311434 w 4572000"/>
              <a:gd name="connsiteY10" fmla="*/ 18288 h 18288"/>
              <a:gd name="connsiteX11" fmla="*/ 2749731 w 4572000"/>
              <a:gd name="connsiteY11" fmla="*/ 18288 h 18288"/>
              <a:gd name="connsiteX12" fmla="*/ 2050869 w 4572000"/>
              <a:gd name="connsiteY12" fmla="*/ 18288 h 18288"/>
              <a:gd name="connsiteX13" fmla="*/ 1306286 w 4572000"/>
              <a:gd name="connsiteY13" fmla="*/ 18288 h 18288"/>
              <a:gd name="connsiteX14" fmla="*/ 790303 w 4572000"/>
              <a:gd name="connsiteY14" fmla="*/ 18288 h 18288"/>
              <a:gd name="connsiteX15" fmla="*/ 0 w 4572000"/>
              <a:gd name="connsiteY15" fmla="*/ 18288 h 18288"/>
              <a:gd name="connsiteX16" fmla="*/ 0 w 457200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572000" h="18288" fill="none" extrusionOk="0">
                <a:moveTo>
                  <a:pt x="0" y="0"/>
                </a:moveTo>
                <a:cubicBezTo>
                  <a:pt x="105156" y="-20963"/>
                  <a:pt x="340432" y="822"/>
                  <a:pt x="515983" y="0"/>
                </a:cubicBezTo>
                <a:cubicBezTo>
                  <a:pt x="691534" y="-822"/>
                  <a:pt x="850679" y="16479"/>
                  <a:pt x="1031966" y="0"/>
                </a:cubicBezTo>
                <a:cubicBezTo>
                  <a:pt x="1213253" y="-16479"/>
                  <a:pt x="1443646" y="-18730"/>
                  <a:pt x="1639389" y="0"/>
                </a:cubicBezTo>
                <a:cubicBezTo>
                  <a:pt x="1835132" y="18730"/>
                  <a:pt x="2159975" y="18531"/>
                  <a:pt x="2383971" y="0"/>
                </a:cubicBezTo>
                <a:cubicBezTo>
                  <a:pt x="2607967" y="-18531"/>
                  <a:pt x="2719096" y="-12030"/>
                  <a:pt x="2945674" y="0"/>
                </a:cubicBezTo>
                <a:cubicBezTo>
                  <a:pt x="3172252" y="12030"/>
                  <a:pt x="3269167" y="27666"/>
                  <a:pt x="3507377" y="0"/>
                </a:cubicBezTo>
                <a:cubicBezTo>
                  <a:pt x="3745587" y="-27666"/>
                  <a:pt x="4116741" y="18705"/>
                  <a:pt x="4572000" y="0"/>
                </a:cubicBezTo>
                <a:cubicBezTo>
                  <a:pt x="4572895" y="8974"/>
                  <a:pt x="4571454" y="9359"/>
                  <a:pt x="4572000" y="18288"/>
                </a:cubicBezTo>
                <a:cubicBezTo>
                  <a:pt x="4374698" y="3942"/>
                  <a:pt x="4098874" y="-11042"/>
                  <a:pt x="3873137" y="18288"/>
                </a:cubicBezTo>
                <a:cubicBezTo>
                  <a:pt x="3647400" y="47618"/>
                  <a:pt x="3517055" y="5421"/>
                  <a:pt x="3311434" y="18288"/>
                </a:cubicBezTo>
                <a:cubicBezTo>
                  <a:pt x="3105813" y="31155"/>
                  <a:pt x="3025168" y="17856"/>
                  <a:pt x="2749731" y="18288"/>
                </a:cubicBezTo>
                <a:cubicBezTo>
                  <a:pt x="2474294" y="18720"/>
                  <a:pt x="2291766" y="-14168"/>
                  <a:pt x="2050869" y="18288"/>
                </a:cubicBezTo>
                <a:cubicBezTo>
                  <a:pt x="1809972" y="50744"/>
                  <a:pt x="1540276" y="46798"/>
                  <a:pt x="1306286" y="18288"/>
                </a:cubicBezTo>
                <a:cubicBezTo>
                  <a:pt x="1072296" y="-10222"/>
                  <a:pt x="972445" y="19645"/>
                  <a:pt x="790303" y="18288"/>
                </a:cubicBezTo>
                <a:cubicBezTo>
                  <a:pt x="608161" y="16931"/>
                  <a:pt x="200981" y="8241"/>
                  <a:pt x="0" y="18288"/>
                </a:cubicBezTo>
                <a:cubicBezTo>
                  <a:pt x="-229" y="14222"/>
                  <a:pt x="509" y="5816"/>
                  <a:pt x="0" y="0"/>
                </a:cubicBezTo>
                <a:close/>
              </a:path>
              <a:path w="4572000" h="18288" stroke="0" extrusionOk="0">
                <a:moveTo>
                  <a:pt x="0" y="0"/>
                </a:moveTo>
                <a:cubicBezTo>
                  <a:pt x="143285" y="-9565"/>
                  <a:pt x="327959" y="-11498"/>
                  <a:pt x="561703" y="0"/>
                </a:cubicBezTo>
                <a:cubicBezTo>
                  <a:pt x="795447" y="11498"/>
                  <a:pt x="838260" y="18255"/>
                  <a:pt x="1077686" y="0"/>
                </a:cubicBezTo>
                <a:cubicBezTo>
                  <a:pt x="1317112" y="-18255"/>
                  <a:pt x="1437472" y="23514"/>
                  <a:pt x="1639389" y="0"/>
                </a:cubicBezTo>
                <a:cubicBezTo>
                  <a:pt x="1841306" y="-23514"/>
                  <a:pt x="2037142" y="-12551"/>
                  <a:pt x="2292531" y="0"/>
                </a:cubicBezTo>
                <a:cubicBezTo>
                  <a:pt x="2547920" y="12551"/>
                  <a:pt x="2810436" y="-20352"/>
                  <a:pt x="2991394" y="0"/>
                </a:cubicBezTo>
                <a:cubicBezTo>
                  <a:pt x="3172352" y="20352"/>
                  <a:pt x="3530025" y="-13347"/>
                  <a:pt x="3735977" y="0"/>
                </a:cubicBezTo>
                <a:cubicBezTo>
                  <a:pt x="3941929" y="13347"/>
                  <a:pt x="4161497" y="34086"/>
                  <a:pt x="4572000" y="0"/>
                </a:cubicBezTo>
                <a:cubicBezTo>
                  <a:pt x="4571545" y="6162"/>
                  <a:pt x="4571903" y="11775"/>
                  <a:pt x="4572000" y="18288"/>
                </a:cubicBezTo>
                <a:cubicBezTo>
                  <a:pt x="4228040" y="36490"/>
                  <a:pt x="4199736" y="42557"/>
                  <a:pt x="3873137" y="18288"/>
                </a:cubicBezTo>
                <a:cubicBezTo>
                  <a:pt x="3546538" y="-5981"/>
                  <a:pt x="3472124" y="16809"/>
                  <a:pt x="3128554" y="18288"/>
                </a:cubicBezTo>
                <a:cubicBezTo>
                  <a:pt x="2784984" y="19767"/>
                  <a:pt x="2735896" y="-17781"/>
                  <a:pt x="2383971" y="18288"/>
                </a:cubicBezTo>
                <a:cubicBezTo>
                  <a:pt x="2032046" y="54357"/>
                  <a:pt x="2019324" y="2920"/>
                  <a:pt x="1867989" y="18288"/>
                </a:cubicBezTo>
                <a:cubicBezTo>
                  <a:pt x="1716654" y="33656"/>
                  <a:pt x="1418675" y="32575"/>
                  <a:pt x="1169126" y="18288"/>
                </a:cubicBezTo>
                <a:cubicBezTo>
                  <a:pt x="919577" y="4001"/>
                  <a:pt x="798537" y="16165"/>
                  <a:pt x="561703" y="18288"/>
                </a:cubicBezTo>
                <a:cubicBezTo>
                  <a:pt x="324869" y="20411"/>
                  <a:pt x="221395" y="-912"/>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Espace réservé du contenu 5">
            <a:extLst>
              <a:ext uri="{FF2B5EF4-FFF2-40B4-BE49-F238E27FC236}">
                <a16:creationId xmlns:a16="http://schemas.microsoft.com/office/drawing/2014/main" id="{2FFD45D8-8A4C-9685-80B5-5C5B97BD600D}"/>
              </a:ext>
            </a:extLst>
          </p:cNvPr>
          <p:cNvPicPr>
            <a:picLocks noGrp="1" noChangeAspect="1"/>
          </p:cNvPicPr>
          <p:nvPr>
            <p:ph sz="half" idx="1"/>
          </p:nvPr>
        </p:nvPicPr>
        <p:blipFill>
          <a:blip r:embed="rId2"/>
          <a:stretch>
            <a:fillRect/>
          </a:stretch>
        </p:blipFill>
        <p:spPr>
          <a:xfrm>
            <a:off x="320040" y="3156273"/>
            <a:ext cx="11548872" cy="2540751"/>
          </a:xfrm>
          <a:prstGeom prst="rect">
            <a:avLst/>
          </a:prstGeom>
        </p:spPr>
      </p:pic>
      <p:graphicFrame>
        <p:nvGraphicFramePr>
          <p:cNvPr id="4" name="Diagramme 15">
            <a:extLst>
              <a:ext uri="{FF2B5EF4-FFF2-40B4-BE49-F238E27FC236}">
                <a16:creationId xmlns:a16="http://schemas.microsoft.com/office/drawing/2014/main" id="{388DCBDC-A2AE-C6B8-2B13-87CC4C75E0ED}"/>
              </a:ext>
            </a:extLst>
          </p:cNvPr>
          <p:cNvGraphicFramePr/>
          <p:nvPr>
            <p:extLst>
              <p:ext uri="{D42A27DB-BD31-4B8C-83A1-F6EECF244321}">
                <p14:modId xmlns:p14="http://schemas.microsoft.com/office/powerpoint/2010/main" val="2458969192"/>
              </p:ext>
            </p:extLst>
          </p:nvPr>
        </p:nvGraphicFramePr>
        <p:xfrm>
          <a:off x="-1" y="9098"/>
          <a:ext cx="12192001" cy="3651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71895841"/>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B3110B6-3F2D-BF2C-123B-B687DB0F9A29}"/>
              </a:ext>
            </a:extLst>
          </p:cNvPr>
          <p:cNvSpPr>
            <a:spLocks noGrp="1"/>
          </p:cNvSpPr>
          <p:nvPr>
            <p:ph type="title"/>
          </p:nvPr>
        </p:nvSpPr>
        <p:spPr/>
        <p:txBody>
          <a:bodyPr/>
          <a:lstStyle/>
          <a:p>
            <a:r>
              <a:rPr lang="fr-FR" dirty="0"/>
              <a:t>Activités en ligne</a:t>
            </a:r>
          </a:p>
        </p:txBody>
      </p:sp>
      <p:sp>
        <p:nvSpPr>
          <p:cNvPr id="3" name="Espace réservé du contenu 2">
            <a:extLst>
              <a:ext uri="{FF2B5EF4-FFF2-40B4-BE49-F238E27FC236}">
                <a16:creationId xmlns:a16="http://schemas.microsoft.com/office/drawing/2014/main" id="{3B4B5997-4128-FC77-5FB3-232B8239C270}"/>
              </a:ext>
            </a:extLst>
          </p:cNvPr>
          <p:cNvSpPr>
            <a:spLocks noGrp="1"/>
          </p:cNvSpPr>
          <p:nvPr>
            <p:ph idx="1"/>
          </p:nvPr>
        </p:nvSpPr>
        <p:spPr/>
        <p:txBody>
          <a:bodyPr/>
          <a:lstStyle/>
          <a:p>
            <a:r>
              <a:rPr lang="fr-FR" dirty="0">
                <a:hlinkClick r:id="rId2"/>
              </a:rPr>
              <a:t>https://www.liveworksheets.com/tz1177549jl</a:t>
            </a:r>
            <a:endParaRPr lang="fr-FR" dirty="0"/>
          </a:p>
          <a:p>
            <a:endParaRPr lang="fr-FR" dirty="0"/>
          </a:p>
        </p:txBody>
      </p:sp>
      <p:graphicFrame>
        <p:nvGraphicFramePr>
          <p:cNvPr id="4" name="Diagramme 15">
            <a:extLst>
              <a:ext uri="{FF2B5EF4-FFF2-40B4-BE49-F238E27FC236}">
                <a16:creationId xmlns:a16="http://schemas.microsoft.com/office/drawing/2014/main" id="{2258CFE1-36E6-E49B-8307-9DEC2B8CFA96}"/>
              </a:ext>
            </a:extLst>
          </p:cNvPr>
          <p:cNvGraphicFramePr/>
          <p:nvPr>
            <p:extLst>
              <p:ext uri="{D42A27DB-BD31-4B8C-83A1-F6EECF244321}">
                <p14:modId xmlns:p14="http://schemas.microsoft.com/office/powerpoint/2010/main" val="2458969192"/>
              </p:ext>
            </p:extLst>
          </p:nvPr>
        </p:nvGraphicFramePr>
        <p:xfrm>
          <a:off x="-1" y="9098"/>
          <a:ext cx="12192001" cy="3651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7688267"/>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C039259-C6B1-027E-A22B-56B86CA3747E}"/>
              </a:ext>
            </a:extLst>
          </p:cNvPr>
          <p:cNvSpPr>
            <a:spLocks noGrp="1"/>
          </p:cNvSpPr>
          <p:nvPr>
            <p:ph type="title"/>
          </p:nvPr>
        </p:nvSpPr>
        <p:spPr>
          <a:xfrm>
            <a:off x="589560" y="856180"/>
            <a:ext cx="4560584" cy="1128068"/>
          </a:xfrm>
        </p:spPr>
        <p:txBody>
          <a:bodyPr anchor="ctr">
            <a:normAutofit/>
          </a:bodyPr>
          <a:lstStyle/>
          <a:p>
            <a:r>
              <a:rPr lang="fr-FR" sz="4000" dirty="0"/>
              <a:t>Portfolio CA p.55</a:t>
            </a:r>
          </a:p>
        </p:txBody>
      </p:sp>
      <p:grpSp>
        <p:nvGrpSpPr>
          <p:cNvPr id="12" name="Group 11">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13" name="Rectangle 12">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Espace réservé du contenu 2">
            <a:extLst>
              <a:ext uri="{FF2B5EF4-FFF2-40B4-BE49-F238E27FC236}">
                <a16:creationId xmlns:a16="http://schemas.microsoft.com/office/drawing/2014/main" id="{32D592E3-E609-7D18-0EB2-B4A6E96E0086}"/>
              </a:ext>
            </a:extLst>
          </p:cNvPr>
          <p:cNvSpPr>
            <a:spLocks noGrp="1"/>
          </p:cNvSpPr>
          <p:nvPr>
            <p:ph idx="1"/>
          </p:nvPr>
        </p:nvSpPr>
        <p:spPr>
          <a:xfrm>
            <a:off x="590719" y="2330505"/>
            <a:ext cx="4559425" cy="3979585"/>
          </a:xfrm>
        </p:spPr>
        <p:txBody>
          <a:bodyPr anchor="ctr">
            <a:normAutofit/>
          </a:bodyPr>
          <a:lstStyle/>
          <a:p>
            <a:pPr marL="457200" indent="-457200">
              <a:lnSpc>
                <a:spcPct val="150000"/>
              </a:lnSpc>
              <a:buFont typeface="+mj-lt"/>
              <a:buAutoNum type="arabicPeriod"/>
            </a:pPr>
            <a:r>
              <a:rPr lang="fr-FR" sz="2000" dirty="0"/>
              <a:t>Avec ton voisin, retrouve les leçons et les slides correspondant à chaque objectif.</a:t>
            </a:r>
          </a:p>
          <a:p>
            <a:pPr marL="457200" indent="-457200">
              <a:lnSpc>
                <a:spcPct val="150000"/>
              </a:lnSpc>
              <a:buFont typeface="+mj-lt"/>
              <a:buAutoNum type="arabicPeriod"/>
            </a:pPr>
            <a:r>
              <a:rPr lang="fr-FR" sz="2000" dirty="0"/>
              <a:t>Complète le tableau selon ta progression.</a:t>
            </a:r>
          </a:p>
        </p:txBody>
      </p:sp>
      <p:sp>
        <p:nvSpPr>
          <p:cNvPr id="18" name="Rectangle 17">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 4">
            <a:extLst>
              <a:ext uri="{FF2B5EF4-FFF2-40B4-BE49-F238E27FC236}">
                <a16:creationId xmlns:a16="http://schemas.microsoft.com/office/drawing/2014/main" id="{671713CB-3EE9-C1EF-C06B-DE63ABFD5ABE}"/>
              </a:ext>
            </a:extLst>
          </p:cNvPr>
          <p:cNvPicPr>
            <a:picLocks noChangeAspect="1"/>
          </p:cNvPicPr>
          <p:nvPr/>
        </p:nvPicPr>
        <p:blipFill rotWithShape="1">
          <a:blip r:embed="rId2">
            <a:extLst>
              <a:ext uri="{28A0092B-C50C-407E-A947-70E740481C1C}">
                <a14:useLocalDpi xmlns:a14="http://schemas.microsoft.com/office/drawing/2010/main" val="0"/>
              </a:ext>
            </a:extLst>
          </a:blip>
          <a:srcRect t="13337" b="-4424"/>
          <a:stretch/>
        </p:blipFill>
        <p:spPr>
          <a:xfrm>
            <a:off x="5977788" y="799352"/>
            <a:ext cx="5425410" cy="5834576"/>
          </a:xfrm>
          <a:prstGeom prst="rect">
            <a:avLst/>
          </a:prstGeom>
        </p:spPr>
      </p:pic>
      <p:sp>
        <p:nvSpPr>
          <p:cNvPr id="4" name="Rectangle 3">
            <a:extLst>
              <a:ext uri="{FF2B5EF4-FFF2-40B4-BE49-F238E27FC236}">
                <a16:creationId xmlns:a16="http://schemas.microsoft.com/office/drawing/2014/main" id="{203754A9-8512-6646-7918-0E8C93B4243A}"/>
              </a:ext>
            </a:extLst>
          </p:cNvPr>
          <p:cNvSpPr/>
          <p:nvPr/>
        </p:nvSpPr>
        <p:spPr>
          <a:xfrm>
            <a:off x="6041006" y="1324661"/>
            <a:ext cx="2717442" cy="7161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a:extLst>
              <a:ext uri="{FF2B5EF4-FFF2-40B4-BE49-F238E27FC236}">
                <a16:creationId xmlns:a16="http://schemas.microsoft.com/office/drawing/2014/main" id="{96F3D9C5-D04E-ABE7-9741-FA5D3E80151D}"/>
              </a:ext>
            </a:extLst>
          </p:cNvPr>
          <p:cNvSpPr/>
          <p:nvPr/>
        </p:nvSpPr>
        <p:spPr>
          <a:xfrm>
            <a:off x="6041006" y="3034514"/>
            <a:ext cx="2717442" cy="1675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a:extLst>
              <a:ext uri="{FF2B5EF4-FFF2-40B4-BE49-F238E27FC236}">
                <a16:creationId xmlns:a16="http://schemas.microsoft.com/office/drawing/2014/main" id="{76459176-17FF-919C-76A4-2BD42ECA59D4}"/>
              </a:ext>
            </a:extLst>
          </p:cNvPr>
          <p:cNvSpPr/>
          <p:nvPr/>
        </p:nvSpPr>
        <p:spPr>
          <a:xfrm>
            <a:off x="6041006" y="3428085"/>
            <a:ext cx="2717442" cy="30405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16">
            <a:extLst>
              <a:ext uri="{FF2B5EF4-FFF2-40B4-BE49-F238E27FC236}">
                <a16:creationId xmlns:a16="http://schemas.microsoft.com/office/drawing/2014/main" id="{C55FDE0F-8F01-D4C6-1675-F9C10195115B}"/>
              </a:ext>
            </a:extLst>
          </p:cNvPr>
          <p:cNvSpPr/>
          <p:nvPr/>
        </p:nvSpPr>
        <p:spPr>
          <a:xfrm>
            <a:off x="6041006" y="4543438"/>
            <a:ext cx="2717442" cy="1742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18">
            <a:extLst>
              <a:ext uri="{FF2B5EF4-FFF2-40B4-BE49-F238E27FC236}">
                <a16:creationId xmlns:a16="http://schemas.microsoft.com/office/drawing/2014/main" id="{23234309-2CB1-B000-31C5-8D12D09AA3F9}"/>
              </a:ext>
            </a:extLst>
          </p:cNvPr>
          <p:cNvSpPr/>
          <p:nvPr/>
        </p:nvSpPr>
        <p:spPr>
          <a:xfrm>
            <a:off x="6041006" y="5498231"/>
            <a:ext cx="2717442" cy="81185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09708625"/>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C46C8-B5C7-AC4D-8C35-8D5092DF9F78}"/>
              </a:ext>
            </a:extLst>
          </p:cNvPr>
          <p:cNvSpPr>
            <a:spLocks noGrp="1"/>
          </p:cNvSpPr>
          <p:nvPr>
            <p:ph type="title"/>
          </p:nvPr>
        </p:nvSpPr>
        <p:spPr>
          <a:xfrm>
            <a:off x="210030" y="1"/>
            <a:ext cx="11269917" cy="878300"/>
          </a:xfrm>
        </p:spPr>
        <p:txBody>
          <a:bodyPr>
            <a:no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l"/>
            <a:r>
              <a:rPr lang="en-US" sz="3200" dirty="0"/>
              <a:t>How well have you performed with the Learning Objectives?</a:t>
            </a:r>
            <a:endParaRPr lang="en-JP" sz="3200" dirty="0"/>
          </a:p>
        </p:txBody>
      </p:sp>
      <p:sp>
        <p:nvSpPr>
          <p:cNvPr id="3" name="Content Placeholder 2">
            <a:extLst>
              <a:ext uri="{FF2B5EF4-FFF2-40B4-BE49-F238E27FC236}">
                <a16:creationId xmlns:a16="http://schemas.microsoft.com/office/drawing/2014/main" id="{D60DCC40-A99E-A9E5-42AB-D7A3FD1F36F5}"/>
              </a:ext>
            </a:extLst>
          </p:cNvPr>
          <p:cNvSpPr>
            <a:spLocks noGrp="1"/>
          </p:cNvSpPr>
          <p:nvPr>
            <p:ph idx="1"/>
          </p:nvPr>
        </p:nvSpPr>
        <p:spPr>
          <a:xfrm>
            <a:off x="102453" y="2272097"/>
            <a:ext cx="11479947" cy="3144067"/>
          </a:xfrm>
        </p:spPr>
        <p:txBody>
          <a:bodyPr>
            <a:no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fr-FR" sz="3200" b="1" dirty="0"/>
              <a:t>I can </a:t>
            </a:r>
            <a:r>
              <a:rPr lang="fr-FR" sz="3200" b="1" dirty="0" err="1"/>
              <a:t>write</a:t>
            </a:r>
            <a:r>
              <a:rPr lang="fr-FR" sz="3200" b="1" dirty="0"/>
              <a:t> a cooking </a:t>
            </a:r>
            <a:r>
              <a:rPr lang="fr-FR" sz="3200" b="1" dirty="0" err="1"/>
              <a:t>recipe</a:t>
            </a:r>
            <a:r>
              <a:rPr lang="en-JP" sz="3200" dirty="0"/>
              <a:t>.</a:t>
            </a:r>
            <a:r>
              <a:rPr lang="en-US" sz="3200" dirty="0"/>
              <a:t> </a:t>
            </a:r>
          </a:p>
          <a:p>
            <a:r>
              <a:rPr lang="fr-FR" sz="3200" b="1" dirty="0">
                <a:ea typeface="UD Digi Kyokasho NK-R" panose="02020400000000000000" pitchFamily="18" charset="-128"/>
              </a:rPr>
              <a:t>I can use </a:t>
            </a:r>
            <a:r>
              <a:rPr lang="fr-FR" sz="3200" b="1" dirty="0" err="1">
                <a:ea typeface="UD Digi Kyokasho NK-R" panose="02020400000000000000" pitchFamily="18" charset="-128"/>
              </a:rPr>
              <a:t>pronouns</a:t>
            </a:r>
            <a:r>
              <a:rPr lang="fr-FR" sz="3200" b="1" dirty="0">
                <a:ea typeface="UD Digi Kyokasho NK-R" panose="02020400000000000000" pitchFamily="18" charset="-128"/>
              </a:rPr>
              <a:t> COD and express </a:t>
            </a:r>
            <a:r>
              <a:rPr lang="fr-FR" sz="3200" b="1" dirty="0" err="1">
                <a:ea typeface="UD Digi Kyokasho NK-R" panose="02020400000000000000" pitchFamily="18" charset="-128"/>
              </a:rPr>
              <a:t>quantities</a:t>
            </a:r>
            <a:r>
              <a:rPr lang="en-JP" sz="3200" dirty="0">
                <a:ea typeface="UD Digi Kyokasho NK-R" panose="02020400000000000000" pitchFamily="18" charset="-128"/>
              </a:rPr>
              <a:t>.</a:t>
            </a:r>
            <a:r>
              <a:rPr lang="en-US" sz="3200" i="1" dirty="0">
                <a:solidFill>
                  <a:prstClr val="black"/>
                </a:solidFill>
              </a:rPr>
              <a:t> </a:t>
            </a:r>
            <a:endParaRPr lang="en-US" i="1" dirty="0">
              <a:solidFill>
                <a:prstClr val="black"/>
              </a:solidFill>
            </a:endParaRPr>
          </a:p>
          <a:p>
            <a:r>
              <a:rPr lang="fr-FR" sz="3200" b="1" dirty="0">
                <a:ea typeface="UD Digi Kyokasho NK-R" panose="02020400000000000000" pitchFamily="18" charset="-128"/>
              </a:rPr>
              <a:t>I can </a:t>
            </a:r>
            <a:r>
              <a:rPr lang="fr-FR" sz="3200" b="1" dirty="0" err="1">
                <a:ea typeface="UD Digi Kyokasho NK-R" panose="02020400000000000000" pitchFamily="18" charset="-128"/>
              </a:rPr>
              <a:t>name</a:t>
            </a:r>
            <a:r>
              <a:rPr lang="fr-FR" sz="3200" b="1" dirty="0">
                <a:ea typeface="UD Digi Kyokasho NK-R" panose="02020400000000000000" pitchFamily="18" charset="-128"/>
              </a:rPr>
              <a:t> </a:t>
            </a:r>
            <a:r>
              <a:rPr lang="fr-FR" sz="3200" b="1" dirty="0" err="1">
                <a:ea typeface="UD Digi Kyokasho NK-R" panose="02020400000000000000" pitchFamily="18" charset="-128"/>
              </a:rPr>
              <a:t>food</a:t>
            </a:r>
            <a:r>
              <a:rPr lang="fr-FR" sz="3200" b="1" dirty="0">
                <a:ea typeface="UD Digi Kyokasho NK-R" panose="02020400000000000000" pitchFamily="18" charset="-128"/>
              </a:rPr>
              <a:t> items and cooking </a:t>
            </a:r>
            <a:r>
              <a:rPr lang="fr-FR" sz="3200" b="1" dirty="0" err="1">
                <a:ea typeface="UD Digi Kyokasho NK-R" panose="02020400000000000000" pitchFamily="18" charset="-128"/>
              </a:rPr>
              <a:t>verbs</a:t>
            </a:r>
            <a:r>
              <a:rPr lang="en-JP" sz="3200" dirty="0">
                <a:ea typeface="UD Digi Kyokasho NK-R" panose="02020400000000000000" pitchFamily="18" charset="-128"/>
              </a:rPr>
              <a:t>.</a:t>
            </a:r>
            <a:r>
              <a:rPr lang="en-US" sz="3200" i="1" dirty="0">
                <a:solidFill>
                  <a:prstClr val="black"/>
                </a:solidFill>
              </a:rPr>
              <a:t> </a:t>
            </a:r>
            <a:endParaRPr lang="en-US" i="1" dirty="0">
              <a:solidFill>
                <a:prstClr val="black"/>
              </a:solidFill>
            </a:endParaRPr>
          </a:p>
          <a:p>
            <a:pPr indent="0">
              <a:buNone/>
            </a:pPr>
            <a:endParaRPr lang="en-US" i="1" dirty="0">
              <a:solidFill>
                <a:prstClr val="black"/>
              </a:solidFill>
            </a:endParaRPr>
          </a:p>
          <a:p>
            <a:pPr indent="0">
              <a:buNone/>
            </a:pPr>
            <a:endParaRPr lang="en-JP" sz="3200" dirty="0">
              <a:ea typeface="UD Digi Kyokasho NK-R" panose="02020400000000000000" pitchFamily="18" charset="-128"/>
            </a:endParaRPr>
          </a:p>
        </p:txBody>
      </p:sp>
      <p:sp>
        <p:nvSpPr>
          <p:cNvPr id="4" name="TextBox 3">
            <a:extLst>
              <a:ext uri="{FF2B5EF4-FFF2-40B4-BE49-F238E27FC236}">
                <a16:creationId xmlns:a16="http://schemas.microsoft.com/office/drawing/2014/main" id="{3CF15B68-4F26-A6A6-3B53-937A9F73D96F}"/>
              </a:ext>
            </a:extLst>
          </p:cNvPr>
          <p:cNvSpPr txBox="1"/>
          <p:nvPr/>
        </p:nvSpPr>
        <p:spPr>
          <a:xfrm>
            <a:off x="210030" y="805765"/>
            <a:ext cx="11771940" cy="1272143"/>
          </a:xfrm>
          <a:prstGeom prst="rect">
            <a:avLst/>
          </a:prstGeom>
          <a:noFill/>
        </p:spPr>
        <p:txBody>
          <a:bodyPr wrap="square" rtlCol="0">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3733" b="0" i="0" u="none" strike="noStrike" kern="1200" cap="none" spc="0" normalizeH="0" baseline="0" noProof="0" dirty="0">
                <a:ln>
                  <a:noFill/>
                </a:ln>
                <a:solidFill>
                  <a:prstClr val="black"/>
                </a:solidFill>
                <a:effectLst/>
                <a:uLnTx/>
                <a:uFillTx/>
                <a:latin typeface="Calibri"/>
                <a:ea typeface="+mn-ea"/>
                <a:cs typeface="+mn-cs"/>
              </a:rPr>
              <a:t>Write next to each objective, whether you are </a:t>
            </a:r>
          </a:p>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US" sz="3733" b="0" i="0" u="none" strike="noStrike" kern="1200" cap="none" spc="0" normalizeH="0" baseline="0" noProof="0" dirty="0">
                <a:ln>
                  <a:noFill/>
                </a:ln>
                <a:solidFill>
                  <a:prstClr val="black"/>
                </a:solidFill>
                <a:effectLst/>
                <a:uLnTx/>
                <a:uFillTx/>
                <a:latin typeface="Calibri"/>
                <a:ea typeface="+mn-ea"/>
                <a:cs typeface="+mn-cs"/>
              </a:rPr>
              <a:t>Beginning? Developing? Mastering ? </a:t>
            </a:r>
            <a:endParaRPr kumimoji="0" lang="en-JP" sz="3733"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3729645"/>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C46C8-B5C7-AC4D-8C35-8D5092DF9F78}"/>
              </a:ext>
            </a:extLst>
          </p:cNvPr>
          <p:cNvSpPr>
            <a:spLocks noGrp="1"/>
          </p:cNvSpPr>
          <p:nvPr>
            <p:ph type="title"/>
          </p:nvPr>
        </p:nvSpPr>
        <p:spPr>
          <a:xfrm>
            <a:off x="609600" y="236675"/>
            <a:ext cx="10972800" cy="878300"/>
          </a:xfrm>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l"/>
            <a:r>
              <a:rPr lang="en-US" sz="4800"/>
              <a:t>Learning review</a:t>
            </a:r>
            <a:endParaRPr lang="en-JP" sz="4800"/>
          </a:p>
        </p:txBody>
      </p:sp>
      <p:sp>
        <p:nvSpPr>
          <p:cNvPr id="6" name="Oval 5">
            <a:extLst>
              <a:ext uri="{FF2B5EF4-FFF2-40B4-BE49-F238E27FC236}">
                <a16:creationId xmlns:a16="http://schemas.microsoft.com/office/drawing/2014/main" id="{3B593495-C0EC-C3E6-0C4B-90296276ACD7}"/>
              </a:ext>
            </a:extLst>
          </p:cNvPr>
          <p:cNvSpPr/>
          <p:nvPr/>
        </p:nvSpPr>
        <p:spPr>
          <a:xfrm>
            <a:off x="3536472" y="1385445"/>
            <a:ext cx="2443345" cy="1406483"/>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JP" sz="1867">
                <a:solidFill>
                  <a:schemeClr val="tx1"/>
                </a:solidFill>
              </a:rPr>
              <a:t>Today, I have learned that …</a:t>
            </a:r>
          </a:p>
        </p:txBody>
      </p:sp>
      <p:sp>
        <p:nvSpPr>
          <p:cNvPr id="8" name="Oval 7">
            <a:extLst>
              <a:ext uri="{FF2B5EF4-FFF2-40B4-BE49-F238E27FC236}">
                <a16:creationId xmlns:a16="http://schemas.microsoft.com/office/drawing/2014/main" id="{7D6CE843-561D-F73F-C49A-997EC6E485B5}"/>
              </a:ext>
            </a:extLst>
          </p:cNvPr>
          <p:cNvSpPr/>
          <p:nvPr/>
        </p:nvSpPr>
        <p:spPr>
          <a:xfrm>
            <a:off x="8862140" y="2088687"/>
            <a:ext cx="2455043" cy="1406483"/>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JP" sz="1867">
                <a:solidFill>
                  <a:schemeClr val="tx1"/>
                </a:solidFill>
              </a:rPr>
              <a:t>The most important thing I have learned today is …</a:t>
            </a:r>
          </a:p>
        </p:txBody>
      </p:sp>
      <p:sp>
        <p:nvSpPr>
          <p:cNvPr id="12" name="Oval Callout 11">
            <a:extLst>
              <a:ext uri="{FF2B5EF4-FFF2-40B4-BE49-F238E27FC236}">
                <a16:creationId xmlns:a16="http://schemas.microsoft.com/office/drawing/2014/main" id="{96F44DF2-CC27-2E22-3750-5F07149BFF7D}"/>
              </a:ext>
            </a:extLst>
          </p:cNvPr>
          <p:cNvSpPr/>
          <p:nvPr/>
        </p:nvSpPr>
        <p:spPr>
          <a:xfrm flipH="1">
            <a:off x="7535814" y="1"/>
            <a:ext cx="4349263" cy="1710977"/>
          </a:xfrm>
          <a:prstGeom prst="wedgeEllipseCallout">
            <a:avLst>
              <a:gd name="adj1" fmla="val 79967"/>
              <a:gd name="adj2" fmla="val -9529"/>
            </a:avLst>
          </a:prstGeom>
          <a:solidFill>
            <a:schemeClr val="accent6">
              <a:lumMod val="20000"/>
              <a:lumOff val="80000"/>
            </a:schemeClr>
          </a:solidFill>
          <a:ln>
            <a:solidFill>
              <a:srgbClr val="FFC000"/>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JP" sz="2133" dirty="0"/>
              <a:t>Choose </a:t>
            </a:r>
            <a:r>
              <a:rPr lang="en-US" sz="2133" dirty="0"/>
              <a:t>at least one</a:t>
            </a:r>
            <a:r>
              <a:rPr lang="en-JP" sz="2133" dirty="0"/>
              <a:t> outcome from the options and write </a:t>
            </a:r>
            <a:r>
              <a:rPr lang="en-US" sz="2133" dirty="0"/>
              <a:t>it </a:t>
            </a:r>
            <a:r>
              <a:rPr lang="en-JP" sz="2133" dirty="0"/>
              <a:t>down in your notebook.</a:t>
            </a:r>
          </a:p>
        </p:txBody>
      </p:sp>
      <p:sp>
        <p:nvSpPr>
          <p:cNvPr id="3" name="Oval 2">
            <a:extLst>
              <a:ext uri="{FF2B5EF4-FFF2-40B4-BE49-F238E27FC236}">
                <a16:creationId xmlns:a16="http://schemas.microsoft.com/office/drawing/2014/main" id="{793BE462-BDFA-CBBB-9462-7F0C2C78077F}"/>
              </a:ext>
            </a:extLst>
          </p:cNvPr>
          <p:cNvSpPr/>
          <p:nvPr/>
        </p:nvSpPr>
        <p:spPr>
          <a:xfrm>
            <a:off x="4869663" y="2985565"/>
            <a:ext cx="2452675" cy="1406483"/>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JP" sz="1867">
                <a:solidFill>
                  <a:schemeClr val="tx1"/>
                </a:solidFill>
              </a:rPr>
              <a:t>My question based on today’s lesson is ...</a:t>
            </a:r>
          </a:p>
        </p:txBody>
      </p:sp>
      <p:sp>
        <p:nvSpPr>
          <p:cNvPr id="4" name="Oval 3">
            <a:extLst>
              <a:ext uri="{FF2B5EF4-FFF2-40B4-BE49-F238E27FC236}">
                <a16:creationId xmlns:a16="http://schemas.microsoft.com/office/drawing/2014/main" id="{D2271CC6-D510-44C4-F5AB-4DEC3CFC8A57}"/>
              </a:ext>
            </a:extLst>
          </p:cNvPr>
          <p:cNvSpPr/>
          <p:nvPr/>
        </p:nvSpPr>
        <p:spPr>
          <a:xfrm>
            <a:off x="888999" y="2088687"/>
            <a:ext cx="2452563" cy="1406483"/>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JP" sz="1867">
                <a:solidFill>
                  <a:schemeClr val="tx1"/>
                </a:solidFill>
              </a:rPr>
              <a:t>I can now …</a:t>
            </a:r>
          </a:p>
        </p:txBody>
      </p:sp>
      <p:sp>
        <p:nvSpPr>
          <p:cNvPr id="13" name="Oval 12">
            <a:extLst>
              <a:ext uri="{FF2B5EF4-FFF2-40B4-BE49-F238E27FC236}">
                <a16:creationId xmlns:a16="http://schemas.microsoft.com/office/drawing/2014/main" id="{46DED5B6-761F-FA79-A21D-C8D86830DC62}"/>
              </a:ext>
            </a:extLst>
          </p:cNvPr>
          <p:cNvSpPr/>
          <p:nvPr/>
        </p:nvSpPr>
        <p:spPr>
          <a:xfrm>
            <a:off x="8862140" y="3688807"/>
            <a:ext cx="2455043" cy="1406483"/>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JP" sz="1867">
                <a:solidFill>
                  <a:schemeClr val="tx1"/>
                </a:solidFill>
              </a:rPr>
              <a:t>Based on what we studied today, I want to know …</a:t>
            </a:r>
          </a:p>
        </p:txBody>
      </p:sp>
      <p:sp>
        <p:nvSpPr>
          <p:cNvPr id="14" name="Oval 13">
            <a:extLst>
              <a:ext uri="{FF2B5EF4-FFF2-40B4-BE49-F238E27FC236}">
                <a16:creationId xmlns:a16="http://schemas.microsoft.com/office/drawing/2014/main" id="{569D6FC1-C4F9-C49F-CC88-E1A13EAD23CA}"/>
              </a:ext>
            </a:extLst>
          </p:cNvPr>
          <p:cNvSpPr/>
          <p:nvPr/>
        </p:nvSpPr>
        <p:spPr>
          <a:xfrm>
            <a:off x="6200489" y="4604647"/>
            <a:ext cx="2452675" cy="1406483"/>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JP" sz="1867">
                <a:solidFill>
                  <a:schemeClr val="tx1"/>
                </a:solidFill>
              </a:rPr>
              <a:t>Today’s learning connects to what I already know ...</a:t>
            </a:r>
          </a:p>
        </p:txBody>
      </p:sp>
      <p:sp>
        <p:nvSpPr>
          <p:cNvPr id="15" name="Oval 14">
            <a:extLst>
              <a:ext uri="{FF2B5EF4-FFF2-40B4-BE49-F238E27FC236}">
                <a16:creationId xmlns:a16="http://schemas.microsoft.com/office/drawing/2014/main" id="{51622B9F-556A-C1D6-961B-F0C330C45BE5}"/>
              </a:ext>
            </a:extLst>
          </p:cNvPr>
          <p:cNvSpPr/>
          <p:nvPr/>
        </p:nvSpPr>
        <p:spPr>
          <a:xfrm>
            <a:off x="874817" y="3765639"/>
            <a:ext cx="2455043" cy="1406485"/>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JP" sz="1867">
                <a:solidFill>
                  <a:schemeClr val="tx1"/>
                </a:solidFill>
              </a:rPr>
              <a:t>I have done well in ... </a:t>
            </a:r>
            <a:r>
              <a:rPr lang="en-GB" sz="1867">
                <a:solidFill>
                  <a:schemeClr val="tx1"/>
                </a:solidFill>
              </a:rPr>
              <a:t>b</a:t>
            </a:r>
            <a:r>
              <a:rPr lang="en-JP" sz="1867">
                <a:solidFill>
                  <a:schemeClr val="tx1"/>
                </a:solidFill>
              </a:rPr>
              <a:t>ecause …</a:t>
            </a:r>
          </a:p>
        </p:txBody>
      </p:sp>
      <p:sp>
        <p:nvSpPr>
          <p:cNvPr id="16" name="Oval 15">
            <a:extLst>
              <a:ext uri="{FF2B5EF4-FFF2-40B4-BE49-F238E27FC236}">
                <a16:creationId xmlns:a16="http://schemas.microsoft.com/office/drawing/2014/main" id="{BCDFCD71-BD78-9686-F56C-C358C2E881E4}"/>
              </a:ext>
            </a:extLst>
          </p:cNvPr>
          <p:cNvSpPr/>
          <p:nvPr/>
        </p:nvSpPr>
        <p:spPr>
          <a:xfrm>
            <a:off x="3536471" y="4604643"/>
            <a:ext cx="2455043" cy="1406487"/>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JP" sz="1867">
                <a:solidFill>
                  <a:schemeClr val="tx1"/>
                </a:solidFill>
              </a:rPr>
              <a:t>I </a:t>
            </a:r>
            <a:r>
              <a:rPr lang="en-US" sz="1867">
                <a:solidFill>
                  <a:schemeClr val="tx1"/>
                </a:solidFill>
              </a:rPr>
              <a:t>can improve my work by …</a:t>
            </a:r>
            <a:endParaRPr lang="en-JP" sz="1867">
              <a:solidFill>
                <a:schemeClr val="tx1"/>
              </a:solidFill>
            </a:endParaRPr>
          </a:p>
        </p:txBody>
      </p:sp>
      <p:sp>
        <p:nvSpPr>
          <p:cNvPr id="17" name="Oval 16">
            <a:extLst>
              <a:ext uri="{FF2B5EF4-FFF2-40B4-BE49-F238E27FC236}">
                <a16:creationId xmlns:a16="http://schemas.microsoft.com/office/drawing/2014/main" id="{68FD2A4A-534D-5588-D502-A8352FF682BC}"/>
              </a:ext>
            </a:extLst>
          </p:cNvPr>
          <p:cNvSpPr/>
          <p:nvPr/>
        </p:nvSpPr>
        <p:spPr>
          <a:xfrm>
            <a:off x="6212187" y="1385445"/>
            <a:ext cx="2455044" cy="1406484"/>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JP" sz="1867">
                <a:solidFill>
                  <a:schemeClr val="tx1"/>
                </a:solidFill>
              </a:rPr>
              <a:t>The three things I learned today are ...</a:t>
            </a:r>
          </a:p>
        </p:txBody>
      </p:sp>
    </p:spTree>
    <p:extLst>
      <p:ext uri="{BB962C8B-B14F-4D97-AF65-F5344CB8AC3E}">
        <p14:creationId xmlns:p14="http://schemas.microsoft.com/office/powerpoint/2010/main" val="3926180762"/>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C983912-9E1E-9120-56DD-2C68DC7910E6}"/>
              </a:ext>
            </a:extLst>
          </p:cNvPr>
          <p:cNvSpPr>
            <a:spLocks noGrp="1"/>
          </p:cNvSpPr>
          <p:nvPr>
            <p:ph type="title"/>
          </p:nvPr>
        </p:nvSpPr>
        <p:spPr>
          <a:xfrm>
            <a:off x="7290322" y="1655286"/>
            <a:ext cx="4272564" cy="2610042"/>
          </a:xfrm>
        </p:spPr>
        <p:txBody>
          <a:bodyPr vert="horz" lIns="91440" tIns="45720" rIns="91440" bIns="45720" rtlCol="0" anchor="b">
            <a:normAutofit/>
          </a:bodyPr>
          <a:lstStyle/>
          <a:p>
            <a:r>
              <a:rPr lang="en-US" sz="5400" kern="1200">
                <a:solidFill>
                  <a:schemeClr val="tx1"/>
                </a:solidFill>
                <a:latin typeface="+mj-lt"/>
                <a:ea typeface="+mj-ea"/>
                <a:cs typeface="+mj-cs"/>
              </a:rPr>
              <a:t>Plenary and self reflection</a:t>
            </a:r>
          </a:p>
        </p:txBody>
      </p:sp>
      <p:sp>
        <p:nvSpPr>
          <p:cNvPr id="3" name="Espace réservé du contenu 2">
            <a:extLst>
              <a:ext uri="{FF2B5EF4-FFF2-40B4-BE49-F238E27FC236}">
                <a16:creationId xmlns:a16="http://schemas.microsoft.com/office/drawing/2014/main" id="{697E792F-241D-2790-1DD9-D2B979301F30}"/>
              </a:ext>
            </a:extLst>
          </p:cNvPr>
          <p:cNvSpPr>
            <a:spLocks noGrp="1"/>
          </p:cNvSpPr>
          <p:nvPr>
            <p:ph idx="1"/>
          </p:nvPr>
        </p:nvSpPr>
        <p:spPr>
          <a:xfrm>
            <a:off x="7290322" y="4373384"/>
            <a:ext cx="4272564" cy="766381"/>
          </a:xfrm>
        </p:spPr>
        <p:txBody>
          <a:bodyPr vert="horz" lIns="91440" tIns="45720" rIns="91440" bIns="45720" rtlCol="0">
            <a:normAutofit/>
          </a:bodyPr>
          <a:lstStyle/>
          <a:p>
            <a:pPr marL="0" indent="0">
              <a:buNone/>
            </a:pPr>
            <a:r>
              <a:rPr lang="en-US" sz="2000" kern="1200">
                <a:solidFill>
                  <a:schemeClr val="tx1"/>
                </a:solidFill>
                <a:latin typeface="+mn-lt"/>
                <a:ea typeface="+mn-ea"/>
                <a:cs typeface="+mn-cs"/>
                <a:hlinkClick r:id="rId2" action="ppaction://hlinkpres?slideindex=1&amp;slidetitle="/>
              </a:rPr>
              <a:t>Click here</a:t>
            </a:r>
            <a:endParaRPr lang="en-US" sz="2000" kern="1200">
              <a:solidFill>
                <a:schemeClr val="tx1"/>
              </a:solidFill>
              <a:latin typeface="+mn-lt"/>
              <a:ea typeface="+mn-ea"/>
              <a:cs typeface="+mn-cs"/>
            </a:endParaRPr>
          </a:p>
        </p:txBody>
      </p:sp>
      <p:sp>
        <p:nvSpPr>
          <p:cNvPr id="3079" name="Freeform: Shape 3078">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81" name="Freeform: Shape 3080">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074" name="Picture 2" descr="Think About It GIF by Curious Pavel">
            <a:extLst>
              <a:ext uri="{FF2B5EF4-FFF2-40B4-BE49-F238E27FC236}">
                <a16:creationId xmlns:a16="http://schemas.microsoft.com/office/drawing/2014/main" id="{4B0948B4-C6A7-37FF-328A-3A119B5A8B01}"/>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1248" y="1962740"/>
            <a:ext cx="5079371" cy="2869844"/>
          </a:xfrm>
          <a:prstGeom prst="rect">
            <a:avLst/>
          </a:prstGeom>
          <a:noFill/>
          <a:extLst>
            <a:ext uri="{909E8E84-426E-40DD-AFC4-6F175D3DCCD1}">
              <a14:hiddenFill xmlns:a14="http://schemas.microsoft.com/office/drawing/2010/main">
                <a:solidFill>
                  <a:srgbClr val="FFFFFF"/>
                </a:solidFill>
              </a14:hiddenFill>
            </a:ext>
          </a:extLst>
        </p:spPr>
      </p:pic>
      <p:sp>
        <p:nvSpPr>
          <p:cNvPr id="3083" name="Freeform: Shape 3082">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85" name="Freeform: Shape 3084">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Espace réservé du numéro de diapositive 4">
            <a:extLst>
              <a:ext uri="{FF2B5EF4-FFF2-40B4-BE49-F238E27FC236}">
                <a16:creationId xmlns:a16="http://schemas.microsoft.com/office/drawing/2014/main" id="{944CC9F7-B97D-D5E7-A9C5-5CAC3D2A061D}"/>
              </a:ext>
            </a:extLst>
          </p:cNvPr>
          <p:cNvSpPr>
            <a:spLocks noGrp="1"/>
          </p:cNvSpPr>
          <p:nvPr>
            <p:ph type="sldNum" sz="quarter" idx="12"/>
          </p:nvPr>
        </p:nvSpPr>
        <p:spPr>
          <a:xfrm>
            <a:off x="8820150" y="5623560"/>
            <a:ext cx="2533650" cy="365125"/>
          </a:xfrm>
        </p:spPr>
        <p:txBody>
          <a:bodyPr vert="horz" lIns="91440" tIns="45720" rIns="91440" bIns="45720" rtlCol="0" anchor="ctr">
            <a:normAutofit/>
          </a:bodyPr>
          <a:lstStyle/>
          <a:p>
            <a:pPr>
              <a:spcAft>
                <a:spcPts val="600"/>
              </a:spcAft>
            </a:pPr>
            <a:fld id="{8A0576F8-4F0C-FD4F-B2E1-A427388F89CF}" type="slidenum">
              <a:rPr lang="en-US">
                <a:solidFill>
                  <a:srgbClr val="FFFFFF">
                    <a:alpha val="80000"/>
                  </a:srgbClr>
                </a:solidFill>
              </a:rPr>
              <a:pPr>
                <a:spcAft>
                  <a:spcPts val="600"/>
                </a:spcAft>
              </a:pPr>
              <a:t>117</a:t>
            </a:fld>
            <a:endParaRPr lang="en-US">
              <a:solidFill>
                <a:srgbClr val="FFFFFF">
                  <a:alpha val="80000"/>
                </a:srgbClr>
              </a:solidFill>
            </a:endParaRPr>
          </a:p>
        </p:txBody>
      </p:sp>
    </p:spTree>
    <p:extLst>
      <p:ext uri="{BB962C8B-B14F-4D97-AF65-F5344CB8AC3E}">
        <p14:creationId xmlns:p14="http://schemas.microsoft.com/office/powerpoint/2010/main" val="3323466171"/>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04" name="Rectangle 7203">
            <a:extLst>
              <a:ext uri="{FF2B5EF4-FFF2-40B4-BE49-F238E27FC236}">
                <a16:creationId xmlns:a16="http://schemas.microsoft.com/office/drawing/2014/main" id="{22F15A2D-2324-487D-A02A-BF46C5C58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06" name="Freeform: Shape 7205">
            <a:extLst>
              <a:ext uri="{FF2B5EF4-FFF2-40B4-BE49-F238E27FC236}">
                <a16:creationId xmlns:a16="http://schemas.microsoft.com/office/drawing/2014/main" id="{17A7F34E-D418-47E2-9F86-2C45BBC312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170" name="Picture 2" descr="Merci Sticker by elodie shanta">
            <a:extLst>
              <a:ext uri="{FF2B5EF4-FFF2-40B4-BE49-F238E27FC236}">
                <a16:creationId xmlns:a16="http://schemas.microsoft.com/office/drawing/2014/main" id="{60653DF4-84FB-0C79-1320-C7363A8F54B0}"/>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962163" y="1877330"/>
            <a:ext cx="6246003" cy="3061766"/>
          </a:xfrm>
          <a:prstGeom prst="rect">
            <a:avLst/>
          </a:prstGeom>
          <a:noFill/>
          <a:extLst>
            <a:ext uri="{909E8E84-426E-40DD-AFC4-6F175D3DCCD1}">
              <a14:hiddenFill xmlns:a14="http://schemas.microsoft.com/office/drawing/2010/main">
                <a:solidFill>
                  <a:srgbClr val="FFFFFF"/>
                </a:solidFill>
              </a14:hiddenFill>
            </a:ext>
          </a:extLst>
        </p:spPr>
      </p:pic>
      <p:sp>
        <p:nvSpPr>
          <p:cNvPr id="7208" name="Right Triangle 7207">
            <a:extLst>
              <a:ext uri="{FF2B5EF4-FFF2-40B4-BE49-F238E27FC236}">
                <a16:creationId xmlns:a16="http://schemas.microsoft.com/office/drawing/2014/main" id="{2AEAFA59-923A-4F54-8B49-44C970BCC3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Graphic 6" descr="Winking Face with No Fill">
            <a:extLst>
              <a:ext uri="{FF2B5EF4-FFF2-40B4-BE49-F238E27FC236}">
                <a16:creationId xmlns:a16="http://schemas.microsoft.com/office/drawing/2014/main" id="{B0A60502-1B75-1957-3A93-6D3411277C1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531606" y="955623"/>
            <a:ext cx="3217333" cy="3217333"/>
          </a:xfrm>
          <a:prstGeom prst="rect">
            <a:avLst/>
          </a:prstGeom>
        </p:spPr>
      </p:pic>
    </p:spTree>
    <p:extLst>
      <p:ext uri="{BB962C8B-B14F-4D97-AF65-F5344CB8AC3E}">
        <p14:creationId xmlns:p14="http://schemas.microsoft.com/office/powerpoint/2010/main" val="1391122167"/>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9">
            <a:extLst>
              <a:ext uri="{FF2B5EF4-FFF2-40B4-BE49-F238E27FC236}">
                <a16:creationId xmlns:a16="http://schemas.microsoft.com/office/drawing/2014/main" id="{53F29798-D584-4792-9B62-3F5F5C36D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C4A0C6C3-6E27-7104-399A-241F419D013B}"/>
              </a:ext>
            </a:extLst>
          </p:cNvPr>
          <p:cNvSpPr>
            <a:spLocks noGrp="1"/>
          </p:cNvSpPr>
          <p:nvPr>
            <p:ph type="title"/>
          </p:nvPr>
        </p:nvSpPr>
        <p:spPr>
          <a:xfrm>
            <a:off x="838200" y="184805"/>
            <a:ext cx="10515600" cy="672839"/>
          </a:xfrm>
        </p:spPr>
        <p:txBody>
          <a:bodyPr vert="horz" lIns="91440" tIns="45720" rIns="91440" bIns="45720" rtlCol="0" anchor="ctr">
            <a:normAutofit fontScale="90000"/>
          </a:bodyPr>
          <a:lstStyle/>
          <a:p>
            <a:r>
              <a:rPr lang="en-US" sz="5200" kern="1200" dirty="0">
                <a:solidFill>
                  <a:schemeClr val="tx1"/>
                </a:solidFill>
                <a:latin typeface="+mj-lt"/>
                <a:ea typeface="+mj-ea"/>
                <a:cs typeface="+mj-cs"/>
              </a:rPr>
              <a:t>Review for End of Unit : CA p.4</a:t>
            </a:r>
            <a:r>
              <a:rPr lang="en-US" sz="5200" dirty="0"/>
              <a:t>2</a:t>
            </a:r>
            <a:r>
              <a:rPr lang="en-US" sz="5200" kern="1200" dirty="0">
                <a:solidFill>
                  <a:schemeClr val="tx1"/>
                </a:solidFill>
                <a:latin typeface="+mj-lt"/>
                <a:ea typeface="+mj-ea"/>
                <a:cs typeface="+mj-cs"/>
              </a:rPr>
              <a:t>-43</a:t>
            </a:r>
          </a:p>
        </p:txBody>
      </p:sp>
      <p:pic>
        <p:nvPicPr>
          <p:cNvPr id="5" name="Image 4">
            <a:extLst>
              <a:ext uri="{FF2B5EF4-FFF2-40B4-BE49-F238E27FC236}">
                <a16:creationId xmlns:a16="http://schemas.microsoft.com/office/drawing/2014/main" id="{924E77BF-C31F-CAE8-D887-3FC9B3AE4FF2}"/>
              </a:ext>
            </a:extLst>
          </p:cNvPr>
          <p:cNvPicPr>
            <a:picLocks noChangeAspect="1"/>
          </p:cNvPicPr>
          <p:nvPr/>
        </p:nvPicPr>
        <p:blipFill>
          <a:blip r:embed="rId2"/>
          <a:stretch>
            <a:fillRect/>
          </a:stretch>
        </p:blipFill>
        <p:spPr>
          <a:xfrm>
            <a:off x="1451004" y="1042449"/>
            <a:ext cx="9286943" cy="5779613"/>
          </a:xfrm>
          <a:prstGeom prst="rect">
            <a:avLst/>
          </a:prstGeom>
        </p:spPr>
      </p:pic>
    </p:spTree>
    <p:extLst>
      <p:ext uri="{BB962C8B-B14F-4D97-AF65-F5344CB8AC3E}">
        <p14:creationId xmlns:p14="http://schemas.microsoft.com/office/powerpoint/2010/main" val="4467914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BB1F1EA-539F-2197-5114-2D12748714DF}"/>
              </a:ext>
            </a:extLst>
          </p:cNvPr>
          <p:cNvSpPr>
            <a:spLocks noGrp="1"/>
          </p:cNvSpPr>
          <p:nvPr>
            <p:ph type="title"/>
          </p:nvPr>
        </p:nvSpPr>
        <p:spPr>
          <a:xfrm>
            <a:off x="371094" y="119921"/>
            <a:ext cx="11321234" cy="1086787"/>
          </a:xfrm>
        </p:spPr>
        <p:txBody>
          <a:bodyPr vert="horz" lIns="91440" tIns="45720" rIns="91440" bIns="45720" rtlCol="0" anchor="ctr">
            <a:normAutofit/>
          </a:bodyPr>
          <a:lstStyle/>
          <a:p>
            <a:r>
              <a:rPr lang="en-US" kern="1200" dirty="0">
                <a:solidFill>
                  <a:schemeClr val="tx1"/>
                </a:solidFill>
                <a:latin typeface="+mj-lt"/>
                <a:ea typeface="+mj-ea"/>
                <a:cs typeface="+mj-cs"/>
              </a:rPr>
              <a:t>II. </a:t>
            </a:r>
            <a:r>
              <a:rPr lang="en-US" kern="1200" dirty="0" err="1">
                <a:solidFill>
                  <a:schemeClr val="tx1"/>
                </a:solidFill>
                <a:latin typeface="+mj-lt"/>
                <a:ea typeface="+mj-ea"/>
                <a:cs typeface="+mj-cs"/>
              </a:rPr>
              <a:t>Compréhension</a:t>
            </a:r>
            <a:r>
              <a:rPr lang="en-US" kern="1200" dirty="0">
                <a:solidFill>
                  <a:schemeClr val="tx1"/>
                </a:solidFill>
                <a:latin typeface="+mj-lt"/>
                <a:ea typeface="+mj-ea"/>
                <a:cs typeface="+mj-cs"/>
              </a:rPr>
              <a:t> de </a:t>
            </a:r>
            <a:r>
              <a:rPr lang="en-US" kern="1200" dirty="0" err="1">
                <a:solidFill>
                  <a:schemeClr val="tx1"/>
                </a:solidFill>
                <a:latin typeface="+mj-lt"/>
                <a:ea typeface="+mj-ea"/>
                <a:cs typeface="+mj-cs"/>
              </a:rPr>
              <a:t>texte</a:t>
            </a:r>
            <a:r>
              <a:rPr lang="en-US" kern="1200" dirty="0">
                <a:solidFill>
                  <a:schemeClr val="tx1"/>
                </a:solidFill>
                <a:latin typeface="+mj-lt"/>
                <a:ea typeface="+mj-ea"/>
                <a:cs typeface="+mj-cs"/>
              </a:rPr>
              <a:t> (</a:t>
            </a:r>
            <a:r>
              <a:rPr lang="en-US" kern="1200" dirty="0" err="1">
                <a:solidFill>
                  <a:schemeClr val="tx1"/>
                </a:solidFill>
                <a:latin typeface="+mj-lt"/>
                <a:ea typeface="+mj-ea"/>
                <a:cs typeface="+mj-cs"/>
              </a:rPr>
              <a:t>jusqu’à</a:t>
            </a:r>
            <a:r>
              <a:rPr lang="en-US" kern="1200" dirty="0">
                <a:solidFill>
                  <a:schemeClr val="tx1"/>
                </a:solidFill>
                <a:latin typeface="+mj-lt"/>
                <a:ea typeface="+mj-ea"/>
                <a:cs typeface="+mj-cs"/>
              </a:rPr>
              <a:t> 0”30)</a:t>
            </a:r>
          </a:p>
        </p:txBody>
      </p:sp>
      <p:pic>
        <p:nvPicPr>
          <p:cNvPr id="4" name="04_BUCHE_VO">
            <a:hlinkClick r:id="" action="ppaction://media"/>
            <a:extLst>
              <a:ext uri="{FF2B5EF4-FFF2-40B4-BE49-F238E27FC236}">
                <a16:creationId xmlns:a16="http://schemas.microsoft.com/office/drawing/2014/main" id="{602A48C3-10C6-8365-2B5E-5DE2853AE56F}"/>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5765800" y="1531938"/>
            <a:ext cx="5192713" cy="3894137"/>
          </a:xfrm>
          <a:prstGeom prst="rect">
            <a:avLst/>
          </a:prstGeom>
        </p:spPr>
      </p:pic>
      <p:sp>
        <p:nvSpPr>
          <p:cNvPr id="5" name="ZoneTexte 4">
            <a:extLst>
              <a:ext uri="{FF2B5EF4-FFF2-40B4-BE49-F238E27FC236}">
                <a16:creationId xmlns:a16="http://schemas.microsoft.com/office/drawing/2014/main" id="{C123D0DE-6E23-1959-8401-8DAD65299434}"/>
              </a:ext>
            </a:extLst>
          </p:cNvPr>
          <p:cNvSpPr txBox="1"/>
          <p:nvPr/>
        </p:nvSpPr>
        <p:spPr>
          <a:xfrm>
            <a:off x="371094" y="2718054"/>
            <a:ext cx="4446528" cy="3207258"/>
          </a:xfrm>
          <a:prstGeom prst="rect">
            <a:avLst/>
          </a:prstGeom>
        </p:spPr>
        <p:txBody>
          <a:bodyPr vert="horz" lIns="91440" tIns="45720" rIns="91440" bIns="45720" rtlCol="0" anchor="t">
            <a:normAutofit/>
          </a:bodyPr>
          <a:lstStyle/>
          <a:p>
            <a:pPr indent="-228600">
              <a:lnSpc>
                <a:spcPct val="90000"/>
              </a:lnSpc>
              <a:spcAft>
                <a:spcPts val="600"/>
              </a:spcAft>
              <a:buFont typeface="Arial" panose="020B0604020202020204" pitchFamily="34" charset="0"/>
              <a:buChar char="•"/>
            </a:pPr>
            <a:r>
              <a:rPr lang="en-US" sz="2400" dirty="0" err="1"/>
              <a:t>Quel</a:t>
            </a:r>
            <a:r>
              <a:rPr lang="en-US" sz="2400" dirty="0"/>
              <a:t> </a:t>
            </a:r>
            <a:r>
              <a:rPr lang="en-US" sz="2400" dirty="0" err="1"/>
              <a:t>est</a:t>
            </a:r>
            <a:r>
              <a:rPr lang="en-US" sz="2400" dirty="0"/>
              <a:t> le nom de la </a:t>
            </a:r>
            <a:r>
              <a:rPr lang="en-US" sz="2400" dirty="0" err="1"/>
              <a:t>recette</a:t>
            </a:r>
            <a:r>
              <a:rPr lang="en-US" sz="2400" dirty="0"/>
              <a:t> ?</a:t>
            </a:r>
          </a:p>
          <a:p>
            <a:pPr indent="-228600">
              <a:lnSpc>
                <a:spcPct val="90000"/>
              </a:lnSpc>
              <a:spcAft>
                <a:spcPts val="600"/>
              </a:spcAft>
              <a:buFont typeface="Arial" panose="020B0604020202020204" pitchFamily="34" charset="0"/>
              <a:buChar char="•"/>
            </a:pPr>
            <a:endParaRPr lang="en-US" sz="2400" dirty="0"/>
          </a:p>
          <a:p>
            <a:pPr indent="-228600">
              <a:lnSpc>
                <a:spcPct val="90000"/>
              </a:lnSpc>
              <a:spcAft>
                <a:spcPts val="600"/>
              </a:spcAft>
              <a:buFont typeface="Arial" panose="020B0604020202020204" pitchFamily="34" charset="0"/>
              <a:buChar char="•"/>
            </a:pPr>
            <a:endParaRPr lang="en-US" sz="2400" dirty="0"/>
          </a:p>
          <a:p>
            <a:pPr indent="-228600">
              <a:lnSpc>
                <a:spcPct val="90000"/>
              </a:lnSpc>
              <a:spcAft>
                <a:spcPts val="600"/>
              </a:spcAft>
              <a:buFont typeface="Arial" panose="020B0604020202020204" pitchFamily="34" charset="0"/>
              <a:buChar char="•"/>
            </a:pPr>
            <a:endParaRPr lang="en-US" sz="2400" dirty="0"/>
          </a:p>
          <a:p>
            <a:pPr indent="-228600">
              <a:lnSpc>
                <a:spcPct val="90000"/>
              </a:lnSpc>
              <a:spcAft>
                <a:spcPts val="600"/>
              </a:spcAft>
              <a:buFont typeface="Arial" panose="020B0604020202020204" pitchFamily="34" charset="0"/>
              <a:buChar char="•"/>
            </a:pPr>
            <a:r>
              <a:rPr lang="en-US" sz="2400" dirty="0" err="1"/>
              <a:t>C’est</a:t>
            </a:r>
            <a:r>
              <a:rPr lang="en-US" sz="2400" dirty="0"/>
              <a:t> pour </a:t>
            </a:r>
            <a:r>
              <a:rPr lang="en-US" sz="2400" dirty="0" err="1"/>
              <a:t>quel</a:t>
            </a:r>
            <a:r>
              <a:rPr lang="en-US" sz="2400" dirty="0"/>
              <a:t> </a:t>
            </a:r>
            <a:r>
              <a:rPr lang="en-US" sz="2400" dirty="0" err="1"/>
              <a:t>évènement</a:t>
            </a:r>
            <a:r>
              <a:rPr lang="en-US" sz="2400" dirty="0"/>
              <a:t> ?</a:t>
            </a:r>
          </a:p>
        </p:txBody>
      </p:sp>
      <p:graphicFrame>
        <p:nvGraphicFramePr>
          <p:cNvPr id="6" name="Diagramme 15">
            <a:extLst>
              <a:ext uri="{FF2B5EF4-FFF2-40B4-BE49-F238E27FC236}">
                <a16:creationId xmlns:a16="http://schemas.microsoft.com/office/drawing/2014/main" id="{1AC96671-A216-131E-5EBC-9C028AC00247}"/>
              </a:ext>
            </a:extLst>
          </p:cNvPr>
          <p:cNvGraphicFramePr/>
          <p:nvPr>
            <p:extLst>
              <p:ext uri="{D42A27DB-BD31-4B8C-83A1-F6EECF244321}">
                <p14:modId xmlns:p14="http://schemas.microsoft.com/office/powerpoint/2010/main" val="2809665383"/>
              </p:ext>
            </p:extLst>
          </p:nvPr>
        </p:nvGraphicFramePr>
        <p:xfrm>
          <a:off x="-1" y="9098"/>
          <a:ext cx="12192001" cy="36512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641801438"/>
      </p:ext>
    </p:extLst>
  </p:cSld>
  <p:clrMapOvr>
    <a:masterClrMapping/>
  </p:clrMapOvr>
  <p:timing>
    <p:tnLst>
      <p:par>
        <p:cTn id="1" dur="indefinite" restart="never" nodeType="tmRoot">
          <p:childTnLst>
            <p:video>
              <p:cMediaNode vol="80000">
                <p:cTn id="2" fill="hold" display="0">
                  <p:stCondLst>
                    <p:cond delay="indefinite"/>
                  </p:stCondLst>
                </p:cTn>
                <p:tgtEl>
                  <p:spTgt spid="4"/>
                </p:tgtEl>
              </p:cMediaNode>
            </p:vide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0340EC4-31EF-EC00-CC41-561908F37EE7}"/>
              </a:ext>
            </a:extLst>
          </p:cNvPr>
          <p:cNvSpPr>
            <a:spLocks noGrp="1"/>
          </p:cNvSpPr>
          <p:nvPr>
            <p:ph type="title"/>
          </p:nvPr>
        </p:nvSpPr>
        <p:spPr>
          <a:xfrm>
            <a:off x="838200" y="390211"/>
            <a:ext cx="10515600" cy="685791"/>
          </a:xfrm>
        </p:spPr>
        <p:style>
          <a:lnRef idx="2">
            <a:schemeClr val="dk1"/>
          </a:lnRef>
          <a:fillRef idx="1">
            <a:schemeClr val="lt1"/>
          </a:fillRef>
          <a:effectRef idx="0">
            <a:schemeClr val="dk1"/>
          </a:effectRef>
          <a:fontRef idx="minor">
            <a:schemeClr val="dk1"/>
          </a:fontRef>
        </p:style>
        <p:txBody>
          <a:bodyPr vert="horz" lIns="91440" tIns="45720" rIns="91440" bIns="45720" rtlCol="0" anchor="ctr">
            <a:noAutofit/>
          </a:bodyPr>
          <a:lstStyle/>
          <a:p>
            <a:pPr algn="ctr"/>
            <a:r>
              <a:rPr lang="en-US" sz="3600" b="1" dirty="0" err="1">
                <a:solidFill>
                  <a:schemeClr val="tx1"/>
                </a:solidFill>
                <a:latin typeface="+mj-lt"/>
                <a:ea typeface="+mj-ea"/>
                <a:cs typeface="+mj-cs"/>
              </a:rPr>
              <a:t>Compréhension</a:t>
            </a:r>
            <a:r>
              <a:rPr lang="en-US" sz="3600" b="1" dirty="0">
                <a:solidFill>
                  <a:schemeClr val="tx1"/>
                </a:solidFill>
                <a:latin typeface="+mj-lt"/>
                <a:ea typeface="+mj-ea"/>
                <a:cs typeface="+mj-cs"/>
              </a:rPr>
              <a:t> </a:t>
            </a:r>
            <a:r>
              <a:rPr lang="en-US" sz="3600" b="1" dirty="0" err="1">
                <a:solidFill>
                  <a:schemeClr val="tx1"/>
                </a:solidFill>
                <a:latin typeface="+mj-lt"/>
                <a:ea typeface="+mj-ea"/>
                <a:cs typeface="+mj-cs"/>
              </a:rPr>
              <a:t>détaillée</a:t>
            </a:r>
            <a:endParaRPr lang="en-US" sz="4000" kern="1200" dirty="0">
              <a:solidFill>
                <a:schemeClr val="tx1"/>
              </a:solidFill>
              <a:latin typeface="+mj-lt"/>
              <a:ea typeface="+mj-ea"/>
              <a:cs typeface="+mj-cs"/>
            </a:endParaRPr>
          </a:p>
        </p:txBody>
      </p:sp>
      <p:pic>
        <p:nvPicPr>
          <p:cNvPr id="4" name="04_BUCHE_VO">
            <a:hlinkClick r:id="" action="ppaction://media"/>
            <a:extLst>
              <a:ext uri="{FF2B5EF4-FFF2-40B4-BE49-F238E27FC236}">
                <a16:creationId xmlns:a16="http://schemas.microsoft.com/office/drawing/2014/main" id="{A51A9061-5661-F858-744D-E82238B2A3A9}"/>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69368" y="2509221"/>
            <a:ext cx="6893879" cy="3878498"/>
          </a:xfrm>
          <a:prstGeom prst="rect">
            <a:avLst/>
          </a:prstGeom>
        </p:spPr>
      </p:pic>
      <p:graphicFrame>
        <p:nvGraphicFramePr>
          <p:cNvPr id="3" name="Tableau 4">
            <a:extLst>
              <a:ext uri="{FF2B5EF4-FFF2-40B4-BE49-F238E27FC236}">
                <a16:creationId xmlns:a16="http://schemas.microsoft.com/office/drawing/2014/main" id="{32DEEA04-802F-30F6-E8E3-CDD4D3DB62B4}"/>
              </a:ext>
            </a:extLst>
          </p:cNvPr>
          <p:cNvGraphicFramePr>
            <a:graphicFrameLocks/>
          </p:cNvGraphicFramePr>
          <p:nvPr>
            <p:extLst>
              <p:ext uri="{D42A27DB-BD31-4B8C-83A1-F6EECF244321}">
                <p14:modId xmlns:p14="http://schemas.microsoft.com/office/powerpoint/2010/main" val="2929154910"/>
              </p:ext>
            </p:extLst>
          </p:nvPr>
        </p:nvGraphicFramePr>
        <p:xfrm>
          <a:off x="7171508" y="2464946"/>
          <a:ext cx="4757528" cy="3930248"/>
        </p:xfrm>
        <a:graphic>
          <a:graphicData uri="http://schemas.openxmlformats.org/drawingml/2006/table">
            <a:tbl>
              <a:tblPr firstRow="1" bandRow="1">
                <a:tableStyleId>{5C22544A-7EE6-4342-B048-85BDC9FD1C3A}</a:tableStyleId>
              </a:tblPr>
              <a:tblGrid>
                <a:gridCol w="2378764">
                  <a:extLst>
                    <a:ext uri="{9D8B030D-6E8A-4147-A177-3AD203B41FA5}">
                      <a16:colId xmlns:a16="http://schemas.microsoft.com/office/drawing/2014/main" val="3620360504"/>
                    </a:ext>
                  </a:extLst>
                </a:gridCol>
                <a:gridCol w="2378764">
                  <a:extLst>
                    <a:ext uri="{9D8B030D-6E8A-4147-A177-3AD203B41FA5}">
                      <a16:colId xmlns:a16="http://schemas.microsoft.com/office/drawing/2014/main" val="3158221784"/>
                    </a:ext>
                  </a:extLst>
                </a:gridCol>
              </a:tblGrid>
              <a:tr h="561464">
                <a:tc>
                  <a:txBody>
                    <a:bodyPr/>
                    <a:lstStyle/>
                    <a:p>
                      <a:r>
                        <a:rPr lang="fr-FR" sz="2000" dirty="0"/>
                        <a:t>Les quantités</a:t>
                      </a:r>
                    </a:p>
                  </a:txBody>
                  <a:tcPr/>
                </a:tc>
                <a:tc>
                  <a:txBody>
                    <a:bodyPr/>
                    <a:lstStyle/>
                    <a:p>
                      <a:r>
                        <a:rPr lang="fr-FR" sz="2000" dirty="0"/>
                        <a:t>Les ingrédients</a:t>
                      </a:r>
                    </a:p>
                  </a:txBody>
                  <a:tcPr/>
                </a:tc>
                <a:extLst>
                  <a:ext uri="{0D108BD9-81ED-4DB2-BD59-A6C34878D82A}">
                    <a16:rowId xmlns:a16="http://schemas.microsoft.com/office/drawing/2014/main" val="3556752360"/>
                  </a:ext>
                </a:extLst>
              </a:tr>
              <a:tr h="561464">
                <a:tc>
                  <a:txBody>
                    <a:bodyPr/>
                    <a:lstStyle/>
                    <a:p>
                      <a:r>
                        <a:rPr lang="fr-FR" sz="2000" dirty="0"/>
                        <a:t>5</a:t>
                      </a:r>
                    </a:p>
                  </a:txBody>
                  <a:tcPr/>
                </a:tc>
                <a:tc>
                  <a:txBody>
                    <a:bodyPr/>
                    <a:lstStyle/>
                    <a:p>
                      <a:r>
                        <a:rPr lang="fr-FR" sz="2000" dirty="0"/>
                        <a:t>œufs</a:t>
                      </a:r>
                    </a:p>
                  </a:txBody>
                  <a:tcPr/>
                </a:tc>
                <a:extLst>
                  <a:ext uri="{0D108BD9-81ED-4DB2-BD59-A6C34878D82A}">
                    <a16:rowId xmlns:a16="http://schemas.microsoft.com/office/drawing/2014/main" val="2650425626"/>
                  </a:ext>
                </a:extLst>
              </a:tr>
              <a:tr h="561464">
                <a:tc>
                  <a:txBody>
                    <a:bodyPr/>
                    <a:lstStyle/>
                    <a:p>
                      <a:r>
                        <a:rPr lang="fr-FR" sz="2000" dirty="0"/>
                        <a:t>125 g de</a:t>
                      </a:r>
                    </a:p>
                  </a:txBody>
                  <a:tcPr/>
                </a:tc>
                <a:tc>
                  <a:txBody>
                    <a:bodyPr/>
                    <a:lstStyle/>
                    <a:p>
                      <a:r>
                        <a:rPr lang="fr-FR" sz="2000" dirty="0"/>
                        <a:t>sucre</a:t>
                      </a:r>
                    </a:p>
                  </a:txBody>
                  <a:tcPr/>
                </a:tc>
                <a:extLst>
                  <a:ext uri="{0D108BD9-81ED-4DB2-BD59-A6C34878D82A}">
                    <a16:rowId xmlns:a16="http://schemas.microsoft.com/office/drawing/2014/main" val="4230928320"/>
                  </a:ext>
                </a:extLst>
              </a:tr>
              <a:tr h="561464">
                <a:tc>
                  <a:txBody>
                    <a:bodyPr/>
                    <a:lstStyle/>
                    <a:p>
                      <a:r>
                        <a:rPr lang="fr-FR" sz="2000" dirty="0"/>
                        <a:t>125 ml de </a:t>
                      </a:r>
                    </a:p>
                  </a:txBody>
                  <a:tcPr/>
                </a:tc>
                <a:tc>
                  <a:txBody>
                    <a:bodyPr/>
                    <a:lstStyle/>
                    <a:p>
                      <a:r>
                        <a:rPr lang="fr-FR" sz="2000" dirty="0"/>
                        <a:t>lait d’amande</a:t>
                      </a:r>
                    </a:p>
                  </a:txBody>
                  <a:tcPr/>
                </a:tc>
                <a:extLst>
                  <a:ext uri="{0D108BD9-81ED-4DB2-BD59-A6C34878D82A}">
                    <a16:rowId xmlns:a16="http://schemas.microsoft.com/office/drawing/2014/main" val="2658297770"/>
                  </a:ext>
                </a:extLst>
              </a:tr>
              <a:tr h="561464">
                <a:tc>
                  <a:txBody>
                    <a:bodyPr/>
                    <a:lstStyle/>
                    <a:p>
                      <a:r>
                        <a:rPr lang="fr-FR" sz="2000" dirty="0"/>
                        <a:t>50 g d’</a:t>
                      </a:r>
                    </a:p>
                  </a:txBody>
                  <a:tcPr/>
                </a:tc>
                <a:tc>
                  <a:txBody>
                    <a:bodyPr/>
                    <a:lstStyle/>
                    <a:p>
                      <a:r>
                        <a:rPr lang="fr-FR" sz="2000" dirty="0"/>
                        <a:t>amandes en poudre</a:t>
                      </a:r>
                    </a:p>
                  </a:txBody>
                  <a:tcPr/>
                </a:tc>
                <a:extLst>
                  <a:ext uri="{0D108BD9-81ED-4DB2-BD59-A6C34878D82A}">
                    <a16:rowId xmlns:a16="http://schemas.microsoft.com/office/drawing/2014/main" val="469557154"/>
                  </a:ext>
                </a:extLst>
              </a:tr>
              <a:tr h="561464">
                <a:tc>
                  <a:txBody>
                    <a:bodyPr/>
                    <a:lstStyle/>
                    <a:p>
                      <a:r>
                        <a:rPr lang="fr-FR" sz="2000" dirty="0"/>
                        <a:t>170 g de</a:t>
                      </a:r>
                    </a:p>
                  </a:txBody>
                  <a:tcPr/>
                </a:tc>
                <a:tc>
                  <a:txBody>
                    <a:bodyPr/>
                    <a:lstStyle/>
                    <a:p>
                      <a:r>
                        <a:rPr lang="fr-FR" sz="2000" dirty="0"/>
                        <a:t>chocolat au lait</a:t>
                      </a:r>
                    </a:p>
                  </a:txBody>
                  <a:tcPr/>
                </a:tc>
                <a:extLst>
                  <a:ext uri="{0D108BD9-81ED-4DB2-BD59-A6C34878D82A}">
                    <a16:rowId xmlns:a16="http://schemas.microsoft.com/office/drawing/2014/main" val="1974492043"/>
                  </a:ext>
                </a:extLst>
              </a:tr>
              <a:tr h="561464">
                <a:tc>
                  <a:txBody>
                    <a:bodyPr/>
                    <a:lstStyle/>
                    <a:p>
                      <a:r>
                        <a:rPr lang="fr-FR" sz="2000" dirty="0"/>
                        <a:t> Du</a:t>
                      </a:r>
                    </a:p>
                  </a:txBody>
                  <a:tcPr/>
                </a:tc>
                <a:tc>
                  <a:txBody>
                    <a:bodyPr/>
                    <a:lstStyle/>
                    <a:p>
                      <a:r>
                        <a:rPr lang="fr-FR" sz="2000" dirty="0"/>
                        <a:t>sucre glace</a:t>
                      </a:r>
                    </a:p>
                  </a:txBody>
                  <a:tcPr/>
                </a:tc>
                <a:extLst>
                  <a:ext uri="{0D108BD9-81ED-4DB2-BD59-A6C34878D82A}">
                    <a16:rowId xmlns:a16="http://schemas.microsoft.com/office/drawing/2014/main" val="2618218573"/>
                  </a:ext>
                </a:extLst>
              </a:tr>
            </a:tbl>
          </a:graphicData>
        </a:graphic>
      </p:graphicFrame>
      <p:sp>
        <p:nvSpPr>
          <p:cNvPr id="5" name="Rectangle 4">
            <a:extLst>
              <a:ext uri="{FF2B5EF4-FFF2-40B4-BE49-F238E27FC236}">
                <a16:creationId xmlns:a16="http://schemas.microsoft.com/office/drawing/2014/main" id="{D2D2BA57-2BB7-9E22-5C70-5C043C0B8571}"/>
              </a:ext>
            </a:extLst>
          </p:cNvPr>
          <p:cNvSpPr/>
          <p:nvPr/>
        </p:nvSpPr>
        <p:spPr>
          <a:xfrm>
            <a:off x="7253728" y="3050561"/>
            <a:ext cx="2220685" cy="45335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6" name="Rectangle 5">
            <a:extLst>
              <a:ext uri="{FF2B5EF4-FFF2-40B4-BE49-F238E27FC236}">
                <a16:creationId xmlns:a16="http://schemas.microsoft.com/office/drawing/2014/main" id="{51DF2E0F-D771-8BD8-CF60-5757E7CF7880}"/>
              </a:ext>
            </a:extLst>
          </p:cNvPr>
          <p:cNvSpPr/>
          <p:nvPr/>
        </p:nvSpPr>
        <p:spPr>
          <a:xfrm>
            <a:off x="7253728" y="3636176"/>
            <a:ext cx="2220685" cy="45335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7" name="Rectangle 6">
            <a:extLst>
              <a:ext uri="{FF2B5EF4-FFF2-40B4-BE49-F238E27FC236}">
                <a16:creationId xmlns:a16="http://schemas.microsoft.com/office/drawing/2014/main" id="{E062E61B-EC36-A25D-4E12-D17E029097B6}"/>
              </a:ext>
            </a:extLst>
          </p:cNvPr>
          <p:cNvSpPr/>
          <p:nvPr/>
        </p:nvSpPr>
        <p:spPr>
          <a:xfrm>
            <a:off x="7253728" y="4221791"/>
            <a:ext cx="2220685" cy="45335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8" name="Rectangle 7">
            <a:extLst>
              <a:ext uri="{FF2B5EF4-FFF2-40B4-BE49-F238E27FC236}">
                <a16:creationId xmlns:a16="http://schemas.microsoft.com/office/drawing/2014/main" id="{2DFE2981-9794-87DF-4900-A81D63CE58AB}"/>
              </a:ext>
            </a:extLst>
          </p:cNvPr>
          <p:cNvSpPr/>
          <p:nvPr/>
        </p:nvSpPr>
        <p:spPr>
          <a:xfrm>
            <a:off x="7253727" y="4743025"/>
            <a:ext cx="2220685" cy="45335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9" name="Rectangle 8">
            <a:extLst>
              <a:ext uri="{FF2B5EF4-FFF2-40B4-BE49-F238E27FC236}">
                <a16:creationId xmlns:a16="http://schemas.microsoft.com/office/drawing/2014/main" id="{65C93F60-4C26-58F7-E418-0210D0728F12}"/>
              </a:ext>
            </a:extLst>
          </p:cNvPr>
          <p:cNvSpPr/>
          <p:nvPr/>
        </p:nvSpPr>
        <p:spPr>
          <a:xfrm>
            <a:off x="7253726" y="5328640"/>
            <a:ext cx="2220685" cy="45335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0" name="Rectangle 9">
            <a:extLst>
              <a:ext uri="{FF2B5EF4-FFF2-40B4-BE49-F238E27FC236}">
                <a16:creationId xmlns:a16="http://schemas.microsoft.com/office/drawing/2014/main" id="{AC307A3D-9355-6D50-E09F-65DFDA1B95E2}"/>
              </a:ext>
            </a:extLst>
          </p:cNvPr>
          <p:cNvSpPr/>
          <p:nvPr/>
        </p:nvSpPr>
        <p:spPr>
          <a:xfrm>
            <a:off x="9598339" y="3050561"/>
            <a:ext cx="2220685" cy="45335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1" name="Rectangle 10">
            <a:extLst>
              <a:ext uri="{FF2B5EF4-FFF2-40B4-BE49-F238E27FC236}">
                <a16:creationId xmlns:a16="http://schemas.microsoft.com/office/drawing/2014/main" id="{417D02BE-2DBB-6D49-49C3-32ECC04C08F5}"/>
              </a:ext>
            </a:extLst>
          </p:cNvPr>
          <p:cNvSpPr/>
          <p:nvPr/>
        </p:nvSpPr>
        <p:spPr>
          <a:xfrm>
            <a:off x="9598339" y="3636176"/>
            <a:ext cx="2220685" cy="45335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2" name="Rectangle 11">
            <a:extLst>
              <a:ext uri="{FF2B5EF4-FFF2-40B4-BE49-F238E27FC236}">
                <a16:creationId xmlns:a16="http://schemas.microsoft.com/office/drawing/2014/main" id="{7E5EAAC4-900B-F1BA-1E34-34E2825D72A4}"/>
              </a:ext>
            </a:extLst>
          </p:cNvPr>
          <p:cNvSpPr/>
          <p:nvPr/>
        </p:nvSpPr>
        <p:spPr>
          <a:xfrm>
            <a:off x="9598339" y="4221791"/>
            <a:ext cx="2220685" cy="45335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3" name="Rectangle 12">
            <a:extLst>
              <a:ext uri="{FF2B5EF4-FFF2-40B4-BE49-F238E27FC236}">
                <a16:creationId xmlns:a16="http://schemas.microsoft.com/office/drawing/2014/main" id="{179C6051-4BBF-E5DA-15F0-91DE0498A249}"/>
              </a:ext>
            </a:extLst>
          </p:cNvPr>
          <p:cNvSpPr/>
          <p:nvPr/>
        </p:nvSpPr>
        <p:spPr>
          <a:xfrm>
            <a:off x="9598338" y="4743025"/>
            <a:ext cx="2220685" cy="45335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4" name="Rectangle 13">
            <a:extLst>
              <a:ext uri="{FF2B5EF4-FFF2-40B4-BE49-F238E27FC236}">
                <a16:creationId xmlns:a16="http://schemas.microsoft.com/office/drawing/2014/main" id="{3976EBC0-1FAE-4A6D-AC92-52A9F3A7ECFE}"/>
              </a:ext>
            </a:extLst>
          </p:cNvPr>
          <p:cNvSpPr/>
          <p:nvPr/>
        </p:nvSpPr>
        <p:spPr>
          <a:xfrm>
            <a:off x="9598337" y="5328640"/>
            <a:ext cx="2220685" cy="45335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6" name="Rectangle 15">
            <a:extLst>
              <a:ext uri="{FF2B5EF4-FFF2-40B4-BE49-F238E27FC236}">
                <a16:creationId xmlns:a16="http://schemas.microsoft.com/office/drawing/2014/main" id="{AD79FE1E-7918-A5DD-5009-B13DDBCC71A0}"/>
              </a:ext>
            </a:extLst>
          </p:cNvPr>
          <p:cNvSpPr/>
          <p:nvPr/>
        </p:nvSpPr>
        <p:spPr>
          <a:xfrm>
            <a:off x="7253726" y="5861917"/>
            <a:ext cx="2220685" cy="45335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7" name="Rectangle 16">
            <a:extLst>
              <a:ext uri="{FF2B5EF4-FFF2-40B4-BE49-F238E27FC236}">
                <a16:creationId xmlns:a16="http://schemas.microsoft.com/office/drawing/2014/main" id="{C916F45A-7472-F7D0-B855-01BB7DA12134}"/>
              </a:ext>
            </a:extLst>
          </p:cNvPr>
          <p:cNvSpPr/>
          <p:nvPr/>
        </p:nvSpPr>
        <p:spPr>
          <a:xfrm>
            <a:off x="9598337" y="5861917"/>
            <a:ext cx="2220685" cy="45335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9" name="ZoneTexte 18">
            <a:extLst>
              <a:ext uri="{FF2B5EF4-FFF2-40B4-BE49-F238E27FC236}">
                <a16:creationId xmlns:a16="http://schemas.microsoft.com/office/drawing/2014/main" id="{58A3A187-C1FA-39C2-D348-1EC376C00C54}"/>
              </a:ext>
            </a:extLst>
          </p:cNvPr>
          <p:cNvSpPr txBox="1"/>
          <p:nvPr/>
        </p:nvSpPr>
        <p:spPr>
          <a:xfrm>
            <a:off x="690530" y="1613603"/>
            <a:ext cx="10458844" cy="523220"/>
          </a:xfrm>
          <a:prstGeom prst="rect">
            <a:avLst/>
          </a:prstGeom>
          <a:noFill/>
        </p:spPr>
        <p:txBody>
          <a:bodyPr wrap="square">
            <a:spAutoFit/>
          </a:bodyPr>
          <a:lstStyle/>
          <a:p>
            <a:r>
              <a:rPr lang="en-US" sz="2800" kern="1200" dirty="0" err="1">
                <a:solidFill>
                  <a:schemeClr val="tx1"/>
                </a:solidFill>
                <a:latin typeface="+mj-lt"/>
                <a:ea typeface="+mj-ea"/>
                <a:cs typeface="+mj-cs"/>
              </a:rPr>
              <a:t>Relève</a:t>
            </a:r>
            <a:r>
              <a:rPr lang="en-US" sz="2800" kern="1200" dirty="0">
                <a:solidFill>
                  <a:schemeClr val="tx1"/>
                </a:solidFill>
                <a:latin typeface="+mj-lt"/>
                <a:ea typeface="+mj-ea"/>
                <a:cs typeface="+mj-cs"/>
              </a:rPr>
              <a:t> les </a:t>
            </a:r>
            <a:r>
              <a:rPr lang="en-US" sz="2800" kern="1200" dirty="0" err="1">
                <a:solidFill>
                  <a:schemeClr val="tx1"/>
                </a:solidFill>
                <a:latin typeface="+mj-lt"/>
                <a:ea typeface="+mj-ea"/>
                <a:cs typeface="+mj-cs"/>
              </a:rPr>
              <a:t>ingrédients</a:t>
            </a:r>
            <a:r>
              <a:rPr lang="en-US" sz="2800" kern="1200" dirty="0">
                <a:solidFill>
                  <a:schemeClr val="tx1"/>
                </a:solidFill>
                <a:latin typeface="+mj-lt"/>
                <a:ea typeface="+mj-ea"/>
                <a:cs typeface="+mj-cs"/>
              </a:rPr>
              <a:t> et les </a:t>
            </a:r>
            <a:r>
              <a:rPr lang="en-US" sz="2800" kern="1200" dirty="0" err="1">
                <a:solidFill>
                  <a:schemeClr val="tx1"/>
                </a:solidFill>
                <a:latin typeface="+mj-lt"/>
                <a:ea typeface="+mj-ea"/>
                <a:cs typeface="+mj-cs"/>
              </a:rPr>
              <a:t>quantités</a:t>
            </a:r>
            <a:endParaRPr lang="fr-FR" sz="2800" dirty="0"/>
          </a:p>
        </p:txBody>
      </p:sp>
      <p:graphicFrame>
        <p:nvGraphicFramePr>
          <p:cNvPr id="18" name="Diagramme 15">
            <a:extLst>
              <a:ext uri="{FF2B5EF4-FFF2-40B4-BE49-F238E27FC236}">
                <a16:creationId xmlns:a16="http://schemas.microsoft.com/office/drawing/2014/main" id="{757CE458-1001-4CB9-9F66-F4735A13D921}"/>
              </a:ext>
            </a:extLst>
          </p:cNvPr>
          <p:cNvGraphicFramePr/>
          <p:nvPr>
            <p:extLst>
              <p:ext uri="{D42A27DB-BD31-4B8C-83A1-F6EECF244321}">
                <p14:modId xmlns:p14="http://schemas.microsoft.com/office/powerpoint/2010/main" val="923443940"/>
              </p:ext>
            </p:extLst>
          </p:nvPr>
        </p:nvGraphicFramePr>
        <p:xfrm>
          <a:off x="-1" y="9098"/>
          <a:ext cx="12192001" cy="36512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814644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xit" presetSubtype="0" fill="hold" grpId="0" nodeType="clickEffect">
                                  <p:stCondLst>
                                    <p:cond delay="0"/>
                                  </p:stCondLst>
                                  <p:childTnLst>
                                    <p:anim calcmode="lin" valueType="num">
                                      <p:cBhvr>
                                        <p:cTn id="6" dur="1000"/>
                                        <p:tgtEl>
                                          <p:spTgt spid="5"/>
                                        </p:tgtEl>
                                        <p:attrNameLst>
                                          <p:attrName>ppt_w</p:attrName>
                                        </p:attrNameLst>
                                      </p:cBhvr>
                                      <p:tavLst>
                                        <p:tav tm="0">
                                          <p:val>
                                            <p:strVal val="ppt_w"/>
                                          </p:val>
                                        </p:tav>
                                        <p:tav tm="100000">
                                          <p:val>
                                            <p:fltVal val="0"/>
                                          </p:val>
                                        </p:tav>
                                      </p:tavLst>
                                    </p:anim>
                                    <p:anim calcmode="lin" valueType="num">
                                      <p:cBhvr>
                                        <p:cTn id="7" dur="1000"/>
                                        <p:tgtEl>
                                          <p:spTgt spid="5"/>
                                        </p:tgtEl>
                                        <p:attrNameLst>
                                          <p:attrName>ppt_h</p:attrName>
                                        </p:attrNameLst>
                                      </p:cBhvr>
                                      <p:tavLst>
                                        <p:tav tm="0">
                                          <p:val>
                                            <p:strVal val="ppt_h"/>
                                          </p:val>
                                        </p:tav>
                                        <p:tav tm="100000">
                                          <p:val>
                                            <p:fltVal val="0"/>
                                          </p:val>
                                        </p:tav>
                                      </p:tavLst>
                                    </p:anim>
                                    <p:anim calcmode="lin" valueType="num">
                                      <p:cBhvr>
                                        <p:cTn id="8" dur="1000"/>
                                        <p:tgtEl>
                                          <p:spTgt spid="5"/>
                                        </p:tgtEl>
                                        <p:attrNameLst>
                                          <p:attrName>style.rotation</p:attrName>
                                        </p:attrNameLst>
                                      </p:cBhvr>
                                      <p:tavLst>
                                        <p:tav tm="0">
                                          <p:val>
                                            <p:fltVal val="0"/>
                                          </p:val>
                                        </p:tav>
                                        <p:tav tm="100000">
                                          <p:val>
                                            <p:fltVal val="90"/>
                                          </p:val>
                                        </p:tav>
                                      </p:tavLst>
                                    </p:anim>
                                    <p:animEffect transition="out" filter="fade">
                                      <p:cBhvr>
                                        <p:cTn id="9" dur="1000"/>
                                        <p:tgtEl>
                                          <p:spTgt spid="5"/>
                                        </p:tgtEl>
                                      </p:cBhvr>
                                    </p:animEffect>
                                    <p:set>
                                      <p:cBhvr>
                                        <p:cTn id="10" dur="1" fill="hold">
                                          <p:stCondLst>
                                            <p:cond delay="999"/>
                                          </p:stCondLst>
                                        </p:cTn>
                                        <p:tgtEl>
                                          <p:spTgt spid="5"/>
                                        </p:tgtEl>
                                        <p:attrNameLst>
                                          <p:attrName>style.visibility</p:attrName>
                                        </p:attrNameLst>
                                      </p:cBhvr>
                                      <p:to>
                                        <p:strVal val="hidden"/>
                                      </p:to>
                                    </p:set>
                                  </p:childTnLst>
                                </p:cTn>
                              </p:par>
                              <p:par>
                                <p:cTn id="11" presetID="31" presetClass="exit" presetSubtype="0" fill="hold" grpId="0" nodeType="withEffect">
                                  <p:stCondLst>
                                    <p:cond delay="0"/>
                                  </p:stCondLst>
                                  <p:childTnLst>
                                    <p:anim calcmode="lin" valueType="num">
                                      <p:cBhvr>
                                        <p:cTn id="12" dur="1000"/>
                                        <p:tgtEl>
                                          <p:spTgt spid="10"/>
                                        </p:tgtEl>
                                        <p:attrNameLst>
                                          <p:attrName>ppt_w</p:attrName>
                                        </p:attrNameLst>
                                      </p:cBhvr>
                                      <p:tavLst>
                                        <p:tav tm="0">
                                          <p:val>
                                            <p:strVal val="ppt_w"/>
                                          </p:val>
                                        </p:tav>
                                        <p:tav tm="100000">
                                          <p:val>
                                            <p:fltVal val="0"/>
                                          </p:val>
                                        </p:tav>
                                      </p:tavLst>
                                    </p:anim>
                                    <p:anim calcmode="lin" valueType="num">
                                      <p:cBhvr>
                                        <p:cTn id="13" dur="1000"/>
                                        <p:tgtEl>
                                          <p:spTgt spid="10"/>
                                        </p:tgtEl>
                                        <p:attrNameLst>
                                          <p:attrName>ppt_h</p:attrName>
                                        </p:attrNameLst>
                                      </p:cBhvr>
                                      <p:tavLst>
                                        <p:tav tm="0">
                                          <p:val>
                                            <p:strVal val="ppt_h"/>
                                          </p:val>
                                        </p:tav>
                                        <p:tav tm="100000">
                                          <p:val>
                                            <p:fltVal val="0"/>
                                          </p:val>
                                        </p:tav>
                                      </p:tavLst>
                                    </p:anim>
                                    <p:anim calcmode="lin" valueType="num">
                                      <p:cBhvr>
                                        <p:cTn id="14" dur="1000"/>
                                        <p:tgtEl>
                                          <p:spTgt spid="10"/>
                                        </p:tgtEl>
                                        <p:attrNameLst>
                                          <p:attrName>style.rotation</p:attrName>
                                        </p:attrNameLst>
                                      </p:cBhvr>
                                      <p:tavLst>
                                        <p:tav tm="0">
                                          <p:val>
                                            <p:fltVal val="0"/>
                                          </p:val>
                                        </p:tav>
                                        <p:tav tm="100000">
                                          <p:val>
                                            <p:fltVal val="90"/>
                                          </p:val>
                                        </p:tav>
                                      </p:tavLst>
                                    </p:anim>
                                    <p:animEffect transition="out" filter="fade">
                                      <p:cBhvr>
                                        <p:cTn id="15" dur="1000"/>
                                        <p:tgtEl>
                                          <p:spTgt spid="10"/>
                                        </p:tgtEl>
                                      </p:cBhvr>
                                    </p:animEffect>
                                    <p:set>
                                      <p:cBhvr>
                                        <p:cTn id="16" dur="1" fill="hold">
                                          <p:stCondLst>
                                            <p:cond delay="999"/>
                                          </p:stCondLst>
                                        </p:cTn>
                                        <p:tgtEl>
                                          <p:spTgt spid="10"/>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31" presetClass="exit" presetSubtype="0" fill="hold" grpId="0" nodeType="clickEffect">
                                  <p:stCondLst>
                                    <p:cond delay="0"/>
                                  </p:stCondLst>
                                  <p:childTnLst>
                                    <p:anim calcmode="lin" valueType="num">
                                      <p:cBhvr>
                                        <p:cTn id="20" dur="1000"/>
                                        <p:tgtEl>
                                          <p:spTgt spid="6"/>
                                        </p:tgtEl>
                                        <p:attrNameLst>
                                          <p:attrName>ppt_w</p:attrName>
                                        </p:attrNameLst>
                                      </p:cBhvr>
                                      <p:tavLst>
                                        <p:tav tm="0">
                                          <p:val>
                                            <p:strVal val="ppt_w"/>
                                          </p:val>
                                        </p:tav>
                                        <p:tav tm="100000">
                                          <p:val>
                                            <p:fltVal val="0"/>
                                          </p:val>
                                        </p:tav>
                                      </p:tavLst>
                                    </p:anim>
                                    <p:anim calcmode="lin" valueType="num">
                                      <p:cBhvr>
                                        <p:cTn id="21" dur="1000"/>
                                        <p:tgtEl>
                                          <p:spTgt spid="6"/>
                                        </p:tgtEl>
                                        <p:attrNameLst>
                                          <p:attrName>ppt_h</p:attrName>
                                        </p:attrNameLst>
                                      </p:cBhvr>
                                      <p:tavLst>
                                        <p:tav tm="0">
                                          <p:val>
                                            <p:strVal val="ppt_h"/>
                                          </p:val>
                                        </p:tav>
                                        <p:tav tm="100000">
                                          <p:val>
                                            <p:fltVal val="0"/>
                                          </p:val>
                                        </p:tav>
                                      </p:tavLst>
                                    </p:anim>
                                    <p:anim calcmode="lin" valueType="num">
                                      <p:cBhvr>
                                        <p:cTn id="22" dur="1000"/>
                                        <p:tgtEl>
                                          <p:spTgt spid="6"/>
                                        </p:tgtEl>
                                        <p:attrNameLst>
                                          <p:attrName>style.rotation</p:attrName>
                                        </p:attrNameLst>
                                      </p:cBhvr>
                                      <p:tavLst>
                                        <p:tav tm="0">
                                          <p:val>
                                            <p:fltVal val="0"/>
                                          </p:val>
                                        </p:tav>
                                        <p:tav tm="100000">
                                          <p:val>
                                            <p:fltVal val="90"/>
                                          </p:val>
                                        </p:tav>
                                      </p:tavLst>
                                    </p:anim>
                                    <p:animEffect transition="out" filter="fade">
                                      <p:cBhvr>
                                        <p:cTn id="23" dur="1000"/>
                                        <p:tgtEl>
                                          <p:spTgt spid="6"/>
                                        </p:tgtEl>
                                      </p:cBhvr>
                                    </p:animEffect>
                                    <p:set>
                                      <p:cBhvr>
                                        <p:cTn id="24" dur="1" fill="hold">
                                          <p:stCondLst>
                                            <p:cond delay="999"/>
                                          </p:stCondLst>
                                        </p:cTn>
                                        <p:tgtEl>
                                          <p:spTgt spid="6"/>
                                        </p:tgtEl>
                                        <p:attrNameLst>
                                          <p:attrName>style.visibility</p:attrName>
                                        </p:attrNameLst>
                                      </p:cBhvr>
                                      <p:to>
                                        <p:strVal val="hidden"/>
                                      </p:to>
                                    </p:set>
                                  </p:childTnLst>
                                </p:cTn>
                              </p:par>
                              <p:par>
                                <p:cTn id="25" presetID="31" presetClass="exit" presetSubtype="0" fill="hold" grpId="0" nodeType="withEffect">
                                  <p:stCondLst>
                                    <p:cond delay="0"/>
                                  </p:stCondLst>
                                  <p:childTnLst>
                                    <p:anim calcmode="lin" valueType="num">
                                      <p:cBhvr>
                                        <p:cTn id="26" dur="1000"/>
                                        <p:tgtEl>
                                          <p:spTgt spid="11"/>
                                        </p:tgtEl>
                                        <p:attrNameLst>
                                          <p:attrName>ppt_w</p:attrName>
                                        </p:attrNameLst>
                                      </p:cBhvr>
                                      <p:tavLst>
                                        <p:tav tm="0">
                                          <p:val>
                                            <p:strVal val="ppt_w"/>
                                          </p:val>
                                        </p:tav>
                                        <p:tav tm="100000">
                                          <p:val>
                                            <p:fltVal val="0"/>
                                          </p:val>
                                        </p:tav>
                                      </p:tavLst>
                                    </p:anim>
                                    <p:anim calcmode="lin" valueType="num">
                                      <p:cBhvr>
                                        <p:cTn id="27" dur="1000"/>
                                        <p:tgtEl>
                                          <p:spTgt spid="11"/>
                                        </p:tgtEl>
                                        <p:attrNameLst>
                                          <p:attrName>ppt_h</p:attrName>
                                        </p:attrNameLst>
                                      </p:cBhvr>
                                      <p:tavLst>
                                        <p:tav tm="0">
                                          <p:val>
                                            <p:strVal val="ppt_h"/>
                                          </p:val>
                                        </p:tav>
                                        <p:tav tm="100000">
                                          <p:val>
                                            <p:fltVal val="0"/>
                                          </p:val>
                                        </p:tav>
                                      </p:tavLst>
                                    </p:anim>
                                    <p:anim calcmode="lin" valueType="num">
                                      <p:cBhvr>
                                        <p:cTn id="28" dur="1000"/>
                                        <p:tgtEl>
                                          <p:spTgt spid="11"/>
                                        </p:tgtEl>
                                        <p:attrNameLst>
                                          <p:attrName>style.rotation</p:attrName>
                                        </p:attrNameLst>
                                      </p:cBhvr>
                                      <p:tavLst>
                                        <p:tav tm="0">
                                          <p:val>
                                            <p:fltVal val="0"/>
                                          </p:val>
                                        </p:tav>
                                        <p:tav tm="100000">
                                          <p:val>
                                            <p:fltVal val="90"/>
                                          </p:val>
                                        </p:tav>
                                      </p:tavLst>
                                    </p:anim>
                                    <p:animEffect transition="out" filter="fade">
                                      <p:cBhvr>
                                        <p:cTn id="29" dur="1000"/>
                                        <p:tgtEl>
                                          <p:spTgt spid="11"/>
                                        </p:tgtEl>
                                      </p:cBhvr>
                                    </p:animEffect>
                                    <p:set>
                                      <p:cBhvr>
                                        <p:cTn id="30" dur="1" fill="hold">
                                          <p:stCondLst>
                                            <p:cond delay="999"/>
                                          </p:stCondLst>
                                        </p:cTn>
                                        <p:tgtEl>
                                          <p:spTgt spid="11"/>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31" presetClass="exit" presetSubtype="0" fill="hold" grpId="0" nodeType="clickEffect">
                                  <p:stCondLst>
                                    <p:cond delay="0"/>
                                  </p:stCondLst>
                                  <p:childTnLst>
                                    <p:anim calcmode="lin" valueType="num">
                                      <p:cBhvr>
                                        <p:cTn id="34" dur="1000"/>
                                        <p:tgtEl>
                                          <p:spTgt spid="7"/>
                                        </p:tgtEl>
                                        <p:attrNameLst>
                                          <p:attrName>ppt_w</p:attrName>
                                        </p:attrNameLst>
                                      </p:cBhvr>
                                      <p:tavLst>
                                        <p:tav tm="0">
                                          <p:val>
                                            <p:strVal val="ppt_w"/>
                                          </p:val>
                                        </p:tav>
                                        <p:tav tm="100000">
                                          <p:val>
                                            <p:fltVal val="0"/>
                                          </p:val>
                                        </p:tav>
                                      </p:tavLst>
                                    </p:anim>
                                    <p:anim calcmode="lin" valueType="num">
                                      <p:cBhvr>
                                        <p:cTn id="35" dur="1000"/>
                                        <p:tgtEl>
                                          <p:spTgt spid="7"/>
                                        </p:tgtEl>
                                        <p:attrNameLst>
                                          <p:attrName>ppt_h</p:attrName>
                                        </p:attrNameLst>
                                      </p:cBhvr>
                                      <p:tavLst>
                                        <p:tav tm="0">
                                          <p:val>
                                            <p:strVal val="ppt_h"/>
                                          </p:val>
                                        </p:tav>
                                        <p:tav tm="100000">
                                          <p:val>
                                            <p:fltVal val="0"/>
                                          </p:val>
                                        </p:tav>
                                      </p:tavLst>
                                    </p:anim>
                                    <p:anim calcmode="lin" valueType="num">
                                      <p:cBhvr>
                                        <p:cTn id="36" dur="1000"/>
                                        <p:tgtEl>
                                          <p:spTgt spid="7"/>
                                        </p:tgtEl>
                                        <p:attrNameLst>
                                          <p:attrName>style.rotation</p:attrName>
                                        </p:attrNameLst>
                                      </p:cBhvr>
                                      <p:tavLst>
                                        <p:tav tm="0">
                                          <p:val>
                                            <p:fltVal val="0"/>
                                          </p:val>
                                        </p:tav>
                                        <p:tav tm="100000">
                                          <p:val>
                                            <p:fltVal val="90"/>
                                          </p:val>
                                        </p:tav>
                                      </p:tavLst>
                                    </p:anim>
                                    <p:animEffect transition="out" filter="fade">
                                      <p:cBhvr>
                                        <p:cTn id="37" dur="1000"/>
                                        <p:tgtEl>
                                          <p:spTgt spid="7"/>
                                        </p:tgtEl>
                                      </p:cBhvr>
                                    </p:animEffect>
                                    <p:set>
                                      <p:cBhvr>
                                        <p:cTn id="38" dur="1" fill="hold">
                                          <p:stCondLst>
                                            <p:cond delay="999"/>
                                          </p:stCondLst>
                                        </p:cTn>
                                        <p:tgtEl>
                                          <p:spTgt spid="7"/>
                                        </p:tgtEl>
                                        <p:attrNameLst>
                                          <p:attrName>style.visibility</p:attrName>
                                        </p:attrNameLst>
                                      </p:cBhvr>
                                      <p:to>
                                        <p:strVal val="hidden"/>
                                      </p:to>
                                    </p:set>
                                  </p:childTnLst>
                                </p:cTn>
                              </p:par>
                              <p:par>
                                <p:cTn id="39" presetID="31" presetClass="exit" presetSubtype="0" fill="hold" grpId="0" nodeType="withEffect">
                                  <p:stCondLst>
                                    <p:cond delay="0"/>
                                  </p:stCondLst>
                                  <p:childTnLst>
                                    <p:anim calcmode="lin" valueType="num">
                                      <p:cBhvr>
                                        <p:cTn id="40" dur="1000"/>
                                        <p:tgtEl>
                                          <p:spTgt spid="12"/>
                                        </p:tgtEl>
                                        <p:attrNameLst>
                                          <p:attrName>ppt_w</p:attrName>
                                        </p:attrNameLst>
                                      </p:cBhvr>
                                      <p:tavLst>
                                        <p:tav tm="0">
                                          <p:val>
                                            <p:strVal val="ppt_w"/>
                                          </p:val>
                                        </p:tav>
                                        <p:tav tm="100000">
                                          <p:val>
                                            <p:fltVal val="0"/>
                                          </p:val>
                                        </p:tav>
                                      </p:tavLst>
                                    </p:anim>
                                    <p:anim calcmode="lin" valueType="num">
                                      <p:cBhvr>
                                        <p:cTn id="41" dur="1000"/>
                                        <p:tgtEl>
                                          <p:spTgt spid="12"/>
                                        </p:tgtEl>
                                        <p:attrNameLst>
                                          <p:attrName>ppt_h</p:attrName>
                                        </p:attrNameLst>
                                      </p:cBhvr>
                                      <p:tavLst>
                                        <p:tav tm="0">
                                          <p:val>
                                            <p:strVal val="ppt_h"/>
                                          </p:val>
                                        </p:tav>
                                        <p:tav tm="100000">
                                          <p:val>
                                            <p:fltVal val="0"/>
                                          </p:val>
                                        </p:tav>
                                      </p:tavLst>
                                    </p:anim>
                                    <p:anim calcmode="lin" valueType="num">
                                      <p:cBhvr>
                                        <p:cTn id="42" dur="1000"/>
                                        <p:tgtEl>
                                          <p:spTgt spid="12"/>
                                        </p:tgtEl>
                                        <p:attrNameLst>
                                          <p:attrName>style.rotation</p:attrName>
                                        </p:attrNameLst>
                                      </p:cBhvr>
                                      <p:tavLst>
                                        <p:tav tm="0">
                                          <p:val>
                                            <p:fltVal val="0"/>
                                          </p:val>
                                        </p:tav>
                                        <p:tav tm="100000">
                                          <p:val>
                                            <p:fltVal val="90"/>
                                          </p:val>
                                        </p:tav>
                                      </p:tavLst>
                                    </p:anim>
                                    <p:animEffect transition="out" filter="fade">
                                      <p:cBhvr>
                                        <p:cTn id="43" dur="1000"/>
                                        <p:tgtEl>
                                          <p:spTgt spid="12"/>
                                        </p:tgtEl>
                                      </p:cBhvr>
                                    </p:animEffect>
                                    <p:set>
                                      <p:cBhvr>
                                        <p:cTn id="44" dur="1" fill="hold">
                                          <p:stCondLst>
                                            <p:cond delay="999"/>
                                          </p:stCondLst>
                                        </p:cTn>
                                        <p:tgtEl>
                                          <p:spTgt spid="12"/>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31" presetClass="exit" presetSubtype="0" fill="hold" grpId="0" nodeType="clickEffect">
                                  <p:stCondLst>
                                    <p:cond delay="0"/>
                                  </p:stCondLst>
                                  <p:childTnLst>
                                    <p:anim calcmode="lin" valueType="num">
                                      <p:cBhvr>
                                        <p:cTn id="48" dur="1000"/>
                                        <p:tgtEl>
                                          <p:spTgt spid="8"/>
                                        </p:tgtEl>
                                        <p:attrNameLst>
                                          <p:attrName>ppt_w</p:attrName>
                                        </p:attrNameLst>
                                      </p:cBhvr>
                                      <p:tavLst>
                                        <p:tav tm="0">
                                          <p:val>
                                            <p:strVal val="ppt_w"/>
                                          </p:val>
                                        </p:tav>
                                        <p:tav tm="100000">
                                          <p:val>
                                            <p:fltVal val="0"/>
                                          </p:val>
                                        </p:tav>
                                      </p:tavLst>
                                    </p:anim>
                                    <p:anim calcmode="lin" valueType="num">
                                      <p:cBhvr>
                                        <p:cTn id="49" dur="1000"/>
                                        <p:tgtEl>
                                          <p:spTgt spid="8"/>
                                        </p:tgtEl>
                                        <p:attrNameLst>
                                          <p:attrName>ppt_h</p:attrName>
                                        </p:attrNameLst>
                                      </p:cBhvr>
                                      <p:tavLst>
                                        <p:tav tm="0">
                                          <p:val>
                                            <p:strVal val="ppt_h"/>
                                          </p:val>
                                        </p:tav>
                                        <p:tav tm="100000">
                                          <p:val>
                                            <p:fltVal val="0"/>
                                          </p:val>
                                        </p:tav>
                                      </p:tavLst>
                                    </p:anim>
                                    <p:anim calcmode="lin" valueType="num">
                                      <p:cBhvr>
                                        <p:cTn id="50" dur="1000"/>
                                        <p:tgtEl>
                                          <p:spTgt spid="8"/>
                                        </p:tgtEl>
                                        <p:attrNameLst>
                                          <p:attrName>style.rotation</p:attrName>
                                        </p:attrNameLst>
                                      </p:cBhvr>
                                      <p:tavLst>
                                        <p:tav tm="0">
                                          <p:val>
                                            <p:fltVal val="0"/>
                                          </p:val>
                                        </p:tav>
                                        <p:tav tm="100000">
                                          <p:val>
                                            <p:fltVal val="90"/>
                                          </p:val>
                                        </p:tav>
                                      </p:tavLst>
                                    </p:anim>
                                    <p:animEffect transition="out" filter="fade">
                                      <p:cBhvr>
                                        <p:cTn id="51" dur="1000"/>
                                        <p:tgtEl>
                                          <p:spTgt spid="8"/>
                                        </p:tgtEl>
                                      </p:cBhvr>
                                    </p:animEffect>
                                    <p:set>
                                      <p:cBhvr>
                                        <p:cTn id="52" dur="1" fill="hold">
                                          <p:stCondLst>
                                            <p:cond delay="999"/>
                                          </p:stCondLst>
                                        </p:cTn>
                                        <p:tgtEl>
                                          <p:spTgt spid="8"/>
                                        </p:tgtEl>
                                        <p:attrNameLst>
                                          <p:attrName>style.visibility</p:attrName>
                                        </p:attrNameLst>
                                      </p:cBhvr>
                                      <p:to>
                                        <p:strVal val="hidden"/>
                                      </p:to>
                                    </p:set>
                                  </p:childTnLst>
                                </p:cTn>
                              </p:par>
                              <p:par>
                                <p:cTn id="53" presetID="31" presetClass="exit" presetSubtype="0" fill="hold" grpId="0" nodeType="withEffect">
                                  <p:stCondLst>
                                    <p:cond delay="0"/>
                                  </p:stCondLst>
                                  <p:childTnLst>
                                    <p:anim calcmode="lin" valueType="num">
                                      <p:cBhvr>
                                        <p:cTn id="54" dur="1000"/>
                                        <p:tgtEl>
                                          <p:spTgt spid="13"/>
                                        </p:tgtEl>
                                        <p:attrNameLst>
                                          <p:attrName>ppt_w</p:attrName>
                                        </p:attrNameLst>
                                      </p:cBhvr>
                                      <p:tavLst>
                                        <p:tav tm="0">
                                          <p:val>
                                            <p:strVal val="ppt_w"/>
                                          </p:val>
                                        </p:tav>
                                        <p:tav tm="100000">
                                          <p:val>
                                            <p:fltVal val="0"/>
                                          </p:val>
                                        </p:tav>
                                      </p:tavLst>
                                    </p:anim>
                                    <p:anim calcmode="lin" valueType="num">
                                      <p:cBhvr>
                                        <p:cTn id="55" dur="1000"/>
                                        <p:tgtEl>
                                          <p:spTgt spid="13"/>
                                        </p:tgtEl>
                                        <p:attrNameLst>
                                          <p:attrName>ppt_h</p:attrName>
                                        </p:attrNameLst>
                                      </p:cBhvr>
                                      <p:tavLst>
                                        <p:tav tm="0">
                                          <p:val>
                                            <p:strVal val="ppt_h"/>
                                          </p:val>
                                        </p:tav>
                                        <p:tav tm="100000">
                                          <p:val>
                                            <p:fltVal val="0"/>
                                          </p:val>
                                        </p:tav>
                                      </p:tavLst>
                                    </p:anim>
                                    <p:anim calcmode="lin" valueType="num">
                                      <p:cBhvr>
                                        <p:cTn id="56" dur="1000"/>
                                        <p:tgtEl>
                                          <p:spTgt spid="13"/>
                                        </p:tgtEl>
                                        <p:attrNameLst>
                                          <p:attrName>style.rotation</p:attrName>
                                        </p:attrNameLst>
                                      </p:cBhvr>
                                      <p:tavLst>
                                        <p:tav tm="0">
                                          <p:val>
                                            <p:fltVal val="0"/>
                                          </p:val>
                                        </p:tav>
                                        <p:tav tm="100000">
                                          <p:val>
                                            <p:fltVal val="90"/>
                                          </p:val>
                                        </p:tav>
                                      </p:tavLst>
                                    </p:anim>
                                    <p:animEffect transition="out" filter="fade">
                                      <p:cBhvr>
                                        <p:cTn id="57" dur="1000"/>
                                        <p:tgtEl>
                                          <p:spTgt spid="13"/>
                                        </p:tgtEl>
                                      </p:cBhvr>
                                    </p:animEffect>
                                    <p:set>
                                      <p:cBhvr>
                                        <p:cTn id="58" dur="1" fill="hold">
                                          <p:stCondLst>
                                            <p:cond delay="999"/>
                                          </p:stCondLst>
                                        </p:cTn>
                                        <p:tgtEl>
                                          <p:spTgt spid="13"/>
                                        </p:tgtEl>
                                        <p:attrNameLst>
                                          <p:attrName>style.visibility</p:attrName>
                                        </p:attrNameLst>
                                      </p:cBhvr>
                                      <p:to>
                                        <p:strVal val="hidden"/>
                                      </p:to>
                                    </p:set>
                                  </p:childTnLst>
                                </p:cTn>
                              </p:par>
                            </p:childTnLst>
                          </p:cTn>
                        </p:par>
                      </p:childTnLst>
                    </p:cTn>
                  </p:par>
                  <p:par>
                    <p:cTn id="59" fill="hold">
                      <p:stCondLst>
                        <p:cond delay="indefinite"/>
                      </p:stCondLst>
                      <p:childTnLst>
                        <p:par>
                          <p:cTn id="60" fill="hold">
                            <p:stCondLst>
                              <p:cond delay="0"/>
                            </p:stCondLst>
                            <p:childTnLst>
                              <p:par>
                                <p:cTn id="61" presetID="31" presetClass="exit" presetSubtype="0" fill="hold" grpId="0" nodeType="clickEffect">
                                  <p:stCondLst>
                                    <p:cond delay="0"/>
                                  </p:stCondLst>
                                  <p:childTnLst>
                                    <p:anim calcmode="lin" valueType="num">
                                      <p:cBhvr>
                                        <p:cTn id="62" dur="1000"/>
                                        <p:tgtEl>
                                          <p:spTgt spid="9"/>
                                        </p:tgtEl>
                                        <p:attrNameLst>
                                          <p:attrName>ppt_w</p:attrName>
                                        </p:attrNameLst>
                                      </p:cBhvr>
                                      <p:tavLst>
                                        <p:tav tm="0">
                                          <p:val>
                                            <p:strVal val="ppt_w"/>
                                          </p:val>
                                        </p:tav>
                                        <p:tav tm="100000">
                                          <p:val>
                                            <p:fltVal val="0"/>
                                          </p:val>
                                        </p:tav>
                                      </p:tavLst>
                                    </p:anim>
                                    <p:anim calcmode="lin" valueType="num">
                                      <p:cBhvr>
                                        <p:cTn id="63" dur="1000"/>
                                        <p:tgtEl>
                                          <p:spTgt spid="9"/>
                                        </p:tgtEl>
                                        <p:attrNameLst>
                                          <p:attrName>ppt_h</p:attrName>
                                        </p:attrNameLst>
                                      </p:cBhvr>
                                      <p:tavLst>
                                        <p:tav tm="0">
                                          <p:val>
                                            <p:strVal val="ppt_h"/>
                                          </p:val>
                                        </p:tav>
                                        <p:tav tm="100000">
                                          <p:val>
                                            <p:fltVal val="0"/>
                                          </p:val>
                                        </p:tav>
                                      </p:tavLst>
                                    </p:anim>
                                    <p:anim calcmode="lin" valueType="num">
                                      <p:cBhvr>
                                        <p:cTn id="64" dur="1000"/>
                                        <p:tgtEl>
                                          <p:spTgt spid="9"/>
                                        </p:tgtEl>
                                        <p:attrNameLst>
                                          <p:attrName>style.rotation</p:attrName>
                                        </p:attrNameLst>
                                      </p:cBhvr>
                                      <p:tavLst>
                                        <p:tav tm="0">
                                          <p:val>
                                            <p:fltVal val="0"/>
                                          </p:val>
                                        </p:tav>
                                        <p:tav tm="100000">
                                          <p:val>
                                            <p:fltVal val="90"/>
                                          </p:val>
                                        </p:tav>
                                      </p:tavLst>
                                    </p:anim>
                                    <p:animEffect transition="out" filter="fade">
                                      <p:cBhvr>
                                        <p:cTn id="65" dur="1000"/>
                                        <p:tgtEl>
                                          <p:spTgt spid="9"/>
                                        </p:tgtEl>
                                      </p:cBhvr>
                                    </p:animEffect>
                                    <p:set>
                                      <p:cBhvr>
                                        <p:cTn id="66" dur="1" fill="hold">
                                          <p:stCondLst>
                                            <p:cond delay="999"/>
                                          </p:stCondLst>
                                        </p:cTn>
                                        <p:tgtEl>
                                          <p:spTgt spid="9"/>
                                        </p:tgtEl>
                                        <p:attrNameLst>
                                          <p:attrName>style.visibility</p:attrName>
                                        </p:attrNameLst>
                                      </p:cBhvr>
                                      <p:to>
                                        <p:strVal val="hidden"/>
                                      </p:to>
                                    </p:set>
                                  </p:childTnLst>
                                </p:cTn>
                              </p:par>
                              <p:par>
                                <p:cTn id="67" presetID="31" presetClass="exit" presetSubtype="0" fill="hold" grpId="0" nodeType="withEffect">
                                  <p:stCondLst>
                                    <p:cond delay="0"/>
                                  </p:stCondLst>
                                  <p:childTnLst>
                                    <p:anim calcmode="lin" valueType="num">
                                      <p:cBhvr>
                                        <p:cTn id="68" dur="1000"/>
                                        <p:tgtEl>
                                          <p:spTgt spid="14"/>
                                        </p:tgtEl>
                                        <p:attrNameLst>
                                          <p:attrName>ppt_w</p:attrName>
                                        </p:attrNameLst>
                                      </p:cBhvr>
                                      <p:tavLst>
                                        <p:tav tm="0">
                                          <p:val>
                                            <p:strVal val="ppt_w"/>
                                          </p:val>
                                        </p:tav>
                                        <p:tav tm="100000">
                                          <p:val>
                                            <p:fltVal val="0"/>
                                          </p:val>
                                        </p:tav>
                                      </p:tavLst>
                                    </p:anim>
                                    <p:anim calcmode="lin" valueType="num">
                                      <p:cBhvr>
                                        <p:cTn id="69" dur="1000"/>
                                        <p:tgtEl>
                                          <p:spTgt spid="14"/>
                                        </p:tgtEl>
                                        <p:attrNameLst>
                                          <p:attrName>ppt_h</p:attrName>
                                        </p:attrNameLst>
                                      </p:cBhvr>
                                      <p:tavLst>
                                        <p:tav tm="0">
                                          <p:val>
                                            <p:strVal val="ppt_h"/>
                                          </p:val>
                                        </p:tav>
                                        <p:tav tm="100000">
                                          <p:val>
                                            <p:fltVal val="0"/>
                                          </p:val>
                                        </p:tav>
                                      </p:tavLst>
                                    </p:anim>
                                    <p:anim calcmode="lin" valueType="num">
                                      <p:cBhvr>
                                        <p:cTn id="70" dur="1000"/>
                                        <p:tgtEl>
                                          <p:spTgt spid="14"/>
                                        </p:tgtEl>
                                        <p:attrNameLst>
                                          <p:attrName>style.rotation</p:attrName>
                                        </p:attrNameLst>
                                      </p:cBhvr>
                                      <p:tavLst>
                                        <p:tav tm="0">
                                          <p:val>
                                            <p:fltVal val="0"/>
                                          </p:val>
                                        </p:tav>
                                        <p:tav tm="100000">
                                          <p:val>
                                            <p:fltVal val="90"/>
                                          </p:val>
                                        </p:tav>
                                      </p:tavLst>
                                    </p:anim>
                                    <p:animEffect transition="out" filter="fade">
                                      <p:cBhvr>
                                        <p:cTn id="71" dur="1000"/>
                                        <p:tgtEl>
                                          <p:spTgt spid="14"/>
                                        </p:tgtEl>
                                      </p:cBhvr>
                                    </p:animEffect>
                                    <p:set>
                                      <p:cBhvr>
                                        <p:cTn id="72" dur="1" fill="hold">
                                          <p:stCondLst>
                                            <p:cond delay="999"/>
                                          </p:stCondLst>
                                        </p:cTn>
                                        <p:tgtEl>
                                          <p:spTgt spid="14"/>
                                        </p:tgtEl>
                                        <p:attrNameLst>
                                          <p:attrName>style.visibility</p:attrName>
                                        </p:attrNameLst>
                                      </p:cBhvr>
                                      <p:to>
                                        <p:strVal val="hidden"/>
                                      </p:to>
                                    </p:set>
                                  </p:childTnLst>
                                </p:cTn>
                              </p:par>
                            </p:childTnLst>
                          </p:cTn>
                        </p:par>
                      </p:childTnLst>
                    </p:cTn>
                  </p:par>
                  <p:par>
                    <p:cTn id="73" fill="hold">
                      <p:stCondLst>
                        <p:cond delay="indefinite"/>
                      </p:stCondLst>
                      <p:childTnLst>
                        <p:par>
                          <p:cTn id="74" fill="hold">
                            <p:stCondLst>
                              <p:cond delay="0"/>
                            </p:stCondLst>
                            <p:childTnLst>
                              <p:par>
                                <p:cTn id="75" presetID="31" presetClass="exit" presetSubtype="0" fill="hold" grpId="0" nodeType="clickEffect">
                                  <p:stCondLst>
                                    <p:cond delay="0"/>
                                  </p:stCondLst>
                                  <p:childTnLst>
                                    <p:anim calcmode="lin" valueType="num">
                                      <p:cBhvr>
                                        <p:cTn id="76" dur="1000"/>
                                        <p:tgtEl>
                                          <p:spTgt spid="16"/>
                                        </p:tgtEl>
                                        <p:attrNameLst>
                                          <p:attrName>ppt_w</p:attrName>
                                        </p:attrNameLst>
                                      </p:cBhvr>
                                      <p:tavLst>
                                        <p:tav tm="0">
                                          <p:val>
                                            <p:strVal val="ppt_w"/>
                                          </p:val>
                                        </p:tav>
                                        <p:tav tm="100000">
                                          <p:val>
                                            <p:fltVal val="0"/>
                                          </p:val>
                                        </p:tav>
                                      </p:tavLst>
                                    </p:anim>
                                    <p:anim calcmode="lin" valueType="num">
                                      <p:cBhvr>
                                        <p:cTn id="77" dur="1000"/>
                                        <p:tgtEl>
                                          <p:spTgt spid="16"/>
                                        </p:tgtEl>
                                        <p:attrNameLst>
                                          <p:attrName>ppt_h</p:attrName>
                                        </p:attrNameLst>
                                      </p:cBhvr>
                                      <p:tavLst>
                                        <p:tav tm="0">
                                          <p:val>
                                            <p:strVal val="ppt_h"/>
                                          </p:val>
                                        </p:tav>
                                        <p:tav tm="100000">
                                          <p:val>
                                            <p:fltVal val="0"/>
                                          </p:val>
                                        </p:tav>
                                      </p:tavLst>
                                    </p:anim>
                                    <p:anim calcmode="lin" valueType="num">
                                      <p:cBhvr>
                                        <p:cTn id="78" dur="1000"/>
                                        <p:tgtEl>
                                          <p:spTgt spid="16"/>
                                        </p:tgtEl>
                                        <p:attrNameLst>
                                          <p:attrName>style.rotation</p:attrName>
                                        </p:attrNameLst>
                                      </p:cBhvr>
                                      <p:tavLst>
                                        <p:tav tm="0">
                                          <p:val>
                                            <p:fltVal val="0"/>
                                          </p:val>
                                        </p:tav>
                                        <p:tav tm="100000">
                                          <p:val>
                                            <p:fltVal val="90"/>
                                          </p:val>
                                        </p:tav>
                                      </p:tavLst>
                                    </p:anim>
                                    <p:animEffect transition="out" filter="fade">
                                      <p:cBhvr>
                                        <p:cTn id="79" dur="1000"/>
                                        <p:tgtEl>
                                          <p:spTgt spid="16"/>
                                        </p:tgtEl>
                                      </p:cBhvr>
                                    </p:animEffect>
                                    <p:set>
                                      <p:cBhvr>
                                        <p:cTn id="80" dur="1" fill="hold">
                                          <p:stCondLst>
                                            <p:cond delay="999"/>
                                          </p:stCondLst>
                                        </p:cTn>
                                        <p:tgtEl>
                                          <p:spTgt spid="16"/>
                                        </p:tgtEl>
                                        <p:attrNameLst>
                                          <p:attrName>style.visibility</p:attrName>
                                        </p:attrNameLst>
                                      </p:cBhvr>
                                      <p:to>
                                        <p:strVal val="hidden"/>
                                      </p:to>
                                    </p:set>
                                  </p:childTnLst>
                                </p:cTn>
                              </p:par>
                              <p:par>
                                <p:cTn id="81" presetID="31" presetClass="exit" presetSubtype="0" fill="hold" grpId="0" nodeType="withEffect">
                                  <p:stCondLst>
                                    <p:cond delay="0"/>
                                  </p:stCondLst>
                                  <p:childTnLst>
                                    <p:anim calcmode="lin" valueType="num">
                                      <p:cBhvr>
                                        <p:cTn id="82" dur="1000"/>
                                        <p:tgtEl>
                                          <p:spTgt spid="17"/>
                                        </p:tgtEl>
                                        <p:attrNameLst>
                                          <p:attrName>ppt_w</p:attrName>
                                        </p:attrNameLst>
                                      </p:cBhvr>
                                      <p:tavLst>
                                        <p:tav tm="0">
                                          <p:val>
                                            <p:strVal val="ppt_w"/>
                                          </p:val>
                                        </p:tav>
                                        <p:tav tm="100000">
                                          <p:val>
                                            <p:fltVal val="0"/>
                                          </p:val>
                                        </p:tav>
                                      </p:tavLst>
                                    </p:anim>
                                    <p:anim calcmode="lin" valueType="num">
                                      <p:cBhvr>
                                        <p:cTn id="83" dur="1000"/>
                                        <p:tgtEl>
                                          <p:spTgt spid="17"/>
                                        </p:tgtEl>
                                        <p:attrNameLst>
                                          <p:attrName>ppt_h</p:attrName>
                                        </p:attrNameLst>
                                      </p:cBhvr>
                                      <p:tavLst>
                                        <p:tav tm="0">
                                          <p:val>
                                            <p:strVal val="ppt_h"/>
                                          </p:val>
                                        </p:tav>
                                        <p:tav tm="100000">
                                          <p:val>
                                            <p:fltVal val="0"/>
                                          </p:val>
                                        </p:tav>
                                      </p:tavLst>
                                    </p:anim>
                                    <p:anim calcmode="lin" valueType="num">
                                      <p:cBhvr>
                                        <p:cTn id="84" dur="1000"/>
                                        <p:tgtEl>
                                          <p:spTgt spid="17"/>
                                        </p:tgtEl>
                                        <p:attrNameLst>
                                          <p:attrName>style.rotation</p:attrName>
                                        </p:attrNameLst>
                                      </p:cBhvr>
                                      <p:tavLst>
                                        <p:tav tm="0">
                                          <p:val>
                                            <p:fltVal val="0"/>
                                          </p:val>
                                        </p:tav>
                                        <p:tav tm="100000">
                                          <p:val>
                                            <p:fltVal val="90"/>
                                          </p:val>
                                        </p:tav>
                                      </p:tavLst>
                                    </p:anim>
                                    <p:animEffect transition="out" filter="fade">
                                      <p:cBhvr>
                                        <p:cTn id="85" dur="1000"/>
                                        <p:tgtEl>
                                          <p:spTgt spid="17"/>
                                        </p:tgtEl>
                                      </p:cBhvr>
                                    </p:animEffect>
                                    <p:set>
                                      <p:cBhvr>
                                        <p:cTn id="86" dur="1" fill="hold">
                                          <p:stCondLst>
                                            <p:cond delay="999"/>
                                          </p:stCondLst>
                                        </p:cTn>
                                        <p:tgtEl>
                                          <p:spTgt spid="1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87" fill="hold" display="0">
                  <p:stCondLst>
                    <p:cond delay="indefinite"/>
                  </p:stCondLst>
                </p:cTn>
                <p:tgtEl>
                  <p:spTgt spid="4"/>
                </p:tgtEl>
              </p:cMediaNode>
            </p:video>
          </p:childTnLst>
        </p:cTn>
      </p:par>
    </p:tnLst>
    <p:bldLst>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6" grpId="0" animBg="1"/>
      <p:bldP spid="1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0340EC4-31EF-EC00-CC41-561908F37EE7}"/>
              </a:ext>
            </a:extLst>
          </p:cNvPr>
          <p:cNvSpPr>
            <a:spLocks noGrp="1"/>
          </p:cNvSpPr>
          <p:nvPr>
            <p:ph type="title"/>
          </p:nvPr>
        </p:nvSpPr>
        <p:spPr>
          <a:xfrm>
            <a:off x="838200" y="184805"/>
            <a:ext cx="6999514" cy="1505883"/>
          </a:xfrm>
        </p:spPr>
        <p:txBody>
          <a:bodyPr vert="horz" lIns="91440" tIns="45720" rIns="91440" bIns="45720" rtlCol="0" anchor="ctr">
            <a:normAutofit/>
          </a:bodyPr>
          <a:lstStyle/>
          <a:p>
            <a:r>
              <a:rPr lang="en-US" sz="4000" kern="1200" dirty="0">
                <a:solidFill>
                  <a:schemeClr val="tx1"/>
                </a:solidFill>
                <a:latin typeface="+mj-lt"/>
                <a:ea typeface="+mj-ea"/>
                <a:cs typeface="+mj-cs"/>
              </a:rPr>
              <a:t>Transcription</a:t>
            </a:r>
          </a:p>
        </p:txBody>
      </p:sp>
      <p:pic>
        <p:nvPicPr>
          <p:cNvPr id="7" name="Espace réservé du contenu 4">
            <a:extLst>
              <a:ext uri="{FF2B5EF4-FFF2-40B4-BE49-F238E27FC236}">
                <a16:creationId xmlns:a16="http://schemas.microsoft.com/office/drawing/2014/main" id="{C31BEE75-1B4D-29EC-BC20-3370BC8ACA00}"/>
              </a:ext>
            </a:extLst>
          </p:cNvPr>
          <p:cNvPicPr>
            <a:picLocks noGrp="1" noChangeAspect="1"/>
          </p:cNvPicPr>
          <p:nvPr>
            <p:ph idx="1"/>
          </p:nvPr>
        </p:nvPicPr>
        <p:blipFill rotWithShape="1">
          <a:blip r:embed="rId3"/>
          <a:srcRect t="50570"/>
          <a:stretch/>
        </p:blipFill>
        <p:spPr>
          <a:xfrm>
            <a:off x="6095999" y="1690688"/>
            <a:ext cx="5662780" cy="4724180"/>
          </a:xfrm>
          <a:prstGeom prst="rect">
            <a:avLst/>
          </a:prstGeom>
        </p:spPr>
      </p:pic>
      <p:pic>
        <p:nvPicPr>
          <p:cNvPr id="5" name="Espace réservé du contenu 4">
            <a:extLst>
              <a:ext uri="{FF2B5EF4-FFF2-40B4-BE49-F238E27FC236}">
                <a16:creationId xmlns:a16="http://schemas.microsoft.com/office/drawing/2014/main" id="{5A83F456-62F2-E828-B181-77838533F960}"/>
              </a:ext>
            </a:extLst>
          </p:cNvPr>
          <p:cNvPicPr>
            <a:picLocks noChangeAspect="1"/>
          </p:cNvPicPr>
          <p:nvPr/>
        </p:nvPicPr>
        <p:blipFill rotWithShape="1">
          <a:blip r:embed="rId3"/>
          <a:srcRect b="49614"/>
          <a:stretch/>
        </p:blipFill>
        <p:spPr>
          <a:xfrm>
            <a:off x="433221" y="1606260"/>
            <a:ext cx="5455920" cy="4639753"/>
          </a:xfrm>
          <a:prstGeom prst="rect">
            <a:avLst/>
          </a:prstGeom>
        </p:spPr>
      </p:pic>
      <p:graphicFrame>
        <p:nvGraphicFramePr>
          <p:cNvPr id="6" name="Diagramme 15">
            <a:extLst>
              <a:ext uri="{FF2B5EF4-FFF2-40B4-BE49-F238E27FC236}">
                <a16:creationId xmlns:a16="http://schemas.microsoft.com/office/drawing/2014/main" id="{76BE31C0-001C-CD8B-665E-B5F9F40286C1}"/>
              </a:ext>
            </a:extLst>
          </p:cNvPr>
          <p:cNvGraphicFramePr/>
          <p:nvPr>
            <p:extLst>
              <p:ext uri="{D42A27DB-BD31-4B8C-83A1-F6EECF244321}">
                <p14:modId xmlns:p14="http://schemas.microsoft.com/office/powerpoint/2010/main" val="923443940"/>
              </p:ext>
            </p:extLst>
          </p:nvPr>
        </p:nvGraphicFramePr>
        <p:xfrm>
          <a:off x="-1" y="9098"/>
          <a:ext cx="12192001" cy="36512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2099115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8ADDD-7BA7-4185-B18A-9A50BFC56E49}"/>
              </a:ext>
            </a:extLst>
          </p:cNvPr>
          <p:cNvSpPr>
            <a:spLocks noGrp="1"/>
          </p:cNvSpPr>
          <p:nvPr>
            <p:ph type="title"/>
          </p:nvPr>
        </p:nvSpPr>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US" sz="3200" dirty="0"/>
              <a:t>À la fin de la </a:t>
            </a:r>
            <a:r>
              <a:rPr lang="fr-FR" sz="3200" dirty="0"/>
              <a:t>leçon</a:t>
            </a:r>
            <a:r>
              <a:rPr lang="en-US" sz="3200" dirty="0"/>
              <a:t>…</a:t>
            </a:r>
          </a:p>
        </p:txBody>
      </p:sp>
      <p:sp>
        <p:nvSpPr>
          <p:cNvPr id="3" name="Content Placeholder 2">
            <a:extLst>
              <a:ext uri="{FF2B5EF4-FFF2-40B4-BE49-F238E27FC236}">
                <a16:creationId xmlns:a16="http://schemas.microsoft.com/office/drawing/2014/main" id="{F97CE76F-8F62-4388-9B99-22EBA2DC4E66}"/>
              </a:ext>
            </a:extLst>
          </p:cNvPr>
          <p:cNvSpPr>
            <a:spLocks noGrp="1"/>
          </p:cNvSpPr>
          <p:nvPr>
            <p:ph idx="1"/>
          </p:nvPr>
        </p:nvSpPr>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0" indent="0">
              <a:buNone/>
            </a:pPr>
            <a:br>
              <a:rPr lang="en-US" dirty="0"/>
            </a:br>
            <a:endParaRPr lang="en-US" dirty="0"/>
          </a:p>
        </p:txBody>
      </p:sp>
      <p:sp>
        <p:nvSpPr>
          <p:cNvPr id="4" name="Organigramme : Alternative 3">
            <a:extLst>
              <a:ext uri="{FF2B5EF4-FFF2-40B4-BE49-F238E27FC236}">
                <a16:creationId xmlns:a16="http://schemas.microsoft.com/office/drawing/2014/main" id="{4EE4A591-949D-7DD8-D6D2-65779FC001FF}"/>
              </a:ext>
            </a:extLst>
          </p:cNvPr>
          <p:cNvSpPr/>
          <p:nvPr/>
        </p:nvSpPr>
        <p:spPr>
          <a:xfrm>
            <a:off x="609601" y="1690024"/>
            <a:ext cx="10972800" cy="1415083"/>
          </a:xfrm>
          <a:prstGeom prst="flowChartAlternateProcess">
            <a:avLst/>
          </a:prstGeom>
          <a:gradFill>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380990" indent="-380990" algn="ctr">
              <a:buFont typeface="Arial" panose="020B0604020202020204" pitchFamily="34" charset="0"/>
              <a:buChar char="•"/>
            </a:pPr>
            <a:r>
              <a:rPr lang="fr-FR" sz="3200" dirty="0">
                <a:solidFill>
                  <a:schemeClr val="tx2"/>
                </a:solidFill>
              </a:rPr>
              <a:t>Présenter une recette de cuisine</a:t>
            </a:r>
          </a:p>
        </p:txBody>
      </p:sp>
      <p:graphicFrame>
        <p:nvGraphicFramePr>
          <p:cNvPr id="8" name="Espace réservé du contenu 2" descr="Liste trapézoïdale avec 4 groupes organisés de gauche à droite avec descriptions des tâches sous chaque groupe">
            <a:extLst>
              <a:ext uri="{FF2B5EF4-FFF2-40B4-BE49-F238E27FC236}">
                <a16:creationId xmlns:a16="http://schemas.microsoft.com/office/drawing/2014/main" id="{B539FF98-DADE-0F01-20BF-AA78D72023B7}"/>
              </a:ext>
            </a:extLst>
          </p:cNvPr>
          <p:cNvGraphicFramePr>
            <a:graphicFrameLocks/>
          </p:cNvGraphicFramePr>
          <p:nvPr>
            <p:extLst>
              <p:ext uri="{D42A27DB-BD31-4B8C-83A1-F6EECF244321}">
                <p14:modId xmlns:p14="http://schemas.microsoft.com/office/powerpoint/2010/main" val="2340993705"/>
              </p:ext>
            </p:extLst>
          </p:nvPr>
        </p:nvGraphicFramePr>
        <p:xfrm>
          <a:off x="632372" y="3257438"/>
          <a:ext cx="10944000" cy="30544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Image 8">
            <a:extLst>
              <a:ext uri="{FF2B5EF4-FFF2-40B4-BE49-F238E27FC236}">
                <a16:creationId xmlns:a16="http://schemas.microsoft.com/office/drawing/2014/main" id="{39E876BB-DC9B-9AE5-D659-F69CA47E9561}"/>
              </a:ext>
            </a:extLst>
          </p:cNvPr>
          <p:cNvPicPr>
            <a:picLocks noChangeAspect="1"/>
          </p:cNvPicPr>
          <p:nvPr/>
        </p:nvPicPr>
        <p:blipFill>
          <a:blip r:embed="rId8"/>
          <a:stretch>
            <a:fillRect/>
          </a:stretch>
        </p:blipFill>
        <p:spPr>
          <a:xfrm>
            <a:off x="947236" y="1735076"/>
            <a:ext cx="1723285" cy="1324979"/>
          </a:xfrm>
          <a:prstGeom prst="rect">
            <a:avLst/>
          </a:prstGeom>
        </p:spPr>
      </p:pic>
      <p:pic>
        <p:nvPicPr>
          <p:cNvPr id="10" name="Image 9" descr="Une image contenant texte, chat, orange, mammifère&#10;&#10;Description générée automatiquement">
            <a:extLst>
              <a:ext uri="{FF2B5EF4-FFF2-40B4-BE49-F238E27FC236}">
                <a16:creationId xmlns:a16="http://schemas.microsoft.com/office/drawing/2014/main" id="{F733B9EB-5460-2E42-441E-0BE7F2E41DB6}"/>
              </a:ext>
            </a:extLst>
          </p:cNvPr>
          <p:cNvPicPr>
            <a:picLocks noChangeAspect="1"/>
          </p:cNvPicPr>
          <p:nvPr/>
        </p:nvPicPr>
        <p:blipFill>
          <a:blip r:embed="rId9" cstate="print">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9466766" y="1756342"/>
            <a:ext cx="1714500" cy="1282447"/>
          </a:xfrm>
          <a:prstGeom prst="rect">
            <a:avLst/>
          </a:prstGeom>
        </p:spPr>
      </p:pic>
      <p:sp>
        <p:nvSpPr>
          <p:cNvPr id="6" name="Espace réservé du numéro de diapositive 5">
            <a:extLst>
              <a:ext uri="{FF2B5EF4-FFF2-40B4-BE49-F238E27FC236}">
                <a16:creationId xmlns:a16="http://schemas.microsoft.com/office/drawing/2014/main" id="{CE2F6C59-C41F-F5AC-68F6-6F59EC56237E}"/>
              </a:ext>
            </a:extLst>
          </p:cNvPr>
          <p:cNvSpPr>
            <a:spLocks noGrp="1"/>
          </p:cNvSpPr>
          <p:nvPr>
            <p:ph type="sldNum" sz="quarter" idx="12"/>
          </p:nvPr>
        </p:nvSpPr>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fld id="{8A0576F8-4F0C-FD4F-B2E1-A427388F89CF}" type="slidenum">
              <a:rPr lang="en-US" smtClean="0"/>
              <a:t>15</a:t>
            </a:fld>
            <a:endParaRPr lang="en-US"/>
          </a:p>
        </p:txBody>
      </p:sp>
      <p:sp>
        <p:nvSpPr>
          <p:cNvPr id="7" name="Rectangle 6">
            <a:extLst>
              <a:ext uri="{FF2B5EF4-FFF2-40B4-BE49-F238E27FC236}">
                <a16:creationId xmlns:a16="http://schemas.microsoft.com/office/drawing/2014/main" id="{7476CFC3-AAA2-A6DD-FF68-2C4FDEF246A7}"/>
              </a:ext>
            </a:extLst>
          </p:cNvPr>
          <p:cNvSpPr/>
          <p:nvPr/>
        </p:nvSpPr>
        <p:spPr>
          <a:xfrm>
            <a:off x="947236" y="4926658"/>
            <a:ext cx="3096814" cy="317800"/>
          </a:xfrm>
          <a:prstGeom prst="rect">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1" name="ZoneTexte 6">
            <a:extLst>
              <a:ext uri="{FF2B5EF4-FFF2-40B4-BE49-F238E27FC236}">
                <a16:creationId xmlns:a16="http://schemas.microsoft.com/office/drawing/2014/main" id="{B43087C0-4374-2EAB-9037-230A7E2031DB}"/>
              </a:ext>
            </a:extLst>
          </p:cNvPr>
          <p:cNvSpPr txBox="1"/>
          <p:nvPr/>
        </p:nvSpPr>
        <p:spPr>
          <a:xfrm>
            <a:off x="120869" y="6260821"/>
            <a:ext cx="4123471" cy="400110"/>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fr-FR" sz="2000" dirty="0" err="1"/>
              <a:t>What</a:t>
            </a:r>
            <a:r>
              <a:rPr lang="fr-FR" sz="2000" dirty="0"/>
              <a:t> LO are </a:t>
            </a:r>
            <a:r>
              <a:rPr lang="fr-FR" sz="2000" dirty="0" err="1"/>
              <a:t>we</a:t>
            </a:r>
            <a:r>
              <a:rPr lang="fr-FR" sz="2000" dirty="0"/>
              <a:t> </a:t>
            </a:r>
            <a:r>
              <a:rPr lang="fr-FR" sz="2000" dirty="0" err="1"/>
              <a:t>going</a:t>
            </a:r>
            <a:r>
              <a:rPr lang="fr-FR" sz="2000" dirty="0"/>
              <a:t> to </a:t>
            </a:r>
            <a:r>
              <a:rPr lang="fr-FR" sz="2000" dirty="0" err="1"/>
              <a:t>study</a:t>
            </a:r>
            <a:r>
              <a:rPr lang="fr-FR" sz="2000" dirty="0"/>
              <a:t> ?</a:t>
            </a:r>
          </a:p>
        </p:txBody>
      </p:sp>
    </p:spTree>
    <p:extLst>
      <p:ext uri="{BB962C8B-B14F-4D97-AF65-F5344CB8AC3E}">
        <p14:creationId xmlns:p14="http://schemas.microsoft.com/office/powerpoint/2010/main" val="36595250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anim calcmode="lin" valueType="num">
                                      <p:cBhvr>
                                        <p:cTn id="12" dur="1000" fill="hold"/>
                                        <p:tgtEl>
                                          <p:spTgt spid="4"/>
                                        </p:tgtEl>
                                        <p:attrNameLst>
                                          <p:attrName>ppt_x</p:attrName>
                                        </p:attrNameLst>
                                      </p:cBhvr>
                                      <p:tavLst>
                                        <p:tav tm="0">
                                          <p:val>
                                            <p:strVal val="#ppt_x"/>
                                          </p:val>
                                        </p:tav>
                                        <p:tav tm="100000">
                                          <p:val>
                                            <p:strVal val="#ppt_x"/>
                                          </p:val>
                                        </p:tav>
                                      </p:tavLst>
                                    </p:anim>
                                    <p:anim calcmode="lin" valueType="num">
                                      <p:cBhvr>
                                        <p:cTn id="1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additive="base">
                                        <p:cTn id="18" dur="1000" fill="hold"/>
                                        <p:tgtEl>
                                          <p:spTgt spid="8"/>
                                        </p:tgtEl>
                                        <p:attrNameLst>
                                          <p:attrName>ppt_x</p:attrName>
                                        </p:attrNameLst>
                                      </p:cBhvr>
                                      <p:tavLst>
                                        <p:tav tm="0">
                                          <p:val>
                                            <p:strVal val="#ppt_x"/>
                                          </p:val>
                                        </p:tav>
                                        <p:tav tm="100000">
                                          <p:val>
                                            <p:strVal val="#ppt_x"/>
                                          </p:val>
                                        </p:tav>
                                      </p:tavLst>
                                    </p:anim>
                                    <p:anim calcmode="lin" valueType="num">
                                      <p:cBhvr additive="base">
                                        <p:cTn id="19"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randombar(horizontal)">
                                      <p:cBhvr>
                                        <p:cTn id="2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Graphic spid="8" grpId="0">
        <p:bldAsOne/>
      </p:bldGraphic>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66" name="Rectangle 2065">
            <a:extLst>
              <a:ext uri="{FF2B5EF4-FFF2-40B4-BE49-F238E27FC236}">
                <a16:creationId xmlns:a16="http://schemas.microsoft.com/office/drawing/2014/main" id="{3AFE8227-C443-417B-BA91-520EB1EF45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B8B82767-2731-8E2A-43E9-FE3CB22C65CE}"/>
              </a:ext>
            </a:extLst>
          </p:cNvPr>
          <p:cNvSpPr>
            <a:spLocks noGrp="1"/>
          </p:cNvSpPr>
          <p:nvPr>
            <p:ph type="title"/>
          </p:nvPr>
        </p:nvSpPr>
        <p:spPr>
          <a:xfrm>
            <a:off x="1377803" y="498955"/>
            <a:ext cx="9370700" cy="625635"/>
          </a:xfrm>
          <a:ln>
            <a:noFill/>
          </a:ln>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a:bodyPr>
          <a:lstStyle/>
          <a:p>
            <a:r>
              <a:rPr lang="en-US" sz="3700" b="1" dirty="0"/>
              <a:t>III. </a:t>
            </a:r>
            <a:r>
              <a:rPr lang="en-US" sz="3700" b="1" dirty="0" err="1"/>
              <a:t>Vocabulaire</a:t>
            </a:r>
            <a:r>
              <a:rPr lang="en-US" sz="3700" b="1" dirty="0"/>
              <a:t> : </a:t>
            </a:r>
            <a:r>
              <a:rPr lang="en-US" sz="3700" dirty="0"/>
              <a:t>les aliments</a:t>
            </a:r>
          </a:p>
        </p:txBody>
      </p:sp>
      <p:pic>
        <p:nvPicPr>
          <p:cNvPr id="2050" name="Picture 2">
            <a:extLst>
              <a:ext uri="{FF2B5EF4-FFF2-40B4-BE49-F238E27FC236}">
                <a16:creationId xmlns:a16="http://schemas.microsoft.com/office/drawing/2014/main" id="{A0ED463C-5181-5514-1FF2-36AE4B0AFD8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21" r="321" b="4207"/>
          <a:stretch/>
        </p:blipFill>
        <p:spPr bwMode="auto">
          <a:xfrm>
            <a:off x="5648175" y="1504300"/>
            <a:ext cx="5744894" cy="4154073"/>
          </a:xfrm>
          <a:prstGeom prst="rect">
            <a:avLst/>
          </a:prstGeom>
          <a:noFill/>
          <a:extLst>
            <a:ext uri="{909E8E84-426E-40DD-AFC4-6F175D3DCCD1}">
              <a14:hiddenFill xmlns:a14="http://schemas.microsoft.com/office/drawing/2010/main">
                <a:solidFill>
                  <a:srgbClr val="FFFFFF"/>
                </a:solidFill>
              </a14:hiddenFill>
            </a:ext>
          </a:extLst>
        </p:spPr>
      </p:pic>
      <p:sp>
        <p:nvSpPr>
          <p:cNvPr id="2068" name="Rectangle 2067">
            <a:extLst>
              <a:ext uri="{FF2B5EF4-FFF2-40B4-BE49-F238E27FC236}">
                <a16:creationId xmlns:a16="http://schemas.microsoft.com/office/drawing/2014/main" id="{907741FC-B544-4A6E-B831-6789D04233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6408741"/>
            <a:ext cx="12191998" cy="457202"/>
          </a:xfrm>
          <a:prstGeom prst="rect">
            <a:avLst/>
          </a:prstGeom>
          <a:gradFill>
            <a:gsLst>
              <a:gs pos="3400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0" name="Rectangle 2069">
            <a:extLst>
              <a:ext uri="{FF2B5EF4-FFF2-40B4-BE49-F238E27FC236}">
                <a16:creationId xmlns:a16="http://schemas.microsoft.com/office/drawing/2014/main" id="{3F0BE7ED-7814-4273-B18A-F26CC03803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 y="6408742"/>
            <a:ext cx="8115300" cy="449258"/>
          </a:xfrm>
          <a:prstGeom prst="rect">
            <a:avLst/>
          </a:prstGeom>
          <a:gradFill>
            <a:gsLst>
              <a:gs pos="28000">
                <a:schemeClr val="accent1">
                  <a:lumMod val="75000"/>
                  <a:alpha val="59000"/>
                </a:schemeClr>
              </a:gs>
              <a:gs pos="100000">
                <a:srgbClr val="000000">
                  <a:alpha val="7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Tableau 4">
            <a:extLst>
              <a:ext uri="{FF2B5EF4-FFF2-40B4-BE49-F238E27FC236}">
                <a16:creationId xmlns:a16="http://schemas.microsoft.com/office/drawing/2014/main" id="{5A49B636-CC5D-1822-F323-3ADCBA14D8F8}"/>
              </a:ext>
            </a:extLst>
          </p:cNvPr>
          <p:cNvGraphicFramePr>
            <a:graphicFrameLocks/>
          </p:cNvGraphicFramePr>
          <p:nvPr>
            <p:extLst>
              <p:ext uri="{D42A27DB-BD31-4B8C-83A1-F6EECF244321}">
                <p14:modId xmlns:p14="http://schemas.microsoft.com/office/powerpoint/2010/main" val="4182785628"/>
              </p:ext>
            </p:extLst>
          </p:nvPr>
        </p:nvGraphicFramePr>
        <p:xfrm>
          <a:off x="1377803" y="1527407"/>
          <a:ext cx="3258031" cy="3108960"/>
        </p:xfrm>
        <a:graphic>
          <a:graphicData uri="http://schemas.openxmlformats.org/drawingml/2006/table">
            <a:tbl>
              <a:tblPr firstRow="1" bandRow="1">
                <a:tableStyleId>{5C22544A-7EE6-4342-B048-85BDC9FD1C3A}</a:tableStyleId>
              </a:tblPr>
              <a:tblGrid>
                <a:gridCol w="3258031">
                  <a:extLst>
                    <a:ext uri="{9D8B030D-6E8A-4147-A177-3AD203B41FA5}">
                      <a16:colId xmlns:a16="http://schemas.microsoft.com/office/drawing/2014/main" val="3158221784"/>
                    </a:ext>
                  </a:extLst>
                </a:gridCol>
              </a:tblGrid>
              <a:tr h="490497">
                <a:tc>
                  <a:txBody>
                    <a:bodyPr/>
                    <a:lstStyle/>
                    <a:p>
                      <a:r>
                        <a:rPr lang="fr-FR" sz="2800" dirty="0"/>
                        <a:t>Les aliments</a:t>
                      </a:r>
                    </a:p>
                  </a:txBody>
                  <a:tcPr/>
                </a:tc>
                <a:extLst>
                  <a:ext uri="{0D108BD9-81ED-4DB2-BD59-A6C34878D82A}">
                    <a16:rowId xmlns:a16="http://schemas.microsoft.com/office/drawing/2014/main" val="3556752360"/>
                  </a:ext>
                </a:extLst>
              </a:tr>
              <a:tr h="490497">
                <a:tc>
                  <a:txBody>
                    <a:bodyPr/>
                    <a:lstStyle/>
                    <a:p>
                      <a:r>
                        <a:rPr lang="fr-FR" sz="2800" dirty="0"/>
                        <a:t>Œuf</a:t>
                      </a:r>
                    </a:p>
                  </a:txBody>
                  <a:tcPr/>
                </a:tc>
                <a:extLst>
                  <a:ext uri="{0D108BD9-81ED-4DB2-BD59-A6C34878D82A}">
                    <a16:rowId xmlns:a16="http://schemas.microsoft.com/office/drawing/2014/main" val="2650425626"/>
                  </a:ext>
                </a:extLst>
              </a:tr>
              <a:tr h="490497">
                <a:tc>
                  <a:txBody>
                    <a:bodyPr/>
                    <a:lstStyle/>
                    <a:p>
                      <a:r>
                        <a:rPr lang="fr-FR" sz="2800" dirty="0"/>
                        <a:t>Sucre</a:t>
                      </a:r>
                    </a:p>
                  </a:txBody>
                  <a:tcPr/>
                </a:tc>
                <a:extLst>
                  <a:ext uri="{0D108BD9-81ED-4DB2-BD59-A6C34878D82A}">
                    <a16:rowId xmlns:a16="http://schemas.microsoft.com/office/drawing/2014/main" val="4230928320"/>
                  </a:ext>
                </a:extLst>
              </a:tr>
              <a:tr h="490497">
                <a:tc>
                  <a:txBody>
                    <a:bodyPr/>
                    <a:lstStyle/>
                    <a:p>
                      <a:r>
                        <a:rPr lang="fr-FR" sz="2800" dirty="0"/>
                        <a:t>Lait D’amande</a:t>
                      </a:r>
                    </a:p>
                  </a:txBody>
                  <a:tcPr/>
                </a:tc>
                <a:extLst>
                  <a:ext uri="{0D108BD9-81ED-4DB2-BD59-A6C34878D82A}">
                    <a16:rowId xmlns:a16="http://schemas.microsoft.com/office/drawing/2014/main" val="2658297770"/>
                  </a:ext>
                </a:extLst>
              </a:tr>
              <a:tr h="490497">
                <a:tc>
                  <a:txBody>
                    <a:bodyPr/>
                    <a:lstStyle/>
                    <a:p>
                      <a:r>
                        <a:rPr lang="fr-FR" sz="2800" dirty="0"/>
                        <a:t>Amande En Poudre</a:t>
                      </a:r>
                    </a:p>
                  </a:txBody>
                  <a:tcPr/>
                </a:tc>
                <a:extLst>
                  <a:ext uri="{0D108BD9-81ED-4DB2-BD59-A6C34878D82A}">
                    <a16:rowId xmlns:a16="http://schemas.microsoft.com/office/drawing/2014/main" val="469557154"/>
                  </a:ext>
                </a:extLst>
              </a:tr>
              <a:tr h="490497">
                <a:tc>
                  <a:txBody>
                    <a:bodyPr/>
                    <a:lstStyle/>
                    <a:p>
                      <a:r>
                        <a:rPr lang="fr-FR" sz="2800" dirty="0"/>
                        <a:t>Chocolat Au Lait</a:t>
                      </a:r>
                    </a:p>
                  </a:txBody>
                  <a:tcPr/>
                </a:tc>
                <a:extLst>
                  <a:ext uri="{0D108BD9-81ED-4DB2-BD59-A6C34878D82A}">
                    <a16:rowId xmlns:a16="http://schemas.microsoft.com/office/drawing/2014/main" val="1974492043"/>
                  </a:ext>
                </a:extLst>
              </a:tr>
            </a:tbl>
          </a:graphicData>
        </a:graphic>
      </p:graphicFrame>
      <p:sp>
        <p:nvSpPr>
          <p:cNvPr id="3" name="ZoneTexte 2">
            <a:extLst>
              <a:ext uri="{FF2B5EF4-FFF2-40B4-BE49-F238E27FC236}">
                <a16:creationId xmlns:a16="http://schemas.microsoft.com/office/drawing/2014/main" id="{A4FE8E54-AA15-1E64-CA2A-07FD28E70DA4}"/>
              </a:ext>
            </a:extLst>
          </p:cNvPr>
          <p:cNvSpPr txBox="1"/>
          <p:nvPr/>
        </p:nvSpPr>
        <p:spPr>
          <a:xfrm>
            <a:off x="1377803" y="4985221"/>
            <a:ext cx="3258031" cy="707886"/>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fr-FR" sz="2000" dirty="0"/>
              <a:t>Est-ce que vous connaissez d’autres aliments ?</a:t>
            </a:r>
          </a:p>
        </p:txBody>
      </p:sp>
      <p:graphicFrame>
        <p:nvGraphicFramePr>
          <p:cNvPr id="6" name="Diagramme 15">
            <a:extLst>
              <a:ext uri="{FF2B5EF4-FFF2-40B4-BE49-F238E27FC236}">
                <a16:creationId xmlns:a16="http://schemas.microsoft.com/office/drawing/2014/main" id="{888527B9-F1B1-1EAD-7C9E-4185D6CDBDAB}"/>
              </a:ext>
            </a:extLst>
          </p:cNvPr>
          <p:cNvGraphicFramePr/>
          <p:nvPr>
            <p:extLst>
              <p:ext uri="{D42A27DB-BD31-4B8C-83A1-F6EECF244321}">
                <p14:modId xmlns:p14="http://schemas.microsoft.com/office/powerpoint/2010/main" val="4171577486"/>
              </p:ext>
            </p:extLst>
          </p:nvPr>
        </p:nvGraphicFramePr>
        <p:xfrm>
          <a:off x="-1" y="9098"/>
          <a:ext cx="12192001" cy="3651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473047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804C5B9-C60B-A687-3AAA-DE7F643C9A4D}"/>
              </a:ext>
            </a:extLst>
          </p:cNvPr>
          <p:cNvSpPr txBox="1"/>
          <p:nvPr/>
        </p:nvSpPr>
        <p:spPr>
          <a:xfrm>
            <a:off x="273153" y="649094"/>
            <a:ext cx="4368601" cy="1542329"/>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vert="horz" lIns="121920" tIns="60960" rIns="121920" bIns="60960" rtlCol="0" anchor="b">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defTabSz="1219140">
              <a:lnSpc>
                <a:spcPct val="90000"/>
              </a:lnSpc>
              <a:spcBef>
                <a:spcPct val="0"/>
              </a:spcBef>
              <a:spcAft>
                <a:spcPts val="800"/>
              </a:spcAft>
            </a:pPr>
            <a:r>
              <a:rPr lang="en-US" sz="3067" dirty="0" err="1">
                <a:latin typeface="+mj-lt"/>
                <a:ea typeface="+mj-ea"/>
                <a:cs typeface="+mj-cs"/>
              </a:rPr>
              <a:t>Passons</a:t>
            </a:r>
            <a:r>
              <a:rPr lang="en-US" sz="3067" dirty="0">
                <a:latin typeface="+mj-lt"/>
                <a:ea typeface="+mj-ea"/>
                <a:cs typeface="+mj-cs"/>
              </a:rPr>
              <a:t> au point de </a:t>
            </a:r>
            <a:r>
              <a:rPr lang="en-US" sz="3067" dirty="0" err="1">
                <a:latin typeface="+mj-lt"/>
                <a:ea typeface="+mj-ea"/>
                <a:cs typeface="+mj-cs"/>
              </a:rPr>
              <a:t>vocabulaire</a:t>
            </a:r>
            <a:r>
              <a:rPr lang="en-US" sz="3067" dirty="0">
                <a:latin typeface="+mj-lt"/>
                <a:ea typeface="+mj-ea"/>
                <a:cs typeface="+mj-cs"/>
              </a:rPr>
              <a:t> : </a:t>
            </a:r>
          </a:p>
          <a:p>
            <a:pPr defTabSz="1219140">
              <a:lnSpc>
                <a:spcPct val="90000"/>
              </a:lnSpc>
              <a:spcBef>
                <a:spcPct val="0"/>
              </a:spcBef>
              <a:spcAft>
                <a:spcPts val="800"/>
              </a:spcAft>
            </a:pPr>
            <a:r>
              <a:rPr lang="en-US" sz="3067" b="1" dirty="0">
                <a:latin typeface="+mj-lt"/>
                <a:ea typeface="+mj-ea"/>
                <a:cs typeface="+mj-cs"/>
              </a:rPr>
              <a:t>Les aliments</a:t>
            </a:r>
          </a:p>
        </p:txBody>
      </p:sp>
      <p:pic>
        <p:nvPicPr>
          <p:cNvPr id="2050" name="Picture 2">
            <a:extLst>
              <a:ext uri="{FF2B5EF4-FFF2-40B4-BE49-F238E27FC236}">
                <a16:creationId xmlns:a16="http://schemas.microsoft.com/office/drawing/2014/main" id="{C482C33D-A0F8-0F39-48D5-0919473381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5101" r="5101"/>
          <a:stretch/>
        </p:blipFill>
        <p:spPr bwMode="auto">
          <a:xfrm>
            <a:off x="3937379" y="282943"/>
            <a:ext cx="8254622" cy="656596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
        <p:nvSpPr>
          <p:cNvPr id="4" name="Espace réservé du numéro de diapositive 3">
            <a:extLst>
              <a:ext uri="{FF2B5EF4-FFF2-40B4-BE49-F238E27FC236}">
                <a16:creationId xmlns:a16="http://schemas.microsoft.com/office/drawing/2014/main" id="{0038172D-984E-A6D6-7A88-77451E5A8107}"/>
              </a:ext>
            </a:extLst>
          </p:cNvPr>
          <p:cNvSpPr>
            <a:spLocks noGrp="1"/>
          </p:cNvSpPr>
          <p:nvPr>
            <p:ph type="sldNum" sz="quarter" idx="12"/>
          </p:nvPr>
        </p:nvSpPr>
        <p:spPr>
          <a:xfrm>
            <a:off x="10439400" y="6356351"/>
            <a:ext cx="914400" cy="365125"/>
          </a:xfrm>
        </p:spPr>
        <p:txBody>
          <a:bodyPr vert="horz" lIns="121920" tIns="60960" rIns="121920" bIns="60960" rtlCol="0" anchor="ctr">
            <a:normAutofit/>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pPr algn="r" defTabSz="1219140">
              <a:lnSpc>
                <a:spcPct val="90000"/>
              </a:lnSpc>
              <a:spcAft>
                <a:spcPts val="800"/>
              </a:spcAft>
              <a:defRPr/>
            </a:pPr>
            <a:fld id="{8A0576F8-4F0C-FD4F-B2E1-A427388F89CF}" type="slidenum">
              <a:rPr lang="en-US" sz="1600">
                <a:solidFill>
                  <a:srgbClr val="FFFFFF"/>
                </a:solidFill>
                <a:latin typeface="Calibri" panose="020F0502020204030204"/>
              </a:rPr>
              <a:pPr algn="r" defTabSz="1219140">
                <a:lnSpc>
                  <a:spcPct val="90000"/>
                </a:lnSpc>
                <a:spcAft>
                  <a:spcPts val="800"/>
                </a:spcAft>
                <a:defRPr/>
              </a:pPr>
              <a:t>17</a:t>
            </a:fld>
            <a:endParaRPr lang="en-US" sz="1600">
              <a:solidFill>
                <a:srgbClr val="FFFFFF"/>
              </a:solidFill>
              <a:latin typeface="Calibri" panose="020F0502020204030204"/>
            </a:endParaRPr>
          </a:p>
        </p:txBody>
      </p:sp>
      <p:sp>
        <p:nvSpPr>
          <p:cNvPr id="2" name="ZoneTexte 1">
            <a:extLst>
              <a:ext uri="{FF2B5EF4-FFF2-40B4-BE49-F238E27FC236}">
                <a16:creationId xmlns:a16="http://schemas.microsoft.com/office/drawing/2014/main" id="{DA0CAA2C-6992-55DC-3B72-35E37DBE58AC}"/>
              </a:ext>
            </a:extLst>
          </p:cNvPr>
          <p:cNvSpPr txBox="1"/>
          <p:nvPr/>
        </p:nvSpPr>
        <p:spPr>
          <a:xfrm>
            <a:off x="273153" y="2445485"/>
            <a:ext cx="3719015" cy="4093428"/>
          </a:xfrm>
          <a:prstGeom prst="rect">
            <a:avLst/>
          </a:prstGeom>
          <a:noFill/>
        </p:spPr>
        <p:txBody>
          <a:bodyPr wrap="square" rtlCol="0">
            <a:spAutoFit/>
          </a:bodyPr>
          <a:lstStyle/>
          <a:p>
            <a:pPr algn="just"/>
            <a:r>
              <a:rPr lang="fr-FR" sz="2000" dirty="0"/>
              <a:t>Le kebab est un </a:t>
            </a:r>
            <a:r>
              <a:rPr lang="fr-FR" sz="2000" dirty="0">
                <a:solidFill>
                  <a:srgbClr val="FF0000"/>
                </a:solidFill>
              </a:rPr>
              <a:t>sandwich</a:t>
            </a:r>
            <a:r>
              <a:rPr lang="fr-FR" sz="2000" dirty="0"/>
              <a:t> très populaire en France ! </a:t>
            </a:r>
          </a:p>
          <a:p>
            <a:pPr algn="just"/>
            <a:r>
              <a:rPr lang="fr-FR" sz="2000" dirty="0"/>
              <a:t>Dans un menu, il y a le sandwich, une canette de soda, de la sauce, et des </a:t>
            </a:r>
            <a:r>
              <a:rPr lang="fr-FR" sz="2000" dirty="0">
                <a:solidFill>
                  <a:srgbClr val="FF0000"/>
                </a:solidFill>
              </a:rPr>
              <a:t>frites</a:t>
            </a:r>
            <a:r>
              <a:rPr lang="fr-FR" sz="2000" dirty="0"/>
              <a:t>. </a:t>
            </a:r>
          </a:p>
          <a:p>
            <a:pPr algn="just"/>
            <a:r>
              <a:rPr lang="fr-FR" sz="2000" dirty="0"/>
              <a:t>Pour faire un sandwich il faut : </a:t>
            </a:r>
          </a:p>
          <a:p>
            <a:pPr marL="342900" indent="-342900" algn="just">
              <a:buFontTx/>
              <a:buChar char="-"/>
            </a:pPr>
            <a:r>
              <a:rPr lang="fr-FR" sz="2000" dirty="0"/>
              <a:t>Du </a:t>
            </a:r>
            <a:r>
              <a:rPr lang="fr-FR" sz="2000" dirty="0">
                <a:solidFill>
                  <a:srgbClr val="FF0000"/>
                </a:solidFill>
              </a:rPr>
              <a:t>pain</a:t>
            </a:r>
          </a:p>
          <a:p>
            <a:pPr marL="342900" indent="-342900" algn="just">
              <a:buFontTx/>
              <a:buChar char="-"/>
            </a:pPr>
            <a:r>
              <a:rPr lang="fr-FR" sz="2000" dirty="0"/>
              <a:t>De la </a:t>
            </a:r>
            <a:r>
              <a:rPr lang="fr-FR" sz="2000" dirty="0">
                <a:solidFill>
                  <a:srgbClr val="FF0000"/>
                </a:solidFill>
              </a:rPr>
              <a:t>viande</a:t>
            </a:r>
            <a:r>
              <a:rPr lang="fr-FR" sz="2000" dirty="0"/>
              <a:t> (agneau, mouton, poulet)</a:t>
            </a:r>
          </a:p>
          <a:p>
            <a:pPr marL="342900" indent="-342900" algn="just">
              <a:buFontTx/>
              <a:buChar char="-"/>
            </a:pPr>
            <a:r>
              <a:rPr lang="fr-FR" sz="2000" dirty="0"/>
              <a:t>De la </a:t>
            </a:r>
            <a:r>
              <a:rPr lang="fr-FR" sz="2000" dirty="0">
                <a:solidFill>
                  <a:srgbClr val="FF0000"/>
                </a:solidFill>
              </a:rPr>
              <a:t>salade</a:t>
            </a:r>
          </a:p>
          <a:p>
            <a:pPr marL="342900" indent="-342900" algn="just">
              <a:buFontTx/>
              <a:buChar char="-"/>
            </a:pPr>
            <a:r>
              <a:rPr lang="fr-FR" sz="2000" dirty="0"/>
              <a:t>Des </a:t>
            </a:r>
            <a:r>
              <a:rPr lang="fr-FR" sz="2000" dirty="0">
                <a:solidFill>
                  <a:srgbClr val="FF0000"/>
                </a:solidFill>
              </a:rPr>
              <a:t>tomates</a:t>
            </a:r>
          </a:p>
          <a:p>
            <a:pPr marL="342900" indent="-342900" algn="just">
              <a:buFontTx/>
              <a:buChar char="-"/>
            </a:pPr>
            <a:r>
              <a:rPr lang="fr-FR" sz="2000" dirty="0"/>
              <a:t>Des </a:t>
            </a:r>
            <a:r>
              <a:rPr lang="fr-FR" sz="2000" dirty="0">
                <a:solidFill>
                  <a:srgbClr val="FF0000"/>
                </a:solidFill>
              </a:rPr>
              <a:t>oignons</a:t>
            </a:r>
          </a:p>
          <a:p>
            <a:pPr marL="342900" indent="-342900" algn="just">
              <a:buFontTx/>
              <a:buChar char="-"/>
            </a:pPr>
            <a:r>
              <a:rPr lang="fr-FR" sz="2000" dirty="0"/>
              <a:t>Du </a:t>
            </a:r>
            <a:r>
              <a:rPr lang="fr-FR" sz="2000" dirty="0">
                <a:solidFill>
                  <a:srgbClr val="FF0000"/>
                </a:solidFill>
              </a:rPr>
              <a:t>sel</a:t>
            </a:r>
          </a:p>
        </p:txBody>
      </p:sp>
      <p:sp>
        <p:nvSpPr>
          <p:cNvPr id="13" name="Rectangle 12">
            <a:extLst>
              <a:ext uri="{FF2B5EF4-FFF2-40B4-BE49-F238E27FC236}">
                <a16:creationId xmlns:a16="http://schemas.microsoft.com/office/drawing/2014/main" id="{DE318AA9-C92E-D965-007B-745512DAC902}"/>
              </a:ext>
            </a:extLst>
          </p:cNvPr>
          <p:cNvSpPr/>
          <p:nvPr/>
        </p:nvSpPr>
        <p:spPr>
          <a:xfrm>
            <a:off x="2334991" y="2500817"/>
            <a:ext cx="1110574" cy="3020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6" name="Rectangle 5">
            <a:extLst>
              <a:ext uri="{FF2B5EF4-FFF2-40B4-BE49-F238E27FC236}">
                <a16:creationId xmlns:a16="http://schemas.microsoft.com/office/drawing/2014/main" id="{6B884438-F04B-6243-5929-13114D47794C}"/>
              </a:ext>
            </a:extLst>
          </p:cNvPr>
          <p:cNvSpPr/>
          <p:nvPr/>
        </p:nvSpPr>
        <p:spPr>
          <a:xfrm>
            <a:off x="1022086" y="3746521"/>
            <a:ext cx="581427" cy="24900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7" name="Rectangle 6">
            <a:extLst>
              <a:ext uri="{FF2B5EF4-FFF2-40B4-BE49-F238E27FC236}">
                <a16:creationId xmlns:a16="http://schemas.microsoft.com/office/drawing/2014/main" id="{4C839D61-BFF5-A9ED-F2CA-BF42E1C7983D}"/>
              </a:ext>
            </a:extLst>
          </p:cNvPr>
          <p:cNvSpPr/>
          <p:nvPr/>
        </p:nvSpPr>
        <p:spPr>
          <a:xfrm>
            <a:off x="1022086" y="4367694"/>
            <a:ext cx="581427" cy="24900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8" name="Rectangle 7">
            <a:extLst>
              <a:ext uri="{FF2B5EF4-FFF2-40B4-BE49-F238E27FC236}">
                <a16:creationId xmlns:a16="http://schemas.microsoft.com/office/drawing/2014/main" id="{8BC5BDEC-B7A6-8562-B8AB-0033515B9880}"/>
              </a:ext>
            </a:extLst>
          </p:cNvPr>
          <p:cNvSpPr/>
          <p:nvPr/>
        </p:nvSpPr>
        <p:spPr>
          <a:xfrm>
            <a:off x="1312799" y="4662480"/>
            <a:ext cx="701531" cy="24900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9" name="Rectangle 8">
            <a:extLst>
              <a:ext uri="{FF2B5EF4-FFF2-40B4-BE49-F238E27FC236}">
                <a16:creationId xmlns:a16="http://schemas.microsoft.com/office/drawing/2014/main" id="{F2B04B86-4930-247D-4C58-3AD786257B94}"/>
              </a:ext>
            </a:extLst>
          </p:cNvPr>
          <p:cNvSpPr/>
          <p:nvPr/>
        </p:nvSpPr>
        <p:spPr>
          <a:xfrm>
            <a:off x="1267158" y="5277641"/>
            <a:ext cx="701531" cy="24900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7" name="Rectangle 16">
            <a:extLst>
              <a:ext uri="{FF2B5EF4-FFF2-40B4-BE49-F238E27FC236}">
                <a16:creationId xmlns:a16="http://schemas.microsoft.com/office/drawing/2014/main" id="{3BCEE09A-2AE3-A37A-B3B9-27EA7748A20D}"/>
              </a:ext>
            </a:extLst>
          </p:cNvPr>
          <p:cNvSpPr/>
          <p:nvPr/>
        </p:nvSpPr>
        <p:spPr>
          <a:xfrm>
            <a:off x="1147888" y="5600696"/>
            <a:ext cx="866442" cy="24900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8" name="Rectangle 17">
            <a:extLst>
              <a:ext uri="{FF2B5EF4-FFF2-40B4-BE49-F238E27FC236}">
                <a16:creationId xmlns:a16="http://schemas.microsoft.com/office/drawing/2014/main" id="{DCE28759-8449-65ED-856A-AB6D1B37265A}"/>
              </a:ext>
            </a:extLst>
          </p:cNvPr>
          <p:cNvSpPr/>
          <p:nvPr/>
        </p:nvSpPr>
        <p:spPr>
          <a:xfrm>
            <a:off x="1147888" y="5915995"/>
            <a:ext cx="866442" cy="24900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9" name="Rectangle 18">
            <a:extLst>
              <a:ext uri="{FF2B5EF4-FFF2-40B4-BE49-F238E27FC236}">
                <a16:creationId xmlns:a16="http://schemas.microsoft.com/office/drawing/2014/main" id="{F1A582CE-86DD-D6C0-538B-E946EF62541C}"/>
              </a:ext>
            </a:extLst>
          </p:cNvPr>
          <p:cNvSpPr/>
          <p:nvPr/>
        </p:nvSpPr>
        <p:spPr>
          <a:xfrm>
            <a:off x="1022086" y="6187691"/>
            <a:ext cx="429027" cy="24900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aphicFrame>
        <p:nvGraphicFramePr>
          <p:cNvPr id="10" name="Diagramme 15">
            <a:extLst>
              <a:ext uri="{FF2B5EF4-FFF2-40B4-BE49-F238E27FC236}">
                <a16:creationId xmlns:a16="http://schemas.microsoft.com/office/drawing/2014/main" id="{3A3831D0-BBD5-29E7-732C-1C988A78D2CB}"/>
              </a:ext>
            </a:extLst>
          </p:cNvPr>
          <p:cNvGraphicFramePr/>
          <p:nvPr>
            <p:extLst>
              <p:ext uri="{D42A27DB-BD31-4B8C-83A1-F6EECF244321}">
                <p14:modId xmlns:p14="http://schemas.microsoft.com/office/powerpoint/2010/main" val="906045420"/>
              </p:ext>
            </p:extLst>
          </p:nvPr>
        </p:nvGraphicFramePr>
        <p:xfrm>
          <a:off x="-1" y="9098"/>
          <a:ext cx="12192001" cy="3651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304410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0D1FB4B-5D0A-92E6-CAF2-AF000233B908}"/>
              </a:ext>
            </a:extLst>
          </p:cNvPr>
          <p:cNvSpPr>
            <a:spLocks noGrp="1"/>
          </p:cNvSpPr>
          <p:nvPr>
            <p:ph type="title"/>
          </p:nvPr>
        </p:nvSpPr>
        <p:spPr>
          <a:xfrm>
            <a:off x="589560" y="856180"/>
            <a:ext cx="4560584" cy="1128068"/>
          </a:xfrm>
        </p:spPr>
        <p:txBody>
          <a:bodyPr anchor="ctr">
            <a:normAutofit/>
          </a:bodyPr>
          <a:lstStyle/>
          <a:p>
            <a:r>
              <a:rPr lang="fr-FR" sz="3200" b="1" dirty="0"/>
              <a:t>Flash le QR pour jouer !</a:t>
            </a:r>
          </a:p>
        </p:txBody>
      </p:sp>
      <p:sp>
        <p:nvSpPr>
          <p:cNvPr id="22" name="Content Placeholder 9">
            <a:extLst>
              <a:ext uri="{FF2B5EF4-FFF2-40B4-BE49-F238E27FC236}">
                <a16:creationId xmlns:a16="http://schemas.microsoft.com/office/drawing/2014/main" id="{8F30B5B5-0B28-A262-9A39-6A402F2160BD}"/>
              </a:ext>
            </a:extLst>
          </p:cNvPr>
          <p:cNvSpPr>
            <a:spLocks noGrp="1"/>
          </p:cNvSpPr>
          <p:nvPr>
            <p:ph idx="1"/>
          </p:nvPr>
        </p:nvSpPr>
        <p:spPr>
          <a:xfrm>
            <a:off x="590719" y="2330505"/>
            <a:ext cx="4559425" cy="3979585"/>
          </a:xfrm>
        </p:spPr>
        <p:txBody>
          <a:bodyPr anchor="ctr">
            <a:normAutofit/>
          </a:bodyPr>
          <a:lstStyle/>
          <a:p>
            <a:r>
              <a:rPr lang="fr-FR" sz="2000" dirty="0">
                <a:hlinkClick r:id="rId2"/>
              </a:rPr>
              <a:t>https://wordwall.net/fr/resource/870980/francese/les-aliments-et-les-boissons</a:t>
            </a:r>
            <a:br>
              <a:rPr lang="fr-FR" sz="2000" dirty="0"/>
            </a:br>
            <a:endParaRPr lang="en-US" sz="2000" dirty="0"/>
          </a:p>
        </p:txBody>
      </p:sp>
      <p:pic>
        <p:nvPicPr>
          <p:cNvPr id="6" name="Espace réservé du contenu 5">
            <a:extLst>
              <a:ext uri="{FF2B5EF4-FFF2-40B4-BE49-F238E27FC236}">
                <a16:creationId xmlns:a16="http://schemas.microsoft.com/office/drawing/2014/main" id="{63D5A62D-509A-B2A3-5FD3-76CE284249AC}"/>
              </a:ext>
            </a:extLst>
          </p:cNvPr>
          <p:cNvPicPr>
            <a:picLocks noChangeAspect="1"/>
          </p:cNvPicPr>
          <p:nvPr/>
        </p:nvPicPr>
        <p:blipFill rotWithShape="1">
          <a:blip r:embed="rId3"/>
          <a:srcRect r="4" b="3308"/>
          <a:stretch/>
        </p:blipFill>
        <p:spPr>
          <a:xfrm>
            <a:off x="5977788" y="799352"/>
            <a:ext cx="5425410" cy="5259296"/>
          </a:xfrm>
          <a:prstGeom prst="rect">
            <a:avLst/>
          </a:prstGeom>
        </p:spPr>
      </p:pic>
      <p:sp>
        <p:nvSpPr>
          <p:cNvPr id="4" name="Espace réservé du numéro de diapositive 3">
            <a:extLst>
              <a:ext uri="{FF2B5EF4-FFF2-40B4-BE49-F238E27FC236}">
                <a16:creationId xmlns:a16="http://schemas.microsoft.com/office/drawing/2014/main" id="{5B138150-8676-DE5A-87B6-9179AA9D070B}"/>
              </a:ext>
            </a:extLst>
          </p:cNvPr>
          <p:cNvSpPr>
            <a:spLocks noGrp="1"/>
          </p:cNvSpPr>
          <p:nvPr>
            <p:ph type="sldNum" sz="quarter" idx="12"/>
          </p:nvPr>
        </p:nvSpPr>
        <p:spPr>
          <a:xfrm>
            <a:off x="9385070" y="6492240"/>
            <a:ext cx="1055716" cy="365125"/>
          </a:xfrm>
        </p:spPr>
        <p:txBody>
          <a:bodyPr>
            <a:normAutofit/>
          </a:bodyPr>
          <a:lstStyle/>
          <a:p>
            <a:pPr>
              <a:spcAft>
                <a:spcPts val="600"/>
              </a:spcAft>
            </a:pPr>
            <a:fld id="{B1ADF21E-F27C-415E-A9FB-34CE916D6451}" type="slidenum">
              <a:rPr lang="fr-FR" smtClean="0"/>
              <a:pPr>
                <a:spcAft>
                  <a:spcPts val="600"/>
                </a:spcAft>
              </a:pPr>
              <a:t>18</a:t>
            </a:fld>
            <a:endParaRPr lang="fr-FR"/>
          </a:p>
        </p:txBody>
      </p:sp>
      <p:graphicFrame>
        <p:nvGraphicFramePr>
          <p:cNvPr id="5" name="Diagramme 15">
            <a:extLst>
              <a:ext uri="{FF2B5EF4-FFF2-40B4-BE49-F238E27FC236}">
                <a16:creationId xmlns:a16="http://schemas.microsoft.com/office/drawing/2014/main" id="{77C6061B-1635-C687-0860-68873C812EEC}"/>
              </a:ext>
            </a:extLst>
          </p:cNvPr>
          <p:cNvGraphicFramePr/>
          <p:nvPr>
            <p:extLst>
              <p:ext uri="{D42A27DB-BD31-4B8C-83A1-F6EECF244321}">
                <p14:modId xmlns:p14="http://schemas.microsoft.com/office/powerpoint/2010/main" val="906045420"/>
              </p:ext>
            </p:extLst>
          </p:nvPr>
        </p:nvGraphicFramePr>
        <p:xfrm>
          <a:off x="-1" y="9098"/>
          <a:ext cx="12192001" cy="36512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4613325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E91E3732-7E87-B83A-540D-B913E2A88C78}"/>
              </a:ext>
            </a:extLst>
          </p:cNvPr>
          <p:cNvPicPr>
            <a:picLocks noGrp="1" noChangeAspect="1"/>
          </p:cNvPicPr>
          <p:nvPr>
            <p:ph idx="1"/>
          </p:nvPr>
        </p:nvPicPr>
        <p:blipFill>
          <a:blip r:embed="rId2"/>
          <a:stretch>
            <a:fillRect/>
          </a:stretch>
        </p:blipFill>
        <p:spPr>
          <a:xfrm>
            <a:off x="643467" y="961728"/>
            <a:ext cx="10905066" cy="4934543"/>
          </a:xfrm>
          <a:prstGeom prst="rect">
            <a:avLst/>
          </a:prstGeom>
        </p:spPr>
      </p:pic>
      <p:graphicFrame>
        <p:nvGraphicFramePr>
          <p:cNvPr id="2" name="Diagramme 15">
            <a:extLst>
              <a:ext uri="{FF2B5EF4-FFF2-40B4-BE49-F238E27FC236}">
                <a16:creationId xmlns:a16="http://schemas.microsoft.com/office/drawing/2014/main" id="{A0AC286F-F5F2-125C-2402-37768E93FB05}"/>
              </a:ext>
            </a:extLst>
          </p:cNvPr>
          <p:cNvGraphicFramePr/>
          <p:nvPr>
            <p:extLst>
              <p:ext uri="{D42A27DB-BD31-4B8C-83A1-F6EECF244321}">
                <p14:modId xmlns:p14="http://schemas.microsoft.com/office/powerpoint/2010/main" val="906045420"/>
              </p:ext>
            </p:extLst>
          </p:nvPr>
        </p:nvGraphicFramePr>
        <p:xfrm>
          <a:off x="-1" y="9098"/>
          <a:ext cx="12192001" cy="3651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086654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previously meaning and definition">
            <a:extLst>
              <a:ext uri="{FF2B5EF4-FFF2-40B4-BE49-F238E27FC236}">
                <a16:creationId xmlns:a16="http://schemas.microsoft.com/office/drawing/2014/main" id="{98FF2910-E1BD-6C56-50D1-C41BE9CC91B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 b="1"/>
          <a:stretch/>
        </p:blipFill>
        <p:spPr bwMode="auto">
          <a:xfrm>
            <a:off x="505419" y="554152"/>
            <a:ext cx="5471312" cy="5471312"/>
          </a:xfrm>
          <a:custGeom>
            <a:avLst/>
            <a:gdLst/>
            <a:ahLst/>
            <a:cxnLst/>
            <a:rect l="l" t="t" r="r" b="b"/>
            <a:pathLst>
              <a:path w="1838528" h="1838528">
                <a:moveTo>
                  <a:pt x="919264" y="0"/>
                </a:moveTo>
                <a:cubicBezTo>
                  <a:pt x="1426959" y="0"/>
                  <a:pt x="1838528" y="411569"/>
                  <a:pt x="1838528" y="919264"/>
                </a:cubicBezTo>
                <a:cubicBezTo>
                  <a:pt x="1838528" y="1426959"/>
                  <a:pt x="1426959" y="1838528"/>
                  <a:pt x="919264" y="1838528"/>
                </a:cubicBezTo>
                <a:cubicBezTo>
                  <a:pt x="411569" y="1838528"/>
                  <a:pt x="0" y="1426959"/>
                  <a:pt x="0" y="919264"/>
                </a:cubicBezTo>
                <a:cubicBezTo>
                  <a:pt x="0" y="411569"/>
                  <a:pt x="411569" y="0"/>
                  <a:pt x="919264" y="0"/>
                </a:cubicBezTo>
                <a:close/>
              </a:path>
            </a:pathLst>
          </a:custGeom>
          <a:noFill/>
          <a:extLst>
            <a:ext uri="{909E8E84-426E-40DD-AFC4-6F175D3DCCD1}">
              <a14:hiddenFill xmlns:a14="http://schemas.microsoft.com/office/drawing/2010/main">
                <a:solidFill>
                  <a:srgbClr val="FFFFFF"/>
                </a:solidFill>
              </a14:hiddenFill>
            </a:ext>
          </a:extLst>
        </p:spPr>
      </p:pic>
      <p:sp>
        <p:nvSpPr>
          <p:cNvPr id="3" name="Espace réservé du contenu 2">
            <a:extLst>
              <a:ext uri="{FF2B5EF4-FFF2-40B4-BE49-F238E27FC236}">
                <a16:creationId xmlns:a16="http://schemas.microsoft.com/office/drawing/2014/main" id="{78A973F6-DDE0-6244-8F3A-A1BDB43DB5ED}"/>
              </a:ext>
            </a:extLst>
          </p:cNvPr>
          <p:cNvSpPr>
            <a:spLocks noGrp="1"/>
          </p:cNvSpPr>
          <p:nvPr>
            <p:ph idx="1"/>
          </p:nvPr>
        </p:nvSpPr>
        <p:spPr>
          <a:xfrm>
            <a:off x="6388121" y="1027046"/>
            <a:ext cx="5471312" cy="5471313"/>
          </a:xfrm>
        </p:spPr>
        <p:txBody>
          <a:bodyPr anchor="t">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0" indent="0">
              <a:lnSpc>
                <a:spcPct val="90000"/>
              </a:lnSpc>
              <a:buNone/>
            </a:pPr>
            <a:r>
              <a:rPr lang="fr-FR" sz="3467" dirty="0">
                <a:solidFill>
                  <a:schemeClr val="tx1">
                    <a:alpha val="80000"/>
                  </a:schemeClr>
                </a:solidFill>
              </a:rPr>
              <a:t>In Unit 2, </a:t>
            </a:r>
            <a:r>
              <a:rPr lang="fr-FR" sz="3467" dirty="0" err="1">
                <a:solidFill>
                  <a:schemeClr val="tx1">
                    <a:alpha val="80000"/>
                  </a:schemeClr>
                </a:solidFill>
              </a:rPr>
              <a:t>we</a:t>
            </a:r>
            <a:r>
              <a:rPr lang="fr-FR" sz="3467" dirty="0">
                <a:solidFill>
                  <a:schemeClr val="tx1">
                    <a:alpha val="80000"/>
                  </a:schemeClr>
                </a:solidFill>
              </a:rPr>
              <a:t> </a:t>
            </a:r>
            <a:r>
              <a:rPr lang="fr-FR" sz="3467" dirty="0" err="1">
                <a:solidFill>
                  <a:schemeClr val="tx1">
                    <a:alpha val="80000"/>
                  </a:schemeClr>
                </a:solidFill>
              </a:rPr>
              <a:t>learnt</a:t>
            </a:r>
            <a:r>
              <a:rPr lang="fr-FR" sz="3467" dirty="0">
                <a:solidFill>
                  <a:schemeClr val="tx1">
                    <a:alpha val="80000"/>
                  </a:schemeClr>
                </a:solidFill>
              </a:rPr>
              <a:t> how to:</a:t>
            </a:r>
          </a:p>
          <a:p>
            <a:pPr marL="609585" indent="-609585">
              <a:lnSpc>
                <a:spcPct val="90000"/>
              </a:lnSpc>
              <a:buFontTx/>
              <a:buChar char="-"/>
            </a:pPr>
            <a:r>
              <a:rPr lang="fr-FR" sz="3200" dirty="0">
                <a:solidFill>
                  <a:schemeClr val="tx1">
                    <a:alpha val="80000"/>
                  </a:schemeClr>
                </a:solidFill>
              </a:rPr>
              <a:t>Talk about </a:t>
            </a:r>
            <a:r>
              <a:rPr lang="fr-FR" sz="3200" dirty="0" err="1">
                <a:solidFill>
                  <a:schemeClr val="tx1">
                    <a:alpha val="80000"/>
                  </a:schemeClr>
                </a:solidFill>
              </a:rPr>
              <a:t>our</a:t>
            </a:r>
            <a:r>
              <a:rPr lang="fr-FR" sz="3200" dirty="0">
                <a:solidFill>
                  <a:schemeClr val="tx1">
                    <a:alpha val="80000"/>
                  </a:schemeClr>
                </a:solidFill>
              </a:rPr>
              <a:t> </a:t>
            </a:r>
            <a:r>
              <a:rPr lang="fr-FR" sz="3200" dirty="0" err="1">
                <a:solidFill>
                  <a:schemeClr val="tx1">
                    <a:alpha val="80000"/>
                  </a:schemeClr>
                </a:solidFill>
              </a:rPr>
              <a:t>past</a:t>
            </a:r>
            <a:r>
              <a:rPr lang="fr-FR" sz="3200" dirty="0">
                <a:solidFill>
                  <a:schemeClr val="tx1">
                    <a:alpha val="80000"/>
                  </a:schemeClr>
                </a:solidFill>
              </a:rPr>
              <a:t> expériences</a:t>
            </a:r>
          </a:p>
          <a:p>
            <a:pPr marL="609585" indent="-609585">
              <a:lnSpc>
                <a:spcPct val="90000"/>
              </a:lnSpc>
              <a:buFontTx/>
              <a:buChar char="-"/>
            </a:pPr>
            <a:r>
              <a:rPr lang="fr-FR" sz="3200" dirty="0" err="1">
                <a:solidFill>
                  <a:schemeClr val="tx1">
                    <a:alpha val="80000"/>
                  </a:schemeClr>
                </a:solidFill>
              </a:rPr>
              <a:t>Present</a:t>
            </a:r>
            <a:r>
              <a:rPr lang="fr-FR" sz="3200" dirty="0">
                <a:solidFill>
                  <a:schemeClr val="tx1">
                    <a:alpha val="80000"/>
                  </a:schemeClr>
                </a:solidFill>
              </a:rPr>
              <a:t> a French </a:t>
            </a:r>
            <a:r>
              <a:rPr lang="fr-FR" sz="3200" dirty="0" err="1">
                <a:solidFill>
                  <a:schemeClr val="tx1">
                    <a:alpha val="80000"/>
                  </a:schemeClr>
                </a:solidFill>
              </a:rPr>
              <a:t>speaking</a:t>
            </a:r>
            <a:r>
              <a:rPr lang="fr-FR" sz="3200" dirty="0">
                <a:solidFill>
                  <a:schemeClr val="tx1">
                    <a:alpha val="80000"/>
                  </a:schemeClr>
                </a:solidFill>
              </a:rPr>
              <a:t> country</a:t>
            </a:r>
          </a:p>
          <a:p>
            <a:pPr marL="609585" indent="-609585">
              <a:lnSpc>
                <a:spcPct val="90000"/>
              </a:lnSpc>
              <a:buFontTx/>
              <a:buChar char="-"/>
            </a:pPr>
            <a:r>
              <a:rPr lang="fr-FR" sz="3200" dirty="0">
                <a:solidFill>
                  <a:schemeClr val="tx1">
                    <a:alpha val="80000"/>
                  </a:schemeClr>
                </a:solidFill>
              </a:rPr>
              <a:t>Talk about </a:t>
            </a:r>
            <a:r>
              <a:rPr lang="fr-FR" sz="3200" dirty="0" err="1">
                <a:solidFill>
                  <a:schemeClr val="tx1">
                    <a:alpha val="80000"/>
                  </a:schemeClr>
                </a:solidFill>
              </a:rPr>
              <a:t>accomodations</a:t>
            </a:r>
            <a:endParaRPr lang="fr-FR" sz="3200" dirty="0">
              <a:solidFill>
                <a:schemeClr val="tx1">
                  <a:alpha val="80000"/>
                </a:schemeClr>
              </a:solidFill>
            </a:endParaRPr>
          </a:p>
          <a:p>
            <a:pPr marL="609585" indent="-609585">
              <a:lnSpc>
                <a:spcPct val="90000"/>
              </a:lnSpc>
              <a:buFontTx/>
              <a:buChar char="-"/>
            </a:pPr>
            <a:r>
              <a:rPr lang="fr-FR" sz="3200" dirty="0">
                <a:solidFill>
                  <a:schemeClr val="tx1">
                    <a:alpha val="80000"/>
                  </a:schemeClr>
                </a:solidFill>
              </a:rPr>
              <a:t>Tell a </a:t>
            </a:r>
            <a:r>
              <a:rPr lang="fr-FR" sz="3200" dirty="0" err="1">
                <a:solidFill>
                  <a:schemeClr val="tx1">
                    <a:alpha val="80000"/>
                  </a:schemeClr>
                </a:solidFill>
              </a:rPr>
              <a:t>misadventure</a:t>
            </a:r>
            <a:endParaRPr lang="fr-FR" sz="3200" dirty="0">
              <a:solidFill>
                <a:schemeClr val="tx1">
                  <a:alpha val="80000"/>
                </a:schemeClr>
              </a:solidFill>
            </a:endParaRPr>
          </a:p>
          <a:p>
            <a:pPr marL="609585" indent="-609585">
              <a:lnSpc>
                <a:spcPct val="90000"/>
              </a:lnSpc>
              <a:buFontTx/>
              <a:buChar char="-"/>
            </a:pPr>
            <a:endParaRPr lang="fr-FR" sz="2800" dirty="0">
              <a:solidFill>
                <a:schemeClr val="tx1">
                  <a:alpha val="80000"/>
                </a:schemeClr>
              </a:solidFill>
            </a:endParaRPr>
          </a:p>
          <a:p>
            <a:pPr marL="0" indent="0">
              <a:lnSpc>
                <a:spcPct val="90000"/>
              </a:lnSpc>
              <a:buNone/>
            </a:pPr>
            <a:r>
              <a:rPr lang="fr-FR" sz="2800" b="1" dirty="0" err="1">
                <a:solidFill>
                  <a:schemeClr val="tx1">
                    <a:alpha val="80000"/>
                  </a:schemeClr>
                </a:solidFill>
              </a:rPr>
              <a:t>Let’s</a:t>
            </a:r>
            <a:r>
              <a:rPr lang="fr-FR" sz="2800" b="1" dirty="0">
                <a:solidFill>
                  <a:schemeClr val="tx1">
                    <a:alpha val="80000"/>
                  </a:schemeClr>
                </a:solidFill>
              </a:rPr>
              <a:t> </a:t>
            </a:r>
            <a:r>
              <a:rPr lang="fr-FR" sz="2800" b="1" dirty="0" err="1">
                <a:solidFill>
                  <a:schemeClr val="tx1">
                    <a:alpha val="80000"/>
                  </a:schemeClr>
                </a:solidFill>
              </a:rPr>
              <a:t>see</a:t>
            </a:r>
            <a:r>
              <a:rPr lang="fr-FR" sz="2800" b="1" dirty="0">
                <a:solidFill>
                  <a:schemeClr val="tx1">
                    <a:alpha val="80000"/>
                  </a:schemeClr>
                </a:solidFill>
              </a:rPr>
              <a:t> how </a:t>
            </a:r>
            <a:r>
              <a:rPr lang="fr-FR" sz="2800" b="1" dirty="0" err="1">
                <a:solidFill>
                  <a:schemeClr val="tx1">
                    <a:alpha val="80000"/>
                  </a:schemeClr>
                </a:solidFill>
              </a:rPr>
              <a:t>we</a:t>
            </a:r>
            <a:r>
              <a:rPr lang="fr-FR" sz="2800" b="1" dirty="0">
                <a:solidFill>
                  <a:schemeClr val="tx1">
                    <a:alpha val="80000"/>
                  </a:schemeClr>
                </a:solidFill>
              </a:rPr>
              <a:t> can use </a:t>
            </a:r>
            <a:r>
              <a:rPr lang="fr-FR" sz="2800" b="1" dirty="0" err="1">
                <a:solidFill>
                  <a:schemeClr val="tx1">
                    <a:alpha val="80000"/>
                  </a:schemeClr>
                </a:solidFill>
              </a:rPr>
              <a:t>these</a:t>
            </a:r>
            <a:r>
              <a:rPr lang="fr-FR" sz="2800" b="1" dirty="0">
                <a:solidFill>
                  <a:schemeClr val="tx1">
                    <a:alpha val="80000"/>
                  </a:schemeClr>
                </a:solidFill>
              </a:rPr>
              <a:t> </a:t>
            </a:r>
            <a:r>
              <a:rPr lang="fr-FR" sz="2800" b="1" dirty="0" err="1">
                <a:solidFill>
                  <a:schemeClr val="tx1">
                    <a:alpha val="80000"/>
                  </a:schemeClr>
                </a:solidFill>
              </a:rPr>
              <a:t>skills</a:t>
            </a:r>
            <a:r>
              <a:rPr lang="fr-FR" sz="2800" b="1" dirty="0">
                <a:solidFill>
                  <a:schemeClr val="tx1">
                    <a:alpha val="80000"/>
                  </a:schemeClr>
                </a:solidFill>
              </a:rPr>
              <a:t> </a:t>
            </a:r>
            <a:r>
              <a:rPr lang="fr-FR" sz="2800" b="1" dirty="0">
                <a:solidFill>
                  <a:srgbClr val="00B0F0">
                    <a:alpha val="80000"/>
                  </a:srgbClr>
                </a:solidFill>
              </a:rPr>
              <a:t>to </a:t>
            </a:r>
            <a:r>
              <a:rPr lang="fr-FR" sz="2800" b="1" dirty="0" err="1">
                <a:solidFill>
                  <a:srgbClr val="00B0F0">
                    <a:alpha val="80000"/>
                  </a:srgbClr>
                </a:solidFill>
              </a:rPr>
              <a:t>build</a:t>
            </a:r>
            <a:r>
              <a:rPr lang="fr-FR" sz="2800" b="1" dirty="0">
                <a:solidFill>
                  <a:srgbClr val="00B0F0">
                    <a:alpha val="80000"/>
                  </a:srgbClr>
                </a:solidFill>
              </a:rPr>
              <a:t> new </a:t>
            </a:r>
            <a:r>
              <a:rPr lang="fr-FR" sz="2800" b="1" dirty="0" err="1">
                <a:solidFill>
                  <a:srgbClr val="00B0F0">
                    <a:alpha val="80000"/>
                  </a:srgbClr>
                </a:solidFill>
              </a:rPr>
              <a:t>ones</a:t>
            </a:r>
            <a:r>
              <a:rPr lang="fr-FR" sz="2800" b="1" dirty="0">
                <a:solidFill>
                  <a:schemeClr val="tx1">
                    <a:alpha val="80000"/>
                  </a:schemeClr>
                </a:solidFill>
              </a:rPr>
              <a:t> !</a:t>
            </a:r>
          </a:p>
        </p:txBody>
      </p:sp>
      <p:graphicFrame>
        <p:nvGraphicFramePr>
          <p:cNvPr id="2" name="Diagramme 15">
            <a:extLst>
              <a:ext uri="{FF2B5EF4-FFF2-40B4-BE49-F238E27FC236}">
                <a16:creationId xmlns:a16="http://schemas.microsoft.com/office/drawing/2014/main" id="{158FB37A-851B-7B93-95FD-B6608B01274D}"/>
              </a:ext>
            </a:extLst>
          </p:cNvPr>
          <p:cNvGraphicFramePr/>
          <p:nvPr>
            <p:extLst>
              <p:ext uri="{D42A27DB-BD31-4B8C-83A1-F6EECF244321}">
                <p14:modId xmlns:p14="http://schemas.microsoft.com/office/powerpoint/2010/main" val="873189306"/>
              </p:ext>
            </p:extLst>
          </p:nvPr>
        </p:nvGraphicFramePr>
        <p:xfrm>
          <a:off x="-1" y="9098"/>
          <a:ext cx="12192001" cy="3651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952330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Lexique- les aliments (A2) | Nourriture en français, Alimentation,  Vocabulaire cuisine">
            <a:extLst>
              <a:ext uri="{FF2B5EF4-FFF2-40B4-BE49-F238E27FC236}">
                <a16:creationId xmlns:a16="http://schemas.microsoft.com/office/drawing/2014/main" id="{FF55347B-36B1-CCA7-DE51-DA205B5ABAC8}"/>
              </a:ext>
            </a:extLst>
          </p:cNvPr>
          <p:cNvPicPr>
            <a:picLocks noGrp="1" noChangeAspect="1"/>
          </p:cNvPicPr>
          <p:nvPr>
            <p:ph idx="1"/>
          </p:nvPr>
        </p:nvPicPr>
        <p:blipFill rotWithShape="1">
          <a:blip r:embed="rId4">
            <a:extLst>
              <a:ext uri="{28A0092B-C50C-407E-A947-70E740481C1C}">
                <a14:useLocalDpi xmlns:a14="http://schemas.microsoft.com/office/drawing/2010/main" val="0"/>
              </a:ext>
            </a:extLst>
          </a:blip>
          <a:srcRect b="54874"/>
          <a:stretch/>
        </p:blipFill>
        <p:spPr bwMode="auto">
          <a:xfrm>
            <a:off x="1436715" y="457200"/>
            <a:ext cx="9318570" cy="5943600"/>
          </a:xfrm>
          <a:prstGeom prst="rect">
            <a:avLst/>
          </a:prstGeom>
          <a:noFill/>
        </p:spPr>
      </p:pic>
      <p:sp>
        <p:nvSpPr>
          <p:cNvPr id="4" name="Espace réservé du numéro de diapositive 3">
            <a:extLst>
              <a:ext uri="{FF2B5EF4-FFF2-40B4-BE49-F238E27FC236}">
                <a16:creationId xmlns:a16="http://schemas.microsoft.com/office/drawing/2014/main" id="{8B6438B7-A0DA-78DD-281C-6A0D67F4B415}"/>
              </a:ext>
            </a:extLst>
          </p:cNvPr>
          <p:cNvSpPr>
            <a:spLocks noGrp="1"/>
          </p:cNvSpPr>
          <p:nvPr>
            <p:ph type="sldNum" sz="quarter" idx="12"/>
          </p:nvPr>
        </p:nvSpPr>
        <p:spPr>
          <a:xfrm>
            <a:off x="11704320" y="6455664"/>
            <a:ext cx="448056" cy="365125"/>
          </a:xfrm>
        </p:spPr>
        <p:txBody>
          <a:bodyPr vert="horz" lIns="91440" tIns="45720" rIns="91440" bIns="45720" rtlCol="0" anchor="ctr">
            <a:normAutofit/>
          </a:bodyPr>
          <a:lstStyle/>
          <a:p>
            <a:pPr>
              <a:spcAft>
                <a:spcPts val="600"/>
              </a:spcAft>
            </a:pPr>
            <a:fld id="{B1ADF21E-F27C-415E-A9FB-34CE916D6451}" type="slidenum">
              <a:rPr lang="en-US" sz="1100">
                <a:solidFill>
                  <a:srgbClr val="FFFFFF"/>
                </a:solidFill>
              </a:rPr>
              <a:pPr>
                <a:spcAft>
                  <a:spcPts val="600"/>
                </a:spcAft>
              </a:pPr>
              <a:t>20</a:t>
            </a:fld>
            <a:endParaRPr lang="en-US" sz="1100">
              <a:solidFill>
                <a:srgbClr val="FFFFFF"/>
              </a:solidFill>
            </a:endParaRPr>
          </a:p>
        </p:txBody>
      </p:sp>
      <p:pic>
        <p:nvPicPr>
          <p:cNvPr id="3" name="mp3-output-ttsfree(dot)com - 2023-01-27T013812.921">
            <a:hlinkClick r:id="" action="ppaction://media"/>
            <a:extLst>
              <a:ext uri="{FF2B5EF4-FFF2-40B4-BE49-F238E27FC236}">
                <a16:creationId xmlns:a16="http://schemas.microsoft.com/office/drawing/2014/main" id="{3A5815E3-62DD-ADD8-9AF5-CF8609F58405}"/>
              </a:ext>
            </a:extLst>
          </p:cNvPr>
          <p:cNvPicPr>
            <a:picLocks noChangeAspect="1"/>
          </p:cNvPicPr>
          <p:nvPr>
            <a:audioFile r:link="rId2"/>
            <p:extLst>
              <p:ext uri="{DAA4B4D4-6D71-4841-9C94-3DE7FCFB9230}">
                <p14:media xmlns:p14="http://schemas.microsoft.com/office/powerpoint/2010/main" r:embed="rId1"/>
              </p:ext>
            </p:extLst>
          </p:nvPr>
        </p:nvPicPr>
        <p:blipFill>
          <a:blip r:embed="rId5">
            <a:duotone>
              <a:prstClr val="black"/>
              <a:schemeClr val="accent1">
                <a:tint val="45000"/>
                <a:satMod val="400000"/>
              </a:schemeClr>
            </a:duotone>
          </a:blip>
          <a:stretch>
            <a:fillRect/>
          </a:stretch>
        </p:blipFill>
        <p:spPr>
          <a:xfrm>
            <a:off x="7321135" y="334452"/>
            <a:ext cx="1290411" cy="1290411"/>
          </a:xfrm>
          <a:prstGeom prst="rect">
            <a:avLst/>
          </a:prstGeom>
        </p:spPr>
      </p:pic>
      <p:pic>
        <p:nvPicPr>
          <p:cNvPr id="6" name="Picture 2" descr="Cat Kitty Sticker by 궁디팡팡 캣페스타">
            <a:extLst>
              <a:ext uri="{FF2B5EF4-FFF2-40B4-BE49-F238E27FC236}">
                <a16:creationId xmlns:a16="http://schemas.microsoft.com/office/drawing/2014/main" id="{885BB06B-8B31-9F63-6C57-DEDDABAF9E37}"/>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0835341" y="5499600"/>
            <a:ext cx="1290695" cy="13584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Diagramme 15">
            <a:extLst>
              <a:ext uri="{FF2B5EF4-FFF2-40B4-BE49-F238E27FC236}">
                <a16:creationId xmlns:a16="http://schemas.microsoft.com/office/drawing/2014/main" id="{23C948FA-F74E-2BB9-12BA-F1B5F44537FE}"/>
              </a:ext>
            </a:extLst>
          </p:cNvPr>
          <p:cNvGraphicFramePr/>
          <p:nvPr>
            <p:extLst>
              <p:ext uri="{D42A27DB-BD31-4B8C-83A1-F6EECF244321}">
                <p14:modId xmlns:p14="http://schemas.microsoft.com/office/powerpoint/2010/main" val="906045420"/>
              </p:ext>
            </p:extLst>
          </p:nvPr>
        </p:nvGraphicFramePr>
        <p:xfrm>
          <a:off x="-1" y="9098"/>
          <a:ext cx="12192001" cy="36512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004585499"/>
      </p:ext>
    </p:extLst>
  </p:cSld>
  <p:clrMapOvr>
    <a:masterClrMapping/>
  </p:clrMapOvr>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3"/>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Lexique- les aliments (A2) | Nourriture en français, Alimentation,  Vocabulaire cuisine">
            <a:extLst>
              <a:ext uri="{FF2B5EF4-FFF2-40B4-BE49-F238E27FC236}">
                <a16:creationId xmlns:a16="http://schemas.microsoft.com/office/drawing/2014/main" id="{768799A9-9EDC-FA60-C764-F43B272792F6}"/>
              </a:ext>
            </a:extLst>
          </p:cNvPr>
          <p:cNvPicPr>
            <a:picLocks noChangeAspect="1"/>
          </p:cNvPicPr>
          <p:nvPr/>
        </p:nvPicPr>
        <p:blipFill rotWithShape="1">
          <a:blip r:embed="rId6">
            <a:extLst>
              <a:ext uri="{28A0092B-C50C-407E-A947-70E740481C1C}">
                <a14:useLocalDpi xmlns:a14="http://schemas.microsoft.com/office/drawing/2010/main" val="0"/>
              </a:ext>
            </a:extLst>
          </a:blip>
          <a:srcRect t="45214" b="3680"/>
          <a:stretch/>
        </p:blipFill>
        <p:spPr bwMode="auto">
          <a:xfrm>
            <a:off x="1943924" y="457200"/>
            <a:ext cx="8304152" cy="5998464"/>
          </a:xfrm>
          <a:prstGeom prst="rect">
            <a:avLst/>
          </a:prstGeom>
          <a:noFill/>
        </p:spPr>
      </p:pic>
      <p:sp>
        <p:nvSpPr>
          <p:cNvPr id="4" name="Espace réservé du numéro de diapositive 3">
            <a:extLst>
              <a:ext uri="{FF2B5EF4-FFF2-40B4-BE49-F238E27FC236}">
                <a16:creationId xmlns:a16="http://schemas.microsoft.com/office/drawing/2014/main" id="{8B6438B7-A0DA-78DD-281C-6A0D67F4B415}"/>
              </a:ext>
            </a:extLst>
          </p:cNvPr>
          <p:cNvSpPr>
            <a:spLocks noGrp="1"/>
          </p:cNvSpPr>
          <p:nvPr>
            <p:ph type="sldNum" sz="quarter" idx="12"/>
          </p:nvPr>
        </p:nvSpPr>
        <p:spPr>
          <a:xfrm>
            <a:off x="11704320" y="6455664"/>
            <a:ext cx="448056" cy="365125"/>
          </a:xfrm>
        </p:spPr>
        <p:txBody>
          <a:bodyPr vert="horz" lIns="91440" tIns="45720" rIns="91440" bIns="45720" rtlCol="0" anchor="ctr">
            <a:normAutofit/>
          </a:bodyPr>
          <a:lstStyle/>
          <a:p>
            <a:pPr>
              <a:spcAft>
                <a:spcPts val="600"/>
              </a:spcAft>
            </a:pPr>
            <a:fld id="{B1ADF21E-F27C-415E-A9FB-34CE916D6451}" type="slidenum">
              <a:rPr lang="en-US" sz="1100">
                <a:solidFill>
                  <a:srgbClr val="FFFFFF"/>
                </a:solidFill>
              </a:rPr>
              <a:pPr>
                <a:spcAft>
                  <a:spcPts val="600"/>
                </a:spcAft>
              </a:pPr>
              <a:t>21</a:t>
            </a:fld>
            <a:endParaRPr lang="en-US" sz="1100">
              <a:solidFill>
                <a:srgbClr val="FFFFFF"/>
              </a:solidFill>
            </a:endParaRPr>
          </a:p>
        </p:txBody>
      </p:sp>
      <p:pic>
        <p:nvPicPr>
          <p:cNvPr id="3" name="mp3-output-ttsfree(dot)com - 2023-01-27T014052.660">
            <a:hlinkClick r:id="" action="ppaction://media"/>
            <a:extLst>
              <a:ext uri="{FF2B5EF4-FFF2-40B4-BE49-F238E27FC236}">
                <a16:creationId xmlns:a16="http://schemas.microsoft.com/office/drawing/2014/main" id="{DDA72243-A53E-4AFE-892A-7E493569AF43}"/>
              </a:ext>
            </a:extLst>
          </p:cNvPr>
          <p:cNvPicPr>
            <a:picLocks noChangeAspect="1"/>
          </p:cNvPicPr>
          <p:nvPr>
            <a:audioFile r:link="rId2"/>
            <p:extLst>
              <p:ext uri="{DAA4B4D4-6D71-4841-9C94-3DE7FCFB9230}">
                <p14:media xmlns:p14="http://schemas.microsoft.com/office/powerpoint/2010/main" r:embed="rId1"/>
              </p:ext>
            </p:extLst>
          </p:nvPr>
        </p:nvPicPr>
        <p:blipFill>
          <a:blip r:embed="rId7">
            <a:duotone>
              <a:prstClr val="black"/>
              <a:schemeClr val="accent1">
                <a:tint val="45000"/>
                <a:satMod val="400000"/>
              </a:schemeClr>
            </a:duotone>
          </a:blip>
          <a:stretch>
            <a:fillRect/>
          </a:stretch>
        </p:blipFill>
        <p:spPr>
          <a:xfrm>
            <a:off x="6548741" y="435661"/>
            <a:ext cx="412797" cy="412797"/>
          </a:xfrm>
          <a:prstGeom prst="rect">
            <a:avLst/>
          </a:prstGeom>
        </p:spPr>
      </p:pic>
      <p:pic>
        <p:nvPicPr>
          <p:cNvPr id="5" name="mp3-output-ttsfree(dot)com - 2023-01-27T014340.772">
            <a:hlinkClick r:id="" action="ppaction://media"/>
            <a:extLst>
              <a:ext uri="{FF2B5EF4-FFF2-40B4-BE49-F238E27FC236}">
                <a16:creationId xmlns:a16="http://schemas.microsoft.com/office/drawing/2014/main" id="{B4A512A7-8F5E-DA35-28E4-66A6FC6C335B}"/>
              </a:ext>
            </a:extLst>
          </p:cNvPr>
          <p:cNvPicPr>
            <a:picLocks noChangeAspect="1"/>
          </p:cNvPicPr>
          <p:nvPr>
            <a:audioFile r:link="rId4"/>
            <p:extLst>
              <p:ext uri="{DAA4B4D4-6D71-4841-9C94-3DE7FCFB9230}">
                <p14:media xmlns:p14="http://schemas.microsoft.com/office/powerpoint/2010/main" r:embed="rId3"/>
              </p:ext>
            </p:extLst>
          </p:nvPr>
        </p:nvPicPr>
        <p:blipFill>
          <a:blip r:embed="rId7">
            <a:duotone>
              <a:prstClr val="black"/>
              <a:schemeClr val="accent1">
                <a:tint val="45000"/>
                <a:satMod val="400000"/>
              </a:schemeClr>
            </a:duotone>
          </a:blip>
          <a:stretch>
            <a:fillRect/>
          </a:stretch>
        </p:blipFill>
        <p:spPr>
          <a:xfrm>
            <a:off x="7016430" y="3327005"/>
            <a:ext cx="391535" cy="391535"/>
          </a:xfrm>
          <a:prstGeom prst="rect">
            <a:avLst/>
          </a:prstGeom>
        </p:spPr>
      </p:pic>
      <p:pic>
        <p:nvPicPr>
          <p:cNvPr id="7" name="Picture 2" descr="Cat Kitty Sticker by 궁디팡팡 캣페스타">
            <a:extLst>
              <a:ext uri="{FF2B5EF4-FFF2-40B4-BE49-F238E27FC236}">
                <a16:creationId xmlns:a16="http://schemas.microsoft.com/office/drawing/2014/main" id="{FCE62ADE-BA9D-8A45-8C20-800818FCE4A0}"/>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10835341" y="5499600"/>
            <a:ext cx="1290695" cy="13584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8" name="Diagramme 15">
            <a:extLst>
              <a:ext uri="{FF2B5EF4-FFF2-40B4-BE49-F238E27FC236}">
                <a16:creationId xmlns:a16="http://schemas.microsoft.com/office/drawing/2014/main" id="{5FFF2D82-F971-B392-BC2C-011F081F35FD}"/>
              </a:ext>
            </a:extLst>
          </p:cNvPr>
          <p:cNvGraphicFramePr/>
          <p:nvPr>
            <p:extLst>
              <p:ext uri="{D42A27DB-BD31-4B8C-83A1-F6EECF244321}">
                <p14:modId xmlns:p14="http://schemas.microsoft.com/office/powerpoint/2010/main" val="906045420"/>
              </p:ext>
            </p:extLst>
          </p:nvPr>
        </p:nvGraphicFramePr>
        <p:xfrm>
          <a:off x="-1" y="9098"/>
          <a:ext cx="12192001" cy="365124"/>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4266973030"/>
      </p:ext>
    </p:extLst>
  </p:cSld>
  <p:clrMapOvr>
    <a:masterClrMapping/>
  </p:clrMapOvr>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3"/>
                </p:tgtEl>
              </p:cMediaNode>
            </p:audio>
            <p:audio>
              <p:cMediaNode vol="80000">
                <p:cTn id="3" fill="hold" display="0">
                  <p:stCondLst>
                    <p:cond delay="indefinite"/>
                  </p:stCondLst>
                  <p:endCondLst>
                    <p:cond evt="onStopAudio" delay="0">
                      <p:tgtEl>
                        <p:sldTgt/>
                      </p:tgtEl>
                    </p:cond>
                  </p:endCondLst>
                </p:cTn>
                <p:tgtEl>
                  <p:spTgt spid="5"/>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re 1">
            <a:extLst>
              <a:ext uri="{FF2B5EF4-FFF2-40B4-BE49-F238E27FC236}">
                <a16:creationId xmlns:a16="http://schemas.microsoft.com/office/drawing/2014/main" id="{1501C290-BBD4-017B-309E-1CB16B846375}"/>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4000" kern="1200">
                <a:solidFill>
                  <a:srgbClr val="FFFFFF"/>
                </a:solidFill>
                <a:latin typeface="+mj-lt"/>
                <a:ea typeface="+mj-ea"/>
                <a:cs typeface="+mj-cs"/>
              </a:rPr>
              <a:t>CA 1 p.53</a:t>
            </a:r>
          </a:p>
        </p:txBody>
      </p:sp>
      <p:pic>
        <p:nvPicPr>
          <p:cNvPr id="5" name="Image 4">
            <a:extLst>
              <a:ext uri="{FF2B5EF4-FFF2-40B4-BE49-F238E27FC236}">
                <a16:creationId xmlns:a16="http://schemas.microsoft.com/office/drawing/2014/main" id="{AF0B4BA4-7596-8CCA-4C50-54BC8244D20F}"/>
              </a:ext>
            </a:extLst>
          </p:cNvPr>
          <p:cNvPicPr>
            <a:picLocks noChangeAspect="1"/>
          </p:cNvPicPr>
          <p:nvPr/>
        </p:nvPicPr>
        <p:blipFill rotWithShape="1">
          <a:blip r:embed="rId2"/>
          <a:srcRect b="82686"/>
          <a:stretch/>
        </p:blipFill>
        <p:spPr>
          <a:xfrm>
            <a:off x="4495808" y="391766"/>
            <a:ext cx="7225748" cy="806944"/>
          </a:xfrm>
          <a:prstGeom prst="rect">
            <a:avLst/>
          </a:prstGeom>
        </p:spPr>
      </p:pic>
      <p:pic>
        <p:nvPicPr>
          <p:cNvPr id="7" name="Image 6">
            <a:extLst>
              <a:ext uri="{FF2B5EF4-FFF2-40B4-BE49-F238E27FC236}">
                <a16:creationId xmlns:a16="http://schemas.microsoft.com/office/drawing/2014/main" id="{C0906FF8-7709-E15B-06E5-14D6051F86DF}"/>
              </a:ext>
            </a:extLst>
          </p:cNvPr>
          <p:cNvPicPr>
            <a:picLocks noChangeAspect="1"/>
          </p:cNvPicPr>
          <p:nvPr/>
        </p:nvPicPr>
        <p:blipFill>
          <a:blip r:embed="rId3"/>
          <a:stretch>
            <a:fillRect/>
          </a:stretch>
        </p:blipFill>
        <p:spPr>
          <a:xfrm>
            <a:off x="4974086" y="1590476"/>
            <a:ext cx="5556585" cy="4698679"/>
          </a:xfrm>
          <a:prstGeom prst="rect">
            <a:avLst/>
          </a:prstGeom>
        </p:spPr>
      </p:pic>
      <p:graphicFrame>
        <p:nvGraphicFramePr>
          <p:cNvPr id="4" name="Diagramme 15">
            <a:extLst>
              <a:ext uri="{FF2B5EF4-FFF2-40B4-BE49-F238E27FC236}">
                <a16:creationId xmlns:a16="http://schemas.microsoft.com/office/drawing/2014/main" id="{5184FBDD-110B-79B0-4E4F-4EB3068A246F}"/>
              </a:ext>
            </a:extLst>
          </p:cNvPr>
          <p:cNvGraphicFramePr/>
          <p:nvPr>
            <p:extLst>
              <p:ext uri="{D42A27DB-BD31-4B8C-83A1-F6EECF244321}">
                <p14:modId xmlns:p14="http://schemas.microsoft.com/office/powerpoint/2010/main" val="906045420"/>
              </p:ext>
            </p:extLst>
          </p:nvPr>
        </p:nvGraphicFramePr>
        <p:xfrm>
          <a:off x="-1" y="9098"/>
          <a:ext cx="12192001" cy="36512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6161022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8698614D-712B-F8F2-47C8-FCC83E8E25F6}"/>
              </a:ext>
            </a:extLst>
          </p:cNvPr>
          <p:cNvSpPr>
            <a:spLocks noGrp="1"/>
          </p:cNvSpPr>
          <p:nvPr>
            <p:ph type="title"/>
          </p:nvPr>
        </p:nvSpPr>
        <p:spPr>
          <a:xfrm>
            <a:off x="556532" y="643467"/>
            <a:ext cx="11210925" cy="744836"/>
          </a:xfrm>
        </p:spPr>
        <p:txBody>
          <a:bodyPr vert="horz" lIns="91440" tIns="45720" rIns="91440" bIns="45720" rtlCol="0" anchor="ctr">
            <a:normAutofit/>
          </a:bodyPr>
          <a:lstStyle/>
          <a:p>
            <a:pPr algn="ctr"/>
            <a:r>
              <a:rPr lang="en-US" sz="3200" kern="1200" dirty="0">
                <a:solidFill>
                  <a:schemeClr val="bg1"/>
                </a:solidFill>
                <a:latin typeface="+mj-lt"/>
                <a:ea typeface="+mj-ea"/>
                <a:cs typeface="+mj-cs"/>
              </a:rPr>
              <a:t>CA 3 p.53 (beginning)</a:t>
            </a:r>
          </a:p>
        </p:txBody>
      </p:sp>
      <p:pic>
        <p:nvPicPr>
          <p:cNvPr id="5" name="Espace réservé du contenu 4">
            <a:extLst>
              <a:ext uri="{FF2B5EF4-FFF2-40B4-BE49-F238E27FC236}">
                <a16:creationId xmlns:a16="http://schemas.microsoft.com/office/drawing/2014/main" id="{8F3516B9-E887-588A-C838-93C69CCBB31E}"/>
              </a:ext>
            </a:extLst>
          </p:cNvPr>
          <p:cNvPicPr>
            <a:picLocks noGrp="1" noChangeAspect="1"/>
          </p:cNvPicPr>
          <p:nvPr>
            <p:ph idx="1"/>
          </p:nvPr>
        </p:nvPicPr>
        <p:blipFill>
          <a:blip r:embed="rId2"/>
          <a:stretch>
            <a:fillRect/>
          </a:stretch>
        </p:blipFill>
        <p:spPr>
          <a:xfrm>
            <a:off x="643467" y="2666025"/>
            <a:ext cx="10905066" cy="3350514"/>
          </a:xfrm>
          <a:prstGeom prst="rect">
            <a:avLst/>
          </a:prstGeom>
        </p:spPr>
      </p:pic>
      <p:sp>
        <p:nvSpPr>
          <p:cNvPr id="3" name="ZoneTexte 3">
            <a:extLst>
              <a:ext uri="{FF2B5EF4-FFF2-40B4-BE49-F238E27FC236}">
                <a16:creationId xmlns:a16="http://schemas.microsoft.com/office/drawing/2014/main" id="{FE94BDAC-8C7F-24B6-625D-8C6505C4A59F}"/>
              </a:ext>
            </a:extLst>
          </p:cNvPr>
          <p:cNvSpPr txBox="1"/>
          <p:nvPr/>
        </p:nvSpPr>
        <p:spPr>
          <a:xfrm>
            <a:off x="643467" y="1589342"/>
            <a:ext cx="6351721" cy="707886"/>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fr-FR" sz="2000" b="1" dirty="0" err="1">
                <a:solidFill>
                  <a:srgbClr val="FF0000"/>
                </a:solidFill>
              </a:rPr>
              <a:t>Developping</a:t>
            </a:r>
            <a:r>
              <a:rPr lang="fr-FR" sz="2000" b="1" dirty="0"/>
              <a:t> : Trouve 2 aliments pour chaque catégorie</a:t>
            </a:r>
          </a:p>
          <a:p>
            <a:r>
              <a:rPr lang="fr-FR" sz="2000" b="1" dirty="0" err="1">
                <a:solidFill>
                  <a:srgbClr val="FF0000"/>
                </a:solidFill>
              </a:rPr>
              <a:t>Mastering</a:t>
            </a:r>
            <a:r>
              <a:rPr lang="fr-FR" sz="2000" b="1" dirty="0"/>
              <a:t> : Trouve 3 aliments pour chaque catégorie</a:t>
            </a:r>
          </a:p>
        </p:txBody>
      </p:sp>
      <p:graphicFrame>
        <p:nvGraphicFramePr>
          <p:cNvPr id="6" name="Diagramme 15">
            <a:extLst>
              <a:ext uri="{FF2B5EF4-FFF2-40B4-BE49-F238E27FC236}">
                <a16:creationId xmlns:a16="http://schemas.microsoft.com/office/drawing/2014/main" id="{419A3283-A5BE-8798-0B5E-DA31245DF97B}"/>
              </a:ext>
            </a:extLst>
          </p:cNvPr>
          <p:cNvGraphicFramePr/>
          <p:nvPr>
            <p:extLst>
              <p:ext uri="{D42A27DB-BD31-4B8C-83A1-F6EECF244321}">
                <p14:modId xmlns:p14="http://schemas.microsoft.com/office/powerpoint/2010/main" val="906045420"/>
              </p:ext>
            </p:extLst>
          </p:nvPr>
        </p:nvGraphicFramePr>
        <p:xfrm>
          <a:off x="-1" y="9098"/>
          <a:ext cx="12192001" cy="3651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463804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6C4118A-B523-45D9-B427-8E05B2DEA6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sp>
        <p:nvSpPr>
          <p:cNvPr id="2" name="Title 1">
            <a:extLst>
              <a:ext uri="{FF2B5EF4-FFF2-40B4-BE49-F238E27FC236}">
                <a16:creationId xmlns:a16="http://schemas.microsoft.com/office/drawing/2014/main" id="{01C33589-1A9A-5BA0-7DC5-56CDDB1B84E1}"/>
              </a:ext>
            </a:extLst>
          </p:cNvPr>
          <p:cNvSpPr>
            <a:spLocks noGrp="1"/>
          </p:cNvSpPr>
          <p:nvPr>
            <p:ph type="title"/>
          </p:nvPr>
        </p:nvSpPr>
        <p:spPr>
          <a:xfrm>
            <a:off x="836676" y="557189"/>
            <a:ext cx="4611887" cy="3800400"/>
          </a:xfrm>
          <a:noFill/>
        </p:spPr>
        <p:txBody>
          <a:bodyPr vert="horz" lIns="91440" tIns="45720" rIns="91440" bIns="45720" rtlCol="0" anchor="b">
            <a:normAutofit fontScale="90000"/>
          </a:bodyPr>
          <a:lstStyle/>
          <a:p>
            <a:pPr algn="just"/>
            <a:r>
              <a:rPr lang="en-US" sz="3200" dirty="0"/>
              <a:t>1) </a:t>
            </a:r>
            <a:r>
              <a:rPr lang="en-US" sz="3200" dirty="0" err="1"/>
              <a:t>Qu’est-ce</a:t>
            </a:r>
            <a:r>
              <a:rPr lang="en-US" sz="3200" dirty="0"/>
              <a:t> </a:t>
            </a:r>
            <a:r>
              <a:rPr lang="en-US" sz="3200" dirty="0" err="1"/>
              <a:t>qu’il</a:t>
            </a:r>
            <a:r>
              <a:rPr lang="en-US" sz="3200" dirty="0"/>
              <a:t> y a dans le </a:t>
            </a:r>
            <a:r>
              <a:rPr lang="en-US" sz="3200" dirty="0" err="1"/>
              <a:t>bœuf</a:t>
            </a:r>
            <a:r>
              <a:rPr lang="en-US" sz="3200" dirty="0"/>
              <a:t> bourguignon ?</a:t>
            </a:r>
            <a:br>
              <a:rPr lang="en-US" sz="3200" dirty="0"/>
            </a:br>
            <a:br>
              <a:rPr lang="en-US" sz="3200" dirty="0"/>
            </a:br>
            <a:br>
              <a:rPr lang="en-US" sz="3200" dirty="0"/>
            </a:br>
            <a:br>
              <a:rPr lang="en-US" sz="3200" dirty="0"/>
            </a:br>
            <a:br>
              <a:rPr lang="en-US" sz="3200" dirty="0"/>
            </a:br>
            <a:br>
              <a:rPr lang="en-US" sz="3200" dirty="0"/>
            </a:br>
            <a:r>
              <a:rPr lang="en-US" sz="3200" dirty="0"/>
              <a:t>2) </a:t>
            </a:r>
            <a:r>
              <a:rPr lang="en-US" sz="3200" dirty="0" err="1"/>
              <a:t>Qu’est-ce</a:t>
            </a:r>
            <a:r>
              <a:rPr lang="en-US" sz="3200" dirty="0"/>
              <a:t> </a:t>
            </a:r>
            <a:r>
              <a:rPr lang="en-US" sz="3200" dirty="0" err="1"/>
              <a:t>qu’il</a:t>
            </a:r>
            <a:r>
              <a:rPr lang="en-US" sz="3200" dirty="0"/>
              <a:t> y a dans ton plat </a:t>
            </a:r>
            <a:r>
              <a:rPr lang="en-US" sz="3200" dirty="0" err="1"/>
              <a:t>préféré</a:t>
            </a:r>
            <a:r>
              <a:rPr lang="en-US" sz="3200" dirty="0"/>
              <a:t> ?</a:t>
            </a:r>
          </a:p>
        </p:txBody>
      </p:sp>
      <p:pic>
        <p:nvPicPr>
          <p:cNvPr id="5" name="Picture 4">
            <a:extLst>
              <a:ext uri="{FF2B5EF4-FFF2-40B4-BE49-F238E27FC236}">
                <a16:creationId xmlns:a16="http://schemas.microsoft.com/office/drawing/2014/main" id="{CBBF09EF-7789-F9BD-0D09-6DCF9DDF0BE6}"/>
              </a:ext>
            </a:extLst>
          </p:cNvPr>
          <p:cNvPicPr>
            <a:picLocks noChangeAspect="1"/>
          </p:cNvPicPr>
          <p:nvPr/>
        </p:nvPicPr>
        <p:blipFill rotWithShape="1">
          <a:blip r:embed="rId2"/>
          <a:srcRect l="22291" r="14499" b="1"/>
          <a:stretch/>
        </p:blipFill>
        <p:spPr>
          <a:xfrm>
            <a:off x="6095999" y="10"/>
            <a:ext cx="6105655" cy="6857990"/>
          </a:xfrm>
          <a:prstGeom prst="rect">
            <a:avLst/>
          </a:prstGeom>
        </p:spPr>
      </p:pic>
      <p:graphicFrame>
        <p:nvGraphicFramePr>
          <p:cNvPr id="3" name="Diagramme 15">
            <a:extLst>
              <a:ext uri="{FF2B5EF4-FFF2-40B4-BE49-F238E27FC236}">
                <a16:creationId xmlns:a16="http://schemas.microsoft.com/office/drawing/2014/main" id="{2E3606F0-3905-28F7-8666-13330DBD5AEF}"/>
              </a:ext>
            </a:extLst>
          </p:cNvPr>
          <p:cNvGraphicFramePr/>
          <p:nvPr>
            <p:extLst>
              <p:ext uri="{D42A27DB-BD31-4B8C-83A1-F6EECF244321}">
                <p14:modId xmlns:p14="http://schemas.microsoft.com/office/powerpoint/2010/main" val="906045420"/>
              </p:ext>
            </p:extLst>
          </p:nvPr>
        </p:nvGraphicFramePr>
        <p:xfrm>
          <a:off x="-1" y="9098"/>
          <a:ext cx="12192001" cy="3651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005559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3504D2C-5EF2-F261-9055-3A8878D8C24F}"/>
              </a:ext>
            </a:extLst>
          </p:cNvPr>
          <p:cNvPicPr>
            <a:picLocks noChangeAspect="1"/>
          </p:cNvPicPr>
          <p:nvPr/>
        </p:nvPicPr>
        <p:blipFill rotWithShape="1">
          <a:blip r:embed="rId2"/>
          <a:srcRect l="2786" r="26114"/>
          <a:stretch/>
        </p:blipFill>
        <p:spPr>
          <a:xfrm>
            <a:off x="3523488" y="10"/>
            <a:ext cx="8668512" cy="6857990"/>
          </a:xfrm>
          <a:prstGeom prst="rect">
            <a:avLst/>
          </a:prstGeom>
        </p:spPr>
      </p:pic>
      <p:sp>
        <p:nvSpPr>
          <p:cNvPr id="2" name="Titre 1">
            <a:extLst>
              <a:ext uri="{FF2B5EF4-FFF2-40B4-BE49-F238E27FC236}">
                <a16:creationId xmlns:a16="http://schemas.microsoft.com/office/drawing/2014/main" id="{DB9C89A7-4C4C-215B-FBDB-538FB23ED19C}"/>
              </a:ext>
            </a:extLst>
          </p:cNvPr>
          <p:cNvSpPr>
            <a:spLocks noGrp="1"/>
          </p:cNvSpPr>
          <p:nvPr>
            <p:ph type="title"/>
          </p:nvPr>
        </p:nvSpPr>
        <p:spPr>
          <a:xfrm>
            <a:off x="477981" y="1122363"/>
            <a:ext cx="4023360" cy="964991"/>
          </a:xfrm>
        </p:spPr>
        <p:txBody>
          <a:bodyPr vert="horz" lIns="91440" tIns="45720" rIns="91440" bIns="45720" rtlCol="0" anchor="b">
            <a:normAutofit/>
          </a:bodyPr>
          <a:lstStyle/>
          <a:p>
            <a:r>
              <a:rPr lang="en-US" sz="4800" dirty="0"/>
              <a:t>Online activity</a:t>
            </a:r>
          </a:p>
        </p:txBody>
      </p:sp>
      <p:sp>
        <p:nvSpPr>
          <p:cNvPr id="6" name="TextBox 5">
            <a:extLst>
              <a:ext uri="{FF2B5EF4-FFF2-40B4-BE49-F238E27FC236}">
                <a16:creationId xmlns:a16="http://schemas.microsoft.com/office/drawing/2014/main" id="{5D549631-7C87-F8D6-0E11-3EAFD346E914}"/>
              </a:ext>
            </a:extLst>
          </p:cNvPr>
          <p:cNvSpPr txBox="1"/>
          <p:nvPr/>
        </p:nvSpPr>
        <p:spPr>
          <a:xfrm>
            <a:off x="539645" y="2696461"/>
            <a:ext cx="6100996" cy="1200329"/>
          </a:xfrm>
          <a:prstGeom prst="rect">
            <a:avLst/>
          </a:prstGeom>
          <a:noFill/>
        </p:spPr>
        <p:txBody>
          <a:bodyPr wrap="square">
            <a:spAutoFit/>
          </a:bodyPr>
          <a:lstStyle/>
          <a:p>
            <a:r>
              <a:rPr lang="fr-FR" dirty="0"/>
              <a:t>Warm up</a:t>
            </a:r>
          </a:p>
          <a:p>
            <a:r>
              <a:rPr lang="fr-FR" dirty="0">
                <a:hlinkClick r:id="rId3"/>
              </a:rPr>
              <a:t>https://dashboard.blooket.com/set/600ea998417ccd00189916b8</a:t>
            </a:r>
            <a:endParaRPr lang="fr-FR" dirty="0"/>
          </a:p>
          <a:p>
            <a:endParaRPr lang="fr-FR" dirty="0"/>
          </a:p>
        </p:txBody>
      </p:sp>
      <p:sp>
        <p:nvSpPr>
          <p:cNvPr id="8" name="TextBox 7">
            <a:extLst>
              <a:ext uri="{FF2B5EF4-FFF2-40B4-BE49-F238E27FC236}">
                <a16:creationId xmlns:a16="http://schemas.microsoft.com/office/drawing/2014/main" id="{E51EEF73-6860-385C-1FE1-34456AB924AB}"/>
              </a:ext>
            </a:extLst>
          </p:cNvPr>
          <p:cNvSpPr txBox="1"/>
          <p:nvPr/>
        </p:nvSpPr>
        <p:spPr>
          <a:xfrm>
            <a:off x="539645" y="3862696"/>
            <a:ext cx="6100996" cy="2031325"/>
          </a:xfrm>
          <a:prstGeom prst="rect">
            <a:avLst/>
          </a:prstGeom>
          <a:noFill/>
        </p:spPr>
        <p:txBody>
          <a:bodyPr wrap="square">
            <a:spAutoFit/>
          </a:bodyPr>
          <a:lstStyle/>
          <a:p>
            <a:r>
              <a:rPr lang="fr-FR" dirty="0"/>
              <a:t>Nourriture</a:t>
            </a:r>
          </a:p>
          <a:p>
            <a:r>
              <a:rPr lang="fr-FR" dirty="0">
                <a:hlinkClick r:id="rId4"/>
              </a:rPr>
              <a:t>https://create.kahoot.it/details/3c411a8d-8213-4164-9df1-76b4b638fcf5</a:t>
            </a:r>
            <a:endParaRPr lang="fr-FR" dirty="0"/>
          </a:p>
          <a:p>
            <a:r>
              <a:rPr lang="fr-FR" dirty="0">
                <a:hlinkClick r:id="rId5"/>
              </a:rPr>
              <a:t>https://create.kahoot.it/details/1e1407f8-53ac-4de7-a0f8-bca2f1761cba</a:t>
            </a:r>
            <a:endParaRPr lang="fr-FR" dirty="0"/>
          </a:p>
          <a:p>
            <a:endParaRPr lang="fr-FR" dirty="0"/>
          </a:p>
          <a:p>
            <a:endParaRPr lang="fr-FR" dirty="0"/>
          </a:p>
        </p:txBody>
      </p:sp>
      <p:graphicFrame>
        <p:nvGraphicFramePr>
          <p:cNvPr id="4" name="Diagramme 15">
            <a:extLst>
              <a:ext uri="{FF2B5EF4-FFF2-40B4-BE49-F238E27FC236}">
                <a16:creationId xmlns:a16="http://schemas.microsoft.com/office/drawing/2014/main" id="{757EF00C-BBFF-7EA6-C85C-BC8F4FA9B3D9}"/>
              </a:ext>
            </a:extLst>
          </p:cNvPr>
          <p:cNvGraphicFramePr/>
          <p:nvPr>
            <p:extLst>
              <p:ext uri="{D42A27DB-BD31-4B8C-83A1-F6EECF244321}">
                <p14:modId xmlns:p14="http://schemas.microsoft.com/office/powerpoint/2010/main" val="906045420"/>
              </p:ext>
            </p:extLst>
          </p:nvPr>
        </p:nvGraphicFramePr>
        <p:xfrm>
          <a:off x="-1" y="9098"/>
          <a:ext cx="12192001" cy="365124"/>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35788167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EC8B95-C44A-C12E-6A68-5F09F654F8BC}"/>
              </a:ext>
            </a:extLst>
          </p:cNvPr>
          <p:cNvSpPr>
            <a:spLocks noGrp="1"/>
          </p:cNvSpPr>
          <p:nvPr>
            <p:ph type="title"/>
          </p:nvPr>
        </p:nvSpPr>
        <p:spPr/>
        <p:txBody>
          <a:bodyPr/>
          <a:lstStyle/>
          <a:p>
            <a:r>
              <a:rPr lang="fr-FR" dirty="0"/>
              <a:t>Pratique ton français ! </a:t>
            </a:r>
          </a:p>
        </p:txBody>
      </p:sp>
      <p:sp>
        <p:nvSpPr>
          <p:cNvPr id="3" name="Content Placeholder 2">
            <a:extLst>
              <a:ext uri="{FF2B5EF4-FFF2-40B4-BE49-F238E27FC236}">
                <a16:creationId xmlns:a16="http://schemas.microsoft.com/office/drawing/2014/main" id="{E5598C8F-2EF0-02FB-E01E-9393A8657F85}"/>
              </a:ext>
            </a:extLst>
          </p:cNvPr>
          <p:cNvSpPr>
            <a:spLocks noGrp="1"/>
          </p:cNvSpPr>
          <p:nvPr>
            <p:ph idx="1"/>
          </p:nvPr>
        </p:nvSpPr>
        <p:spPr/>
        <p:txBody>
          <a:bodyPr>
            <a:normAutofit fontScale="77500" lnSpcReduction="20000"/>
          </a:bodyPr>
          <a:lstStyle/>
          <a:p>
            <a:pPr marL="514350" indent="-514350">
              <a:buAutoNum type="alphaUcPeriod"/>
            </a:pPr>
            <a:r>
              <a:rPr lang="fr-FR" dirty="0"/>
              <a:t>Fill in the </a:t>
            </a:r>
            <a:r>
              <a:rPr lang="fr-FR" dirty="0" err="1"/>
              <a:t>blanks</a:t>
            </a:r>
            <a:r>
              <a:rPr lang="fr-FR" dirty="0"/>
              <a:t> </a:t>
            </a:r>
            <a:r>
              <a:rPr lang="fr-FR" dirty="0" err="1"/>
              <a:t>with</a:t>
            </a:r>
            <a:r>
              <a:rPr lang="fr-FR" dirty="0"/>
              <a:t> the correct French </a:t>
            </a:r>
            <a:r>
              <a:rPr lang="fr-FR" dirty="0" err="1"/>
              <a:t>food</a:t>
            </a:r>
            <a:r>
              <a:rPr lang="fr-FR" dirty="0"/>
              <a:t> </a:t>
            </a:r>
            <a:r>
              <a:rPr lang="fr-FR" dirty="0" err="1"/>
              <a:t>vocabulary</a:t>
            </a:r>
            <a:r>
              <a:rPr lang="fr-FR" dirty="0"/>
              <a:t> </a:t>
            </a:r>
            <a:r>
              <a:rPr lang="fr-FR" dirty="0" err="1"/>
              <a:t>from</a:t>
            </a:r>
            <a:r>
              <a:rPr lang="fr-FR" dirty="0"/>
              <a:t> the </a:t>
            </a:r>
            <a:r>
              <a:rPr lang="fr-FR" dirty="0" err="1"/>
              <a:t>word</a:t>
            </a:r>
            <a:r>
              <a:rPr lang="fr-FR" dirty="0"/>
              <a:t> </a:t>
            </a:r>
            <a:r>
              <a:rPr lang="fr-FR" dirty="0" err="1"/>
              <a:t>bank</a:t>
            </a:r>
            <a:r>
              <a:rPr lang="fr-FR" dirty="0"/>
              <a:t> : </a:t>
            </a:r>
          </a:p>
          <a:p>
            <a:pPr marL="0" indent="0">
              <a:buNone/>
            </a:pPr>
            <a:r>
              <a:rPr lang="fr-FR" dirty="0"/>
              <a:t>la soupe, le poulet, les légumes, le yaourt, le jambon.</a:t>
            </a:r>
          </a:p>
          <a:p>
            <a:endParaRPr lang="fr-FR" dirty="0"/>
          </a:p>
          <a:p>
            <a:r>
              <a:rPr lang="fr-FR" dirty="0"/>
              <a:t>1. Pour le dîner, je vais manger du ____________.</a:t>
            </a:r>
          </a:p>
          <a:p>
            <a:r>
              <a:rPr lang="fr-FR" dirty="0"/>
              <a:t>2. Ma sœur aime manger des ____________.</a:t>
            </a:r>
          </a:p>
          <a:p>
            <a:r>
              <a:rPr lang="fr-FR" dirty="0"/>
              <a:t>3. Nous allons préparer de la ____________ pour le déjeuner.</a:t>
            </a:r>
          </a:p>
          <a:p>
            <a:r>
              <a:rPr lang="fr-FR" dirty="0"/>
              <a:t>4. Au petit-déjeuner, je mange du ____________ avec de la confiture.</a:t>
            </a:r>
          </a:p>
          <a:p>
            <a:r>
              <a:rPr lang="fr-FR" dirty="0"/>
              <a:t>5. Pour le dessert, nous allons manger du ____________.</a:t>
            </a:r>
          </a:p>
          <a:p>
            <a:endParaRPr lang="fr-FR" dirty="0"/>
          </a:p>
          <a:p>
            <a:pPr marL="0" indent="0">
              <a:buNone/>
            </a:pPr>
            <a:r>
              <a:rPr lang="fr-FR" dirty="0"/>
              <a:t>B. </a:t>
            </a:r>
            <a:r>
              <a:rPr lang="fr-FR" dirty="0" err="1"/>
              <a:t>Describe</a:t>
            </a:r>
            <a:r>
              <a:rPr lang="fr-FR" dirty="0"/>
              <a:t> </a:t>
            </a:r>
            <a:r>
              <a:rPr lang="fr-FR" dirty="0" err="1"/>
              <a:t>Your</a:t>
            </a:r>
            <a:r>
              <a:rPr lang="fr-FR" dirty="0"/>
              <a:t> Favorite </a:t>
            </a:r>
            <a:r>
              <a:rPr lang="fr-FR" dirty="0" err="1"/>
              <a:t>Meal</a:t>
            </a:r>
            <a:endParaRPr lang="fr-FR" dirty="0"/>
          </a:p>
          <a:p>
            <a:r>
              <a:rPr lang="fr-FR" dirty="0"/>
              <a:t>Write a short </a:t>
            </a:r>
            <a:r>
              <a:rPr lang="fr-FR" dirty="0" err="1"/>
              <a:t>paragraph</a:t>
            </a:r>
            <a:r>
              <a:rPr lang="fr-FR" dirty="0"/>
              <a:t> </a:t>
            </a:r>
            <a:r>
              <a:rPr lang="fr-FR" dirty="0" err="1"/>
              <a:t>describing</a:t>
            </a:r>
            <a:r>
              <a:rPr lang="fr-FR" dirty="0"/>
              <a:t> </a:t>
            </a:r>
            <a:r>
              <a:rPr lang="fr-FR" dirty="0" err="1"/>
              <a:t>your</a:t>
            </a:r>
            <a:r>
              <a:rPr lang="fr-FR" dirty="0"/>
              <a:t> favorite </a:t>
            </a:r>
            <a:r>
              <a:rPr lang="fr-FR" dirty="0" err="1"/>
              <a:t>meal</a:t>
            </a:r>
            <a:r>
              <a:rPr lang="fr-FR" dirty="0"/>
              <a:t>, </a:t>
            </a:r>
            <a:r>
              <a:rPr lang="fr-FR" dirty="0" err="1"/>
              <a:t>including</a:t>
            </a:r>
            <a:r>
              <a:rPr lang="fr-FR" dirty="0"/>
              <a:t> the </a:t>
            </a:r>
            <a:r>
              <a:rPr lang="fr-FR" dirty="0" err="1"/>
              <a:t>food</a:t>
            </a:r>
            <a:r>
              <a:rPr lang="fr-FR" dirty="0"/>
              <a:t> and drinks items and </a:t>
            </a:r>
            <a:r>
              <a:rPr lang="fr-FR" dirty="0" err="1"/>
              <a:t>why</a:t>
            </a:r>
            <a:r>
              <a:rPr lang="fr-FR" dirty="0"/>
              <a:t> </a:t>
            </a:r>
            <a:r>
              <a:rPr lang="fr-FR" dirty="0" err="1"/>
              <a:t>you</a:t>
            </a:r>
            <a:r>
              <a:rPr lang="fr-FR" dirty="0"/>
              <a:t> </a:t>
            </a:r>
            <a:r>
              <a:rPr lang="fr-FR" dirty="0" err="1"/>
              <a:t>enjoy</a:t>
            </a:r>
            <a:r>
              <a:rPr lang="fr-FR" dirty="0"/>
              <a:t> </a:t>
            </a:r>
            <a:r>
              <a:rPr lang="fr-FR" dirty="0" err="1"/>
              <a:t>it</a:t>
            </a:r>
            <a:r>
              <a:rPr lang="fr-FR" dirty="0"/>
              <a:t>. Use </a:t>
            </a:r>
            <a:r>
              <a:rPr lang="fr-FR" dirty="0" err="1"/>
              <a:t>complete</a:t>
            </a:r>
            <a:r>
              <a:rPr lang="fr-FR" dirty="0"/>
              <a:t> sentences and </a:t>
            </a:r>
            <a:r>
              <a:rPr lang="fr-FR" dirty="0" err="1"/>
              <a:t>food</a:t>
            </a:r>
            <a:r>
              <a:rPr lang="fr-FR" dirty="0"/>
              <a:t> </a:t>
            </a:r>
            <a:r>
              <a:rPr lang="fr-FR" dirty="0" err="1"/>
              <a:t>vocabulary</a:t>
            </a:r>
            <a:endParaRPr lang="fr-FR" dirty="0"/>
          </a:p>
        </p:txBody>
      </p:sp>
      <p:graphicFrame>
        <p:nvGraphicFramePr>
          <p:cNvPr id="5" name="Diagramme 15">
            <a:extLst>
              <a:ext uri="{FF2B5EF4-FFF2-40B4-BE49-F238E27FC236}">
                <a16:creationId xmlns:a16="http://schemas.microsoft.com/office/drawing/2014/main" id="{962BC603-628A-F216-EFD5-D2F7325FE6F1}"/>
              </a:ext>
            </a:extLst>
          </p:cNvPr>
          <p:cNvGraphicFramePr/>
          <p:nvPr>
            <p:extLst>
              <p:ext uri="{D42A27DB-BD31-4B8C-83A1-F6EECF244321}">
                <p14:modId xmlns:p14="http://schemas.microsoft.com/office/powerpoint/2010/main" val="906045420"/>
              </p:ext>
            </p:extLst>
          </p:nvPr>
        </p:nvGraphicFramePr>
        <p:xfrm>
          <a:off x="-1" y="9098"/>
          <a:ext cx="12192001" cy="3651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353384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A6E31A3-AC85-ABDE-09FB-AA5F98085B0C}"/>
              </a:ext>
            </a:extLst>
          </p:cNvPr>
          <p:cNvSpPr>
            <a:spLocks noGrp="1"/>
          </p:cNvSpPr>
          <p:nvPr>
            <p:ph type="title"/>
          </p:nvPr>
        </p:nvSpPr>
        <p:spPr>
          <a:xfrm>
            <a:off x="698695" y="430383"/>
            <a:ext cx="9753600" cy="689952"/>
          </a:xfrm>
        </p:spPr>
        <p:style>
          <a:lnRef idx="2">
            <a:schemeClr val="accent2"/>
          </a:lnRef>
          <a:fillRef idx="1">
            <a:schemeClr val="lt1"/>
          </a:fillRef>
          <a:effectRef idx="0">
            <a:schemeClr val="accent2"/>
          </a:effectRef>
          <a:fontRef idx="minor">
            <a:schemeClr val="dk1"/>
          </a:fontRef>
        </p:style>
        <p:txBody>
          <a:bodyPr>
            <a:normAutofit fontScale="90000"/>
          </a:bodyPr>
          <a:lstStyle/>
          <a:p>
            <a:r>
              <a:rPr lang="fr-FR" dirty="0"/>
              <a:t>Qu’est-ce que tu veux mettre dans ton tacos ?</a:t>
            </a:r>
          </a:p>
        </p:txBody>
      </p:sp>
      <p:pic>
        <p:nvPicPr>
          <p:cNvPr id="1026" name="Picture 2" descr="O'tacos Villeneuve St Georges | Villeneuve-Saint-Georges | Halal | Sans  Alcool">
            <a:extLst>
              <a:ext uri="{FF2B5EF4-FFF2-40B4-BE49-F238E27FC236}">
                <a16:creationId xmlns:a16="http://schemas.microsoft.com/office/drawing/2014/main" id="{460AC2F4-728D-3C5B-6A7A-44A12BBFDE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4767" y="1199189"/>
            <a:ext cx="9753600" cy="5486400"/>
          </a:xfrm>
          <a:prstGeom prst="rect">
            <a:avLst/>
          </a:prstGeom>
          <a:noFill/>
          <a:extLst>
            <a:ext uri="{909E8E84-426E-40DD-AFC4-6F175D3DCCD1}">
              <a14:hiddenFill xmlns:a14="http://schemas.microsoft.com/office/drawing/2010/main">
                <a:solidFill>
                  <a:srgbClr val="FFFFFF"/>
                </a:solidFill>
              </a14:hiddenFill>
            </a:ext>
          </a:extLst>
        </p:spPr>
      </p:pic>
      <p:sp>
        <p:nvSpPr>
          <p:cNvPr id="3" name="AutoShape 2">
            <a:extLst>
              <a:ext uri="{FF2B5EF4-FFF2-40B4-BE49-F238E27FC236}">
                <a16:creationId xmlns:a16="http://schemas.microsoft.com/office/drawing/2014/main" id="{C0724A49-F577-E73A-4A79-93F6AC7A916C}"/>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6" name="Image 5">
            <a:extLst>
              <a:ext uri="{FF2B5EF4-FFF2-40B4-BE49-F238E27FC236}">
                <a16:creationId xmlns:a16="http://schemas.microsoft.com/office/drawing/2014/main" id="{8DCC8F0F-948D-2B3D-0607-8D115EB3D12B}"/>
              </a:ext>
            </a:extLst>
          </p:cNvPr>
          <p:cNvPicPr>
            <a:picLocks noChangeAspect="1"/>
          </p:cNvPicPr>
          <p:nvPr/>
        </p:nvPicPr>
        <p:blipFill>
          <a:blip r:embed="rId3"/>
          <a:stretch>
            <a:fillRect/>
          </a:stretch>
        </p:blipFill>
        <p:spPr>
          <a:xfrm>
            <a:off x="10717813" y="351529"/>
            <a:ext cx="1181109" cy="1190634"/>
          </a:xfrm>
          <a:prstGeom prst="rect">
            <a:avLst/>
          </a:prstGeom>
        </p:spPr>
      </p:pic>
      <p:graphicFrame>
        <p:nvGraphicFramePr>
          <p:cNvPr id="5" name="Diagramme 15">
            <a:extLst>
              <a:ext uri="{FF2B5EF4-FFF2-40B4-BE49-F238E27FC236}">
                <a16:creationId xmlns:a16="http://schemas.microsoft.com/office/drawing/2014/main" id="{84157832-00E2-64C7-4620-E145358A710F}"/>
              </a:ext>
            </a:extLst>
          </p:cNvPr>
          <p:cNvGraphicFramePr/>
          <p:nvPr>
            <p:extLst>
              <p:ext uri="{D42A27DB-BD31-4B8C-83A1-F6EECF244321}">
                <p14:modId xmlns:p14="http://schemas.microsoft.com/office/powerpoint/2010/main" val="906045420"/>
              </p:ext>
            </p:extLst>
          </p:nvPr>
        </p:nvGraphicFramePr>
        <p:xfrm>
          <a:off x="-1" y="9098"/>
          <a:ext cx="12192001" cy="36512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7077099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C482C33D-A0F8-0F39-48D5-0919473381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5101" r="5101"/>
          <a:stretch/>
        </p:blipFill>
        <p:spPr bwMode="auto">
          <a:xfrm>
            <a:off x="3937379" y="282943"/>
            <a:ext cx="8254622" cy="656596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
        <p:nvSpPr>
          <p:cNvPr id="4" name="Espace réservé du numéro de diapositive 3">
            <a:extLst>
              <a:ext uri="{FF2B5EF4-FFF2-40B4-BE49-F238E27FC236}">
                <a16:creationId xmlns:a16="http://schemas.microsoft.com/office/drawing/2014/main" id="{0038172D-984E-A6D6-7A88-77451E5A8107}"/>
              </a:ext>
            </a:extLst>
          </p:cNvPr>
          <p:cNvSpPr>
            <a:spLocks noGrp="1"/>
          </p:cNvSpPr>
          <p:nvPr>
            <p:ph type="sldNum" sz="quarter" idx="12"/>
          </p:nvPr>
        </p:nvSpPr>
        <p:spPr>
          <a:xfrm>
            <a:off x="10439400" y="6356351"/>
            <a:ext cx="914400" cy="365125"/>
          </a:xfrm>
        </p:spPr>
        <p:txBody>
          <a:bodyPr vert="horz" lIns="121920" tIns="60960" rIns="121920" bIns="60960" rtlCol="0" anchor="ctr">
            <a:normAutofit/>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pPr algn="r" defTabSz="1219140">
              <a:lnSpc>
                <a:spcPct val="90000"/>
              </a:lnSpc>
              <a:spcAft>
                <a:spcPts val="800"/>
              </a:spcAft>
              <a:defRPr/>
            </a:pPr>
            <a:fld id="{8A0576F8-4F0C-FD4F-B2E1-A427388F89CF}" type="slidenum">
              <a:rPr lang="en-US" sz="1600">
                <a:solidFill>
                  <a:srgbClr val="FFFFFF"/>
                </a:solidFill>
                <a:latin typeface="Calibri" panose="020F0502020204030204"/>
              </a:rPr>
              <a:pPr algn="r" defTabSz="1219140">
                <a:lnSpc>
                  <a:spcPct val="90000"/>
                </a:lnSpc>
                <a:spcAft>
                  <a:spcPts val="800"/>
                </a:spcAft>
                <a:defRPr/>
              </a:pPr>
              <a:t>28</a:t>
            </a:fld>
            <a:endParaRPr lang="en-US" sz="1600">
              <a:solidFill>
                <a:srgbClr val="FFFFFF"/>
              </a:solidFill>
              <a:latin typeface="Calibri" panose="020F0502020204030204"/>
            </a:endParaRPr>
          </a:p>
        </p:txBody>
      </p:sp>
      <p:sp>
        <p:nvSpPr>
          <p:cNvPr id="2" name="ZoneTexte 1">
            <a:extLst>
              <a:ext uri="{FF2B5EF4-FFF2-40B4-BE49-F238E27FC236}">
                <a16:creationId xmlns:a16="http://schemas.microsoft.com/office/drawing/2014/main" id="{DA0CAA2C-6992-55DC-3B72-35E37DBE58AC}"/>
              </a:ext>
            </a:extLst>
          </p:cNvPr>
          <p:cNvSpPr txBox="1"/>
          <p:nvPr/>
        </p:nvSpPr>
        <p:spPr>
          <a:xfrm>
            <a:off x="273153" y="2445485"/>
            <a:ext cx="3719015" cy="4093428"/>
          </a:xfrm>
          <a:prstGeom prst="rect">
            <a:avLst/>
          </a:prstGeom>
          <a:noFill/>
        </p:spPr>
        <p:txBody>
          <a:bodyPr wrap="square" rtlCol="0">
            <a:spAutoFit/>
          </a:bodyPr>
          <a:lstStyle/>
          <a:p>
            <a:pPr algn="just"/>
            <a:r>
              <a:rPr lang="fr-FR" sz="2000" dirty="0"/>
              <a:t>Le kebab est un </a:t>
            </a:r>
            <a:r>
              <a:rPr lang="fr-FR" sz="2000" dirty="0">
                <a:solidFill>
                  <a:srgbClr val="FF0000"/>
                </a:solidFill>
              </a:rPr>
              <a:t>sandwich</a:t>
            </a:r>
            <a:r>
              <a:rPr lang="fr-FR" sz="2000" dirty="0"/>
              <a:t> très populaire en France ! </a:t>
            </a:r>
          </a:p>
          <a:p>
            <a:pPr algn="just"/>
            <a:r>
              <a:rPr lang="fr-FR" sz="2000" dirty="0"/>
              <a:t>Dans un menu, il y a le sandwich, une canette de soda, de la sauce, et des </a:t>
            </a:r>
            <a:r>
              <a:rPr lang="fr-FR" sz="2000" dirty="0">
                <a:solidFill>
                  <a:srgbClr val="FF0000"/>
                </a:solidFill>
              </a:rPr>
              <a:t>frites</a:t>
            </a:r>
            <a:r>
              <a:rPr lang="fr-FR" sz="2000" dirty="0"/>
              <a:t>. </a:t>
            </a:r>
          </a:p>
          <a:p>
            <a:pPr algn="just"/>
            <a:r>
              <a:rPr lang="fr-FR" sz="2000" dirty="0"/>
              <a:t>Pour faire un sandwich il faut : </a:t>
            </a:r>
          </a:p>
          <a:p>
            <a:pPr marL="342900" indent="-342900" algn="just">
              <a:buFontTx/>
              <a:buChar char="-"/>
            </a:pPr>
            <a:r>
              <a:rPr lang="fr-FR" sz="2000" dirty="0"/>
              <a:t>Du </a:t>
            </a:r>
            <a:r>
              <a:rPr lang="fr-FR" sz="2000" dirty="0">
                <a:solidFill>
                  <a:srgbClr val="FF0000"/>
                </a:solidFill>
              </a:rPr>
              <a:t>pain</a:t>
            </a:r>
          </a:p>
          <a:p>
            <a:pPr marL="342900" indent="-342900" algn="just">
              <a:buFontTx/>
              <a:buChar char="-"/>
            </a:pPr>
            <a:r>
              <a:rPr lang="fr-FR" sz="2000" dirty="0"/>
              <a:t>De la </a:t>
            </a:r>
            <a:r>
              <a:rPr lang="fr-FR" sz="2000" dirty="0">
                <a:solidFill>
                  <a:srgbClr val="FF0000"/>
                </a:solidFill>
              </a:rPr>
              <a:t>viande</a:t>
            </a:r>
            <a:r>
              <a:rPr lang="fr-FR" sz="2000" dirty="0"/>
              <a:t> (agneau, mouton, poulet)</a:t>
            </a:r>
          </a:p>
          <a:p>
            <a:pPr marL="342900" indent="-342900" algn="just">
              <a:buFontTx/>
              <a:buChar char="-"/>
            </a:pPr>
            <a:r>
              <a:rPr lang="fr-FR" sz="2000" dirty="0"/>
              <a:t>De la </a:t>
            </a:r>
            <a:r>
              <a:rPr lang="fr-FR" sz="2000" dirty="0">
                <a:solidFill>
                  <a:srgbClr val="FF0000"/>
                </a:solidFill>
              </a:rPr>
              <a:t>salade</a:t>
            </a:r>
          </a:p>
          <a:p>
            <a:pPr marL="342900" indent="-342900" algn="just">
              <a:buFontTx/>
              <a:buChar char="-"/>
            </a:pPr>
            <a:r>
              <a:rPr lang="fr-FR" sz="2000" dirty="0"/>
              <a:t>Des </a:t>
            </a:r>
            <a:r>
              <a:rPr lang="fr-FR" sz="2000" dirty="0">
                <a:solidFill>
                  <a:srgbClr val="FF0000"/>
                </a:solidFill>
              </a:rPr>
              <a:t>tomates</a:t>
            </a:r>
          </a:p>
          <a:p>
            <a:pPr marL="342900" indent="-342900" algn="just">
              <a:buFontTx/>
              <a:buChar char="-"/>
            </a:pPr>
            <a:r>
              <a:rPr lang="fr-FR" sz="2000" dirty="0"/>
              <a:t>Des </a:t>
            </a:r>
            <a:r>
              <a:rPr lang="fr-FR" sz="2000" dirty="0">
                <a:solidFill>
                  <a:srgbClr val="FF0000"/>
                </a:solidFill>
              </a:rPr>
              <a:t>oignons</a:t>
            </a:r>
          </a:p>
          <a:p>
            <a:pPr marL="342900" indent="-342900" algn="just">
              <a:buFontTx/>
              <a:buChar char="-"/>
            </a:pPr>
            <a:r>
              <a:rPr lang="fr-FR" sz="2000" dirty="0"/>
              <a:t>Du </a:t>
            </a:r>
            <a:r>
              <a:rPr lang="fr-FR" sz="2000" dirty="0">
                <a:solidFill>
                  <a:srgbClr val="FF0000"/>
                </a:solidFill>
              </a:rPr>
              <a:t>sel</a:t>
            </a:r>
          </a:p>
        </p:txBody>
      </p:sp>
      <p:sp>
        <p:nvSpPr>
          <p:cNvPr id="13" name="Rectangle 12">
            <a:extLst>
              <a:ext uri="{FF2B5EF4-FFF2-40B4-BE49-F238E27FC236}">
                <a16:creationId xmlns:a16="http://schemas.microsoft.com/office/drawing/2014/main" id="{DE318AA9-C92E-D965-007B-745512DAC902}"/>
              </a:ext>
            </a:extLst>
          </p:cNvPr>
          <p:cNvSpPr/>
          <p:nvPr/>
        </p:nvSpPr>
        <p:spPr>
          <a:xfrm>
            <a:off x="2334991" y="2500817"/>
            <a:ext cx="1110574" cy="3020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6" name="Rectangle 5">
            <a:extLst>
              <a:ext uri="{FF2B5EF4-FFF2-40B4-BE49-F238E27FC236}">
                <a16:creationId xmlns:a16="http://schemas.microsoft.com/office/drawing/2014/main" id="{6B884438-F04B-6243-5929-13114D47794C}"/>
              </a:ext>
            </a:extLst>
          </p:cNvPr>
          <p:cNvSpPr/>
          <p:nvPr/>
        </p:nvSpPr>
        <p:spPr>
          <a:xfrm>
            <a:off x="1022086" y="3746521"/>
            <a:ext cx="581427" cy="24900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7" name="Rectangle 6">
            <a:extLst>
              <a:ext uri="{FF2B5EF4-FFF2-40B4-BE49-F238E27FC236}">
                <a16:creationId xmlns:a16="http://schemas.microsoft.com/office/drawing/2014/main" id="{4C839D61-BFF5-A9ED-F2CA-BF42E1C7983D}"/>
              </a:ext>
            </a:extLst>
          </p:cNvPr>
          <p:cNvSpPr/>
          <p:nvPr/>
        </p:nvSpPr>
        <p:spPr>
          <a:xfrm>
            <a:off x="1022086" y="4367694"/>
            <a:ext cx="581427" cy="24900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8" name="Rectangle 7">
            <a:extLst>
              <a:ext uri="{FF2B5EF4-FFF2-40B4-BE49-F238E27FC236}">
                <a16:creationId xmlns:a16="http://schemas.microsoft.com/office/drawing/2014/main" id="{8BC5BDEC-B7A6-8562-B8AB-0033515B9880}"/>
              </a:ext>
            </a:extLst>
          </p:cNvPr>
          <p:cNvSpPr/>
          <p:nvPr/>
        </p:nvSpPr>
        <p:spPr>
          <a:xfrm>
            <a:off x="1312799" y="4662480"/>
            <a:ext cx="701531" cy="24900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9" name="Rectangle 8">
            <a:extLst>
              <a:ext uri="{FF2B5EF4-FFF2-40B4-BE49-F238E27FC236}">
                <a16:creationId xmlns:a16="http://schemas.microsoft.com/office/drawing/2014/main" id="{F2B04B86-4930-247D-4C58-3AD786257B94}"/>
              </a:ext>
            </a:extLst>
          </p:cNvPr>
          <p:cNvSpPr/>
          <p:nvPr/>
        </p:nvSpPr>
        <p:spPr>
          <a:xfrm>
            <a:off x="1267158" y="5277641"/>
            <a:ext cx="701531" cy="24900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7" name="Rectangle 16">
            <a:extLst>
              <a:ext uri="{FF2B5EF4-FFF2-40B4-BE49-F238E27FC236}">
                <a16:creationId xmlns:a16="http://schemas.microsoft.com/office/drawing/2014/main" id="{3BCEE09A-2AE3-A37A-B3B9-27EA7748A20D}"/>
              </a:ext>
            </a:extLst>
          </p:cNvPr>
          <p:cNvSpPr/>
          <p:nvPr/>
        </p:nvSpPr>
        <p:spPr>
          <a:xfrm>
            <a:off x="1147888" y="5600696"/>
            <a:ext cx="866442" cy="24900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8" name="Rectangle 17">
            <a:extLst>
              <a:ext uri="{FF2B5EF4-FFF2-40B4-BE49-F238E27FC236}">
                <a16:creationId xmlns:a16="http://schemas.microsoft.com/office/drawing/2014/main" id="{DCE28759-8449-65ED-856A-AB6D1B37265A}"/>
              </a:ext>
            </a:extLst>
          </p:cNvPr>
          <p:cNvSpPr/>
          <p:nvPr/>
        </p:nvSpPr>
        <p:spPr>
          <a:xfrm>
            <a:off x="1147888" y="5915995"/>
            <a:ext cx="866442" cy="24900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9" name="Rectangle 18">
            <a:extLst>
              <a:ext uri="{FF2B5EF4-FFF2-40B4-BE49-F238E27FC236}">
                <a16:creationId xmlns:a16="http://schemas.microsoft.com/office/drawing/2014/main" id="{F1A582CE-86DD-D6C0-538B-E946EF62541C}"/>
              </a:ext>
            </a:extLst>
          </p:cNvPr>
          <p:cNvSpPr/>
          <p:nvPr/>
        </p:nvSpPr>
        <p:spPr>
          <a:xfrm>
            <a:off x="1022086" y="6187691"/>
            <a:ext cx="429027" cy="24900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0" name="ZoneTexte 4">
            <a:extLst>
              <a:ext uri="{FF2B5EF4-FFF2-40B4-BE49-F238E27FC236}">
                <a16:creationId xmlns:a16="http://schemas.microsoft.com/office/drawing/2014/main" id="{8D5E4C38-9D74-74F5-4DA0-D8D7DCF69BFF}"/>
              </a:ext>
            </a:extLst>
          </p:cNvPr>
          <p:cNvSpPr txBox="1"/>
          <p:nvPr/>
        </p:nvSpPr>
        <p:spPr>
          <a:xfrm>
            <a:off x="273153" y="649094"/>
            <a:ext cx="4368601" cy="1542329"/>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vert="horz" lIns="121920" tIns="60960" rIns="121920" bIns="60960" rtlCol="0" anchor="b">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defTabSz="1219140">
              <a:lnSpc>
                <a:spcPct val="90000"/>
              </a:lnSpc>
              <a:spcBef>
                <a:spcPct val="0"/>
              </a:spcBef>
              <a:spcAft>
                <a:spcPts val="800"/>
              </a:spcAft>
            </a:pPr>
            <a:r>
              <a:rPr lang="en-US" sz="3067" dirty="0" err="1">
                <a:latin typeface="+mj-lt"/>
                <a:ea typeface="+mj-ea"/>
                <a:cs typeface="+mj-cs"/>
              </a:rPr>
              <a:t>Revenons</a:t>
            </a:r>
            <a:r>
              <a:rPr lang="en-US" sz="3067" dirty="0">
                <a:latin typeface="+mj-lt"/>
                <a:ea typeface="+mj-ea"/>
                <a:cs typeface="+mj-cs"/>
              </a:rPr>
              <a:t> au point de </a:t>
            </a:r>
            <a:r>
              <a:rPr lang="en-US" sz="3067" dirty="0" err="1">
                <a:latin typeface="+mj-lt"/>
                <a:ea typeface="+mj-ea"/>
                <a:cs typeface="+mj-cs"/>
              </a:rPr>
              <a:t>vocabulaire</a:t>
            </a:r>
            <a:r>
              <a:rPr lang="en-US" sz="3067" dirty="0">
                <a:latin typeface="+mj-lt"/>
                <a:ea typeface="+mj-ea"/>
                <a:cs typeface="+mj-cs"/>
              </a:rPr>
              <a:t> : </a:t>
            </a:r>
          </a:p>
          <a:p>
            <a:pPr defTabSz="1219140">
              <a:lnSpc>
                <a:spcPct val="90000"/>
              </a:lnSpc>
              <a:spcBef>
                <a:spcPct val="0"/>
              </a:spcBef>
              <a:spcAft>
                <a:spcPts val="800"/>
              </a:spcAft>
            </a:pPr>
            <a:r>
              <a:rPr lang="en-US" sz="3067" b="1" dirty="0">
                <a:latin typeface="+mj-lt"/>
                <a:ea typeface="+mj-ea"/>
                <a:cs typeface="+mj-cs"/>
              </a:rPr>
              <a:t>Les aliments</a:t>
            </a:r>
          </a:p>
        </p:txBody>
      </p:sp>
      <p:graphicFrame>
        <p:nvGraphicFramePr>
          <p:cNvPr id="5" name="Diagramme 15">
            <a:extLst>
              <a:ext uri="{FF2B5EF4-FFF2-40B4-BE49-F238E27FC236}">
                <a16:creationId xmlns:a16="http://schemas.microsoft.com/office/drawing/2014/main" id="{59ACEE7E-27C1-0289-A7C4-4FCECBD26275}"/>
              </a:ext>
            </a:extLst>
          </p:cNvPr>
          <p:cNvGraphicFramePr/>
          <p:nvPr>
            <p:extLst>
              <p:ext uri="{D42A27DB-BD31-4B8C-83A1-F6EECF244321}">
                <p14:modId xmlns:p14="http://schemas.microsoft.com/office/powerpoint/2010/main" val="906045420"/>
              </p:ext>
            </p:extLst>
          </p:nvPr>
        </p:nvGraphicFramePr>
        <p:xfrm>
          <a:off x="-1" y="9098"/>
          <a:ext cx="12192001" cy="3651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32131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xit" presetSubtype="0" fill="hold" grpId="0" nodeType="clickEffect">
                                  <p:stCondLst>
                                    <p:cond delay="0"/>
                                  </p:stCondLst>
                                  <p:childTnLst>
                                    <p:anim calcmode="lin" valueType="num">
                                      <p:cBhvr>
                                        <p:cTn id="6" dur="1000"/>
                                        <p:tgtEl>
                                          <p:spTgt spid="13"/>
                                        </p:tgtEl>
                                        <p:attrNameLst>
                                          <p:attrName>ppt_w</p:attrName>
                                        </p:attrNameLst>
                                      </p:cBhvr>
                                      <p:tavLst>
                                        <p:tav tm="0">
                                          <p:val>
                                            <p:strVal val="ppt_w"/>
                                          </p:val>
                                        </p:tav>
                                        <p:tav tm="100000">
                                          <p:val>
                                            <p:fltVal val="0"/>
                                          </p:val>
                                        </p:tav>
                                      </p:tavLst>
                                    </p:anim>
                                    <p:anim calcmode="lin" valueType="num">
                                      <p:cBhvr>
                                        <p:cTn id="7" dur="1000"/>
                                        <p:tgtEl>
                                          <p:spTgt spid="13"/>
                                        </p:tgtEl>
                                        <p:attrNameLst>
                                          <p:attrName>ppt_h</p:attrName>
                                        </p:attrNameLst>
                                      </p:cBhvr>
                                      <p:tavLst>
                                        <p:tav tm="0">
                                          <p:val>
                                            <p:strVal val="ppt_h"/>
                                          </p:val>
                                        </p:tav>
                                        <p:tav tm="100000">
                                          <p:val>
                                            <p:fltVal val="0"/>
                                          </p:val>
                                        </p:tav>
                                      </p:tavLst>
                                    </p:anim>
                                    <p:anim calcmode="lin" valueType="num">
                                      <p:cBhvr>
                                        <p:cTn id="8" dur="1000"/>
                                        <p:tgtEl>
                                          <p:spTgt spid="13"/>
                                        </p:tgtEl>
                                        <p:attrNameLst>
                                          <p:attrName>style.rotation</p:attrName>
                                        </p:attrNameLst>
                                      </p:cBhvr>
                                      <p:tavLst>
                                        <p:tav tm="0">
                                          <p:val>
                                            <p:fltVal val="0"/>
                                          </p:val>
                                        </p:tav>
                                        <p:tav tm="100000">
                                          <p:val>
                                            <p:fltVal val="90"/>
                                          </p:val>
                                        </p:tav>
                                      </p:tavLst>
                                    </p:anim>
                                    <p:animEffect transition="out" filter="fade">
                                      <p:cBhvr>
                                        <p:cTn id="9" dur="1000"/>
                                        <p:tgtEl>
                                          <p:spTgt spid="13"/>
                                        </p:tgtEl>
                                      </p:cBhvr>
                                    </p:animEffect>
                                    <p:set>
                                      <p:cBhvr>
                                        <p:cTn id="10" dur="1" fill="hold">
                                          <p:stCondLst>
                                            <p:cond delay="999"/>
                                          </p:stCondLst>
                                        </p:cTn>
                                        <p:tgtEl>
                                          <p:spTgt spid="13"/>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31" presetClass="exit" presetSubtype="0" fill="hold" grpId="0" nodeType="clickEffect">
                                  <p:stCondLst>
                                    <p:cond delay="0"/>
                                  </p:stCondLst>
                                  <p:childTnLst>
                                    <p:anim calcmode="lin" valueType="num">
                                      <p:cBhvr>
                                        <p:cTn id="14" dur="1000"/>
                                        <p:tgtEl>
                                          <p:spTgt spid="6"/>
                                        </p:tgtEl>
                                        <p:attrNameLst>
                                          <p:attrName>ppt_w</p:attrName>
                                        </p:attrNameLst>
                                      </p:cBhvr>
                                      <p:tavLst>
                                        <p:tav tm="0">
                                          <p:val>
                                            <p:strVal val="ppt_w"/>
                                          </p:val>
                                        </p:tav>
                                        <p:tav tm="100000">
                                          <p:val>
                                            <p:fltVal val="0"/>
                                          </p:val>
                                        </p:tav>
                                      </p:tavLst>
                                    </p:anim>
                                    <p:anim calcmode="lin" valueType="num">
                                      <p:cBhvr>
                                        <p:cTn id="15" dur="1000"/>
                                        <p:tgtEl>
                                          <p:spTgt spid="6"/>
                                        </p:tgtEl>
                                        <p:attrNameLst>
                                          <p:attrName>ppt_h</p:attrName>
                                        </p:attrNameLst>
                                      </p:cBhvr>
                                      <p:tavLst>
                                        <p:tav tm="0">
                                          <p:val>
                                            <p:strVal val="ppt_h"/>
                                          </p:val>
                                        </p:tav>
                                        <p:tav tm="100000">
                                          <p:val>
                                            <p:fltVal val="0"/>
                                          </p:val>
                                        </p:tav>
                                      </p:tavLst>
                                    </p:anim>
                                    <p:anim calcmode="lin" valueType="num">
                                      <p:cBhvr>
                                        <p:cTn id="16" dur="1000"/>
                                        <p:tgtEl>
                                          <p:spTgt spid="6"/>
                                        </p:tgtEl>
                                        <p:attrNameLst>
                                          <p:attrName>style.rotation</p:attrName>
                                        </p:attrNameLst>
                                      </p:cBhvr>
                                      <p:tavLst>
                                        <p:tav tm="0">
                                          <p:val>
                                            <p:fltVal val="0"/>
                                          </p:val>
                                        </p:tav>
                                        <p:tav tm="100000">
                                          <p:val>
                                            <p:fltVal val="90"/>
                                          </p:val>
                                        </p:tav>
                                      </p:tavLst>
                                    </p:anim>
                                    <p:animEffect transition="out" filter="fade">
                                      <p:cBhvr>
                                        <p:cTn id="17" dur="1000"/>
                                        <p:tgtEl>
                                          <p:spTgt spid="6"/>
                                        </p:tgtEl>
                                      </p:cBhvr>
                                    </p:animEffect>
                                    <p:set>
                                      <p:cBhvr>
                                        <p:cTn id="18" dur="1" fill="hold">
                                          <p:stCondLst>
                                            <p:cond delay="999"/>
                                          </p:stCondLst>
                                        </p:cTn>
                                        <p:tgtEl>
                                          <p:spTgt spid="6"/>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31" presetClass="exit" presetSubtype="0" fill="hold" grpId="0" nodeType="clickEffect">
                                  <p:stCondLst>
                                    <p:cond delay="0"/>
                                  </p:stCondLst>
                                  <p:childTnLst>
                                    <p:anim calcmode="lin" valueType="num">
                                      <p:cBhvr>
                                        <p:cTn id="22" dur="1000"/>
                                        <p:tgtEl>
                                          <p:spTgt spid="7"/>
                                        </p:tgtEl>
                                        <p:attrNameLst>
                                          <p:attrName>ppt_w</p:attrName>
                                        </p:attrNameLst>
                                      </p:cBhvr>
                                      <p:tavLst>
                                        <p:tav tm="0">
                                          <p:val>
                                            <p:strVal val="ppt_w"/>
                                          </p:val>
                                        </p:tav>
                                        <p:tav tm="100000">
                                          <p:val>
                                            <p:fltVal val="0"/>
                                          </p:val>
                                        </p:tav>
                                      </p:tavLst>
                                    </p:anim>
                                    <p:anim calcmode="lin" valueType="num">
                                      <p:cBhvr>
                                        <p:cTn id="23" dur="1000"/>
                                        <p:tgtEl>
                                          <p:spTgt spid="7"/>
                                        </p:tgtEl>
                                        <p:attrNameLst>
                                          <p:attrName>ppt_h</p:attrName>
                                        </p:attrNameLst>
                                      </p:cBhvr>
                                      <p:tavLst>
                                        <p:tav tm="0">
                                          <p:val>
                                            <p:strVal val="ppt_h"/>
                                          </p:val>
                                        </p:tav>
                                        <p:tav tm="100000">
                                          <p:val>
                                            <p:fltVal val="0"/>
                                          </p:val>
                                        </p:tav>
                                      </p:tavLst>
                                    </p:anim>
                                    <p:anim calcmode="lin" valueType="num">
                                      <p:cBhvr>
                                        <p:cTn id="24" dur="1000"/>
                                        <p:tgtEl>
                                          <p:spTgt spid="7"/>
                                        </p:tgtEl>
                                        <p:attrNameLst>
                                          <p:attrName>style.rotation</p:attrName>
                                        </p:attrNameLst>
                                      </p:cBhvr>
                                      <p:tavLst>
                                        <p:tav tm="0">
                                          <p:val>
                                            <p:fltVal val="0"/>
                                          </p:val>
                                        </p:tav>
                                        <p:tav tm="100000">
                                          <p:val>
                                            <p:fltVal val="90"/>
                                          </p:val>
                                        </p:tav>
                                      </p:tavLst>
                                    </p:anim>
                                    <p:animEffect transition="out" filter="fade">
                                      <p:cBhvr>
                                        <p:cTn id="25" dur="1000"/>
                                        <p:tgtEl>
                                          <p:spTgt spid="7"/>
                                        </p:tgtEl>
                                      </p:cBhvr>
                                    </p:animEffect>
                                    <p:set>
                                      <p:cBhvr>
                                        <p:cTn id="26" dur="1" fill="hold">
                                          <p:stCondLst>
                                            <p:cond delay="999"/>
                                          </p:stCondLst>
                                        </p:cTn>
                                        <p:tgtEl>
                                          <p:spTgt spid="7"/>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31" presetClass="exit" presetSubtype="0" fill="hold" grpId="0" nodeType="clickEffect">
                                  <p:stCondLst>
                                    <p:cond delay="0"/>
                                  </p:stCondLst>
                                  <p:childTnLst>
                                    <p:anim calcmode="lin" valueType="num">
                                      <p:cBhvr>
                                        <p:cTn id="30" dur="1000"/>
                                        <p:tgtEl>
                                          <p:spTgt spid="8"/>
                                        </p:tgtEl>
                                        <p:attrNameLst>
                                          <p:attrName>ppt_w</p:attrName>
                                        </p:attrNameLst>
                                      </p:cBhvr>
                                      <p:tavLst>
                                        <p:tav tm="0">
                                          <p:val>
                                            <p:strVal val="ppt_w"/>
                                          </p:val>
                                        </p:tav>
                                        <p:tav tm="100000">
                                          <p:val>
                                            <p:fltVal val="0"/>
                                          </p:val>
                                        </p:tav>
                                      </p:tavLst>
                                    </p:anim>
                                    <p:anim calcmode="lin" valueType="num">
                                      <p:cBhvr>
                                        <p:cTn id="31" dur="1000"/>
                                        <p:tgtEl>
                                          <p:spTgt spid="8"/>
                                        </p:tgtEl>
                                        <p:attrNameLst>
                                          <p:attrName>ppt_h</p:attrName>
                                        </p:attrNameLst>
                                      </p:cBhvr>
                                      <p:tavLst>
                                        <p:tav tm="0">
                                          <p:val>
                                            <p:strVal val="ppt_h"/>
                                          </p:val>
                                        </p:tav>
                                        <p:tav tm="100000">
                                          <p:val>
                                            <p:fltVal val="0"/>
                                          </p:val>
                                        </p:tav>
                                      </p:tavLst>
                                    </p:anim>
                                    <p:anim calcmode="lin" valueType="num">
                                      <p:cBhvr>
                                        <p:cTn id="32" dur="1000"/>
                                        <p:tgtEl>
                                          <p:spTgt spid="8"/>
                                        </p:tgtEl>
                                        <p:attrNameLst>
                                          <p:attrName>style.rotation</p:attrName>
                                        </p:attrNameLst>
                                      </p:cBhvr>
                                      <p:tavLst>
                                        <p:tav tm="0">
                                          <p:val>
                                            <p:fltVal val="0"/>
                                          </p:val>
                                        </p:tav>
                                        <p:tav tm="100000">
                                          <p:val>
                                            <p:fltVal val="90"/>
                                          </p:val>
                                        </p:tav>
                                      </p:tavLst>
                                    </p:anim>
                                    <p:animEffect transition="out" filter="fade">
                                      <p:cBhvr>
                                        <p:cTn id="33" dur="1000"/>
                                        <p:tgtEl>
                                          <p:spTgt spid="8"/>
                                        </p:tgtEl>
                                      </p:cBhvr>
                                    </p:animEffect>
                                    <p:set>
                                      <p:cBhvr>
                                        <p:cTn id="34" dur="1" fill="hold">
                                          <p:stCondLst>
                                            <p:cond delay="999"/>
                                          </p:stCondLst>
                                        </p:cTn>
                                        <p:tgtEl>
                                          <p:spTgt spid="8"/>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31" presetClass="exit" presetSubtype="0" fill="hold" grpId="0" nodeType="clickEffect">
                                  <p:stCondLst>
                                    <p:cond delay="0"/>
                                  </p:stCondLst>
                                  <p:childTnLst>
                                    <p:anim calcmode="lin" valueType="num">
                                      <p:cBhvr>
                                        <p:cTn id="38" dur="1000"/>
                                        <p:tgtEl>
                                          <p:spTgt spid="9"/>
                                        </p:tgtEl>
                                        <p:attrNameLst>
                                          <p:attrName>ppt_w</p:attrName>
                                        </p:attrNameLst>
                                      </p:cBhvr>
                                      <p:tavLst>
                                        <p:tav tm="0">
                                          <p:val>
                                            <p:strVal val="ppt_w"/>
                                          </p:val>
                                        </p:tav>
                                        <p:tav tm="100000">
                                          <p:val>
                                            <p:fltVal val="0"/>
                                          </p:val>
                                        </p:tav>
                                      </p:tavLst>
                                    </p:anim>
                                    <p:anim calcmode="lin" valueType="num">
                                      <p:cBhvr>
                                        <p:cTn id="39" dur="1000"/>
                                        <p:tgtEl>
                                          <p:spTgt spid="9"/>
                                        </p:tgtEl>
                                        <p:attrNameLst>
                                          <p:attrName>ppt_h</p:attrName>
                                        </p:attrNameLst>
                                      </p:cBhvr>
                                      <p:tavLst>
                                        <p:tav tm="0">
                                          <p:val>
                                            <p:strVal val="ppt_h"/>
                                          </p:val>
                                        </p:tav>
                                        <p:tav tm="100000">
                                          <p:val>
                                            <p:fltVal val="0"/>
                                          </p:val>
                                        </p:tav>
                                      </p:tavLst>
                                    </p:anim>
                                    <p:anim calcmode="lin" valueType="num">
                                      <p:cBhvr>
                                        <p:cTn id="40" dur="1000"/>
                                        <p:tgtEl>
                                          <p:spTgt spid="9"/>
                                        </p:tgtEl>
                                        <p:attrNameLst>
                                          <p:attrName>style.rotation</p:attrName>
                                        </p:attrNameLst>
                                      </p:cBhvr>
                                      <p:tavLst>
                                        <p:tav tm="0">
                                          <p:val>
                                            <p:fltVal val="0"/>
                                          </p:val>
                                        </p:tav>
                                        <p:tav tm="100000">
                                          <p:val>
                                            <p:fltVal val="90"/>
                                          </p:val>
                                        </p:tav>
                                      </p:tavLst>
                                    </p:anim>
                                    <p:animEffect transition="out" filter="fade">
                                      <p:cBhvr>
                                        <p:cTn id="41" dur="1000"/>
                                        <p:tgtEl>
                                          <p:spTgt spid="9"/>
                                        </p:tgtEl>
                                      </p:cBhvr>
                                    </p:animEffect>
                                    <p:set>
                                      <p:cBhvr>
                                        <p:cTn id="42" dur="1" fill="hold">
                                          <p:stCondLst>
                                            <p:cond delay="999"/>
                                          </p:stCondLst>
                                        </p:cTn>
                                        <p:tgtEl>
                                          <p:spTgt spid="9"/>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31" presetClass="exit" presetSubtype="0" fill="hold" grpId="0" nodeType="clickEffect">
                                  <p:stCondLst>
                                    <p:cond delay="0"/>
                                  </p:stCondLst>
                                  <p:childTnLst>
                                    <p:anim calcmode="lin" valueType="num">
                                      <p:cBhvr>
                                        <p:cTn id="46" dur="1000"/>
                                        <p:tgtEl>
                                          <p:spTgt spid="17"/>
                                        </p:tgtEl>
                                        <p:attrNameLst>
                                          <p:attrName>ppt_w</p:attrName>
                                        </p:attrNameLst>
                                      </p:cBhvr>
                                      <p:tavLst>
                                        <p:tav tm="0">
                                          <p:val>
                                            <p:strVal val="ppt_w"/>
                                          </p:val>
                                        </p:tav>
                                        <p:tav tm="100000">
                                          <p:val>
                                            <p:fltVal val="0"/>
                                          </p:val>
                                        </p:tav>
                                      </p:tavLst>
                                    </p:anim>
                                    <p:anim calcmode="lin" valueType="num">
                                      <p:cBhvr>
                                        <p:cTn id="47" dur="1000"/>
                                        <p:tgtEl>
                                          <p:spTgt spid="17"/>
                                        </p:tgtEl>
                                        <p:attrNameLst>
                                          <p:attrName>ppt_h</p:attrName>
                                        </p:attrNameLst>
                                      </p:cBhvr>
                                      <p:tavLst>
                                        <p:tav tm="0">
                                          <p:val>
                                            <p:strVal val="ppt_h"/>
                                          </p:val>
                                        </p:tav>
                                        <p:tav tm="100000">
                                          <p:val>
                                            <p:fltVal val="0"/>
                                          </p:val>
                                        </p:tav>
                                      </p:tavLst>
                                    </p:anim>
                                    <p:anim calcmode="lin" valueType="num">
                                      <p:cBhvr>
                                        <p:cTn id="48" dur="1000"/>
                                        <p:tgtEl>
                                          <p:spTgt spid="17"/>
                                        </p:tgtEl>
                                        <p:attrNameLst>
                                          <p:attrName>style.rotation</p:attrName>
                                        </p:attrNameLst>
                                      </p:cBhvr>
                                      <p:tavLst>
                                        <p:tav tm="0">
                                          <p:val>
                                            <p:fltVal val="0"/>
                                          </p:val>
                                        </p:tav>
                                        <p:tav tm="100000">
                                          <p:val>
                                            <p:fltVal val="90"/>
                                          </p:val>
                                        </p:tav>
                                      </p:tavLst>
                                    </p:anim>
                                    <p:animEffect transition="out" filter="fade">
                                      <p:cBhvr>
                                        <p:cTn id="49" dur="1000"/>
                                        <p:tgtEl>
                                          <p:spTgt spid="17"/>
                                        </p:tgtEl>
                                      </p:cBhvr>
                                    </p:animEffect>
                                    <p:set>
                                      <p:cBhvr>
                                        <p:cTn id="50" dur="1" fill="hold">
                                          <p:stCondLst>
                                            <p:cond delay="999"/>
                                          </p:stCondLst>
                                        </p:cTn>
                                        <p:tgtEl>
                                          <p:spTgt spid="17"/>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31" presetClass="exit" presetSubtype="0" fill="hold" grpId="0" nodeType="clickEffect">
                                  <p:stCondLst>
                                    <p:cond delay="0"/>
                                  </p:stCondLst>
                                  <p:childTnLst>
                                    <p:anim calcmode="lin" valueType="num">
                                      <p:cBhvr>
                                        <p:cTn id="54" dur="1000"/>
                                        <p:tgtEl>
                                          <p:spTgt spid="18"/>
                                        </p:tgtEl>
                                        <p:attrNameLst>
                                          <p:attrName>ppt_w</p:attrName>
                                        </p:attrNameLst>
                                      </p:cBhvr>
                                      <p:tavLst>
                                        <p:tav tm="0">
                                          <p:val>
                                            <p:strVal val="ppt_w"/>
                                          </p:val>
                                        </p:tav>
                                        <p:tav tm="100000">
                                          <p:val>
                                            <p:fltVal val="0"/>
                                          </p:val>
                                        </p:tav>
                                      </p:tavLst>
                                    </p:anim>
                                    <p:anim calcmode="lin" valueType="num">
                                      <p:cBhvr>
                                        <p:cTn id="55" dur="1000"/>
                                        <p:tgtEl>
                                          <p:spTgt spid="18"/>
                                        </p:tgtEl>
                                        <p:attrNameLst>
                                          <p:attrName>ppt_h</p:attrName>
                                        </p:attrNameLst>
                                      </p:cBhvr>
                                      <p:tavLst>
                                        <p:tav tm="0">
                                          <p:val>
                                            <p:strVal val="ppt_h"/>
                                          </p:val>
                                        </p:tav>
                                        <p:tav tm="100000">
                                          <p:val>
                                            <p:fltVal val="0"/>
                                          </p:val>
                                        </p:tav>
                                      </p:tavLst>
                                    </p:anim>
                                    <p:anim calcmode="lin" valueType="num">
                                      <p:cBhvr>
                                        <p:cTn id="56" dur="1000"/>
                                        <p:tgtEl>
                                          <p:spTgt spid="18"/>
                                        </p:tgtEl>
                                        <p:attrNameLst>
                                          <p:attrName>style.rotation</p:attrName>
                                        </p:attrNameLst>
                                      </p:cBhvr>
                                      <p:tavLst>
                                        <p:tav tm="0">
                                          <p:val>
                                            <p:fltVal val="0"/>
                                          </p:val>
                                        </p:tav>
                                        <p:tav tm="100000">
                                          <p:val>
                                            <p:fltVal val="90"/>
                                          </p:val>
                                        </p:tav>
                                      </p:tavLst>
                                    </p:anim>
                                    <p:animEffect transition="out" filter="fade">
                                      <p:cBhvr>
                                        <p:cTn id="57" dur="1000"/>
                                        <p:tgtEl>
                                          <p:spTgt spid="18"/>
                                        </p:tgtEl>
                                      </p:cBhvr>
                                    </p:animEffect>
                                    <p:set>
                                      <p:cBhvr>
                                        <p:cTn id="58" dur="1" fill="hold">
                                          <p:stCondLst>
                                            <p:cond delay="999"/>
                                          </p:stCondLst>
                                        </p:cTn>
                                        <p:tgtEl>
                                          <p:spTgt spid="18"/>
                                        </p:tgtEl>
                                        <p:attrNameLst>
                                          <p:attrName>style.visibility</p:attrName>
                                        </p:attrNameLst>
                                      </p:cBhvr>
                                      <p:to>
                                        <p:strVal val="hidden"/>
                                      </p:to>
                                    </p:set>
                                  </p:childTnLst>
                                </p:cTn>
                              </p:par>
                            </p:childTnLst>
                          </p:cTn>
                        </p:par>
                      </p:childTnLst>
                    </p:cTn>
                  </p:par>
                  <p:par>
                    <p:cTn id="59" fill="hold">
                      <p:stCondLst>
                        <p:cond delay="indefinite"/>
                      </p:stCondLst>
                      <p:childTnLst>
                        <p:par>
                          <p:cTn id="60" fill="hold">
                            <p:stCondLst>
                              <p:cond delay="0"/>
                            </p:stCondLst>
                            <p:childTnLst>
                              <p:par>
                                <p:cTn id="61" presetID="31" presetClass="exit" presetSubtype="0" fill="hold" grpId="0" nodeType="clickEffect">
                                  <p:stCondLst>
                                    <p:cond delay="0"/>
                                  </p:stCondLst>
                                  <p:childTnLst>
                                    <p:anim calcmode="lin" valueType="num">
                                      <p:cBhvr>
                                        <p:cTn id="62" dur="1000"/>
                                        <p:tgtEl>
                                          <p:spTgt spid="19"/>
                                        </p:tgtEl>
                                        <p:attrNameLst>
                                          <p:attrName>ppt_w</p:attrName>
                                        </p:attrNameLst>
                                      </p:cBhvr>
                                      <p:tavLst>
                                        <p:tav tm="0">
                                          <p:val>
                                            <p:strVal val="ppt_w"/>
                                          </p:val>
                                        </p:tav>
                                        <p:tav tm="100000">
                                          <p:val>
                                            <p:fltVal val="0"/>
                                          </p:val>
                                        </p:tav>
                                      </p:tavLst>
                                    </p:anim>
                                    <p:anim calcmode="lin" valueType="num">
                                      <p:cBhvr>
                                        <p:cTn id="63" dur="1000"/>
                                        <p:tgtEl>
                                          <p:spTgt spid="19"/>
                                        </p:tgtEl>
                                        <p:attrNameLst>
                                          <p:attrName>ppt_h</p:attrName>
                                        </p:attrNameLst>
                                      </p:cBhvr>
                                      <p:tavLst>
                                        <p:tav tm="0">
                                          <p:val>
                                            <p:strVal val="ppt_h"/>
                                          </p:val>
                                        </p:tav>
                                        <p:tav tm="100000">
                                          <p:val>
                                            <p:fltVal val="0"/>
                                          </p:val>
                                        </p:tav>
                                      </p:tavLst>
                                    </p:anim>
                                    <p:anim calcmode="lin" valueType="num">
                                      <p:cBhvr>
                                        <p:cTn id="64" dur="1000"/>
                                        <p:tgtEl>
                                          <p:spTgt spid="19"/>
                                        </p:tgtEl>
                                        <p:attrNameLst>
                                          <p:attrName>style.rotation</p:attrName>
                                        </p:attrNameLst>
                                      </p:cBhvr>
                                      <p:tavLst>
                                        <p:tav tm="0">
                                          <p:val>
                                            <p:fltVal val="0"/>
                                          </p:val>
                                        </p:tav>
                                        <p:tav tm="100000">
                                          <p:val>
                                            <p:fltVal val="90"/>
                                          </p:val>
                                        </p:tav>
                                      </p:tavLst>
                                    </p:anim>
                                    <p:animEffect transition="out" filter="fade">
                                      <p:cBhvr>
                                        <p:cTn id="65" dur="1000"/>
                                        <p:tgtEl>
                                          <p:spTgt spid="19"/>
                                        </p:tgtEl>
                                      </p:cBhvr>
                                    </p:animEffect>
                                    <p:set>
                                      <p:cBhvr>
                                        <p:cTn id="66" dur="1" fill="hold">
                                          <p:stCondLst>
                                            <p:cond delay="999"/>
                                          </p:stCondLst>
                                        </p:cTn>
                                        <p:tgtEl>
                                          <p:spTgt spid="1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6" grpId="0" animBg="1"/>
      <p:bldP spid="7" grpId="0" animBg="1"/>
      <p:bldP spid="8" grpId="0" animBg="1"/>
      <p:bldP spid="9" grpId="0" animBg="1"/>
      <p:bldP spid="17" grpId="0" animBg="1"/>
      <p:bldP spid="18" grpId="0" animBg="1"/>
      <p:bldP spid="19"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1D24525-E379-50EC-5770-8DC0F331201E}"/>
              </a:ext>
            </a:extLst>
          </p:cNvPr>
          <p:cNvSpPr>
            <a:spLocks noGrp="1"/>
          </p:cNvSpPr>
          <p:nvPr>
            <p:ph type="title"/>
          </p:nvPr>
        </p:nvSpPr>
        <p:spPr>
          <a:xfrm>
            <a:off x="4700801" y="606825"/>
            <a:ext cx="6525484" cy="1143000"/>
          </a:xfrm>
        </p:spPr>
        <p:style>
          <a:lnRef idx="2">
            <a:schemeClr val="accent1"/>
          </a:lnRef>
          <a:fillRef idx="1">
            <a:schemeClr val="lt1"/>
          </a:fillRef>
          <a:effectRef idx="0">
            <a:schemeClr val="accent1"/>
          </a:effectRef>
          <a:fontRef idx="minor">
            <a:schemeClr val="dk1"/>
          </a:fontRef>
        </p:style>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fr-FR" sz="4267" dirty="0"/>
              <a:t>Progress check : End</a:t>
            </a:r>
          </a:p>
        </p:txBody>
      </p:sp>
      <p:sp>
        <p:nvSpPr>
          <p:cNvPr id="4" name="Espace réservé du numéro de diapositive 3">
            <a:extLst>
              <a:ext uri="{FF2B5EF4-FFF2-40B4-BE49-F238E27FC236}">
                <a16:creationId xmlns:a16="http://schemas.microsoft.com/office/drawing/2014/main" id="{F4439CDB-CE41-F97C-0497-92F6A73D1F05}"/>
              </a:ext>
            </a:extLst>
          </p:cNvPr>
          <p:cNvSpPr>
            <a:spLocks noGrp="1"/>
          </p:cNvSpPr>
          <p:nvPr>
            <p:ph type="sldNum" sz="quarter" idx="12"/>
          </p:nvPr>
        </p:nvSpPr>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fld id="{8A0576F8-4F0C-FD4F-B2E1-A427388F89CF}" type="slidenum">
              <a:rPr lang="en-US" smtClean="0"/>
              <a:t>29</a:t>
            </a:fld>
            <a:endParaRPr lang="en-US"/>
          </a:p>
        </p:txBody>
      </p:sp>
      <p:sp>
        <p:nvSpPr>
          <p:cNvPr id="12" name="ZoneTexte 11">
            <a:extLst>
              <a:ext uri="{FF2B5EF4-FFF2-40B4-BE49-F238E27FC236}">
                <a16:creationId xmlns:a16="http://schemas.microsoft.com/office/drawing/2014/main" id="{A96CEC47-E7C2-E691-1249-F73DEB42B239}"/>
              </a:ext>
            </a:extLst>
          </p:cNvPr>
          <p:cNvSpPr txBox="1"/>
          <p:nvPr/>
        </p:nvSpPr>
        <p:spPr>
          <a:xfrm>
            <a:off x="232209" y="1033902"/>
            <a:ext cx="1254035" cy="300210"/>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fr-FR" sz="1351" dirty="0"/>
              <a:t>déjà vu</a:t>
            </a:r>
          </a:p>
        </p:txBody>
      </p:sp>
      <p:sp>
        <p:nvSpPr>
          <p:cNvPr id="14" name="Rectangle : coins arrondis 13">
            <a:extLst>
              <a:ext uri="{FF2B5EF4-FFF2-40B4-BE49-F238E27FC236}">
                <a16:creationId xmlns:a16="http://schemas.microsoft.com/office/drawing/2014/main" id="{3F067C67-9C0E-CE94-5820-A35F884B6A6C}"/>
              </a:ext>
            </a:extLst>
          </p:cNvPr>
          <p:cNvSpPr/>
          <p:nvPr/>
        </p:nvSpPr>
        <p:spPr>
          <a:xfrm>
            <a:off x="119819" y="379026"/>
            <a:ext cx="1476028" cy="1241671"/>
          </a:xfrm>
          <a:prstGeom prst="roundRect">
            <a:avLst/>
          </a:prstGeom>
          <a:no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endParaRPr lang="fr-FR" sz="1351"/>
          </a:p>
        </p:txBody>
      </p:sp>
      <p:sp>
        <p:nvSpPr>
          <p:cNvPr id="22" name="Ellipse 21">
            <a:extLst>
              <a:ext uri="{FF2B5EF4-FFF2-40B4-BE49-F238E27FC236}">
                <a16:creationId xmlns:a16="http://schemas.microsoft.com/office/drawing/2014/main" id="{555C205C-8DFB-4EAE-1BD5-FA47DB5B80BD}"/>
              </a:ext>
            </a:extLst>
          </p:cNvPr>
          <p:cNvSpPr/>
          <p:nvPr/>
        </p:nvSpPr>
        <p:spPr>
          <a:xfrm>
            <a:off x="220717" y="493699"/>
            <a:ext cx="1305385" cy="452397"/>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endParaRPr lang="fr-FR" sz="1351"/>
          </a:p>
        </p:txBody>
      </p:sp>
      <p:sp>
        <p:nvSpPr>
          <p:cNvPr id="24" name="ZoneTexte 23">
            <a:extLst>
              <a:ext uri="{FF2B5EF4-FFF2-40B4-BE49-F238E27FC236}">
                <a16:creationId xmlns:a16="http://schemas.microsoft.com/office/drawing/2014/main" id="{085D13F7-6F85-2A31-4C24-82473B758A60}"/>
              </a:ext>
            </a:extLst>
          </p:cNvPr>
          <p:cNvSpPr txBox="1"/>
          <p:nvPr/>
        </p:nvSpPr>
        <p:spPr>
          <a:xfrm>
            <a:off x="323157" y="538522"/>
            <a:ext cx="1254035" cy="300210"/>
          </a:xfrm>
          <a:prstGeom prst="rect">
            <a:avLst/>
          </a:prstGeom>
          <a:noFill/>
        </p:spPr>
        <p:txBody>
          <a:bodyPr wrap="square" rtlCol="0">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fr-FR" sz="1351" dirty="0"/>
              <a:t>nouveau</a:t>
            </a:r>
          </a:p>
        </p:txBody>
      </p:sp>
      <p:sp>
        <p:nvSpPr>
          <p:cNvPr id="7" name="ZoneTexte 6">
            <a:extLst>
              <a:ext uri="{FF2B5EF4-FFF2-40B4-BE49-F238E27FC236}">
                <a16:creationId xmlns:a16="http://schemas.microsoft.com/office/drawing/2014/main" id="{7901FA0C-5B76-A8F0-6AD2-FAD82596AEB4}"/>
              </a:ext>
            </a:extLst>
          </p:cNvPr>
          <p:cNvSpPr txBox="1"/>
          <p:nvPr/>
        </p:nvSpPr>
        <p:spPr>
          <a:xfrm>
            <a:off x="479834" y="2132840"/>
            <a:ext cx="3893063" cy="4154984"/>
          </a:xfrm>
          <a:prstGeom prst="rect">
            <a:avLst/>
          </a:prstGeom>
          <a:noFill/>
        </p:spPr>
        <p:txBody>
          <a:bodyPr wrap="square" rtlCol="0">
            <a:spAutoFit/>
          </a:bodyPr>
          <a:lstStyle/>
          <a:p>
            <a:pPr algn="just"/>
            <a:r>
              <a:rPr lang="fr-FR" sz="2400" dirty="0"/>
              <a:t>Les joueurs de l’équipe de France prennent le </a:t>
            </a:r>
            <a:r>
              <a:rPr lang="fr-FR" sz="2400" dirty="0">
                <a:solidFill>
                  <a:srgbClr val="FF0000"/>
                </a:solidFill>
              </a:rPr>
              <a:t>déjeuner</a:t>
            </a:r>
            <a:r>
              <a:rPr lang="fr-FR" sz="2400" dirty="0"/>
              <a:t> ensemble. Le chef parle du menu du jour. La </a:t>
            </a:r>
            <a:r>
              <a:rPr lang="fr-FR" sz="2400" dirty="0">
                <a:solidFill>
                  <a:srgbClr val="FF0000"/>
                </a:solidFill>
              </a:rPr>
              <a:t>cuisine</a:t>
            </a:r>
            <a:r>
              <a:rPr lang="fr-FR" sz="2400" dirty="0"/>
              <a:t> est dans la cantine, les plats sont préparés à la commande.</a:t>
            </a:r>
          </a:p>
          <a:p>
            <a:pPr algn="just"/>
            <a:r>
              <a:rPr lang="fr-FR" sz="2400" dirty="0"/>
              <a:t>Kylian </a:t>
            </a:r>
            <a:r>
              <a:rPr lang="fr-FR" sz="2400" dirty="0" err="1"/>
              <a:t>Mbappé</a:t>
            </a:r>
            <a:r>
              <a:rPr lang="fr-FR" sz="2400" dirty="0"/>
              <a:t> mange des </a:t>
            </a:r>
            <a:r>
              <a:rPr lang="fr-FR" sz="2400" dirty="0">
                <a:solidFill>
                  <a:srgbClr val="FF0000"/>
                </a:solidFill>
              </a:rPr>
              <a:t>pâtes</a:t>
            </a:r>
            <a:r>
              <a:rPr lang="fr-FR" sz="2400" dirty="0"/>
              <a:t>, et Benjamin Pavard mange du </a:t>
            </a:r>
            <a:r>
              <a:rPr lang="fr-FR" sz="2400" dirty="0">
                <a:solidFill>
                  <a:srgbClr val="FF0000"/>
                </a:solidFill>
              </a:rPr>
              <a:t>jambon</a:t>
            </a:r>
            <a:r>
              <a:rPr lang="fr-FR" sz="2400" dirty="0"/>
              <a:t>, de la </a:t>
            </a:r>
            <a:r>
              <a:rPr lang="fr-FR" sz="2400" dirty="0">
                <a:solidFill>
                  <a:srgbClr val="FF0000"/>
                </a:solidFill>
              </a:rPr>
              <a:t>mozzarella</a:t>
            </a:r>
            <a:r>
              <a:rPr lang="fr-FR" sz="2400" dirty="0"/>
              <a:t>, de la </a:t>
            </a:r>
            <a:r>
              <a:rPr lang="fr-FR" sz="2400" dirty="0">
                <a:solidFill>
                  <a:srgbClr val="FF0000"/>
                </a:solidFill>
              </a:rPr>
              <a:t>salade</a:t>
            </a:r>
            <a:r>
              <a:rPr lang="fr-FR" sz="2400" dirty="0"/>
              <a:t> et de l’</a:t>
            </a:r>
            <a:r>
              <a:rPr lang="fr-FR" sz="2400" dirty="0">
                <a:solidFill>
                  <a:srgbClr val="FF0000"/>
                </a:solidFill>
              </a:rPr>
              <a:t>avocat</a:t>
            </a:r>
            <a:r>
              <a:rPr lang="fr-FR" sz="2400" dirty="0"/>
              <a:t> et des </a:t>
            </a:r>
            <a:r>
              <a:rPr lang="fr-FR" sz="2400" dirty="0">
                <a:solidFill>
                  <a:srgbClr val="FF0000"/>
                </a:solidFill>
              </a:rPr>
              <a:t>œufs</a:t>
            </a:r>
            <a:r>
              <a:rPr lang="fr-FR" sz="2400" dirty="0"/>
              <a:t>.</a:t>
            </a:r>
          </a:p>
        </p:txBody>
      </p:sp>
      <p:sp>
        <p:nvSpPr>
          <p:cNvPr id="9" name="ZoneTexte 8">
            <a:extLst>
              <a:ext uri="{FF2B5EF4-FFF2-40B4-BE49-F238E27FC236}">
                <a16:creationId xmlns:a16="http://schemas.microsoft.com/office/drawing/2014/main" id="{9CB71D0F-9D3B-AE62-D79E-744F9F9D43BC}"/>
              </a:ext>
            </a:extLst>
          </p:cNvPr>
          <p:cNvSpPr txBox="1"/>
          <p:nvPr/>
        </p:nvSpPr>
        <p:spPr>
          <a:xfrm>
            <a:off x="2917051" y="3331008"/>
            <a:ext cx="867066" cy="326595"/>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endParaRPr lang="fr-FR" sz="1351" dirty="0"/>
          </a:p>
        </p:txBody>
      </p:sp>
      <p:sp>
        <p:nvSpPr>
          <p:cNvPr id="31" name="Ellipse 30">
            <a:extLst>
              <a:ext uri="{FF2B5EF4-FFF2-40B4-BE49-F238E27FC236}">
                <a16:creationId xmlns:a16="http://schemas.microsoft.com/office/drawing/2014/main" id="{972110A6-7F69-C56D-DB81-AA033994C6EB}"/>
              </a:ext>
            </a:extLst>
          </p:cNvPr>
          <p:cNvSpPr/>
          <p:nvPr/>
        </p:nvSpPr>
        <p:spPr>
          <a:xfrm>
            <a:off x="545285" y="4722677"/>
            <a:ext cx="701624" cy="451999"/>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endParaRPr lang="fr-FR" sz="1351"/>
          </a:p>
        </p:txBody>
      </p:sp>
      <p:pic>
        <p:nvPicPr>
          <p:cNvPr id="5" name="Média en ligne 4" title="Un repas avec les Bleus, Equipe de France I FFF 2022">
            <a:hlinkClick r:id="" action="ppaction://media"/>
            <a:extLst>
              <a:ext uri="{FF2B5EF4-FFF2-40B4-BE49-F238E27FC236}">
                <a16:creationId xmlns:a16="http://schemas.microsoft.com/office/drawing/2014/main" id="{BC1711BB-92B4-EF11-0C39-3BE9D4DB468D}"/>
              </a:ext>
            </a:extLst>
          </p:cNvPr>
          <p:cNvPicPr>
            <a:picLocks noRot="1" noChangeAspect="1"/>
          </p:cNvPicPr>
          <p:nvPr>
            <a:videoFile r:link="rId1"/>
          </p:nvPr>
        </p:nvPicPr>
        <p:blipFill>
          <a:blip r:embed="rId4"/>
          <a:stretch>
            <a:fillRect/>
          </a:stretch>
        </p:blipFill>
        <p:spPr>
          <a:xfrm>
            <a:off x="4726180" y="2073708"/>
            <a:ext cx="7393747" cy="4177467"/>
          </a:xfrm>
          <a:prstGeom prst="rect">
            <a:avLst/>
          </a:prstGeom>
        </p:spPr>
      </p:pic>
      <p:sp>
        <p:nvSpPr>
          <p:cNvPr id="6" name="Ellipse 5">
            <a:extLst>
              <a:ext uri="{FF2B5EF4-FFF2-40B4-BE49-F238E27FC236}">
                <a16:creationId xmlns:a16="http://schemas.microsoft.com/office/drawing/2014/main" id="{B51273EE-AC40-6643-44E0-50FE985E093B}"/>
              </a:ext>
            </a:extLst>
          </p:cNvPr>
          <p:cNvSpPr/>
          <p:nvPr/>
        </p:nvSpPr>
        <p:spPr>
          <a:xfrm>
            <a:off x="2108278" y="5122721"/>
            <a:ext cx="1050558" cy="426027"/>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endParaRPr lang="fr-FR" sz="1351"/>
          </a:p>
        </p:txBody>
      </p:sp>
      <p:sp>
        <p:nvSpPr>
          <p:cNvPr id="8" name="Ellipse 7">
            <a:extLst>
              <a:ext uri="{FF2B5EF4-FFF2-40B4-BE49-F238E27FC236}">
                <a16:creationId xmlns:a16="http://schemas.microsoft.com/office/drawing/2014/main" id="{A681DA3E-9DBA-08CA-79EF-61367402D0C7}"/>
              </a:ext>
            </a:extLst>
          </p:cNvPr>
          <p:cNvSpPr/>
          <p:nvPr/>
        </p:nvSpPr>
        <p:spPr>
          <a:xfrm>
            <a:off x="526634" y="5471477"/>
            <a:ext cx="1374902" cy="426027"/>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endParaRPr lang="fr-FR" sz="1351"/>
          </a:p>
        </p:txBody>
      </p:sp>
      <p:sp>
        <p:nvSpPr>
          <p:cNvPr id="10" name="Ellipse 9">
            <a:extLst>
              <a:ext uri="{FF2B5EF4-FFF2-40B4-BE49-F238E27FC236}">
                <a16:creationId xmlns:a16="http://schemas.microsoft.com/office/drawing/2014/main" id="{00AB3277-C1A8-01AF-E03B-8B1239B18F3D}"/>
              </a:ext>
            </a:extLst>
          </p:cNvPr>
          <p:cNvSpPr/>
          <p:nvPr/>
        </p:nvSpPr>
        <p:spPr>
          <a:xfrm>
            <a:off x="2696207" y="5471477"/>
            <a:ext cx="940611" cy="426027"/>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endParaRPr lang="fr-FR" sz="1351"/>
          </a:p>
        </p:txBody>
      </p:sp>
      <p:sp>
        <p:nvSpPr>
          <p:cNvPr id="11" name="Ellipse 10">
            <a:extLst>
              <a:ext uri="{FF2B5EF4-FFF2-40B4-BE49-F238E27FC236}">
                <a16:creationId xmlns:a16="http://schemas.microsoft.com/office/drawing/2014/main" id="{0A3586FE-5C54-2EC9-67B6-B1F7FD14B5A7}"/>
              </a:ext>
            </a:extLst>
          </p:cNvPr>
          <p:cNvSpPr/>
          <p:nvPr/>
        </p:nvSpPr>
        <p:spPr>
          <a:xfrm>
            <a:off x="636581" y="5884846"/>
            <a:ext cx="940611" cy="426027"/>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endParaRPr lang="fr-FR" sz="1351"/>
          </a:p>
        </p:txBody>
      </p:sp>
      <p:sp>
        <p:nvSpPr>
          <p:cNvPr id="13" name="Ellipse 12">
            <a:extLst>
              <a:ext uri="{FF2B5EF4-FFF2-40B4-BE49-F238E27FC236}">
                <a16:creationId xmlns:a16="http://schemas.microsoft.com/office/drawing/2014/main" id="{49E27B0E-B9F0-B7C9-451B-7BE1F6731594}"/>
              </a:ext>
            </a:extLst>
          </p:cNvPr>
          <p:cNvSpPr/>
          <p:nvPr/>
        </p:nvSpPr>
        <p:spPr>
          <a:xfrm>
            <a:off x="2342924" y="5868371"/>
            <a:ext cx="712003" cy="377889"/>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endParaRPr lang="fr-FR" sz="1351"/>
          </a:p>
        </p:txBody>
      </p:sp>
      <p:pic>
        <p:nvPicPr>
          <p:cNvPr id="8194" name="Picture 2">
            <a:extLst>
              <a:ext uri="{FF2B5EF4-FFF2-40B4-BE49-F238E27FC236}">
                <a16:creationId xmlns:a16="http://schemas.microsoft.com/office/drawing/2014/main" id="{C0281913-8218-0DE9-C21F-AC691F7C74B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p:blipFill>
        <p:spPr bwMode="auto">
          <a:xfrm>
            <a:off x="2208255" y="538522"/>
            <a:ext cx="1901162" cy="1425015"/>
          </a:xfrm>
          <a:prstGeom prst="rect">
            <a:avLst/>
          </a:prstGeom>
          <a:noFill/>
          <a:extLst>
            <a:ext uri="{909E8E84-426E-40DD-AFC4-6F175D3DCCD1}">
              <a14:hiddenFill xmlns:a14="http://schemas.microsoft.com/office/drawing/2010/main">
                <a:solidFill>
                  <a:srgbClr val="FFFFFF"/>
                </a:solidFill>
              </a14:hiddenFill>
            </a:ext>
          </a:extLst>
        </p:spPr>
      </p:pic>
      <p:sp>
        <p:nvSpPr>
          <p:cNvPr id="3" name="ZoneTexte 2">
            <a:extLst>
              <a:ext uri="{FF2B5EF4-FFF2-40B4-BE49-F238E27FC236}">
                <a16:creationId xmlns:a16="http://schemas.microsoft.com/office/drawing/2014/main" id="{3D07AFD1-855F-CD17-5F6C-8BD0AD04D97D}"/>
              </a:ext>
            </a:extLst>
          </p:cNvPr>
          <p:cNvSpPr txBox="1"/>
          <p:nvPr/>
        </p:nvSpPr>
        <p:spPr>
          <a:xfrm>
            <a:off x="3166511" y="2568627"/>
            <a:ext cx="1206385" cy="326595"/>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endParaRPr lang="fr-FR" sz="1351" dirty="0"/>
          </a:p>
        </p:txBody>
      </p:sp>
      <p:graphicFrame>
        <p:nvGraphicFramePr>
          <p:cNvPr id="16" name="Diagramme 15">
            <a:extLst>
              <a:ext uri="{FF2B5EF4-FFF2-40B4-BE49-F238E27FC236}">
                <a16:creationId xmlns:a16="http://schemas.microsoft.com/office/drawing/2014/main" id="{9D60D50D-1185-BD09-FAA9-EBB999FCE57B}"/>
              </a:ext>
            </a:extLst>
          </p:cNvPr>
          <p:cNvGraphicFramePr/>
          <p:nvPr>
            <p:extLst>
              <p:ext uri="{D42A27DB-BD31-4B8C-83A1-F6EECF244321}">
                <p14:modId xmlns:p14="http://schemas.microsoft.com/office/powerpoint/2010/main" val="906045420"/>
              </p:ext>
            </p:extLst>
          </p:nvPr>
        </p:nvGraphicFramePr>
        <p:xfrm>
          <a:off x="-1" y="9098"/>
          <a:ext cx="12192001" cy="365124"/>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1599209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xit" presetSubtype="0" fill="hold" grpId="0" nodeType="clickEffect">
                                  <p:stCondLst>
                                    <p:cond delay="0"/>
                                  </p:stCondLst>
                                  <p:childTnLst>
                                    <p:anim calcmode="lin" valueType="num">
                                      <p:cBhvr>
                                        <p:cTn id="6" dur="1000"/>
                                        <p:tgtEl>
                                          <p:spTgt spid="3"/>
                                        </p:tgtEl>
                                        <p:attrNameLst>
                                          <p:attrName>ppt_w</p:attrName>
                                        </p:attrNameLst>
                                      </p:cBhvr>
                                      <p:tavLst>
                                        <p:tav tm="0">
                                          <p:val>
                                            <p:strVal val="ppt_w"/>
                                          </p:val>
                                        </p:tav>
                                        <p:tav tm="100000">
                                          <p:val>
                                            <p:fltVal val="0"/>
                                          </p:val>
                                        </p:tav>
                                      </p:tavLst>
                                    </p:anim>
                                    <p:anim calcmode="lin" valueType="num">
                                      <p:cBhvr>
                                        <p:cTn id="7" dur="1000"/>
                                        <p:tgtEl>
                                          <p:spTgt spid="3"/>
                                        </p:tgtEl>
                                        <p:attrNameLst>
                                          <p:attrName>ppt_h</p:attrName>
                                        </p:attrNameLst>
                                      </p:cBhvr>
                                      <p:tavLst>
                                        <p:tav tm="0">
                                          <p:val>
                                            <p:strVal val="ppt_h"/>
                                          </p:val>
                                        </p:tav>
                                        <p:tav tm="100000">
                                          <p:val>
                                            <p:fltVal val="0"/>
                                          </p:val>
                                        </p:tav>
                                      </p:tavLst>
                                    </p:anim>
                                    <p:anim calcmode="lin" valueType="num">
                                      <p:cBhvr>
                                        <p:cTn id="8" dur="1000"/>
                                        <p:tgtEl>
                                          <p:spTgt spid="3"/>
                                        </p:tgtEl>
                                        <p:attrNameLst>
                                          <p:attrName>style.rotation</p:attrName>
                                        </p:attrNameLst>
                                      </p:cBhvr>
                                      <p:tavLst>
                                        <p:tav tm="0">
                                          <p:val>
                                            <p:fltVal val="0"/>
                                          </p:val>
                                        </p:tav>
                                        <p:tav tm="100000">
                                          <p:val>
                                            <p:fltVal val="90"/>
                                          </p:val>
                                        </p:tav>
                                      </p:tavLst>
                                    </p:anim>
                                    <p:animEffect transition="out" filter="fade">
                                      <p:cBhvr>
                                        <p:cTn id="9" dur="1000"/>
                                        <p:tgtEl>
                                          <p:spTgt spid="3"/>
                                        </p:tgtEl>
                                      </p:cBhvr>
                                    </p:animEffect>
                                    <p:set>
                                      <p:cBhvr>
                                        <p:cTn id="10" dur="1" fill="hold">
                                          <p:stCondLst>
                                            <p:cond delay="999"/>
                                          </p:stCondLst>
                                        </p:cTn>
                                        <p:tgtEl>
                                          <p:spTgt spid="3"/>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31" presetClass="exit" presetSubtype="0" fill="hold" grpId="0" nodeType="clickEffect">
                                  <p:stCondLst>
                                    <p:cond delay="0"/>
                                  </p:stCondLst>
                                  <p:childTnLst>
                                    <p:anim calcmode="lin" valueType="num">
                                      <p:cBhvr>
                                        <p:cTn id="14" dur="1000"/>
                                        <p:tgtEl>
                                          <p:spTgt spid="9"/>
                                        </p:tgtEl>
                                        <p:attrNameLst>
                                          <p:attrName>ppt_w</p:attrName>
                                        </p:attrNameLst>
                                      </p:cBhvr>
                                      <p:tavLst>
                                        <p:tav tm="0">
                                          <p:val>
                                            <p:strVal val="ppt_w"/>
                                          </p:val>
                                        </p:tav>
                                        <p:tav tm="100000">
                                          <p:val>
                                            <p:fltVal val="0"/>
                                          </p:val>
                                        </p:tav>
                                      </p:tavLst>
                                    </p:anim>
                                    <p:anim calcmode="lin" valueType="num">
                                      <p:cBhvr>
                                        <p:cTn id="15" dur="1000"/>
                                        <p:tgtEl>
                                          <p:spTgt spid="9"/>
                                        </p:tgtEl>
                                        <p:attrNameLst>
                                          <p:attrName>ppt_h</p:attrName>
                                        </p:attrNameLst>
                                      </p:cBhvr>
                                      <p:tavLst>
                                        <p:tav tm="0">
                                          <p:val>
                                            <p:strVal val="ppt_h"/>
                                          </p:val>
                                        </p:tav>
                                        <p:tav tm="100000">
                                          <p:val>
                                            <p:fltVal val="0"/>
                                          </p:val>
                                        </p:tav>
                                      </p:tavLst>
                                    </p:anim>
                                    <p:anim calcmode="lin" valueType="num">
                                      <p:cBhvr>
                                        <p:cTn id="16" dur="1000"/>
                                        <p:tgtEl>
                                          <p:spTgt spid="9"/>
                                        </p:tgtEl>
                                        <p:attrNameLst>
                                          <p:attrName>style.rotation</p:attrName>
                                        </p:attrNameLst>
                                      </p:cBhvr>
                                      <p:tavLst>
                                        <p:tav tm="0">
                                          <p:val>
                                            <p:fltVal val="0"/>
                                          </p:val>
                                        </p:tav>
                                        <p:tav tm="100000">
                                          <p:val>
                                            <p:fltVal val="90"/>
                                          </p:val>
                                        </p:tav>
                                      </p:tavLst>
                                    </p:anim>
                                    <p:animEffect transition="out" filter="fade">
                                      <p:cBhvr>
                                        <p:cTn id="17" dur="1000"/>
                                        <p:tgtEl>
                                          <p:spTgt spid="9"/>
                                        </p:tgtEl>
                                      </p:cBhvr>
                                    </p:animEffect>
                                    <p:set>
                                      <p:cBhvr>
                                        <p:cTn id="18" dur="1" fill="hold">
                                          <p:stCondLst>
                                            <p:cond delay="999"/>
                                          </p:stCondLst>
                                        </p:cTn>
                                        <p:tgtEl>
                                          <p:spTgt spid="9"/>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31" presetClass="exit" presetSubtype="0" fill="hold" grpId="0" nodeType="clickEffect">
                                  <p:stCondLst>
                                    <p:cond delay="0"/>
                                  </p:stCondLst>
                                  <p:childTnLst>
                                    <p:anim calcmode="lin" valueType="num">
                                      <p:cBhvr>
                                        <p:cTn id="22" dur="1000"/>
                                        <p:tgtEl>
                                          <p:spTgt spid="31"/>
                                        </p:tgtEl>
                                        <p:attrNameLst>
                                          <p:attrName>ppt_w</p:attrName>
                                        </p:attrNameLst>
                                      </p:cBhvr>
                                      <p:tavLst>
                                        <p:tav tm="0">
                                          <p:val>
                                            <p:strVal val="ppt_w"/>
                                          </p:val>
                                        </p:tav>
                                        <p:tav tm="100000">
                                          <p:val>
                                            <p:fltVal val="0"/>
                                          </p:val>
                                        </p:tav>
                                      </p:tavLst>
                                    </p:anim>
                                    <p:anim calcmode="lin" valueType="num">
                                      <p:cBhvr>
                                        <p:cTn id="23" dur="1000"/>
                                        <p:tgtEl>
                                          <p:spTgt spid="31"/>
                                        </p:tgtEl>
                                        <p:attrNameLst>
                                          <p:attrName>ppt_h</p:attrName>
                                        </p:attrNameLst>
                                      </p:cBhvr>
                                      <p:tavLst>
                                        <p:tav tm="0">
                                          <p:val>
                                            <p:strVal val="ppt_h"/>
                                          </p:val>
                                        </p:tav>
                                        <p:tav tm="100000">
                                          <p:val>
                                            <p:fltVal val="0"/>
                                          </p:val>
                                        </p:tav>
                                      </p:tavLst>
                                    </p:anim>
                                    <p:anim calcmode="lin" valueType="num">
                                      <p:cBhvr>
                                        <p:cTn id="24" dur="1000"/>
                                        <p:tgtEl>
                                          <p:spTgt spid="31"/>
                                        </p:tgtEl>
                                        <p:attrNameLst>
                                          <p:attrName>style.rotation</p:attrName>
                                        </p:attrNameLst>
                                      </p:cBhvr>
                                      <p:tavLst>
                                        <p:tav tm="0">
                                          <p:val>
                                            <p:fltVal val="0"/>
                                          </p:val>
                                        </p:tav>
                                        <p:tav tm="100000">
                                          <p:val>
                                            <p:fltVal val="90"/>
                                          </p:val>
                                        </p:tav>
                                      </p:tavLst>
                                    </p:anim>
                                    <p:animEffect transition="out" filter="fade">
                                      <p:cBhvr>
                                        <p:cTn id="25" dur="1000"/>
                                        <p:tgtEl>
                                          <p:spTgt spid="31"/>
                                        </p:tgtEl>
                                      </p:cBhvr>
                                    </p:animEffect>
                                    <p:set>
                                      <p:cBhvr>
                                        <p:cTn id="26" dur="1" fill="hold">
                                          <p:stCondLst>
                                            <p:cond delay="999"/>
                                          </p:stCondLst>
                                        </p:cTn>
                                        <p:tgtEl>
                                          <p:spTgt spid="31"/>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31" presetClass="exit" presetSubtype="0" fill="hold" grpId="0" nodeType="clickEffect">
                                  <p:stCondLst>
                                    <p:cond delay="0"/>
                                  </p:stCondLst>
                                  <p:childTnLst>
                                    <p:anim calcmode="lin" valueType="num">
                                      <p:cBhvr>
                                        <p:cTn id="30" dur="1000"/>
                                        <p:tgtEl>
                                          <p:spTgt spid="6"/>
                                        </p:tgtEl>
                                        <p:attrNameLst>
                                          <p:attrName>ppt_w</p:attrName>
                                        </p:attrNameLst>
                                      </p:cBhvr>
                                      <p:tavLst>
                                        <p:tav tm="0">
                                          <p:val>
                                            <p:strVal val="ppt_w"/>
                                          </p:val>
                                        </p:tav>
                                        <p:tav tm="100000">
                                          <p:val>
                                            <p:fltVal val="0"/>
                                          </p:val>
                                        </p:tav>
                                      </p:tavLst>
                                    </p:anim>
                                    <p:anim calcmode="lin" valueType="num">
                                      <p:cBhvr>
                                        <p:cTn id="31" dur="1000"/>
                                        <p:tgtEl>
                                          <p:spTgt spid="6"/>
                                        </p:tgtEl>
                                        <p:attrNameLst>
                                          <p:attrName>ppt_h</p:attrName>
                                        </p:attrNameLst>
                                      </p:cBhvr>
                                      <p:tavLst>
                                        <p:tav tm="0">
                                          <p:val>
                                            <p:strVal val="ppt_h"/>
                                          </p:val>
                                        </p:tav>
                                        <p:tav tm="100000">
                                          <p:val>
                                            <p:fltVal val="0"/>
                                          </p:val>
                                        </p:tav>
                                      </p:tavLst>
                                    </p:anim>
                                    <p:anim calcmode="lin" valueType="num">
                                      <p:cBhvr>
                                        <p:cTn id="32" dur="1000"/>
                                        <p:tgtEl>
                                          <p:spTgt spid="6"/>
                                        </p:tgtEl>
                                        <p:attrNameLst>
                                          <p:attrName>style.rotation</p:attrName>
                                        </p:attrNameLst>
                                      </p:cBhvr>
                                      <p:tavLst>
                                        <p:tav tm="0">
                                          <p:val>
                                            <p:fltVal val="0"/>
                                          </p:val>
                                        </p:tav>
                                        <p:tav tm="100000">
                                          <p:val>
                                            <p:fltVal val="90"/>
                                          </p:val>
                                        </p:tav>
                                      </p:tavLst>
                                    </p:anim>
                                    <p:animEffect transition="out" filter="fade">
                                      <p:cBhvr>
                                        <p:cTn id="33" dur="1000"/>
                                        <p:tgtEl>
                                          <p:spTgt spid="6"/>
                                        </p:tgtEl>
                                      </p:cBhvr>
                                    </p:animEffect>
                                    <p:set>
                                      <p:cBhvr>
                                        <p:cTn id="34" dur="1" fill="hold">
                                          <p:stCondLst>
                                            <p:cond delay="999"/>
                                          </p:stCondLst>
                                        </p:cTn>
                                        <p:tgtEl>
                                          <p:spTgt spid="6"/>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31" presetClass="exit" presetSubtype="0" fill="hold" grpId="0" nodeType="clickEffect">
                                  <p:stCondLst>
                                    <p:cond delay="0"/>
                                  </p:stCondLst>
                                  <p:childTnLst>
                                    <p:anim calcmode="lin" valueType="num">
                                      <p:cBhvr>
                                        <p:cTn id="38" dur="1000"/>
                                        <p:tgtEl>
                                          <p:spTgt spid="8"/>
                                        </p:tgtEl>
                                        <p:attrNameLst>
                                          <p:attrName>ppt_w</p:attrName>
                                        </p:attrNameLst>
                                      </p:cBhvr>
                                      <p:tavLst>
                                        <p:tav tm="0">
                                          <p:val>
                                            <p:strVal val="ppt_w"/>
                                          </p:val>
                                        </p:tav>
                                        <p:tav tm="100000">
                                          <p:val>
                                            <p:fltVal val="0"/>
                                          </p:val>
                                        </p:tav>
                                      </p:tavLst>
                                    </p:anim>
                                    <p:anim calcmode="lin" valueType="num">
                                      <p:cBhvr>
                                        <p:cTn id="39" dur="1000"/>
                                        <p:tgtEl>
                                          <p:spTgt spid="8"/>
                                        </p:tgtEl>
                                        <p:attrNameLst>
                                          <p:attrName>ppt_h</p:attrName>
                                        </p:attrNameLst>
                                      </p:cBhvr>
                                      <p:tavLst>
                                        <p:tav tm="0">
                                          <p:val>
                                            <p:strVal val="ppt_h"/>
                                          </p:val>
                                        </p:tav>
                                        <p:tav tm="100000">
                                          <p:val>
                                            <p:fltVal val="0"/>
                                          </p:val>
                                        </p:tav>
                                      </p:tavLst>
                                    </p:anim>
                                    <p:anim calcmode="lin" valueType="num">
                                      <p:cBhvr>
                                        <p:cTn id="40" dur="1000"/>
                                        <p:tgtEl>
                                          <p:spTgt spid="8"/>
                                        </p:tgtEl>
                                        <p:attrNameLst>
                                          <p:attrName>style.rotation</p:attrName>
                                        </p:attrNameLst>
                                      </p:cBhvr>
                                      <p:tavLst>
                                        <p:tav tm="0">
                                          <p:val>
                                            <p:fltVal val="0"/>
                                          </p:val>
                                        </p:tav>
                                        <p:tav tm="100000">
                                          <p:val>
                                            <p:fltVal val="90"/>
                                          </p:val>
                                        </p:tav>
                                      </p:tavLst>
                                    </p:anim>
                                    <p:animEffect transition="out" filter="fade">
                                      <p:cBhvr>
                                        <p:cTn id="41" dur="1000"/>
                                        <p:tgtEl>
                                          <p:spTgt spid="8"/>
                                        </p:tgtEl>
                                      </p:cBhvr>
                                    </p:animEffect>
                                    <p:set>
                                      <p:cBhvr>
                                        <p:cTn id="42" dur="1" fill="hold">
                                          <p:stCondLst>
                                            <p:cond delay="999"/>
                                          </p:stCondLst>
                                        </p:cTn>
                                        <p:tgtEl>
                                          <p:spTgt spid="8"/>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31" presetClass="exit" presetSubtype="0" fill="hold" grpId="0" nodeType="clickEffect">
                                  <p:stCondLst>
                                    <p:cond delay="0"/>
                                  </p:stCondLst>
                                  <p:childTnLst>
                                    <p:anim calcmode="lin" valueType="num">
                                      <p:cBhvr>
                                        <p:cTn id="46" dur="1000"/>
                                        <p:tgtEl>
                                          <p:spTgt spid="10"/>
                                        </p:tgtEl>
                                        <p:attrNameLst>
                                          <p:attrName>ppt_w</p:attrName>
                                        </p:attrNameLst>
                                      </p:cBhvr>
                                      <p:tavLst>
                                        <p:tav tm="0">
                                          <p:val>
                                            <p:strVal val="ppt_w"/>
                                          </p:val>
                                        </p:tav>
                                        <p:tav tm="100000">
                                          <p:val>
                                            <p:fltVal val="0"/>
                                          </p:val>
                                        </p:tav>
                                      </p:tavLst>
                                    </p:anim>
                                    <p:anim calcmode="lin" valueType="num">
                                      <p:cBhvr>
                                        <p:cTn id="47" dur="1000"/>
                                        <p:tgtEl>
                                          <p:spTgt spid="10"/>
                                        </p:tgtEl>
                                        <p:attrNameLst>
                                          <p:attrName>ppt_h</p:attrName>
                                        </p:attrNameLst>
                                      </p:cBhvr>
                                      <p:tavLst>
                                        <p:tav tm="0">
                                          <p:val>
                                            <p:strVal val="ppt_h"/>
                                          </p:val>
                                        </p:tav>
                                        <p:tav tm="100000">
                                          <p:val>
                                            <p:fltVal val="0"/>
                                          </p:val>
                                        </p:tav>
                                      </p:tavLst>
                                    </p:anim>
                                    <p:anim calcmode="lin" valueType="num">
                                      <p:cBhvr>
                                        <p:cTn id="48" dur="1000"/>
                                        <p:tgtEl>
                                          <p:spTgt spid="10"/>
                                        </p:tgtEl>
                                        <p:attrNameLst>
                                          <p:attrName>style.rotation</p:attrName>
                                        </p:attrNameLst>
                                      </p:cBhvr>
                                      <p:tavLst>
                                        <p:tav tm="0">
                                          <p:val>
                                            <p:fltVal val="0"/>
                                          </p:val>
                                        </p:tav>
                                        <p:tav tm="100000">
                                          <p:val>
                                            <p:fltVal val="90"/>
                                          </p:val>
                                        </p:tav>
                                      </p:tavLst>
                                    </p:anim>
                                    <p:animEffect transition="out" filter="fade">
                                      <p:cBhvr>
                                        <p:cTn id="49" dur="1000"/>
                                        <p:tgtEl>
                                          <p:spTgt spid="10"/>
                                        </p:tgtEl>
                                      </p:cBhvr>
                                    </p:animEffect>
                                    <p:set>
                                      <p:cBhvr>
                                        <p:cTn id="50" dur="1" fill="hold">
                                          <p:stCondLst>
                                            <p:cond delay="999"/>
                                          </p:stCondLst>
                                        </p:cTn>
                                        <p:tgtEl>
                                          <p:spTgt spid="10"/>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31" presetClass="exit" presetSubtype="0" fill="hold" grpId="0" nodeType="clickEffect">
                                  <p:stCondLst>
                                    <p:cond delay="0"/>
                                  </p:stCondLst>
                                  <p:childTnLst>
                                    <p:anim calcmode="lin" valueType="num">
                                      <p:cBhvr>
                                        <p:cTn id="54" dur="1000"/>
                                        <p:tgtEl>
                                          <p:spTgt spid="11"/>
                                        </p:tgtEl>
                                        <p:attrNameLst>
                                          <p:attrName>ppt_w</p:attrName>
                                        </p:attrNameLst>
                                      </p:cBhvr>
                                      <p:tavLst>
                                        <p:tav tm="0">
                                          <p:val>
                                            <p:strVal val="ppt_w"/>
                                          </p:val>
                                        </p:tav>
                                        <p:tav tm="100000">
                                          <p:val>
                                            <p:fltVal val="0"/>
                                          </p:val>
                                        </p:tav>
                                      </p:tavLst>
                                    </p:anim>
                                    <p:anim calcmode="lin" valueType="num">
                                      <p:cBhvr>
                                        <p:cTn id="55" dur="1000"/>
                                        <p:tgtEl>
                                          <p:spTgt spid="11"/>
                                        </p:tgtEl>
                                        <p:attrNameLst>
                                          <p:attrName>ppt_h</p:attrName>
                                        </p:attrNameLst>
                                      </p:cBhvr>
                                      <p:tavLst>
                                        <p:tav tm="0">
                                          <p:val>
                                            <p:strVal val="ppt_h"/>
                                          </p:val>
                                        </p:tav>
                                        <p:tav tm="100000">
                                          <p:val>
                                            <p:fltVal val="0"/>
                                          </p:val>
                                        </p:tav>
                                      </p:tavLst>
                                    </p:anim>
                                    <p:anim calcmode="lin" valueType="num">
                                      <p:cBhvr>
                                        <p:cTn id="56" dur="1000"/>
                                        <p:tgtEl>
                                          <p:spTgt spid="11"/>
                                        </p:tgtEl>
                                        <p:attrNameLst>
                                          <p:attrName>style.rotation</p:attrName>
                                        </p:attrNameLst>
                                      </p:cBhvr>
                                      <p:tavLst>
                                        <p:tav tm="0">
                                          <p:val>
                                            <p:fltVal val="0"/>
                                          </p:val>
                                        </p:tav>
                                        <p:tav tm="100000">
                                          <p:val>
                                            <p:fltVal val="90"/>
                                          </p:val>
                                        </p:tav>
                                      </p:tavLst>
                                    </p:anim>
                                    <p:animEffect transition="out" filter="fade">
                                      <p:cBhvr>
                                        <p:cTn id="57" dur="1000"/>
                                        <p:tgtEl>
                                          <p:spTgt spid="11"/>
                                        </p:tgtEl>
                                      </p:cBhvr>
                                    </p:animEffect>
                                    <p:set>
                                      <p:cBhvr>
                                        <p:cTn id="58" dur="1" fill="hold">
                                          <p:stCondLst>
                                            <p:cond delay="999"/>
                                          </p:stCondLst>
                                        </p:cTn>
                                        <p:tgtEl>
                                          <p:spTgt spid="11"/>
                                        </p:tgtEl>
                                        <p:attrNameLst>
                                          <p:attrName>style.visibility</p:attrName>
                                        </p:attrNameLst>
                                      </p:cBhvr>
                                      <p:to>
                                        <p:strVal val="hidden"/>
                                      </p:to>
                                    </p:set>
                                  </p:childTnLst>
                                </p:cTn>
                              </p:par>
                            </p:childTnLst>
                          </p:cTn>
                        </p:par>
                      </p:childTnLst>
                    </p:cTn>
                  </p:par>
                  <p:par>
                    <p:cTn id="59" fill="hold">
                      <p:stCondLst>
                        <p:cond delay="indefinite"/>
                      </p:stCondLst>
                      <p:childTnLst>
                        <p:par>
                          <p:cTn id="60" fill="hold">
                            <p:stCondLst>
                              <p:cond delay="0"/>
                            </p:stCondLst>
                            <p:childTnLst>
                              <p:par>
                                <p:cTn id="61" presetID="31" presetClass="exit" presetSubtype="0" fill="hold" grpId="0" nodeType="clickEffect">
                                  <p:stCondLst>
                                    <p:cond delay="0"/>
                                  </p:stCondLst>
                                  <p:childTnLst>
                                    <p:anim calcmode="lin" valueType="num">
                                      <p:cBhvr>
                                        <p:cTn id="62" dur="1000"/>
                                        <p:tgtEl>
                                          <p:spTgt spid="13"/>
                                        </p:tgtEl>
                                        <p:attrNameLst>
                                          <p:attrName>ppt_w</p:attrName>
                                        </p:attrNameLst>
                                      </p:cBhvr>
                                      <p:tavLst>
                                        <p:tav tm="0">
                                          <p:val>
                                            <p:strVal val="ppt_w"/>
                                          </p:val>
                                        </p:tav>
                                        <p:tav tm="100000">
                                          <p:val>
                                            <p:fltVal val="0"/>
                                          </p:val>
                                        </p:tav>
                                      </p:tavLst>
                                    </p:anim>
                                    <p:anim calcmode="lin" valueType="num">
                                      <p:cBhvr>
                                        <p:cTn id="63" dur="1000"/>
                                        <p:tgtEl>
                                          <p:spTgt spid="13"/>
                                        </p:tgtEl>
                                        <p:attrNameLst>
                                          <p:attrName>ppt_h</p:attrName>
                                        </p:attrNameLst>
                                      </p:cBhvr>
                                      <p:tavLst>
                                        <p:tav tm="0">
                                          <p:val>
                                            <p:strVal val="ppt_h"/>
                                          </p:val>
                                        </p:tav>
                                        <p:tav tm="100000">
                                          <p:val>
                                            <p:fltVal val="0"/>
                                          </p:val>
                                        </p:tav>
                                      </p:tavLst>
                                    </p:anim>
                                    <p:anim calcmode="lin" valueType="num">
                                      <p:cBhvr>
                                        <p:cTn id="64" dur="1000"/>
                                        <p:tgtEl>
                                          <p:spTgt spid="13"/>
                                        </p:tgtEl>
                                        <p:attrNameLst>
                                          <p:attrName>style.rotation</p:attrName>
                                        </p:attrNameLst>
                                      </p:cBhvr>
                                      <p:tavLst>
                                        <p:tav tm="0">
                                          <p:val>
                                            <p:fltVal val="0"/>
                                          </p:val>
                                        </p:tav>
                                        <p:tav tm="100000">
                                          <p:val>
                                            <p:fltVal val="90"/>
                                          </p:val>
                                        </p:tav>
                                      </p:tavLst>
                                    </p:anim>
                                    <p:animEffect transition="out" filter="fade">
                                      <p:cBhvr>
                                        <p:cTn id="65" dur="1000"/>
                                        <p:tgtEl>
                                          <p:spTgt spid="13"/>
                                        </p:tgtEl>
                                      </p:cBhvr>
                                    </p:animEffect>
                                    <p:set>
                                      <p:cBhvr>
                                        <p:cTn id="66" dur="1" fill="hold">
                                          <p:stCondLst>
                                            <p:cond delay="999"/>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67" fill="hold" display="0">
                  <p:stCondLst>
                    <p:cond delay="indefinite"/>
                  </p:stCondLst>
                </p:cTn>
                <p:tgtEl>
                  <p:spTgt spid="5"/>
                </p:tgtEl>
              </p:cMediaNode>
            </p:video>
          </p:childTnLst>
        </p:cTn>
      </p:par>
    </p:tnLst>
    <p:bldLst>
      <p:bldP spid="9" grpId="0" animBg="1"/>
      <p:bldP spid="31" grpId="0" animBg="1"/>
      <p:bldP spid="6" grpId="0" animBg="1"/>
      <p:bldP spid="8" grpId="0" animBg="1"/>
      <p:bldP spid="10" grpId="0" animBg="1"/>
      <p:bldP spid="11" grpId="0" animBg="1"/>
      <p:bldP spid="13" grpId="0" animBg="1"/>
      <p:bldP spid="3" grpId="0" animBg="1"/>
    </p:bldLst>
  </p:timing>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1D24525-E379-50EC-5770-8DC0F331201E}"/>
              </a:ext>
            </a:extLst>
          </p:cNvPr>
          <p:cNvSpPr>
            <a:spLocks noGrp="1"/>
          </p:cNvSpPr>
          <p:nvPr>
            <p:ph type="title"/>
          </p:nvPr>
        </p:nvSpPr>
        <p:spPr>
          <a:xfrm>
            <a:off x="4700801" y="606825"/>
            <a:ext cx="6525484" cy="1143000"/>
          </a:xfrm>
        </p:spPr>
        <p:style>
          <a:lnRef idx="2">
            <a:schemeClr val="accent1"/>
          </a:lnRef>
          <a:fillRef idx="1">
            <a:schemeClr val="lt1"/>
          </a:fillRef>
          <a:effectRef idx="0">
            <a:schemeClr val="accent1"/>
          </a:effectRef>
          <a:fontRef idx="minor">
            <a:schemeClr val="dk1"/>
          </a:fontRef>
        </p:style>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fr-FR" sz="4267" dirty="0"/>
              <a:t>Progress check : Start</a:t>
            </a:r>
          </a:p>
        </p:txBody>
      </p:sp>
      <p:sp>
        <p:nvSpPr>
          <p:cNvPr id="4" name="Espace réservé du numéro de diapositive 3">
            <a:extLst>
              <a:ext uri="{FF2B5EF4-FFF2-40B4-BE49-F238E27FC236}">
                <a16:creationId xmlns:a16="http://schemas.microsoft.com/office/drawing/2014/main" id="{F4439CDB-CE41-F97C-0497-92F6A73D1F05}"/>
              </a:ext>
            </a:extLst>
          </p:cNvPr>
          <p:cNvSpPr>
            <a:spLocks noGrp="1"/>
          </p:cNvSpPr>
          <p:nvPr>
            <p:ph type="sldNum" sz="quarter" idx="12"/>
          </p:nvPr>
        </p:nvSpPr>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fld id="{8A0576F8-4F0C-FD4F-B2E1-A427388F89CF}" type="slidenum">
              <a:rPr lang="en-US" smtClean="0"/>
              <a:t>3</a:t>
            </a:fld>
            <a:endParaRPr lang="en-US"/>
          </a:p>
        </p:txBody>
      </p:sp>
      <p:sp>
        <p:nvSpPr>
          <p:cNvPr id="12" name="ZoneTexte 11">
            <a:extLst>
              <a:ext uri="{FF2B5EF4-FFF2-40B4-BE49-F238E27FC236}">
                <a16:creationId xmlns:a16="http://schemas.microsoft.com/office/drawing/2014/main" id="{A96CEC47-E7C2-E691-1249-F73DEB42B239}"/>
              </a:ext>
            </a:extLst>
          </p:cNvPr>
          <p:cNvSpPr txBox="1"/>
          <p:nvPr/>
        </p:nvSpPr>
        <p:spPr>
          <a:xfrm>
            <a:off x="232209" y="1033902"/>
            <a:ext cx="1254035" cy="300210"/>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fr-FR" sz="1351" dirty="0"/>
              <a:t>déjà vu</a:t>
            </a:r>
          </a:p>
        </p:txBody>
      </p:sp>
      <p:sp>
        <p:nvSpPr>
          <p:cNvPr id="14" name="Rectangle : coins arrondis 13">
            <a:extLst>
              <a:ext uri="{FF2B5EF4-FFF2-40B4-BE49-F238E27FC236}">
                <a16:creationId xmlns:a16="http://schemas.microsoft.com/office/drawing/2014/main" id="{3F067C67-9C0E-CE94-5820-A35F884B6A6C}"/>
              </a:ext>
            </a:extLst>
          </p:cNvPr>
          <p:cNvSpPr/>
          <p:nvPr/>
        </p:nvSpPr>
        <p:spPr>
          <a:xfrm>
            <a:off x="119819" y="379026"/>
            <a:ext cx="1476028" cy="1241671"/>
          </a:xfrm>
          <a:prstGeom prst="roundRect">
            <a:avLst/>
          </a:prstGeom>
          <a:no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endParaRPr lang="fr-FR" sz="1351"/>
          </a:p>
        </p:txBody>
      </p:sp>
      <p:sp>
        <p:nvSpPr>
          <p:cNvPr id="22" name="Ellipse 21">
            <a:extLst>
              <a:ext uri="{FF2B5EF4-FFF2-40B4-BE49-F238E27FC236}">
                <a16:creationId xmlns:a16="http://schemas.microsoft.com/office/drawing/2014/main" id="{555C205C-8DFB-4EAE-1BD5-FA47DB5B80BD}"/>
              </a:ext>
            </a:extLst>
          </p:cNvPr>
          <p:cNvSpPr/>
          <p:nvPr/>
        </p:nvSpPr>
        <p:spPr>
          <a:xfrm>
            <a:off x="220717" y="493699"/>
            <a:ext cx="1305385" cy="452397"/>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endParaRPr lang="fr-FR" sz="1351"/>
          </a:p>
        </p:txBody>
      </p:sp>
      <p:sp>
        <p:nvSpPr>
          <p:cNvPr id="24" name="ZoneTexte 23">
            <a:extLst>
              <a:ext uri="{FF2B5EF4-FFF2-40B4-BE49-F238E27FC236}">
                <a16:creationId xmlns:a16="http://schemas.microsoft.com/office/drawing/2014/main" id="{085D13F7-6F85-2A31-4C24-82473B758A60}"/>
              </a:ext>
            </a:extLst>
          </p:cNvPr>
          <p:cNvSpPr txBox="1"/>
          <p:nvPr/>
        </p:nvSpPr>
        <p:spPr>
          <a:xfrm>
            <a:off x="323157" y="538522"/>
            <a:ext cx="1254035" cy="300210"/>
          </a:xfrm>
          <a:prstGeom prst="rect">
            <a:avLst/>
          </a:prstGeom>
          <a:noFill/>
        </p:spPr>
        <p:txBody>
          <a:bodyPr wrap="square" rtlCol="0">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fr-FR" sz="1351" dirty="0"/>
              <a:t>nouveau</a:t>
            </a:r>
          </a:p>
        </p:txBody>
      </p:sp>
      <p:sp>
        <p:nvSpPr>
          <p:cNvPr id="7" name="ZoneTexte 6">
            <a:extLst>
              <a:ext uri="{FF2B5EF4-FFF2-40B4-BE49-F238E27FC236}">
                <a16:creationId xmlns:a16="http://schemas.microsoft.com/office/drawing/2014/main" id="{7901FA0C-5B76-A8F0-6AD2-FAD82596AEB4}"/>
              </a:ext>
            </a:extLst>
          </p:cNvPr>
          <p:cNvSpPr txBox="1"/>
          <p:nvPr/>
        </p:nvSpPr>
        <p:spPr>
          <a:xfrm>
            <a:off x="479834" y="1821110"/>
            <a:ext cx="3893063" cy="4093428"/>
          </a:xfrm>
          <a:prstGeom prst="rect">
            <a:avLst/>
          </a:prstGeom>
          <a:noFill/>
        </p:spPr>
        <p:txBody>
          <a:bodyPr wrap="square" rtlCol="0">
            <a:spAutoFit/>
          </a:bodyPr>
          <a:lstStyle/>
          <a:p>
            <a:pPr algn="just"/>
            <a:r>
              <a:rPr lang="fr-FR" sz="2000" dirty="0"/>
              <a:t>La France découvre un phénomène de plus en plus populaire : le </a:t>
            </a:r>
            <a:r>
              <a:rPr lang="fr-FR" sz="2000" dirty="0">
                <a:solidFill>
                  <a:srgbClr val="FF0000"/>
                </a:solidFill>
              </a:rPr>
              <a:t>snacking</a:t>
            </a:r>
            <a:r>
              <a:rPr lang="fr-FR" sz="2000" dirty="0"/>
              <a:t> (« manger sur le pouce »). Le sandwich le plus populaire est le </a:t>
            </a:r>
            <a:r>
              <a:rPr lang="fr-FR" sz="2000" dirty="0">
                <a:solidFill>
                  <a:srgbClr val="FF0000"/>
                </a:solidFill>
              </a:rPr>
              <a:t>jambon cru – fromage – beurre - cornichons</a:t>
            </a:r>
            <a:r>
              <a:rPr lang="fr-FR" sz="2000" dirty="0"/>
              <a:t>. Aujourd’hui, les gens veulent manger « </a:t>
            </a:r>
            <a:r>
              <a:rPr lang="fr-FR" sz="2000" dirty="0" err="1"/>
              <a:t>healthy</a:t>
            </a:r>
            <a:r>
              <a:rPr lang="fr-FR" sz="2000" dirty="0"/>
              <a:t>  » ce qui explique le succès des « </a:t>
            </a:r>
            <a:r>
              <a:rPr lang="fr-FR" sz="2000" dirty="0" err="1"/>
              <a:t>poké</a:t>
            </a:r>
            <a:r>
              <a:rPr lang="fr-FR" sz="2000" dirty="0"/>
              <a:t> bowl » avec des ingrédients tels que le </a:t>
            </a:r>
            <a:r>
              <a:rPr lang="fr-FR" sz="2000" dirty="0">
                <a:solidFill>
                  <a:srgbClr val="FF0000"/>
                </a:solidFill>
              </a:rPr>
              <a:t>riz</a:t>
            </a:r>
            <a:r>
              <a:rPr lang="fr-FR" sz="2000" dirty="0"/>
              <a:t>, </a:t>
            </a:r>
            <a:r>
              <a:rPr lang="fr-FR" sz="2000" dirty="0">
                <a:solidFill>
                  <a:srgbClr val="FF0000"/>
                </a:solidFill>
              </a:rPr>
              <a:t>légumes</a:t>
            </a:r>
            <a:r>
              <a:rPr lang="fr-FR" sz="2000" dirty="0"/>
              <a:t>, </a:t>
            </a:r>
            <a:r>
              <a:rPr lang="fr-FR" sz="2000" dirty="0">
                <a:solidFill>
                  <a:srgbClr val="FF0000"/>
                </a:solidFill>
              </a:rPr>
              <a:t>fruits</a:t>
            </a:r>
            <a:r>
              <a:rPr lang="fr-FR" sz="2000" dirty="0"/>
              <a:t>, </a:t>
            </a:r>
            <a:r>
              <a:rPr lang="fr-FR" sz="2000" dirty="0">
                <a:solidFill>
                  <a:srgbClr val="FF0000"/>
                </a:solidFill>
              </a:rPr>
              <a:t>poisson cru</a:t>
            </a:r>
            <a:r>
              <a:rPr lang="fr-FR" sz="2000" dirty="0"/>
              <a:t>. </a:t>
            </a:r>
            <a:endParaRPr lang="fr-FR" sz="2000" dirty="0">
              <a:solidFill>
                <a:srgbClr val="FF0000"/>
              </a:solidFill>
            </a:endParaRPr>
          </a:p>
          <a:p>
            <a:pPr algn="just"/>
            <a:r>
              <a:rPr lang="fr-FR" sz="2000" dirty="0"/>
              <a:t>En moyenne, les Français dépensent </a:t>
            </a:r>
            <a:r>
              <a:rPr lang="fr-FR" sz="2000" dirty="0">
                <a:solidFill>
                  <a:srgbClr val="FF0000"/>
                </a:solidFill>
              </a:rPr>
              <a:t>9,70€</a:t>
            </a:r>
            <a:r>
              <a:rPr lang="fr-FR" sz="2000" dirty="0"/>
              <a:t> (250k </a:t>
            </a:r>
            <a:r>
              <a:rPr lang="fr-FR" sz="2000" dirty="0" err="1"/>
              <a:t>vnd</a:t>
            </a:r>
            <a:r>
              <a:rPr lang="fr-FR" sz="2000" dirty="0"/>
              <a:t>)</a:t>
            </a:r>
          </a:p>
        </p:txBody>
      </p:sp>
      <p:sp>
        <p:nvSpPr>
          <p:cNvPr id="9" name="ZoneTexte 8">
            <a:extLst>
              <a:ext uri="{FF2B5EF4-FFF2-40B4-BE49-F238E27FC236}">
                <a16:creationId xmlns:a16="http://schemas.microsoft.com/office/drawing/2014/main" id="{9CB71D0F-9D3B-AE62-D79E-744F9F9D43BC}"/>
              </a:ext>
            </a:extLst>
          </p:cNvPr>
          <p:cNvSpPr txBox="1"/>
          <p:nvPr/>
        </p:nvSpPr>
        <p:spPr>
          <a:xfrm>
            <a:off x="2169643" y="899543"/>
            <a:ext cx="241970" cy="304965"/>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endParaRPr lang="fr-FR" sz="1351" dirty="0"/>
          </a:p>
        </p:txBody>
      </p:sp>
      <p:sp>
        <p:nvSpPr>
          <p:cNvPr id="31" name="Ellipse 30">
            <a:extLst>
              <a:ext uri="{FF2B5EF4-FFF2-40B4-BE49-F238E27FC236}">
                <a16:creationId xmlns:a16="http://schemas.microsoft.com/office/drawing/2014/main" id="{972110A6-7F69-C56D-DB81-AA033994C6EB}"/>
              </a:ext>
            </a:extLst>
          </p:cNvPr>
          <p:cNvSpPr/>
          <p:nvPr/>
        </p:nvSpPr>
        <p:spPr>
          <a:xfrm>
            <a:off x="545284" y="2400482"/>
            <a:ext cx="940959" cy="471798"/>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endParaRPr lang="fr-FR" sz="1351"/>
          </a:p>
        </p:txBody>
      </p:sp>
      <p:pic>
        <p:nvPicPr>
          <p:cNvPr id="3" name="Média en ligne 2" title="Alimentation   la tendance du manger vite et bien">
            <a:hlinkClick r:id="" action="ppaction://media"/>
            <a:extLst>
              <a:ext uri="{FF2B5EF4-FFF2-40B4-BE49-F238E27FC236}">
                <a16:creationId xmlns:a16="http://schemas.microsoft.com/office/drawing/2014/main" id="{4C2FC84F-2BDE-C52A-ABAE-2523FF5787F9}"/>
              </a:ext>
            </a:extLst>
          </p:cNvPr>
          <p:cNvPicPr>
            <a:picLocks noRot="1" noChangeAspect="1"/>
          </p:cNvPicPr>
          <p:nvPr>
            <a:videoFile r:link="rId1"/>
          </p:nvPr>
        </p:nvPicPr>
        <p:blipFill>
          <a:blip r:embed="rId4"/>
          <a:stretch>
            <a:fillRect/>
          </a:stretch>
        </p:blipFill>
        <p:spPr>
          <a:xfrm>
            <a:off x="4639233" y="2065485"/>
            <a:ext cx="6886166" cy="3890684"/>
          </a:xfrm>
          <a:prstGeom prst="rect">
            <a:avLst/>
          </a:prstGeom>
        </p:spPr>
      </p:pic>
      <p:sp>
        <p:nvSpPr>
          <p:cNvPr id="6" name="Ellipse 5">
            <a:extLst>
              <a:ext uri="{FF2B5EF4-FFF2-40B4-BE49-F238E27FC236}">
                <a16:creationId xmlns:a16="http://schemas.microsoft.com/office/drawing/2014/main" id="{28A0545F-0382-1368-E8AA-7A728D94929C}"/>
              </a:ext>
            </a:extLst>
          </p:cNvPr>
          <p:cNvSpPr/>
          <p:nvPr/>
        </p:nvSpPr>
        <p:spPr>
          <a:xfrm>
            <a:off x="479694" y="3017084"/>
            <a:ext cx="1401061" cy="471798"/>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endParaRPr lang="fr-FR" sz="1351"/>
          </a:p>
        </p:txBody>
      </p:sp>
      <p:sp>
        <p:nvSpPr>
          <p:cNvPr id="8" name="Ellipse 7">
            <a:extLst>
              <a:ext uri="{FF2B5EF4-FFF2-40B4-BE49-F238E27FC236}">
                <a16:creationId xmlns:a16="http://schemas.microsoft.com/office/drawing/2014/main" id="{4F3CE004-5E6B-ED86-AB9A-6F4F35DFC5E3}"/>
              </a:ext>
            </a:extLst>
          </p:cNvPr>
          <p:cNvSpPr/>
          <p:nvPr/>
        </p:nvSpPr>
        <p:spPr>
          <a:xfrm>
            <a:off x="2147092" y="3017084"/>
            <a:ext cx="928618" cy="471798"/>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endParaRPr lang="fr-FR" sz="1351"/>
          </a:p>
        </p:txBody>
      </p:sp>
      <p:sp>
        <p:nvSpPr>
          <p:cNvPr id="10" name="Ellipse 9">
            <a:extLst>
              <a:ext uri="{FF2B5EF4-FFF2-40B4-BE49-F238E27FC236}">
                <a16:creationId xmlns:a16="http://schemas.microsoft.com/office/drawing/2014/main" id="{BB0B1B6B-180C-345D-2E49-A6E7D9C6FA7C}"/>
              </a:ext>
            </a:extLst>
          </p:cNvPr>
          <p:cNvSpPr/>
          <p:nvPr/>
        </p:nvSpPr>
        <p:spPr>
          <a:xfrm>
            <a:off x="3342046" y="3017084"/>
            <a:ext cx="928618" cy="471798"/>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endParaRPr lang="fr-FR" sz="1351"/>
          </a:p>
        </p:txBody>
      </p:sp>
      <p:sp>
        <p:nvSpPr>
          <p:cNvPr id="11" name="Ellipse 10">
            <a:extLst>
              <a:ext uri="{FF2B5EF4-FFF2-40B4-BE49-F238E27FC236}">
                <a16:creationId xmlns:a16="http://schemas.microsoft.com/office/drawing/2014/main" id="{0994DC7F-7007-AD1F-30DC-9E2E4976EEA4}"/>
              </a:ext>
            </a:extLst>
          </p:cNvPr>
          <p:cNvSpPr/>
          <p:nvPr/>
        </p:nvSpPr>
        <p:spPr>
          <a:xfrm>
            <a:off x="485865" y="3354429"/>
            <a:ext cx="1197462" cy="417994"/>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endParaRPr lang="fr-FR" sz="1351"/>
          </a:p>
        </p:txBody>
      </p:sp>
      <p:sp>
        <p:nvSpPr>
          <p:cNvPr id="15" name="Ellipse 14">
            <a:extLst>
              <a:ext uri="{FF2B5EF4-FFF2-40B4-BE49-F238E27FC236}">
                <a16:creationId xmlns:a16="http://schemas.microsoft.com/office/drawing/2014/main" id="{A07E82C4-188A-3F45-0525-F8E5C3A66910}"/>
              </a:ext>
            </a:extLst>
          </p:cNvPr>
          <p:cNvSpPr/>
          <p:nvPr/>
        </p:nvSpPr>
        <p:spPr>
          <a:xfrm>
            <a:off x="1282024" y="4567492"/>
            <a:ext cx="313823" cy="417994"/>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endParaRPr lang="fr-FR" sz="1351"/>
          </a:p>
        </p:txBody>
      </p:sp>
      <p:sp>
        <p:nvSpPr>
          <p:cNvPr id="16" name="Ellipse 15">
            <a:extLst>
              <a:ext uri="{FF2B5EF4-FFF2-40B4-BE49-F238E27FC236}">
                <a16:creationId xmlns:a16="http://schemas.microsoft.com/office/drawing/2014/main" id="{1EA436B4-5FD6-651B-1D84-FA1EBE5BA65F}"/>
              </a:ext>
            </a:extLst>
          </p:cNvPr>
          <p:cNvSpPr/>
          <p:nvPr/>
        </p:nvSpPr>
        <p:spPr>
          <a:xfrm>
            <a:off x="1683327" y="4588274"/>
            <a:ext cx="928618" cy="397212"/>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endParaRPr lang="fr-FR" sz="1351"/>
          </a:p>
        </p:txBody>
      </p:sp>
      <p:sp>
        <p:nvSpPr>
          <p:cNvPr id="17" name="Ellipse 16">
            <a:extLst>
              <a:ext uri="{FF2B5EF4-FFF2-40B4-BE49-F238E27FC236}">
                <a16:creationId xmlns:a16="http://schemas.microsoft.com/office/drawing/2014/main" id="{98CD83CD-1804-A291-21B0-D5CE4B4A8453}"/>
              </a:ext>
            </a:extLst>
          </p:cNvPr>
          <p:cNvSpPr/>
          <p:nvPr/>
        </p:nvSpPr>
        <p:spPr>
          <a:xfrm>
            <a:off x="2738726" y="4577883"/>
            <a:ext cx="603320" cy="397212"/>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endParaRPr lang="fr-FR" sz="1351"/>
          </a:p>
        </p:txBody>
      </p:sp>
      <p:sp>
        <p:nvSpPr>
          <p:cNvPr id="18" name="Ellipse 17">
            <a:extLst>
              <a:ext uri="{FF2B5EF4-FFF2-40B4-BE49-F238E27FC236}">
                <a16:creationId xmlns:a16="http://schemas.microsoft.com/office/drawing/2014/main" id="{8465ED23-14F5-42A7-B0B3-C62B4754EA6F}"/>
              </a:ext>
            </a:extLst>
          </p:cNvPr>
          <p:cNvSpPr/>
          <p:nvPr/>
        </p:nvSpPr>
        <p:spPr>
          <a:xfrm>
            <a:off x="3468827" y="4586123"/>
            <a:ext cx="904070" cy="388972"/>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endParaRPr lang="fr-FR" sz="1351"/>
          </a:p>
        </p:txBody>
      </p:sp>
      <p:sp>
        <p:nvSpPr>
          <p:cNvPr id="20" name="Ellipse 19">
            <a:extLst>
              <a:ext uri="{FF2B5EF4-FFF2-40B4-BE49-F238E27FC236}">
                <a16:creationId xmlns:a16="http://schemas.microsoft.com/office/drawing/2014/main" id="{0943A63E-26A9-0064-5173-1B53B01BE09B}"/>
              </a:ext>
            </a:extLst>
          </p:cNvPr>
          <p:cNvSpPr/>
          <p:nvPr/>
        </p:nvSpPr>
        <p:spPr>
          <a:xfrm>
            <a:off x="563653" y="4921619"/>
            <a:ext cx="313823" cy="315399"/>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endParaRPr lang="fr-FR" sz="1351"/>
          </a:p>
        </p:txBody>
      </p:sp>
      <p:sp>
        <p:nvSpPr>
          <p:cNvPr id="26" name="Ellipse 25">
            <a:extLst>
              <a:ext uri="{FF2B5EF4-FFF2-40B4-BE49-F238E27FC236}">
                <a16:creationId xmlns:a16="http://schemas.microsoft.com/office/drawing/2014/main" id="{33CC8911-4F66-FEF5-AB46-E901988A0CFD}"/>
              </a:ext>
            </a:extLst>
          </p:cNvPr>
          <p:cNvSpPr/>
          <p:nvPr/>
        </p:nvSpPr>
        <p:spPr>
          <a:xfrm>
            <a:off x="1703061" y="5561885"/>
            <a:ext cx="687770" cy="249844"/>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endParaRPr lang="fr-FR" sz="1351"/>
          </a:p>
        </p:txBody>
      </p:sp>
      <p:graphicFrame>
        <p:nvGraphicFramePr>
          <p:cNvPr id="13" name="Diagramme 15">
            <a:extLst>
              <a:ext uri="{FF2B5EF4-FFF2-40B4-BE49-F238E27FC236}">
                <a16:creationId xmlns:a16="http://schemas.microsoft.com/office/drawing/2014/main" id="{F7620258-1FEB-B860-FBAC-C78ED69284B6}"/>
              </a:ext>
            </a:extLst>
          </p:cNvPr>
          <p:cNvGraphicFramePr/>
          <p:nvPr>
            <p:extLst>
              <p:ext uri="{D42A27DB-BD31-4B8C-83A1-F6EECF244321}">
                <p14:modId xmlns:p14="http://schemas.microsoft.com/office/powerpoint/2010/main" val="896008707"/>
              </p:ext>
            </p:extLst>
          </p:nvPr>
        </p:nvGraphicFramePr>
        <p:xfrm>
          <a:off x="-1" y="9098"/>
          <a:ext cx="12192001" cy="36512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621396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B59622C-1B52-9023-6D29-1DEB88F2D4FC}"/>
              </a:ext>
            </a:extLst>
          </p:cNvPr>
          <p:cNvSpPr>
            <a:spLocks noGrp="1"/>
          </p:cNvSpPr>
          <p:nvPr>
            <p:ph type="title"/>
          </p:nvPr>
        </p:nvSpPr>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fr-FR" sz="4267" dirty="0"/>
              <a:t>Learning </a:t>
            </a:r>
            <a:r>
              <a:rPr lang="fr-FR" sz="4267" dirty="0" err="1"/>
              <a:t>review</a:t>
            </a:r>
            <a:endParaRPr lang="fr-FR" sz="4267" dirty="0"/>
          </a:p>
        </p:txBody>
      </p:sp>
      <p:sp>
        <p:nvSpPr>
          <p:cNvPr id="3" name="Espace réservé du contenu 2">
            <a:extLst>
              <a:ext uri="{FF2B5EF4-FFF2-40B4-BE49-F238E27FC236}">
                <a16:creationId xmlns:a16="http://schemas.microsoft.com/office/drawing/2014/main" id="{ACE894D6-E8A8-4992-A9B5-FBDE7CD3FC75}"/>
              </a:ext>
            </a:extLst>
          </p:cNvPr>
          <p:cNvSpPr>
            <a:spLocks noGrp="1"/>
          </p:cNvSpPr>
          <p:nvPr>
            <p:ph idx="1"/>
          </p:nvPr>
        </p:nvSpPr>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JP" sz="2800" dirty="0">
                <a:solidFill>
                  <a:schemeClr val="tx1"/>
                </a:solidFill>
              </a:rPr>
              <a:t>Today, I have learned that …</a:t>
            </a:r>
            <a:endParaRPr lang="fr-FR" sz="2800" dirty="0">
              <a:solidFill>
                <a:schemeClr val="tx1"/>
              </a:solidFill>
            </a:endParaRPr>
          </a:p>
          <a:p>
            <a:endParaRPr lang="fr-FR" sz="2800" dirty="0"/>
          </a:p>
          <a:p>
            <a:endParaRPr lang="fr-FR" sz="2800" dirty="0">
              <a:solidFill>
                <a:schemeClr val="tx1"/>
              </a:solidFill>
            </a:endParaRPr>
          </a:p>
          <a:p>
            <a:endParaRPr lang="fr-FR" sz="2800" dirty="0"/>
          </a:p>
          <a:p>
            <a:r>
              <a:rPr lang="x-none" sz="2800" dirty="0">
                <a:solidFill>
                  <a:schemeClr val="tx1"/>
                </a:solidFill>
              </a:rPr>
              <a:t>Based on what we studied today, I want to know …</a:t>
            </a:r>
          </a:p>
          <a:p>
            <a:pPr marL="0" indent="0">
              <a:buNone/>
            </a:pPr>
            <a:endParaRPr lang="en-JP" sz="2800" dirty="0">
              <a:solidFill>
                <a:schemeClr val="tx1"/>
              </a:solidFill>
            </a:endParaRPr>
          </a:p>
          <a:p>
            <a:endParaRPr lang="fr-FR" dirty="0"/>
          </a:p>
        </p:txBody>
      </p:sp>
      <p:sp>
        <p:nvSpPr>
          <p:cNvPr id="4" name="Espace réservé du numéro de diapositive 3">
            <a:extLst>
              <a:ext uri="{FF2B5EF4-FFF2-40B4-BE49-F238E27FC236}">
                <a16:creationId xmlns:a16="http://schemas.microsoft.com/office/drawing/2014/main" id="{444F9DBE-9015-EF84-564E-68D2543EF84E}"/>
              </a:ext>
            </a:extLst>
          </p:cNvPr>
          <p:cNvSpPr>
            <a:spLocks noGrp="1"/>
          </p:cNvSpPr>
          <p:nvPr>
            <p:ph type="sldNum" sz="quarter" idx="12"/>
          </p:nvPr>
        </p:nvSpPr>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fld id="{8A0576F8-4F0C-FD4F-B2E1-A427388F89CF}" type="slidenum">
              <a:rPr lang="en-US" smtClean="0"/>
              <a:t>30</a:t>
            </a:fld>
            <a:endParaRPr lang="en-US"/>
          </a:p>
        </p:txBody>
      </p:sp>
      <p:pic>
        <p:nvPicPr>
          <p:cNvPr id="5" name="Picture 2" descr="Cat Kitty Sticker by 궁디팡팡 캣페스타">
            <a:extLst>
              <a:ext uri="{FF2B5EF4-FFF2-40B4-BE49-F238E27FC236}">
                <a16:creationId xmlns:a16="http://schemas.microsoft.com/office/drawing/2014/main" id="{7CD8BF29-4FAF-08E4-929C-31585D662C2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287000" y="4953000"/>
            <a:ext cx="1905000" cy="1905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Diagramme 15">
            <a:extLst>
              <a:ext uri="{FF2B5EF4-FFF2-40B4-BE49-F238E27FC236}">
                <a16:creationId xmlns:a16="http://schemas.microsoft.com/office/drawing/2014/main" id="{3597AC4E-AABA-12A4-96BC-0BE5C342CC0C}"/>
              </a:ext>
            </a:extLst>
          </p:cNvPr>
          <p:cNvGraphicFramePr/>
          <p:nvPr>
            <p:extLst>
              <p:ext uri="{D42A27DB-BD31-4B8C-83A1-F6EECF244321}">
                <p14:modId xmlns:p14="http://schemas.microsoft.com/office/powerpoint/2010/main" val="906045420"/>
              </p:ext>
            </p:extLst>
          </p:nvPr>
        </p:nvGraphicFramePr>
        <p:xfrm>
          <a:off x="-1" y="9098"/>
          <a:ext cx="12192001" cy="3651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604735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8ADDD-7BA7-4185-B18A-9A50BFC56E49}"/>
              </a:ext>
            </a:extLst>
          </p:cNvPr>
          <p:cNvSpPr>
            <a:spLocks noGrp="1"/>
          </p:cNvSpPr>
          <p:nvPr>
            <p:ph type="title"/>
          </p:nvPr>
        </p:nvSpPr>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US" sz="3200" dirty="0"/>
              <a:t>À la fin de la </a:t>
            </a:r>
            <a:r>
              <a:rPr lang="fr-FR" sz="3200" dirty="0"/>
              <a:t>leçon</a:t>
            </a:r>
            <a:r>
              <a:rPr lang="en-US" sz="3200" dirty="0"/>
              <a:t>…</a:t>
            </a:r>
          </a:p>
        </p:txBody>
      </p:sp>
      <p:sp>
        <p:nvSpPr>
          <p:cNvPr id="3" name="Content Placeholder 2">
            <a:extLst>
              <a:ext uri="{FF2B5EF4-FFF2-40B4-BE49-F238E27FC236}">
                <a16:creationId xmlns:a16="http://schemas.microsoft.com/office/drawing/2014/main" id="{F97CE76F-8F62-4388-9B99-22EBA2DC4E66}"/>
              </a:ext>
            </a:extLst>
          </p:cNvPr>
          <p:cNvSpPr>
            <a:spLocks noGrp="1"/>
          </p:cNvSpPr>
          <p:nvPr>
            <p:ph idx="1"/>
          </p:nvPr>
        </p:nvSpPr>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0" indent="0">
              <a:buNone/>
            </a:pPr>
            <a:br>
              <a:rPr lang="en-US" dirty="0"/>
            </a:br>
            <a:endParaRPr lang="en-US" dirty="0"/>
          </a:p>
        </p:txBody>
      </p:sp>
      <p:sp>
        <p:nvSpPr>
          <p:cNvPr id="4" name="Organigramme : Alternative 3">
            <a:extLst>
              <a:ext uri="{FF2B5EF4-FFF2-40B4-BE49-F238E27FC236}">
                <a16:creationId xmlns:a16="http://schemas.microsoft.com/office/drawing/2014/main" id="{4EE4A591-949D-7DD8-D6D2-65779FC001FF}"/>
              </a:ext>
            </a:extLst>
          </p:cNvPr>
          <p:cNvSpPr/>
          <p:nvPr/>
        </p:nvSpPr>
        <p:spPr>
          <a:xfrm>
            <a:off x="609601" y="1690024"/>
            <a:ext cx="10972800" cy="1415083"/>
          </a:xfrm>
          <a:prstGeom prst="flowChartAlternateProcess">
            <a:avLst/>
          </a:prstGeom>
          <a:gradFill>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380990" indent="-380990" algn="ctr">
              <a:buFont typeface="Arial" panose="020B0604020202020204" pitchFamily="34" charset="0"/>
              <a:buChar char="•"/>
            </a:pPr>
            <a:r>
              <a:rPr lang="fr-FR" sz="3200" dirty="0">
                <a:solidFill>
                  <a:schemeClr val="tx2"/>
                </a:solidFill>
              </a:rPr>
              <a:t>Présenter une recette de cuisine</a:t>
            </a:r>
          </a:p>
        </p:txBody>
      </p:sp>
      <p:graphicFrame>
        <p:nvGraphicFramePr>
          <p:cNvPr id="8" name="Espace réservé du contenu 2" descr="Liste trapézoïdale avec 4 groupes organisés de gauche à droite avec descriptions des tâches sous chaque groupe">
            <a:extLst>
              <a:ext uri="{FF2B5EF4-FFF2-40B4-BE49-F238E27FC236}">
                <a16:creationId xmlns:a16="http://schemas.microsoft.com/office/drawing/2014/main" id="{B539FF98-DADE-0F01-20BF-AA78D72023B7}"/>
              </a:ext>
            </a:extLst>
          </p:cNvPr>
          <p:cNvGraphicFramePr>
            <a:graphicFrameLocks/>
          </p:cNvGraphicFramePr>
          <p:nvPr>
            <p:extLst>
              <p:ext uri="{D42A27DB-BD31-4B8C-83A1-F6EECF244321}">
                <p14:modId xmlns:p14="http://schemas.microsoft.com/office/powerpoint/2010/main" val="2152933806"/>
              </p:ext>
            </p:extLst>
          </p:nvPr>
        </p:nvGraphicFramePr>
        <p:xfrm>
          <a:off x="632372" y="3257438"/>
          <a:ext cx="10944000" cy="30544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Image 8">
            <a:extLst>
              <a:ext uri="{FF2B5EF4-FFF2-40B4-BE49-F238E27FC236}">
                <a16:creationId xmlns:a16="http://schemas.microsoft.com/office/drawing/2014/main" id="{39E876BB-DC9B-9AE5-D659-F69CA47E9561}"/>
              </a:ext>
            </a:extLst>
          </p:cNvPr>
          <p:cNvPicPr>
            <a:picLocks noChangeAspect="1"/>
          </p:cNvPicPr>
          <p:nvPr/>
        </p:nvPicPr>
        <p:blipFill>
          <a:blip r:embed="rId8"/>
          <a:stretch>
            <a:fillRect/>
          </a:stretch>
        </p:blipFill>
        <p:spPr>
          <a:xfrm>
            <a:off x="947236" y="1735076"/>
            <a:ext cx="1723285" cy="1324979"/>
          </a:xfrm>
          <a:prstGeom prst="rect">
            <a:avLst/>
          </a:prstGeom>
        </p:spPr>
      </p:pic>
      <p:pic>
        <p:nvPicPr>
          <p:cNvPr id="10" name="Image 9" descr="Une image contenant texte, chat, orange, mammifère&#10;&#10;Description générée automatiquement">
            <a:extLst>
              <a:ext uri="{FF2B5EF4-FFF2-40B4-BE49-F238E27FC236}">
                <a16:creationId xmlns:a16="http://schemas.microsoft.com/office/drawing/2014/main" id="{F733B9EB-5460-2E42-441E-0BE7F2E41DB6}"/>
              </a:ext>
            </a:extLst>
          </p:cNvPr>
          <p:cNvPicPr>
            <a:picLocks noChangeAspect="1"/>
          </p:cNvPicPr>
          <p:nvPr/>
        </p:nvPicPr>
        <p:blipFill>
          <a:blip r:embed="rId9" cstate="print">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9466766" y="1756342"/>
            <a:ext cx="1714500" cy="1282447"/>
          </a:xfrm>
          <a:prstGeom prst="rect">
            <a:avLst/>
          </a:prstGeom>
        </p:spPr>
      </p:pic>
      <p:sp>
        <p:nvSpPr>
          <p:cNvPr id="6" name="Espace réservé du numéro de diapositive 5">
            <a:extLst>
              <a:ext uri="{FF2B5EF4-FFF2-40B4-BE49-F238E27FC236}">
                <a16:creationId xmlns:a16="http://schemas.microsoft.com/office/drawing/2014/main" id="{CE2F6C59-C41F-F5AC-68F6-6F59EC56237E}"/>
              </a:ext>
            </a:extLst>
          </p:cNvPr>
          <p:cNvSpPr>
            <a:spLocks noGrp="1"/>
          </p:cNvSpPr>
          <p:nvPr>
            <p:ph type="sldNum" sz="quarter" idx="12"/>
          </p:nvPr>
        </p:nvSpPr>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fld id="{8A0576F8-4F0C-FD4F-B2E1-A427388F89CF}" type="slidenum">
              <a:rPr lang="en-US" smtClean="0"/>
              <a:t>31</a:t>
            </a:fld>
            <a:endParaRPr lang="en-US"/>
          </a:p>
        </p:txBody>
      </p:sp>
      <p:sp>
        <p:nvSpPr>
          <p:cNvPr id="7" name="Rectangle 6">
            <a:extLst>
              <a:ext uri="{FF2B5EF4-FFF2-40B4-BE49-F238E27FC236}">
                <a16:creationId xmlns:a16="http://schemas.microsoft.com/office/drawing/2014/main" id="{7476CFC3-AAA2-A6DD-FF68-2C4FDEF246A7}"/>
              </a:ext>
            </a:extLst>
          </p:cNvPr>
          <p:cNvSpPr/>
          <p:nvPr/>
        </p:nvSpPr>
        <p:spPr>
          <a:xfrm>
            <a:off x="4625937" y="4919624"/>
            <a:ext cx="3096814" cy="317800"/>
          </a:xfrm>
          <a:prstGeom prst="rect">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1" name="ZoneTexte 6">
            <a:extLst>
              <a:ext uri="{FF2B5EF4-FFF2-40B4-BE49-F238E27FC236}">
                <a16:creationId xmlns:a16="http://schemas.microsoft.com/office/drawing/2014/main" id="{B43087C0-4374-2EAB-9037-230A7E2031DB}"/>
              </a:ext>
            </a:extLst>
          </p:cNvPr>
          <p:cNvSpPr txBox="1"/>
          <p:nvPr/>
        </p:nvSpPr>
        <p:spPr>
          <a:xfrm>
            <a:off x="120869" y="6260821"/>
            <a:ext cx="4123471" cy="400110"/>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fr-FR" sz="2000" dirty="0" err="1"/>
              <a:t>What</a:t>
            </a:r>
            <a:r>
              <a:rPr lang="fr-FR" sz="2000" dirty="0"/>
              <a:t> LO are </a:t>
            </a:r>
            <a:r>
              <a:rPr lang="fr-FR" sz="2000" dirty="0" err="1"/>
              <a:t>we</a:t>
            </a:r>
            <a:r>
              <a:rPr lang="fr-FR" sz="2000" dirty="0"/>
              <a:t> </a:t>
            </a:r>
            <a:r>
              <a:rPr lang="fr-FR" sz="2000" dirty="0" err="1"/>
              <a:t>going</a:t>
            </a:r>
            <a:r>
              <a:rPr lang="fr-FR" sz="2000" dirty="0"/>
              <a:t> to </a:t>
            </a:r>
            <a:r>
              <a:rPr lang="fr-FR" sz="2000" dirty="0" err="1"/>
              <a:t>study</a:t>
            </a:r>
            <a:r>
              <a:rPr lang="fr-FR" sz="2000" dirty="0"/>
              <a:t> ?</a:t>
            </a:r>
          </a:p>
        </p:txBody>
      </p:sp>
    </p:spTree>
    <p:extLst>
      <p:ext uri="{BB962C8B-B14F-4D97-AF65-F5344CB8AC3E}">
        <p14:creationId xmlns:p14="http://schemas.microsoft.com/office/powerpoint/2010/main" val="52150600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anim calcmode="lin" valueType="num">
                                      <p:cBhvr>
                                        <p:cTn id="12" dur="1000" fill="hold"/>
                                        <p:tgtEl>
                                          <p:spTgt spid="4"/>
                                        </p:tgtEl>
                                        <p:attrNameLst>
                                          <p:attrName>ppt_x</p:attrName>
                                        </p:attrNameLst>
                                      </p:cBhvr>
                                      <p:tavLst>
                                        <p:tav tm="0">
                                          <p:val>
                                            <p:strVal val="#ppt_x"/>
                                          </p:val>
                                        </p:tav>
                                        <p:tav tm="100000">
                                          <p:val>
                                            <p:strVal val="#ppt_x"/>
                                          </p:val>
                                        </p:tav>
                                      </p:tavLst>
                                    </p:anim>
                                    <p:anim calcmode="lin" valueType="num">
                                      <p:cBhvr>
                                        <p:cTn id="1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additive="base">
                                        <p:cTn id="18" dur="1000" fill="hold"/>
                                        <p:tgtEl>
                                          <p:spTgt spid="8"/>
                                        </p:tgtEl>
                                        <p:attrNameLst>
                                          <p:attrName>ppt_x</p:attrName>
                                        </p:attrNameLst>
                                      </p:cBhvr>
                                      <p:tavLst>
                                        <p:tav tm="0">
                                          <p:val>
                                            <p:strVal val="#ppt_x"/>
                                          </p:val>
                                        </p:tav>
                                        <p:tav tm="100000">
                                          <p:val>
                                            <p:strVal val="#ppt_x"/>
                                          </p:val>
                                        </p:tav>
                                      </p:tavLst>
                                    </p:anim>
                                    <p:anim calcmode="lin" valueType="num">
                                      <p:cBhvr additive="base">
                                        <p:cTn id="19"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randombar(horizontal)">
                                      <p:cBhvr>
                                        <p:cTn id="2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Graphic spid="8" grpId="0">
        <p:bldAsOne/>
      </p:bldGraphic>
      <p:bldP spid="7"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C482C33D-A0F8-0F39-48D5-0919473381C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9679" b="35428"/>
          <a:stretch/>
        </p:blipFill>
        <p:spPr bwMode="auto">
          <a:xfrm>
            <a:off x="2003898" y="340292"/>
            <a:ext cx="10188102" cy="6468985"/>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
        <p:nvSpPr>
          <p:cNvPr id="4" name="Espace réservé du numéro de diapositive 3">
            <a:extLst>
              <a:ext uri="{FF2B5EF4-FFF2-40B4-BE49-F238E27FC236}">
                <a16:creationId xmlns:a16="http://schemas.microsoft.com/office/drawing/2014/main" id="{0038172D-984E-A6D6-7A88-77451E5A8107}"/>
              </a:ext>
            </a:extLst>
          </p:cNvPr>
          <p:cNvSpPr>
            <a:spLocks noGrp="1"/>
          </p:cNvSpPr>
          <p:nvPr>
            <p:ph type="sldNum" sz="quarter" idx="12"/>
          </p:nvPr>
        </p:nvSpPr>
        <p:spPr>
          <a:xfrm>
            <a:off x="10439400" y="6356351"/>
            <a:ext cx="914400" cy="365125"/>
          </a:xfrm>
        </p:spPr>
        <p:txBody>
          <a:bodyPr vert="horz" lIns="121920" tIns="60960" rIns="121920" bIns="60960" rtlCol="0" anchor="ctr">
            <a:normAutofit/>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pPr algn="r" defTabSz="1219140">
              <a:lnSpc>
                <a:spcPct val="90000"/>
              </a:lnSpc>
              <a:spcAft>
                <a:spcPts val="800"/>
              </a:spcAft>
              <a:defRPr/>
            </a:pPr>
            <a:fld id="{8A0576F8-4F0C-FD4F-B2E1-A427388F89CF}" type="slidenum">
              <a:rPr lang="en-US" sz="1600">
                <a:solidFill>
                  <a:srgbClr val="FFFFFF"/>
                </a:solidFill>
                <a:latin typeface="Calibri" panose="020F0502020204030204"/>
              </a:rPr>
              <a:pPr algn="r" defTabSz="1219140">
                <a:lnSpc>
                  <a:spcPct val="90000"/>
                </a:lnSpc>
                <a:spcAft>
                  <a:spcPts val="800"/>
                </a:spcAft>
                <a:defRPr/>
              </a:pPr>
              <a:t>32</a:t>
            </a:fld>
            <a:endParaRPr lang="en-US" sz="1600">
              <a:solidFill>
                <a:srgbClr val="FFFFFF"/>
              </a:solidFill>
              <a:latin typeface="Calibri" panose="020F0502020204030204"/>
            </a:endParaRPr>
          </a:p>
        </p:txBody>
      </p:sp>
      <p:sp>
        <p:nvSpPr>
          <p:cNvPr id="5" name="ZoneTexte 4">
            <a:extLst>
              <a:ext uri="{FF2B5EF4-FFF2-40B4-BE49-F238E27FC236}">
                <a16:creationId xmlns:a16="http://schemas.microsoft.com/office/drawing/2014/main" id="{C804C5B9-C60B-A687-3AAA-DE7F643C9A4D}"/>
              </a:ext>
            </a:extLst>
          </p:cNvPr>
          <p:cNvSpPr txBox="1"/>
          <p:nvPr/>
        </p:nvSpPr>
        <p:spPr>
          <a:xfrm>
            <a:off x="192611" y="5179147"/>
            <a:ext cx="3526462" cy="1542329"/>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vert="horz" lIns="121920" tIns="60960" rIns="121920" bIns="60960" rtlCol="0" anchor="b">
            <a:normAutofit fontScale="92500" lnSpcReduction="20000"/>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defTabSz="1219140">
              <a:lnSpc>
                <a:spcPct val="90000"/>
              </a:lnSpc>
              <a:spcBef>
                <a:spcPct val="0"/>
              </a:spcBef>
              <a:spcAft>
                <a:spcPts val="800"/>
              </a:spcAft>
            </a:pPr>
            <a:r>
              <a:rPr lang="en-US" sz="3067" dirty="0" err="1">
                <a:latin typeface="+mj-lt"/>
                <a:ea typeface="+mj-ea"/>
                <a:cs typeface="+mj-cs"/>
              </a:rPr>
              <a:t>Passons</a:t>
            </a:r>
            <a:r>
              <a:rPr lang="en-US" sz="3067" dirty="0">
                <a:latin typeface="+mj-lt"/>
                <a:ea typeface="+mj-ea"/>
                <a:cs typeface="+mj-cs"/>
              </a:rPr>
              <a:t> au point de </a:t>
            </a:r>
            <a:r>
              <a:rPr lang="en-US" sz="3067" dirty="0" err="1">
                <a:latin typeface="+mj-lt"/>
                <a:ea typeface="+mj-ea"/>
                <a:cs typeface="+mj-cs"/>
              </a:rPr>
              <a:t>grammaire</a:t>
            </a:r>
            <a:r>
              <a:rPr lang="en-US" sz="3067" dirty="0">
                <a:latin typeface="+mj-lt"/>
                <a:ea typeface="+mj-ea"/>
                <a:cs typeface="+mj-cs"/>
              </a:rPr>
              <a:t> : </a:t>
            </a:r>
          </a:p>
          <a:p>
            <a:pPr defTabSz="1219140">
              <a:lnSpc>
                <a:spcPct val="90000"/>
              </a:lnSpc>
              <a:spcBef>
                <a:spcPct val="0"/>
              </a:spcBef>
              <a:spcAft>
                <a:spcPts val="800"/>
              </a:spcAft>
            </a:pPr>
            <a:r>
              <a:rPr lang="en-US" sz="3067" b="1" dirty="0">
                <a:latin typeface="+mj-lt"/>
                <a:ea typeface="+mj-ea"/>
                <a:cs typeface="+mj-cs"/>
              </a:rPr>
              <a:t>Les </a:t>
            </a:r>
            <a:r>
              <a:rPr lang="en-US" sz="3067" b="1" dirty="0" err="1">
                <a:latin typeface="+mj-lt"/>
                <a:ea typeface="+mj-ea"/>
                <a:cs typeface="+mj-cs"/>
              </a:rPr>
              <a:t>quantités</a:t>
            </a:r>
            <a:r>
              <a:rPr lang="en-US" sz="3067" b="1" dirty="0">
                <a:latin typeface="+mj-lt"/>
                <a:ea typeface="+mj-ea"/>
                <a:cs typeface="+mj-cs"/>
              </a:rPr>
              <a:t> (</a:t>
            </a:r>
            <a:r>
              <a:rPr lang="en-US" sz="3067" b="1" dirty="0" err="1">
                <a:latin typeface="+mj-lt"/>
                <a:ea typeface="+mj-ea"/>
                <a:cs typeface="+mj-cs"/>
              </a:rPr>
              <a:t>définies</a:t>
            </a:r>
            <a:r>
              <a:rPr lang="en-US" sz="3067" b="1" dirty="0">
                <a:latin typeface="+mj-lt"/>
                <a:ea typeface="+mj-ea"/>
                <a:cs typeface="+mj-cs"/>
              </a:rPr>
              <a:t>, </a:t>
            </a:r>
            <a:r>
              <a:rPr lang="en-US" sz="3067" b="1" dirty="0" err="1">
                <a:latin typeface="+mj-lt"/>
                <a:ea typeface="+mj-ea"/>
                <a:cs typeface="+mj-cs"/>
              </a:rPr>
              <a:t>indéfinies</a:t>
            </a:r>
            <a:r>
              <a:rPr lang="en-US" sz="3067" b="1" dirty="0">
                <a:latin typeface="+mj-lt"/>
                <a:ea typeface="+mj-ea"/>
                <a:cs typeface="+mj-cs"/>
              </a:rPr>
              <a:t>)</a:t>
            </a:r>
          </a:p>
        </p:txBody>
      </p:sp>
      <p:sp>
        <p:nvSpPr>
          <p:cNvPr id="3" name="Rectangle 2">
            <a:extLst>
              <a:ext uri="{FF2B5EF4-FFF2-40B4-BE49-F238E27FC236}">
                <a16:creationId xmlns:a16="http://schemas.microsoft.com/office/drawing/2014/main" id="{51BD126A-2C45-6EB6-C70E-32C6B264EE37}"/>
              </a:ext>
            </a:extLst>
          </p:cNvPr>
          <p:cNvSpPr/>
          <p:nvPr/>
        </p:nvSpPr>
        <p:spPr>
          <a:xfrm>
            <a:off x="2858461" y="3429001"/>
            <a:ext cx="407253" cy="48245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7" name="Rectangle 6">
            <a:extLst>
              <a:ext uri="{FF2B5EF4-FFF2-40B4-BE49-F238E27FC236}">
                <a16:creationId xmlns:a16="http://schemas.microsoft.com/office/drawing/2014/main" id="{B41CEDFA-2DAE-CF35-AF63-F5DE5BCB74AD}"/>
              </a:ext>
            </a:extLst>
          </p:cNvPr>
          <p:cNvSpPr/>
          <p:nvPr/>
        </p:nvSpPr>
        <p:spPr>
          <a:xfrm>
            <a:off x="2780340" y="3911459"/>
            <a:ext cx="407253" cy="48245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8" name="Rectangle 7">
            <a:extLst>
              <a:ext uri="{FF2B5EF4-FFF2-40B4-BE49-F238E27FC236}">
                <a16:creationId xmlns:a16="http://schemas.microsoft.com/office/drawing/2014/main" id="{6C1ECB3C-13D1-0E69-FECB-309EB18EBA41}"/>
              </a:ext>
            </a:extLst>
          </p:cNvPr>
          <p:cNvSpPr/>
          <p:nvPr/>
        </p:nvSpPr>
        <p:spPr>
          <a:xfrm>
            <a:off x="2435839" y="4248276"/>
            <a:ext cx="224117" cy="482458"/>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a:extLst>
              <a:ext uri="{FF2B5EF4-FFF2-40B4-BE49-F238E27FC236}">
                <a16:creationId xmlns:a16="http://schemas.microsoft.com/office/drawing/2014/main" id="{6BEBAFD8-B95C-A113-D57A-1C191CA4A5A0}"/>
              </a:ext>
            </a:extLst>
          </p:cNvPr>
          <p:cNvSpPr/>
          <p:nvPr/>
        </p:nvSpPr>
        <p:spPr>
          <a:xfrm>
            <a:off x="2759849" y="4639339"/>
            <a:ext cx="407253" cy="48245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11" name="Rectangle 10">
            <a:extLst>
              <a:ext uri="{FF2B5EF4-FFF2-40B4-BE49-F238E27FC236}">
                <a16:creationId xmlns:a16="http://schemas.microsoft.com/office/drawing/2014/main" id="{828698E0-E4FC-6BFC-574E-2DE110232B3A}"/>
              </a:ext>
            </a:extLst>
          </p:cNvPr>
          <p:cNvSpPr/>
          <p:nvPr/>
        </p:nvSpPr>
        <p:spPr>
          <a:xfrm>
            <a:off x="5339123" y="3889048"/>
            <a:ext cx="569899" cy="35922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13" name="Rectangle 12">
            <a:extLst>
              <a:ext uri="{FF2B5EF4-FFF2-40B4-BE49-F238E27FC236}">
                <a16:creationId xmlns:a16="http://schemas.microsoft.com/office/drawing/2014/main" id="{1E65264B-CAA9-5D4E-707D-BD18A3032928}"/>
              </a:ext>
            </a:extLst>
          </p:cNvPr>
          <p:cNvSpPr/>
          <p:nvPr/>
        </p:nvSpPr>
        <p:spPr>
          <a:xfrm>
            <a:off x="5009990" y="4756353"/>
            <a:ext cx="829876" cy="35922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14" name="Rectangle 13">
            <a:extLst>
              <a:ext uri="{FF2B5EF4-FFF2-40B4-BE49-F238E27FC236}">
                <a16:creationId xmlns:a16="http://schemas.microsoft.com/office/drawing/2014/main" id="{0A44FEE2-198D-3BE7-11EB-35A020766AE4}"/>
              </a:ext>
            </a:extLst>
          </p:cNvPr>
          <p:cNvSpPr/>
          <p:nvPr/>
        </p:nvSpPr>
        <p:spPr>
          <a:xfrm>
            <a:off x="5009989" y="5590028"/>
            <a:ext cx="1728907" cy="35922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15" name="Rectangle 14">
            <a:extLst>
              <a:ext uri="{FF2B5EF4-FFF2-40B4-BE49-F238E27FC236}">
                <a16:creationId xmlns:a16="http://schemas.microsoft.com/office/drawing/2014/main" id="{B82F40DC-C8C3-6104-8236-A02B9DCE2422}"/>
              </a:ext>
            </a:extLst>
          </p:cNvPr>
          <p:cNvSpPr/>
          <p:nvPr/>
        </p:nvSpPr>
        <p:spPr>
          <a:xfrm>
            <a:off x="4880641" y="6031586"/>
            <a:ext cx="221557" cy="261637"/>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a:extLst>
              <a:ext uri="{FF2B5EF4-FFF2-40B4-BE49-F238E27FC236}">
                <a16:creationId xmlns:a16="http://schemas.microsoft.com/office/drawing/2014/main" id="{FF702517-34A1-531E-08F6-FE57E1E573D8}"/>
              </a:ext>
            </a:extLst>
          </p:cNvPr>
          <p:cNvSpPr/>
          <p:nvPr/>
        </p:nvSpPr>
        <p:spPr>
          <a:xfrm>
            <a:off x="4879361" y="6443483"/>
            <a:ext cx="221557" cy="261637"/>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16">
            <a:extLst>
              <a:ext uri="{FF2B5EF4-FFF2-40B4-BE49-F238E27FC236}">
                <a16:creationId xmlns:a16="http://schemas.microsoft.com/office/drawing/2014/main" id="{6106D071-05AC-8029-DC20-47E2D2379BB5}"/>
              </a:ext>
            </a:extLst>
          </p:cNvPr>
          <p:cNvSpPr/>
          <p:nvPr/>
        </p:nvSpPr>
        <p:spPr>
          <a:xfrm>
            <a:off x="5687465" y="6458851"/>
            <a:ext cx="221557" cy="261637"/>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6" name="Diagramme 15">
            <a:extLst>
              <a:ext uri="{FF2B5EF4-FFF2-40B4-BE49-F238E27FC236}">
                <a16:creationId xmlns:a16="http://schemas.microsoft.com/office/drawing/2014/main" id="{F5AE1FEA-3880-852B-E752-129069E748D7}"/>
              </a:ext>
            </a:extLst>
          </p:cNvPr>
          <p:cNvGraphicFramePr/>
          <p:nvPr>
            <p:extLst>
              <p:ext uri="{D42A27DB-BD31-4B8C-83A1-F6EECF244321}">
                <p14:modId xmlns:p14="http://schemas.microsoft.com/office/powerpoint/2010/main" val="1075516841"/>
              </p:ext>
            </p:extLst>
          </p:nvPr>
        </p:nvGraphicFramePr>
        <p:xfrm>
          <a:off x="-1" y="9098"/>
          <a:ext cx="12192001" cy="3651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808309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0340EC4-31EF-EC00-CC41-561908F37EE7}"/>
              </a:ext>
            </a:extLst>
          </p:cNvPr>
          <p:cNvSpPr>
            <a:spLocks noGrp="1"/>
          </p:cNvSpPr>
          <p:nvPr>
            <p:ph type="title"/>
          </p:nvPr>
        </p:nvSpPr>
        <p:spPr>
          <a:xfrm>
            <a:off x="838200" y="390211"/>
            <a:ext cx="10515600" cy="685791"/>
          </a:xfrm>
          <a:ln>
            <a:noFill/>
          </a:ln>
        </p:spPr>
        <p:style>
          <a:lnRef idx="2">
            <a:schemeClr val="dk1"/>
          </a:lnRef>
          <a:fillRef idx="1">
            <a:schemeClr val="lt1"/>
          </a:fillRef>
          <a:effectRef idx="0">
            <a:schemeClr val="dk1"/>
          </a:effectRef>
          <a:fontRef idx="minor">
            <a:schemeClr val="dk1"/>
          </a:fontRef>
        </p:style>
        <p:txBody>
          <a:bodyPr vert="horz" lIns="91440" tIns="45720" rIns="91440" bIns="45720" rtlCol="0" anchor="ctr">
            <a:noAutofit/>
          </a:bodyPr>
          <a:lstStyle/>
          <a:p>
            <a:r>
              <a:rPr lang="en-US" sz="4000" b="1" dirty="0">
                <a:solidFill>
                  <a:schemeClr val="tx1"/>
                </a:solidFill>
              </a:rPr>
              <a:t>IV. </a:t>
            </a:r>
            <a:r>
              <a:rPr lang="en-US" sz="4000" b="1" dirty="0" err="1">
                <a:solidFill>
                  <a:schemeClr val="tx1"/>
                </a:solidFill>
              </a:rPr>
              <a:t>Grammaire</a:t>
            </a:r>
            <a:r>
              <a:rPr lang="en-US" sz="4000" b="1" dirty="0">
                <a:solidFill>
                  <a:schemeClr val="tx1"/>
                </a:solidFill>
              </a:rPr>
              <a:t> : </a:t>
            </a:r>
            <a:r>
              <a:rPr lang="en-US" sz="4000" dirty="0" err="1">
                <a:solidFill>
                  <a:schemeClr val="tx1"/>
                </a:solidFill>
              </a:rPr>
              <a:t>Indiquer</a:t>
            </a:r>
            <a:r>
              <a:rPr lang="en-US" sz="4000" dirty="0">
                <a:solidFill>
                  <a:schemeClr val="tx1"/>
                </a:solidFill>
              </a:rPr>
              <a:t> </a:t>
            </a:r>
            <a:r>
              <a:rPr lang="en-US" sz="4000" dirty="0" err="1">
                <a:solidFill>
                  <a:schemeClr val="tx1"/>
                </a:solidFill>
              </a:rPr>
              <a:t>une</a:t>
            </a:r>
            <a:r>
              <a:rPr lang="en-US" sz="4000" dirty="0">
                <a:solidFill>
                  <a:schemeClr val="tx1"/>
                </a:solidFill>
              </a:rPr>
              <a:t> </a:t>
            </a:r>
            <a:r>
              <a:rPr lang="en-US" sz="4000" dirty="0" err="1">
                <a:solidFill>
                  <a:schemeClr val="tx1"/>
                </a:solidFill>
              </a:rPr>
              <a:t>quantité</a:t>
            </a:r>
            <a:r>
              <a:rPr lang="en-US" sz="4000" dirty="0">
                <a:solidFill>
                  <a:schemeClr val="tx1"/>
                </a:solidFill>
              </a:rPr>
              <a:t> </a:t>
            </a:r>
            <a:r>
              <a:rPr lang="en-US" sz="4000" dirty="0" err="1">
                <a:solidFill>
                  <a:srgbClr val="FF0000"/>
                </a:solidFill>
              </a:rPr>
              <a:t>définie</a:t>
            </a:r>
            <a:endParaRPr lang="en-US" sz="3600" kern="1200" dirty="0">
              <a:solidFill>
                <a:srgbClr val="FF0000"/>
              </a:solidFill>
              <a:latin typeface="+mj-lt"/>
              <a:ea typeface="+mj-ea"/>
              <a:cs typeface="+mj-cs"/>
            </a:endParaRPr>
          </a:p>
        </p:txBody>
      </p:sp>
      <p:pic>
        <p:nvPicPr>
          <p:cNvPr id="4" name="04_BUCHE_VO">
            <a:hlinkClick r:id="" action="ppaction://media"/>
            <a:extLst>
              <a:ext uri="{FF2B5EF4-FFF2-40B4-BE49-F238E27FC236}">
                <a16:creationId xmlns:a16="http://schemas.microsoft.com/office/drawing/2014/main" id="{A51A9061-5661-F858-744D-E82238B2A3A9}"/>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69368" y="2509221"/>
            <a:ext cx="6893879" cy="3878498"/>
          </a:xfrm>
          <a:prstGeom prst="rect">
            <a:avLst/>
          </a:prstGeom>
        </p:spPr>
      </p:pic>
      <p:graphicFrame>
        <p:nvGraphicFramePr>
          <p:cNvPr id="3" name="Tableau 4">
            <a:extLst>
              <a:ext uri="{FF2B5EF4-FFF2-40B4-BE49-F238E27FC236}">
                <a16:creationId xmlns:a16="http://schemas.microsoft.com/office/drawing/2014/main" id="{32DEEA04-802F-30F6-E8E3-CDD4D3DB62B4}"/>
              </a:ext>
            </a:extLst>
          </p:cNvPr>
          <p:cNvGraphicFramePr>
            <a:graphicFrameLocks/>
          </p:cNvGraphicFramePr>
          <p:nvPr>
            <p:extLst>
              <p:ext uri="{D42A27DB-BD31-4B8C-83A1-F6EECF244321}">
                <p14:modId xmlns:p14="http://schemas.microsoft.com/office/powerpoint/2010/main" val="839986352"/>
              </p:ext>
            </p:extLst>
          </p:nvPr>
        </p:nvGraphicFramePr>
        <p:xfrm>
          <a:off x="7171508" y="2464946"/>
          <a:ext cx="4757528" cy="3930248"/>
        </p:xfrm>
        <a:graphic>
          <a:graphicData uri="http://schemas.openxmlformats.org/drawingml/2006/table">
            <a:tbl>
              <a:tblPr firstRow="1" bandRow="1">
                <a:tableStyleId>{5C22544A-7EE6-4342-B048-85BDC9FD1C3A}</a:tableStyleId>
              </a:tblPr>
              <a:tblGrid>
                <a:gridCol w="2378764">
                  <a:extLst>
                    <a:ext uri="{9D8B030D-6E8A-4147-A177-3AD203B41FA5}">
                      <a16:colId xmlns:a16="http://schemas.microsoft.com/office/drawing/2014/main" val="3620360504"/>
                    </a:ext>
                  </a:extLst>
                </a:gridCol>
                <a:gridCol w="2378764">
                  <a:extLst>
                    <a:ext uri="{9D8B030D-6E8A-4147-A177-3AD203B41FA5}">
                      <a16:colId xmlns:a16="http://schemas.microsoft.com/office/drawing/2014/main" val="3158221784"/>
                    </a:ext>
                  </a:extLst>
                </a:gridCol>
              </a:tblGrid>
              <a:tr h="561464">
                <a:tc>
                  <a:txBody>
                    <a:bodyPr/>
                    <a:lstStyle/>
                    <a:p>
                      <a:r>
                        <a:rPr lang="fr-FR" sz="2000" dirty="0"/>
                        <a:t>Les quantités</a:t>
                      </a:r>
                    </a:p>
                  </a:txBody>
                  <a:tcPr/>
                </a:tc>
                <a:tc>
                  <a:txBody>
                    <a:bodyPr/>
                    <a:lstStyle/>
                    <a:p>
                      <a:r>
                        <a:rPr lang="fr-FR" sz="2000" dirty="0"/>
                        <a:t>Les ingrédients</a:t>
                      </a:r>
                    </a:p>
                  </a:txBody>
                  <a:tcPr/>
                </a:tc>
                <a:extLst>
                  <a:ext uri="{0D108BD9-81ED-4DB2-BD59-A6C34878D82A}">
                    <a16:rowId xmlns:a16="http://schemas.microsoft.com/office/drawing/2014/main" val="3556752360"/>
                  </a:ext>
                </a:extLst>
              </a:tr>
              <a:tr h="561464">
                <a:tc>
                  <a:txBody>
                    <a:bodyPr/>
                    <a:lstStyle/>
                    <a:p>
                      <a:r>
                        <a:rPr lang="fr-FR" sz="2000" dirty="0"/>
                        <a:t>5</a:t>
                      </a:r>
                    </a:p>
                  </a:txBody>
                  <a:tcPr/>
                </a:tc>
                <a:tc>
                  <a:txBody>
                    <a:bodyPr/>
                    <a:lstStyle/>
                    <a:p>
                      <a:r>
                        <a:rPr lang="fr-FR" sz="2000" dirty="0"/>
                        <a:t>œufs</a:t>
                      </a:r>
                    </a:p>
                  </a:txBody>
                  <a:tcPr/>
                </a:tc>
                <a:extLst>
                  <a:ext uri="{0D108BD9-81ED-4DB2-BD59-A6C34878D82A}">
                    <a16:rowId xmlns:a16="http://schemas.microsoft.com/office/drawing/2014/main" val="2650425626"/>
                  </a:ext>
                </a:extLst>
              </a:tr>
              <a:tr h="561464">
                <a:tc>
                  <a:txBody>
                    <a:bodyPr/>
                    <a:lstStyle/>
                    <a:p>
                      <a:r>
                        <a:rPr lang="fr-FR" sz="2000" dirty="0"/>
                        <a:t>125 g de</a:t>
                      </a:r>
                    </a:p>
                  </a:txBody>
                  <a:tcPr/>
                </a:tc>
                <a:tc>
                  <a:txBody>
                    <a:bodyPr/>
                    <a:lstStyle/>
                    <a:p>
                      <a:r>
                        <a:rPr lang="fr-FR" sz="2000" dirty="0"/>
                        <a:t>sucre</a:t>
                      </a:r>
                    </a:p>
                  </a:txBody>
                  <a:tcPr/>
                </a:tc>
                <a:extLst>
                  <a:ext uri="{0D108BD9-81ED-4DB2-BD59-A6C34878D82A}">
                    <a16:rowId xmlns:a16="http://schemas.microsoft.com/office/drawing/2014/main" val="4230928320"/>
                  </a:ext>
                </a:extLst>
              </a:tr>
              <a:tr h="561464">
                <a:tc>
                  <a:txBody>
                    <a:bodyPr/>
                    <a:lstStyle/>
                    <a:p>
                      <a:r>
                        <a:rPr lang="fr-FR" sz="2000" dirty="0"/>
                        <a:t>125 ml de </a:t>
                      </a:r>
                    </a:p>
                  </a:txBody>
                  <a:tcPr/>
                </a:tc>
                <a:tc>
                  <a:txBody>
                    <a:bodyPr/>
                    <a:lstStyle/>
                    <a:p>
                      <a:r>
                        <a:rPr lang="fr-FR" sz="2000" dirty="0"/>
                        <a:t>lait d’amande</a:t>
                      </a:r>
                    </a:p>
                  </a:txBody>
                  <a:tcPr/>
                </a:tc>
                <a:extLst>
                  <a:ext uri="{0D108BD9-81ED-4DB2-BD59-A6C34878D82A}">
                    <a16:rowId xmlns:a16="http://schemas.microsoft.com/office/drawing/2014/main" val="2658297770"/>
                  </a:ext>
                </a:extLst>
              </a:tr>
              <a:tr h="561464">
                <a:tc>
                  <a:txBody>
                    <a:bodyPr/>
                    <a:lstStyle/>
                    <a:p>
                      <a:r>
                        <a:rPr lang="fr-FR" sz="2000" dirty="0"/>
                        <a:t>50 g d’</a:t>
                      </a:r>
                    </a:p>
                  </a:txBody>
                  <a:tcPr/>
                </a:tc>
                <a:tc>
                  <a:txBody>
                    <a:bodyPr/>
                    <a:lstStyle/>
                    <a:p>
                      <a:r>
                        <a:rPr lang="fr-FR" sz="2000" dirty="0"/>
                        <a:t>amandes en poudre</a:t>
                      </a:r>
                    </a:p>
                  </a:txBody>
                  <a:tcPr/>
                </a:tc>
                <a:extLst>
                  <a:ext uri="{0D108BD9-81ED-4DB2-BD59-A6C34878D82A}">
                    <a16:rowId xmlns:a16="http://schemas.microsoft.com/office/drawing/2014/main" val="469557154"/>
                  </a:ext>
                </a:extLst>
              </a:tr>
              <a:tr h="561464">
                <a:tc>
                  <a:txBody>
                    <a:bodyPr/>
                    <a:lstStyle/>
                    <a:p>
                      <a:r>
                        <a:rPr lang="fr-FR" sz="2000" dirty="0"/>
                        <a:t>170 g de</a:t>
                      </a:r>
                    </a:p>
                  </a:txBody>
                  <a:tcPr/>
                </a:tc>
                <a:tc>
                  <a:txBody>
                    <a:bodyPr/>
                    <a:lstStyle/>
                    <a:p>
                      <a:r>
                        <a:rPr lang="fr-FR" sz="2000" dirty="0"/>
                        <a:t>chocolat au lait</a:t>
                      </a:r>
                    </a:p>
                  </a:txBody>
                  <a:tcPr/>
                </a:tc>
                <a:extLst>
                  <a:ext uri="{0D108BD9-81ED-4DB2-BD59-A6C34878D82A}">
                    <a16:rowId xmlns:a16="http://schemas.microsoft.com/office/drawing/2014/main" val="1974492043"/>
                  </a:ext>
                </a:extLst>
              </a:tr>
              <a:tr h="561464">
                <a:tc>
                  <a:txBody>
                    <a:bodyPr/>
                    <a:lstStyle/>
                    <a:p>
                      <a:r>
                        <a:rPr lang="fr-FR" sz="2000" strike="sngStrike" dirty="0"/>
                        <a:t> Du</a:t>
                      </a:r>
                    </a:p>
                  </a:txBody>
                  <a:tcPr/>
                </a:tc>
                <a:tc>
                  <a:txBody>
                    <a:bodyPr/>
                    <a:lstStyle/>
                    <a:p>
                      <a:r>
                        <a:rPr lang="fr-FR" sz="2000" strike="sngStrike" dirty="0"/>
                        <a:t>sucre glace</a:t>
                      </a:r>
                    </a:p>
                  </a:txBody>
                  <a:tcPr/>
                </a:tc>
                <a:extLst>
                  <a:ext uri="{0D108BD9-81ED-4DB2-BD59-A6C34878D82A}">
                    <a16:rowId xmlns:a16="http://schemas.microsoft.com/office/drawing/2014/main" val="2618218573"/>
                  </a:ext>
                </a:extLst>
              </a:tr>
            </a:tbl>
          </a:graphicData>
        </a:graphic>
      </p:graphicFrame>
      <p:sp>
        <p:nvSpPr>
          <p:cNvPr id="19" name="ZoneTexte 18">
            <a:extLst>
              <a:ext uri="{FF2B5EF4-FFF2-40B4-BE49-F238E27FC236}">
                <a16:creationId xmlns:a16="http://schemas.microsoft.com/office/drawing/2014/main" id="{58A3A187-C1FA-39C2-D348-1EC376C00C54}"/>
              </a:ext>
            </a:extLst>
          </p:cNvPr>
          <p:cNvSpPr txBox="1"/>
          <p:nvPr/>
        </p:nvSpPr>
        <p:spPr>
          <a:xfrm>
            <a:off x="690530" y="1613603"/>
            <a:ext cx="10458844" cy="523220"/>
          </a:xfrm>
          <a:prstGeom prst="rect">
            <a:avLst/>
          </a:prstGeom>
          <a:noFill/>
        </p:spPr>
        <p:txBody>
          <a:bodyPr wrap="square">
            <a:spAutoFit/>
          </a:bodyPr>
          <a:lstStyle/>
          <a:p>
            <a:r>
              <a:rPr lang="en-US" sz="2800" kern="1200" dirty="0">
                <a:solidFill>
                  <a:schemeClr val="tx1"/>
                </a:solidFill>
                <a:latin typeface="+mj-lt"/>
                <a:ea typeface="+mj-ea"/>
                <a:cs typeface="+mj-cs"/>
              </a:rPr>
              <a:t>(Nous </a:t>
            </a:r>
            <a:r>
              <a:rPr lang="en-US" sz="2800" kern="1200" dirty="0" err="1">
                <a:solidFill>
                  <a:schemeClr val="tx1"/>
                </a:solidFill>
                <a:latin typeface="+mj-lt"/>
                <a:ea typeface="+mj-ea"/>
                <a:cs typeface="+mj-cs"/>
              </a:rPr>
              <a:t>avons</a:t>
            </a:r>
            <a:r>
              <a:rPr lang="en-US" sz="2800" kern="1200" dirty="0">
                <a:solidFill>
                  <a:schemeClr val="tx1"/>
                </a:solidFill>
                <a:latin typeface="+mj-lt"/>
                <a:ea typeface="+mj-ea"/>
                <a:cs typeface="+mj-cs"/>
              </a:rPr>
              <a:t> déjà trouvé les </a:t>
            </a:r>
            <a:r>
              <a:rPr lang="en-US" sz="2800" kern="1200" dirty="0" err="1">
                <a:solidFill>
                  <a:schemeClr val="tx1"/>
                </a:solidFill>
                <a:latin typeface="+mj-lt"/>
                <a:ea typeface="+mj-ea"/>
                <a:cs typeface="+mj-cs"/>
              </a:rPr>
              <a:t>quantités</a:t>
            </a:r>
            <a:r>
              <a:rPr lang="en-US" sz="2800" kern="1200" dirty="0">
                <a:solidFill>
                  <a:schemeClr val="tx1"/>
                </a:solidFill>
                <a:latin typeface="+mj-lt"/>
                <a:ea typeface="+mj-ea"/>
                <a:cs typeface="+mj-cs"/>
              </a:rPr>
              <a:t> dans le point </a:t>
            </a:r>
            <a:r>
              <a:rPr lang="en-US" sz="2800" kern="1200" dirty="0" err="1">
                <a:solidFill>
                  <a:schemeClr val="tx1"/>
                </a:solidFill>
                <a:latin typeface="+mj-lt"/>
                <a:ea typeface="+mj-ea"/>
                <a:cs typeface="+mj-cs"/>
              </a:rPr>
              <a:t>précédent</a:t>
            </a:r>
            <a:r>
              <a:rPr lang="en-US" sz="2800" kern="1200" dirty="0">
                <a:solidFill>
                  <a:schemeClr val="tx1"/>
                </a:solidFill>
                <a:latin typeface="+mj-lt"/>
                <a:ea typeface="+mj-ea"/>
                <a:cs typeface="+mj-cs"/>
              </a:rPr>
              <a:t>.)</a:t>
            </a:r>
            <a:endParaRPr lang="fr-FR" sz="2800" dirty="0"/>
          </a:p>
        </p:txBody>
      </p:sp>
      <p:graphicFrame>
        <p:nvGraphicFramePr>
          <p:cNvPr id="6" name="Diagramme 15">
            <a:extLst>
              <a:ext uri="{FF2B5EF4-FFF2-40B4-BE49-F238E27FC236}">
                <a16:creationId xmlns:a16="http://schemas.microsoft.com/office/drawing/2014/main" id="{C582C915-D2ED-4121-92F1-A01B42385A0C}"/>
              </a:ext>
            </a:extLst>
          </p:cNvPr>
          <p:cNvGraphicFramePr/>
          <p:nvPr>
            <p:extLst>
              <p:ext uri="{D42A27DB-BD31-4B8C-83A1-F6EECF244321}">
                <p14:modId xmlns:p14="http://schemas.microsoft.com/office/powerpoint/2010/main" val="3166554854"/>
              </p:ext>
            </p:extLst>
          </p:nvPr>
        </p:nvGraphicFramePr>
        <p:xfrm>
          <a:off x="-1" y="9098"/>
          <a:ext cx="12192001" cy="36512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699486390"/>
      </p:ext>
    </p:extLst>
  </p:cSld>
  <p:clrMapOvr>
    <a:masterClrMapping/>
  </p:clrMapOvr>
  <p:timing>
    <p:tnLst>
      <p:par>
        <p:cTn id="1" dur="indefinite" restart="never" nodeType="tmRoot">
          <p:childTnLst>
            <p:video>
              <p:cMediaNode vol="80000">
                <p:cTn id="2" fill="hold" display="0">
                  <p:stCondLst>
                    <p:cond delay="indefinite"/>
                  </p:stCondLst>
                </p:cTn>
                <p:tgtEl>
                  <p:spTgt spid="4"/>
                </p:tgtEl>
              </p:cMediaNode>
            </p:vide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Espace réservé du contenu 5">
            <a:extLst>
              <a:ext uri="{FF2B5EF4-FFF2-40B4-BE49-F238E27FC236}">
                <a16:creationId xmlns:a16="http://schemas.microsoft.com/office/drawing/2014/main" id="{0F0034F8-FF4B-7B2E-EB1D-53D714F8DB29}"/>
              </a:ext>
            </a:extLst>
          </p:cNvPr>
          <p:cNvGraphicFramePr>
            <a:graphicFrameLocks noGrp="1"/>
          </p:cNvGraphicFramePr>
          <p:nvPr>
            <p:ph idx="1"/>
            <p:extLst>
              <p:ext uri="{D42A27DB-BD31-4B8C-83A1-F6EECF244321}">
                <p14:modId xmlns:p14="http://schemas.microsoft.com/office/powerpoint/2010/main" val="3174559411"/>
              </p:ext>
            </p:extLst>
          </p:nvPr>
        </p:nvGraphicFramePr>
        <p:xfrm>
          <a:off x="395283" y="906444"/>
          <a:ext cx="6998494" cy="4823652"/>
        </p:xfrm>
        <a:graphic>
          <a:graphicData uri="http://schemas.openxmlformats.org/drawingml/2006/table">
            <a:tbl>
              <a:tblPr firstRow="1" firstCol="1" bandRow="1">
                <a:tableStyleId>{69012ECD-51FC-41F1-AA8D-1B2483CD663E}</a:tableStyleId>
              </a:tblPr>
              <a:tblGrid>
                <a:gridCol w="2562225">
                  <a:extLst>
                    <a:ext uri="{9D8B030D-6E8A-4147-A177-3AD203B41FA5}">
                      <a16:colId xmlns:a16="http://schemas.microsoft.com/office/drawing/2014/main" val="1987135935"/>
                    </a:ext>
                  </a:extLst>
                </a:gridCol>
                <a:gridCol w="1428750">
                  <a:extLst>
                    <a:ext uri="{9D8B030D-6E8A-4147-A177-3AD203B41FA5}">
                      <a16:colId xmlns:a16="http://schemas.microsoft.com/office/drawing/2014/main" val="4052295860"/>
                    </a:ext>
                  </a:extLst>
                </a:gridCol>
                <a:gridCol w="3007519">
                  <a:extLst>
                    <a:ext uri="{9D8B030D-6E8A-4147-A177-3AD203B41FA5}">
                      <a16:colId xmlns:a16="http://schemas.microsoft.com/office/drawing/2014/main" val="1044381198"/>
                    </a:ext>
                  </a:extLst>
                </a:gridCol>
              </a:tblGrid>
              <a:tr h="641707">
                <a:tc gridSpan="2">
                  <a:txBody>
                    <a:bodyPr/>
                    <a:lstStyle/>
                    <a:p>
                      <a:pPr algn="ctr">
                        <a:lnSpc>
                          <a:spcPct val="107000"/>
                        </a:lnSpc>
                        <a:spcAft>
                          <a:spcPts val="800"/>
                        </a:spcAft>
                      </a:pPr>
                      <a:r>
                        <a:rPr lang="fr-FR" sz="2400" dirty="0">
                          <a:effectLst/>
                        </a:rPr>
                        <a:t>Les quantités </a:t>
                      </a:r>
                      <a:r>
                        <a:rPr lang="fr-FR" sz="2400" dirty="0">
                          <a:effectLst/>
                          <a:latin typeface="Calibri" panose="020F0502020204030204" pitchFamily="34" charset="0"/>
                          <a:ea typeface="Calibri" panose="020F0502020204030204" pitchFamily="34" charset="0"/>
                          <a:cs typeface="Times New Roman" panose="02020603050405020304" pitchFamily="18" charset="0"/>
                        </a:rPr>
                        <a:t>définies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lnSpc>
                          <a:spcPct val="107000"/>
                        </a:lnSpc>
                        <a:spcAft>
                          <a:spcPts val="800"/>
                        </a:spcAft>
                      </a:pPr>
                      <a:r>
                        <a:rPr lang="fr-FR" sz="2400" dirty="0">
                          <a:effectLst/>
                        </a:rPr>
                        <a:t> </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fr-FR" sz="2400">
                          <a:effectLst/>
                        </a:rPr>
                        <a:t>Les ingrédients</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38168113"/>
                  </a:ext>
                </a:extLst>
              </a:tr>
              <a:tr h="380793">
                <a:tc>
                  <a:txBody>
                    <a:bodyPr/>
                    <a:lstStyle/>
                    <a:p>
                      <a:pPr algn="ctr">
                        <a:lnSpc>
                          <a:spcPct val="107000"/>
                        </a:lnSpc>
                        <a:spcAft>
                          <a:spcPts val="800"/>
                        </a:spcAft>
                      </a:pPr>
                      <a:r>
                        <a:rPr lang="fr-FR" sz="2400" dirty="0">
                          <a:effectLst/>
                        </a:rPr>
                        <a:t>125 g</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fr-FR" sz="2400">
                          <a:effectLst/>
                        </a:rPr>
                        <a:t>de</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fr-FR" sz="2400">
                          <a:effectLst/>
                        </a:rPr>
                        <a:t>sucre</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79900826"/>
                  </a:ext>
                </a:extLst>
              </a:tr>
              <a:tr h="380793">
                <a:tc>
                  <a:txBody>
                    <a:bodyPr/>
                    <a:lstStyle/>
                    <a:p>
                      <a:pPr algn="ctr">
                        <a:lnSpc>
                          <a:spcPct val="107000"/>
                        </a:lnSpc>
                        <a:spcAft>
                          <a:spcPts val="800"/>
                        </a:spcAft>
                      </a:pPr>
                      <a:r>
                        <a:rPr lang="fr-FR" sz="2400" dirty="0">
                          <a:effectLst/>
                          <a:latin typeface="Calibri" panose="020F0502020204030204" pitchFamily="34" charset="0"/>
                          <a:ea typeface="Calibri" panose="020F0502020204030204" pitchFamily="34" charset="0"/>
                          <a:cs typeface="Times New Roman" panose="02020603050405020304" pitchFamily="18" charset="0"/>
                        </a:rPr>
                        <a:t>170 g</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fr-FR" sz="2400" dirty="0">
                          <a:effectLst/>
                          <a:latin typeface="Calibri" panose="020F0502020204030204" pitchFamily="34" charset="0"/>
                          <a:ea typeface="Calibri" panose="020F0502020204030204" pitchFamily="34" charset="0"/>
                          <a:cs typeface="Times New Roman" panose="02020603050405020304" pitchFamily="18" charset="0"/>
                        </a:rPr>
                        <a:t>de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fr-FR" sz="2400">
                          <a:effectLst/>
                          <a:latin typeface="Calibri" panose="020F0502020204030204" pitchFamily="34" charset="0"/>
                          <a:ea typeface="Calibri" panose="020F0502020204030204" pitchFamily="34" charset="0"/>
                          <a:cs typeface="Times New Roman" panose="02020603050405020304" pitchFamily="18" charset="0"/>
                        </a:rPr>
                        <a:t>chocolat au lait</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66559126"/>
                  </a:ext>
                </a:extLst>
              </a:tr>
              <a:tr h="380793">
                <a:tc>
                  <a:txBody>
                    <a:bodyPr/>
                    <a:lstStyle/>
                    <a:p>
                      <a:pPr algn="ctr">
                        <a:lnSpc>
                          <a:spcPct val="107000"/>
                        </a:lnSpc>
                        <a:spcAft>
                          <a:spcPts val="800"/>
                        </a:spcAft>
                      </a:pPr>
                      <a:r>
                        <a:rPr lang="fr-FR" sz="2400" dirty="0">
                          <a:effectLst/>
                        </a:rPr>
                        <a:t>125 ml</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fr-FR" sz="2400" dirty="0">
                          <a:effectLst/>
                        </a:rPr>
                        <a:t>de</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fr-FR" sz="2400" dirty="0">
                          <a:effectLst/>
                        </a:rPr>
                        <a:t>lait d’amande</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401873"/>
                  </a:ext>
                </a:extLst>
              </a:tr>
              <a:tr h="380793">
                <a:tc>
                  <a:txBody>
                    <a:bodyPr/>
                    <a:lstStyle/>
                    <a:p>
                      <a:pPr algn="ctr">
                        <a:lnSpc>
                          <a:spcPct val="107000"/>
                        </a:lnSpc>
                        <a:spcAft>
                          <a:spcPts val="800"/>
                        </a:spcAft>
                      </a:pPr>
                      <a:r>
                        <a:rPr lang="fr-FR" sz="2400" dirty="0">
                          <a:effectLst/>
                        </a:rPr>
                        <a:t>50 g </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fr-FR" sz="2400">
                          <a:effectLst/>
                        </a:rPr>
                        <a:t>d’</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fr-FR" sz="2400" dirty="0">
                          <a:effectLst/>
                        </a:rPr>
                        <a:t>amandes en poudre</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82218721"/>
                  </a:ext>
                </a:extLst>
              </a:tr>
              <a:tr h="380793">
                <a:tc>
                  <a:txBody>
                    <a:bodyPr/>
                    <a:lstStyle/>
                    <a:p>
                      <a:pPr algn="ctr">
                        <a:lnSpc>
                          <a:spcPct val="107000"/>
                        </a:lnSpc>
                        <a:spcAft>
                          <a:spcPts val="800"/>
                        </a:spcAft>
                      </a:pPr>
                      <a:r>
                        <a:rPr lang="fr-FR" sz="2400" dirty="0">
                          <a:effectLst/>
                        </a:rPr>
                        <a:t>5 </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fr-FR" sz="2400">
                          <a:effectLst/>
                        </a:rPr>
                        <a:t> </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fr-FR" sz="2400" dirty="0">
                          <a:effectLst/>
                        </a:rPr>
                        <a:t>œufs </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37756157"/>
                  </a:ext>
                </a:extLst>
              </a:tr>
              <a:tr h="380793">
                <a:tc>
                  <a:txBody>
                    <a:bodyPr/>
                    <a:lstStyle/>
                    <a:p>
                      <a:pPr algn="ctr">
                        <a:lnSpc>
                          <a:spcPct val="107000"/>
                        </a:lnSpc>
                        <a:spcAft>
                          <a:spcPts val="800"/>
                        </a:spcAft>
                      </a:pPr>
                      <a:r>
                        <a:rPr lang="fr-FR" sz="2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Un peu / Peu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fr-FR" sz="2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de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fr-FR" sz="2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sel</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11231944"/>
                  </a:ext>
                </a:extLst>
              </a:tr>
              <a:tr h="380793">
                <a:tc>
                  <a:txBody>
                    <a:bodyPr/>
                    <a:lstStyle/>
                    <a:p>
                      <a:pPr algn="ctr">
                        <a:lnSpc>
                          <a:spcPct val="107000"/>
                        </a:lnSpc>
                        <a:spcAft>
                          <a:spcPts val="800"/>
                        </a:spcAft>
                      </a:pPr>
                      <a:r>
                        <a:rPr lang="fr-FR" sz="2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Assez</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fr-FR" sz="240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de </a:t>
                      </a:r>
                      <a:endParaRPr lang="fr-FR" sz="2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fr-FR" sz="2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mayonnaise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9468626"/>
                  </a:ext>
                </a:extLst>
              </a:tr>
              <a:tr h="380793">
                <a:tc>
                  <a:txBody>
                    <a:bodyPr/>
                    <a:lstStyle/>
                    <a:p>
                      <a:pPr algn="ctr">
                        <a:lnSpc>
                          <a:spcPct val="107000"/>
                        </a:lnSpc>
                        <a:spcAft>
                          <a:spcPts val="800"/>
                        </a:spcAft>
                      </a:pPr>
                      <a:r>
                        <a:rPr lang="fr-FR" sz="2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Beaucoup</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fr-FR" sz="240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de </a:t>
                      </a:r>
                      <a:endParaRPr lang="fr-FR" sz="2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fr-FR" sz="2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ketchup</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3352076"/>
                  </a:ext>
                </a:extLst>
              </a:tr>
              <a:tr h="380793">
                <a:tc>
                  <a:txBody>
                    <a:bodyPr/>
                    <a:lstStyle/>
                    <a:p>
                      <a:pPr algn="ctr">
                        <a:lnSpc>
                          <a:spcPct val="107000"/>
                        </a:lnSpc>
                        <a:spcAft>
                          <a:spcPts val="800"/>
                        </a:spcAft>
                      </a:pPr>
                      <a:r>
                        <a:rPr lang="fr-FR" sz="2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Trop</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fr-FR" sz="2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de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fr-FR" sz="2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piment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11358272"/>
                  </a:ext>
                </a:extLst>
              </a:tr>
              <a:tr h="346099">
                <a:tc gridSpan="3">
                  <a:txBody>
                    <a:bodyPr/>
                    <a:lstStyle/>
                    <a:p>
                      <a:pPr algn="ctr">
                        <a:lnSpc>
                          <a:spcPct val="107000"/>
                        </a:lnSpc>
                        <a:spcAft>
                          <a:spcPts val="800"/>
                        </a:spcAft>
                      </a:pPr>
                      <a:r>
                        <a:rPr lang="fr-FR" sz="2400" dirty="0">
                          <a:solidFill>
                            <a:srgbClr val="FF0000"/>
                          </a:solidFill>
                          <a:effectLst/>
                        </a:rPr>
                        <a:t>Pour indiquer une quantité définie :</a:t>
                      </a:r>
                      <a:endParaRPr lang="fr-FR" sz="32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fr-FR"/>
                    </a:p>
                  </a:txBody>
                  <a:tcPr/>
                </a:tc>
                <a:tc hMerge="1">
                  <a:txBody>
                    <a:bodyPr/>
                    <a:lstStyle/>
                    <a:p>
                      <a:endParaRPr lang="fr-F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376271103"/>
                  </a:ext>
                </a:extLst>
              </a:tr>
              <a:tr h="380793">
                <a:tc>
                  <a:txBody>
                    <a:bodyPr/>
                    <a:lstStyle/>
                    <a:p>
                      <a:pPr algn="ctr">
                        <a:lnSpc>
                          <a:spcPct val="107000"/>
                        </a:lnSpc>
                        <a:spcAft>
                          <a:spcPts val="800"/>
                        </a:spcAft>
                      </a:pPr>
                      <a:r>
                        <a:rPr lang="fr-FR" sz="2400" b="0" dirty="0">
                          <a:solidFill>
                            <a:srgbClr val="FF0000"/>
                          </a:solidFill>
                          <a:effectLst/>
                        </a:rPr>
                        <a:t> quantité</a:t>
                      </a:r>
                      <a:endParaRPr lang="fr-FR" sz="2400" b="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lnSpc>
                          <a:spcPct val="107000"/>
                        </a:lnSpc>
                        <a:spcAft>
                          <a:spcPts val="800"/>
                        </a:spcAft>
                      </a:pPr>
                      <a:r>
                        <a:rPr lang="fr-FR" sz="2400" dirty="0">
                          <a:solidFill>
                            <a:srgbClr val="FF0000"/>
                          </a:solidFill>
                          <a:effectLst/>
                        </a:rPr>
                        <a:t> de / d’</a:t>
                      </a:r>
                      <a:endParaRPr lang="fr-FR" sz="2400" b="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lnSpc>
                          <a:spcPct val="107000"/>
                        </a:lnSpc>
                        <a:spcAft>
                          <a:spcPts val="800"/>
                        </a:spcAft>
                      </a:pPr>
                      <a:r>
                        <a:rPr lang="fr-FR" sz="2400" dirty="0">
                          <a:solidFill>
                            <a:srgbClr val="FF0000"/>
                          </a:solidFill>
                          <a:effectLst/>
                        </a:rPr>
                        <a:t>aliment </a:t>
                      </a:r>
                      <a:endParaRPr lang="fr-FR" sz="2400" b="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151774077"/>
                  </a:ext>
                </a:extLst>
              </a:tr>
            </a:tbl>
          </a:graphicData>
        </a:graphic>
      </p:graphicFrame>
      <p:sp>
        <p:nvSpPr>
          <p:cNvPr id="4" name="Espace réservé du numéro de diapositive 3">
            <a:extLst>
              <a:ext uri="{FF2B5EF4-FFF2-40B4-BE49-F238E27FC236}">
                <a16:creationId xmlns:a16="http://schemas.microsoft.com/office/drawing/2014/main" id="{199943AA-E392-4DCA-98C0-03E2AA4254FD}"/>
              </a:ext>
            </a:extLst>
          </p:cNvPr>
          <p:cNvSpPr>
            <a:spLocks noGrp="1"/>
          </p:cNvSpPr>
          <p:nvPr>
            <p:ph type="sldNum" sz="quarter" idx="12"/>
          </p:nvPr>
        </p:nvSpPr>
        <p:spPr>
          <a:xfrm>
            <a:off x="8610600" y="5220822"/>
            <a:ext cx="2743200" cy="365125"/>
          </a:xfrm>
        </p:spPr>
        <p:txBody>
          <a:bodyPr/>
          <a:lstStyle/>
          <a:p>
            <a:fld id="{B1ADF21E-F27C-415E-A9FB-34CE916D6451}" type="slidenum">
              <a:rPr lang="fr-FR" smtClean="0"/>
              <a:t>34</a:t>
            </a:fld>
            <a:endParaRPr lang="fr-FR"/>
          </a:p>
        </p:txBody>
      </p:sp>
      <p:sp>
        <p:nvSpPr>
          <p:cNvPr id="7" name="Rectangle 6">
            <a:extLst>
              <a:ext uri="{FF2B5EF4-FFF2-40B4-BE49-F238E27FC236}">
                <a16:creationId xmlns:a16="http://schemas.microsoft.com/office/drawing/2014/main" id="{2BE46E5B-99BE-564F-8E09-D02C1AB66F1F}"/>
              </a:ext>
            </a:extLst>
          </p:cNvPr>
          <p:cNvSpPr/>
          <p:nvPr/>
        </p:nvSpPr>
        <p:spPr>
          <a:xfrm>
            <a:off x="395284" y="5364403"/>
            <a:ext cx="2562662" cy="36569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pic>
        <p:nvPicPr>
          <p:cNvPr id="9" name="Picture 21">
            <a:extLst>
              <a:ext uri="{FF2B5EF4-FFF2-40B4-BE49-F238E27FC236}">
                <a16:creationId xmlns:a16="http://schemas.microsoft.com/office/drawing/2014/main" id="{1D0404EA-49A6-4072-910C-57AF104373F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bwMode="auto">
          <a:xfrm>
            <a:off x="7529217" y="906444"/>
            <a:ext cx="4614972" cy="4823652"/>
          </a:xfrm>
          <a:prstGeom prst="rect">
            <a:avLst/>
          </a:prstGeom>
          <a:noFill/>
        </p:spPr>
      </p:pic>
      <p:pic>
        <p:nvPicPr>
          <p:cNvPr id="3" name="Picture 2" descr="Cat Kitty Sticker by 궁디팡팡 캣페스타">
            <a:extLst>
              <a:ext uri="{FF2B5EF4-FFF2-40B4-BE49-F238E27FC236}">
                <a16:creationId xmlns:a16="http://schemas.microsoft.com/office/drawing/2014/main" id="{2EBDBA31-E92C-B5B5-1EB6-1CF8B4699BB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119938" y="4873777"/>
            <a:ext cx="903269" cy="950651"/>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A5456DEC-6D8E-6877-2437-B5965AA34AC2}"/>
              </a:ext>
            </a:extLst>
          </p:cNvPr>
          <p:cNvSpPr/>
          <p:nvPr/>
        </p:nvSpPr>
        <p:spPr>
          <a:xfrm>
            <a:off x="2971247" y="5360674"/>
            <a:ext cx="1406789" cy="36569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1" name="Rectangle 10">
            <a:extLst>
              <a:ext uri="{FF2B5EF4-FFF2-40B4-BE49-F238E27FC236}">
                <a16:creationId xmlns:a16="http://schemas.microsoft.com/office/drawing/2014/main" id="{DF25872D-B63A-5F6B-2425-2C9F691D78C2}"/>
              </a:ext>
            </a:extLst>
          </p:cNvPr>
          <p:cNvSpPr/>
          <p:nvPr/>
        </p:nvSpPr>
        <p:spPr>
          <a:xfrm>
            <a:off x="4391337" y="5349102"/>
            <a:ext cx="3002440" cy="36569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aphicFrame>
        <p:nvGraphicFramePr>
          <p:cNvPr id="5" name="Diagramme 15">
            <a:extLst>
              <a:ext uri="{FF2B5EF4-FFF2-40B4-BE49-F238E27FC236}">
                <a16:creationId xmlns:a16="http://schemas.microsoft.com/office/drawing/2014/main" id="{F7022F66-B3EC-2009-A430-610F05A42D96}"/>
              </a:ext>
            </a:extLst>
          </p:cNvPr>
          <p:cNvGraphicFramePr/>
          <p:nvPr>
            <p:extLst>
              <p:ext uri="{D42A27DB-BD31-4B8C-83A1-F6EECF244321}">
                <p14:modId xmlns:p14="http://schemas.microsoft.com/office/powerpoint/2010/main" val="1075516841"/>
              </p:ext>
            </p:extLst>
          </p:nvPr>
        </p:nvGraphicFramePr>
        <p:xfrm>
          <a:off x="-1" y="9098"/>
          <a:ext cx="12192001" cy="36512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827460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xit" presetSubtype="10" fill="hold" grpId="0" nodeType="clickEffect">
                                  <p:stCondLst>
                                    <p:cond delay="0"/>
                                  </p:stCondLst>
                                  <p:childTnLst>
                                    <p:animEffect transition="out" filter="randombar(horizontal)">
                                      <p:cBhvr>
                                        <p:cTn id="6" dur="500"/>
                                        <p:tgtEl>
                                          <p:spTgt spid="7"/>
                                        </p:tgtEl>
                                      </p:cBhvr>
                                    </p:animEffect>
                                    <p:set>
                                      <p:cBhvr>
                                        <p:cTn id="7" dur="1" fill="hold">
                                          <p:stCondLst>
                                            <p:cond delay="499"/>
                                          </p:stCondLst>
                                        </p:cTn>
                                        <p:tgtEl>
                                          <p:spTgt spid="7"/>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4" presetClass="exit" presetSubtype="10" fill="hold" grpId="0" nodeType="clickEffect">
                                  <p:stCondLst>
                                    <p:cond delay="0"/>
                                  </p:stCondLst>
                                  <p:childTnLst>
                                    <p:animEffect transition="out" filter="randombar(horizontal)">
                                      <p:cBhvr>
                                        <p:cTn id="11" dur="500"/>
                                        <p:tgtEl>
                                          <p:spTgt spid="10"/>
                                        </p:tgtEl>
                                      </p:cBhvr>
                                    </p:animEffect>
                                    <p:set>
                                      <p:cBhvr>
                                        <p:cTn id="12" dur="1" fill="hold">
                                          <p:stCondLst>
                                            <p:cond delay="499"/>
                                          </p:stCondLst>
                                        </p:cTn>
                                        <p:tgtEl>
                                          <p:spTgt spid="10"/>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4" presetClass="exit" presetSubtype="10" fill="hold" grpId="0" nodeType="clickEffect">
                                  <p:stCondLst>
                                    <p:cond delay="0"/>
                                  </p:stCondLst>
                                  <p:childTnLst>
                                    <p:animEffect transition="out" filter="randombar(horizontal)">
                                      <p:cBhvr>
                                        <p:cTn id="16" dur="500"/>
                                        <p:tgtEl>
                                          <p:spTgt spid="11"/>
                                        </p:tgtEl>
                                      </p:cBhvr>
                                    </p:animEffect>
                                    <p:set>
                                      <p:cBhvr>
                                        <p:cTn id="17"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P spid="11"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84ECDE7A-6944-466D-8FFE-149A29BA6B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5" name="Rectangle 14">
            <a:extLst>
              <a:ext uri="{FF2B5EF4-FFF2-40B4-BE49-F238E27FC236}">
                <a16:creationId xmlns:a16="http://schemas.microsoft.com/office/drawing/2014/main" id="{B3420082-9415-44EC-802E-C77D71D59C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12700">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7" name="Rectangle 16">
            <a:extLst>
              <a:ext uri="{FF2B5EF4-FFF2-40B4-BE49-F238E27FC236}">
                <a16:creationId xmlns:a16="http://schemas.microsoft.com/office/drawing/2014/main" id="{55A52C45-1FCB-4636-A80F-2849B8226C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itre 6">
            <a:extLst>
              <a:ext uri="{FF2B5EF4-FFF2-40B4-BE49-F238E27FC236}">
                <a16:creationId xmlns:a16="http://schemas.microsoft.com/office/drawing/2014/main" id="{E48B760E-9372-BC0F-F33E-F1120446B5BD}"/>
              </a:ext>
            </a:extLst>
          </p:cNvPr>
          <p:cNvSpPr>
            <a:spLocks noGrp="1"/>
          </p:cNvSpPr>
          <p:nvPr>
            <p:ph type="title"/>
          </p:nvPr>
        </p:nvSpPr>
        <p:spPr>
          <a:xfrm>
            <a:off x="1115568" y="548640"/>
            <a:ext cx="10168128" cy="1179576"/>
          </a:xfrm>
        </p:spPr>
        <p:txBody>
          <a:bodyPr vert="horz" lIns="91440" tIns="45720" rIns="91440" bIns="45720" rtlCol="0" anchor="ctr">
            <a:normAutofit/>
          </a:bodyPr>
          <a:lstStyle/>
          <a:p>
            <a:r>
              <a:rPr lang="en-US" sz="4000"/>
              <a:t>Exercice </a:t>
            </a:r>
          </a:p>
        </p:txBody>
      </p:sp>
      <p:sp>
        <p:nvSpPr>
          <p:cNvPr id="19" name="Rectangle 18">
            <a:extLst>
              <a:ext uri="{FF2B5EF4-FFF2-40B4-BE49-F238E27FC236}">
                <a16:creationId xmlns:a16="http://schemas.microsoft.com/office/drawing/2014/main" id="{768EB4DD-3704-43AD-92B3-C4E0C6EA92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70799"/>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Espace réservé du contenu 5">
            <a:extLst>
              <a:ext uri="{FF2B5EF4-FFF2-40B4-BE49-F238E27FC236}">
                <a16:creationId xmlns:a16="http://schemas.microsoft.com/office/drawing/2014/main" id="{B53E30B4-A89B-C3A5-1D35-BC6A942E2199}"/>
              </a:ext>
            </a:extLst>
          </p:cNvPr>
          <p:cNvPicPr>
            <a:picLocks noGrp="1" noChangeAspect="1"/>
          </p:cNvPicPr>
          <p:nvPr>
            <p:ph idx="1"/>
          </p:nvPr>
        </p:nvPicPr>
        <p:blipFill rotWithShape="1">
          <a:blip r:embed="rId2"/>
          <a:srcRect t="18271" r="2" b="-1431"/>
          <a:stretch/>
        </p:blipFill>
        <p:spPr>
          <a:xfrm>
            <a:off x="908304" y="2761128"/>
            <a:ext cx="6009855" cy="3411071"/>
          </a:xfrm>
          <a:prstGeom prst="rect">
            <a:avLst/>
          </a:prstGeom>
        </p:spPr>
      </p:pic>
      <p:sp>
        <p:nvSpPr>
          <p:cNvPr id="8" name="ZoneTexte 7">
            <a:extLst>
              <a:ext uri="{FF2B5EF4-FFF2-40B4-BE49-F238E27FC236}">
                <a16:creationId xmlns:a16="http://schemas.microsoft.com/office/drawing/2014/main" id="{0C718F67-D751-C19B-24E3-AB079F4B9A21}"/>
              </a:ext>
            </a:extLst>
          </p:cNvPr>
          <p:cNvSpPr txBox="1"/>
          <p:nvPr/>
        </p:nvSpPr>
        <p:spPr>
          <a:xfrm>
            <a:off x="7411453" y="2478024"/>
            <a:ext cx="3872243" cy="3694176"/>
          </a:xfrm>
          <a:prstGeom prst="rect">
            <a:avLst/>
          </a:prstGeom>
        </p:spPr>
        <p:txBody>
          <a:bodyPr vert="horz" lIns="91440" tIns="45720" rIns="91440" bIns="45720" rtlCol="0" anchor="ctr">
            <a:normAutofit/>
          </a:bodyPr>
          <a:lstStyle/>
          <a:p>
            <a:pPr indent="-228600">
              <a:lnSpc>
                <a:spcPct val="90000"/>
              </a:lnSpc>
              <a:spcAft>
                <a:spcPts val="800"/>
              </a:spcAft>
              <a:buFont typeface="Arial" panose="020B0604020202020204" pitchFamily="34" charset="0"/>
              <a:buChar char="•"/>
            </a:pPr>
            <a:r>
              <a:rPr lang="en-US" sz="3200" b="1" u="sng" dirty="0">
                <a:effectLst/>
              </a:rPr>
              <a:t>Correction</a:t>
            </a:r>
          </a:p>
          <a:p>
            <a:pPr indent="-228600">
              <a:lnSpc>
                <a:spcPct val="90000"/>
              </a:lnSpc>
              <a:spcAft>
                <a:spcPts val="800"/>
              </a:spcAft>
              <a:buFont typeface="Arial" panose="020B0604020202020204" pitchFamily="34" charset="0"/>
              <a:buChar char="•"/>
            </a:pPr>
            <a:r>
              <a:rPr lang="en-US" sz="3200" dirty="0">
                <a:solidFill>
                  <a:srgbClr val="00B0F0"/>
                </a:solidFill>
                <a:effectLst/>
              </a:rPr>
              <a:t>Un kilo de </a:t>
            </a:r>
            <a:r>
              <a:rPr lang="en-US" sz="3200" dirty="0" err="1">
                <a:solidFill>
                  <a:srgbClr val="00B0F0"/>
                </a:solidFill>
                <a:effectLst/>
              </a:rPr>
              <a:t>courgette</a:t>
            </a:r>
            <a:r>
              <a:rPr lang="en-US" sz="3200" dirty="0">
                <a:solidFill>
                  <a:srgbClr val="00B0F0"/>
                </a:solidFill>
                <a:effectLst/>
              </a:rPr>
              <a:t> </a:t>
            </a:r>
          </a:p>
          <a:p>
            <a:pPr indent="-228600">
              <a:lnSpc>
                <a:spcPct val="90000"/>
              </a:lnSpc>
              <a:spcAft>
                <a:spcPts val="800"/>
              </a:spcAft>
              <a:buFont typeface="Arial" panose="020B0604020202020204" pitchFamily="34" charset="0"/>
              <a:buChar char="•"/>
            </a:pPr>
            <a:r>
              <a:rPr lang="en-US" sz="3200" dirty="0">
                <a:solidFill>
                  <a:srgbClr val="00B0F0"/>
                </a:solidFill>
                <a:effectLst/>
              </a:rPr>
              <a:t>un </a:t>
            </a:r>
            <a:r>
              <a:rPr lang="en-US" sz="3200" dirty="0" err="1">
                <a:solidFill>
                  <a:srgbClr val="00B0F0"/>
                </a:solidFill>
                <a:effectLst/>
              </a:rPr>
              <a:t>peu</a:t>
            </a:r>
            <a:r>
              <a:rPr lang="en-US" sz="3200" dirty="0">
                <a:solidFill>
                  <a:srgbClr val="00B0F0"/>
                </a:solidFill>
                <a:effectLst/>
              </a:rPr>
              <a:t> </a:t>
            </a:r>
            <a:r>
              <a:rPr lang="en-US" sz="3200" dirty="0" err="1">
                <a:solidFill>
                  <a:srgbClr val="00B0F0"/>
                </a:solidFill>
                <a:effectLst/>
              </a:rPr>
              <a:t>d’ail</a:t>
            </a:r>
            <a:endParaRPr lang="en-US" sz="3200" dirty="0">
              <a:solidFill>
                <a:srgbClr val="00B0F0"/>
              </a:solidFill>
              <a:effectLst/>
            </a:endParaRPr>
          </a:p>
          <a:p>
            <a:pPr indent="-228600">
              <a:lnSpc>
                <a:spcPct val="90000"/>
              </a:lnSpc>
              <a:spcAft>
                <a:spcPts val="800"/>
              </a:spcAft>
              <a:buFont typeface="Arial" panose="020B0604020202020204" pitchFamily="34" charset="0"/>
              <a:buChar char="•"/>
            </a:pPr>
            <a:r>
              <a:rPr lang="en-US" sz="3200" dirty="0" err="1">
                <a:solidFill>
                  <a:srgbClr val="00B0F0"/>
                </a:solidFill>
                <a:effectLst/>
              </a:rPr>
              <a:t>une</a:t>
            </a:r>
            <a:r>
              <a:rPr lang="en-US" sz="3200" dirty="0">
                <a:solidFill>
                  <a:srgbClr val="00B0F0"/>
                </a:solidFill>
                <a:effectLst/>
              </a:rPr>
              <a:t> </a:t>
            </a:r>
            <a:r>
              <a:rPr lang="en-US" sz="3200" dirty="0" err="1">
                <a:solidFill>
                  <a:srgbClr val="00B0F0"/>
                </a:solidFill>
                <a:effectLst/>
              </a:rPr>
              <a:t>pincée</a:t>
            </a:r>
            <a:r>
              <a:rPr lang="en-US" sz="3200" dirty="0">
                <a:solidFill>
                  <a:srgbClr val="00B0F0"/>
                </a:solidFill>
                <a:effectLst/>
              </a:rPr>
              <a:t> de </a:t>
            </a:r>
            <a:r>
              <a:rPr lang="en-US" sz="3200" dirty="0" err="1">
                <a:solidFill>
                  <a:srgbClr val="00B0F0"/>
                </a:solidFill>
                <a:effectLst/>
              </a:rPr>
              <a:t>sel</a:t>
            </a:r>
            <a:r>
              <a:rPr lang="en-US" sz="3200" dirty="0">
                <a:solidFill>
                  <a:srgbClr val="00B0F0"/>
                </a:solidFill>
                <a:effectLst/>
              </a:rPr>
              <a:t> </a:t>
            </a:r>
          </a:p>
          <a:p>
            <a:pPr indent="-228600">
              <a:lnSpc>
                <a:spcPct val="90000"/>
              </a:lnSpc>
              <a:spcAft>
                <a:spcPts val="800"/>
              </a:spcAft>
              <a:buFont typeface="Arial" panose="020B0604020202020204" pitchFamily="34" charset="0"/>
              <a:buChar char="•"/>
            </a:pPr>
            <a:r>
              <a:rPr lang="en-US" sz="3200" dirty="0" err="1">
                <a:solidFill>
                  <a:srgbClr val="00B0F0"/>
                </a:solidFill>
                <a:effectLst/>
              </a:rPr>
              <a:t>une</a:t>
            </a:r>
            <a:r>
              <a:rPr lang="en-US" sz="3200" dirty="0">
                <a:solidFill>
                  <a:srgbClr val="00B0F0"/>
                </a:solidFill>
                <a:effectLst/>
              </a:rPr>
              <a:t> </a:t>
            </a:r>
            <a:r>
              <a:rPr lang="en-US" sz="3200" dirty="0" err="1">
                <a:solidFill>
                  <a:srgbClr val="00B0F0"/>
                </a:solidFill>
                <a:effectLst/>
              </a:rPr>
              <a:t>cuillère</a:t>
            </a:r>
            <a:r>
              <a:rPr lang="en-US" sz="3200" dirty="0">
                <a:solidFill>
                  <a:srgbClr val="00B0F0"/>
                </a:solidFill>
                <a:effectLst/>
              </a:rPr>
              <a:t> </a:t>
            </a:r>
            <a:r>
              <a:rPr lang="en-US" sz="3200" dirty="0" err="1">
                <a:solidFill>
                  <a:srgbClr val="00B0F0"/>
                </a:solidFill>
                <a:effectLst/>
              </a:rPr>
              <a:t>d’huile</a:t>
            </a:r>
            <a:r>
              <a:rPr lang="en-US" sz="3200" dirty="0">
                <a:solidFill>
                  <a:srgbClr val="00B0F0"/>
                </a:solidFill>
                <a:effectLst/>
              </a:rPr>
              <a:t> </a:t>
            </a:r>
          </a:p>
          <a:p>
            <a:pPr indent="-228600">
              <a:lnSpc>
                <a:spcPct val="90000"/>
              </a:lnSpc>
              <a:spcAft>
                <a:spcPts val="800"/>
              </a:spcAft>
              <a:buFont typeface="Arial" panose="020B0604020202020204" pitchFamily="34" charset="0"/>
              <a:buChar char="•"/>
            </a:pPr>
            <a:r>
              <a:rPr lang="en-US" sz="3200" dirty="0" err="1">
                <a:solidFill>
                  <a:srgbClr val="00B0F0"/>
                </a:solidFill>
                <a:effectLst/>
              </a:rPr>
              <a:t>une</a:t>
            </a:r>
            <a:r>
              <a:rPr lang="en-US" sz="3200" dirty="0">
                <a:solidFill>
                  <a:srgbClr val="00B0F0"/>
                </a:solidFill>
                <a:effectLst/>
              </a:rPr>
              <a:t> </a:t>
            </a:r>
            <a:r>
              <a:rPr lang="en-US" sz="3200" dirty="0" err="1">
                <a:solidFill>
                  <a:srgbClr val="00B0F0"/>
                </a:solidFill>
                <a:effectLst/>
              </a:rPr>
              <a:t>bouteille</a:t>
            </a:r>
            <a:r>
              <a:rPr lang="en-US" sz="3200" dirty="0">
                <a:solidFill>
                  <a:srgbClr val="00B0F0"/>
                </a:solidFill>
                <a:effectLst/>
              </a:rPr>
              <a:t> </a:t>
            </a:r>
            <a:r>
              <a:rPr lang="en-US" sz="3200" dirty="0" err="1">
                <a:solidFill>
                  <a:srgbClr val="00B0F0"/>
                </a:solidFill>
                <a:effectLst/>
              </a:rPr>
              <a:t>d’eau</a:t>
            </a:r>
            <a:endParaRPr lang="en-US" sz="3200" dirty="0">
              <a:solidFill>
                <a:srgbClr val="00B0F0"/>
              </a:solidFill>
              <a:effectLst/>
            </a:endParaRPr>
          </a:p>
        </p:txBody>
      </p:sp>
      <p:sp>
        <p:nvSpPr>
          <p:cNvPr id="4" name="Espace réservé du numéro de diapositive 3">
            <a:extLst>
              <a:ext uri="{FF2B5EF4-FFF2-40B4-BE49-F238E27FC236}">
                <a16:creationId xmlns:a16="http://schemas.microsoft.com/office/drawing/2014/main" id="{CD83985A-E7AA-EE72-6262-3E725FCE1843}"/>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B1ADF21E-F27C-415E-A9FB-34CE916D6451}" type="slidenum">
              <a:rPr lang="en-US">
                <a:solidFill>
                  <a:schemeClr val="tx1">
                    <a:lumMod val="50000"/>
                    <a:lumOff val="50000"/>
                  </a:schemeClr>
                </a:solidFill>
                <a:latin typeface="Calibri" panose="020F0502020204030204"/>
              </a:rPr>
              <a:pPr>
                <a:spcAft>
                  <a:spcPts val="600"/>
                </a:spcAft>
                <a:defRPr/>
              </a:pPr>
              <a:t>35</a:t>
            </a:fld>
            <a:endParaRPr lang="en-US">
              <a:solidFill>
                <a:schemeClr val="tx1">
                  <a:lumMod val="50000"/>
                  <a:lumOff val="50000"/>
                </a:schemeClr>
              </a:solidFill>
              <a:latin typeface="Calibri" panose="020F0502020204030204"/>
            </a:endParaRPr>
          </a:p>
        </p:txBody>
      </p:sp>
      <p:graphicFrame>
        <p:nvGraphicFramePr>
          <p:cNvPr id="3" name="Diagramme 15">
            <a:extLst>
              <a:ext uri="{FF2B5EF4-FFF2-40B4-BE49-F238E27FC236}">
                <a16:creationId xmlns:a16="http://schemas.microsoft.com/office/drawing/2014/main" id="{DDAA75E9-019D-0694-3A3B-66EF0B716EAE}"/>
              </a:ext>
            </a:extLst>
          </p:cNvPr>
          <p:cNvGraphicFramePr/>
          <p:nvPr>
            <p:extLst>
              <p:ext uri="{D42A27DB-BD31-4B8C-83A1-F6EECF244321}">
                <p14:modId xmlns:p14="http://schemas.microsoft.com/office/powerpoint/2010/main" val="1075516841"/>
              </p:ext>
            </p:extLst>
          </p:nvPr>
        </p:nvGraphicFramePr>
        <p:xfrm>
          <a:off x="-1" y="9098"/>
          <a:ext cx="12192001" cy="3651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24380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anim calcmode="lin" valueType="num">
                                      <p:cBhvr additive="base">
                                        <p:cTn id="7"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xEl>
                                              <p:pRg st="2" end="2"/>
                                            </p:txEl>
                                          </p:spTgt>
                                        </p:tgtEl>
                                        <p:attrNameLst>
                                          <p:attrName>style.visibility</p:attrName>
                                        </p:attrNameLst>
                                      </p:cBhvr>
                                      <p:to>
                                        <p:strVal val="visible"/>
                                      </p:to>
                                    </p:set>
                                    <p:anim calcmode="lin" valueType="num">
                                      <p:cBhvr additive="base">
                                        <p:cTn id="13" dur="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anim calcmode="lin" valueType="num">
                                      <p:cBhvr additive="base">
                                        <p:cTn id="19" dur="500" fill="hold"/>
                                        <p:tgtEl>
                                          <p:spTgt spid="8">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xEl>
                                              <p:pRg st="4" end="4"/>
                                            </p:txEl>
                                          </p:spTgt>
                                        </p:tgtEl>
                                        <p:attrNameLst>
                                          <p:attrName>style.visibility</p:attrName>
                                        </p:attrNameLst>
                                      </p:cBhvr>
                                      <p:to>
                                        <p:strVal val="visible"/>
                                      </p:to>
                                    </p:set>
                                    <p:anim calcmode="lin" valueType="num">
                                      <p:cBhvr additive="base">
                                        <p:cTn id="25" dur="500" fill="hold"/>
                                        <p:tgtEl>
                                          <p:spTgt spid="8">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
                                            <p:txEl>
                                              <p:pRg st="5" end="5"/>
                                            </p:txEl>
                                          </p:spTgt>
                                        </p:tgtEl>
                                        <p:attrNameLst>
                                          <p:attrName>style.visibility</p:attrName>
                                        </p:attrNameLst>
                                      </p:cBhvr>
                                      <p:to>
                                        <p:strVal val="visible"/>
                                      </p:to>
                                    </p:set>
                                    <p:anim calcmode="lin" valueType="num">
                                      <p:cBhvr additive="base">
                                        <p:cTn id="31" dur="500" fill="hold"/>
                                        <p:tgtEl>
                                          <p:spTgt spid="8">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8">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Freeform: Shape 12">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Isosceles Triangle 20">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ack and white image of food items&#10;&#10;Description automatically generated">
            <a:extLst>
              <a:ext uri="{FF2B5EF4-FFF2-40B4-BE49-F238E27FC236}">
                <a16:creationId xmlns:a16="http://schemas.microsoft.com/office/drawing/2014/main" id="{66178C61-4824-CFAB-D6FA-07C385A715E6}"/>
              </a:ext>
            </a:extLst>
          </p:cNvPr>
          <p:cNvPicPr>
            <a:picLocks noChangeAspect="1"/>
          </p:cNvPicPr>
          <p:nvPr/>
        </p:nvPicPr>
        <p:blipFill>
          <a:blip r:embed="rId2"/>
          <a:stretch>
            <a:fillRect/>
          </a:stretch>
        </p:blipFill>
        <p:spPr>
          <a:xfrm>
            <a:off x="937609" y="643467"/>
            <a:ext cx="10316782" cy="5571065"/>
          </a:xfrm>
          <a:prstGeom prst="rect">
            <a:avLst/>
          </a:prstGeom>
          <a:ln>
            <a:noFill/>
          </a:ln>
        </p:spPr>
      </p:pic>
      <p:sp>
        <p:nvSpPr>
          <p:cNvPr id="23" name="Isosceles Triangle 22">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 name="Diagramme 15">
            <a:extLst>
              <a:ext uri="{FF2B5EF4-FFF2-40B4-BE49-F238E27FC236}">
                <a16:creationId xmlns:a16="http://schemas.microsoft.com/office/drawing/2014/main" id="{997F7F02-2C6B-6086-8DDE-9702E6BDF17C}"/>
              </a:ext>
            </a:extLst>
          </p:cNvPr>
          <p:cNvGraphicFramePr/>
          <p:nvPr>
            <p:extLst>
              <p:ext uri="{D42A27DB-BD31-4B8C-83A1-F6EECF244321}">
                <p14:modId xmlns:p14="http://schemas.microsoft.com/office/powerpoint/2010/main" val="1075516841"/>
              </p:ext>
            </p:extLst>
          </p:nvPr>
        </p:nvGraphicFramePr>
        <p:xfrm>
          <a:off x="-1" y="9098"/>
          <a:ext cx="12192001" cy="3651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2186393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re 1">
            <a:extLst>
              <a:ext uri="{FF2B5EF4-FFF2-40B4-BE49-F238E27FC236}">
                <a16:creationId xmlns:a16="http://schemas.microsoft.com/office/drawing/2014/main" id="{BCF5EA79-0D4D-27ED-56CA-988F74CA18BD}"/>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4000" kern="1200" dirty="0">
                <a:solidFill>
                  <a:srgbClr val="FFFFFF"/>
                </a:solidFill>
                <a:latin typeface="+mj-lt"/>
                <a:ea typeface="+mj-ea"/>
                <a:cs typeface="+mj-cs"/>
              </a:rPr>
              <a:t>LE 4 p.47</a:t>
            </a:r>
          </a:p>
        </p:txBody>
      </p:sp>
      <p:pic>
        <p:nvPicPr>
          <p:cNvPr id="5" name="Espace réservé du contenu 4">
            <a:extLst>
              <a:ext uri="{FF2B5EF4-FFF2-40B4-BE49-F238E27FC236}">
                <a16:creationId xmlns:a16="http://schemas.microsoft.com/office/drawing/2014/main" id="{71208495-FC4D-C339-DC17-0AFDC97D84AF}"/>
              </a:ext>
            </a:extLst>
          </p:cNvPr>
          <p:cNvPicPr>
            <a:picLocks noGrp="1" noChangeAspect="1"/>
          </p:cNvPicPr>
          <p:nvPr>
            <p:ph idx="1"/>
          </p:nvPr>
        </p:nvPicPr>
        <p:blipFill>
          <a:blip r:embed="rId2"/>
          <a:stretch>
            <a:fillRect/>
          </a:stretch>
        </p:blipFill>
        <p:spPr>
          <a:xfrm>
            <a:off x="4851619" y="467208"/>
            <a:ext cx="6527366" cy="5923584"/>
          </a:xfrm>
          <a:prstGeom prst="rect">
            <a:avLst/>
          </a:prstGeom>
        </p:spPr>
      </p:pic>
      <p:graphicFrame>
        <p:nvGraphicFramePr>
          <p:cNvPr id="4" name="Diagramme 15">
            <a:extLst>
              <a:ext uri="{FF2B5EF4-FFF2-40B4-BE49-F238E27FC236}">
                <a16:creationId xmlns:a16="http://schemas.microsoft.com/office/drawing/2014/main" id="{DC689A72-7551-46E5-F4F0-DCD7C510794B}"/>
              </a:ext>
            </a:extLst>
          </p:cNvPr>
          <p:cNvGraphicFramePr/>
          <p:nvPr>
            <p:extLst>
              <p:ext uri="{D42A27DB-BD31-4B8C-83A1-F6EECF244321}">
                <p14:modId xmlns:p14="http://schemas.microsoft.com/office/powerpoint/2010/main" val="1075516841"/>
              </p:ext>
            </p:extLst>
          </p:nvPr>
        </p:nvGraphicFramePr>
        <p:xfrm>
          <a:off x="-1" y="9098"/>
          <a:ext cx="12192001" cy="3651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1384858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67B7B4-2319-F962-6452-D7AB54B20E0C}"/>
              </a:ext>
            </a:extLst>
          </p:cNvPr>
          <p:cNvSpPr>
            <a:spLocks noGrp="1"/>
          </p:cNvSpPr>
          <p:nvPr>
            <p:ph type="title"/>
          </p:nvPr>
        </p:nvSpPr>
        <p:spPr>
          <a:xfrm>
            <a:off x="866336" y="780505"/>
            <a:ext cx="3628292" cy="4340518"/>
          </a:xfrm>
        </p:spPr>
        <p:txBody>
          <a:bodyPr/>
          <a:lstStyle/>
          <a:p>
            <a:r>
              <a:rPr lang="fr-FR" dirty="0"/>
              <a:t>Pratique ton français !</a:t>
            </a:r>
            <a:br>
              <a:rPr lang="fr-FR" dirty="0"/>
            </a:br>
            <a:br>
              <a:rPr lang="fr-FR" dirty="0"/>
            </a:br>
            <a:r>
              <a:rPr lang="fr-FR" sz="2800" dirty="0"/>
              <a:t>Choisis un des repas à préparer !</a:t>
            </a:r>
            <a:endParaRPr lang="fr-FR" dirty="0"/>
          </a:p>
        </p:txBody>
      </p:sp>
      <p:pic>
        <p:nvPicPr>
          <p:cNvPr id="11" name="Picture 10">
            <a:extLst>
              <a:ext uri="{FF2B5EF4-FFF2-40B4-BE49-F238E27FC236}">
                <a16:creationId xmlns:a16="http://schemas.microsoft.com/office/drawing/2014/main" id="{E61A3B22-610B-DCC9-85A9-F302DD1E0974}"/>
              </a:ext>
            </a:extLst>
          </p:cNvPr>
          <p:cNvPicPr>
            <a:picLocks noChangeAspect="1"/>
          </p:cNvPicPr>
          <p:nvPr/>
        </p:nvPicPr>
        <p:blipFill>
          <a:blip r:embed="rId2"/>
          <a:stretch>
            <a:fillRect/>
          </a:stretch>
        </p:blipFill>
        <p:spPr>
          <a:xfrm>
            <a:off x="5034941" y="599530"/>
            <a:ext cx="6359889" cy="5993174"/>
          </a:xfrm>
          <a:prstGeom prst="rect">
            <a:avLst/>
          </a:prstGeom>
        </p:spPr>
      </p:pic>
      <p:graphicFrame>
        <p:nvGraphicFramePr>
          <p:cNvPr id="4" name="Diagramme 15">
            <a:extLst>
              <a:ext uri="{FF2B5EF4-FFF2-40B4-BE49-F238E27FC236}">
                <a16:creationId xmlns:a16="http://schemas.microsoft.com/office/drawing/2014/main" id="{CBB1F31F-6C12-B0D4-B4AE-AE5F47ABEDBF}"/>
              </a:ext>
            </a:extLst>
          </p:cNvPr>
          <p:cNvGraphicFramePr/>
          <p:nvPr>
            <p:extLst>
              <p:ext uri="{D42A27DB-BD31-4B8C-83A1-F6EECF244321}">
                <p14:modId xmlns:p14="http://schemas.microsoft.com/office/powerpoint/2010/main" val="2820675364"/>
              </p:ext>
            </p:extLst>
          </p:nvPr>
        </p:nvGraphicFramePr>
        <p:xfrm>
          <a:off x="-1" y="9098"/>
          <a:ext cx="12192001" cy="3651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0159606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9315B7-0FE0-2110-0A5C-438EDE50288C}"/>
              </a:ext>
            </a:extLst>
          </p:cNvPr>
          <p:cNvSpPr>
            <a:spLocks noGrp="1"/>
          </p:cNvSpPr>
          <p:nvPr>
            <p:ph type="title"/>
          </p:nvPr>
        </p:nvSpPr>
        <p:spPr/>
        <p:txBody>
          <a:bodyPr/>
          <a:lstStyle/>
          <a:p>
            <a:r>
              <a:rPr lang="fr-FR" dirty="0"/>
              <a:t>Pratique ton français !</a:t>
            </a:r>
          </a:p>
        </p:txBody>
      </p:sp>
      <p:sp>
        <p:nvSpPr>
          <p:cNvPr id="6" name="TextBox 5">
            <a:extLst>
              <a:ext uri="{FF2B5EF4-FFF2-40B4-BE49-F238E27FC236}">
                <a16:creationId xmlns:a16="http://schemas.microsoft.com/office/drawing/2014/main" id="{9E324227-D0D3-450E-135F-5A52078AD7F5}"/>
              </a:ext>
            </a:extLst>
          </p:cNvPr>
          <p:cNvSpPr txBox="1"/>
          <p:nvPr/>
        </p:nvSpPr>
        <p:spPr>
          <a:xfrm>
            <a:off x="838200" y="1906008"/>
            <a:ext cx="4881530" cy="4247317"/>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r>
              <a:rPr lang="fr-FR" dirty="0"/>
              <a:t>1. Fill in the </a:t>
            </a:r>
            <a:r>
              <a:rPr lang="fr-FR" dirty="0" err="1"/>
              <a:t>blanks</a:t>
            </a:r>
            <a:r>
              <a:rPr lang="fr-FR" dirty="0"/>
              <a:t> </a:t>
            </a:r>
            <a:r>
              <a:rPr lang="fr-FR" dirty="0" err="1"/>
              <a:t>with</a:t>
            </a:r>
            <a:r>
              <a:rPr lang="fr-FR" dirty="0"/>
              <a:t> the </a:t>
            </a:r>
            <a:r>
              <a:rPr lang="fr-FR" dirty="0" err="1"/>
              <a:t>appropriate</a:t>
            </a:r>
            <a:r>
              <a:rPr lang="fr-FR" dirty="0"/>
              <a:t> quantifier: boîte, tranche, tasse, grammes, panier</a:t>
            </a:r>
          </a:p>
          <a:p>
            <a:endParaRPr lang="fr-FR" dirty="0"/>
          </a:p>
          <a:p>
            <a:r>
              <a:rPr lang="fr-FR" dirty="0"/>
              <a:t>a. Mets une _________ de jambon dans ton sandwich !</a:t>
            </a:r>
          </a:p>
          <a:p>
            <a:endParaRPr lang="fr-FR" dirty="0"/>
          </a:p>
          <a:p>
            <a:r>
              <a:rPr lang="fr-FR" dirty="0"/>
              <a:t>b. Il y a un ________ de fruits sur la table.</a:t>
            </a:r>
          </a:p>
          <a:p>
            <a:endParaRPr lang="fr-FR" dirty="0"/>
          </a:p>
          <a:p>
            <a:r>
              <a:rPr lang="fr-FR" dirty="0"/>
              <a:t>c. Nous avons acheté 500 ________ de fromage au marché.</a:t>
            </a:r>
          </a:p>
          <a:p>
            <a:endParaRPr lang="fr-FR" dirty="0"/>
          </a:p>
          <a:p>
            <a:r>
              <a:rPr lang="fr-FR" dirty="0"/>
              <a:t>d. Elle boit une ________ de café le matin.</a:t>
            </a:r>
          </a:p>
          <a:p>
            <a:endParaRPr lang="fr-FR" dirty="0"/>
          </a:p>
          <a:p>
            <a:r>
              <a:rPr lang="fr-FR" dirty="0"/>
              <a:t>e. Je vais acheter une ________ de chocolat pour l’anniversaire de ma mère.</a:t>
            </a:r>
          </a:p>
        </p:txBody>
      </p:sp>
      <p:sp>
        <p:nvSpPr>
          <p:cNvPr id="7" name="TextBox 6">
            <a:extLst>
              <a:ext uri="{FF2B5EF4-FFF2-40B4-BE49-F238E27FC236}">
                <a16:creationId xmlns:a16="http://schemas.microsoft.com/office/drawing/2014/main" id="{985067A4-B45D-8281-382C-C93D878FBFBF}"/>
              </a:ext>
            </a:extLst>
          </p:cNvPr>
          <p:cNvSpPr txBox="1"/>
          <p:nvPr/>
        </p:nvSpPr>
        <p:spPr>
          <a:xfrm>
            <a:off x="6472270" y="1906007"/>
            <a:ext cx="4881530" cy="1477328"/>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r>
              <a:rPr lang="en-US" dirty="0"/>
              <a:t>2. Talk about your habits</a:t>
            </a:r>
          </a:p>
          <a:p>
            <a:r>
              <a:rPr lang="en-US" dirty="0"/>
              <a:t>Au petit déjeuner, je mange/</a:t>
            </a:r>
            <a:r>
              <a:rPr lang="en-US" dirty="0" err="1"/>
              <a:t>bois</a:t>
            </a:r>
            <a:r>
              <a:rPr lang="en-US" dirty="0"/>
              <a:t>…</a:t>
            </a:r>
          </a:p>
          <a:p>
            <a:r>
              <a:rPr lang="en-US" dirty="0"/>
              <a:t>Au déjeuner, je mange/</a:t>
            </a:r>
            <a:r>
              <a:rPr lang="en-US" dirty="0" err="1"/>
              <a:t>bois</a:t>
            </a:r>
            <a:r>
              <a:rPr lang="en-US" dirty="0"/>
              <a:t>…</a:t>
            </a:r>
          </a:p>
          <a:p>
            <a:r>
              <a:rPr lang="en-US" dirty="0"/>
              <a:t>Au </a:t>
            </a:r>
            <a:r>
              <a:rPr lang="en-US" dirty="0" err="1"/>
              <a:t>goûter</a:t>
            </a:r>
            <a:r>
              <a:rPr lang="en-US" dirty="0"/>
              <a:t>, je mange/</a:t>
            </a:r>
            <a:r>
              <a:rPr lang="en-US" dirty="0" err="1"/>
              <a:t>bois</a:t>
            </a:r>
            <a:r>
              <a:rPr lang="en-US" dirty="0"/>
              <a:t>…</a:t>
            </a:r>
          </a:p>
          <a:p>
            <a:r>
              <a:rPr lang="en-US" dirty="0"/>
              <a:t>Au diner, je mange/</a:t>
            </a:r>
            <a:r>
              <a:rPr lang="en-US" dirty="0" err="1"/>
              <a:t>bois</a:t>
            </a:r>
            <a:r>
              <a:rPr lang="en-US" dirty="0"/>
              <a:t>…</a:t>
            </a:r>
          </a:p>
        </p:txBody>
      </p:sp>
      <p:sp>
        <p:nvSpPr>
          <p:cNvPr id="3" name="TextBox 2">
            <a:extLst>
              <a:ext uri="{FF2B5EF4-FFF2-40B4-BE49-F238E27FC236}">
                <a16:creationId xmlns:a16="http://schemas.microsoft.com/office/drawing/2014/main" id="{0163E700-4E5C-E830-CE94-8BDCFDD8CB23}"/>
              </a:ext>
            </a:extLst>
          </p:cNvPr>
          <p:cNvSpPr txBox="1"/>
          <p:nvPr/>
        </p:nvSpPr>
        <p:spPr>
          <a:xfrm>
            <a:off x="6472270" y="3843064"/>
            <a:ext cx="4881530" cy="1477328"/>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r>
              <a:rPr lang="en-US" dirty="0"/>
              <a:t>3. Describe a Picnic</a:t>
            </a:r>
          </a:p>
          <a:p>
            <a:r>
              <a:rPr lang="en-US" dirty="0"/>
              <a:t>Write a short paragraph describing a picnic using quantifiers and specific food-related vocabulary. Include details about the quantities of food and drinks. Use complete sentences.</a:t>
            </a:r>
          </a:p>
        </p:txBody>
      </p:sp>
      <p:graphicFrame>
        <p:nvGraphicFramePr>
          <p:cNvPr id="5" name="Diagramme 15">
            <a:extLst>
              <a:ext uri="{FF2B5EF4-FFF2-40B4-BE49-F238E27FC236}">
                <a16:creationId xmlns:a16="http://schemas.microsoft.com/office/drawing/2014/main" id="{FF9A14CD-4EAF-7DEF-7E7D-E23E539643AB}"/>
              </a:ext>
            </a:extLst>
          </p:cNvPr>
          <p:cNvGraphicFramePr/>
          <p:nvPr>
            <p:extLst>
              <p:ext uri="{D42A27DB-BD31-4B8C-83A1-F6EECF244321}">
                <p14:modId xmlns:p14="http://schemas.microsoft.com/office/powerpoint/2010/main" val="1075516841"/>
              </p:ext>
            </p:extLst>
          </p:nvPr>
        </p:nvGraphicFramePr>
        <p:xfrm>
          <a:off x="-1" y="9098"/>
          <a:ext cx="12192001" cy="3651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810973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1D24525-E379-50EC-5770-8DC0F331201E}"/>
              </a:ext>
            </a:extLst>
          </p:cNvPr>
          <p:cNvSpPr>
            <a:spLocks noGrp="1"/>
          </p:cNvSpPr>
          <p:nvPr>
            <p:ph type="title"/>
          </p:nvPr>
        </p:nvSpPr>
        <p:spPr>
          <a:xfrm>
            <a:off x="4700801" y="606825"/>
            <a:ext cx="6525484" cy="1143000"/>
          </a:xfrm>
        </p:spPr>
        <p:style>
          <a:lnRef idx="2">
            <a:schemeClr val="accent1"/>
          </a:lnRef>
          <a:fillRef idx="1">
            <a:schemeClr val="lt1"/>
          </a:fillRef>
          <a:effectRef idx="0">
            <a:schemeClr val="accent1"/>
          </a:effectRef>
          <a:fontRef idx="minor">
            <a:schemeClr val="dk1"/>
          </a:fontRef>
        </p:style>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fr-FR" sz="4267" dirty="0"/>
              <a:t>Progress check : Start</a:t>
            </a:r>
          </a:p>
        </p:txBody>
      </p:sp>
      <p:sp>
        <p:nvSpPr>
          <p:cNvPr id="4" name="Espace réservé du numéro de diapositive 3">
            <a:extLst>
              <a:ext uri="{FF2B5EF4-FFF2-40B4-BE49-F238E27FC236}">
                <a16:creationId xmlns:a16="http://schemas.microsoft.com/office/drawing/2014/main" id="{F4439CDB-CE41-F97C-0497-92F6A73D1F05}"/>
              </a:ext>
            </a:extLst>
          </p:cNvPr>
          <p:cNvSpPr>
            <a:spLocks noGrp="1"/>
          </p:cNvSpPr>
          <p:nvPr>
            <p:ph type="sldNum" sz="quarter" idx="12"/>
          </p:nvPr>
        </p:nvSpPr>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fld id="{8A0576F8-4F0C-FD4F-B2E1-A427388F89CF}" type="slidenum">
              <a:rPr lang="en-US" smtClean="0"/>
              <a:t>4</a:t>
            </a:fld>
            <a:endParaRPr lang="en-US"/>
          </a:p>
        </p:txBody>
      </p:sp>
      <p:sp>
        <p:nvSpPr>
          <p:cNvPr id="12" name="ZoneTexte 11">
            <a:extLst>
              <a:ext uri="{FF2B5EF4-FFF2-40B4-BE49-F238E27FC236}">
                <a16:creationId xmlns:a16="http://schemas.microsoft.com/office/drawing/2014/main" id="{A96CEC47-E7C2-E691-1249-F73DEB42B239}"/>
              </a:ext>
            </a:extLst>
          </p:cNvPr>
          <p:cNvSpPr txBox="1"/>
          <p:nvPr/>
        </p:nvSpPr>
        <p:spPr>
          <a:xfrm>
            <a:off x="232209" y="1033902"/>
            <a:ext cx="1254035" cy="300210"/>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fr-FR" sz="1351" dirty="0"/>
              <a:t>déjà vu</a:t>
            </a:r>
          </a:p>
        </p:txBody>
      </p:sp>
      <p:sp>
        <p:nvSpPr>
          <p:cNvPr id="14" name="Rectangle : coins arrondis 13">
            <a:extLst>
              <a:ext uri="{FF2B5EF4-FFF2-40B4-BE49-F238E27FC236}">
                <a16:creationId xmlns:a16="http://schemas.microsoft.com/office/drawing/2014/main" id="{3F067C67-9C0E-CE94-5820-A35F884B6A6C}"/>
              </a:ext>
            </a:extLst>
          </p:cNvPr>
          <p:cNvSpPr/>
          <p:nvPr/>
        </p:nvSpPr>
        <p:spPr>
          <a:xfrm>
            <a:off x="119819" y="379026"/>
            <a:ext cx="1476028" cy="1241671"/>
          </a:xfrm>
          <a:prstGeom prst="roundRect">
            <a:avLst/>
          </a:prstGeom>
          <a:no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endParaRPr lang="fr-FR" sz="1351"/>
          </a:p>
        </p:txBody>
      </p:sp>
      <p:sp>
        <p:nvSpPr>
          <p:cNvPr id="22" name="Ellipse 21">
            <a:extLst>
              <a:ext uri="{FF2B5EF4-FFF2-40B4-BE49-F238E27FC236}">
                <a16:creationId xmlns:a16="http://schemas.microsoft.com/office/drawing/2014/main" id="{555C205C-8DFB-4EAE-1BD5-FA47DB5B80BD}"/>
              </a:ext>
            </a:extLst>
          </p:cNvPr>
          <p:cNvSpPr/>
          <p:nvPr/>
        </p:nvSpPr>
        <p:spPr>
          <a:xfrm>
            <a:off x="220717" y="493699"/>
            <a:ext cx="1305385" cy="452397"/>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endParaRPr lang="fr-FR" sz="1351"/>
          </a:p>
        </p:txBody>
      </p:sp>
      <p:sp>
        <p:nvSpPr>
          <p:cNvPr id="24" name="ZoneTexte 23">
            <a:extLst>
              <a:ext uri="{FF2B5EF4-FFF2-40B4-BE49-F238E27FC236}">
                <a16:creationId xmlns:a16="http://schemas.microsoft.com/office/drawing/2014/main" id="{085D13F7-6F85-2A31-4C24-82473B758A60}"/>
              </a:ext>
            </a:extLst>
          </p:cNvPr>
          <p:cNvSpPr txBox="1"/>
          <p:nvPr/>
        </p:nvSpPr>
        <p:spPr>
          <a:xfrm>
            <a:off x="323157" y="538522"/>
            <a:ext cx="1254035" cy="300210"/>
          </a:xfrm>
          <a:prstGeom prst="rect">
            <a:avLst/>
          </a:prstGeom>
          <a:noFill/>
        </p:spPr>
        <p:txBody>
          <a:bodyPr wrap="square" rtlCol="0">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fr-FR" sz="1351" dirty="0"/>
              <a:t>nouveau</a:t>
            </a:r>
          </a:p>
        </p:txBody>
      </p:sp>
      <p:sp>
        <p:nvSpPr>
          <p:cNvPr id="7" name="ZoneTexte 6">
            <a:extLst>
              <a:ext uri="{FF2B5EF4-FFF2-40B4-BE49-F238E27FC236}">
                <a16:creationId xmlns:a16="http://schemas.microsoft.com/office/drawing/2014/main" id="{7901FA0C-5B76-A8F0-6AD2-FAD82596AEB4}"/>
              </a:ext>
            </a:extLst>
          </p:cNvPr>
          <p:cNvSpPr txBox="1"/>
          <p:nvPr/>
        </p:nvSpPr>
        <p:spPr>
          <a:xfrm>
            <a:off x="479834" y="2132840"/>
            <a:ext cx="3893063" cy="4154984"/>
          </a:xfrm>
          <a:prstGeom prst="rect">
            <a:avLst/>
          </a:prstGeom>
          <a:noFill/>
        </p:spPr>
        <p:txBody>
          <a:bodyPr wrap="square" rtlCol="0">
            <a:spAutoFit/>
          </a:bodyPr>
          <a:lstStyle/>
          <a:p>
            <a:pPr algn="just"/>
            <a:r>
              <a:rPr lang="fr-FR" sz="2400" dirty="0"/>
              <a:t>Les joueurs de l’équipe de France prennent le </a:t>
            </a:r>
            <a:r>
              <a:rPr lang="fr-FR" sz="2400" dirty="0">
                <a:solidFill>
                  <a:srgbClr val="FF0000"/>
                </a:solidFill>
              </a:rPr>
              <a:t>déjeuner</a:t>
            </a:r>
            <a:r>
              <a:rPr lang="fr-FR" sz="2400" dirty="0"/>
              <a:t> ensemble. Le chef parle du menu du jour. La </a:t>
            </a:r>
            <a:r>
              <a:rPr lang="fr-FR" sz="2400" dirty="0">
                <a:solidFill>
                  <a:srgbClr val="FF0000"/>
                </a:solidFill>
              </a:rPr>
              <a:t>cuisine</a:t>
            </a:r>
            <a:r>
              <a:rPr lang="fr-FR" sz="2400" dirty="0"/>
              <a:t> est dans la cantine, les plats sont préparés à la commande.</a:t>
            </a:r>
          </a:p>
          <a:p>
            <a:pPr algn="just"/>
            <a:r>
              <a:rPr lang="fr-FR" sz="2400" dirty="0"/>
              <a:t>Kylian </a:t>
            </a:r>
            <a:r>
              <a:rPr lang="fr-FR" sz="2400" dirty="0" err="1"/>
              <a:t>Mbappé</a:t>
            </a:r>
            <a:r>
              <a:rPr lang="fr-FR" sz="2400" dirty="0"/>
              <a:t> mange des </a:t>
            </a:r>
            <a:r>
              <a:rPr lang="fr-FR" sz="2400" dirty="0">
                <a:solidFill>
                  <a:srgbClr val="FF0000"/>
                </a:solidFill>
              </a:rPr>
              <a:t>pâtes</a:t>
            </a:r>
            <a:r>
              <a:rPr lang="fr-FR" sz="2400" dirty="0"/>
              <a:t>, et Benjamin Pavard mange du </a:t>
            </a:r>
            <a:r>
              <a:rPr lang="fr-FR" sz="2400" dirty="0">
                <a:solidFill>
                  <a:srgbClr val="FF0000"/>
                </a:solidFill>
              </a:rPr>
              <a:t>jambon</a:t>
            </a:r>
            <a:r>
              <a:rPr lang="fr-FR" sz="2400" dirty="0"/>
              <a:t>, de la </a:t>
            </a:r>
            <a:r>
              <a:rPr lang="fr-FR" sz="2400" dirty="0">
                <a:solidFill>
                  <a:srgbClr val="FF0000"/>
                </a:solidFill>
              </a:rPr>
              <a:t>mozzarella</a:t>
            </a:r>
            <a:r>
              <a:rPr lang="fr-FR" sz="2400" dirty="0"/>
              <a:t>, de la </a:t>
            </a:r>
            <a:r>
              <a:rPr lang="fr-FR" sz="2400" dirty="0">
                <a:solidFill>
                  <a:srgbClr val="FF0000"/>
                </a:solidFill>
              </a:rPr>
              <a:t>salade</a:t>
            </a:r>
            <a:r>
              <a:rPr lang="fr-FR" sz="2400" dirty="0"/>
              <a:t> et de l’</a:t>
            </a:r>
            <a:r>
              <a:rPr lang="fr-FR" sz="2400" dirty="0">
                <a:solidFill>
                  <a:srgbClr val="FF0000"/>
                </a:solidFill>
              </a:rPr>
              <a:t>avocat</a:t>
            </a:r>
            <a:r>
              <a:rPr lang="fr-FR" sz="2400" dirty="0"/>
              <a:t> et des </a:t>
            </a:r>
            <a:r>
              <a:rPr lang="fr-FR" sz="2400" dirty="0">
                <a:solidFill>
                  <a:srgbClr val="FF0000"/>
                </a:solidFill>
              </a:rPr>
              <a:t>œufs</a:t>
            </a:r>
            <a:r>
              <a:rPr lang="fr-FR" sz="2400" dirty="0"/>
              <a:t>.</a:t>
            </a:r>
          </a:p>
        </p:txBody>
      </p:sp>
      <p:sp>
        <p:nvSpPr>
          <p:cNvPr id="9" name="ZoneTexte 8">
            <a:extLst>
              <a:ext uri="{FF2B5EF4-FFF2-40B4-BE49-F238E27FC236}">
                <a16:creationId xmlns:a16="http://schemas.microsoft.com/office/drawing/2014/main" id="{9CB71D0F-9D3B-AE62-D79E-744F9F9D43BC}"/>
              </a:ext>
            </a:extLst>
          </p:cNvPr>
          <p:cNvSpPr txBox="1"/>
          <p:nvPr/>
        </p:nvSpPr>
        <p:spPr>
          <a:xfrm>
            <a:off x="2917051" y="3331008"/>
            <a:ext cx="867066" cy="326595"/>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endParaRPr lang="fr-FR" sz="1351" dirty="0"/>
          </a:p>
        </p:txBody>
      </p:sp>
      <p:sp>
        <p:nvSpPr>
          <p:cNvPr id="31" name="Ellipse 30">
            <a:extLst>
              <a:ext uri="{FF2B5EF4-FFF2-40B4-BE49-F238E27FC236}">
                <a16:creationId xmlns:a16="http://schemas.microsoft.com/office/drawing/2014/main" id="{972110A6-7F69-C56D-DB81-AA033994C6EB}"/>
              </a:ext>
            </a:extLst>
          </p:cNvPr>
          <p:cNvSpPr/>
          <p:nvPr/>
        </p:nvSpPr>
        <p:spPr>
          <a:xfrm>
            <a:off x="545285" y="4722677"/>
            <a:ext cx="701624" cy="451999"/>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endParaRPr lang="fr-FR" sz="1351"/>
          </a:p>
        </p:txBody>
      </p:sp>
      <p:pic>
        <p:nvPicPr>
          <p:cNvPr id="5" name="Média en ligne 4" title="Un repas avec les Bleus, Equipe de France I FFF 2022">
            <a:hlinkClick r:id="" action="ppaction://media"/>
            <a:extLst>
              <a:ext uri="{FF2B5EF4-FFF2-40B4-BE49-F238E27FC236}">
                <a16:creationId xmlns:a16="http://schemas.microsoft.com/office/drawing/2014/main" id="{BC1711BB-92B4-EF11-0C39-3BE9D4DB468D}"/>
              </a:ext>
            </a:extLst>
          </p:cNvPr>
          <p:cNvPicPr>
            <a:picLocks noRot="1" noChangeAspect="1"/>
          </p:cNvPicPr>
          <p:nvPr>
            <a:videoFile r:link="rId1"/>
          </p:nvPr>
        </p:nvPicPr>
        <p:blipFill>
          <a:blip r:embed="rId4"/>
          <a:stretch>
            <a:fillRect/>
          </a:stretch>
        </p:blipFill>
        <p:spPr>
          <a:xfrm>
            <a:off x="4726180" y="2073708"/>
            <a:ext cx="7393747" cy="4177467"/>
          </a:xfrm>
          <a:prstGeom prst="rect">
            <a:avLst/>
          </a:prstGeom>
        </p:spPr>
      </p:pic>
      <p:sp>
        <p:nvSpPr>
          <p:cNvPr id="6" name="Ellipse 5">
            <a:extLst>
              <a:ext uri="{FF2B5EF4-FFF2-40B4-BE49-F238E27FC236}">
                <a16:creationId xmlns:a16="http://schemas.microsoft.com/office/drawing/2014/main" id="{B51273EE-AC40-6643-44E0-50FE985E093B}"/>
              </a:ext>
            </a:extLst>
          </p:cNvPr>
          <p:cNvSpPr/>
          <p:nvPr/>
        </p:nvSpPr>
        <p:spPr>
          <a:xfrm>
            <a:off x="2108278" y="5122721"/>
            <a:ext cx="1050558" cy="426027"/>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endParaRPr lang="fr-FR" sz="1351"/>
          </a:p>
        </p:txBody>
      </p:sp>
      <p:sp>
        <p:nvSpPr>
          <p:cNvPr id="8" name="Ellipse 7">
            <a:extLst>
              <a:ext uri="{FF2B5EF4-FFF2-40B4-BE49-F238E27FC236}">
                <a16:creationId xmlns:a16="http://schemas.microsoft.com/office/drawing/2014/main" id="{A681DA3E-9DBA-08CA-79EF-61367402D0C7}"/>
              </a:ext>
            </a:extLst>
          </p:cNvPr>
          <p:cNvSpPr/>
          <p:nvPr/>
        </p:nvSpPr>
        <p:spPr>
          <a:xfrm>
            <a:off x="526634" y="5471477"/>
            <a:ext cx="1374902" cy="426027"/>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endParaRPr lang="fr-FR" sz="1351"/>
          </a:p>
        </p:txBody>
      </p:sp>
      <p:sp>
        <p:nvSpPr>
          <p:cNvPr id="10" name="Ellipse 9">
            <a:extLst>
              <a:ext uri="{FF2B5EF4-FFF2-40B4-BE49-F238E27FC236}">
                <a16:creationId xmlns:a16="http://schemas.microsoft.com/office/drawing/2014/main" id="{00AB3277-C1A8-01AF-E03B-8B1239B18F3D}"/>
              </a:ext>
            </a:extLst>
          </p:cNvPr>
          <p:cNvSpPr/>
          <p:nvPr/>
        </p:nvSpPr>
        <p:spPr>
          <a:xfrm>
            <a:off x="2696207" y="5471477"/>
            <a:ext cx="940611" cy="426027"/>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endParaRPr lang="fr-FR" sz="1351"/>
          </a:p>
        </p:txBody>
      </p:sp>
      <p:sp>
        <p:nvSpPr>
          <p:cNvPr id="11" name="Ellipse 10">
            <a:extLst>
              <a:ext uri="{FF2B5EF4-FFF2-40B4-BE49-F238E27FC236}">
                <a16:creationId xmlns:a16="http://schemas.microsoft.com/office/drawing/2014/main" id="{0A3586FE-5C54-2EC9-67B6-B1F7FD14B5A7}"/>
              </a:ext>
            </a:extLst>
          </p:cNvPr>
          <p:cNvSpPr/>
          <p:nvPr/>
        </p:nvSpPr>
        <p:spPr>
          <a:xfrm>
            <a:off x="636581" y="5884846"/>
            <a:ext cx="940611" cy="426027"/>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endParaRPr lang="fr-FR" sz="1351"/>
          </a:p>
        </p:txBody>
      </p:sp>
      <p:sp>
        <p:nvSpPr>
          <p:cNvPr id="13" name="Ellipse 12">
            <a:extLst>
              <a:ext uri="{FF2B5EF4-FFF2-40B4-BE49-F238E27FC236}">
                <a16:creationId xmlns:a16="http://schemas.microsoft.com/office/drawing/2014/main" id="{49E27B0E-B9F0-B7C9-451B-7BE1F6731594}"/>
              </a:ext>
            </a:extLst>
          </p:cNvPr>
          <p:cNvSpPr/>
          <p:nvPr/>
        </p:nvSpPr>
        <p:spPr>
          <a:xfrm>
            <a:off x="2342924" y="5868371"/>
            <a:ext cx="712003" cy="377889"/>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endParaRPr lang="fr-FR" sz="1351"/>
          </a:p>
        </p:txBody>
      </p:sp>
      <p:pic>
        <p:nvPicPr>
          <p:cNvPr id="8194" name="Picture 2">
            <a:extLst>
              <a:ext uri="{FF2B5EF4-FFF2-40B4-BE49-F238E27FC236}">
                <a16:creationId xmlns:a16="http://schemas.microsoft.com/office/drawing/2014/main" id="{C0281913-8218-0DE9-C21F-AC691F7C74B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p:blipFill>
        <p:spPr bwMode="auto">
          <a:xfrm>
            <a:off x="2208255" y="538522"/>
            <a:ext cx="1901162" cy="1425015"/>
          </a:xfrm>
          <a:prstGeom prst="rect">
            <a:avLst/>
          </a:prstGeom>
          <a:noFill/>
          <a:extLst>
            <a:ext uri="{909E8E84-426E-40DD-AFC4-6F175D3DCCD1}">
              <a14:hiddenFill xmlns:a14="http://schemas.microsoft.com/office/drawing/2010/main">
                <a:solidFill>
                  <a:srgbClr val="FFFFFF"/>
                </a:solidFill>
              </a14:hiddenFill>
            </a:ext>
          </a:extLst>
        </p:spPr>
      </p:pic>
      <p:sp>
        <p:nvSpPr>
          <p:cNvPr id="3" name="ZoneTexte 2">
            <a:extLst>
              <a:ext uri="{FF2B5EF4-FFF2-40B4-BE49-F238E27FC236}">
                <a16:creationId xmlns:a16="http://schemas.microsoft.com/office/drawing/2014/main" id="{0D50861D-E8BB-B705-A0D7-0BDC615B45B0}"/>
              </a:ext>
            </a:extLst>
          </p:cNvPr>
          <p:cNvSpPr txBox="1"/>
          <p:nvPr/>
        </p:nvSpPr>
        <p:spPr>
          <a:xfrm>
            <a:off x="3166511" y="2585044"/>
            <a:ext cx="1206385" cy="355644"/>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endParaRPr lang="fr-FR" sz="1351" dirty="0"/>
          </a:p>
        </p:txBody>
      </p:sp>
      <p:graphicFrame>
        <p:nvGraphicFramePr>
          <p:cNvPr id="16" name="Diagramme 15">
            <a:extLst>
              <a:ext uri="{FF2B5EF4-FFF2-40B4-BE49-F238E27FC236}">
                <a16:creationId xmlns:a16="http://schemas.microsoft.com/office/drawing/2014/main" id="{2F57AFF8-3CE3-1FF5-E4F3-E330CFB0EBF8}"/>
              </a:ext>
            </a:extLst>
          </p:cNvPr>
          <p:cNvGraphicFramePr/>
          <p:nvPr>
            <p:extLst>
              <p:ext uri="{D42A27DB-BD31-4B8C-83A1-F6EECF244321}">
                <p14:modId xmlns:p14="http://schemas.microsoft.com/office/powerpoint/2010/main" val="896008707"/>
              </p:ext>
            </p:extLst>
          </p:nvPr>
        </p:nvGraphicFramePr>
        <p:xfrm>
          <a:off x="-1" y="9098"/>
          <a:ext cx="12192001" cy="365124"/>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1930892647"/>
      </p:ext>
    </p:extLst>
  </p:cSld>
  <p:clrMapOvr>
    <a:masterClrMapping/>
  </p:clrMapOvr>
  <p:timing>
    <p:tnLst>
      <p:par>
        <p:cTn id="1" dur="indefinite" restart="never" nodeType="tmRoot">
          <p:childTnLst>
            <p:video>
              <p:cMediaNode vol="80000">
                <p:cTn id="2" fill="hold" display="0">
                  <p:stCondLst>
                    <p:cond delay="indefinite"/>
                  </p:stCondLst>
                </p:cTn>
                <p:tgtEl>
                  <p:spTgt spid="5"/>
                </p:tgtEl>
              </p:cMediaNode>
            </p:vide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C4D7414-A62F-574C-D254-DBD28C13484F}"/>
              </a:ext>
            </a:extLst>
          </p:cNvPr>
          <p:cNvSpPr>
            <a:spLocks noGrp="1"/>
          </p:cNvSpPr>
          <p:nvPr>
            <p:ph type="title"/>
          </p:nvPr>
        </p:nvSpPr>
        <p:spPr>
          <a:xfrm>
            <a:off x="838200" y="365125"/>
            <a:ext cx="5393360" cy="1325564"/>
          </a:xfrm>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fr-FR" dirty="0" err="1"/>
              <a:t>Kahoot</a:t>
            </a:r>
            <a:r>
              <a:rPr lang="fr-FR" dirty="0"/>
              <a:t> time ! </a:t>
            </a:r>
          </a:p>
        </p:txBody>
      </p:sp>
      <p:sp>
        <p:nvSpPr>
          <p:cNvPr id="3" name="Espace réservé du contenu 2">
            <a:extLst>
              <a:ext uri="{FF2B5EF4-FFF2-40B4-BE49-F238E27FC236}">
                <a16:creationId xmlns:a16="http://schemas.microsoft.com/office/drawing/2014/main" id="{E67AABDC-711A-2E4B-BB87-F045D6FD5212}"/>
              </a:ext>
            </a:extLst>
          </p:cNvPr>
          <p:cNvSpPr>
            <a:spLocks noGrp="1"/>
          </p:cNvSpPr>
          <p:nvPr>
            <p:ph idx="1"/>
          </p:nvPr>
        </p:nvSpPr>
        <p:spPr>
          <a:xfrm>
            <a:off x="838200" y="2625614"/>
            <a:ext cx="5393360" cy="3551348"/>
          </a:xfrm>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0" indent="0">
              <a:buNone/>
            </a:pPr>
            <a:r>
              <a:rPr lang="fr-FR" sz="2000" dirty="0">
                <a:effectLst/>
                <a:latin typeface="Calibri" panose="020F0502020204030204" pitchFamily="34" charset="0"/>
                <a:ea typeface="Calibri" panose="020F0502020204030204" pitchFamily="34" charset="0"/>
                <a:cs typeface="Times New Roman" panose="02020603050405020304" pitchFamily="18" charset="0"/>
              </a:rPr>
              <a:t>Quantités définies</a:t>
            </a:r>
          </a:p>
          <a:p>
            <a:pPr marL="0" indent="0">
              <a:buNone/>
            </a:pPr>
            <a:r>
              <a:rPr lang="fr-FR"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2"/>
              </a:rPr>
              <a:t>https://play.kahoot.it/v2/?quizId=91c12ef9-4a53-4aba-984d-f71b7f7833b4</a:t>
            </a:r>
            <a:endParaRPr lang="fr-FR" dirty="0"/>
          </a:p>
        </p:txBody>
      </p:sp>
      <p:pic>
        <p:nvPicPr>
          <p:cNvPr id="3074" name="Picture 2" descr="Triple Crown GIF">
            <a:extLst>
              <a:ext uri="{FF2B5EF4-FFF2-40B4-BE49-F238E27FC236}">
                <a16:creationId xmlns:a16="http://schemas.microsoft.com/office/drawing/2014/main" id="{2B7AED59-0F85-55B6-3C54-4691F5A493AA}"/>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887184" y="1849811"/>
            <a:ext cx="3781051" cy="2514399"/>
          </a:xfrm>
          <a:custGeom>
            <a:avLst/>
            <a:gdLst/>
            <a:ahLst/>
            <a:cxnLst/>
            <a:rect l="l" t="t" r="r" b="b"/>
            <a:pathLst>
              <a:path w="4114800" h="5712488">
                <a:moveTo>
                  <a:pt x="133155" y="0"/>
                </a:moveTo>
                <a:lnTo>
                  <a:pt x="3981645" y="0"/>
                </a:lnTo>
                <a:cubicBezTo>
                  <a:pt x="4055184" y="0"/>
                  <a:pt x="4114800" y="59616"/>
                  <a:pt x="4114800" y="133155"/>
                </a:cubicBezTo>
                <a:lnTo>
                  <a:pt x="4114800" y="5579333"/>
                </a:lnTo>
                <a:cubicBezTo>
                  <a:pt x="4114800" y="5652872"/>
                  <a:pt x="4055184" y="5712488"/>
                  <a:pt x="3981645" y="5712488"/>
                </a:cubicBezTo>
                <a:lnTo>
                  <a:pt x="133155" y="5712488"/>
                </a:lnTo>
                <a:cubicBezTo>
                  <a:pt x="59616" y="5712488"/>
                  <a:pt x="0" y="5652872"/>
                  <a:pt x="0" y="5579333"/>
                </a:cubicBezTo>
                <a:lnTo>
                  <a:pt x="0" y="133155"/>
                </a:lnTo>
                <a:cubicBezTo>
                  <a:pt x="0" y="59616"/>
                  <a:pt x="59616" y="0"/>
                  <a:pt x="133155" y="0"/>
                </a:cubicBezTo>
                <a:close/>
              </a:path>
            </a:pathLst>
          </a:custGeom>
          <a:noFill/>
          <a:extLst>
            <a:ext uri="{909E8E84-426E-40DD-AFC4-6F175D3DCCD1}">
              <a14:hiddenFill xmlns:a14="http://schemas.microsoft.com/office/drawing/2010/main">
                <a:solidFill>
                  <a:srgbClr val="FFFFFF"/>
                </a:solidFill>
              </a14:hiddenFill>
            </a:ext>
          </a:extLst>
        </p:spPr>
      </p:pic>
      <p:sp>
        <p:nvSpPr>
          <p:cNvPr id="4" name="ZoneTexte 3">
            <a:extLst>
              <a:ext uri="{FF2B5EF4-FFF2-40B4-BE49-F238E27FC236}">
                <a16:creationId xmlns:a16="http://schemas.microsoft.com/office/drawing/2014/main" id="{DF87C9AC-0EA8-7818-4E1B-249167FAAF22}"/>
              </a:ext>
            </a:extLst>
          </p:cNvPr>
          <p:cNvSpPr txBox="1"/>
          <p:nvPr/>
        </p:nvSpPr>
        <p:spPr>
          <a:xfrm>
            <a:off x="838201" y="1430917"/>
            <a:ext cx="5387633" cy="502766"/>
          </a:xfrm>
          <a:prstGeom prst="rect">
            <a:avLst/>
          </a:prstGeom>
          <a:noFill/>
        </p:spPr>
        <p:txBody>
          <a:bodyPr wrap="square" rtlCol="0">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2667" dirty="0"/>
              <a:t>Let’s see what you can do now ! </a:t>
            </a:r>
          </a:p>
        </p:txBody>
      </p:sp>
      <p:sp>
        <p:nvSpPr>
          <p:cNvPr id="6" name="Espace réservé du numéro de diapositive 5">
            <a:extLst>
              <a:ext uri="{FF2B5EF4-FFF2-40B4-BE49-F238E27FC236}">
                <a16:creationId xmlns:a16="http://schemas.microsoft.com/office/drawing/2014/main" id="{B6BF5F34-3B69-899E-AB56-ED79A47CA775}"/>
              </a:ext>
            </a:extLst>
          </p:cNvPr>
          <p:cNvSpPr>
            <a:spLocks noGrp="1"/>
          </p:cNvSpPr>
          <p:nvPr>
            <p:ph type="sldNum" sz="quarter" idx="12"/>
          </p:nvPr>
        </p:nvSpPr>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fld id="{8A0576F8-4F0C-FD4F-B2E1-A427388F89CF}" type="slidenum">
              <a:rPr lang="en-US" smtClean="0"/>
              <a:t>40</a:t>
            </a:fld>
            <a:endParaRPr lang="en-US"/>
          </a:p>
        </p:txBody>
      </p:sp>
      <p:graphicFrame>
        <p:nvGraphicFramePr>
          <p:cNvPr id="7" name="Diagramme 15">
            <a:extLst>
              <a:ext uri="{FF2B5EF4-FFF2-40B4-BE49-F238E27FC236}">
                <a16:creationId xmlns:a16="http://schemas.microsoft.com/office/drawing/2014/main" id="{EA1AF33B-E947-81E1-AA98-4178BB887389}"/>
              </a:ext>
            </a:extLst>
          </p:cNvPr>
          <p:cNvGraphicFramePr/>
          <p:nvPr>
            <p:extLst>
              <p:ext uri="{D42A27DB-BD31-4B8C-83A1-F6EECF244321}">
                <p14:modId xmlns:p14="http://schemas.microsoft.com/office/powerpoint/2010/main" val="1075516841"/>
              </p:ext>
            </p:extLst>
          </p:nvPr>
        </p:nvGraphicFramePr>
        <p:xfrm>
          <a:off x="-1" y="9098"/>
          <a:ext cx="12192001" cy="36512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36515557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C482C33D-A0F8-0F39-48D5-0919473381C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9679" b="35428"/>
          <a:stretch/>
        </p:blipFill>
        <p:spPr bwMode="auto">
          <a:xfrm>
            <a:off x="2003898" y="340292"/>
            <a:ext cx="10188102" cy="6468985"/>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
        <p:nvSpPr>
          <p:cNvPr id="4" name="Espace réservé du numéro de diapositive 3">
            <a:extLst>
              <a:ext uri="{FF2B5EF4-FFF2-40B4-BE49-F238E27FC236}">
                <a16:creationId xmlns:a16="http://schemas.microsoft.com/office/drawing/2014/main" id="{0038172D-984E-A6D6-7A88-77451E5A8107}"/>
              </a:ext>
            </a:extLst>
          </p:cNvPr>
          <p:cNvSpPr>
            <a:spLocks noGrp="1"/>
          </p:cNvSpPr>
          <p:nvPr>
            <p:ph type="sldNum" sz="quarter" idx="12"/>
          </p:nvPr>
        </p:nvSpPr>
        <p:spPr>
          <a:xfrm>
            <a:off x="10439400" y="6356351"/>
            <a:ext cx="914400" cy="365125"/>
          </a:xfrm>
        </p:spPr>
        <p:txBody>
          <a:bodyPr vert="horz" lIns="121920" tIns="60960" rIns="121920" bIns="60960" rtlCol="0" anchor="ctr">
            <a:normAutofit/>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pPr algn="r" defTabSz="1219140">
              <a:lnSpc>
                <a:spcPct val="90000"/>
              </a:lnSpc>
              <a:spcAft>
                <a:spcPts val="800"/>
              </a:spcAft>
              <a:defRPr/>
            </a:pPr>
            <a:fld id="{8A0576F8-4F0C-FD4F-B2E1-A427388F89CF}" type="slidenum">
              <a:rPr lang="en-US" sz="1600">
                <a:solidFill>
                  <a:srgbClr val="FFFFFF"/>
                </a:solidFill>
                <a:latin typeface="Calibri" panose="020F0502020204030204"/>
              </a:rPr>
              <a:pPr algn="r" defTabSz="1219140">
                <a:lnSpc>
                  <a:spcPct val="90000"/>
                </a:lnSpc>
                <a:spcAft>
                  <a:spcPts val="800"/>
                </a:spcAft>
                <a:defRPr/>
              </a:pPr>
              <a:t>41</a:t>
            </a:fld>
            <a:endParaRPr lang="en-US" sz="1600">
              <a:solidFill>
                <a:srgbClr val="FFFFFF"/>
              </a:solidFill>
              <a:latin typeface="Calibri" panose="020F0502020204030204"/>
            </a:endParaRPr>
          </a:p>
        </p:txBody>
      </p:sp>
      <p:sp>
        <p:nvSpPr>
          <p:cNvPr id="5" name="ZoneTexte 4">
            <a:extLst>
              <a:ext uri="{FF2B5EF4-FFF2-40B4-BE49-F238E27FC236}">
                <a16:creationId xmlns:a16="http://schemas.microsoft.com/office/drawing/2014/main" id="{C804C5B9-C60B-A687-3AAA-DE7F643C9A4D}"/>
              </a:ext>
            </a:extLst>
          </p:cNvPr>
          <p:cNvSpPr txBox="1"/>
          <p:nvPr/>
        </p:nvSpPr>
        <p:spPr>
          <a:xfrm>
            <a:off x="192611" y="5179147"/>
            <a:ext cx="3526462" cy="1542329"/>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vert="horz" lIns="121920" tIns="60960" rIns="121920" bIns="60960" rtlCol="0" anchor="b">
            <a:normAutofit fontScale="92500"/>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defTabSz="1219140">
              <a:lnSpc>
                <a:spcPct val="90000"/>
              </a:lnSpc>
              <a:spcBef>
                <a:spcPct val="0"/>
              </a:spcBef>
              <a:spcAft>
                <a:spcPts val="800"/>
              </a:spcAft>
            </a:pPr>
            <a:r>
              <a:rPr lang="en-US" sz="3067" dirty="0" err="1">
                <a:latin typeface="+mj-lt"/>
                <a:ea typeface="+mj-ea"/>
                <a:cs typeface="+mj-cs"/>
              </a:rPr>
              <a:t>Revenons</a:t>
            </a:r>
            <a:r>
              <a:rPr lang="en-US" sz="3067" dirty="0">
                <a:latin typeface="+mj-lt"/>
                <a:ea typeface="+mj-ea"/>
                <a:cs typeface="+mj-cs"/>
              </a:rPr>
              <a:t> au 2e point:</a:t>
            </a:r>
          </a:p>
          <a:p>
            <a:pPr defTabSz="1219140">
              <a:lnSpc>
                <a:spcPct val="90000"/>
              </a:lnSpc>
              <a:spcBef>
                <a:spcPct val="0"/>
              </a:spcBef>
              <a:spcAft>
                <a:spcPts val="800"/>
              </a:spcAft>
            </a:pPr>
            <a:r>
              <a:rPr lang="en-US" sz="3067" dirty="0">
                <a:latin typeface="+mj-lt"/>
                <a:ea typeface="+mj-ea"/>
                <a:cs typeface="+mj-cs"/>
              </a:rPr>
              <a:t>Les </a:t>
            </a:r>
            <a:r>
              <a:rPr lang="en-US" sz="3067" dirty="0" err="1">
                <a:latin typeface="+mj-lt"/>
                <a:ea typeface="+mj-ea"/>
                <a:cs typeface="+mj-cs"/>
              </a:rPr>
              <a:t>quantités</a:t>
            </a:r>
            <a:r>
              <a:rPr lang="en-US" sz="3067" dirty="0">
                <a:latin typeface="+mj-lt"/>
                <a:ea typeface="+mj-ea"/>
                <a:cs typeface="+mj-cs"/>
              </a:rPr>
              <a:t> </a:t>
            </a:r>
            <a:r>
              <a:rPr lang="en-US" sz="3067" dirty="0" err="1">
                <a:latin typeface="+mj-lt"/>
                <a:ea typeface="+mj-ea"/>
                <a:cs typeface="+mj-cs"/>
              </a:rPr>
              <a:t>définies</a:t>
            </a:r>
            <a:r>
              <a:rPr lang="en-US" sz="3067" dirty="0">
                <a:latin typeface="+mj-lt"/>
                <a:ea typeface="+mj-ea"/>
                <a:cs typeface="+mj-cs"/>
              </a:rPr>
              <a:t> et </a:t>
            </a:r>
            <a:r>
              <a:rPr lang="en-US" sz="3067" dirty="0" err="1">
                <a:latin typeface="+mj-lt"/>
                <a:ea typeface="+mj-ea"/>
                <a:cs typeface="+mj-cs"/>
              </a:rPr>
              <a:t>indéfinies</a:t>
            </a:r>
            <a:endParaRPr lang="en-US" sz="3067" dirty="0">
              <a:latin typeface="+mj-lt"/>
              <a:ea typeface="+mj-ea"/>
              <a:cs typeface="+mj-cs"/>
            </a:endParaRPr>
          </a:p>
        </p:txBody>
      </p:sp>
      <p:sp>
        <p:nvSpPr>
          <p:cNvPr id="3" name="Rectangle 2">
            <a:extLst>
              <a:ext uri="{FF2B5EF4-FFF2-40B4-BE49-F238E27FC236}">
                <a16:creationId xmlns:a16="http://schemas.microsoft.com/office/drawing/2014/main" id="{51BD126A-2C45-6EB6-C70E-32C6B264EE37}"/>
              </a:ext>
            </a:extLst>
          </p:cNvPr>
          <p:cNvSpPr/>
          <p:nvPr/>
        </p:nvSpPr>
        <p:spPr>
          <a:xfrm>
            <a:off x="2858461" y="3429001"/>
            <a:ext cx="407253" cy="48245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7" name="Rectangle 6">
            <a:extLst>
              <a:ext uri="{FF2B5EF4-FFF2-40B4-BE49-F238E27FC236}">
                <a16:creationId xmlns:a16="http://schemas.microsoft.com/office/drawing/2014/main" id="{B41CEDFA-2DAE-CF35-AF63-F5DE5BCB74AD}"/>
              </a:ext>
            </a:extLst>
          </p:cNvPr>
          <p:cNvSpPr/>
          <p:nvPr/>
        </p:nvSpPr>
        <p:spPr>
          <a:xfrm>
            <a:off x="2780340" y="3911459"/>
            <a:ext cx="407253" cy="48245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8" name="Rectangle 7">
            <a:extLst>
              <a:ext uri="{FF2B5EF4-FFF2-40B4-BE49-F238E27FC236}">
                <a16:creationId xmlns:a16="http://schemas.microsoft.com/office/drawing/2014/main" id="{6C1ECB3C-13D1-0E69-FECB-309EB18EBA41}"/>
              </a:ext>
            </a:extLst>
          </p:cNvPr>
          <p:cNvSpPr/>
          <p:nvPr/>
        </p:nvSpPr>
        <p:spPr>
          <a:xfrm>
            <a:off x="2435839" y="4248276"/>
            <a:ext cx="224117" cy="482458"/>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a:extLst>
              <a:ext uri="{FF2B5EF4-FFF2-40B4-BE49-F238E27FC236}">
                <a16:creationId xmlns:a16="http://schemas.microsoft.com/office/drawing/2014/main" id="{6BEBAFD8-B95C-A113-D57A-1C191CA4A5A0}"/>
              </a:ext>
            </a:extLst>
          </p:cNvPr>
          <p:cNvSpPr/>
          <p:nvPr/>
        </p:nvSpPr>
        <p:spPr>
          <a:xfrm>
            <a:off x="2759849" y="4639339"/>
            <a:ext cx="407253" cy="48245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11" name="Rectangle 10">
            <a:extLst>
              <a:ext uri="{FF2B5EF4-FFF2-40B4-BE49-F238E27FC236}">
                <a16:creationId xmlns:a16="http://schemas.microsoft.com/office/drawing/2014/main" id="{828698E0-E4FC-6BFC-574E-2DE110232B3A}"/>
              </a:ext>
            </a:extLst>
          </p:cNvPr>
          <p:cNvSpPr/>
          <p:nvPr/>
        </p:nvSpPr>
        <p:spPr>
          <a:xfrm>
            <a:off x="5339123" y="3889048"/>
            <a:ext cx="569899" cy="35922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13" name="Rectangle 12">
            <a:extLst>
              <a:ext uri="{FF2B5EF4-FFF2-40B4-BE49-F238E27FC236}">
                <a16:creationId xmlns:a16="http://schemas.microsoft.com/office/drawing/2014/main" id="{1E65264B-CAA9-5D4E-707D-BD18A3032928}"/>
              </a:ext>
            </a:extLst>
          </p:cNvPr>
          <p:cNvSpPr/>
          <p:nvPr/>
        </p:nvSpPr>
        <p:spPr>
          <a:xfrm>
            <a:off x="5009990" y="4756353"/>
            <a:ext cx="829876" cy="35922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14" name="Rectangle 13">
            <a:extLst>
              <a:ext uri="{FF2B5EF4-FFF2-40B4-BE49-F238E27FC236}">
                <a16:creationId xmlns:a16="http://schemas.microsoft.com/office/drawing/2014/main" id="{0A44FEE2-198D-3BE7-11EB-35A020766AE4}"/>
              </a:ext>
            </a:extLst>
          </p:cNvPr>
          <p:cNvSpPr/>
          <p:nvPr/>
        </p:nvSpPr>
        <p:spPr>
          <a:xfrm>
            <a:off x="5009989" y="5590028"/>
            <a:ext cx="1728907" cy="35922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15" name="Rectangle 14">
            <a:extLst>
              <a:ext uri="{FF2B5EF4-FFF2-40B4-BE49-F238E27FC236}">
                <a16:creationId xmlns:a16="http://schemas.microsoft.com/office/drawing/2014/main" id="{B82F40DC-C8C3-6104-8236-A02B9DCE2422}"/>
              </a:ext>
            </a:extLst>
          </p:cNvPr>
          <p:cNvSpPr/>
          <p:nvPr/>
        </p:nvSpPr>
        <p:spPr>
          <a:xfrm>
            <a:off x="4880641" y="6031586"/>
            <a:ext cx="221557" cy="261637"/>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a:extLst>
              <a:ext uri="{FF2B5EF4-FFF2-40B4-BE49-F238E27FC236}">
                <a16:creationId xmlns:a16="http://schemas.microsoft.com/office/drawing/2014/main" id="{FF702517-34A1-531E-08F6-FE57E1E573D8}"/>
              </a:ext>
            </a:extLst>
          </p:cNvPr>
          <p:cNvSpPr/>
          <p:nvPr/>
        </p:nvSpPr>
        <p:spPr>
          <a:xfrm>
            <a:off x="4879361" y="6443483"/>
            <a:ext cx="221557" cy="261637"/>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16">
            <a:extLst>
              <a:ext uri="{FF2B5EF4-FFF2-40B4-BE49-F238E27FC236}">
                <a16:creationId xmlns:a16="http://schemas.microsoft.com/office/drawing/2014/main" id="{6106D071-05AC-8029-DC20-47E2D2379BB5}"/>
              </a:ext>
            </a:extLst>
          </p:cNvPr>
          <p:cNvSpPr/>
          <p:nvPr/>
        </p:nvSpPr>
        <p:spPr>
          <a:xfrm>
            <a:off x="5687465" y="6458851"/>
            <a:ext cx="221557" cy="261637"/>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6" name="Diagramme 15">
            <a:extLst>
              <a:ext uri="{FF2B5EF4-FFF2-40B4-BE49-F238E27FC236}">
                <a16:creationId xmlns:a16="http://schemas.microsoft.com/office/drawing/2014/main" id="{12E8B264-B6C2-D707-164F-35F20139C6DA}"/>
              </a:ext>
            </a:extLst>
          </p:cNvPr>
          <p:cNvGraphicFramePr/>
          <p:nvPr>
            <p:extLst>
              <p:ext uri="{D42A27DB-BD31-4B8C-83A1-F6EECF244321}">
                <p14:modId xmlns:p14="http://schemas.microsoft.com/office/powerpoint/2010/main" val="1075516841"/>
              </p:ext>
            </p:extLst>
          </p:nvPr>
        </p:nvGraphicFramePr>
        <p:xfrm>
          <a:off x="-1" y="9098"/>
          <a:ext cx="12192001" cy="3651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75558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xit" presetSubtype="10" fill="hold" grpId="0" nodeType="clickEffect">
                                  <p:stCondLst>
                                    <p:cond delay="0"/>
                                  </p:stCondLst>
                                  <p:childTnLst>
                                    <p:animEffect transition="out" filter="randombar(horizontal)">
                                      <p:cBhvr>
                                        <p:cTn id="6" dur="500"/>
                                        <p:tgtEl>
                                          <p:spTgt spid="3"/>
                                        </p:tgtEl>
                                      </p:cBhvr>
                                    </p:animEffect>
                                    <p:set>
                                      <p:cBhvr>
                                        <p:cTn id="7" dur="1" fill="hold">
                                          <p:stCondLst>
                                            <p:cond delay="499"/>
                                          </p:stCondLst>
                                        </p:cTn>
                                        <p:tgtEl>
                                          <p:spTgt spid="3"/>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4" presetClass="exit" presetSubtype="10" fill="hold" grpId="0" nodeType="clickEffect">
                                  <p:stCondLst>
                                    <p:cond delay="0"/>
                                  </p:stCondLst>
                                  <p:childTnLst>
                                    <p:animEffect transition="out" filter="randombar(horizontal)">
                                      <p:cBhvr>
                                        <p:cTn id="11" dur="500"/>
                                        <p:tgtEl>
                                          <p:spTgt spid="7"/>
                                        </p:tgtEl>
                                      </p:cBhvr>
                                    </p:animEffect>
                                    <p:set>
                                      <p:cBhvr>
                                        <p:cTn id="12" dur="1" fill="hold">
                                          <p:stCondLst>
                                            <p:cond delay="499"/>
                                          </p:stCondLst>
                                        </p:cTn>
                                        <p:tgtEl>
                                          <p:spTgt spid="7"/>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4" presetClass="exit" presetSubtype="10" fill="hold" grpId="0" nodeType="clickEffect">
                                  <p:stCondLst>
                                    <p:cond delay="0"/>
                                  </p:stCondLst>
                                  <p:childTnLst>
                                    <p:animEffect transition="out" filter="randombar(horizontal)">
                                      <p:cBhvr>
                                        <p:cTn id="16" dur="500"/>
                                        <p:tgtEl>
                                          <p:spTgt spid="9"/>
                                        </p:tgtEl>
                                      </p:cBhvr>
                                    </p:animEffect>
                                    <p:set>
                                      <p:cBhvr>
                                        <p:cTn id="17" dur="1" fill="hold">
                                          <p:stCondLst>
                                            <p:cond delay="499"/>
                                          </p:stCondLst>
                                        </p:cTn>
                                        <p:tgtEl>
                                          <p:spTgt spid="9"/>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4" presetClass="exit" presetSubtype="10" fill="hold" grpId="0" nodeType="clickEffect">
                                  <p:stCondLst>
                                    <p:cond delay="0"/>
                                  </p:stCondLst>
                                  <p:childTnLst>
                                    <p:animEffect transition="out" filter="randombar(horizontal)">
                                      <p:cBhvr>
                                        <p:cTn id="21" dur="500"/>
                                        <p:tgtEl>
                                          <p:spTgt spid="11"/>
                                        </p:tgtEl>
                                      </p:cBhvr>
                                    </p:animEffect>
                                    <p:set>
                                      <p:cBhvr>
                                        <p:cTn id="22" dur="1" fill="hold">
                                          <p:stCondLst>
                                            <p:cond delay="499"/>
                                          </p:stCondLst>
                                        </p:cTn>
                                        <p:tgtEl>
                                          <p:spTgt spid="11"/>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4" presetClass="exit" presetSubtype="10" fill="hold" grpId="0" nodeType="clickEffect">
                                  <p:stCondLst>
                                    <p:cond delay="0"/>
                                  </p:stCondLst>
                                  <p:childTnLst>
                                    <p:animEffect transition="out" filter="randombar(horizontal)">
                                      <p:cBhvr>
                                        <p:cTn id="26" dur="500"/>
                                        <p:tgtEl>
                                          <p:spTgt spid="13"/>
                                        </p:tgtEl>
                                      </p:cBhvr>
                                    </p:animEffect>
                                    <p:set>
                                      <p:cBhvr>
                                        <p:cTn id="27" dur="1" fill="hold">
                                          <p:stCondLst>
                                            <p:cond delay="499"/>
                                          </p:stCondLst>
                                        </p:cTn>
                                        <p:tgtEl>
                                          <p:spTgt spid="13"/>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4" presetClass="exit" presetSubtype="10" fill="hold" grpId="0" nodeType="clickEffect">
                                  <p:stCondLst>
                                    <p:cond delay="0"/>
                                  </p:stCondLst>
                                  <p:childTnLst>
                                    <p:animEffect transition="out" filter="randombar(horizontal)">
                                      <p:cBhvr>
                                        <p:cTn id="31" dur="500"/>
                                        <p:tgtEl>
                                          <p:spTgt spid="14"/>
                                        </p:tgtEl>
                                      </p:cBhvr>
                                    </p:animEffect>
                                    <p:set>
                                      <p:cBhvr>
                                        <p:cTn id="32" dur="1" fill="hold">
                                          <p:stCondLst>
                                            <p:cond delay="499"/>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P spid="9" grpId="0" animBg="1"/>
      <p:bldP spid="11" grpId="0" animBg="1"/>
      <p:bldP spid="13" grpId="0" animBg="1"/>
      <p:bldP spid="14"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B59622C-1B52-9023-6D29-1DEB88F2D4FC}"/>
              </a:ext>
            </a:extLst>
          </p:cNvPr>
          <p:cNvSpPr>
            <a:spLocks noGrp="1"/>
          </p:cNvSpPr>
          <p:nvPr>
            <p:ph type="title"/>
          </p:nvPr>
        </p:nvSpPr>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fr-FR" sz="4267" dirty="0"/>
              <a:t>Learning </a:t>
            </a:r>
            <a:r>
              <a:rPr lang="fr-FR" sz="4267" dirty="0" err="1"/>
              <a:t>review</a:t>
            </a:r>
            <a:endParaRPr lang="fr-FR" sz="4267" dirty="0"/>
          </a:p>
        </p:txBody>
      </p:sp>
      <p:sp>
        <p:nvSpPr>
          <p:cNvPr id="3" name="Espace réservé du contenu 2">
            <a:extLst>
              <a:ext uri="{FF2B5EF4-FFF2-40B4-BE49-F238E27FC236}">
                <a16:creationId xmlns:a16="http://schemas.microsoft.com/office/drawing/2014/main" id="{ACE894D6-E8A8-4992-A9B5-FBDE7CD3FC75}"/>
              </a:ext>
            </a:extLst>
          </p:cNvPr>
          <p:cNvSpPr>
            <a:spLocks noGrp="1"/>
          </p:cNvSpPr>
          <p:nvPr>
            <p:ph idx="1"/>
          </p:nvPr>
        </p:nvSpPr>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JP" sz="2800" dirty="0">
                <a:solidFill>
                  <a:schemeClr val="tx1"/>
                </a:solidFill>
              </a:rPr>
              <a:t>Today, I have learned that …</a:t>
            </a:r>
            <a:endParaRPr lang="fr-FR" sz="2800" dirty="0">
              <a:solidFill>
                <a:schemeClr val="tx1"/>
              </a:solidFill>
            </a:endParaRPr>
          </a:p>
          <a:p>
            <a:endParaRPr lang="fr-FR" sz="2800" dirty="0"/>
          </a:p>
          <a:p>
            <a:endParaRPr lang="fr-FR" sz="2800" dirty="0">
              <a:solidFill>
                <a:schemeClr val="tx1"/>
              </a:solidFill>
            </a:endParaRPr>
          </a:p>
          <a:p>
            <a:endParaRPr lang="fr-FR" sz="2800" dirty="0"/>
          </a:p>
          <a:p>
            <a:r>
              <a:rPr lang="x-none" sz="2800" dirty="0">
                <a:solidFill>
                  <a:schemeClr val="tx1"/>
                </a:solidFill>
              </a:rPr>
              <a:t>Based on what we studied today, I want to know …</a:t>
            </a:r>
          </a:p>
          <a:p>
            <a:pPr marL="0" indent="0">
              <a:buNone/>
            </a:pPr>
            <a:endParaRPr lang="en-JP" sz="2800" dirty="0">
              <a:solidFill>
                <a:schemeClr val="tx1"/>
              </a:solidFill>
            </a:endParaRPr>
          </a:p>
          <a:p>
            <a:endParaRPr lang="fr-FR" dirty="0"/>
          </a:p>
        </p:txBody>
      </p:sp>
      <p:sp>
        <p:nvSpPr>
          <p:cNvPr id="4" name="Espace réservé du numéro de diapositive 3">
            <a:extLst>
              <a:ext uri="{FF2B5EF4-FFF2-40B4-BE49-F238E27FC236}">
                <a16:creationId xmlns:a16="http://schemas.microsoft.com/office/drawing/2014/main" id="{444F9DBE-9015-EF84-564E-68D2543EF84E}"/>
              </a:ext>
            </a:extLst>
          </p:cNvPr>
          <p:cNvSpPr>
            <a:spLocks noGrp="1"/>
          </p:cNvSpPr>
          <p:nvPr>
            <p:ph type="sldNum" sz="quarter" idx="12"/>
          </p:nvPr>
        </p:nvSpPr>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fld id="{8A0576F8-4F0C-FD4F-B2E1-A427388F89CF}" type="slidenum">
              <a:rPr lang="en-US" smtClean="0"/>
              <a:t>42</a:t>
            </a:fld>
            <a:endParaRPr lang="en-US"/>
          </a:p>
        </p:txBody>
      </p:sp>
      <p:pic>
        <p:nvPicPr>
          <p:cNvPr id="5" name="Picture 2" descr="Cat Kitty Sticker by 궁디팡팡 캣페스타">
            <a:extLst>
              <a:ext uri="{FF2B5EF4-FFF2-40B4-BE49-F238E27FC236}">
                <a16:creationId xmlns:a16="http://schemas.microsoft.com/office/drawing/2014/main" id="{7CD8BF29-4FAF-08E4-929C-31585D662C2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287000" y="4953000"/>
            <a:ext cx="1905000" cy="1905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Diagramme 15">
            <a:extLst>
              <a:ext uri="{FF2B5EF4-FFF2-40B4-BE49-F238E27FC236}">
                <a16:creationId xmlns:a16="http://schemas.microsoft.com/office/drawing/2014/main" id="{FA7ED451-D0AB-938C-099D-5199A0030F67}"/>
              </a:ext>
            </a:extLst>
          </p:cNvPr>
          <p:cNvGraphicFramePr/>
          <p:nvPr>
            <p:extLst>
              <p:ext uri="{D42A27DB-BD31-4B8C-83A1-F6EECF244321}">
                <p14:modId xmlns:p14="http://schemas.microsoft.com/office/powerpoint/2010/main" val="1075516841"/>
              </p:ext>
            </p:extLst>
          </p:nvPr>
        </p:nvGraphicFramePr>
        <p:xfrm>
          <a:off x="-1" y="9098"/>
          <a:ext cx="12192001" cy="3651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9008779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8ADDD-7BA7-4185-B18A-9A50BFC56E49}"/>
              </a:ext>
            </a:extLst>
          </p:cNvPr>
          <p:cNvSpPr>
            <a:spLocks noGrp="1"/>
          </p:cNvSpPr>
          <p:nvPr>
            <p:ph type="title"/>
          </p:nvPr>
        </p:nvSpPr>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US" sz="3200" dirty="0"/>
              <a:t>À la fin de la </a:t>
            </a:r>
            <a:r>
              <a:rPr lang="fr-FR" sz="3200" dirty="0"/>
              <a:t>leçon</a:t>
            </a:r>
            <a:r>
              <a:rPr lang="en-US" sz="3200" dirty="0"/>
              <a:t>…</a:t>
            </a:r>
          </a:p>
        </p:txBody>
      </p:sp>
      <p:sp>
        <p:nvSpPr>
          <p:cNvPr id="3" name="Content Placeholder 2">
            <a:extLst>
              <a:ext uri="{FF2B5EF4-FFF2-40B4-BE49-F238E27FC236}">
                <a16:creationId xmlns:a16="http://schemas.microsoft.com/office/drawing/2014/main" id="{F97CE76F-8F62-4388-9B99-22EBA2DC4E66}"/>
              </a:ext>
            </a:extLst>
          </p:cNvPr>
          <p:cNvSpPr>
            <a:spLocks noGrp="1"/>
          </p:cNvSpPr>
          <p:nvPr>
            <p:ph idx="1"/>
          </p:nvPr>
        </p:nvSpPr>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0" indent="0">
              <a:buNone/>
            </a:pPr>
            <a:br>
              <a:rPr lang="en-US" dirty="0"/>
            </a:br>
            <a:endParaRPr lang="en-US" dirty="0"/>
          </a:p>
        </p:txBody>
      </p:sp>
      <p:sp>
        <p:nvSpPr>
          <p:cNvPr id="4" name="Organigramme : Alternative 3">
            <a:extLst>
              <a:ext uri="{FF2B5EF4-FFF2-40B4-BE49-F238E27FC236}">
                <a16:creationId xmlns:a16="http://schemas.microsoft.com/office/drawing/2014/main" id="{4EE4A591-949D-7DD8-D6D2-65779FC001FF}"/>
              </a:ext>
            </a:extLst>
          </p:cNvPr>
          <p:cNvSpPr/>
          <p:nvPr/>
        </p:nvSpPr>
        <p:spPr>
          <a:xfrm>
            <a:off x="609601" y="1690024"/>
            <a:ext cx="10972800" cy="1415083"/>
          </a:xfrm>
          <a:prstGeom prst="flowChartAlternateProcess">
            <a:avLst/>
          </a:prstGeom>
          <a:gradFill>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380990" indent="-380990" algn="ctr">
              <a:buFont typeface="Arial" panose="020B0604020202020204" pitchFamily="34" charset="0"/>
              <a:buChar char="•"/>
            </a:pPr>
            <a:r>
              <a:rPr lang="fr-FR" sz="3200" dirty="0">
                <a:solidFill>
                  <a:schemeClr val="tx2"/>
                </a:solidFill>
              </a:rPr>
              <a:t>Présenter une recette de cuisine</a:t>
            </a:r>
          </a:p>
        </p:txBody>
      </p:sp>
      <p:graphicFrame>
        <p:nvGraphicFramePr>
          <p:cNvPr id="8" name="Espace réservé du contenu 2" descr="Liste trapézoïdale avec 4 groupes organisés de gauche à droite avec descriptions des tâches sous chaque groupe">
            <a:extLst>
              <a:ext uri="{FF2B5EF4-FFF2-40B4-BE49-F238E27FC236}">
                <a16:creationId xmlns:a16="http://schemas.microsoft.com/office/drawing/2014/main" id="{B539FF98-DADE-0F01-20BF-AA78D72023B7}"/>
              </a:ext>
            </a:extLst>
          </p:cNvPr>
          <p:cNvGraphicFramePr>
            <a:graphicFrameLocks/>
          </p:cNvGraphicFramePr>
          <p:nvPr>
            <p:extLst>
              <p:ext uri="{D42A27DB-BD31-4B8C-83A1-F6EECF244321}">
                <p14:modId xmlns:p14="http://schemas.microsoft.com/office/powerpoint/2010/main" val="2434279254"/>
              </p:ext>
            </p:extLst>
          </p:nvPr>
        </p:nvGraphicFramePr>
        <p:xfrm>
          <a:off x="632372" y="3257438"/>
          <a:ext cx="10944000" cy="30544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Image 8">
            <a:extLst>
              <a:ext uri="{FF2B5EF4-FFF2-40B4-BE49-F238E27FC236}">
                <a16:creationId xmlns:a16="http://schemas.microsoft.com/office/drawing/2014/main" id="{39E876BB-DC9B-9AE5-D659-F69CA47E9561}"/>
              </a:ext>
            </a:extLst>
          </p:cNvPr>
          <p:cNvPicPr>
            <a:picLocks noChangeAspect="1"/>
          </p:cNvPicPr>
          <p:nvPr/>
        </p:nvPicPr>
        <p:blipFill>
          <a:blip r:embed="rId8"/>
          <a:stretch>
            <a:fillRect/>
          </a:stretch>
        </p:blipFill>
        <p:spPr>
          <a:xfrm>
            <a:off x="947236" y="1735076"/>
            <a:ext cx="1723285" cy="1324979"/>
          </a:xfrm>
          <a:prstGeom prst="rect">
            <a:avLst/>
          </a:prstGeom>
        </p:spPr>
      </p:pic>
      <p:pic>
        <p:nvPicPr>
          <p:cNvPr id="10" name="Image 9" descr="Une image contenant texte, chat, orange, mammifère&#10;&#10;Description générée automatiquement">
            <a:extLst>
              <a:ext uri="{FF2B5EF4-FFF2-40B4-BE49-F238E27FC236}">
                <a16:creationId xmlns:a16="http://schemas.microsoft.com/office/drawing/2014/main" id="{F733B9EB-5460-2E42-441E-0BE7F2E41DB6}"/>
              </a:ext>
            </a:extLst>
          </p:cNvPr>
          <p:cNvPicPr>
            <a:picLocks noChangeAspect="1"/>
          </p:cNvPicPr>
          <p:nvPr/>
        </p:nvPicPr>
        <p:blipFill>
          <a:blip r:embed="rId9" cstate="print">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9466766" y="1756342"/>
            <a:ext cx="1714500" cy="1282447"/>
          </a:xfrm>
          <a:prstGeom prst="rect">
            <a:avLst/>
          </a:prstGeom>
        </p:spPr>
      </p:pic>
      <p:sp>
        <p:nvSpPr>
          <p:cNvPr id="6" name="Espace réservé du numéro de diapositive 5">
            <a:extLst>
              <a:ext uri="{FF2B5EF4-FFF2-40B4-BE49-F238E27FC236}">
                <a16:creationId xmlns:a16="http://schemas.microsoft.com/office/drawing/2014/main" id="{CE2F6C59-C41F-F5AC-68F6-6F59EC56237E}"/>
              </a:ext>
            </a:extLst>
          </p:cNvPr>
          <p:cNvSpPr>
            <a:spLocks noGrp="1"/>
          </p:cNvSpPr>
          <p:nvPr>
            <p:ph type="sldNum" sz="quarter" idx="12"/>
          </p:nvPr>
        </p:nvSpPr>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fld id="{8A0576F8-4F0C-FD4F-B2E1-A427388F89CF}" type="slidenum">
              <a:rPr lang="en-US" smtClean="0"/>
              <a:t>43</a:t>
            </a:fld>
            <a:endParaRPr lang="en-US"/>
          </a:p>
        </p:txBody>
      </p:sp>
      <p:sp>
        <p:nvSpPr>
          <p:cNvPr id="7" name="Rectangle 6">
            <a:extLst>
              <a:ext uri="{FF2B5EF4-FFF2-40B4-BE49-F238E27FC236}">
                <a16:creationId xmlns:a16="http://schemas.microsoft.com/office/drawing/2014/main" id="{7476CFC3-AAA2-A6DD-FF68-2C4FDEF246A7}"/>
              </a:ext>
            </a:extLst>
          </p:cNvPr>
          <p:cNvSpPr/>
          <p:nvPr/>
        </p:nvSpPr>
        <p:spPr>
          <a:xfrm>
            <a:off x="4625937" y="4919624"/>
            <a:ext cx="3096814" cy="317800"/>
          </a:xfrm>
          <a:prstGeom prst="rect">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1" name="ZoneTexte 6">
            <a:extLst>
              <a:ext uri="{FF2B5EF4-FFF2-40B4-BE49-F238E27FC236}">
                <a16:creationId xmlns:a16="http://schemas.microsoft.com/office/drawing/2014/main" id="{B43087C0-4374-2EAB-9037-230A7E2031DB}"/>
              </a:ext>
            </a:extLst>
          </p:cNvPr>
          <p:cNvSpPr txBox="1"/>
          <p:nvPr/>
        </p:nvSpPr>
        <p:spPr>
          <a:xfrm>
            <a:off x="120869" y="6260821"/>
            <a:ext cx="4123471" cy="400110"/>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fr-FR" sz="2000" dirty="0" err="1"/>
              <a:t>What</a:t>
            </a:r>
            <a:r>
              <a:rPr lang="fr-FR" sz="2000" dirty="0"/>
              <a:t> LO are </a:t>
            </a:r>
            <a:r>
              <a:rPr lang="fr-FR" sz="2000" dirty="0" err="1"/>
              <a:t>we</a:t>
            </a:r>
            <a:r>
              <a:rPr lang="fr-FR" sz="2000" dirty="0"/>
              <a:t> </a:t>
            </a:r>
            <a:r>
              <a:rPr lang="fr-FR" sz="2000" dirty="0" err="1"/>
              <a:t>going</a:t>
            </a:r>
            <a:r>
              <a:rPr lang="fr-FR" sz="2000" dirty="0"/>
              <a:t> to </a:t>
            </a:r>
            <a:r>
              <a:rPr lang="fr-FR" sz="2000" dirty="0" err="1"/>
              <a:t>study</a:t>
            </a:r>
            <a:r>
              <a:rPr lang="fr-FR" sz="2000" dirty="0"/>
              <a:t> ?</a:t>
            </a:r>
          </a:p>
        </p:txBody>
      </p:sp>
    </p:spTree>
    <p:extLst>
      <p:ext uri="{BB962C8B-B14F-4D97-AF65-F5344CB8AC3E}">
        <p14:creationId xmlns:p14="http://schemas.microsoft.com/office/powerpoint/2010/main" val="3091261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anim calcmode="lin" valueType="num">
                                      <p:cBhvr>
                                        <p:cTn id="12" dur="1000" fill="hold"/>
                                        <p:tgtEl>
                                          <p:spTgt spid="4"/>
                                        </p:tgtEl>
                                        <p:attrNameLst>
                                          <p:attrName>ppt_x</p:attrName>
                                        </p:attrNameLst>
                                      </p:cBhvr>
                                      <p:tavLst>
                                        <p:tav tm="0">
                                          <p:val>
                                            <p:strVal val="#ppt_x"/>
                                          </p:val>
                                        </p:tav>
                                        <p:tav tm="100000">
                                          <p:val>
                                            <p:strVal val="#ppt_x"/>
                                          </p:val>
                                        </p:tav>
                                      </p:tavLst>
                                    </p:anim>
                                    <p:anim calcmode="lin" valueType="num">
                                      <p:cBhvr>
                                        <p:cTn id="1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additive="base">
                                        <p:cTn id="18" dur="1000" fill="hold"/>
                                        <p:tgtEl>
                                          <p:spTgt spid="8"/>
                                        </p:tgtEl>
                                        <p:attrNameLst>
                                          <p:attrName>ppt_x</p:attrName>
                                        </p:attrNameLst>
                                      </p:cBhvr>
                                      <p:tavLst>
                                        <p:tav tm="0">
                                          <p:val>
                                            <p:strVal val="#ppt_x"/>
                                          </p:val>
                                        </p:tav>
                                        <p:tav tm="100000">
                                          <p:val>
                                            <p:strVal val="#ppt_x"/>
                                          </p:val>
                                        </p:tav>
                                      </p:tavLst>
                                    </p:anim>
                                    <p:anim calcmode="lin" valueType="num">
                                      <p:cBhvr additive="base">
                                        <p:cTn id="19"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randombar(horizontal)">
                                      <p:cBhvr>
                                        <p:cTn id="2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Graphic spid="8" grpId="0">
        <p:bldAsOne/>
      </p:bldGraphic>
      <p:bldP spid="7"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0340EC4-31EF-EC00-CC41-561908F37EE7}"/>
              </a:ext>
            </a:extLst>
          </p:cNvPr>
          <p:cNvSpPr>
            <a:spLocks noGrp="1"/>
          </p:cNvSpPr>
          <p:nvPr>
            <p:ph type="title"/>
          </p:nvPr>
        </p:nvSpPr>
        <p:spPr>
          <a:xfrm>
            <a:off x="838200" y="390211"/>
            <a:ext cx="10515600" cy="685791"/>
          </a:xfrm>
          <a:ln>
            <a:noFill/>
          </a:ln>
        </p:spPr>
        <p:style>
          <a:lnRef idx="2">
            <a:schemeClr val="dk1"/>
          </a:lnRef>
          <a:fillRef idx="1">
            <a:schemeClr val="lt1"/>
          </a:fillRef>
          <a:effectRef idx="0">
            <a:schemeClr val="dk1"/>
          </a:effectRef>
          <a:fontRef idx="minor">
            <a:schemeClr val="dk1"/>
          </a:fontRef>
        </p:style>
        <p:txBody>
          <a:bodyPr vert="horz" lIns="91440" tIns="45720" rIns="91440" bIns="45720" rtlCol="0" anchor="ctr">
            <a:noAutofit/>
          </a:bodyPr>
          <a:lstStyle/>
          <a:p>
            <a:r>
              <a:rPr lang="en-US" sz="4000" b="1" dirty="0">
                <a:solidFill>
                  <a:schemeClr val="tx1"/>
                </a:solidFill>
              </a:rPr>
              <a:t>V. </a:t>
            </a:r>
            <a:r>
              <a:rPr lang="en-US" sz="4000" b="1" dirty="0" err="1">
                <a:solidFill>
                  <a:schemeClr val="tx1"/>
                </a:solidFill>
              </a:rPr>
              <a:t>Grammaire</a:t>
            </a:r>
            <a:r>
              <a:rPr lang="en-US" sz="4000" b="1" dirty="0">
                <a:solidFill>
                  <a:schemeClr val="tx1"/>
                </a:solidFill>
              </a:rPr>
              <a:t> :</a:t>
            </a:r>
            <a:r>
              <a:rPr lang="en-US" sz="4000" dirty="0">
                <a:solidFill>
                  <a:schemeClr val="tx1"/>
                </a:solidFill>
              </a:rPr>
              <a:t> </a:t>
            </a:r>
            <a:r>
              <a:rPr lang="en-US" sz="4000" dirty="0" err="1">
                <a:solidFill>
                  <a:schemeClr val="tx1"/>
                </a:solidFill>
              </a:rPr>
              <a:t>Indiquer</a:t>
            </a:r>
            <a:r>
              <a:rPr lang="en-US" sz="4000" dirty="0">
                <a:solidFill>
                  <a:schemeClr val="tx1"/>
                </a:solidFill>
              </a:rPr>
              <a:t> </a:t>
            </a:r>
            <a:r>
              <a:rPr lang="en-US" sz="4000" dirty="0" err="1">
                <a:solidFill>
                  <a:schemeClr val="tx1"/>
                </a:solidFill>
              </a:rPr>
              <a:t>une</a:t>
            </a:r>
            <a:r>
              <a:rPr lang="en-US" sz="4000" dirty="0">
                <a:solidFill>
                  <a:schemeClr val="tx1"/>
                </a:solidFill>
              </a:rPr>
              <a:t> </a:t>
            </a:r>
            <a:r>
              <a:rPr lang="en-US" sz="4000" dirty="0" err="1">
                <a:solidFill>
                  <a:schemeClr val="tx1"/>
                </a:solidFill>
              </a:rPr>
              <a:t>quantité</a:t>
            </a:r>
            <a:r>
              <a:rPr lang="en-US" sz="4000" dirty="0">
                <a:solidFill>
                  <a:schemeClr val="tx1"/>
                </a:solidFill>
              </a:rPr>
              <a:t> </a:t>
            </a:r>
            <a:r>
              <a:rPr lang="en-US" sz="4000" dirty="0" err="1">
                <a:solidFill>
                  <a:srgbClr val="FF0000"/>
                </a:solidFill>
              </a:rPr>
              <a:t>indéfinie</a:t>
            </a:r>
            <a:endParaRPr lang="en-US" sz="3600" kern="1200" dirty="0">
              <a:solidFill>
                <a:srgbClr val="FF0000"/>
              </a:solidFill>
              <a:latin typeface="+mj-lt"/>
              <a:ea typeface="+mj-ea"/>
              <a:cs typeface="+mj-cs"/>
            </a:endParaRPr>
          </a:p>
        </p:txBody>
      </p:sp>
      <p:pic>
        <p:nvPicPr>
          <p:cNvPr id="4" name="04_BUCHE_VO">
            <a:hlinkClick r:id="" action="ppaction://media"/>
            <a:extLst>
              <a:ext uri="{FF2B5EF4-FFF2-40B4-BE49-F238E27FC236}">
                <a16:creationId xmlns:a16="http://schemas.microsoft.com/office/drawing/2014/main" id="{A51A9061-5661-F858-744D-E82238B2A3A9}"/>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69368" y="2509221"/>
            <a:ext cx="6893879" cy="3878498"/>
          </a:xfrm>
          <a:prstGeom prst="rect">
            <a:avLst/>
          </a:prstGeom>
        </p:spPr>
      </p:pic>
      <p:graphicFrame>
        <p:nvGraphicFramePr>
          <p:cNvPr id="3" name="Tableau 4">
            <a:extLst>
              <a:ext uri="{FF2B5EF4-FFF2-40B4-BE49-F238E27FC236}">
                <a16:creationId xmlns:a16="http://schemas.microsoft.com/office/drawing/2014/main" id="{32DEEA04-802F-30F6-E8E3-CDD4D3DB62B4}"/>
              </a:ext>
            </a:extLst>
          </p:cNvPr>
          <p:cNvGraphicFramePr>
            <a:graphicFrameLocks/>
          </p:cNvGraphicFramePr>
          <p:nvPr>
            <p:extLst>
              <p:ext uri="{D42A27DB-BD31-4B8C-83A1-F6EECF244321}">
                <p14:modId xmlns:p14="http://schemas.microsoft.com/office/powerpoint/2010/main" val="3182618964"/>
              </p:ext>
            </p:extLst>
          </p:nvPr>
        </p:nvGraphicFramePr>
        <p:xfrm>
          <a:off x="7171508" y="2464946"/>
          <a:ext cx="4757528" cy="3930248"/>
        </p:xfrm>
        <a:graphic>
          <a:graphicData uri="http://schemas.openxmlformats.org/drawingml/2006/table">
            <a:tbl>
              <a:tblPr firstRow="1" bandRow="1">
                <a:tableStyleId>{5C22544A-7EE6-4342-B048-85BDC9FD1C3A}</a:tableStyleId>
              </a:tblPr>
              <a:tblGrid>
                <a:gridCol w="2378764">
                  <a:extLst>
                    <a:ext uri="{9D8B030D-6E8A-4147-A177-3AD203B41FA5}">
                      <a16:colId xmlns:a16="http://schemas.microsoft.com/office/drawing/2014/main" val="3620360504"/>
                    </a:ext>
                  </a:extLst>
                </a:gridCol>
                <a:gridCol w="2378764">
                  <a:extLst>
                    <a:ext uri="{9D8B030D-6E8A-4147-A177-3AD203B41FA5}">
                      <a16:colId xmlns:a16="http://schemas.microsoft.com/office/drawing/2014/main" val="3158221784"/>
                    </a:ext>
                  </a:extLst>
                </a:gridCol>
              </a:tblGrid>
              <a:tr h="561464">
                <a:tc>
                  <a:txBody>
                    <a:bodyPr/>
                    <a:lstStyle/>
                    <a:p>
                      <a:r>
                        <a:rPr lang="fr-FR" sz="2000" dirty="0"/>
                        <a:t>Les quantités</a:t>
                      </a:r>
                    </a:p>
                  </a:txBody>
                  <a:tcPr/>
                </a:tc>
                <a:tc>
                  <a:txBody>
                    <a:bodyPr/>
                    <a:lstStyle/>
                    <a:p>
                      <a:r>
                        <a:rPr lang="fr-FR" sz="2000" dirty="0"/>
                        <a:t>Les ingrédients</a:t>
                      </a:r>
                    </a:p>
                  </a:txBody>
                  <a:tcPr/>
                </a:tc>
                <a:extLst>
                  <a:ext uri="{0D108BD9-81ED-4DB2-BD59-A6C34878D82A}">
                    <a16:rowId xmlns:a16="http://schemas.microsoft.com/office/drawing/2014/main" val="3556752360"/>
                  </a:ext>
                </a:extLst>
              </a:tr>
              <a:tr h="561464">
                <a:tc>
                  <a:txBody>
                    <a:bodyPr/>
                    <a:lstStyle/>
                    <a:p>
                      <a:r>
                        <a:rPr lang="fr-FR" sz="2000" strike="sngStrike" dirty="0"/>
                        <a:t>5</a:t>
                      </a:r>
                    </a:p>
                  </a:txBody>
                  <a:tcPr/>
                </a:tc>
                <a:tc>
                  <a:txBody>
                    <a:bodyPr/>
                    <a:lstStyle/>
                    <a:p>
                      <a:r>
                        <a:rPr lang="fr-FR" sz="2000" strike="sngStrike" dirty="0"/>
                        <a:t>œufs</a:t>
                      </a:r>
                    </a:p>
                  </a:txBody>
                  <a:tcPr/>
                </a:tc>
                <a:extLst>
                  <a:ext uri="{0D108BD9-81ED-4DB2-BD59-A6C34878D82A}">
                    <a16:rowId xmlns:a16="http://schemas.microsoft.com/office/drawing/2014/main" val="2650425626"/>
                  </a:ext>
                </a:extLst>
              </a:tr>
              <a:tr h="561464">
                <a:tc>
                  <a:txBody>
                    <a:bodyPr/>
                    <a:lstStyle/>
                    <a:p>
                      <a:r>
                        <a:rPr lang="fr-FR" sz="2000" strike="sngStrike" dirty="0"/>
                        <a:t>125 g de</a:t>
                      </a:r>
                    </a:p>
                  </a:txBody>
                  <a:tcPr/>
                </a:tc>
                <a:tc>
                  <a:txBody>
                    <a:bodyPr/>
                    <a:lstStyle/>
                    <a:p>
                      <a:r>
                        <a:rPr lang="fr-FR" sz="2000" strike="sngStrike" dirty="0"/>
                        <a:t>sucre</a:t>
                      </a:r>
                    </a:p>
                  </a:txBody>
                  <a:tcPr/>
                </a:tc>
                <a:extLst>
                  <a:ext uri="{0D108BD9-81ED-4DB2-BD59-A6C34878D82A}">
                    <a16:rowId xmlns:a16="http://schemas.microsoft.com/office/drawing/2014/main" val="4230928320"/>
                  </a:ext>
                </a:extLst>
              </a:tr>
              <a:tr h="561464">
                <a:tc>
                  <a:txBody>
                    <a:bodyPr/>
                    <a:lstStyle/>
                    <a:p>
                      <a:r>
                        <a:rPr lang="fr-FR" sz="2000" strike="sngStrike" dirty="0"/>
                        <a:t>125 ml de </a:t>
                      </a:r>
                    </a:p>
                  </a:txBody>
                  <a:tcPr/>
                </a:tc>
                <a:tc>
                  <a:txBody>
                    <a:bodyPr/>
                    <a:lstStyle/>
                    <a:p>
                      <a:r>
                        <a:rPr lang="fr-FR" sz="2000" strike="sngStrike" dirty="0"/>
                        <a:t>lait d’amande</a:t>
                      </a:r>
                    </a:p>
                  </a:txBody>
                  <a:tcPr/>
                </a:tc>
                <a:extLst>
                  <a:ext uri="{0D108BD9-81ED-4DB2-BD59-A6C34878D82A}">
                    <a16:rowId xmlns:a16="http://schemas.microsoft.com/office/drawing/2014/main" val="2658297770"/>
                  </a:ext>
                </a:extLst>
              </a:tr>
              <a:tr h="561464">
                <a:tc>
                  <a:txBody>
                    <a:bodyPr/>
                    <a:lstStyle/>
                    <a:p>
                      <a:r>
                        <a:rPr lang="fr-FR" sz="2000" strike="sngStrike" dirty="0"/>
                        <a:t>50 g d’</a:t>
                      </a:r>
                    </a:p>
                  </a:txBody>
                  <a:tcPr/>
                </a:tc>
                <a:tc>
                  <a:txBody>
                    <a:bodyPr/>
                    <a:lstStyle/>
                    <a:p>
                      <a:r>
                        <a:rPr lang="fr-FR" sz="2000" strike="sngStrike" dirty="0"/>
                        <a:t>amandes en poudre</a:t>
                      </a:r>
                    </a:p>
                  </a:txBody>
                  <a:tcPr/>
                </a:tc>
                <a:extLst>
                  <a:ext uri="{0D108BD9-81ED-4DB2-BD59-A6C34878D82A}">
                    <a16:rowId xmlns:a16="http://schemas.microsoft.com/office/drawing/2014/main" val="469557154"/>
                  </a:ext>
                </a:extLst>
              </a:tr>
              <a:tr h="561464">
                <a:tc>
                  <a:txBody>
                    <a:bodyPr/>
                    <a:lstStyle/>
                    <a:p>
                      <a:r>
                        <a:rPr lang="fr-FR" sz="2000" strike="sngStrike" dirty="0"/>
                        <a:t>170 g de</a:t>
                      </a:r>
                    </a:p>
                  </a:txBody>
                  <a:tcPr/>
                </a:tc>
                <a:tc>
                  <a:txBody>
                    <a:bodyPr/>
                    <a:lstStyle/>
                    <a:p>
                      <a:r>
                        <a:rPr lang="fr-FR" sz="2000" strike="sngStrike" dirty="0"/>
                        <a:t>chocolat au lait</a:t>
                      </a:r>
                    </a:p>
                  </a:txBody>
                  <a:tcPr/>
                </a:tc>
                <a:extLst>
                  <a:ext uri="{0D108BD9-81ED-4DB2-BD59-A6C34878D82A}">
                    <a16:rowId xmlns:a16="http://schemas.microsoft.com/office/drawing/2014/main" val="1974492043"/>
                  </a:ext>
                </a:extLst>
              </a:tr>
              <a:tr h="561464">
                <a:tc>
                  <a:txBody>
                    <a:bodyPr/>
                    <a:lstStyle/>
                    <a:p>
                      <a:r>
                        <a:rPr lang="fr-FR" sz="2000" dirty="0"/>
                        <a:t> Du</a:t>
                      </a:r>
                    </a:p>
                  </a:txBody>
                  <a:tcPr/>
                </a:tc>
                <a:tc>
                  <a:txBody>
                    <a:bodyPr/>
                    <a:lstStyle/>
                    <a:p>
                      <a:r>
                        <a:rPr lang="fr-FR" sz="2000" dirty="0"/>
                        <a:t>sucre glace</a:t>
                      </a:r>
                    </a:p>
                  </a:txBody>
                  <a:tcPr/>
                </a:tc>
                <a:extLst>
                  <a:ext uri="{0D108BD9-81ED-4DB2-BD59-A6C34878D82A}">
                    <a16:rowId xmlns:a16="http://schemas.microsoft.com/office/drawing/2014/main" val="2618218573"/>
                  </a:ext>
                </a:extLst>
              </a:tr>
            </a:tbl>
          </a:graphicData>
        </a:graphic>
      </p:graphicFrame>
      <p:sp>
        <p:nvSpPr>
          <p:cNvPr id="19" name="ZoneTexte 18">
            <a:extLst>
              <a:ext uri="{FF2B5EF4-FFF2-40B4-BE49-F238E27FC236}">
                <a16:creationId xmlns:a16="http://schemas.microsoft.com/office/drawing/2014/main" id="{58A3A187-C1FA-39C2-D348-1EC376C00C54}"/>
              </a:ext>
            </a:extLst>
          </p:cNvPr>
          <p:cNvSpPr txBox="1"/>
          <p:nvPr/>
        </p:nvSpPr>
        <p:spPr>
          <a:xfrm>
            <a:off x="690530" y="1613603"/>
            <a:ext cx="10458844" cy="523220"/>
          </a:xfrm>
          <a:prstGeom prst="rect">
            <a:avLst/>
          </a:prstGeom>
          <a:noFill/>
        </p:spPr>
        <p:txBody>
          <a:bodyPr wrap="square">
            <a:spAutoFit/>
          </a:bodyPr>
          <a:lstStyle/>
          <a:p>
            <a:r>
              <a:rPr lang="en-US" sz="2800" kern="1200" dirty="0">
                <a:solidFill>
                  <a:schemeClr val="tx1"/>
                </a:solidFill>
                <a:latin typeface="+mj-lt"/>
                <a:ea typeface="+mj-ea"/>
                <a:cs typeface="+mj-cs"/>
              </a:rPr>
              <a:t>(Nous </a:t>
            </a:r>
            <a:r>
              <a:rPr lang="en-US" sz="2800" kern="1200" dirty="0" err="1">
                <a:solidFill>
                  <a:schemeClr val="tx1"/>
                </a:solidFill>
                <a:latin typeface="+mj-lt"/>
                <a:ea typeface="+mj-ea"/>
                <a:cs typeface="+mj-cs"/>
              </a:rPr>
              <a:t>avons</a:t>
            </a:r>
            <a:r>
              <a:rPr lang="en-US" sz="2800" kern="1200" dirty="0">
                <a:solidFill>
                  <a:schemeClr val="tx1"/>
                </a:solidFill>
                <a:latin typeface="+mj-lt"/>
                <a:ea typeface="+mj-ea"/>
                <a:cs typeface="+mj-cs"/>
              </a:rPr>
              <a:t> déjà trouvé les </a:t>
            </a:r>
            <a:r>
              <a:rPr lang="en-US" sz="2800" kern="1200" dirty="0" err="1">
                <a:solidFill>
                  <a:schemeClr val="tx1"/>
                </a:solidFill>
                <a:latin typeface="+mj-lt"/>
                <a:ea typeface="+mj-ea"/>
                <a:cs typeface="+mj-cs"/>
              </a:rPr>
              <a:t>quantités</a:t>
            </a:r>
            <a:r>
              <a:rPr lang="en-US" sz="2800" kern="1200" dirty="0">
                <a:solidFill>
                  <a:schemeClr val="tx1"/>
                </a:solidFill>
                <a:latin typeface="+mj-lt"/>
                <a:ea typeface="+mj-ea"/>
                <a:cs typeface="+mj-cs"/>
              </a:rPr>
              <a:t> dans le point </a:t>
            </a:r>
            <a:r>
              <a:rPr lang="en-US" sz="2800" kern="1200" dirty="0" err="1">
                <a:solidFill>
                  <a:schemeClr val="tx1"/>
                </a:solidFill>
                <a:latin typeface="+mj-lt"/>
                <a:ea typeface="+mj-ea"/>
                <a:cs typeface="+mj-cs"/>
              </a:rPr>
              <a:t>précédent</a:t>
            </a:r>
            <a:r>
              <a:rPr lang="en-US" sz="2800" kern="1200" dirty="0">
                <a:solidFill>
                  <a:schemeClr val="tx1"/>
                </a:solidFill>
                <a:latin typeface="+mj-lt"/>
                <a:ea typeface="+mj-ea"/>
                <a:cs typeface="+mj-cs"/>
              </a:rPr>
              <a:t>.)</a:t>
            </a:r>
            <a:endParaRPr lang="fr-FR" sz="2800" dirty="0"/>
          </a:p>
        </p:txBody>
      </p:sp>
      <p:graphicFrame>
        <p:nvGraphicFramePr>
          <p:cNvPr id="6" name="Diagramme 15">
            <a:extLst>
              <a:ext uri="{FF2B5EF4-FFF2-40B4-BE49-F238E27FC236}">
                <a16:creationId xmlns:a16="http://schemas.microsoft.com/office/drawing/2014/main" id="{BEEA64CE-6743-B620-16D4-E9EE5F7A8A86}"/>
              </a:ext>
            </a:extLst>
          </p:cNvPr>
          <p:cNvGraphicFramePr/>
          <p:nvPr>
            <p:extLst>
              <p:ext uri="{D42A27DB-BD31-4B8C-83A1-F6EECF244321}">
                <p14:modId xmlns:p14="http://schemas.microsoft.com/office/powerpoint/2010/main" val="3310366694"/>
              </p:ext>
            </p:extLst>
          </p:nvPr>
        </p:nvGraphicFramePr>
        <p:xfrm>
          <a:off x="-1" y="9098"/>
          <a:ext cx="12192001" cy="36512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450327461"/>
      </p:ext>
    </p:extLst>
  </p:cSld>
  <p:clrMapOvr>
    <a:masterClrMapping/>
  </p:clrMapOvr>
  <p:timing>
    <p:tnLst>
      <p:par>
        <p:cTn id="1" dur="indefinite" restart="never" nodeType="tmRoot">
          <p:childTnLst>
            <p:video>
              <p:cMediaNode vol="80000">
                <p:cTn id="2" fill="hold" display="0">
                  <p:stCondLst>
                    <p:cond delay="indefinite"/>
                  </p:stCondLst>
                </p:cTn>
                <p:tgtEl>
                  <p:spTgt spid="4"/>
                </p:tgtEl>
              </p:cMediaNode>
            </p:vide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C4E84C-6A73-4B92-5CF5-73401B860514}"/>
              </a:ext>
            </a:extLst>
          </p:cNvPr>
          <p:cNvSpPr>
            <a:spLocks noGrp="1"/>
          </p:cNvSpPr>
          <p:nvPr>
            <p:ph type="title"/>
          </p:nvPr>
        </p:nvSpPr>
        <p:spPr/>
        <p:txBody>
          <a:bodyPr/>
          <a:lstStyle/>
          <a:p>
            <a:r>
              <a:rPr lang="fr-FR" dirty="0" err="1"/>
              <a:t>Kahoot</a:t>
            </a:r>
            <a:r>
              <a:rPr lang="fr-FR" dirty="0"/>
              <a:t> !</a:t>
            </a:r>
          </a:p>
        </p:txBody>
      </p:sp>
      <p:sp>
        <p:nvSpPr>
          <p:cNvPr id="3" name="Content Placeholder 2">
            <a:extLst>
              <a:ext uri="{FF2B5EF4-FFF2-40B4-BE49-F238E27FC236}">
                <a16:creationId xmlns:a16="http://schemas.microsoft.com/office/drawing/2014/main" id="{90CFFF74-699B-665C-EB83-71357577E5B8}"/>
              </a:ext>
            </a:extLst>
          </p:cNvPr>
          <p:cNvSpPr>
            <a:spLocks noGrp="1"/>
          </p:cNvSpPr>
          <p:nvPr>
            <p:ph sz="half" idx="1"/>
          </p:nvPr>
        </p:nvSpPr>
        <p:spPr/>
        <p:txBody>
          <a:bodyPr/>
          <a:lstStyle/>
          <a:p>
            <a:r>
              <a:rPr lang="fr-FR" dirty="0"/>
              <a:t>Try to </a:t>
            </a:r>
            <a:r>
              <a:rPr lang="fr-FR" dirty="0" err="1"/>
              <a:t>understand</a:t>
            </a:r>
            <a:r>
              <a:rPr lang="fr-FR" dirty="0"/>
              <a:t> how to express an </a:t>
            </a:r>
            <a:r>
              <a:rPr lang="fr-FR" dirty="0" err="1"/>
              <a:t>undefinite</a:t>
            </a:r>
            <a:r>
              <a:rPr lang="fr-FR" dirty="0"/>
              <a:t> </a:t>
            </a:r>
            <a:r>
              <a:rPr lang="fr-FR" dirty="0" err="1"/>
              <a:t>quantity</a:t>
            </a:r>
            <a:r>
              <a:rPr lang="fr-FR" dirty="0"/>
              <a:t> </a:t>
            </a:r>
            <a:r>
              <a:rPr lang="fr-FR" dirty="0" err="1"/>
              <a:t>with</a:t>
            </a:r>
            <a:r>
              <a:rPr lang="fr-FR" dirty="0"/>
              <a:t> </a:t>
            </a:r>
            <a:r>
              <a:rPr lang="fr-FR" dirty="0" err="1"/>
              <a:t>this</a:t>
            </a:r>
            <a:r>
              <a:rPr lang="fr-FR" dirty="0"/>
              <a:t> </a:t>
            </a:r>
            <a:r>
              <a:rPr lang="fr-FR" dirty="0" err="1"/>
              <a:t>game</a:t>
            </a:r>
            <a:r>
              <a:rPr lang="fr-FR" dirty="0"/>
              <a:t> </a:t>
            </a:r>
            <a:r>
              <a:rPr lang="fr-FR" dirty="0">
                <a:sym typeface="Wingdings" panose="05000000000000000000" pitchFamily="2" charset="2"/>
              </a:rPr>
              <a:t></a:t>
            </a:r>
            <a:endParaRPr lang="fr-FR" dirty="0"/>
          </a:p>
        </p:txBody>
      </p:sp>
      <p:sp>
        <p:nvSpPr>
          <p:cNvPr id="4" name="Content Placeholder 3">
            <a:extLst>
              <a:ext uri="{FF2B5EF4-FFF2-40B4-BE49-F238E27FC236}">
                <a16:creationId xmlns:a16="http://schemas.microsoft.com/office/drawing/2014/main" id="{0355D75F-5EF7-7B94-5E44-A13D061DA03F}"/>
              </a:ext>
            </a:extLst>
          </p:cNvPr>
          <p:cNvSpPr>
            <a:spLocks noGrp="1"/>
          </p:cNvSpPr>
          <p:nvPr>
            <p:ph sz="half" idx="2"/>
          </p:nvPr>
        </p:nvSpPr>
        <p:spPr/>
        <p:txBody>
          <a:bodyPr/>
          <a:lstStyle/>
          <a:p>
            <a:r>
              <a:rPr lang="fr-FR" dirty="0">
                <a:hlinkClick r:id="rId2"/>
              </a:rPr>
              <a:t>https://create.kahoot.it/details/2dc5845a-5fa6-4a4d-b7e9-8a6c930e406a</a:t>
            </a:r>
            <a:endParaRPr lang="fr-FR" dirty="0"/>
          </a:p>
          <a:p>
            <a:endParaRPr lang="fr-FR" dirty="0"/>
          </a:p>
        </p:txBody>
      </p:sp>
      <p:graphicFrame>
        <p:nvGraphicFramePr>
          <p:cNvPr id="5" name="Diagramme 15">
            <a:extLst>
              <a:ext uri="{FF2B5EF4-FFF2-40B4-BE49-F238E27FC236}">
                <a16:creationId xmlns:a16="http://schemas.microsoft.com/office/drawing/2014/main" id="{1E575AD7-8C76-B689-2597-3595319624D7}"/>
              </a:ext>
            </a:extLst>
          </p:cNvPr>
          <p:cNvGraphicFramePr/>
          <p:nvPr>
            <p:extLst>
              <p:ext uri="{D42A27DB-BD31-4B8C-83A1-F6EECF244321}">
                <p14:modId xmlns:p14="http://schemas.microsoft.com/office/powerpoint/2010/main" val="2259759517"/>
              </p:ext>
            </p:extLst>
          </p:nvPr>
        </p:nvGraphicFramePr>
        <p:xfrm>
          <a:off x="-1" y="9098"/>
          <a:ext cx="12192001" cy="3651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700377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Espace réservé du contenu 4">
            <a:extLst>
              <a:ext uri="{FF2B5EF4-FFF2-40B4-BE49-F238E27FC236}">
                <a16:creationId xmlns:a16="http://schemas.microsoft.com/office/drawing/2014/main" id="{EC18DF9F-BDD2-DDF9-BFCA-90895DF42E97}"/>
              </a:ext>
            </a:extLst>
          </p:cNvPr>
          <p:cNvGraphicFramePr>
            <a:graphicFrameLocks noGrp="1"/>
          </p:cNvGraphicFramePr>
          <p:nvPr>
            <p:ph idx="1"/>
            <p:extLst>
              <p:ext uri="{D42A27DB-BD31-4B8C-83A1-F6EECF244321}">
                <p14:modId xmlns:p14="http://schemas.microsoft.com/office/powerpoint/2010/main" val="103352811"/>
              </p:ext>
            </p:extLst>
          </p:nvPr>
        </p:nvGraphicFramePr>
        <p:xfrm>
          <a:off x="838199" y="2057401"/>
          <a:ext cx="10593302" cy="4116990"/>
        </p:xfrm>
        <a:graphic>
          <a:graphicData uri="http://schemas.openxmlformats.org/drawingml/2006/table">
            <a:tbl>
              <a:tblPr firstRow="1" firstCol="1" bandRow="1">
                <a:tableStyleId>{5940675A-B579-460E-94D1-54222C63F5DA}</a:tableStyleId>
              </a:tblPr>
              <a:tblGrid>
                <a:gridCol w="3115145">
                  <a:extLst>
                    <a:ext uri="{9D8B030D-6E8A-4147-A177-3AD203B41FA5}">
                      <a16:colId xmlns:a16="http://schemas.microsoft.com/office/drawing/2014/main" val="4160280933"/>
                    </a:ext>
                  </a:extLst>
                </a:gridCol>
                <a:gridCol w="693548">
                  <a:extLst>
                    <a:ext uri="{9D8B030D-6E8A-4147-A177-3AD203B41FA5}">
                      <a16:colId xmlns:a16="http://schemas.microsoft.com/office/drawing/2014/main" val="3046584870"/>
                    </a:ext>
                  </a:extLst>
                </a:gridCol>
                <a:gridCol w="2220511">
                  <a:extLst>
                    <a:ext uri="{9D8B030D-6E8A-4147-A177-3AD203B41FA5}">
                      <a16:colId xmlns:a16="http://schemas.microsoft.com/office/drawing/2014/main" val="2420421191"/>
                    </a:ext>
                  </a:extLst>
                </a:gridCol>
                <a:gridCol w="4564098">
                  <a:extLst>
                    <a:ext uri="{9D8B030D-6E8A-4147-A177-3AD203B41FA5}">
                      <a16:colId xmlns:a16="http://schemas.microsoft.com/office/drawing/2014/main" val="4120238414"/>
                    </a:ext>
                  </a:extLst>
                </a:gridCol>
              </a:tblGrid>
              <a:tr h="616988">
                <a:tc rowSpan="4">
                  <a:txBody>
                    <a:bodyPr/>
                    <a:lstStyle/>
                    <a:p>
                      <a:pPr algn="ctr">
                        <a:lnSpc>
                          <a:spcPct val="107000"/>
                        </a:lnSpc>
                        <a:spcAft>
                          <a:spcPts val="800"/>
                        </a:spcAft>
                      </a:pPr>
                      <a:r>
                        <a:rPr lang="fr-FR" sz="2200" b="1" dirty="0">
                          <a:effectLst/>
                        </a:rPr>
                        <a:t>QUANTITÉ </a:t>
                      </a:r>
                      <a:r>
                        <a:rPr lang="fr-FR" sz="2200" b="1" dirty="0">
                          <a:solidFill>
                            <a:srgbClr val="FF0000"/>
                          </a:solidFill>
                          <a:effectLst/>
                        </a:rPr>
                        <a:t>INDÉFINIE</a:t>
                      </a:r>
                      <a:r>
                        <a:rPr lang="fr-FR" sz="2200" b="1" dirty="0">
                          <a:effectLst/>
                        </a:rPr>
                        <a:t> </a:t>
                      </a:r>
                    </a:p>
                    <a:p>
                      <a:pPr algn="ctr">
                        <a:lnSpc>
                          <a:spcPct val="107000"/>
                        </a:lnSpc>
                        <a:spcAft>
                          <a:spcPts val="800"/>
                        </a:spcAft>
                      </a:pPr>
                      <a:endParaRPr lang="fr-FR" sz="2200" dirty="0">
                        <a:effectLst/>
                      </a:endParaRPr>
                    </a:p>
                    <a:p>
                      <a:pPr algn="ctr">
                        <a:lnSpc>
                          <a:spcPct val="107000"/>
                        </a:lnSpc>
                        <a:spcAft>
                          <a:spcPts val="800"/>
                        </a:spcAft>
                      </a:pPr>
                      <a:r>
                        <a:rPr lang="fr-FR" sz="2200" dirty="0">
                          <a:effectLst/>
                        </a:rPr>
                        <a:t>Ex: Il faut…</a:t>
                      </a:r>
                      <a:endParaRPr lang="fr-FR"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41974" marR="41974" marT="0" marB="0" anchor="ctr">
                    <a:solidFill>
                      <a:schemeClr val="accent2">
                        <a:lumMod val="20000"/>
                        <a:lumOff val="80000"/>
                      </a:schemeClr>
                    </a:solidFill>
                  </a:tcPr>
                </a:tc>
                <a:tc>
                  <a:txBody>
                    <a:bodyPr/>
                    <a:lstStyle/>
                    <a:p>
                      <a:pPr algn="r">
                        <a:lnSpc>
                          <a:spcPct val="107000"/>
                        </a:lnSpc>
                        <a:spcAft>
                          <a:spcPts val="800"/>
                        </a:spcAft>
                      </a:pPr>
                      <a:r>
                        <a:rPr lang="fr-FR" sz="2200" dirty="0">
                          <a:solidFill>
                            <a:schemeClr val="tx1"/>
                          </a:solidFill>
                          <a:effectLst/>
                        </a:rPr>
                        <a:t>du</a:t>
                      </a:r>
                      <a:endParaRPr lang="fr-FR" sz="2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1974" marR="41974" marT="0" marB="0" anchor="ctr"/>
                </a:tc>
                <a:tc>
                  <a:txBody>
                    <a:bodyPr/>
                    <a:lstStyle/>
                    <a:p>
                      <a:pPr>
                        <a:lnSpc>
                          <a:spcPct val="107000"/>
                        </a:lnSpc>
                        <a:spcAft>
                          <a:spcPts val="800"/>
                        </a:spcAft>
                      </a:pPr>
                      <a:r>
                        <a:rPr lang="fr-FR" sz="2200" dirty="0">
                          <a:effectLst/>
                        </a:rPr>
                        <a:t>sucre glace</a:t>
                      </a:r>
                      <a:endParaRPr lang="fr-FR"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41974" marR="41974" marT="0" marB="0" anchor="ctr"/>
                </a:tc>
                <a:tc>
                  <a:txBody>
                    <a:bodyPr/>
                    <a:lstStyle/>
                    <a:p>
                      <a:pPr>
                        <a:lnSpc>
                          <a:spcPct val="107000"/>
                        </a:lnSpc>
                        <a:spcAft>
                          <a:spcPts val="800"/>
                        </a:spcAft>
                      </a:pPr>
                      <a:r>
                        <a:rPr lang="fr-FR" sz="2200" dirty="0">
                          <a:solidFill>
                            <a:srgbClr val="FF0000"/>
                          </a:solidFill>
                          <a:effectLst/>
                        </a:rPr>
                        <a:t>du</a:t>
                      </a:r>
                      <a:r>
                        <a:rPr lang="fr-FR" sz="2200" dirty="0">
                          <a:effectLst/>
                        </a:rPr>
                        <a:t> + nom masculin</a:t>
                      </a:r>
                      <a:endParaRPr lang="fr-FR"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41974" marR="41974" marT="0" marB="0" anchor="ctr"/>
                </a:tc>
                <a:extLst>
                  <a:ext uri="{0D108BD9-81ED-4DB2-BD59-A6C34878D82A}">
                    <a16:rowId xmlns:a16="http://schemas.microsoft.com/office/drawing/2014/main" val="2103286224"/>
                  </a:ext>
                </a:extLst>
              </a:tr>
              <a:tr h="616988">
                <a:tc vMerge="1">
                  <a:txBody>
                    <a:bodyPr/>
                    <a:lstStyle/>
                    <a:p>
                      <a:endParaRPr lang="fr-FR"/>
                    </a:p>
                  </a:txBody>
                  <a:tcPr/>
                </a:tc>
                <a:tc>
                  <a:txBody>
                    <a:bodyPr/>
                    <a:lstStyle/>
                    <a:p>
                      <a:pPr algn="r">
                        <a:lnSpc>
                          <a:spcPct val="107000"/>
                        </a:lnSpc>
                        <a:spcAft>
                          <a:spcPts val="800"/>
                        </a:spcAft>
                      </a:pPr>
                      <a:r>
                        <a:rPr lang="fr-FR" sz="2200" dirty="0">
                          <a:solidFill>
                            <a:schemeClr val="tx1"/>
                          </a:solidFill>
                          <a:effectLst/>
                        </a:rPr>
                        <a:t>de la</a:t>
                      </a:r>
                      <a:endParaRPr lang="fr-FR" sz="2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1974" marR="41974" marT="0" marB="0" anchor="ctr"/>
                </a:tc>
                <a:tc>
                  <a:txBody>
                    <a:bodyPr/>
                    <a:lstStyle/>
                    <a:p>
                      <a:pPr>
                        <a:lnSpc>
                          <a:spcPct val="107000"/>
                        </a:lnSpc>
                        <a:spcAft>
                          <a:spcPts val="800"/>
                        </a:spcAft>
                      </a:pPr>
                      <a:r>
                        <a:rPr lang="fr-FR" sz="2200" dirty="0">
                          <a:effectLst/>
                          <a:latin typeface="Calibri" panose="020F0502020204030204" pitchFamily="34" charset="0"/>
                          <a:ea typeface="Calibri" panose="020F0502020204030204" pitchFamily="34" charset="0"/>
                          <a:cs typeface="Times New Roman" panose="02020603050405020304" pitchFamily="18" charset="0"/>
                        </a:rPr>
                        <a:t>salade</a:t>
                      </a:r>
                    </a:p>
                  </a:txBody>
                  <a:tcPr marL="41974" marR="41974" marT="0" marB="0" anchor="ctr"/>
                </a:tc>
                <a:tc>
                  <a:txBody>
                    <a:bodyPr/>
                    <a:lstStyle/>
                    <a:p>
                      <a:pPr>
                        <a:lnSpc>
                          <a:spcPct val="107000"/>
                        </a:lnSpc>
                        <a:spcAft>
                          <a:spcPts val="800"/>
                        </a:spcAft>
                      </a:pPr>
                      <a:r>
                        <a:rPr lang="fr-FR" sz="2200" dirty="0">
                          <a:solidFill>
                            <a:srgbClr val="FF0000"/>
                          </a:solidFill>
                          <a:effectLst/>
                        </a:rPr>
                        <a:t>de la</a:t>
                      </a:r>
                      <a:r>
                        <a:rPr lang="fr-FR" sz="2200" dirty="0">
                          <a:effectLst/>
                        </a:rPr>
                        <a:t> + nom féminin</a:t>
                      </a:r>
                      <a:endParaRPr lang="fr-FR"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41974" marR="41974" marT="0" marB="0" anchor="ctr"/>
                </a:tc>
                <a:extLst>
                  <a:ext uri="{0D108BD9-81ED-4DB2-BD59-A6C34878D82A}">
                    <a16:rowId xmlns:a16="http://schemas.microsoft.com/office/drawing/2014/main" val="4002220809"/>
                  </a:ext>
                </a:extLst>
              </a:tr>
              <a:tr h="616988">
                <a:tc vMerge="1">
                  <a:txBody>
                    <a:bodyPr/>
                    <a:lstStyle/>
                    <a:p>
                      <a:endParaRPr lang="fr-FR"/>
                    </a:p>
                  </a:txBody>
                  <a:tcPr/>
                </a:tc>
                <a:tc>
                  <a:txBody>
                    <a:bodyPr/>
                    <a:lstStyle/>
                    <a:p>
                      <a:pPr algn="r">
                        <a:lnSpc>
                          <a:spcPct val="107000"/>
                        </a:lnSpc>
                        <a:spcAft>
                          <a:spcPts val="800"/>
                        </a:spcAft>
                      </a:pPr>
                      <a:r>
                        <a:rPr lang="fr-FR" sz="2200" dirty="0">
                          <a:solidFill>
                            <a:schemeClr val="tx1"/>
                          </a:solidFill>
                          <a:effectLst/>
                        </a:rPr>
                        <a:t>de l'</a:t>
                      </a:r>
                      <a:endParaRPr lang="fr-FR" sz="2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1974" marR="41974" marT="0" marB="0" anchor="ctr"/>
                </a:tc>
                <a:tc>
                  <a:txBody>
                    <a:bodyPr/>
                    <a:lstStyle/>
                    <a:p>
                      <a:pPr>
                        <a:lnSpc>
                          <a:spcPct val="107000"/>
                        </a:lnSpc>
                        <a:spcAft>
                          <a:spcPts val="800"/>
                        </a:spcAft>
                      </a:pPr>
                      <a:r>
                        <a:rPr lang="fr-FR" sz="2200" dirty="0">
                          <a:effectLst/>
                        </a:rPr>
                        <a:t>amande</a:t>
                      </a:r>
                      <a:endParaRPr lang="fr-FR"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41974" marR="41974" marT="0" marB="0" anchor="ctr"/>
                </a:tc>
                <a:tc>
                  <a:txBody>
                    <a:bodyPr/>
                    <a:lstStyle/>
                    <a:p>
                      <a:pPr>
                        <a:lnSpc>
                          <a:spcPct val="107000"/>
                        </a:lnSpc>
                        <a:spcAft>
                          <a:spcPts val="800"/>
                        </a:spcAft>
                      </a:pPr>
                      <a:r>
                        <a:rPr lang="fr-FR" sz="2200" dirty="0">
                          <a:solidFill>
                            <a:srgbClr val="FF0000"/>
                          </a:solidFill>
                          <a:effectLst/>
                        </a:rPr>
                        <a:t>de l’</a:t>
                      </a:r>
                      <a:r>
                        <a:rPr lang="fr-FR" sz="2200" dirty="0">
                          <a:effectLst/>
                        </a:rPr>
                        <a:t> + nom avec voyelle</a:t>
                      </a:r>
                      <a:endParaRPr lang="fr-FR"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41974" marR="41974" marT="0" marB="0" anchor="ctr"/>
                </a:tc>
                <a:extLst>
                  <a:ext uri="{0D108BD9-81ED-4DB2-BD59-A6C34878D82A}">
                    <a16:rowId xmlns:a16="http://schemas.microsoft.com/office/drawing/2014/main" val="720343937"/>
                  </a:ext>
                </a:extLst>
              </a:tr>
              <a:tr h="616988">
                <a:tc vMerge="1">
                  <a:txBody>
                    <a:bodyPr/>
                    <a:lstStyle/>
                    <a:p>
                      <a:endParaRPr lang="fr-FR"/>
                    </a:p>
                  </a:txBody>
                  <a:tcPr/>
                </a:tc>
                <a:tc>
                  <a:txBody>
                    <a:bodyPr/>
                    <a:lstStyle/>
                    <a:p>
                      <a:pPr algn="r">
                        <a:lnSpc>
                          <a:spcPct val="107000"/>
                        </a:lnSpc>
                        <a:spcAft>
                          <a:spcPts val="800"/>
                        </a:spcAft>
                      </a:pPr>
                      <a:r>
                        <a:rPr lang="fr-FR" sz="2200" dirty="0">
                          <a:solidFill>
                            <a:schemeClr val="tx1"/>
                          </a:solidFill>
                          <a:effectLst/>
                        </a:rPr>
                        <a:t>des</a:t>
                      </a:r>
                      <a:endParaRPr lang="fr-FR" sz="2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1974" marR="41974" marT="0" marB="0" anchor="ctr"/>
                </a:tc>
                <a:tc>
                  <a:txBody>
                    <a:bodyPr/>
                    <a:lstStyle/>
                    <a:p>
                      <a:pPr>
                        <a:lnSpc>
                          <a:spcPct val="107000"/>
                        </a:lnSpc>
                        <a:spcAft>
                          <a:spcPts val="800"/>
                        </a:spcAft>
                      </a:pPr>
                      <a:r>
                        <a:rPr lang="fr-FR" sz="2200" dirty="0">
                          <a:effectLst/>
                        </a:rPr>
                        <a:t>céréales</a:t>
                      </a:r>
                      <a:endParaRPr lang="fr-FR"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41974" marR="41974" marT="0" marB="0" anchor="ctr"/>
                </a:tc>
                <a:tc>
                  <a:txBody>
                    <a:bodyPr/>
                    <a:lstStyle/>
                    <a:p>
                      <a:pPr>
                        <a:lnSpc>
                          <a:spcPct val="107000"/>
                        </a:lnSpc>
                        <a:spcAft>
                          <a:spcPts val="800"/>
                        </a:spcAft>
                      </a:pPr>
                      <a:r>
                        <a:rPr lang="fr-FR" sz="2200" dirty="0">
                          <a:solidFill>
                            <a:srgbClr val="FF0000"/>
                          </a:solidFill>
                          <a:effectLst/>
                        </a:rPr>
                        <a:t>des</a:t>
                      </a:r>
                      <a:r>
                        <a:rPr lang="fr-FR" sz="2200" dirty="0">
                          <a:effectLst/>
                        </a:rPr>
                        <a:t> + nom pluriel</a:t>
                      </a:r>
                      <a:endParaRPr lang="fr-FR"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41974" marR="41974" marT="0" marB="0" anchor="ctr"/>
                </a:tc>
                <a:extLst>
                  <a:ext uri="{0D108BD9-81ED-4DB2-BD59-A6C34878D82A}">
                    <a16:rowId xmlns:a16="http://schemas.microsoft.com/office/drawing/2014/main" val="1818345484"/>
                  </a:ext>
                </a:extLst>
              </a:tr>
              <a:tr h="337249">
                <a:tc rowSpan="4">
                  <a:txBody>
                    <a:bodyPr/>
                    <a:lstStyle/>
                    <a:p>
                      <a:pPr algn="ctr">
                        <a:lnSpc>
                          <a:spcPct val="107000"/>
                        </a:lnSpc>
                        <a:spcAft>
                          <a:spcPts val="800"/>
                        </a:spcAft>
                      </a:pPr>
                      <a:r>
                        <a:rPr lang="fr-FR" sz="2200" b="1" dirty="0">
                          <a:effectLst/>
                        </a:rPr>
                        <a:t>QUANTITÉ </a:t>
                      </a:r>
                      <a:r>
                        <a:rPr lang="fr-FR" sz="2200" b="1" dirty="0">
                          <a:solidFill>
                            <a:srgbClr val="00B050"/>
                          </a:solidFill>
                          <a:effectLst/>
                          <a:highlight>
                            <a:srgbClr val="FFFF00"/>
                          </a:highlight>
                        </a:rPr>
                        <a:t>NÉGATIVE</a:t>
                      </a:r>
                    </a:p>
                    <a:p>
                      <a:pPr algn="ctr">
                        <a:lnSpc>
                          <a:spcPct val="107000"/>
                        </a:lnSpc>
                        <a:spcAft>
                          <a:spcPts val="800"/>
                        </a:spcAft>
                      </a:pPr>
                      <a:endParaRPr lang="fr-FR" sz="2200" dirty="0">
                        <a:solidFill>
                          <a:srgbClr val="00B050"/>
                        </a:solidFill>
                        <a:effectLst/>
                        <a:highlight>
                          <a:srgbClr val="FFFF00"/>
                        </a:highlight>
                      </a:endParaRPr>
                    </a:p>
                    <a:p>
                      <a:pPr algn="ctr">
                        <a:lnSpc>
                          <a:spcPct val="107000"/>
                        </a:lnSpc>
                        <a:spcAft>
                          <a:spcPts val="800"/>
                        </a:spcAft>
                      </a:pPr>
                      <a:r>
                        <a:rPr lang="fr-FR" sz="2200" dirty="0">
                          <a:effectLst/>
                        </a:rPr>
                        <a:t>Ex : Il </a:t>
                      </a:r>
                      <a:r>
                        <a:rPr lang="fr-FR" sz="2200" dirty="0">
                          <a:solidFill>
                            <a:srgbClr val="00B050"/>
                          </a:solidFill>
                          <a:effectLst/>
                          <a:highlight>
                            <a:srgbClr val="FFFF00"/>
                          </a:highlight>
                        </a:rPr>
                        <a:t>ne</a:t>
                      </a:r>
                      <a:r>
                        <a:rPr lang="fr-FR" sz="2200" dirty="0">
                          <a:effectLst/>
                        </a:rPr>
                        <a:t> faut </a:t>
                      </a:r>
                      <a:r>
                        <a:rPr lang="fr-FR" sz="2200" dirty="0">
                          <a:solidFill>
                            <a:srgbClr val="00B050"/>
                          </a:solidFill>
                          <a:effectLst/>
                          <a:highlight>
                            <a:srgbClr val="FFFF00"/>
                          </a:highlight>
                        </a:rPr>
                        <a:t>pas…</a:t>
                      </a:r>
                      <a:endParaRPr lang="fr-FR" sz="22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1974" marR="41974" marT="0" marB="0" anchor="ctr">
                    <a:solidFill>
                      <a:schemeClr val="accent2">
                        <a:lumMod val="20000"/>
                        <a:lumOff val="80000"/>
                      </a:schemeClr>
                    </a:solidFill>
                  </a:tcPr>
                </a:tc>
                <a:tc>
                  <a:txBody>
                    <a:bodyPr/>
                    <a:lstStyle/>
                    <a:p>
                      <a:pPr algn="r">
                        <a:lnSpc>
                          <a:spcPct val="107000"/>
                        </a:lnSpc>
                        <a:spcAft>
                          <a:spcPts val="800"/>
                        </a:spcAft>
                      </a:pPr>
                      <a:r>
                        <a:rPr lang="fr-FR" sz="2200" dirty="0">
                          <a:solidFill>
                            <a:schemeClr val="tx1"/>
                          </a:solidFill>
                          <a:effectLst/>
                        </a:rPr>
                        <a:t>de</a:t>
                      </a:r>
                      <a:endParaRPr lang="fr-FR" sz="2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1974" marR="41974" marT="0" marB="0" anchor="ctr"/>
                </a:tc>
                <a:tc>
                  <a:txBody>
                    <a:bodyPr/>
                    <a:lstStyle/>
                    <a:p>
                      <a:pPr>
                        <a:lnSpc>
                          <a:spcPct val="107000"/>
                        </a:lnSpc>
                        <a:spcAft>
                          <a:spcPts val="800"/>
                        </a:spcAft>
                      </a:pPr>
                      <a:r>
                        <a:rPr lang="fr-FR" sz="2200" dirty="0">
                          <a:effectLst/>
                        </a:rPr>
                        <a:t>sucre glace</a:t>
                      </a:r>
                      <a:endParaRPr lang="fr-FR"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41974" marR="41974" marT="0" marB="0" anchor="ctr"/>
                </a:tc>
                <a:tc rowSpan="4">
                  <a:txBody>
                    <a:bodyPr/>
                    <a:lstStyle/>
                    <a:p>
                      <a:pPr>
                        <a:lnSpc>
                          <a:spcPct val="107000"/>
                        </a:lnSpc>
                        <a:spcAft>
                          <a:spcPts val="800"/>
                        </a:spcAft>
                      </a:pPr>
                      <a:r>
                        <a:rPr lang="fr-FR" sz="2200" dirty="0">
                          <a:effectLst/>
                        </a:rPr>
                        <a:t> </a:t>
                      </a:r>
                      <a:r>
                        <a:rPr lang="fr-FR" sz="2200" dirty="0">
                          <a:solidFill>
                            <a:srgbClr val="00B050"/>
                          </a:solidFill>
                          <a:effectLst/>
                        </a:rPr>
                        <a:t>de / d’ </a:t>
                      </a:r>
                      <a:r>
                        <a:rPr lang="fr-FR" sz="2200" dirty="0">
                          <a:effectLst/>
                        </a:rPr>
                        <a:t>+ nom </a:t>
                      </a:r>
                      <a:r>
                        <a:rPr lang="fr-FR" sz="2200" dirty="0" err="1">
                          <a:effectLst/>
                        </a:rPr>
                        <a:t>masc</a:t>
                      </a:r>
                      <a:r>
                        <a:rPr lang="fr-FR" sz="2200" dirty="0">
                          <a:effectLst/>
                        </a:rPr>
                        <a:t>/</a:t>
                      </a:r>
                      <a:r>
                        <a:rPr lang="fr-FR" sz="2200" dirty="0" err="1">
                          <a:effectLst/>
                        </a:rPr>
                        <a:t>fém</a:t>
                      </a:r>
                      <a:r>
                        <a:rPr lang="fr-FR" sz="2200" dirty="0">
                          <a:effectLst/>
                        </a:rPr>
                        <a:t>/pluriel</a:t>
                      </a:r>
                      <a:endParaRPr lang="fr-FR"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41974" marR="41974" marT="0" marB="0" anchor="ctr"/>
                </a:tc>
                <a:extLst>
                  <a:ext uri="{0D108BD9-81ED-4DB2-BD59-A6C34878D82A}">
                    <a16:rowId xmlns:a16="http://schemas.microsoft.com/office/drawing/2014/main" val="1576504311"/>
                  </a:ext>
                </a:extLst>
              </a:tr>
              <a:tr h="323848">
                <a:tc vMerge="1">
                  <a:txBody>
                    <a:bodyPr/>
                    <a:lstStyle/>
                    <a:p>
                      <a:endParaRPr lang="fr-FR"/>
                    </a:p>
                  </a:txBody>
                  <a:tcPr/>
                </a:tc>
                <a:tc>
                  <a:txBody>
                    <a:bodyPr/>
                    <a:lstStyle/>
                    <a:p>
                      <a:pPr algn="r">
                        <a:lnSpc>
                          <a:spcPct val="107000"/>
                        </a:lnSpc>
                        <a:spcAft>
                          <a:spcPts val="800"/>
                        </a:spcAft>
                      </a:pPr>
                      <a:r>
                        <a:rPr lang="fr-FR" sz="2200" dirty="0">
                          <a:solidFill>
                            <a:schemeClr val="tx1"/>
                          </a:solidFill>
                          <a:effectLst/>
                        </a:rPr>
                        <a:t>de</a:t>
                      </a:r>
                      <a:endParaRPr lang="fr-FR" sz="2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1974" marR="41974" marT="0" marB="0" anchor="ctr"/>
                </a:tc>
                <a:tc>
                  <a:txBody>
                    <a:bodyPr/>
                    <a:lstStyle/>
                    <a:p>
                      <a:pPr>
                        <a:lnSpc>
                          <a:spcPct val="107000"/>
                        </a:lnSpc>
                        <a:spcAft>
                          <a:spcPts val="800"/>
                        </a:spcAft>
                      </a:pPr>
                      <a:r>
                        <a:rPr lang="fr-FR" sz="2200" dirty="0">
                          <a:effectLst/>
                          <a:latin typeface="Calibri" panose="020F0502020204030204" pitchFamily="34" charset="0"/>
                          <a:ea typeface="Calibri" panose="020F0502020204030204" pitchFamily="34" charset="0"/>
                          <a:cs typeface="Times New Roman" panose="02020603050405020304" pitchFamily="18" charset="0"/>
                        </a:rPr>
                        <a:t>salade</a:t>
                      </a:r>
                    </a:p>
                  </a:txBody>
                  <a:tcPr marL="41974" marR="41974" marT="0" marB="0" anchor="ctr"/>
                </a:tc>
                <a:tc vMerge="1">
                  <a:txBody>
                    <a:bodyPr/>
                    <a:lstStyle/>
                    <a:p>
                      <a:endParaRPr lang="fr-FR"/>
                    </a:p>
                  </a:txBody>
                  <a:tcPr/>
                </a:tc>
                <a:extLst>
                  <a:ext uri="{0D108BD9-81ED-4DB2-BD59-A6C34878D82A}">
                    <a16:rowId xmlns:a16="http://schemas.microsoft.com/office/drawing/2014/main" val="4105124548"/>
                  </a:ext>
                </a:extLst>
              </a:tr>
              <a:tr h="323848">
                <a:tc vMerge="1">
                  <a:txBody>
                    <a:bodyPr/>
                    <a:lstStyle/>
                    <a:p>
                      <a:endParaRPr lang="fr-FR"/>
                    </a:p>
                  </a:txBody>
                  <a:tcPr/>
                </a:tc>
                <a:tc>
                  <a:txBody>
                    <a:bodyPr/>
                    <a:lstStyle/>
                    <a:p>
                      <a:pPr algn="r">
                        <a:lnSpc>
                          <a:spcPct val="107000"/>
                        </a:lnSpc>
                        <a:spcAft>
                          <a:spcPts val="800"/>
                        </a:spcAft>
                      </a:pPr>
                      <a:r>
                        <a:rPr lang="fr-FR" sz="2200" dirty="0">
                          <a:solidFill>
                            <a:schemeClr val="tx1"/>
                          </a:solidFill>
                          <a:effectLst/>
                        </a:rPr>
                        <a:t>d’</a:t>
                      </a:r>
                      <a:endParaRPr lang="fr-FR" sz="2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1974" marR="41974" marT="0" marB="0" anchor="ctr"/>
                </a:tc>
                <a:tc>
                  <a:txBody>
                    <a:bodyPr/>
                    <a:lstStyle/>
                    <a:p>
                      <a:pPr>
                        <a:lnSpc>
                          <a:spcPct val="107000"/>
                        </a:lnSpc>
                        <a:spcAft>
                          <a:spcPts val="800"/>
                        </a:spcAft>
                      </a:pPr>
                      <a:r>
                        <a:rPr lang="fr-FR" sz="2200" dirty="0">
                          <a:effectLst/>
                        </a:rPr>
                        <a:t>amande</a:t>
                      </a:r>
                      <a:endParaRPr lang="fr-FR"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41974" marR="41974" marT="0" marB="0" anchor="ctr"/>
                </a:tc>
                <a:tc vMerge="1">
                  <a:txBody>
                    <a:bodyPr/>
                    <a:lstStyle/>
                    <a:p>
                      <a:endParaRPr lang="fr-FR"/>
                    </a:p>
                  </a:txBody>
                  <a:tcPr/>
                </a:tc>
                <a:extLst>
                  <a:ext uri="{0D108BD9-81ED-4DB2-BD59-A6C34878D82A}">
                    <a16:rowId xmlns:a16="http://schemas.microsoft.com/office/drawing/2014/main" val="2598289332"/>
                  </a:ext>
                </a:extLst>
              </a:tr>
              <a:tr h="620338">
                <a:tc vMerge="1">
                  <a:txBody>
                    <a:bodyPr/>
                    <a:lstStyle/>
                    <a:p>
                      <a:endParaRPr lang="fr-FR"/>
                    </a:p>
                  </a:txBody>
                  <a:tcPr/>
                </a:tc>
                <a:tc>
                  <a:txBody>
                    <a:bodyPr/>
                    <a:lstStyle/>
                    <a:p>
                      <a:pPr algn="r">
                        <a:lnSpc>
                          <a:spcPct val="107000"/>
                        </a:lnSpc>
                        <a:spcAft>
                          <a:spcPts val="800"/>
                        </a:spcAft>
                      </a:pPr>
                      <a:r>
                        <a:rPr lang="fr-FR" sz="2200" dirty="0">
                          <a:solidFill>
                            <a:schemeClr val="tx1"/>
                          </a:solidFill>
                          <a:effectLst/>
                        </a:rPr>
                        <a:t>de</a:t>
                      </a:r>
                      <a:endParaRPr lang="fr-FR" sz="2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1974" marR="41974" marT="0" marB="0" anchor="ctr"/>
                </a:tc>
                <a:tc>
                  <a:txBody>
                    <a:bodyPr/>
                    <a:lstStyle/>
                    <a:p>
                      <a:pPr>
                        <a:lnSpc>
                          <a:spcPct val="107000"/>
                        </a:lnSpc>
                        <a:spcAft>
                          <a:spcPts val="800"/>
                        </a:spcAft>
                      </a:pPr>
                      <a:r>
                        <a:rPr lang="fr-FR" sz="2200" dirty="0">
                          <a:effectLst/>
                        </a:rPr>
                        <a:t>céréales</a:t>
                      </a:r>
                      <a:endParaRPr lang="fr-FR"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41974" marR="41974" marT="0" marB="0" anchor="ctr"/>
                </a:tc>
                <a:tc vMerge="1">
                  <a:txBody>
                    <a:bodyPr/>
                    <a:lstStyle/>
                    <a:p>
                      <a:endParaRPr lang="fr-FR"/>
                    </a:p>
                  </a:txBody>
                  <a:tcPr/>
                </a:tc>
                <a:extLst>
                  <a:ext uri="{0D108BD9-81ED-4DB2-BD59-A6C34878D82A}">
                    <a16:rowId xmlns:a16="http://schemas.microsoft.com/office/drawing/2014/main" val="1576013891"/>
                  </a:ext>
                </a:extLst>
              </a:tr>
            </a:tbl>
          </a:graphicData>
        </a:graphic>
      </p:graphicFrame>
      <p:sp>
        <p:nvSpPr>
          <p:cNvPr id="4" name="Espace réservé du numéro de diapositive 3">
            <a:extLst>
              <a:ext uri="{FF2B5EF4-FFF2-40B4-BE49-F238E27FC236}">
                <a16:creationId xmlns:a16="http://schemas.microsoft.com/office/drawing/2014/main" id="{E30C83AB-5EA4-41BF-6E85-5A766EC2E4E0}"/>
              </a:ext>
            </a:extLst>
          </p:cNvPr>
          <p:cNvSpPr>
            <a:spLocks noGrp="1"/>
          </p:cNvSpPr>
          <p:nvPr>
            <p:ph type="sldNum" sz="quarter" idx="12"/>
          </p:nvPr>
        </p:nvSpPr>
        <p:spPr/>
        <p:txBody>
          <a:bodyPr/>
          <a:lstStyle/>
          <a:p>
            <a:fld id="{B1ADF21E-F27C-415E-A9FB-34CE916D6451}" type="slidenum">
              <a:rPr lang="fr-FR" smtClean="0"/>
              <a:t>46</a:t>
            </a:fld>
            <a:endParaRPr lang="fr-FR"/>
          </a:p>
        </p:txBody>
      </p:sp>
      <p:sp>
        <p:nvSpPr>
          <p:cNvPr id="3" name="Titre 1">
            <a:extLst>
              <a:ext uri="{FF2B5EF4-FFF2-40B4-BE49-F238E27FC236}">
                <a16:creationId xmlns:a16="http://schemas.microsoft.com/office/drawing/2014/main" id="{0BC3BAA9-D8DA-4C81-17F0-732C35CFF5EE}"/>
              </a:ext>
            </a:extLst>
          </p:cNvPr>
          <p:cNvSpPr txBox="1">
            <a:spLocks/>
          </p:cNvSpPr>
          <p:nvPr/>
        </p:nvSpPr>
        <p:spPr>
          <a:xfrm>
            <a:off x="838199" y="456110"/>
            <a:ext cx="10515600" cy="1325563"/>
          </a:xfrm>
          <a:prstGeom prst="rect">
            <a:avLst/>
          </a:prstGeom>
          <a:ln>
            <a:noFill/>
          </a:ln>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fr-FR" sz="4200" dirty="0">
                <a:solidFill>
                  <a:schemeClr val="tx1"/>
                </a:solidFill>
              </a:rPr>
              <a:t>La quantité </a:t>
            </a:r>
            <a:r>
              <a:rPr lang="fr-FR" sz="4200" dirty="0">
                <a:solidFill>
                  <a:srgbClr val="FF0000"/>
                </a:solidFill>
              </a:rPr>
              <a:t>indéfinie</a:t>
            </a:r>
          </a:p>
        </p:txBody>
      </p:sp>
      <p:sp>
        <p:nvSpPr>
          <p:cNvPr id="2" name="Rectangle 1">
            <a:extLst>
              <a:ext uri="{FF2B5EF4-FFF2-40B4-BE49-F238E27FC236}">
                <a16:creationId xmlns:a16="http://schemas.microsoft.com/office/drawing/2014/main" id="{A2E86A87-D6DF-ACB9-B980-81218188A6DE}"/>
              </a:ext>
            </a:extLst>
          </p:cNvPr>
          <p:cNvSpPr/>
          <p:nvPr/>
        </p:nvSpPr>
        <p:spPr>
          <a:xfrm>
            <a:off x="6913877" y="2235976"/>
            <a:ext cx="282410" cy="31077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8" name="Rectangle 7">
            <a:extLst>
              <a:ext uri="{FF2B5EF4-FFF2-40B4-BE49-F238E27FC236}">
                <a16:creationId xmlns:a16="http://schemas.microsoft.com/office/drawing/2014/main" id="{0B7554E3-4741-D8BE-6625-6E05BFAA94D3}"/>
              </a:ext>
            </a:extLst>
          </p:cNvPr>
          <p:cNvSpPr/>
          <p:nvPr/>
        </p:nvSpPr>
        <p:spPr>
          <a:xfrm>
            <a:off x="6918498" y="2842716"/>
            <a:ext cx="550339" cy="31077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9" name="Rectangle 8">
            <a:extLst>
              <a:ext uri="{FF2B5EF4-FFF2-40B4-BE49-F238E27FC236}">
                <a16:creationId xmlns:a16="http://schemas.microsoft.com/office/drawing/2014/main" id="{B79C5A56-A8B7-C3F1-B3F2-14C0052BBB40}"/>
              </a:ext>
            </a:extLst>
          </p:cNvPr>
          <p:cNvSpPr/>
          <p:nvPr/>
        </p:nvSpPr>
        <p:spPr>
          <a:xfrm>
            <a:off x="6921100" y="3437512"/>
            <a:ext cx="487159" cy="31077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0" name="Rectangle 9">
            <a:extLst>
              <a:ext uri="{FF2B5EF4-FFF2-40B4-BE49-F238E27FC236}">
                <a16:creationId xmlns:a16="http://schemas.microsoft.com/office/drawing/2014/main" id="{579660DB-8ECA-45B7-3A84-11D8C542E277}"/>
              </a:ext>
            </a:extLst>
          </p:cNvPr>
          <p:cNvSpPr/>
          <p:nvPr/>
        </p:nvSpPr>
        <p:spPr>
          <a:xfrm>
            <a:off x="6918112" y="4050848"/>
            <a:ext cx="402611" cy="31077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1" name="Rectangle 10">
            <a:extLst>
              <a:ext uri="{FF2B5EF4-FFF2-40B4-BE49-F238E27FC236}">
                <a16:creationId xmlns:a16="http://schemas.microsoft.com/office/drawing/2014/main" id="{CE1B5955-7963-7B4F-405B-B322C61B8539}"/>
              </a:ext>
            </a:extLst>
          </p:cNvPr>
          <p:cNvSpPr/>
          <p:nvPr/>
        </p:nvSpPr>
        <p:spPr>
          <a:xfrm>
            <a:off x="6935168" y="5158702"/>
            <a:ext cx="830729" cy="39306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7" name="Rectangle 6">
            <a:extLst>
              <a:ext uri="{FF2B5EF4-FFF2-40B4-BE49-F238E27FC236}">
                <a16:creationId xmlns:a16="http://schemas.microsoft.com/office/drawing/2014/main" id="{69861EB1-9710-A9DC-655A-8BA3DC30D88C}"/>
              </a:ext>
            </a:extLst>
          </p:cNvPr>
          <p:cNvSpPr/>
          <p:nvPr/>
        </p:nvSpPr>
        <p:spPr>
          <a:xfrm>
            <a:off x="4046376" y="2108792"/>
            <a:ext cx="571160" cy="2371768"/>
          </a:xfrm>
          <a:prstGeom prst="rect">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3" name="Rectangle 12">
            <a:extLst>
              <a:ext uri="{FF2B5EF4-FFF2-40B4-BE49-F238E27FC236}">
                <a16:creationId xmlns:a16="http://schemas.microsoft.com/office/drawing/2014/main" id="{1AFAA8C9-393B-F665-CBDD-54AE56369F54}"/>
              </a:ext>
            </a:extLst>
          </p:cNvPr>
          <p:cNvSpPr/>
          <p:nvPr/>
        </p:nvSpPr>
        <p:spPr>
          <a:xfrm>
            <a:off x="4046376" y="4570627"/>
            <a:ext cx="571160" cy="1472682"/>
          </a:xfrm>
          <a:prstGeom prst="rect">
            <a:avLst/>
          </a:prstGeom>
          <a:noFill/>
          <a:ln w="28575">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4" name="Rectangle 13">
            <a:extLst>
              <a:ext uri="{FF2B5EF4-FFF2-40B4-BE49-F238E27FC236}">
                <a16:creationId xmlns:a16="http://schemas.microsoft.com/office/drawing/2014/main" id="{44DED5CD-804F-3FCA-FB5D-D846DE0C69F6}"/>
              </a:ext>
            </a:extLst>
          </p:cNvPr>
          <p:cNvSpPr/>
          <p:nvPr/>
        </p:nvSpPr>
        <p:spPr>
          <a:xfrm>
            <a:off x="6878706" y="2057401"/>
            <a:ext cx="4565361" cy="411699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err="1"/>
              <a:t>Grammar</a:t>
            </a:r>
            <a:r>
              <a:rPr lang="fr-FR" dirty="0"/>
              <a:t> </a:t>
            </a:r>
            <a:r>
              <a:rPr lang="fr-FR" dirty="0" err="1"/>
              <a:t>rules</a:t>
            </a:r>
            <a:r>
              <a:rPr lang="fr-FR" dirty="0"/>
              <a:t> ?</a:t>
            </a:r>
          </a:p>
        </p:txBody>
      </p:sp>
      <p:pic>
        <p:nvPicPr>
          <p:cNvPr id="6" name="Picture 2" descr="Cat Kitty Sticker by 궁디팡팡 캣페스타">
            <a:extLst>
              <a:ext uri="{FF2B5EF4-FFF2-40B4-BE49-F238E27FC236}">
                <a16:creationId xmlns:a16="http://schemas.microsoft.com/office/drawing/2014/main" id="{0BDA09A7-560B-FB3C-CD94-51F6D393FEB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743538" y="5208070"/>
            <a:ext cx="1515918" cy="159543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5" name="Diagramme 15">
            <a:extLst>
              <a:ext uri="{FF2B5EF4-FFF2-40B4-BE49-F238E27FC236}">
                <a16:creationId xmlns:a16="http://schemas.microsoft.com/office/drawing/2014/main" id="{966AEF39-F7D1-B5F3-2827-CF04F675B485}"/>
              </a:ext>
            </a:extLst>
          </p:cNvPr>
          <p:cNvGraphicFramePr/>
          <p:nvPr>
            <p:extLst>
              <p:ext uri="{D42A27DB-BD31-4B8C-83A1-F6EECF244321}">
                <p14:modId xmlns:p14="http://schemas.microsoft.com/office/powerpoint/2010/main" val="934660895"/>
              </p:ext>
            </p:extLst>
          </p:nvPr>
        </p:nvGraphicFramePr>
        <p:xfrm>
          <a:off x="-1" y="9098"/>
          <a:ext cx="12192001" cy="36512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384131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randombar(horizont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xit" presetSubtype="32" fill="hold" grpId="0" nodeType="clickEffect">
                                  <p:stCondLst>
                                    <p:cond delay="0"/>
                                  </p:stCondLst>
                                  <p:childTnLst>
                                    <p:anim calcmode="lin" valueType="num">
                                      <p:cBhvr>
                                        <p:cTn id="16" dur="500"/>
                                        <p:tgtEl>
                                          <p:spTgt spid="14"/>
                                        </p:tgtEl>
                                        <p:attrNameLst>
                                          <p:attrName>ppt_w</p:attrName>
                                        </p:attrNameLst>
                                      </p:cBhvr>
                                      <p:tavLst>
                                        <p:tav tm="0">
                                          <p:val>
                                            <p:strVal val="ppt_w"/>
                                          </p:val>
                                        </p:tav>
                                        <p:tav tm="100000">
                                          <p:val>
                                            <p:fltVal val="0"/>
                                          </p:val>
                                        </p:tav>
                                      </p:tavLst>
                                    </p:anim>
                                    <p:anim calcmode="lin" valueType="num">
                                      <p:cBhvr>
                                        <p:cTn id="17" dur="500"/>
                                        <p:tgtEl>
                                          <p:spTgt spid="14"/>
                                        </p:tgtEl>
                                        <p:attrNameLst>
                                          <p:attrName>ppt_h</p:attrName>
                                        </p:attrNameLst>
                                      </p:cBhvr>
                                      <p:tavLst>
                                        <p:tav tm="0">
                                          <p:val>
                                            <p:strVal val="ppt_h"/>
                                          </p:val>
                                        </p:tav>
                                        <p:tav tm="100000">
                                          <p:val>
                                            <p:fltVal val="0"/>
                                          </p:val>
                                        </p:tav>
                                      </p:tavLst>
                                    </p:anim>
                                    <p:animEffect transition="out" filter="fade">
                                      <p:cBhvr>
                                        <p:cTn id="18" dur="500"/>
                                        <p:tgtEl>
                                          <p:spTgt spid="14"/>
                                        </p:tgtEl>
                                      </p:cBhvr>
                                    </p:animEffect>
                                    <p:set>
                                      <p:cBhvr>
                                        <p:cTn id="19" dur="1" fill="hold">
                                          <p:stCondLst>
                                            <p:cond delay="499"/>
                                          </p:stCondLst>
                                        </p:cTn>
                                        <p:tgtEl>
                                          <p:spTgt spid="14"/>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14" presetClass="exit" presetSubtype="10" fill="hold" grpId="0" nodeType="clickEffect">
                                  <p:stCondLst>
                                    <p:cond delay="0"/>
                                  </p:stCondLst>
                                  <p:childTnLst>
                                    <p:animEffect transition="out" filter="randombar(horizontal)">
                                      <p:cBhvr>
                                        <p:cTn id="23" dur="500"/>
                                        <p:tgtEl>
                                          <p:spTgt spid="2"/>
                                        </p:tgtEl>
                                      </p:cBhvr>
                                    </p:animEffect>
                                    <p:set>
                                      <p:cBhvr>
                                        <p:cTn id="24" dur="1" fill="hold">
                                          <p:stCondLst>
                                            <p:cond delay="499"/>
                                          </p:stCondLst>
                                        </p:cTn>
                                        <p:tgtEl>
                                          <p:spTgt spid="2"/>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4" presetClass="exit" presetSubtype="10" fill="hold" grpId="0" nodeType="clickEffect">
                                  <p:stCondLst>
                                    <p:cond delay="0"/>
                                  </p:stCondLst>
                                  <p:childTnLst>
                                    <p:animEffect transition="out" filter="randombar(horizontal)">
                                      <p:cBhvr>
                                        <p:cTn id="28" dur="500"/>
                                        <p:tgtEl>
                                          <p:spTgt spid="8"/>
                                        </p:tgtEl>
                                      </p:cBhvr>
                                    </p:animEffect>
                                    <p:set>
                                      <p:cBhvr>
                                        <p:cTn id="29" dur="1" fill="hold">
                                          <p:stCondLst>
                                            <p:cond delay="499"/>
                                          </p:stCondLst>
                                        </p:cTn>
                                        <p:tgtEl>
                                          <p:spTgt spid="8"/>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14" presetClass="exit" presetSubtype="10" fill="hold" grpId="0" nodeType="clickEffect">
                                  <p:stCondLst>
                                    <p:cond delay="0"/>
                                  </p:stCondLst>
                                  <p:childTnLst>
                                    <p:animEffect transition="out" filter="randombar(horizontal)">
                                      <p:cBhvr>
                                        <p:cTn id="33" dur="500"/>
                                        <p:tgtEl>
                                          <p:spTgt spid="9"/>
                                        </p:tgtEl>
                                      </p:cBhvr>
                                    </p:animEffect>
                                    <p:set>
                                      <p:cBhvr>
                                        <p:cTn id="34" dur="1" fill="hold">
                                          <p:stCondLst>
                                            <p:cond delay="499"/>
                                          </p:stCondLst>
                                        </p:cTn>
                                        <p:tgtEl>
                                          <p:spTgt spid="9"/>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4" presetClass="exit" presetSubtype="10" fill="hold" grpId="0" nodeType="clickEffect">
                                  <p:stCondLst>
                                    <p:cond delay="0"/>
                                  </p:stCondLst>
                                  <p:childTnLst>
                                    <p:animEffect transition="out" filter="randombar(horizontal)">
                                      <p:cBhvr>
                                        <p:cTn id="38" dur="500"/>
                                        <p:tgtEl>
                                          <p:spTgt spid="10"/>
                                        </p:tgtEl>
                                      </p:cBhvr>
                                    </p:animEffect>
                                    <p:set>
                                      <p:cBhvr>
                                        <p:cTn id="39" dur="1" fill="hold">
                                          <p:stCondLst>
                                            <p:cond delay="499"/>
                                          </p:stCondLst>
                                        </p:cTn>
                                        <p:tgtEl>
                                          <p:spTgt spid="10"/>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14" presetClass="exit" presetSubtype="10" fill="hold" grpId="0" nodeType="clickEffect">
                                  <p:stCondLst>
                                    <p:cond delay="0"/>
                                  </p:stCondLst>
                                  <p:childTnLst>
                                    <p:animEffect transition="out" filter="randombar(horizontal)">
                                      <p:cBhvr>
                                        <p:cTn id="43" dur="500"/>
                                        <p:tgtEl>
                                          <p:spTgt spid="11"/>
                                        </p:tgtEl>
                                      </p:cBhvr>
                                    </p:animEffect>
                                    <p:set>
                                      <p:cBhvr>
                                        <p:cTn id="44"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animBg="1"/>
      <p:bldP spid="9" grpId="0" animBg="1"/>
      <p:bldP spid="10" grpId="0" animBg="1"/>
      <p:bldP spid="11" grpId="0" animBg="1"/>
      <p:bldP spid="7" grpId="0" animBg="1"/>
      <p:bldP spid="13" grpId="0" animBg="1"/>
      <p:bldP spid="14" grpId="0" animBg="1"/>
    </p:bldLst>
  </p:timing>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5" name="Espace réservé du contenu 4">
            <a:extLst>
              <a:ext uri="{FF2B5EF4-FFF2-40B4-BE49-F238E27FC236}">
                <a16:creationId xmlns:a16="http://schemas.microsoft.com/office/drawing/2014/main" id="{EC18DF9F-BDD2-DDF9-BFCA-90895DF42E97}"/>
              </a:ext>
            </a:extLst>
          </p:cNvPr>
          <p:cNvGraphicFramePr>
            <a:graphicFrameLocks noGrp="1"/>
          </p:cNvGraphicFramePr>
          <p:nvPr>
            <p:ph idx="1"/>
          </p:nvPr>
        </p:nvGraphicFramePr>
        <p:xfrm>
          <a:off x="838199" y="2057401"/>
          <a:ext cx="10593302" cy="4116990"/>
        </p:xfrm>
        <a:graphic>
          <a:graphicData uri="http://schemas.openxmlformats.org/drawingml/2006/table">
            <a:tbl>
              <a:tblPr firstRow="1" firstCol="1" bandRow="1">
                <a:tableStyleId>{5940675A-B579-460E-94D1-54222C63F5DA}</a:tableStyleId>
              </a:tblPr>
              <a:tblGrid>
                <a:gridCol w="3115145">
                  <a:extLst>
                    <a:ext uri="{9D8B030D-6E8A-4147-A177-3AD203B41FA5}">
                      <a16:colId xmlns:a16="http://schemas.microsoft.com/office/drawing/2014/main" val="4160280933"/>
                    </a:ext>
                  </a:extLst>
                </a:gridCol>
                <a:gridCol w="693548">
                  <a:extLst>
                    <a:ext uri="{9D8B030D-6E8A-4147-A177-3AD203B41FA5}">
                      <a16:colId xmlns:a16="http://schemas.microsoft.com/office/drawing/2014/main" val="3046584870"/>
                    </a:ext>
                  </a:extLst>
                </a:gridCol>
                <a:gridCol w="2220511">
                  <a:extLst>
                    <a:ext uri="{9D8B030D-6E8A-4147-A177-3AD203B41FA5}">
                      <a16:colId xmlns:a16="http://schemas.microsoft.com/office/drawing/2014/main" val="2420421191"/>
                    </a:ext>
                  </a:extLst>
                </a:gridCol>
                <a:gridCol w="4564098">
                  <a:extLst>
                    <a:ext uri="{9D8B030D-6E8A-4147-A177-3AD203B41FA5}">
                      <a16:colId xmlns:a16="http://schemas.microsoft.com/office/drawing/2014/main" val="4120238414"/>
                    </a:ext>
                  </a:extLst>
                </a:gridCol>
              </a:tblGrid>
              <a:tr h="616988">
                <a:tc rowSpan="4">
                  <a:txBody>
                    <a:bodyPr/>
                    <a:lstStyle/>
                    <a:p>
                      <a:pPr algn="ctr">
                        <a:lnSpc>
                          <a:spcPct val="107000"/>
                        </a:lnSpc>
                        <a:spcAft>
                          <a:spcPts val="800"/>
                        </a:spcAft>
                      </a:pPr>
                      <a:r>
                        <a:rPr lang="fr-FR" sz="2200" b="1" dirty="0">
                          <a:effectLst/>
                        </a:rPr>
                        <a:t>QUANTITÉ </a:t>
                      </a:r>
                      <a:r>
                        <a:rPr lang="fr-FR" sz="2200" b="1" dirty="0">
                          <a:solidFill>
                            <a:srgbClr val="FF0000"/>
                          </a:solidFill>
                          <a:effectLst/>
                        </a:rPr>
                        <a:t>INDÉFINIE</a:t>
                      </a:r>
                      <a:r>
                        <a:rPr lang="fr-FR" sz="2200" b="1" dirty="0">
                          <a:effectLst/>
                        </a:rPr>
                        <a:t> </a:t>
                      </a:r>
                    </a:p>
                    <a:p>
                      <a:pPr algn="ctr">
                        <a:lnSpc>
                          <a:spcPct val="107000"/>
                        </a:lnSpc>
                        <a:spcAft>
                          <a:spcPts val="800"/>
                        </a:spcAft>
                      </a:pPr>
                      <a:endParaRPr lang="fr-FR" sz="2200" dirty="0">
                        <a:effectLst/>
                      </a:endParaRPr>
                    </a:p>
                    <a:p>
                      <a:pPr algn="ctr">
                        <a:lnSpc>
                          <a:spcPct val="107000"/>
                        </a:lnSpc>
                        <a:spcAft>
                          <a:spcPts val="800"/>
                        </a:spcAft>
                      </a:pPr>
                      <a:r>
                        <a:rPr lang="fr-FR" sz="2200" dirty="0">
                          <a:effectLst/>
                        </a:rPr>
                        <a:t>Ex: Il faut…</a:t>
                      </a:r>
                      <a:endParaRPr lang="fr-FR"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41974" marR="41974" marT="0" marB="0" anchor="ctr">
                    <a:solidFill>
                      <a:schemeClr val="accent2">
                        <a:lumMod val="20000"/>
                        <a:lumOff val="80000"/>
                      </a:schemeClr>
                    </a:solidFill>
                  </a:tcPr>
                </a:tc>
                <a:tc>
                  <a:txBody>
                    <a:bodyPr/>
                    <a:lstStyle/>
                    <a:p>
                      <a:pPr algn="r">
                        <a:lnSpc>
                          <a:spcPct val="107000"/>
                        </a:lnSpc>
                        <a:spcAft>
                          <a:spcPts val="800"/>
                        </a:spcAft>
                      </a:pPr>
                      <a:r>
                        <a:rPr lang="fr-FR" sz="2200" dirty="0">
                          <a:solidFill>
                            <a:schemeClr val="tx1"/>
                          </a:solidFill>
                          <a:effectLst/>
                        </a:rPr>
                        <a:t>du</a:t>
                      </a:r>
                      <a:endParaRPr lang="fr-FR" sz="2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1974" marR="41974" marT="0" marB="0" anchor="ctr"/>
                </a:tc>
                <a:tc>
                  <a:txBody>
                    <a:bodyPr/>
                    <a:lstStyle/>
                    <a:p>
                      <a:pPr>
                        <a:lnSpc>
                          <a:spcPct val="107000"/>
                        </a:lnSpc>
                        <a:spcAft>
                          <a:spcPts val="800"/>
                        </a:spcAft>
                      </a:pPr>
                      <a:r>
                        <a:rPr lang="fr-FR" sz="2200" dirty="0">
                          <a:effectLst/>
                        </a:rPr>
                        <a:t>sucre glace</a:t>
                      </a:r>
                      <a:endParaRPr lang="fr-FR"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41974" marR="41974" marT="0" marB="0" anchor="ctr"/>
                </a:tc>
                <a:tc>
                  <a:txBody>
                    <a:bodyPr/>
                    <a:lstStyle/>
                    <a:p>
                      <a:pPr>
                        <a:lnSpc>
                          <a:spcPct val="107000"/>
                        </a:lnSpc>
                        <a:spcAft>
                          <a:spcPts val="800"/>
                        </a:spcAft>
                      </a:pPr>
                      <a:r>
                        <a:rPr lang="fr-FR" sz="2200" dirty="0">
                          <a:solidFill>
                            <a:srgbClr val="FF0000"/>
                          </a:solidFill>
                          <a:effectLst/>
                        </a:rPr>
                        <a:t>du</a:t>
                      </a:r>
                      <a:r>
                        <a:rPr lang="fr-FR" sz="2200" dirty="0">
                          <a:effectLst/>
                        </a:rPr>
                        <a:t> + nom masculin</a:t>
                      </a:r>
                      <a:endParaRPr lang="fr-FR"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41974" marR="41974" marT="0" marB="0" anchor="ctr"/>
                </a:tc>
                <a:extLst>
                  <a:ext uri="{0D108BD9-81ED-4DB2-BD59-A6C34878D82A}">
                    <a16:rowId xmlns:a16="http://schemas.microsoft.com/office/drawing/2014/main" val="2103286224"/>
                  </a:ext>
                </a:extLst>
              </a:tr>
              <a:tr h="616988">
                <a:tc vMerge="1">
                  <a:txBody>
                    <a:bodyPr/>
                    <a:lstStyle/>
                    <a:p>
                      <a:endParaRPr lang="fr-FR"/>
                    </a:p>
                  </a:txBody>
                  <a:tcPr/>
                </a:tc>
                <a:tc>
                  <a:txBody>
                    <a:bodyPr/>
                    <a:lstStyle/>
                    <a:p>
                      <a:pPr algn="r">
                        <a:lnSpc>
                          <a:spcPct val="107000"/>
                        </a:lnSpc>
                        <a:spcAft>
                          <a:spcPts val="800"/>
                        </a:spcAft>
                      </a:pPr>
                      <a:r>
                        <a:rPr lang="fr-FR" sz="2200" dirty="0">
                          <a:solidFill>
                            <a:schemeClr val="tx1"/>
                          </a:solidFill>
                          <a:effectLst/>
                        </a:rPr>
                        <a:t>de la</a:t>
                      </a:r>
                      <a:endParaRPr lang="fr-FR" sz="2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1974" marR="41974" marT="0" marB="0" anchor="ctr"/>
                </a:tc>
                <a:tc>
                  <a:txBody>
                    <a:bodyPr/>
                    <a:lstStyle/>
                    <a:p>
                      <a:pPr>
                        <a:lnSpc>
                          <a:spcPct val="107000"/>
                        </a:lnSpc>
                        <a:spcAft>
                          <a:spcPts val="800"/>
                        </a:spcAft>
                      </a:pPr>
                      <a:r>
                        <a:rPr lang="fr-FR" sz="2200" dirty="0">
                          <a:effectLst/>
                          <a:latin typeface="Calibri" panose="020F0502020204030204" pitchFamily="34" charset="0"/>
                          <a:ea typeface="Calibri" panose="020F0502020204030204" pitchFamily="34" charset="0"/>
                          <a:cs typeface="Times New Roman" panose="02020603050405020304" pitchFamily="18" charset="0"/>
                        </a:rPr>
                        <a:t>salade</a:t>
                      </a:r>
                    </a:p>
                  </a:txBody>
                  <a:tcPr marL="41974" marR="41974" marT="0" marB="0" anchor="ctr"/>
                </a:tc>
                <a:tc>
                  <a:txBody>
                    <a:bodyPr/>
                    <a:lstStyle/>
                    <a:p>
                      <a:pPr>
                        <a:lnSpc>
                          <a:spcPct val="107000"/>
                        </a:lnSpc>
                        <a:spcAft>
                          <a:spcPts val="800"/>
                        </a:spcAft>
                      </a:pPr>
                      <a:r>
                        <a:rPr lang="fr-FR" sz="2200" dirty="0">
                          <a:solidFill>
                            <a:srgbClr val="FF0000"/>
                          </a:solidFill>
                          <a:effectLst/>
                        </a:rPr>
                        <a:t>de la</a:t>
                      </a:r>
                      <a:r>
                        <a:rPr lang="fr-FR" sz="2200" dirty="0">
                          <a:effectLst/>
                        </a:rPr>
                        <a:t> + nom féminin</a:t>
                      </a:r>
                      <a:endParaRPr lang="fr-FR"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41974" marR="41974" marT="0" marB="0" anchor="ctr"/>
                </a:tc>
                <a:extLst>
                  <a:ext uri="{0D108BD9-81ED-4DB2-BD59-A6C34878D82A}">
                    <a16:rowId xmlns:a16="http://schemas.microsoft.com/office/drawing/2014/main" val="4002220809"/>
                  </a:ext>
                </a:extLst>
              </a:tr>
              <a:tr h="616988">
                <a:tc vMerge="1">
                  <a:txBody>
                    <a:bodyPr/>
                    <a:lstStyle/>
                    <a:p>
                      <a:endParaRPr lang="fr-FR"/>
                    </a:p>
                  </a:txBody>
                  <a:tcPr/>
                </a:tc>
                <a:tc>
                  <a:txBody>
                    <a:bodyPr/>
                    <a:lstStyle/>
                    <a:p>
                      <a:pPr algn="r">
                        <a:lnSpc>
                          <a:spcPct val="107000"/>
                        </a:lnSpc>
                        <a:spcAft>
                          <a:spcPts val="800"/>
                        </a:spcAft>
                      </a:pPr>
                      <a:r>
                        <a:rPr lang="fr-FR" sz="2200" dirty="0">
                          <a:solidFill>
                            <a:schemeClr val="tx1"/>
                          </a:solidFill>
                          <a:effectLst/>
                        </a:rPr>
                        <a:t>de l'</a:t>
                      </a:r>
                      <a:endParaRPr lang="fr-FR" sz="2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1974" marR="41974" marT="0" marB="0" anchor="ctr"/>
                </a:tc>
                <a:tc>
                  <a:txBody>
                    <a:bodyPr/>
                    <a:lstStyle/>
                    <a:p>
                      <a:pPr>
                        <a:lnSpc>
                          <a:spcPct val="107000"/>
                        </a:lnSpc>
                        <a:spcAft>
                          <a:spcPts val="800"/>
                        </a:spcAft>
                      </a:pPr>
                      <a:r>
                        <a:rPr lang="fr-FR" sz="2200" dirty="0">
                          <a:effectLst/>
                        </a:rPr>
                        <a:t>amande</a:t>
                      </a:r>
                      <a:endParaRPr lang="fr-FR"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41974" marR="41974" marT="0" marB="0" anchor="ctr"/>
                </a:tc>
                <a:tc>
                  <a:txBody>
                    <a:bodyPr/>
                    <a:lstStyle/>
                    <a:p>
                      <a:pPr>
                        <a:lnSpc>
                          <a:spcPct val="107000"/>
                        </a:lnSpc>
                        <a:spcAft>
                          <a:spcPts val="800"/>
                        </a:spcAft>
                      </a:pPr>
                      <a:r>
                        <a:rPr lang="fr-FR" sz="2200" dirty="0">
                          <a:solidFill>
                            <a:srgbClr val="FF0000"/>
                          </a:solidFill>
                          <a:effectLst/>
                        </a:rPr>
                        <a:t>de l’</a:t>
                      </a:r>
                      <a:r>
                        <a:rPr lang="fr-FR" sz="2200" dirty="0">
                          <a:effectLst/>
                        </a:rPr>
                        <a:t> + nom avec voyelle</a:t>
                      </a:r>
                      <a:endParaRPr lang="fr-FR"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41974" marR="41974" marT="0" marB="0" anchor="ctr"/>
                </a:tc>
                <a:extLst>
                  <a:ext uri="{0D108BD9-81ED-4DB2-BD59-A6C34878D82A}">
                    <a16:rowId xmlns:a16="http://schemas.microsoft.com/office/drawing/2014/main" val="720343937"/>
                  </a:ext>
                </a:extLst>
              </a:tr>
              <a:tr h="616988">
                <a:tc vMerge="1">
                  <a:txBody>
                    <a:bodyPr/>
                    <a:lstStyle/>
                    <a:p>
                      <a:endParaRPr lang="fr-FR"/>
                    </a:p>
                  </a:txBody>
                  <a:tcPr/>
                </a:tc>
                <a:tc>
                  <a:txBody>
                    <a:bodyPr/>
                    <a:lstStyle/>
                    <a:p>
                      <a:pPr algn="r">
                        <a:lnSpc>
                          <a:spcPct val="107000"/>
                        </a:lnSpc>
                        <a:spcAft>
                          <a:spcPts val="800"/>
                        </a:spcAft>
                      </a:pPr>
                      <a:r>
                        <a:rPr lang="fr-FR" sz="2200" dirty="0">
                          <a:solidFill>
                            <a:schemeClr val="tx1"/>
                          </a:solidFill>
                          <a:effectLst/>
                        </a:rPr>
                        <a:t>des</a:t>
                      </a:r>
                      <a:endParaRPr lang="fr-FR" sz="2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1974" marR="41974" marT="0" marB="0" anchor="ctr"/>
                </a:tc>
                <a:tc>
                  <a:txBody>
                    <a:bodyPr/>
                    <a:lstStyle/>
                    <a:p>
                      <a:pPr>
                        <a:lnSpc>
                          <a:spcPct val="107000"/>
                        </a:lnSpc>
                        <a:spcAft>
                          <a:spcPts val="800"/>
                        </a:spcAft>
                      </a:pPr>
                      <a:r>
                        <a:rPr lang="fr-FR" sz="2200" dirty="0">
                          <a:effectLst/>
                        </a:rPr>
                        <a:t>céréales</a:t>
                      </a:r>
                      <a:endParaRPr lang="fr-FR"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41974" marR="41974" marT="0" marB="0" anchor="ctr"/>
                </a:tc>
                <a:tc>
                  <a:txBody>
                    <a:bodyPr/>
                    <a:lstStyle/>
                    <a:p>
                      <a:pPr>
                        <a:lnSpc>
                          <a:spcPct val="107000"/>
                        </a:lnSpc>
                        <a:spcAft>
                          <a:spcPts val="800"/>
                        </a:spcAft>
                      </a:pPr>
                      <a:r>
                        <a:rPr lang="fr-FR" sz="2200" dirty="0">
                          <a:solidFill>
                            <a:srgbClr val="FF0000"/>
                          </a:solidFill>
                          <a:effectLst/>
                        </a:rPr>
                        <a:t>des</a:t>
                      </a:r>
                      <a:r>
                        <a:rPr lang="fr-FR" sz="2200" dirty="0">
                          <a:effectLst/>
                        </a:rPr>
                        <a:t> + nom pluriel</a:t>
                      </a:r>
                      <a:endParaRPr lang="fr-FR"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41974" marR="41974" marT="0" marB="0" anchor="ctr"/>
                </a:tc>
                <a:extLst>
                  <a:ext uri="{0D108BD9-81ED-4DB2-BD59-A6C34878D82A}">
                    <a16:rowId xmlns:a16="http://schemas.microsoft.com/office/drawing/2014/main" val="1818345484"/>
                  </a:ext>
                </a:extLst>
              </a:tr>
              <a:tr h="337249">
                <a:tc rowSpan="4">
                  <a:txBody>
                    <a:bodyPr/>
                    <a:lstStyle/>
                    <a:p>
                      <a:pPr algn="ctr">
                        <a:lnSpc>
                          <a:spcPct val="107000"/>
                        </a:lnSpc>
                        <a:spcAft>
                          <a:spcPts val="800"/>
                        </a:spcAft>
                      </a:pPr>
                      <a:r>
                        <a:rPr lang="fr-FR" sz="2200" b="1" dirty="0">
                          <a:effectLst/>
                        </a:rPr>
                        <a:t>QUANTITÉ </a:t>
                      </a:r>
                      <a:r>
                        <a:rPr lang="fr-FR" sz="2200" b="1" dirty="0">
                          <a:solidFill>
                            <a:srgbClr val="00B050"/>
                          </a:solidFill>
                          <a:effectLst/>
                          <a:highlight>
                            <a:srgbClr val="FFFF00"/>
                          </a:highlight>
                        </a:rPr>
                        <a:t>NÉGATIVE</a:t>
                      </a:r>
                    </a:p>
                    <a:p>
                      <a:pPr algn="ctr">
                        <a:lnSpc>
                          <a:spcPct val="107000"/>
                        </a:lnSpc>
                        <a:spcAft>
                          <a:spcPts val="800"/>
                        </a:spcAft>
                      </a:pPr>
                      <a:endParaRPr lang="fr-FR" sz="2200" dirty="0">
                        <a:solidFill>
                          <a:srgbClr val="00B050"/>
                        </a:solidFill>
                        <a:effectLst/>
                        <a:highlight>
                          <a:srgbClr val="FFFF00"/>
                        </a:highlight>
                      </a:endParaRPr>
                    </a:p>
                    <a:p>
                      <a:pPr algn="ctr">
                        <a:lnSpc>
                          <a:spcPct val="107000"/>
                        </a:lnSpc>
                        <a:spcAft>
                          <a:spcPts val="800"/>
                        </a:spcAft>
                      </a:pPr>
                      <a:r>
                        <a:rPr lang="fr-FR" sz="2200" dirty="0">
                          <a:effectLst/>
                        </a:rPr>
                        <a:t>Ex : Il </a:t>
                      </a:r>
                      <a:r>
                        <a:rPr lang="fr-FR" sz="2200" dirty="0">
                          <a:solidFill>
                            <a:srgbClr val="00B050"/>
                          </a:solidFill>
                          <a:effectLst/>
                          <a:highlight>
                            <a:srgbClr val="FFFF00"/>
                          </a:highlight>
                        </a:rPr>
                        <a:t>ne</a:t>
                      </a:r>
                      <a:r>
                        <a:rPr lang="fr-FR" sz="2200" dirty="0">
                          <a:effectLst/>
                        </a:rPr>
                        <a:t> faut </a:t>
                      </a:r>
                      <a:r>
                        <a:rPr lang="fr-FR" sz="2200" dirty="0">
                          <a:solidFill>
                            <a:srgbClr val="00B050"/>
                          </a:solidFill>
                          <a:effectLst/>
                          <a:highlight>
                            <a:srgbClr val="FFFF00"/>
                          </a:highlight>
                        </a:rPr>
                        <a:t>pas…</a:t>
                      </a:r>
                      <a:endParaRPr lang="fr-FR" sz="22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1974" marR="41974" marT="0" marB="0" anchor="ctr">
                    <a:solidFill>
                      <a:schemeClr val="accent2">
                        <a:lumMod val="20000"/>
                        <a:lumOff val="80000"/>
                      </a:schemeClr>
                    </a:solidFill>
                  </a:tcPr>
                </a:tc>
                <a:tc>
                  <a:txBody>
                    <a:bodyPr/>
                    <a:lstStyle/>
                    <a:p>
                      <a:pPr algn="r">
                        <a:lnSpc>
                          <a:spcPct val="107000"/>
                        </a:lnSpc>
                        <a:spcAft>
                          <a:spcPts val="800"/>
                        </a:spcAft>
                      </a:pPr>
                      <a:r>
                        <a:rPr lang="fr-FR" sz="2200" dirty="0">
                          <a:solidFill>
                            <a:schemeClr val="tx1"/>
                          </a:solidFill>
                          <a:effectLst/>
                        </a:rPr>
                        <a:t>de</a:t>
                      </a:r>
                      <a:endParaRPr lang="fr-FR" sz="2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1974" marR="41974" marT="0" marB="0" anchor="ctr"/>
                </a:tc>
                <a:tc>
                  <a:txBody>
                    <a:bodyPr/>
                    <a:lstStyle/>
                    <a:p>
                      <a:pPr>
                        <a:lnSpc>
                          <a:spcPct val="107000"/>
                        </a:lnSpc>
                        <a:spcAft>
                          <a:spcPts val="800"/>
                        </a:spcAft>
                      </a:pPr>
                      <a:r>
                        <a:rPr lang="fr-FR" sz="2200" dirty="0">
                          <a:effectLst/>
                        </a:rPr>
                        <a:t>sucre glace</a:t>
                      </a:r>
                      <a:endParaRPr lang="fr-FR"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41974" marR="41974" marT="0" marB="0" anchor="ctr"/>
                </a:tc>
                <a:tc rowSpan="4">
                  <a:txBody>
                    <a:bodyPr/>
                    <a:lstStyle/>
                    <a:p>
                      <a:pPr>
                        <a:lnSpc>
                          <a:spcPct val="107000"/>
                        </a:lnSpc>
                        <a:spcAft>
                          <a:spcPts val="800"/>
                        </a:spcAft>
                      </a:pPr>
                      <a:r>
                        <a:rPr lang="fr-FR" sz="2200" dirty="0">
                          <a:effectLst/>
                        </a:rPr>
                        <a:t> </a:t>
                      </a:r>
                      <a:r>
                        <a:rPr lang="fr-FR" sz="2200" dirty="0">
                          <a:solidFill>
                            <a:srgbClr val="00B050"/>
                          </a:solidFill>
                          <a:effectLst/>
                        </a:rPr>
                        <a:t>de / d’ </a:t>
                      </a:r>
                      <a:r>
                        <a:rPr lang="fr-FR" sz="2200" dirty="0">
                          <a:effectLst/>
                        </a:rPr>
                        <a:t>+ nom </a:t>
                      </a:r>
                      <a:r>
                        <a:rPr lang="fr-FR" sz="2200" dirty="0" err="1">
                          <a:effectLst/>
                        </a:rPr>
                        <a:t>masc</a:t>
                      </a:r>
                      <a:r>
                        <a:rPr lang="fr-FR" sz="2200" dirty="0">
                          <a:effectLst/>
                        </a:rPr>
                        <a:t>/</a:t>
                      </a:r>
                      <a:r>
                        <a:rPr lang="fr-FR" sz="2200" dirty="0" err="1">
                          <a:effectLst/>
                        </a:rPr>
                        <a:t>fém</a:t>
                      </a:r>
                      <a:r>
                        <a:rPr lang="fr-FR" sz="2200" dirty="0">
                          <a:effectLst/>
                        </a:rPr>
                        <a:t>/pluriel</a:t>
                      </a:r>
                      <a:endParaRPr lang="fr-FR"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41974" marR="41974" marT="0" marB="0" anchor="ctr"/>
                </a:tc>
                <a:extLst>
                  <a:ext uri="{0D108BD9-81ED-4DB2-BD59-A6C34878D82A}">
                    <a16:rowId xmlns:a16="http://schemas.microsoft.com/office/drawing/2014/main" val="1576504311"/>
                  </a:ext>
                </a:extLst>
              </a:tr>
              <a:tr h="323848">
                <a:tc vMerge="1">
                  <a:txBody>
                    <a:bodyPr/>
                    <a:lstStyle/>
                    <a:p>
                      <a:endParaRPr lang="fr-FR"/>
                    </a:p>
                  </a:txBody>
                  <a:tcPr/>
                </a:tc>
                <a:tc>
                  <a:txBody>
                    <a:bodyPr/>
                    <a:lstStyle/>
                    <a:p>
                      <a:pPr algn="r">
                        <a:lnSpc>
                          <a:spcPct val="107000"/>
                        </a:lnSpc>
                        <a:spcAft>
                          <a:spcPts val="800"/>
                        </a:spcAft>
                      </a:pPr>
                      <a:r>
                        <a:rPr lang="fr-FR" sz="2200" dirty="0">
                          <a:solidFill>
                            <a:schemeClr val="tx1"/>
                          </a:solidFill>
                          <a:effectLst/>
                        </a:rPr>
                        <a:t>de</a:t>
                      </a:r>
                      <a:endParaRPr lang="fr-FR" sz="2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1974" marR="41974" marT="0" marB="0" anchor="ctr"/>
                </a:tc>
                <a:tc>
                  <a:txBody>
                    <a:bodyPr/>
                    <a:lstStyle/>
                    <a:p>
                      <a:pPr>
                        <a:lnSpc>
                          <a:spcPct val="107000"/>
                        </a:lnSpc>
                        <a:spcAft>
                          <a:spcPts val="800"/>
                        </a:spcAft>
                      </a:pPr>
                      <a:r>
                        <a:rPr lang="fr-FR" sz="2200" dirty="0">
                          <a:effectLst/>
                          <a:latin typeface="Calibri" panose="020F0502020204030204" pitchFamily="34" charset="0"/>
                          <a:ea typeface="Calibri" panose="020F0502020204030204" pitchFamily="34" charset="0"/>
                          <a:cs typeface="Times New Roman" panose="02020603050405020304" pitchFamily="18" charset="0"/>
                        </a:rPr>
                        <a:t>salade</a:t>
                      </a:r>
                    </a:p>
                  </a:txBody>
                  <a:tcPr marL="41974" marR="41974" marT="0" marB="0" anchor="ctr"/>
                </a:tc>
                <a:tc vMerge="1">
                  <a:txBody>
                    <a:bodyPr/>
                    <a:lstStyle/>
                    <a:p>
                      <a:endParaRPr lang="fr-FR"/>
                    </a:p>
                  </a:txBody>
                  <a:tcPr/>
                </a:tc>
                <a:extLst>
                  <a:ext uri="{0D108BD9-81ED-4DB2-BD59-A6C34878D82A}">
                    <a16:rowId xmlns:a16="http://schemas.microsoft.com/office/drawing/2014/main" val="4105124548"/>
                  </a:ext>
                </a:extLst>
              </a:tr>
              <a:tr h="323848">
                <a:tc vMerge="1">
                  <a:txBody>
                    <a:bodyPr/>
                    <a:lstStyle/>
                    <a:p>
                      <a:endParaRPr lang="fr-FR"/>
                    </a:p>
                  </a:txBody>
                  <a:tcPr/>
                </a:tc>
                <a:tc>
                  <a:txBody>
                    <a:bodyPr/>
                    <a:lstStyle/>
                    <a:p>
                      <a:pPr algn="r">
                        <a:lnSpc>
                          <a:spcPct val="107000"/>
                        </a:lnSpc>
                        <a:spcAft>
                          <a:spcPts val="800"/>
                        </a:spcAft>
                      </a:pPr>
                      <a:r>
                        <a:rPr lang="fr-FR" sz="2200" dirty="0">
                          <a:solidFill>
                            <a:schemeClr val="tx1"/>
                          </a:solidFill>
                          <a:effectLst/>
                        </a:rPr>
                        <a:t>d’</a:t>
                      </a:r>
                      <a:endParaRPr lang="fr-FR" sz="2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1974" marR="41974" marT="0" marB="0" anchor="ctr"/>
                </a:tc>
                <a:tc>
                  <a:txBody>
                    <a:bodyPr/>
                    <a:lstStyle/>
                    <a:p>
                      <a:pPr>
                        <a:lnSpc>
                          <a:spcPct val="107000"/>
                        </a:lnSpc>
                        <a:spcAft>
                          <a:spcPts val="800"/>
                        </a:spcAft>
                      </a:pPr>
                      <a:r>
                        <a:rPr lang="fr-FR" sz="2200" dirty="0">
                          <a:effectLst/>
                        </a:rPr>
                        <a:t>amande</a:t>
                      </a:r>
                      <a:endParaRPr lang="fr-FR"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41974" marR="41974" marT="0" marB="0" anchor="ctr"/>
                </a:tc>
                <a:tc vMerge="1">
                  <a:txBody>
                    <a:bodyPr/>
                    <a:lstStyle/>
                    <a:p>
                      <a:endParaRPr lang="fr-FR"/>
                    </a:p>
                  </a:txBody>
                  <a:tcPr/>
                </a:tc>
                <a:extLst>
                  <a:ext uri="{0D108BD9-81ED-4DB2-BD59-A6C34878D82A}">
                    <a16:rowId xmlns:a16="http://schemas.microsoft.com/office/drawing/2014/main" val="2598289332"/>
                  </a:ext>
                </a:extLst>
              </a:tr>
              <a:tr h="620338">
                <a:tc vMerge="1">
                  <a:txBody>
                    <a:bodyPr/>
                    <a:lstStyle/>
                    <a:p>
                      <a:endParaRPr lang="fr-FR"/>
                    </a:p>
                  </a:txBody>
                  <a:tcPr/>
                </a:tc>
                <a:tc>
                  <a:txBody>
                    <a:bodyPr/>
                    <a:lstStyle/>
                    <a:p>
                      <a:pPr algn="r">
                        <a:lnSpc>
                          <a:spcPct val="107000"/>
                        </a:lnSpc>
                        <a:spcAft>
                          <a:spcPts val="800"/>
                        </a:spcAft>
                      </a:pPr>
                      <a:r>
                        <a:rPr lang="fr-FR" sz="2200" dirty="0">
                          <a:solidFill>
                            <a:schemeClr val="tx1"/>
                          </a:solidFill>
                          <a:effectLst/>
                        </a:rPr>
                        <a:t>de</a:t>
                      </a:r>
                      <a:endParaRPr lang="fr-FR" sz="2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1974" marR="41974" marT="0" marB="0" anchor="ctr"/>
                </a:tc>
                <a:tc>
                  <a:txBody>
                    <a:bodyPr/>
                    <a:lstStyle/>
                    <a:p>
                      <a:pPr>
                        <a:lnSpc>
                          <a:spcPct val="107000"/>
                        </a:lnSpc>
                        <a:spcAft>
                          <a:spcPts val="800"/>
                        </a:spcAft>
                      </a:pPr>
                      <a:r>
                        <a:rPr lang="fr-FR" sz="2200" dirty="0">
                          <a:effectLst/>
                        </a:rPr>
                        <a:t>céréales</a:t>
                      </a:r>
                      <a:endParaRPr lang="fr-FR"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41974" marR="41974" marT="0" marB="0" anchor="ctr"/>
                </a:tc>
                <a:tc vMerge="1">
                  <a:txBody>
                    <a:bodyPr/>
                    <a:lstStyle/>
                    <a:p>
                      <a:endParaRPr lang="fr-FR"/>
                    </a:p>
                  </a:txBody>
                  <a:tcPr/>
                </a:tc>
                <a:extLst>
                  <a:ext uri="{0D108BD9-81ED-4DB2-BD59-A6C34878D82A}">
                    <a16:rowId xmlns:a16="http://schemas.microsoft.com/office/drawing/2014/main" val="1576013891"/>
                  </a:ext>
                </a:extLst>
              </a:tr>
            </a:tbl>
          </a:graphicData>
        </a:graphic>
      </p:graphicFrame>
      <p:sp>
        <p:nvSpPr>
          <p:cNvPr id="4" name="Espace réservé du numéro de diapositive 3">
            <a:extLst>
              <a:ext uri="{FF2B5EF4-FFF2-40B4-BE49-F238E27FC236}">
                <a16:creationId xmlns:a16="http://schemas.microsoft.com/office/drawing/2014/main" id="{E30C83AB-5EA4-41BF-6E85-5A766EC2E4E0}"/>
              </a:ext>
            </a:extLst>
          </p:cNvPr>
          <p:cNvSpPr>
            <a:spLocks noGrp="1"/>
          </p:cNvSpPr>
          <p:nvPr>
            <p:ph type="sldNum" sz="quarter" idx="12"/>
          </p:nvPr>
        </p:nvSpPr>
        <p:spPr/>
        <p:txBody>
          <a:bodyPr/>
          <a:lstStyle/>
          <a:p>
            <a:fld id="{B1ADF21E-F27C-415E-A9FB-34CE916D6451}" type="slidenum">
              <a:rPr lang="fr-FR" smtClean="0"/>
              <a:t>47</a:t>
            </a:fld>
            <a:endParaRPr lang="fr-FR"/>
          </a:p>
        </p:txBody>
      </p:sp>
      <p:sp>
        <p:nvSpPr>
          <p:cNvPr id="3" name="Titre 1">
            <a:extLst>
              <a:ext uri="{FF2B5EF4-FFF2-40B4-BE49-F238E27FC236}">
                <a16:creationId xmlns:a16="http://schemas.microsoft.com/office/drawing/2014/main" id="{0BC3BAA9-D8DA-4C81-17F0-732C35CFF5EE}"/>
              </a:ext>
            </a:extLst>
          </p:cNvPr>
          <p:cNvSpPr txBox="1">
            <a:spLocks/>
          </p:cNvSpPr>
          <p:nvPr/>
        </p:nvSpPr>
        <p:spPr>
          <a:xfrm>
            <a:off x="838199" y="456110"/>
            <a:ext cx="10515600" cy="1325563"/>
          </a:xfrm>
          <a:prstGeom prst="rect">
            <a:avLst/>
          </a:prstGeom>
          <a:ln>
            <a:noFill/>
          </a:ln>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fr-FR" sz="4200" dirty="0">
                <a:solidFill>
                  <a:schemeClr val="tx1"/>
                </a:solidFill>
              </a:rPr>
              <a:t>La quantité </a:t>
            </a:r>
            <a:r>
              <a:rPr lang="fr-FR" sz="4200" dirty="0">
                <a:solidFill>
                  <a:srgbClr val="FF0000"/>
                </a:solidFill>
              </a:rPr>
              <a:t>indéfinie</a:t>
            </a:r>
          </a:p>
        </p:txBody>
      </p:sp>
      <p:sp>
        <p:nvSpPr>
          <p:cNvPr id="2" name="Rectangle 1">
            <a:extLst>
              <a:ext uri="{FF2B5EF4-FFF2-40B4-BE49-F238E27FC236}">
                <a16:creationId xmlns:a16="http://schemas.microsoft.com/office/drawing/2014/main" id="{A2E86A87-D6DF-ACB9-B980-81218188A6DE}"/>
              </a:ext>
            </a:extLst>
          </p:cNvPr>
          <p:cNvSpPr/>
          <p:nvPr/>
        </p:nvSpPr>
        <p:spPr>
          <a:xfrm>
            <a:off x="6913877" y="2235976"/>
            <a:ext cx="282410" cy="31077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8" name="Rectangle 7">
            <a:extLst>
              <a:ext uri="{FF2B5EF4-FFF2-40B4-BE49-F238E27FC236}">
                <a16:creationId xmlns:a16="http://schemas.microsoft.com/office/drawing/2014/main" id="{0B7554E3-4741-D8BE-6625-6E05BFAA94D3}"/>
              </a:ext>
            </a:extLst>
          </p:cNvPr>
          <p:cNvSpPr/>
          <p:nvPr/>
        </p:nvSpPr>
        <p:spPr>
          <a:xfrm>
            <a:off x="6918498" y="2842716"/>
            <a:ext cx="550339" cy="31077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9" name="Rectangle 8">
            <a:extLst>
              <a:ext uri="{FF2B5EF4-FFF2-40B4-BE49-F238E27FC236}">
                <a16:creationId xmlns:a16="http://schemas.microsoft.com/office/drawing/2014/main" id="{B79C5A56-A8B7-C3F1-B3F2-14C0052BBB40}"/>
              </a:ext>
            </a:extLst>
          </p:cNvPr>
          <p:cNvSpPr/>
          <p:nvPr/>
        </p:nvSpPr>
        <p:spPr>
          <a:xfrm>
            <a:off x="6921100" y="3437512"/>
            <a:ext cx="487159" cy="31077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0" name="Rectangle 9">
            <a:extLst>
              <a:ext uri="{FF2B5EF4-FFF2-40B4-BE49-F238E27FC236}">
                <a16:creationId xmlns:a16="http://schemas.microsoft.com/office/drawing/2014/main" id="{579660DB-8ECA-45B7-3A84-11D8C542E277}"/>
              </a:ext>
            </a:extLst>
          </p:cNvPr>
          <p:cNvSpPr/>
          <p:nvPr/>
        </p:nvSpPr>
        <p:spPr>
          <a:xfrm>
            <a:off x="6918112" y="4050848"/>
            <a:ext cx="402611" cy="31077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1" name="Rectangle 10">
            <a:extLst>
              <a:ext uri="{FF2B5EF4-FFF2-40B4-BE49-F238E27FC236}">
                <a16:creationId xmlns:a16="http://schemas.microsoft.com/office/drawing/2014/main" id="{CE1B5955-7963-7B4F-405B-B322C61B8539}"/>
              </a:ext>
            </a:extLst>
          </p:cNvPr>
          <p:cNvSpPr/>
          <p:nvPr/>
        </p:nvSpPr>
        <p:spPr>
          <a:xfrm>
            <a:off x="6935168" y="5158702"/>
            <a:ext cx="830729" cy="39306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pic>
        <p:nvPicPr>
          <p:cNvPr id="6" name="Picture 2" descr="Cat Kitty Sticker by 궁디팡팡 캣페스타">
            <a:extLst>
              <a:ext uri="{FF2B5EF4-FFF2-40B4-BE49-F238E27FC236}">
                <a16:creationId xmlns:a16="http://schemas.microsoft.com/office/drawing/2014/main" id="{0BDA09A7-560B-FB3C-CD94-51F6D393FEB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743538" y="5208070"/>
            <a:ext cx="1515918" cy="159543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Diagramme 15">
            <a:extLst>
              <a:ext uri="{FF2B5EF4-FFF2-40B4-BE49-F238E27FC236}">
                <a16:creationId xmlns:a16="http://schemas.microsoft.com/office/drawing/2014/main" id="{810D032B-4280-43D6-ACB1-D5529D351EE6}"/>
              </a:ext>
            </a:extLst>
          </p:cNvPr>
          <p:cNvGraphicFramePr/>
          <p:nvPr>
            <p:extLst>
              <p:ext uri="{D42A27DB-BD31-4B8C-83A1-F6EECF244321}">
                <p14:modId xmlns:p14="http://schemas.microsoft.com/office/powerpoint/2010/main" val="934660895"/>
              </p:ext>
            </p:extLst>
          </p:nvPr>
        </p:nvGraphicFramePr>
        <p:xfrm>
          <a:off x="-1" y="9098"/>
          <a:ext cx="12192001" cy="36512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420467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xit" presetSubtype="10" fill="hold" grpId="0" nodeType="clickEffect">
                                  <p:stCondLst>
                                    <p:cond delay="0"/>
                                  </p:stCondLst>
                                  <p:childTnLst>
                                    <p:animEffect transition="out" filter="randombar(horizontal)">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4" presetClass="exit" presetSubtype="10" fill="hold" grpId="0" nodeType="clickEffect">
                                  <p:stCondLst>
                                    <p:cond delay="0"/>
                                  </p:stCondLst>
                                  <p:childTnLst>
                                    <p:animEffect transition="out" filter="randombar(horizontal)">
                                      <p:cBhvr>
                                        <p:cTn id="11" dur="500"/>
                                        <p:tgtEl>
                                          <p:spTgt spid="8"/>
                                        </p:tgtEl>
                                      </p:cBhvr>
                                    </p:animEffect>
                                    <p:set>
                                      <p:cBhvr>
                                        <p:cTn id="12" dur="1" fill="hold">
                                          <p:stCondLst>
                                            <p:cond delay="499"/>
                                          </p:stCondLst>
                                        </p:cTn>
                                        <p:tgtEl>
                                          <p:spTgt spid="8"/>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4" presetClass="exit" presetSubtype="10" fill="hold" grpId="0" nodeType="clickEffect">
                                  <p:stCondLst>
                                    <p:cond delay="0"/>
                                  </p:stCondLst>
                                  <p:childTnLst>
                                    <p:animEffect transition="out" filter="randombar(horizontal)">
                                      <p:cBhvr>
                                        <p:cTn id="16" dur="500"/>
                                        <p:tgtEl>
                                          <p:spTgt spid="9"/>
                                        </p:tgtEl>
                                      </p:cBhvr>
                                    </p:animEffect>
                                    <p:set>
                                      <p:cBhvr>
                                        <p:cTn id="17" dur="1" fill="hold">
                                          <p:stCondLst>
                                            <p:cond delay="499"/>
                                          </p:stCondLst>
                                        </p:cTn>
                                        <p:tgtEl>
                                          <p:spTgt spid="9"/>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4" presetClass="exit" presetSubtype="10" fill="hold" grpId="0" nodeType="clickEffect">
                                  <p:stCondLst>
                                    <p:cond delay="0"/>
                                  </p:stCondLst>
                                  <p:childTnLst>
                                    <p:animEffect transition="out" filter="randombar(horizontal)">
                                      <p:cBhvr>
                                        <p:cTn id="21" dur="500"/>
                                        <p:tgtEl>
                                          <p:spTgt spid="10"/>
                                        </p:tgtEl>
                                      </p:cBhvr>
                                    </p:animEffect>
                                    <p:set>
                                      <p:cBhvr>
                                        <p:cTn id="22" dur="1" fill="hold">
                                          <p:stCondLst>
                                            <p:cond delay="499"/>
                                          </p:stCondLst>
                                        </p:cTn>
                                        <p:tgtEl>
                                          <p:spTgt spid="10"/>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4" presetClass="exit" presetSubtype="10" fill="hold" grpId="0" nodeType="clickEffect">
                                  <p:stCondLst>
                                    <p:cond delay="0"/>
                                  </p:stCondLst>
                                  <p:childTnLst>
                                    <p:animEffect transition="out" filter="randombar(horizontal)">
                                      <p:cBhvr>
                                        <p:cTn id="26" dur="500"/>
                                        <p:tgtEl>
                                          <p:spTgt spid="11"/>
                                        </p:tgtEl>
                                      </p:cBhvr>
                                    </p:animEffect>
                                    <p:set>
                                      <p:cBhvr>
                                        <p:cTn id="27"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animBg="1"/>
      <p:bldP spid="9" grpId="0" animBg="1"/>
      <p:bldP spid="10" grpId="0" animBg="1"/>
      <p:bldP spid="11"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61D07B27-DD3B-BAA7-CFB1-479AF2E0212F}"/>
              </a:ext>
            </a:extLst>
          </p:cNvPr>
          <p:cNvSpPr>
            <a:spLocks noGrp="1"/>
          </p:cNvSpPr>
          <p:nvPr>
            <p:ph type="title"/>
          </p:nvPr>
        </p:nvSpPr>
        <p:spPr>
          <a:xfrm>
            <a:off x="556532" y="643467"/>
            <a:ext cx="11210925" cy="744836"/>
          </a:xfrm>
        </p:spPr>
        <p:txBody>
          <a:bodyPr vert="horz" lIns="91440" tIns="45720" rIns="91440" bIns="45720" rtlCol="0" anchor="ctr">
            <a:normAutofit/>
          </a:bodyPr>
          <a:lstStyle/>
          <a:p>
            <a:pPr algn="ctr"/>
            <a:r>
              <a:rPr lang="en-US" sz="3200" kern="1200" dirty="0">
                <a:solidFill>
                  <a:schemeClr val="bg1"/>
                </a:solidFill>
                <a:latin typeface="+mj-lt"/>
                <a:ea typeface="+mj-ea"/>
                <a:cs typeface="+mj-cs"/>
              </a:rPr>
              <a:t>CA 1 p.50 (beginning)</a:t>
            </a:r>
          </a:p>
        </p:txBody>
      </p:sp>
      <p:pic>
        <p:nvPicPr>
          <p:cNvPr id="5" name="Espace réservé du contenu 4">
            <a:extLst>
              <a:ext uri="{FF2B5EF4-FFF2-40B4-BE49-F238E27FC236}">
                <a16:creationId xmlns:a16="http://schemas.microsoft.com/office/drawing/2014/main" id="{D9F80200-BE72-859F-CC25-AD522AC0AFF4}"/>
              </a:ext>
            </a:extLst>
          </p:cNvPr>
          <p:cNvPicPr>
            <a:picLocks noGrp="1" noChangeAspect="1"/>
          </p:cNvPicPr>
          <p:nvPr>
            <p:ph idx="1"/>
          </p:nvPr>
        </p:nvPicPr>
        <p:blipFill>
          <a:blip r:embed="rId2"/>
          <a:stretch>
            <a:fillRect/>
          </a:stretch>
        </p:blipFill>
        <p:spPr>
          <a:xfrm>
            <a:off x="643467" y="2454668"/>
            <a:ext cx="10905066" cy="2835316"/>
          </a:xfrm>
          <a:prstGeom prst="rect">
            <a:avLst/>
          </a:prstGeom>
        </p:spPr>
      </p:pic>
      <p:graphicFrame>
        <p:nvGraphicFramePr>
          <p:cNvPr id="4" name="Diagramme 15">
            <a:extLst>
              <a:ext uri="{FF2B5EF4-FFF2-40B4-BE49-F238E27FC236}">
                <a16:creationId xmlns:a16="http://schemas.microsoft.com/office/drawing/2014/main" id="{226AA383-B7B0-0261-3756-ED5F612A786F}"/>
              </a:ext>
            </a:extLst>
          </p:cNvPr>
          <p:cNvGraphicFramePr/>
          <p:nvPr>
            <p:extLst>
              <p:ext uri="{D42A27DB-BD31-4B8C-83A1-F6EECF244321}">
                <p14:modId xmlns:p14="http://schemas.microsoft.com/office/powerpoint/2010/main" val="934660895"/>
              </p:ext>
            </p:extLst>
          </p:nvPr>
        </p:nvGraphicFramePr>
        <p:xfrm>
          <a:off x="-1" y="9098"/>
          <a:ext cx="12192001" cy="3651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5869433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5">
            <a:extLst>
              <a:ext uri="{FF2B5EF4-FFF2-40B4-BE49-F238E27FC236}">
                <a16:creationId xmlns:a16="http://schemas.microsoft.com/office/drawing/2014/main" id="{3394F71E-5F2E-A2E7-2348-F57EEB3B2368}"/>
              </a:ext>
            </a:extLst>
          </p:cNvPr>
          <p:cNvGraphicFramePr>
            <a:graphicFrameLocks/>
          </p:cNvGraphicFramePr>
          <p:nvPr>
            <p:extLst>
              <p:ext uri="{D42A27DB-BD31-4B8C-83A1-F6EECF244321}">
                <p14:modId xmlns:p14="http://schemas.microsoft.com/office/powerpoint/2010/main" val="1485396238"/>
              </p:ext>
            </p:extLst>
          </p:nvPr>
        </p:nvGraphicFramePr>
        <p:xfrm>
          <a:off x="347471" y="453321"/>
          <a:ext cx="5300294" cy="6360105"/>
        </p:xfrm>
        <a:graphic>
          <a:graphicData uri="http://schemas.openxmlformats.org/drawingml/2006/table">
            <a:tbl>
              <a:tblPr firstRow="1" firstCol="1" bandRow="1">
                <a:tableStyleId>{69012ECD-51FC-41F1-AA8D-1B2483CD663E}</a:tableStyleId>
              </a:tblPr>
              <a:tblGrid>
                <a:gridCol w="1866722">
                  <a:extLst>
                    <a:ext uri="{9D8B030D-6E8A-4147-A177-3AD203B41FA5}">
                      <a16:colId xmlns:a16="http://schemas.microsoft.com/office/drawing/2014/main" val="1987135935"/>
                    </a:ext>
                  </a:extLst>
                </a:gridCol>
                <a:gridCol w="1072866">
                  <a:extLst>
                    <a:ext uri="{9D8B030D-6E8A-4147-A177-3AD203B41FA5}">
                      <a16:colId xmlns:a16="http://schemas.microsoft.com/office/drawing/2014/main" val="4098867638"/>
                    </a:ext>
                  </a:extLst>
                </a:gridCol>
                <a:gridCol w="2360706">
                  <a:extLst>
                    <a:ext uri="{9D8B030D-6E8A-4147-A177-3AD203B41FA5}">
                      <a16:colId xmlns:a16="http://schemas.microsoft.com/office/drawing/2014/main" val="2409149124"/>
                    </a:ext>
                  </a:extLst>
                </a:gridCol>
              </a:tblGrid>
              <a:tr h="752095">
                <a:tc gridSpan="3">
                  <a:txBody>
                    <a:bodyPr/>
                    <a:lstStyle/>
                    <a:p>
                      <a:pPr algn="ctr">
                        <a:lnSpc>
                          <a:spcPct val="107000"/>
                        </a:lnSpc>
                        <a:spcAft>
                          <a:spcPts val="800"/>
                        </a:spcAft>
                      </a:pPr>
                      <a:r>
                        <a:rPr lang="fr-FR" sz="2000" dirty="0">
                          <a:effectLst/>
                        </a:rPr>
                        <a:t>Les quantités </a:t>
                      </a:r>
                      <a:r>
                        <a:rPr lang="fr-FR"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définies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lnSpc>
                          <a:spcPct val="107000"/>
                        </a:lnSpc>
                        <a:spcAft>
                          <a:spcPts val="800"/>
                        </a:spcAft>
                      </a:pPr>
                      <a:r>
                        <a:rPr lang="fr-FR" sz="2000" dirty="0">
                          <a:effectLst/>
                        </a:rPr>
                        <a:t> </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fr-FR"/>
                    </a:p>
                  </a:txBody>
                  <a:tcPr/>
                </a:tc>
                <a:extLst>
                  <a:ext uri="{0D108BD9-81ED-4DB2-BD59-A6C34878D82A}">
                    <a16:rowId xmlns:a16="http://schemas.microsoft.com/office/drawing/2014/main" val="1638168113"/>
                  </a:ext>
                </a:extLst>
              </a:tr>
              <a:tr h="446298">
                <a:tc>
                  <a:txBody>
                    <a:bodyPr/>
                    <a:lstStyle/>
                    <a:p>
                      <a:pPr algn="l">
                        <a:lnSpc>
                          <a:spcPct val="107000"/>
                        </a:lnSpc>
                        <a:spcAft>
                          <a:spcPts val="800"/>
                        </a:spcAft>
                      </a:pPr>
                      <a:r>
                        <a:rPr lang="fr-FR" sz="2000" dirty="0">
                          <a:effectLst/>
                        </a:rPr>
                        <a:t>125 g</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fr-FR" sz="2000" dirty="0">
                          <a:solidFill>
                            <a:srgbClr val="FF0000"/>
                          </a:solidFill>
                          <a:effectLst/>
                        </a:rPr>
                        <a:t>de</a:t>
                      </a:r>
                      <a:endParaRPr lang="fr-FR" sz="2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07000"/>
                        </a:lnSpc>
                        <a:spcAft>
                          <a:spcPts val="800"/>
                        </a:spcAft>
                      </a:pPr>
                      <a:r>
                        <a:rPr lang="fr-FR" sz="2000" dirty="0">
                          <a:effectLst/>
                        </a:rPr>
                        <a:t>sucre</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79900826"/>
                  </a:ext>
                </a:extLst>
              </a:tr>
              <a:tr h="446298">
                <a:tc>
                  <a:txBody>
                    <a:bodyPr/>
                    <a:lstStyle/>
                    <a:p>
                      <a:pPr algn="l">
                        <a:lnSpc>
                          <a:spcPct val="107000"/>
                        </a:lnSpc>
                        <a:spcAft>
                          <a:spcPts val="800"/>
                        </a:spcAft>
                      </a:pPr>
                      <a:r>
                        <a:rPr lang="fr-FR" sz="2000" dirty="0">
                          <a:effectLst/>
                          <a:latin typeface="Calibri" panose="020F0502020204030204" pitchFamily="34" charset="0"/>
                          <a:ea typeface="Calibri" panose="020F0502020204030204" pitchFamily="34" charset="0"/>
                          <a:cs typeface="Times New Roman" panose="02020603050405020304" pitchFamily="18" charset="0"/>
                        </a:rPr>
                        <a:t>170 g</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fr-FR" sz="2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de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07000"/>
                        </a:lnSpc>
                        <a:spcAft>
                          <a:spcPts val="800"/>
                        </a:spcAft>
                      </a:pPr>
                      <a:r>
                        <a:rPr lang="fr-FR" sz="2000">
                          <a:effectLst/>
                          <a:latin typeface="Calibri" panose="020F0502020204030204" pitchFamily="34" charset="0"/>
                          <a:ea typeface="Calibri" panose="020F0502020204030204" pitchFamily="34" charset="0"/>
                          <a:cs typeface="Times New Roman" panose="02020603050405020304" pitchFamily="18" charset="0"/>
                        </a:rPr>
                        <a:t>chocolat au lait</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66559126"/>
                  </a:ext>
                </a:extLst>
              </a:tr>
              <a:tr h="446298">
                <a:tc>
                  <a:txBody>
                    <a:bodyPr/>
                    <a:lstStyle/>
                    <a:p>
                      <a:pPr algn="l">
                        <a:lnSpc>
                          <a:spcPct val="107000"/>
                        </a:lnSpc>
                        <a:spcAft>
                          <a:spcPts val="800"/>
                        </a:spcAft>
                      </a:pPr>
                      <a:r>
                        <a:rPr lang="fr-FR" sz="2000" dirty="0">
                          <a:effectLst/>
                        </a:rPr>
                        <a:t>125 ml</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fr-FR" sz="2000" dirty="0">
                          <a:solidFill>
                            <a:srgbClr val="FF0000"/>
                          </a:solidFill>
                          <a:effectLst/>
                        </a:rPr>
                        <a:t>de</a:t>
                      </a:r>
                      <a:endParaRPr lang="fr-FR" sz="2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07000"/>
                        </a:lnSpc>
                        <a:spcAft>
                          <a:spcPts val="800"/>
                        </a:spcAft>
                      </a:pPr>
                      <a:r>
                        <a:rPr lang="fr-FR" sz="2000" dirty="0">
                          <a:effectLst/>
                        </a:rPr>
                        <a:t>lait d’amande</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401873"/>
                  </a:ext>
                </a:extLst>
              </a:tr>
              <a:tr h="446298">
                <a:tc>
                  <a:txBody>
                    <a:bodyPr/>
                    <a:lstStyle/>
                    <a:p>
                      <a:pPr algn="l">
                        <a:lnSpc>
                          <a:spcPct val="107000"/>
                        </a:lnSpc>
                        <a:spcAft>
                          <a:spcPts val="800"/>
                        </a:spcAft>
                      </a:pPr>
                      <a:r>
                        <a:rPr lang="fr-FR" sz="2000" dirty="0">
                          <a:effectLst/>
                          <a:latin typeface="Calibri" panose="020F0502020204030204" pitchFamily="34" charset="0"/>
                          <a:ea typeface="Calibri" panose="020F0502020204030204" pitchFamily="34" charset="0"/>
                          <a:cs typeface="Times New Roman" panose="02020603050405020304" pitchFamily="18" charset="0"/>
                        </a:rPr>
                        <a:t>1 feuille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fr-FR" sz="2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de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07000"/>
                        </a:lnSpc>
                        <a:spcAft>
                          <a:spcPts val="800"/>
                        </a:spcAft>
                      </a:pPr>
                      <a:r>
                        <a:rPr lang="fr-FR" sz="2000" dirty="0">
                          <a:effectLst/>
                          <a:latin typeface="Calibri" panose="020F0502020204030204" pitchFamily="34" charset="0"/>
                          <a:ea typeface="Calibri" panose="020F0502020204030204" pitchFamily="34" charset="0"/>
                          <a:cs typeface="Times New Roman" panose="02020603050405020304" pitchFamily="18" charset="0"/>
                        </a:rPr>
                        <a:t>salade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09282903"/>
                  </a:ext>
                </a:extLst>
              </a:tr>
              <a:tr h="446298">
                <a:tc>
                  <a:txBody>
                    <a:bodyPr/>
                    <a:lstStyle/>
                    <a:p>
                      <a:pPr algn="l">
                        <a:lnSpc>
                          <a:spcPct val="107000"/>
                        </a:lnSpc>
                        <a:spcAft>
                          <a:spcPts val="800"/>
                        </a:spcAft>
                      </a:pPr>
                      <a:r>
                        <a:rPr lang="fr-FR" sz="2000" dirty="0">
                          <a:effectLst/>
                        </a:rPr>
                        <a:t>50 g </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fr-FR" sz="2000" dirty="0">
                          <a:solidFill>
                            <a:srgbClr val="FF0000"/>
                          </a:solidFill>
                          <a:effectLst/>
                        </a:rPr>
                        <a:t>d’</a:t>
                      </a:r>
                      <a:endParaRPr lang="fr-FR" sz="2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07000"/>
                        </a:lnSpc>
                        <a:spcAft>
                          <a:spcPts val="800"/>
                        </a:spcAft>
                      </a:pPr>
                      <a:r>
                        <a:rPr lang="fr-FR" sz="2000" dirty="0">
                          <a:effectLst/>
                        </a:rPr>
                        <a:t>amandes en poudre</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82218721"/>
                  </a:ext>
                </a:extLst>
              </a:tr>
              <a:tr h="446298">
                <a:tc>
                  <a:txBody>
                    <a:bodyPr/>
                    <a:lstStyle/>
                    <a:p>
                      <a:pPr algn="l">
                        <a:lnSpc>
                          <a:spcPct val="107000"/>
                        </a:lnSpc>
                        <a:spcAft>
                          <a:spcPts val="800"/>
                        </a:spcAft>
                      </a:pPr>
                      <a:r>
                        <a:rPr lang="fr-FR" sz="2000" dirty="0">
                          <a:effectLst/>
                        </a:rPr>
                        <a:t>5 </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fr-FR" sz="2000" dirty="0">
                          <a:solidFill>
                            <a:srgbClr val="FF0000"/>
                          </a:solidFill>
                          <a:effectLst/>
                        </a:rPr>
                        <a:t> -</a:t>
                      </a:r>
                      <a:endParaRPr lang="fr-FR" sz="2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07000"/>
                        </a:lnSpc>
                        <a:spcAft>
                          <a:spcPts val="800"/>
                        </a:spcAft>
                      </a:pPr>
                      <a:r>
                        <a:rPr lang="fr-FR" sz="2000" dirty="0">
                          <a:effectLst/>
                        </a:rPr>
                        <a:t>œufs </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37756157"/>
                  </a:ext>
                </a:extLst>
              </a:tr>
              <a:tr h="446298">
                <a:tc>
                  <a:txBody>
                    <a:bodyPr/>
                    <a:lstStyle/>
                    <a:p>
                      <a:pPr algn="l">
                        <a:lnSpc>
                          <a:spcPct val="107000"/>
                        </a:lnSpc>
                        <a:spcAft>
                          <a:spcPts val="800"/>
                        </a:spcAft>
                      </a:pPr>
                      <a:r>
                        <a:rPr lang="fr-FR"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Un peu / Peu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fr-FR" sz="2000" b="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de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07000"/>
                        </a:lnSpc>
                        <a:spcAft>
                          <a:spcPts val="800"/>
                        </a:spcAft>
                      </a:pPr>
                      <a:r>
                        <a:rPr lang="fr-FR"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sel</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67234745"/>
                  </a:ext>
                </a:extLst>
              </a:tr>
              <a:tr h="446298">
                <a:tc>
                  <a:txBody>
                    <a:bodyPr/>
                    <a:lstStyle/>
                    <a:p>
                      <a:pPr algn="l">
                        <a:lnSpc>
                          <a:spcPct val="107000"/>
                        </a:lnSpc>
                        <a:spcAft>
                          <a:spcPts val="800"/>
                        </a:spcAft>
                      </a:pPr>
                      <a:r>
                        <a:rPr lang="fr-FR"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Assez</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fr-FR" sz="2000" b="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de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07000"/>
                        </a:lnSpc>
                        <a:spcAft>
                          <a:spcPts val="800"/>
                        </a:spcAft>
                      </a:pPr>
                      <a:r>
                        <a:rPr lang="fr-FR"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mayonnaise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94122666"/>
                  </a:ext>
                </a:extLst>
              </a:tr>
              <a:tr h="446298">
                <a:tc>
                  <a:txBody>
                    <a:bodyPr/>
                    <a:lstStyle/>
                    <a:p>
                      <a:pPr algn="l">
                        <a:lnSpc>
                          <a:spcPct val="107000"/>
                        </a:lnSpc>
                        <a:spcAft>
                          <a:spcPts val="800"/>
                        </a:spcAft>
                      </a:pPr>
                      <a:r>
                        <a:rPr lang="fr-FR"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Beaucoup</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fr-FR" sz="2000" b="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de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07000"/>
                        </a:lnSpc>
                        <a:spcAft>
                          <a:spcPts val="800"/>
                        </a:spcAft>
                      </a:pPr>
                      <a:r>
                        <a:rPr lang="fr-FR"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ketchup</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66327104"/>
                  </a:ext>
                </a:extLst>
              </a:tr>
              <a:tr h="446298">
                <a:tc>
                  <a:txBody>
                    <a:bodyPr/>
                    <a:lstStyle/>
                    <a:p>
                      <a:pPr algn="l">
                        <a:lnSpc>
                          <a:spcPct val="107000"/>
                        </a:lnSpc>
                        <a:spcAft>
                          <a:spcPts val="800"/>
                        </a:spcAft>
                      </a:pPr>
                      <a:r>
                        <a:rPr lang="fr-FR"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Trop</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fr-FR" sz="2000" b="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de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07000"/>
                        </a:lnSpc>
                        <a:spcAft>
                          <a:spcPts val="800"/>
                        </a:spcAft>
                      </a:pPr>
                      <a:r>
                        <a:rPr lang="fr-FR"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piment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27822261"/>
                  </a:ext>
                </a:extLst>
              </a:tr>
              <a:tr h="405636">
                <a:tc gridSpan="3">
                  <a:txBody>
                    <a:bodyPr/>
                    <a:lstStyle/>
                    <a:p>
                      <a:pPr algn="ctr">
                        <a:lnSpc>
                          <a:spcPct val="107000"/>
                        </a:lnSpc>
                        <a:spcAft>
                          <a:spcPts val="800"/>
                        </a:spcAft>
                      </a:pPr>
                      <a:r>
                        <a:rPr lang="fr-FR" sz="2000" dirty="0">
                          <a:solidFill>
                            <a:schemeClr val="tx1"/>
                          </a:solidFill>
                          <a:effectLst/>
                        </a:rPr>
                        <a:t>Pour indiquer une quantité </a:t>
                      </a:r>
                      <a:r>
                        <a:rPr lang="fr-FR" sz="2000" dirty="0">
                          <a:solidFill>
                            <a:srgbClr val="00B050"/>
                          </a:solidFill>
                          <a:effectLst/>
                        </a:rPr>
                        <a:t>définie</a:t>
                      </a:r>
                      <a:r>
                        <a:rPr lang="fr-FR" sz="2000" dirty="0">
                          <a:solidFill>
                            <a:srgbClr val="FF0000"/>
                          </a:solidFill>
                          <a:effectLst/>
                        </a:rPr>
                        <a:t> </a:t>
                      </a:r>
                      <a:r>
                        <a:rPr lang="fr-FR" sz="2000" dirty="0">
                          <a:solidFill>
                            <a:schemeClr val="tx1"/>
                          </a:solidFill>
                          <a:effectLst/>
                        </a:rPr>
                        <a:t>:</a:t>
                      </a:r>
                      <a:endParaRPr lang="fr-FR" sz="2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3376271103"/>
                  </a:ext>
                </a:extLst>
              </a:tr>
              <a:tr h="446298">
                <a:tc>
                  <a:txBody>
                    <a:bodyPr/>
                    <a:lstStyle/>
                    <a:p>
                      <a:pPr algn="ctr">
                        <a:lnSpc>
                          <a:spcPct val="107000"/>
                        </a:lnSpc>
                        <a:spcAft>
                          <a:spcPts val="800"/>
                        </a:spcAft>
                      </a:pPr>
                      <a:r>
                        <a:rPr lang="fr-FR" sz="2000" b="0" dirty="0">
                          <a:solidFill>
                            <a:srgbClr val="FF0000"/>
                          </a:solidFill>
                          <a:effectLst/>
                        </a:rPr>
                        <a:t>- Quantité</a:t>
                      </a:r>
                    </a:p>
                    <a:p>
                      <a:pPr algn="ctr">
                        <a:lnSpc>
                          <a:spcPct val="107000"/>
                        </a:lnSpc>
                        <a:spcAft>
                          <a:spcPts val="800"/>
                        </a:spcAft>
                      </a:pPr>
                      <a:r>
                        <a:rPr lang="fr-FR" sz="2000" b="0" dirty="0">
                          <a:solidFill>
                            <a:srgbClr val="FF0000"/>
                          </a:solidFill>
                          <a:effectLst/>
                        </a:rPr>
                        <a:t>- Nombre</a:t>
                      </a:r>
                      <a:endParaRPr lang="fr-FR" sz="2000" b="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lnSpc>
                          <a:spcPct val="107000"/>
                        </a:lnSpc>
                        <a:spcAft>
                          <a:spcPts val="800"/>
                        </a:spcAft>
                      </a:pPr>
                      <a:r>
                        <a:rPr lang="fr-FR" sz="2000" dirty="0">
                          <a:solidFill>
                            <a:srgbClr val="FF0000"/>
                          </a:solidFill>
                          <a:effectLst/>
                        </a:rPr>
                        <a:t> de / d’</a:t>
                      </a:r>
                      <a:endParaRPr lang="fr-FR" sz="2000" b="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fr-FR" sz="2000" dirty="0">
                          <a:solidFill>
                            <a:srgbClr val="FF0000"/>
                          </a:solidFill>
                          <a:effectLst/>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l">
                        <a:lnSpc>
                          <a:spcPct val="107000"/>
                        </a:lnSpc>
                        <a:spcAft>
                          <a:spcPts val="800"/>
                        </a:spcAft>
                      </a:pPr>
                      <a:r>
                        <a:rPr lang="fr-FR" sz="2000" dirty="0">
                          <a:solidFill>
                            <a:srgbClr val="FF0000"/>
                          </a:solidFill>
                          <a:effectLst/>
                        </a:rPr>
                        <a:t>aliment</a:t>
                      </a:r>
                    </a:p>
                    <a:p>
                      <a:pPr algn="l">
                        <a:lnSpc>
                          <a:spcPct val="107000"/>
                        </a:lnSpc>
                        <a:spcAft>
                          <a:spcPts val="800"/>
                        </a:spcAft>
                      </a:pPr>
                      <a:r>
                        <a:rPr lang="fr-FR" sz="2000" dirty="0">
                          <a:solidFill>
                            <a:srgbClr val="FF0000"/>
                          </a:solidFill>
                          <a:effectLst/>
                        </a:rPr>
                        <a:t>aliment </a:t>
                      </a:r>
                      <a:endParaRPr lang="fr-FR" sz="2000" b="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151774077"/>
                  </a:ext>
                </a:extLst>
              </a:tr>
            </a:tbl>
          </a:graphicData>
        </a:graphic>
      </p:graphicFrame>
      <p:graphicFrame>
        <p:nvGraphicFramePr>
          <p:cNvPr id="5" name="Espace réservé du contenu 5">
            <a:extLst>
              <a:ext uri="{FF2B5EF4-FFF2-40B4-BE49-F238E27FC236}">
                <a16:creationId xmlns:a16="http://schemas.microsoft.com/office/drawing/2014/main" id="{7B65C0C9-010A-1319-596B-7A5939768ACF}"/>
              </a:ext>
            </a:extLst>
          </p:cNvPr>
          <p:cNvGraphicFramePr>
            <a:graphicFrameLocks/>
          </p:cNvGraphicFramePr>
          <p:nvPr>
            <p:extLst>
              <p:ext uri="{D42A27DB-BD31-4B8C-83A1-F6EECF244321}">
                <p14:modId xmlns:p14="http://schemas.microsoft.com/office/powerpoint/2010/main" val="4163228307"/>
              </p:ext>
            </p:extLst>
          </p:nvPr>
        </p:nvGraphicFramePr>
        <p:xfrm>
          <a:off x="6326929" y="453321"/>
          <a:ext cx="5763471" cy="3653357"/>
        </p:xfrm>
        <a:graphic>
          <a:graphicData uri="http://schemas.openxmlformats.org/drawingml/2006/table">
            <a:tbl>
              <a:tblPr firstRow="1" firstCol="1" bandRow="1">
                <a:tableStyleId>{69012ECD-51FC-41F1-AA8D-1B2483CD663E}</a:tableStyleId>
              </a:tblPr>
              <a:tblGrid>
                <a:gridCol w="1346859">
                  <a:extLst>
                    <a:ext uri="{9D8B030D-6E8A-4147-A177-3AD203B41FA5}">
                      <a16:colId xmlns:a16="http://schemas.microsoft.com/office/drawing/2014/main" val="1987135935"/>
                    </a:ext>
                  </a:extLst>
                </a:gridCol>
                <a:gridCol w="1954306">
                  <a:extLst>
                    <a:ext uri="{9D8B030D-6E8A-4147-A177-3AD203B41FA5}">
                      <a16:colId xmlns:a16="http://schemas.microsoft.com/office/drawing/2014/main" val="712606463"/>
                    </a:ext>
                  </a:extLst>
                </a:gridCol>
                <a:gridCol w="2462306">
                  <a:extLst>
                    <a:ext uri="{9D8B030D-6E8A-4147-A177-3AD203B41FA5}">
                      <a16:colId xmlns:a16="http://schemas.microsoft.com/office/drawing/2014/main" val="3860801428"/>
                    </a:ext>
                  </a:extLst>
                </a:gridCol>
              </a:tblGrid>
              <a:tr h="641707">
                <a:tc gridSpan="3">
                  <a:txBody>
                    <a:bodyPr/>
                    <a:lstStyle/>
                    <a:p>
                      <a:pPr algn="ctr">
                        <a:lnSpc>
                          <a:spcPct val="107000"/>
                        </a:lnSpc>
                        <a:spcAft>
                          <a:spcPts val="800"/>
                        </a:spcAft>
                      </a:pPr>
                      <a:r>
                        <a:rPr lang="fr-FR" sz="2000" dirty="0">
                          <a:effectLst/>
                        </a:rPr>
                        <a:t>Les quantités </a:t>
                      </a:r>
                      <a:r>
                        <a:rPr lang="fr-FR" sz="2000" dirty="0">
                          <a:solidFill>
                            <a:schemeClr val="accent4"/>
                          </a:solidFill>
                          <a:effectLst/>
                        </a:rPr>
                        <a:t>in</a:t>
                      </a:r>
                      <a:r>
                        <a:rPr lang="fr-FR" sz="2000" dirty="0">
                          <a:solidFill>
                            <a:schemeClr val="accent4"/>
                          </a:solidFill>
                          <a:effectLst/>
                          <a:latin typeface="Calibri" panose="020F0502020204030204" pitchFamily="34" charset="0"/>
                          <a:ea typeface="Calibri" panose="020F0502020204030204" pitchFamily="34" charset="0"/>
                          <a:cs typeface="Times New Roman" panose="02020603050405020304" pitchFamily="18" charset="0"/>
                        </a:rPr>
                        <a:t>définies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fr-FR"/>
                    </a:p>
                  </a:txBody>
                  <a:tcPr/>
                </a:tc>
                <a:tc hMerge="1">
                  <a:txBody>
                    <a:bodyPr/>
                    <a:lstStyle/>
                    <a:p>
                      <a:pPr algn="ctr">
                        <a:lnSpc>
                          <a:spcPct val="107000"/>
                        </a:lnSpc>
                        <a:spcAft>
                          <a:spcPts val="800"/>
                        </a:spcAft>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638168113"/>
                  </a:ext>
                </a:extLst>
              </a:tr>
              <a:tr h="380793">
                <a:tc>
                  <a:txBody>
                    <a:bodyPr/>
                    <a:lstStyle/>
                    <a:p>
                      <a:pPr algn="l">
                        <a:lnSpc>
                          <a:spcPct val="107000"/>
                        </a:lnSpc>
                        <a:spcAft>
                          <a:spcPts val="800"/>
                        </a:spcAft>
                      </a:pPr>
                      <a:r>
                        <a:rPr lang="fr-FR" sz="2000" strike="sngStrike" dirty="0">
                          <a:effectLst/>
                        </a:rPr>
                        <a:t>125 g</a:t>
                      </a:r>
                      <a:endParaRPr lang="fr-FR" sz="2000" strike="sngStrike"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fr-FR" sz="20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Du</a:t>
                      </a:r>
                      <a:endParaRPr lang="fr-FR" sz="2000" strike="sngStrike"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07000"/>
                        </a:lnSpc>
                        <a:spcAft>
                          <a:spcPts val="800"/>
                        </a:spcAft>
                      </a:pPr>
                      <a:r>
                        <a:rPr lang="fr-FR" sz="2000">
                          <a:effectLst/>
                        </a:rPr>
                        <a:t>sucre</a:t>
                      </a:r>
                      <a:endParaRPr lang="fr-FR" sz="2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79900826"/>
                  </a:ext>
                </a:extLst>
              </a:tr>
              <a:tr h="380793">
                <a:tc>
                  <a:txBody>
                    <a:bodyPr/>
                    <a:lstStyle/>
                    <a:p>
                      <a:pPr algn="l">
                        <a:lnSpc>
                          <a:spcPct val="107000"/>
                        </a:lnSpc>
                        <a:spcAft>
                          <a:spcPts val="800"/>
                        </a:spcAft>
                      </a:pPr>
                      <a:r>
                        <a:rPr lang="fr-FR" sz="2000" strike="sngStrike" dirty="0">
                          <a:effectLst/>
                          <a:latin typeface="Calibri" panose="020F0502020204030204" pitchFamily="34" charset="0"/>
                          <a:ea typeface="Calibri" panose="020F0502020204030204" pitchFamily="34" charset="0"/>
                          <a:cs typeface="Times New Roman" panose="02020603050405020304" pitchFamily="18" charset="0"/>
                        </a:rPr>
                        <a:t>170 g</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fr-FR" sz="200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Du</a:t>
                      </a:r>
                      <a:endParaRPr lang="fr-FR" sz="2000" strike="sngStrike"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07000"/>
                        </a:lnSpc>
                        <a:spcAft>
                          <a:spcPts val="800"/>
                        </a:spcAft>
                      </a:pPr>
                      <a:r>
                        <a:rPr lang="fr-FR" sz="2000">
                          <a:effectLst/>
                          <a:latin typeface="Calibri" panose="020F0502020204030204" pitchFamily="34" charset="0"/>
                          <a:ea typeface="Calibri" panose="020F0502020204030204" pitchFamily="34" charset="0"/>
                          <a:cs typeface="Times New Roman" panose="02020603050405020304" pitchFamily="18" charset="0"/>
                        </a:rPr>
                        <a:t>chocolat au lait</a:t>
                      </a:r>
                      <a:endParaRPr lang="fr-FR" sz="2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66559126"/>
                  </a:ext>
                </a:extLst>
              </a:tr>
              <a:tr h="380793">
                <a:tc>
                  <a:txBody>
                    <a:bodyPr/>
                    <a:lstStyle/>
                    <a:p>
                      <a:pPr algn="l">
                        <a:lnSpc>
                          <a:spcPct val="107000"/>
                        </a:lnSpc>
                        <a:spcAft>
                          <a:spcPts val="800"/>
                        </a:spcAft>
                      </a:pPr>
                      <a:r>
                        <a:rPr lang="fr-FR" sz="2000" strike="sngStrike" dirty="0">
                          <a:effectLst/>
                        </a:rPr>
                        <a:t>125 ml</a:t>
                      </a:r>
                      <a:endParaRPr lang="fr-FR" sz="2000" strike="sngStrike"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fr-FR" sz="20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Du</a:t>
                      </a:r>
                      <a:endParaRPr lang="fr-FR" sz="2000" strike="sngStrike"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07000"/>
                        </a:lnSpc>
                        <a:spcAft>
                          <a:spcPts val="800"/>
                        </a:spcAft>
                      </a:pPr>
                      <a:r>
                        <a:rPr lang="fr-FR" sz="2000">
                          <a:effectLst/>
                        </a:rPr>
                        <a:t>lait d’amande</a:t>
                      </a:r>
                      <a:endParaRPr lang="fr-FR" sz="2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401873"/>
                  </a:ext>
                </a:extLst>
              </a:tr>
              <a:tr h="380793">
                <a:tc>
                  <a:txBody>
                    <a:bodyPr/>
                    <a:lstStyle/>
                    <a:p>
                      <a:pPr algn="l">
                        <a:lnSpc>
                          <a:spcPct val="107000"/>
                        </a:lnSpc>
                        <a:spcAft>
                          <a:spcPts val="800"/>
                        </a:spcAft>
                      </a:pPr>
                      <a:r>
                        <a:rPr lang="fr-FR" sz="2000" strike="sngStrike" dirty="0">
                          <a:effectLst/>
                          <a:latin typeface="Calibri" panose="020F0502020204030204" pitchFamily="34" charset="0"/>
                          <a:ea typeface="Calibri" panose="020F0502020204030204" pitchFamily="34" charset="0"/>
                          <a:cs typeface="Times New Roman" panose="02020603050405020304" pitchFamily="18" charset="0"/>
                        </a:rPr>
                        <a:t>1 feuille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fr-FR" sz="20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De la</a:t>
                      </a:r>
                      <a:endParaRPr lang="fr-FR" sz="2000" strike="sngStrike"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07000"/>
                        </a:lnSpc>
                        <a:spcAft>
                          <a:spcPts val="800"/>
                        </a:spcAft>
                      </a:pPr>
                      <a:r>
                        <a:rPr lang="fr-FR"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salade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33119642"/>
                  </a:ext>
                </a:extLst>
              </a:tr>
              <a:tr h="380793">
                <a:tc>
                  <a:txBody>
                    <a:bodyPr/>
                    <a:lstStyle/>
                    <a:p>
                      <a:pPr algn="l">
                        <a:lnSpc>
                          <a:spcPct val="107000"/>
                        </a:lnSpc>
                        <a:spcAft>
                          <a:spcPts val="800"/>
                        </a:spcAft>
                      </a:pPr>
                      <a:r>
                        <a:rPr lang="fr-FR" sz="2000" strike="sngStrike" dirty="0">
                          <a:effectLst/>
                        </a:rPr>
                        <a:t>50 g </a:t>
                      </a:r>
                      <a:endParaRPr lang="fr-FR" sz="2000" strike="sngStrike"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fr-FR" sz="20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Des</a:t>
                      </a:r>
                      <a:endParaRPr lang="fr-FR" sz="2000" strike="sngStrike"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07000"/>
                        </a:lnSpc>
                        <a:spcAft>
                          <a:spcPts val="800"/>
                        </a:spcAft>
                      </a:pPr>
                      <a:r>
                        <a:rPr lang="fr-FR" sz="2000">
                          <a:effectLst/>
                        </a:rPr>
                        <a:t>amandes en poudre</a:t>
                      </a:r>
                      <a:endParaRPr lang="fr-FR" sz="2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82218721"/>
                  </a:ext>
                </a:extLst>
              </a:tr>
              <a:tr h="380793">
                <a:tc>
                  <a:txBody>
                    <a:bodyPr/>
                    <a:lstStyle/>
                    <a:p>
                      <a:pPr algn="l">
                        <a:lnSpc>
                          <a:spcPct val="107000"/>
                        </a:lnSpc>
                        <a:spcAft>
                          <a:spcPts val="800"/>
                        </a:spcAft>
                      </a:pPr>
                      <a:r>
                        <a:rPr lang="fr-FR" sz="2000" strike="sngStrike" dirty="0">
                          <a:effectLst/>
                        </a:rPr>
                        <a:t>5 </a:t>
                      </a:r>
                      <a:endParaRPr lang="fr-FR" sz="2000" strike="sngStrike"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fr-FR" sz="2000" dirty="0">
                          <a:solidFill>
                            <a:srgbClr val="00B0F0"/>
                          </a:solidFill>
                          <a:effectLst/>
                        </a:rPr>
                        <a:t> Des</a:t>
                      </a:r>
                      <a:endParaRPr lang="fr-FR" sz="2000" strike="sngStrike"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07000"/>
                        </a:lnSpc>
                        <a:spcAft>
                          <a:spcPts val="800"/>
                        </a:spcAft>
                      </a:pPr>
                      <a:r>
                        <a:rPr lang="fr-FR" sz="2000" dirty="0">
                          <a:effectLst/>
                        </a:rPr>
                        <a:t>œufs </a:t>
                      </a:r>
                      <a:endParaRPr lang="fr-FR" sz="2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37756157"/>
                  </a:ext>
                </a:extLst>
              </a:tr>
              <a:tr h="346099">
                <a:tc gridSpan="3">
                  <a:txBody>
                    <a:bodyPr/>
                    <a:lstStyle/>
                    <a:p>
                      <a:pPr algn="ctr">
                        <a:lnSpc>
                          <a:spcPct val="107000"/>
                        </a:lnSpc>
                        <a:spcAft>
                          <a:spcPts val="800"/>
                        </a:spcAft>
                      </a:pPr>
                      <a:r>
                        <a:rPr lang="fr-FR" sz="2000" dirty="0">
                          <a:solidFill>
                            <a:schemeClr val="tx1"/>
                          </a:solidFill>
                          <a:effectLst/>
                        </a:rPr>
                        <a:t>Pour indiquer une quantité </a:t>
                      </a:r>
                      <a:r>
                        <a:rPr lang="fr-FR" sz="2000" dirty="0">
                          <a:solidFill>
                            <a:schemeClr val="accent4"/>
                          </a:solidFill>
                          <a:effectLst/>
                        </a:rPr>
                        <a:t>indéfinie</a:t>
                      </a:r>
                      <a:r>
                        <a:rPr lang="fr-FR" sz="2000" dirty="0">
                          <a:solidFill>
                            <a:srgbClr val="FF0000"/>
                          </a:solidFill>
                          <a:effectLst/>
                        </a:rPr>
                        <a:t> </a:t>
                      </a:r>
                      <a:r>
                        <a:rPr lang="fr-FR" sz="2000" dirty="0">
                          <a:solidFill>
                            <a:schemeClr val="tx1"/>
                          </a:solidFill>
                          <a:effectLst/>
                        </a:rPr>
                        <a:t>:</a:t>
                      </a:r>
                      <a:endParaRPr lang="fr-FR" sz="2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fr-FR"/>
                    </a:p>
                  </a:txBody>
                  <a:tcPr/>
                </a:tc>
                <a:tc hMerge="1">
                  <a:txBody>
                    <a:bodyPr/>
                    <a:lstStyle/>
                    <a:p>
                      <a:pPr algn="ctr">
                        <a:lnSpc>
                          <a:spcPct val="107000"/>
                        </a:lnSpc>
                        <a:spcAft>
                          <a:spcPts val="800"/>
                        </a:spcAft>
                      </a:pPr>
                      <a:endParaRPr lang="fr-FR" sz="2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376271103"/>
                  </a:ext>
                </a:extLst>
              </a:tr>
              <a:tr h="380793">
                <a:tc>
                  <a:txBody>
                    <a:bodyPr/>
                    <a:lstStyle/>
                    <a:p>
                      <a:pPr algn="ctr">
                        <a:lnSpc>
                          <a:spcPct val="107000"/>
                        </a:lnSpc>
                        <a:spcAft>
                          <a:spcPts val="800"/>
                        </a:spcAft>
                      </a:pPr>
                      <a:r>
                        <a:rPr lang="fr-FR" sz="2000" b="0" strike="sngStrike" dirty="0">
                          <a:solidFill>
                            <a:srgbClr val="FF0000"/>
                          </a:solidFill>
                          <a:effectLst/>
                        </a:rPr>
                        <a:t> quantité</a:t>
                      </a:r>
                      <a:endParaRPr lang="fr-FR" sz="2000" b="0" strike="sngStrike"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lnSpc>
                          <a:spcPct val="107000"/>
                        </a:lnSpc>
                        <a:spcAft>
                          <a:spcPts val="800"/>
                        </a:spcAft>
                      </a:pPr>
                      <a:r>
                        <a:rPr lang="fr-FR" sz="2000" dirty="0">
                          <a:solidFill>
                            <a:srgbClr val="FF0000"/>
                          </a:solidFill>
                          <a:effectLst/>
                        </a:rPr>
                        <a:t> </a:t>
                      </a:r>
                      <a:r>
                        <a:rPr lang="fr-FR" sz="2000" dirty="0">
                          <a:solidFill>
                            <a:srgbClr val="00B0F0"/>
                          </a:solidFill>
                          <a:effectLst/>
                        </a:rPr>
                        <a:t>Du / </a:t>
                      </a:r>
                      <a:r>
                        <a:rPr lang="fr-FR" sz="2000" b="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De la / Des</a:t>
                      </a:r>
                      <a:endParaRPr lang="fr-FR" sz="2000" b="0" strike="sngStrike"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l">
                        <a:lnSpc>
                          <a:spcPct val="107000"/>
                        </a:lnSpc>
                        <a:spcAft>
                          <a:spcPts val="800"/>
                        </a:spcAft>
                      </a:pPr>
                      <a:r>
                        <a:rPr lang="fr-FR" sz="2000" dirty="0">
                          <a:solidFill>
                            <a:srgbClr val="FF0000"/>
                          </a:solidFill>
                          <a:effectLst/>
                        </a:rPr>
                        <a:t>aliment </a:t>
                      </a:r>
                      <a:endParaRPr lang="fr-FR" sz="2000" b="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151774077"/>
                  </a:ext>
                </a:extLst>
              </a:tr>
            </a:tbl>
          </a:graphicData>
        </a:graphic>
      </p:graphicFrame>
      <p:pic>
        <p:nvPicPr>
          <p:cNvPr id="6" name="Picture 2" descr="Peut être une image de texte qui dit ’NOTION ABSTRAITE 0 QUANTITE INDÉTERMINÉE Je bois du café. Je ne bois pas de café. Je mange de la confiture. Je ne mange pas de confiture. Je prends de l'eau. eau. Je ne prends pas d'eau. d' eau Je veux des frites. Je ne veux pas de frites. RAIIMARG’">
            <a:extLst>
              <a:ext uri="{FF2B5EF4-FFF2-40B4-BE49-F238E27FC236}">
                <a16:creationId xmlns:a16="http://schemas.microsoft.com/office/drawing/2014/main" id="{596A12D7-283D-C803-2194-3C3E7C597A9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2131" b="19983"/>
          <a:stretch/>
        </p:blipFill>
        <p:spPr bwMode="auto">
          <a:xfrm>
            <a:off x="8693646" y="4368800"/>
            <a:ext cx="3396754" cy="2305920"/>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77C6B7B2-C59C-B287-B492-33FA4077ED6F}"/>
              </a:ext>
            </a:extLst>
          </p:cNvPr>
          <p:cNvSpPr txBox="1"/>
          <p:nvPr/>
        </p:nvSpPr>
        <p:spPr>
          <a:xfrm>
            <a:off x="6424706" y="4368800"/>
            <a:ext cx="2268940" cy="1631216"/>
          </a:xfrm>
          <a:prstGeom prst="rect">
            <a:avLst/>
          </a:prstGeom>
          <a:solidFill>
            <a:schemeClr val="accent2">
              <a:lumMod val="20000"/>
              <a:lumOff val="80000"/>
            </a:schemeClr>
          </a:solidFill>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2000" b="1" u="sng" dirty="0"/>
              <a:t>Négation</a:t>
            </a:r>
          </a:p>
          <a:p>
            <a:endParaRPr lang="fr-FR" sz="2000" b="1" dirty="0"/>
          </a:p>
          <a:p>
            <a:r>
              <a:rPr lang="fr-FR" sz="2000" b="1" dirty="0">
                <a:solidFill>
                  <a:srgbClr val="00B0F0"/>
                </a:solidFill>
              </a:rPr>
              <a:t>du, de la, de l’, des </a:t>
            </a:r>
            <a:r>
              <a:rPr lang="fr-FR" sz="2000" b="1" dirty="0" err="1"/>
              <a:t>become</a:t>
            </a:r>
            <a:r>
              <a:rPr lang="fr-FR" sz="2000" b="1" dirty="0"/>
              <a:t> </a:t>
            </a:r>
          </a:p>
          <a:p>
            <a:r>
              <a:rPr lang="fr-FR" sz="2000" b="1" dirty="0">
                <a:solidFill>
                  <a:srgbClr val="FFC000"/>
                </a:solidFill>
              </a:rPr>
              <a:t>de/d’</a:t>
            </a:r>
          </a:p>
        </p:txBody>
      </p:sp>
      <p:pic>
        <p:nvPicPr>
          <p:cNvPr id="1026" name="Picture 2" descr="Sign Warning Sticker by Marcela Sabiá">
            <a:extLst>
              <a:ext uri="{FF2B5EF4-FFF2-40B4-BE49-F238E27FC236}">
                <a16:creationId xmlns:a16="http://schemas.microsoft.com/office/drawing/2014/main" id="{46AC9AC8-D4E7-3DF1-DF7D-78274C7FD0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21176" y="5448909"/>
            <a:ext cx="1318681" cy="1318681"/>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Diagramme 15">
            <a:extLst>
              <a:ext uri="{FF2B5EF4-FFF2-40B4-BE49-F238E27FC236}">
                <a16:creationId xmlns:a16="http://schemas.microsoft.com/office/drawing/2014/main" id="{9FB497B1-A299-1C35-686A-7EF6632AB4C4}"/>
              </a:ext>
            </a:extLst>
          </p:cNvPr>
          <p:cNvGraphicFramePr/>
          <p:nvPr>
            <p:extLst>
              <p:ext uri="{D42A27DB-BD31-4B8C-83A1-F6EECF244321}">
                <p14:modId xmlns:p14="http://schemas.microsoft.com/office/powerpoint/2010/main" val="934660895"/>
              </p:ext>
            </p:extLst>
          </p:nvPr>
        </p:nvGraphicFramePr>
        <p:xfrm>
          <a:off x="-1" y="9098"/>
          <a:ext cx="12192001" cy="36512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2285110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7B784D-3964-341E-C29F-CA1EBD3A5C69}"/>
              </a:ext>
            </a:extLst>
          </p:cNvPr>
          <p:cNvSpPr>
            <a:spLocks noGrp="1"/>
          </p:cNvSpPr>
          <p:nvPr>
            <p:ph type="title"/>
          </p:nvPr>
        </p:nvSpPr>
        <p:spPr/>
        <p:txBody>
          <a:bodyPr>
            <a:normAutofit/>
          </a:bodyPr>
          <a:lstStyle/>
          <a:p>
            <a:r>
              <a:rPr lang="fr-FR" dirty="0"/>
              <a:t>I. Starter : les recettes les plus recherchées sur </a:t>
            </a:r>
            <a:r>
              <a:rPr lang="fr-FR" dirty="0">
                <a:hlinkClick r:id="rId4"/>
              </a:rPr>
              <a:t>Marmiton</a:t>
            </a:r>
            <a:r>
              <a:rPr lang="fr-FR" dirty="0"/>
              <a:t> en 2021</a:t>
            </a:r>
          </a:p>
        </p:txBody>
      </p:sp>
      <p:pic>
        <p:nvPicPr>
          <p:cNvPr id="14" name="Média en ligne 13" title="Marmiton: Quelles sont les 10 recettes les plus consultées par les Français en 2021 ?">
            <a:hlinkClick r:id="" action="ppaction://media"/>
            <a:extLst>
              <a:ext uri="{FF2B5EF4-FFF2-40B4-BE49-F238E27FC236}">
                <a16:creationId xmlns:a16="http://schemas.microsoft.com/office/drawing/2014/main" id="{D2C2B725-A6F8-5F56-E0BA-7170B0EB7BC4}"/>
              </a:ext>
            </a:extLst>
          </p:cNvPr>
          <p:cNvPicPr>
            <a:picLocks noGrp="1" noRot="1" noChangeAspect="1"/>
          </p:cNvPicPr>
          <p:nvPr>
            <p:ph idx="1"/>
            <a:videoFile r:link="rId1"/>
          </p:nvPr>
        </p:nvPicPr>
        <p:blipFill>
          <a:blip r:embed="rId5"/>
          <a:stretch>
            <a:fillRect/>
          </a:stretch>
        </p:blipFill>
        <p:spPr>
          <a:xfrm>
            <a:off x="274638" y="2068513"/>
            <a:ext cx="7700962" cy="4332287"/>
          </a:xfrm>
          <a:prstGeom prst="rect">
            <a:avLst/>
          </a:prstGeom>
        </p:spPr>
      </p:pic>
      <p:sp>
        <p:nvSpPr>
          <p:cNvPr id="15" name="ZoneTexte 14">
            <a:extLst>
              <a:ext uri="{FF2B5EF4-FFF2-40B4-BE49-F238E27FC236}">
                <a16:creationId xmlns:a16="http://schemas.microsoft.com/office/drawing/2014/main" id="{B0CCF5C9-B794-5FE5-6CE6-381022635888}"/>
              </a:ext>
            </a:extLst>
          </p:cNvPr>
          <p:cNvSpPr txBox="1"/>
          <p:nvPr/>
        </p:nvSpPr>
        <p:spPr>
          <a:xfrm>
            <a:off x="8285259" y="2058917"/>
            <a:ext cx="3434964" cy="4524315"/>
          </a:xfrm>
          <a:prstGeom prst="rect">
            <a:avLst/>
          </a:prstGeom>
          <a:noFill/>
        </p:spPr>
        <p:txBody>
          <a:bodyPr wrap="square" rtlCol="0">
            <a:spAutoFit/>
          </a:bodyPr>
          <a:lstStyle/>
          <a:p>
            <a:pPr marL="342900" indent="-342900">
              <a:buAutoNum type="arabicPeriod"/>
            </a:pPr>
            <a:r>
              <a:rPr lang="fr-FR" sz="2400" dirty="0"/>
              <a:t>Quel est la recette la plus recherchée par les Français ? </a:t>
            </a:r>
          </a:p>
          <a:p>
            <a:pPr marL="342900" indent="-342900">
              <a:buAutoNum type="arabicPeriod"/>
            </a:pPr>
            <a:endParaRPr lang="fr-FR" sz="2400" dirty="0"/>
          </a:p>
          <a:p>
            <a:pPr marL="342900" indent="-342900">
              <a:buAutoNum type="arabicPeriod"/>
            </a:pPr>
            <a:r>
              <a:rPr lang="fr-FR" sz="2400" dirty="0"/>
              <a:t>Quelle recette est-ce que les hommes consultent le plus ?</a:t>
            </a:r>
          </a:p>
          <a:p>
            <a:pPr marL="342900" indent="-342900">
              <a:buAutoNum type="arabicPeriod"/>
            </a:pPr>
            <a:endParaRPr lang="fr-FR" sz="2400" dirty="0"/>
          </a:p>
          <a:p>
            <a:pPr marL="342900" indent="-342900">
              <a:buAutoNum type="arabicPeriod"/>
            </a:pPr>
            <a:r>
              <a:rPr lang="fr-FR" sz="2400" dirty="0"/>
              <a:t>Où cuisine-t-on le magret de canard ?</a:t>
            </a:r>
          </a:p>
          <a:p>
            <a:pPr marL="342900" indent="-342900">
              <a:buAutoNum type="arabicPeriod"/>
            </a:pPr>
            <a:endParaRPr lang="fr-FR" sz="2400" dirty="0"/>
          </a:p>
          <a:p>
            <a:pPr marL="342900" indent="-342900">
              <a:buAutoNum type="arabicPeriod"/>
            </a:pPr>
            <a:endParaRPr lang="fr-FR" sz="2400" dirty="0"/>
          </a:p>
        </p:txBody>
      </p:sp>
      <p:graphicFrame>
        <p:nvGraphicFramePr>
          <p:cNvPr id="4" name="Diagramme 15">
            <a:extLst>
              <a:ext uri="{FF2B5EF4-FFF2-40B4-BE49-F238E27FC236}">
                <a16:creationId xmlns:a16="http://schemas.microsoft.com/office/drawing/2014/main" id="{BB4B6883-4B6B-D8B2-F475-3C336C2FFBB9}"/>
              </a:ext>
            </a:extLst>
          </p:cNvPr>
          <p:cNvGraphicFramePr/>
          <p:nvPr>
            <p:extLst>
              <p:ext uri="{D42A27DB-BD31-4B8C-83A1-F6EECF244321}">
                <p14:modId xmlns:p14="http://schemas.microsoft.com/office/powerpoint/2010/main" val="896008707"/>
              </p:ext>
            </p:extLst>
          </p:nvPr>
        </p:nvGraphicFramePr>
        <p:xfrm>
          <a:off x="-1" y="9098"/>
          <a:ext cx="12192001" cy="365124"/>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613154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4"/>
                </p:tgtEl>
              </p:cMediaNode>
            </p:video>
            <p:seq concurrent="1" nextAc="seek">
              <p:cTn id="8" restart="whenNotActive" fill="hold" evtFilter="cancelBubble" nodeType="interactiveSeq">
                <p:stCondLst>
                  <p:cond evt="onClick" delay="0">
                    <p:tgtEl>
                      <p:spTgt spid="1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4"/>
                                        </p:tgtEl>
                                      </p:cBhvr>
                                    </p:cmd>
                                  </p:childTnLst>
                                </p:cTn>
                              </p:par>
                            </p:childTnLst>
                          </p:cTn>
                        </p:par>
                      </p:childTnLst>
                    </p:cTn>
                  </p:par>
                </p:childTnLst>
              </p:cTn>
              <p:nextCondLst>
                <p:cond evt="onClick" delay="0">
                  <p:tgtEl>
                    <p:spTgt spid="14"/>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3514318C-77EF-EBE7-583A-4134DA6B77AD}"/>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B1ADF21E-F27C-415E-A9FB-34CE916D6451}" type="slidenum">
              <a:rPr lang="en-US">
                <a:solidFill>
                  <a:srgbClr val="FFFFFF"/>
                </a:solidFill>
              </a:rPr>
              <a:pPr>
                <a:spcAft>
                  <a:spcPts val="600"/>
                </a:spcAft>
              </a:pPr>
              <a:t>50</a:t>
            </a:fld>
            <a:endParaRPr lang="en-US">
              <a:solidFill>
                <a:srgbClr val="FFFFFF"/>
              </a:solidFill>
            </a:endParaRPr>
          </a:p>
        </p:txBody>
      </p:sp>
      <p:pic>
        <p:nvPicPr>
          <p:cNvPr id="1026" name="Picture 2" descr="Comment exprimer la quantité en français | Learn french, Vocab, Teaching  french">
            <a:extLst>
              <a:ext uri="{FF2B5EF4-FFF2-40B4-BE49-F238E27FC236}">
                <a16:creationId xmlns:a16="http://schemas.microsoft.com/office/drawing/2014/main" id="{2478935B-B4C5-4A37-6A1A-83644703131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4771"/>
          <a:stretch/>
        </p:blipFill>
        <p:spPr bwMode="auto">
          <a:xfrm>
            <a:off x="519026" y="650082"/>
            <a:ext cx="11373030" cy="542210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Cat Kitty Sticker by 궁디팡팡 캣페스타">
            <a:extLst>
              <a:ext uri="{FF2B5EF4-FFF2-40B4-BE49-F238E27FC236}">
                <a16:creationId xmlns:a16="http://schemas.microsoft.com/office/drawing/2014/main" id="{5E0C3414-7C4A-5205-7A19-BC31AD9F9A5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835341" y="5499600"/>
            <a:ext cx="1290695" cy="13584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Diagramme 15">
            <a:extLst>
              <a:ext uri="{FF2B5EF4-FFF2-40B4-BE49-F238E27FC236}">
                <a16:creationId xmlns:a16="http://schemas.microsoft.com/office/drawing/2014/main" id="{15AB28F8-8196-A1D5-CE3F-6927457E2EDD}"/>
              </a:ext>
            </a:extLst>
          </p:cNvPr>
          <p:cNvGraphicFramePr/>
          <p:nvPr>
            <p:extLst>
              <p:ext uri="{D42A27DB-BD31-4B8C-83A1-F6EECF244321}">
                <p14:modId xmlns:p14="http://schemas.microsoft.com/office/powerpoint/2010/main" val="934660895"/>
              </p:ext>
            </p:extLst>
          </p:nvPr>
        </p:nvGraphicFramePr>
        <p:xfrm>
          <a:off x="-1" y="9098"/>
          <a:ext cx="12192001" cy="36512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11127953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3AFE8227-C443-417B-BA91-520EB1EF45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Espace réservé du contenu 5">
            <a:extLst>
              <a:ext uri="{FF2B5EF4-FFF2-40B4-BE49-F238E27FC236}">
                <a16:creationId xmlns:a16="http://schemas.microsoft.com/office/drawing/2014/main" id="{7C62B80A-5F44-DD7C-C90F-956B862A588E}"/>
              </a:ext>
            </a:extLst>
          </p:cNvPr>
          <p:cNvPicPr>
            <a:picLocks noGrp="1" noChangeAspect="1"/>
          </p:cNvPicPr>
          <p:nvPr>
            <p:ph idx="1"/>
          </p:nvPr>
        </p:nvPicPr>
        <p:blipFill rotWithShape="1">
          <a:blip r:embed="rId2"/>
          <a:srcRect l="228" t="-11426" r="-9814" b="-138"/>
          <a:stretch/>
        </p:blipFill>
        <p:spPr>
          <a:xfrm>
            <a:off x="20" y="431"/>
            <a:ext cx="9387328" cy="6408311"/>
          </a:xfrm>
          <a:prstGeom prst="rect">
            <a:avLst/>
          </a:prstGeom>
        </p:spPr>
      </p:pic>
      <p:sp>
        <p:nvSpPr>
          <p:cNvPr id="8" name="ZoneTexte 7">
            <a:extLst>
              <a:ext uri="{FF2B5EF4-FFF2-40B4-BE49-F238E27FC236}">
                <a16:creationId xmlns:a16="http://schemas.microsoft.com/office/drawing/2014/main" id="{AE4B6215-AB17-912F-9756-3AD6238D271F}"/>
              </a:ext>
            </a:extLst>
          </p:cNvPr>
          <p:cNvSpPr txBox="1"/>
          <p:nvPr/>
        </p:nvSpPr>
        <p:spPr>
          <a:xfrm>
            <a:off x="6444943" y="4048584"/>
            <a:ext cx="5141064" cy="2181947"/>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oAutofit/>
          </a:bodyPr>
          <a:lstStyle/>
          <a:p>
            <a:pPr marL="342900" lvl="0" indent="-228600">
              <a:lnSpc>
                <a:spcPct val="90000"/>
              </a:lnSpc>
              <a:spcAft>
                <a:spcPts val="800"/>
              </a:spcAft>
              <a:buFont typeface="Arial" panose="020B0604020202020204" pitchFamily="34" charset="0"/>
              <a:buChar char="•"/>
            </a:pPr>
            <a:r>
              <a:rPr lang="en-US" sz="2400" dirty="0">
                <a:solidFill>
                  <a:srgbClr val="00B0F0"/>
                </a:solidFill>
                <a:effectLst/>
                <a:highlight>
                  <a:srgbClr val="FFFF00"/>
                </a:highlight>
              </a:rPr>
              <a:t>des</a:t>
            </a:r>
            <a:r>
              <a:rPr lang="en-US" sz="2400" dirty="0">
                <a:solidFill>
                  <a:srgbClr val="00B0F0"/>
                </a:solidFill>
                <a:effectLst/>
              </a:rPr>
              <a:t> </a:t>
            </a:r>
            <a:r>
              <a:rPr lang="en-US" sz="2400" dirty="0" err="1">
                <a:solidFill>
                  <a:srgbClr val="00B0F0"/>
                </a:solidFill>
                <a:effectLst/>
              </a:rPr>
              <a:t>oignons</a:t>
            </a:r>
            <a:r>
              <a:rPr lang="en-US" sz="2400" dirty="0">
                <a:solidFill>
                  <a:srgbClr val="00B0F0"/>
                </a:solidFill>
                <a:effectLst/>
              </a:rPr>
              <a:t> ;</a:t>
            </a:r>
            <a:r>
              <a:rPr lang="en-US" sz="2400" dirty="0">
                <a:solidFill>
                  <a:srgbClr val="00B0F0"/>
                </a:solidFill>
                <a:effectLst/>
                <a:highlight>
                  <a:srgbClr val="FFFF00"/>
                </a:highlight>
              </a:rPr>
              <a:t>500g </a:t>
            </a:r>
            <a:r>
              <a:rPr lang="en-US" sz="2400" dirty="0" err="1">
                <a:solidFill>
                  <a:srgbClr val="00B0F0"/>
                </a:solidFill>
                <a:effectLst/>
                <a:highlight>
                  <a:srgbClr val="FFFF00"/>
                </a:highlight>
              </a:rPr>
              <a:t>d’</a:t>
            </a:r>
            <a:r>
              <a:rPr lang="en-US" sz="2400" dirty="0" err="1">
                <a:solidFill>
                  <a:srgbClr val="00B0F0"/>
                </a:solidFill>
                <a:effectLst/>
              </a:rPr>
              <a:t>oignons</a:t>
            </a:r>
            <a:r>
              <a:rPr lang="en-US" sz="2400" dirty="0">
                <a:solidFill>
                  <a:srgbClr val="00B0F0"/>
                </a:solidFill>
                <a:effectLst/>
              </a:rPr>
              <a:t>.</a:t>
            </a:r>
          </a:p>
          <a:p>
            <a:pPr marL="342900" lvl="0" indent="-228600">
              <a:lnSpc>
                <a:spcPct val="90000"/>
              </a:lnSpc>
              <a:spcAft>
                <a:spcPts val="800"/>
              </a:spcAft>
              <a:buFont typeface="Arial" panose="020B0604020202020204" pitchFamily="34" charset="0"/>
              <a:buChar char="•"/>
            </a:pPr>
            <a:r>
              <a:rPr lang="en-US" sz="2400" dirty="0">
                <a:solidFill>
                  <a:srgbClr val="00B0F0"/>
                </a:solidFill>
                <a:effectLst/>
                <a:highlight>
                  <a:srgbClr val="FFFF00"/>
                </a:highlight>
              </a:rPr>
              <a:t>de </a:t>
            </a:r>
            <a:r>
              <a:rPr lang="en-US" sz="2400" dirty="0" err="1">
                <a:solidFill>
                  <a:srgbClr val="00B0F0"/>
                </a:solidFill>
                <a:effectLst/>
                <a:highlight>
                  <a:srgbClr val="FFFF00"/>
                </a:highlight>
              </a:rPr>
              <a:t>l’</a:t>
            </a:r>
            <a:r>
              <a:rPr lang="en-US" sz="2400" dirty="0" err="1">
                <a:solidFill>
                  <a:srgbClr val="00B0F0"/>
                </a:solidFill>
                <a:effectLst/>
              </a:rPr>
              <a:t>eau</a:t>
            </a:r>
            <a:r>
              <a:rPr lang="en-US" sz="2400" dirty="0">
                <a:solidFill>
                  <a:srgbClr val="00B0F0"/>
                </a:solidFill>
                <a:effectLst/>
              </a:rPr>
              <a:t> ; </a:t>
            </a:r>
            <a:r>
              <a:rPr lang="en-US" sz="2400" dirty="0" err="1">
                <a:solidFill>
                  <a:srgbClr val="00B0F0"/>
                </a:solidFill>
                <a:effectLst/>
                <a:highlight>
                  <a:srgbClr val="FFFF00"/>
                </a:highlight>
              </a:rPr>
              <a:t>une</a:t>
            </a:r>
            <a:r>
              <a:rPr lang="en-US" sz="2400" dirty="0">
                <a:solidFill>
                  <a:srgbClr val="00B0F0"/>
                </a:solidFill>
                <a:effectLst/>
                <a:highlight>
                  <a:srgbClr val="FFFF00"/>
                </a:highlight>
              </a:rPr>
              <a:t> </a:t>
            </a:r>
            <a:r>
              <a:rPr lang="en-US" sz="2400" dirty="0" err="1">
                <a:solidFill>
                  <a:srgbClr val="00B0F0"/>
                </a:solidFill>
                <a:effectLst/>
                <a:highlight>
                  <a:srgbClr val="FFFF00"/>
                </a:highlight>
              </a:rPr>
              <a:t>bouteille</a:t>
            </a:r>
            <a:r>
              <a:rPr lang="en-US" sz="2400" dirty="0">
                <a:solidFill>
                  <a:srgbClr val="00B0F0"/>
                </a:solidFill>
                <a:effectLst/>
                <a:highlight>
                  <a:srgbClr val="FFFF00"/>
                </a:highlight>
              </a:rPr>
              <a:t> </a:t>
            </a:r>
            <a:r>
              <a:rPr lang="en-US" sz="2400" dirty="0" err="1">
                <a:solidFill>
                  <a:srgbClr val="00B0F0"/>
                </a:solidFill>
                <a:effectLst/>
                <a:highlight>
                  <a:srgbClr val="FFFF00"/>
                </a:highlight>
              </a:rPr>
              <a:t>d’</a:t>
            </a:r>
            <a:r>
              <a:rPr lang="en-US" sz="2400" dirty="0" err="1">
                <a:solidFill>
                  <a:srgbClr val="00B0F0"/>
                </a:solidFill>
                <a:effectLst/>
              </a:rPr>
              <a:t>eau</a:t>
            </a:r>
            <a:r>
              <a:rPr lang="en-US" sz="2400" dirty="0">
                <a:solidFill>
                  <a:srgbClr val="00B0F0"/>
                </a:solidFill>
                <a:effectLst/>
              </a:rPr>
              <a:t>. </a:t>
            </a:r>
          </a:p>
          <a:p>
            <a:pPr marL="342900" lvl="0" indent="-228600">
              <a:lnSpc>
                <a:spcPct val="90000"/>
              </a:lnSpc>
              <a:spcAft>
                <a:spcPts val="800"/>
              </a:spcAft>
              <a:buFont typeface="Arial" panose="020B0604020202020204" pitchFamily="34" charset="0"/>
              <a:buChar char="•"/>
            </a:pPr>
            <a:r>
              <a:rPr lang="en-US" sz="2400" dirty="0">
                <a:solidFill>
                  <a:srgbClr val="00B0F0"/>
                </a:solidFill>
                <a:effectLst/>
                <a:highlight>
                  <a:srgbClr val="FFFF00"/>
                </a:highlight>
              </a:rPr>
              <a:t>de </a:t>
            </a:r>
            <a:r>
              <a:rPr lang="en-US" sz="2400" dirty="0" err="1">
                <a:solidFill>
                  <a:srgbClr val="00B0F0"/>
                </a:solidFill>
                <a:effectLst/>
                <a:highlight>
                  <a:srgbClr val="FFFF00"/>
                </a:highlight>
              </a:rPr>
              <a:t>l’</a:t>
            </a:r>
            <a:r>
              <a:rPr lang="en-US" sz="2400" dirty="0" err="1">
                <a:solidFill>
                  <a:srgbClr val="00B0F0"/>
                </a:solidFill>
                <a:effectLst/>
              </a:rPr>
              <a:t>huile</a:t>
            </a:r>
            <a:r>
              <a:rPr lang="en-US" sz="2400" dirty="0">
                <a:solidFill>
                  <a:srgbClr val="00B0F0"/>
                </a:solidFill>
                <a:effectLst/>
              </a:rPr>
              <a:t> ; </a:t>
            </a:r>
            <a:r>
              <a:rPr lang="en-US" sz="2400" dirty="0" err="1">
                <a:solidFill>
                  <a:srgbClr val="00B0F0"/>
                </a:solidFill>
                <a:effectLst/>
                <a:highlight>
                  <a:srgbClr val="FFFF00"/>
                </a:highlight>
              </a:rPr>
              <a:t>une</a:t>
            </a:r>
            <a:r>
              <a:rPr lang="en-US" sz="2400" dirty="0">
                <a:solidFill>
                  <a:srgbClr val="00B0F0"/>
                </a:solidFill>
                <a:effectLst/>
                <a:highlight>
                  <a:srgbClr val="FFFF00"/>
                </a:highlight>
              </a:rPr>
              <a:t> </a:t>
            </a:r>
            <a:r>
              <a:rPr lang="en-US" sz="2400" dirty="0" err="1">
                <a:solidFill>
                  <a:srgbClr val="00B0F0"/>
                </a:solidFill>
                <a:effectLst/>
                <a:highlight>
                  <a:srgbClr val="FFFF00"/>
                </a:highlight>
              </a:rPr>
              <a:t>bouteille</a:t>
            </a:r>
            <a:r>
              <a:rPr lang="en-US" sz="2400" dirty="0">
                <a:solidFill>
                  <a:srgbClr val="00B0F0"/>
                </a:solidFill>
                <a:effectLst/>
                <a:highlight>
                  <a:srgbClr val="FFFF00"/>
                </a:highlight>
              </a:rPr>
              <a:t> </a:t>
            </a:r>
            <a:r>
              <a:rPr lang="en-US" sz="2400" dirty="0" err="1">
                <a:solidFill>
                  <a:srgbClr val="00B0F0"/>
                </a:solidFill>
                <a:effectLst/>
                <a:highlight>
                  <a:srgbClr val="FFFF00"/>
                </a:highlight>
              </a:rPr>
              <a:t>d’</a:t>
            </a:r>
            <a:r>
              <a:rPr lang="en-US" sz="2400" dirty="0" err="1">
                <a:solidFill>
                  <a:srgbClr val="00B0F0"/>
                </a:solidFill>
                <a:effectLst/>
              </a:rPr>
              <a:t>huile</a:t>
            </a:r>
            <a:r>
              <a:rPr lang="en-US" sz="2400" dirty="0">
                <a:solidFill>
                  <a:srgbClr val="00B0F0"/>
                </a:solidFill>
                <a:effectLst/>
              </a:rPr>
              <a:t>.</a:t>
            </a:r>
          </a:p>
          <a:p>
            <a:pPr marL="342900" lvl="0" indent="-228600">
              <a:lnSpc>
                <a:spcPct val="90000"/>
              </a:lnSpc>
              <a:spcAft>
                <a:spcPts val="800"/>
              </a:spcAft>
              <a:buFont typeface="Arial" panose="020B0604020202020204" pitchFamily="34" charset="0"/>
              <a:buChar char="•"/>
            </a:pPr>
            <a:r>
              <a:rPr lang="en-US" sz="2400" dirty="0">
                <a:solidFill>
                  <a:srgbClr val="00B0F0"/>
                </a:solidFill>
                <a:highlight>
                  <a:srgbClr val="FFFF00"/>
                </a:highlight>
              </a:rPr>
              <a:t>d</a:t>
            </a:r>
            <a:r>
              <a:rPr lang="en-US" sz="2400" dirty="0">
                <a:solidFill>
                  <a:srgbClr val="00B0F0"/>
                </a:solidFill>
                <a:effectLst/>
                <a:highlight>
                  <a:srgbClr val="FFFF00"/>
                </a:highlight>
              </a:rPr>
              <a:t>u</a:t>
            </a:r>
            <a:r>
              <a:rPr lang="en-US" sz="2400" dirty="0">
                <a:solidFill>
                  <a:srgbClr val="00B0F0"/>
                </a:solidFill>
                <a:effectLst/>
              </a:rPr>
              <a:t> </a:t>
            </a:r>
            <a:r>
              <a:rPr lang="en-US" sz="2400" dirty="0" err="1">
                <a:solidFill>
                  <a:srgbClr val="00B0F0"/>
                </a:solidFill>
                <a:effectLst/>
              </a:rPr>
              <a:t>potiron</a:t>
            </a:r>
            <a:r>
              <a:rPr lang="en-US" sz="2400" dirty="0">
                <a:solidFill>
                  <a:srgbClr val="00B0F0"/>
                </a:solidFill>
                <a:effectLst/>
              </a:rPr>
              <a:t> ; </a:t>
            </a:r>
            <a:r>
              <a:rPr lang="en-US" sz="2400" dirty="0">
                <a:solidFill>
                  <a:srgbClr val="00B0F0"/>
                </a:solidFill>
                <a:effectLst/>
                <a:highlight>
                  <a:srgbClr val="FFFF00"/>
                </a:highlight>
              </a:rPr>
              <a:t>un morceau de</a:t>
            </a:r>
            <a:r>
              <a:rPr lang="en-US" sz="2400" dirty="0">
                <a:solidFill>
                  <a:srgbClr val="00B0F0"/>
                </a:solidFill>
                <a:effectLst/>
              </a:rPr>
              <a:t> </a:t>
            </a:r>
            <a:r>
              <a:rPr lang="en-US" sz="2400" dirty="0" err="1">
                <a:solidFill>
                  <a:srgbClr val="00B0F0"/>
                </a:solidFill>
                <a:effectLst/>
              </a:rPr>
              <a:t>potiron</a:t>
            </a:r>
            <a:r>
              <a:rPr lang="en-US" sz="2400" dirty="0">
                <a:solidFill>
                  <a:srgbClr val="00B0F0"/>
                </a:solidFill>
                <a:effectLst/>
              </a:rPr>
              <a:t>.</a:t>
            </a:r>
          </a:p>
          <a:p>
            <a:pPr marL="342900" lvl="0" indent="-228600">
              <a:lnSpc>
                <a:spcPct val="90000"/>
              </a:lnSpc>
              <a:spcAft>
                <a:spcPts val="800"/>
              </a:spcAft>
              <a:buFont typeface="Arial" panose="020B0604020202020204" pitchFamily="34" charset="0"/>
              <a:buChar char="•"/>
            </a:pPr>
            <a:r>
              <a:rPr lang="en-US" sz="2400" dirty="0">
                <a:solidFill>
                  <a:srgbClr val="00B0F0"/>
                </a:solidFill>
                <a:effectLst/>
                <a:highlight>
                  <a:srgbClr val="FFFF00"/>
                </a:highlight>
              </a:rPr>
              <a:t>de la</a:t>
            </a:r>
            <a:r>
              <a:rPr lang="en-US" sz="2400" dirty="0">
                <a:solidFill>
                  <a:srgbClr val="00B0F0"/>
                </a:solidFill>
                <a:effectLst/>
              </a:rPr>
              <a:t> salade ; </a:t>
            </a:r>
            <a:r>
              <a:rPr lang="en-US" sz="2400" dirty="0" err="1">
                <a:solidFill>
                  <a:srgbClr val="00B0F0"/>
                </a:solidFill>
                <a:effectLst/>
                <a:highlight>
                  <a:srgbClr val="FFFF00"/>
                </a:highlight>
              </a:rPr>
              <a:t>une</a:t>
            </a:r>
            <a:r>
              <a:rPr lang="en-US" sz="2400" dirty="0">
                <a:solidFill>
                  <a:srgbClr val="00B0F0"/>
                </a:solidFill>
                <a:effectLst/>
              </a:rPr>
              <a:t> salade.</a:t>
            </a:r>
          </a:p>
        </p:txBody>
      </p:sp>
      <p:sp>
        <p:nvSpPr>
          <p:cNvPr id="15" name="Rectangle 14">
            <a:extLst>
              <a:ext uri="{FF2B5EF4-FFF2-40B4-BE49-F238E27FC236}">
                <a16:creationId xmlns:a16="http://schemas.microsoft.com/office/drawing/2014/main" id="{907741FC-B544-4A6E-B831-6789D04233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6408741"/>
            <a:ext cx="12191998" cy="457202"/>
          </a:xfrm>
          <a:prstGeom prst="rect">
            <a:avLst/>
          </a:prstGeom>
          <a:gradFill>
            <a:gsLst>
              <a:gs pos="3400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3F0BE7ED-7814-4273-B18A-F26CC03803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 y="6408742"/>
            <a:ext cx="8115300" cy="449258"/>
          </a:xfrm>
          <a:prstGeom prst="rect">
            <a:avLst/>
          </a:prstGeom>
          <a:gradFill>
            <a:gsLst>
              <a:gs pos="28000">
                <a:schemeClr val="accent1">
                  <a:lumMod val="75000"/>
                  <a:alpha val="59000"/>
                </a:schemeClr>
              </a:gs>
              <a:gs pos="100000">
                <a:srgbClr val="000000">
                  <a:alpha val="7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Espace réservé du numéro de diapositive 3">
            <a:extLst>
              <a:ext uri="{FF2B5EF4-FFF2-40B4-BE49-F238E27FC236}">
                <a16:creationId xmlns:a16="http://schemas.microsoft.com/office/drawing/2014/main" id="{5B303ED1-EF97-5322-D718-F5A5D43A5EE0}"/>
              </a:ext>
            </a:extLst>
          </p:cNvPr>
          <p:cNvSpPr>
            <a:spLocks noGrp="1"/>
          </p:cNvSpPr>
          <p:nvPr>
            <p:ph type="sldNum" sz="quarter" idx="12"/>
          </p:nvPr>
        </p:nvSpPr>
        <p:spPr>
          <a:xfrm>
            <a:off x="11704320" y="6459376"/>
            <a:ext cx="448056" cy="365125"/>
          </a:xfrm>
        </p:spPr>
        <p:txBody>
          <a:bodyPr vert="horz" lIns="91440" tIns="45720" rIns="91440" bIns="45720" rtlCol="0" anchor="ctr">
            <a:normAutofit/>
          </a:bodyPr>
          <a:lstStyle/>
          <a:p>
            <a:pPr>
              <a:spcAft>
                <a:spcPts val="600"/>
              </a:spcAft>
              <a:defRPr/>
            </a:pPr>
            <a:fld id="{B1ADF21E-F27C-415E-A9FB-34CE916D6451}" type="slidenum">
              <a:rPr lang="en-US" sz="1100">
                <a:solidFill>
                  <a:srgbClr val="FFFFFF"/>
                </a:solidFill>
                <a:latin typeface="Calibri" panose="020F0502020204030204"/>
              </a:rPr>
              <a:pPr>
                <a:spcAft>
                  <a:spcPts val="600"/>
                </a:spcAft>
                <a:defRPr/>
              </a:pPr>
              <a:t>51</a:t>
            </a:fld>
            <a:endParaRPr lang="en-US" sz="1100">
              <a:solidFill>
                <a:srgbClr val="FFFFFF"/>
              </a:solidFill>
              <a:latin typeface="Calibri" panose="020F0502020204030204"/>
            </a:endParaRPr>
          </a:p>
        </p:txBody>
      </p:sp>
      <p:graphicFrame>
        <p:nvGraphicFramePr>
          <p:cNvPr id="3" name="Diagramme 15">
            <a:extLst>
              <a:ext uri="{FF2B5EF4-FFF2-40B4-BE49-F238E27FC236}">
                <a16:creationId xmlns:a16="http://schemas.microsoft.com/office/drawing/2014/main" id="{9F7F2409-073B-4C3B-CECA-192D4CA14C2E}"/>
              </a:ext>
            </a:extLst>
          </p:cNvPr>
          <p:cNvGraphicFramePr/>
          <p:nvPr>
            <p:extLst>
              <p:ext uri="{D42A27DB-BD31-4B8C-83A1-F6EECF244321}">
                <p14:modId xmlns:p14="http://schemas.microsoft.com/office/powerpoint/2010/main" val="934660895"/>
              </p:ext>
            </p:extLst>
          </p:nvPr>
        </p:nvGraphicFramePr>
        <p:xfrm>
          <a:off x="-1" y="9098"/>
          <a:ext cx="12192001" cy="3651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15256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bg/>
                                          </p:spTgt>
                                        </p:tgtEl>
                                        <p:attrNameLst>
                                          <p:attrName>style.visibility</p:attrName>
                                        </p:attrNameLst>
                                      </p:cBhvr>
                                      <p:to>
                                        <p:strVal val="visible"/>
                                      </p:to>
                                    </p:set>
                                    <p:animEffect transition="in" filter="fade">
                                      <p:cBhvr>
                                        <p:cTn id="7" dur="1000"/>
                                        <p:tgtEl>
                                          <p:spTgt spid="8">
                                            <p:bg/>
                                          </p:spTgt>
                                        </p:tgtEl>
                                      </p:cBhvr>
                                    </p:animEffect>
                                    <p:anim calcmode="lin" valueType="num">
                                      <p:cBhvr>
                                        <p:cTn id="8" dur="1000" fill="hold"/>
                                        <p:tgtEl>
                                          <p:spTgt spid="8">
                                            <p:bg/>
                                          </p:spTgt>
                                        </p:tgtEl>
                                        <p:attrNameLst>
                                          <p:attrName>ppt_x</p:attrName>
                                        </p:attrNameLst>
                                      </p:cBhvr>
                                      <p:tavLst>
                                        <p:tav tm="0">
                                          <p:val>
                                            <p:strVal val="#ppt_x"/>
                                          </p:val>
                                        </p:tav>
                                        <p:tav tm="100000">
                                          <p:val>
                                            <p:strVal val="#ppt_x"/>
                                          </p:val>
                                        </p:tav>
                                      </p:tavLst>
                                    </p:anim>
                                    <p:anim calcmode="lin" valueType="num">
                                      <p:cBhvr>
                                        <p:cTn id="9" dur="1000" fill="hold"/>
                                        <p:tgtEl>
                                          <p:spTgt spid="8">
                                            <p:bg/>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xEl>
                                              <p:pRg st="0" end="0"/>
                                            </p:txEl>
                                          </p:spTgt>
                                        </p:tgtEl>
                                        <p:attrNameLst>
                                          <p:attrName>style.visibility</p:attrName>
                                        </p:attrNameLst>
                                      </p:cBhvr>
                                      <p:to>
                                        <p:strVal val="visible"/>
                                      </p:to>
                                    </p:set>
                                    <p:animEffect transition="in" filter="fade">
                                      <p:cBhvr>
                                        <p:cTn id="14" dur="1000"/>
                                        <p:tgtEl>
                                          <p:spTgt spid="8">
                                            <p:txEl>
                                              <p:pRg st="0" end="0"/>
                                            </p:txEl>
                                          </p:spTgt>
                                        </p:tgtEl>
                                      </p:cBhvr>
                                    </p:animEffect>
                                    <p:anim calcmode="lin" valueType="num">
                                      <p:cBhvr>
                                        <p:cTn id="15"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xEl>
                                              <p:pRg st="1" end="1"/>
                                            </p:txEl>
                                          </p:spTgt>
                                        </p:tgtEl>
                                        <p:attrNameLst>
                                          <p:attrName>style.visibility</p:attrName>
                                        </p:attrNameLst>
                                      </p:cBhvr>
                                      <p:to>
                                        <p:strVal val="visible"/>
                                      </p:to>
                                    </p:set>
                                    <p:animEffect transition="in" filter="fade">
                                      <p:cBhvr>
                                        <p:cTn id="21" dur="1000"/>
                                        <p:tgtEl>
                                          <p:spTgt spid="8">
                                            <p:txEl>
                                              <p:pRg st="1" end="1"/>
                                            </p:txEl>
                                          </p:spTgt>
                                        </p:tgtEl>
                                      </p:cBhvr>
                                    </p:animEffect>
                                    <p:anim calcmode="lin" valueType="num">
                                      <p:cBhvr>
                                        <p:cTn id="22"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8">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8">
                                            <p:txEl>
                                              <p:pRg st="2" end="2"/>
                                            </p:txEl>
                                          </p:spTgt>
                                        </p:tgtEl>
                                        <p:attrNameLst>
                                          <p:attrName>style.visibility</p:attrName>
                                        </p:attrNameLst>
                                      </p:cBhvr>
                                      <p:to>
                                        <p:strVal val="visible"/>
                                      </p:to>
                                    </p:set>
                                    <p:animEffect transition="in" filter="fade">
                                      <p:cBhvr>
                                        <p:cTn id="28" dur="1000"/>
                                        <p:tgtEl>
                                          <p:spTgt spid="8">
                                            <p:txEl>
                                              <p:pRg st="2" end="2"/>
                                            </p:txEl>
                                          </p:spTgt>
                                        </p:tgtEl>
                                      </p:cBhvr>
                                    </p:animEffect>
                                    <p:anim calcmode="lin" valueType="num">
                                      <p:cBhvr>
                                        <p:cTn id="29"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8">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8">
                                            <p:txEl>
                                              <p:pRg st="3" end="3"/>
                                            </p:txEl>
                                          </p:spTgt>
                                        </p:tgtEl>
                                        <p:attrNameLst>
                                          <p:attrName>style.visibility</p:attrName>
                                        </p:attrNameLst>
                                      </p:cBhvr>
                                      <p:to>
                                        <p:strVal val="visible"/>
                                      </p:to>
                                    </p:set>
                                    <p:animEffect transition="in" filter="fade">
                                      <p:cBhvr>
                                        <p:cTn id="35" dur="1000"/>
                                        <p:tgtEl>
                                          <p:spTgt spid="8">
                                            <p:txEl>
                                              <p:pRg st="3" end="3"/>
                                            </p:txEl>
                                          </p:spTgt>
                                        </p:tgtEl>
                                      </p:cBhvr>
                                    </p:animEffect>
                                    <p:anim calcmode="lin" valueType="num">
                                      <p:cBhvr>
                                        <p:cTn id="36" dur="1000" fill="hold"/>
                                        <p:tgtEl>
                                          <p:spTgt spid="8">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8">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8">
                                            <p:txEl>
                                              <p:pRg st="4" end="4"/>
                                            </p:txEl>
                                          </p:spTgt>
                                        </p:tgtEl>
                                        <p:attrNameLst>
                                          <p:attrName>style.visibility</p:attrName>
                                        </p:attrNameLst>
                                      </p:cBhvr>
                                      <p:to>
                                        <p:strVal val="visible"/>
                                      </p:to>
                                    </p:set>
                                    <p:animEffect transition="in" filter="fade">
                                      <p:cBhvr>
                                        <p:cTn id="42" dur="1000"/>
                                        <p:tgtEl>
                                          <p:spTgt spid="8">
                                            <p:txEl>
                                              <p:pRg st="4" end="4"/>
                                            </p:txEl>
                                          </p:spTgt>
                                        </p:tgtEl>
                                      </p:cBhvr>
                                    </p:animEffect>
                                    <p:anim calcmode="lin" valueType="num">
                                      <p:cBhvr>
                                        <p:cTn id="43" dur="1000" fill="hold"/>
                                        <p:tgtEl>
                                          <p:spTgt spid="8">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8">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0345F892-795C-AFA4-8FEA-2569251E2C54}"/>
              </a:ext>
            </a:extLst>
          </p:cNvPr>
          <p:cNvSpPr>
            <a:spLocks noGrp="1"/>
          </p:cNvSpPr>
          <p:nvPr>
            <p:ph idx="1"/>
          </p:nvPr>
        </p:nvSpPr>
        <p:spPr>
          <a:xfrm>
            <a:off x="6558195" y="529771"/>
            <a:ext cx="5372725" cy="5963104"/>
          </a:xfrm>
        </p:spPr>
        <p:style>
          <a:lnRef idx="2">
            <a:schemeClr val="dk1"/>
          </a:lnRef>
          <a:fillRef idx="1">
            <a:schemeClr val="lt1"/>
          </a:fillRef>
          <a:effectRef idx="0">
            <a:schemeClr val="dk1"/>
          </a:effectRef>
          <a:fontRef idx="minor">
            <a:schemeClr val="dk1"/>
          </a:fontRef>
        </p:style>
        <p:txBody>
          <a:bodyPr>
            <a:normAutofit fontScale="70000" lnSpcReduction="20000"/>
          </a:bodyPr>
          <a:lstStyle/>
          <a:p>
            <a:pPr marL="342900" lvl="0" indent="-342900" algn="just">
              <a:lnSpc>
                <a:spcPct val="107000"/>
              </a:lnSpc>
              <a:spcAft>
                <a:spcPts val="800"/>
              </a:spcAft>
              <a:buFont typeface="Calibri" panose="020F0502020204030204" pitchFamily="34" charset="0"/>
              <a:buChar char="-"/>
            </a:pPr>
            <a:r>
              <a:rPr lang="fr-FR" sz="31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C’est à vous ? Bonjour madame.</a:t>
            </a:r>
          </a:p>
          <a:p>
            <a:pPr marL="342900" lvl="0" indent="-342900" algn="just">
              <a:lnSpc>
                <a:spcPct val="107000"/>
              </a:lnSpc>
              <a:spcAft>
                <a:spcPts val="800"/>
              </a:spcAft>
              <a:buFont typeface="Calibri" panose="020F0502020204030204" pitchFamily="34" charset="0"/>
              <a:buChar char="-"/>
            </a:pPr>
            <a:r>
              <a:rPr lang="fr-FR" sz="31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Oui, bonjour. Je voudrais __</a:t>
            </a:r>
            <a:r>
              <a:rPr lang="fr-FR" sz="3100" dirty="0">
                <a:solidFill>
                  <a:srgbClr val="00B0F0"/>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du</a:t>
            </a:r>
            <a:r>
              <a:rPr lang="fr-FR" sz="31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___ raisin.</a:t>
            </a:r>
          </a:p>
          <a:p>
            <a:pPr marL="342900" lvl="0" indent="-342900" algn="just">
              <a:lnSpc>
                <a:spcPct val="107000"/>
              </a:lnSpc>
              <a:spcAft>
                <a:spcPts val="800"/>
              </a:spcAft>
              <a:buFont typeface="Calibri" panose="020F0502020204030204" pitchFamily="34" charset="0"/>
              <a:buChar char="-"/>
            </a:pPr>
            <a:r>
              <a:rPr lang="fr-FR" sz="31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Combien ?</a:t>
            </a:r>
          </a:p>
          <a:p>
            <a:pPr marL="342900" lvl="0" indent="-342900" algn="just">
              <a:lnSpc>
                <a:spcPct val="107000"/>
              </a:lnSpc>
              <a:spcAft>
                <a:spcPts val="800"/>
              </a:spcAft>
              <a:buFont typeface="Calibri" panose="020F0502020204030204" pitchFamily="34" charset="0"/>
              <a:buChar char="-"/>
            </a:pPr>
            <a:r>
              <a:rPr lang="fr-FR" sz="31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__</a:t>
            </a:r>
            <a:r>
              <a:rPr lang="fr-FR" sz="3100" dirty="0">
                <a:solidFill>
                  <a:srgbClr val="00B0F0"/>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500g de</a:t>
            </a:r>
            <a:r>
              <a:rPr lang="fr-FR" sz="31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_ raisin, s’il vous plaît. Et __</a:t>
            </a:r>
            <a:r>
              <a:rPr lang="fr-FR" sz="3100" dirty="0">
                <a:solidFill>
                  <a:srgbClr val="00B0F0"/>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des</a:t>
            </a:r>
            <a:r>
              <a:rPr lang="fr-FR" sz="31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___ bananes, ___</a:t>
            </a:r>
            <a:r>
              <a:rPr lang="fr-FR" sz="3100" dirty="0">
                <a:solidFill>
                  <a:srgbClr val="00B0F0"/>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5</a:t>
            </a:r>
            <a:r>
              <a:rPr lang="fr-FR" sz="31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__ bananes.</a:t>
            </a:r>
          </a:p>
          <a:p>
            <a:pPr marL="342900" lvl="0" indent="-342900" algn="just">
              <a:lnSpc>
                <a:spcPct val="107000"/>
              </a:lnSpc>
              <a:spcAft>
                <a:spcPts val="800"/>
              </a:spcAft>
              <a:buFont typeface="Calibri" panose="020F0502020204030204" pitchFamily="34" charset="0"/>
              <a:buChar char="-"/>
            </a:pPr>
            <a:r>
              <a:rPr lang="fr-FR" sz="31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Et avec ça ?</a:t>
            </a:r>
          </a:p>
          <a:p>
            <a:pPr marL="342900" lvl="0" indent="-342900" algn="just">
              <a:lnSpc>
                <a:spcPct val="107000"/>
              </a:lnSpc>
              <a:spcAft>
                <a:spcPts val="800"/>
              </a:spcAft>
              <a:buFont typeface="Calibri" panose="020F0502020204030204" pitchFamily="34" charset="0"/>
              <a:buChar char="-"/>
            </a:pPr>
            <a:r>
              <a:rPr lang="fr-FR" sz="31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__</a:t>
            </a:r>
            <a:r>
              <a:rPr lang="fr-FR" sz="3100" dirty="0">
                <a:solidFill>
                  <a:srgbClr val="00B0F0"/>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Des</a:t>
            </a:r>
            <a:r>
              <a:rPr lang="fr-FR" sz="31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___ oranges, __</a:t>
            </a:r>
            <a:r>
              <a:rPr lang="fr-FR" sz="3100" dirty="0">
                <a:solidFill>
                  <a:srgbClr val="00B0F0"/>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1 kg d’</a:t>
            </a:r>
            <a:r>
              <a:rPr lang="fr-FR" sz="31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___ oranges. Vous avez __</a:t>
            </a:r>
            <a:r>
              <a:rPr lang="fr-FR" sz="3100" dirty="0">
                <a:solidFill>
                  <a:srgbClr val="00B0F0"/>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des</a:t>
            </a:r>
            <a:r>
              <a:rPr lang="fr-FR" sz="31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___ fraises ?</a:t>
            </a:r>
          </a:p>
          <a:p>
            <a:pPr marL="342900" lvl="0" indent="-342900" algn="just">
              <a:lnSpc>
                <a:spcPct val="107000"/>
              </a:lnSpc>
              <a:spcAft>
                <a:spcPts val="800"/>
              </a:spcAft>
              <a:buFont typeface="Calibri" panose="020F0502020204030204" pitchFamily="34" charset="0"/>
              <a:buChar char="-"/>
            </a:pPr>
            <a:r>
              <a:rPr lang="fr-FR" sz="31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Ah non ! désolé ! je n’ai __</a:t>
            </a:r>
            <a:r>
              <a:rPr lang="fr-FR" sz="3100" dirty="0">
                <a:solidFill>
                  <a:srgbClr val="00B0F0"/>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de</a:t>
            </a:r>
            <a:r>
              <a:rPr lang="fr-FR" sz="31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___ fraises !</a:t>
            </a:r>
          </a:p>
          <a:p>
            <a:pPr marL="342900" lvl="0" indent="-342900" algn="just">
              <a:lnSpc>
                <a:spcPct val="107000"/>
              </a:lnSpc>
              <a:spcAft>
                <a:spcPts val="800"/>
              </a:spcAft>
              <a:buFont typeface="Calibri" panose="020F0502020204030204" pitchFamily="34" charset="0"/>
              <a:buChar char="-"/>
            </a:pPr>
            <a:r>
              <a:rPr lang="fr-FR" sz="31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Je vous dois combien ?</a:t>
            </a:r>
          </a:p>
          <a:p>
            <a:pPr marL="342900" lvl="0" indent="-342900" algn="just">
              <a:lnSpc>
                <a:spcPct val="107000"/>
              </a:lnSpc>
              <a:spcAft>
                <a:spcPts val="800"/>
              </a:spcAft>
              <a:buFont typeface="Calibri" panose="020F0502020204030204" pitchFamily="34" charset="0"/>
              <a:buChar char="-"/>
            </a:pPr>
            <a:r>
              <a:rPr lang="fr-FR" sz="31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9€40, merci !</a:t>
            </a:r>
          </a:p>
          <a:p>
            <a:pPr marL="342900" lvl="0" indent="-342900" algn="just">
              <a:lnSpc>
                <a:spcPct val="107000"/>
              </a:lnSpc>
              <a:spcAft>
                <a:spcPts val="800"/>
              </a:spcAft>
              <a:buFont typeface="Calibri" panose="020F0502020204030204" pitchFamily="34" charset="0"/>
              <a:buChar char="-"/>
            </a:pP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604611E6-1AC7-AEBA-D508-80F7BCC33BE0}"/>
              </a:ext>
            </a:extLst>
          </p:cNvPr>
          <p:cNvSpPr>
            <a:spLocks noGrp="1"/>
          </p:cNvSpPr>
          <p:nvPr>
            <p:ph type="sldNum" sz="quarter" idx="12"/>
          </p:nvPr>
        </p:nvSpPr>
        <p:spPr/>
        <p:txBody>
          <a:bodyPr/>
          <a:lstStyle/>
          <a:p>
            <a:fld id="{B1ADF21E-F27C-415E-A9FB-34CE916D6451}" type="slidenum">
              <a:rPr lang="fr-FR" smtClean="0"/>
              <a:t>52</a:t>
            </a:fld>
            <a:endParaRPr lang="fr-FR"/>
          </a:p>
        </p:txBody>
      </p:sp>
      <p:pic>
        <p:nvPicPr>
          <p:cNvPr id="6" name="Image 5">
            <a:extLst>
              <a:ext uri="{FF2B5EF4-FFF2-40B4-BE49-F238E27FC236}">
                <a16:creationId xmlns:a16="http://schemas.microsoft.com/office/drawing/2014/main" id="{224F2858-92EB-E1AC-9FE8-B884E90257D0}"/>
              </a:ext>
            </a:extLst>
          </p:cNvPr>
          <p:cNvPicPr>
            <a:picLocks noChangeAspect="1"/>
          </p:cNvPicPr>
          <p:nvPr/>
        </p:nvPicPr>
        <p:blipFill>
          <a:blip r:embed="rId2"/>
          <a:stretch>
            <a:fillRect/>
          </a:stretch>
        </p:blipFill>
        <p:spPr>
          <a:xfrm>
            <a:off x="449763" y="624114"/>
            <a:ext cx="5922039" cy="5732236"/>
          </a:xfrm>
          <a:prstGeom prst="rect">
            <a:avLst/>
          </a:prstGeom>
        </p:spPr>
      </p:pic>
      <p:graphicFrame>
        <p:nvGraphicFramePr>
          <p:cNvPr id="5" name="Diagramme 15">
            <a:extLst>
              <a:ext uri="{FF2B5EF4-FFF2-40B4-BE49-F238E27FC236}">
                <a16:creationId xmlns:a16="http://schemas.microsoft.com/office/drawing/2014/main" id="{AE96A130-60BC-32EB-121C-3CB79839E7B4}"/>
              </a:ext>
            </a:extLst>
          </p:cNvPr>
          <p:cNvGraphicFramePr/>
          <p:nvPr>
            <p:extLst>
              <p:ext uri="{D42A27DB-BD31-4B8C-83A1-F6EECF244321}">
                <p14:modId xmlns:p14="http://schemas.microsoft.com/office/powerpoint/2010/main" val="934660895"/>
              </p:ext>
            </p:extLst>
          </p:nvPr>
        </p:nvGraphicFramePr>
        <p:xfrm>
          <a:off x="-1" y="9098"/>
          <a:ext cx="12192001" cy="3651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79025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3">
                                            <p:txEl>
                                              <p:pRg st="8" end="8"/>
                                            </p:txEl>
                                          </p:spTgt>
                                        </p:tgtEl>
                                        <p:attrNameLst>
                                          <p:attrName>style.visibility</p:attrName>
                                        </p:attrNameLst>
                                      </p:cBhvr>
                                      <p:to>
                                        <p:strVal val="visible"/>
                                      </p:to>
                                    </p:set>
                                    <p:animEffect transition="in" filter="fade">
                                      <p:cBhvr>
                                        <p:cTn id="63" dur="1000"/>
                                        <p:tgtEl>
                                          <p:spTgt spid="3">
                                            <p:txEl>
                                              <p:pRg st="8" end="8"/>
                                            </p:txEl>
                                          </p:spTgt>
                                        </p:tgtEl>
                                      </p:cBhvr>
                                    </p:animEffect>
                                    <p:anim calcmode="lin" valueType="num">
                                      <p:cBhvr>
                                        <p:cTn id="64"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1993109-429F-F78C-4BFD-52E937B46153}"/>
              </a:ext>
            </a:extLst>
          </p:cNvPr>
          <p:cNvSpPr>
            <a:spLocks noGrp="1"/>
          </p:cNvSpPr>
          <p:nvPr>
            <p:ph type="title"/>
          </p:nvPr>
        </p:nvSpPr>
        <p:spPr/>
        <p:style>
          <a:lnRef idx="2">
            <a:schemeClr val="dk1"/>
          </a:lnRef>
          <a:fillRef idx="1">
            <a:schemeClr val="lt1"/>
          </a:fillRef>
          <a:effectRef idx="0">
            <a:schemeClr val="dk1"/>
          </a:effectRef>
          <a:fontRef idx="minor">
            <a:schemeClr val="dk1"/>
          </a:fontRef>
        </p:style>
        <p:txBody>
          <a:bodyPr>
            <a:normAutofit/>
          </a:bodyPr>
          <a:lstStyle/>
          <a:p>
            <a:pPr>
              <a:lnSpc>
                <a:spcPct val="107000"/>
              </a:lnSpc>
              <a:spcAft>
                <a:spcPts val="800"/>
              </a:spcAft>
            </a:pPr>
            <a:r>
              <a:rPr lang="fr-FR" sz="4400" dirty="0">
                <a:effectLst/>
              </a:rPr>
              <a:t>Comparaison entre les différents articles</a:t>
            </a:r>
            <a:endParaRPr lang="fr-FR" dirty="0"/>
          </a:p>
        </p:txBody>
      </p:sp>
      <p:graphicFrame>
        <p:nvGraphicFramePr>
          <p:cNvPr id="5" name="Espace réservé du contenu 4">
            <a:extLst>
              <a:ext uri="{FF2B5EF4-FFF2-40B4-BE49-F238E27FC236}">
                <a16:creationId xmlns:a16="http://schemas.microsoft.com/office/drawing/2014/main" id="{C1547B3E-41AD-F350-DDDF-75374FAB55EE}"/>
              </a:ext>
            </a:extLst>
          </p:cNvPr>
          <p:cNvGraphicFramePr>
            <a:graphicFrameLocks noGrp="1"/>
          </p:cNvGraphicFramePr>
          <p:nvPr>
            <p:ph idx="1"/>
          </p:nvPr>
        </p:nvGraphicFramePr>
        <p:xfrm>
          <a:off x="838200" y="2323475"/>
          <a:ext cx="10696731" cy="2975548"/>
        </p:xfrm>
        <a:graphic>
          <a:graphicData uri="http://schemas.openxmlformats.org/drawingml/2006/table">
            <a:tbl>
              <a:tblPr firstRow="1" firstCol="1" bandRow="1">
                <a:tableStyleId>{3B4B98B0-60AC-42C2-AFA5-B58CD77FA1E5}</a:tableStyleId>
              </a:tblPr>
              <a:tblGrid>
                <a:gridCol w="4610725">
                  <a:extLst>
                    <a:ext uri="{9D8B030D-6E8A-4147-A177-3AD203B41FA5}">
                      <a16:colId xmlns:a16="http://schemas.microsoft.com/office/drawing/2014/main" val="3157803042"/>
                    </a:ext>
                  </a:extLst>
                </a:gridCol>
                <a:gridCol w="6086006">
                  <a:extLst>
                    <a:ext uri="{9D8B030D-6E8A-4147-A177-3AD203B41FA5}">
                      <a16:colId xmlns:a16="http://schemas.microsoft.com/office/drawing/2014/main" val="386296870"/>
                    </a:ext>
                  </a:extLst>
                </a:gridCol>
              </a:tblGrid>
              <a:tr h="743887">
                <a:tc>
                  <a:txBody>
                    <a:bodyPr/>
                    <a:lstStyle/>
                    <a:p>
                      <a:pPr algn="l">
                        <a:lnSpc>
                          <a:spcPct val="107000"/>
                        </a:lnSpc>
                        <a:spcAft>
                          <a:spcPts val="800"/>
                        </a:spcAft>
                      </a:pPr>
                      <a:r>
                        <a:rPr lang="fr-FR" sz="2400" b="0" dirty="0">
                          <a:effectLst/>
                        </a:rPr>
                        <a:t>je mange du poulet (partitif)</a:t>
                      </a:r>
                      <a:endParaRPr lang="fr-FR" sz="2400" b="0" dirty="0">
                        <a:effectLst/>
                        <a:latin typeface="Calibri" panose="020F0502020204030204" pitchFamily="34" charset="0"/>
                        <a:ea typeface="Calibri" panose="020F0502020204030204" pitchFamily="34" charset="0"/>
                        <a:cs typeface="Times New Roman" panose="02020603050405020304" pitchFamily="18" charset="0"/>
                      </a:endParaRPr>
                    </a:p>
                  </a:txBody>
                  <a:tcPr marL="39518" marR="39518"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ct val="107000"/>
                        </a:lnSpc>
                        <a:spcAft>
                          <a:spcPts val="800"/>
                        </a:spcAft>
                      </a:pPr>
                      <a:r>
                        <a:rPr lang="fr-FR" sz="2400" b="0" dirty="0">
                          <a:effectLst/>
                        </a:rPr>
                        <a:t>un quantité indéfinie/ une part d'un tout</a:t>
                      </a:r>
                      <a:endParaRPr lang="fr-FR" sz="2400" b="0" dirty="0">
                        <a:effectLst/>
                        <a:latin typeface="Calibri" panose="020F0502020204030204" pitchFamily="34" charset="0"/>
                        <a:ea typeface="Calibri" panose="020F0502020204030204" pitchFamily="34" charset="0"/>
                        <a:cs typeface="Times New Roman" panose="02020603050405020304" pitchFamily="18" charset="0"/>
                      </a:endParaRPr>
                    </a:p>
                  </a:txBody>
                  <a:tcPr marL="39518" marR="39518"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01781911"/>
                  </a:ext>
                </a:extLst>
              </a:tr>
              <a:tr h="743887">
                <a:tc>
                  <a:txBody>
                    <a:bodyPr/>
                    <a:lstStyle/>
                    <a:p>
                      <a:pPr algn="l">
                        <a:lnSpc>
                          <a:spcPct val="107000"/>
                        </a:lnSpc>
                        <a:spcAft>
                          <a:spcPts val="800"/>
                        </a:spcAft>
                      </a:pPr>
                      <a:r>
                        <a:rPr lang="fr-FR" sz="2400" b="0" dirty="0">
                          <a:effectLst/>
                        </a:rPr>
                        <a:t>je mange le poulet (défini)</a:t>
                      </a:r>
                      <a:endParaRPr lang="fr-FR" sz="2400" b="0" dirty="0">
                        <a:effectLst/>
                        <a:latin typeface="Calibri" panose="020F0502020204030204" pitchFamily="34" charset="0"/>
                        <a:ea typeface="Calibri" panose="020F0502020204030204" pitchFamily="34" charset="0"/>
                        <a:cs typeface="Times New Roman" panose="02020603050405020304" pitchFamily="18" charset="0"/>
                      </a:endParaRPr>
                    </a:p>
                  </a:txBody>
                  <a:tcPr marL="39518" marR="39518"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ct val="107000"/>
                        </a:lnSpc>
                        <a:spcAft>
                          <a:spcPts val="800"/>
                        </a:spcAft>
                      </a:pPr>
                      <a:r>
                        <a:rPr lang="fr-FR" sz="2400" dirty="0">
                          <a:effectLst/>
                        </a:rPr>
                        <a:t>il n'y a qu'un seul et unique poulet</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39518" marR="39518"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23067307"/>
                  </a:ext>
                </a:extLst>
              </a:tr>
              <a:tr h="743887">
                <a:tc>
                  <a:txBody>
                    <a:bodyPr/>
                    <a:lstStyle/>
                    <a:p>
                      <a:pPr algn="l">
                        <a:lnSpc>
                          <a:spcPct val="107000"/>
                        </a:lnSpc>
                        <a:spcAft>
                          <a:spcPts val="800"/>
                        </a:spcAft>
                      </a:pPr>
                      <a:r>
                        <a:rPr lang="fr-FR" sz="2400" b="0" dirty="0">
                          <a:effectLst/>
                        </a:rPr>
                        <a:t>je mange un poulet (indéfini)</a:t>
                      </a:r>
                      <a:endParaRPr lang="fr-FR" sz="2400" b="0" dirty="0">
                        <a:effectLst/>
                        <a:latin typeface="Calibri" panose="020F0502020204030204" pitchFamily="34" charset="0"/>
                        <a:ea typeface="Calibri" panose="020F0502020204030204" pitchFamily="34" charset="0"/>
                        <a:cs typeface="Times New Roman" panose="02020603050405020304" pitchFamily="18" charset="0"/>
                      </a:endParaRPr>
                    </a:p>
                  </a:txBody>
                  <a:tcPr marL="39518" marR="39518"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ct val="107000"/>
                        </a:lnSpc>
                        <a:spcAft>
                          <a:spcPts val="800"/>
                        </a:spcAft>
                      </a:pPr>
                      <a:r>
                        <a:rPr lang="fr-FR" sz="2400">
                          <a:effectLst/>
                        </a:rPr>
                        <a:t>un poulet entier</a:t>
                      </a:r>
                      <a:endParaRPr lang="fr-FR" sz="2400">
                        <a:effectLst/>
                        <a:latin typeface="Calibri" panose="020F0502020204030204" pitchFamily="34" charset="0"/>
                        <a:ea typeface="Calibri" panose="020F0502020204030204" pitchFamily="34" charset="0"/>
                        <a:cs typeface="Times New Roman" panose="02020603050405020304" pitchFamily="18" charset="0"/>
                      </a:endParaRPr>
                    </a:p>
                  </a:txBody>
                  <a:tcPr marL="39518" marR="39518"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24301941"/>
                  </a:ext>
                </a:extLst>
              </a:tr>
              <a:tr h="743887">
                <a:tc>
                  <a:txBody>
                    <a:bodyPr/>
                    <a:lstStyle/>
                    <a:p>
                      <a:pPr algn="l">
                        <a:lnSpc>
                          <a:spcPct val="107000"/>
                        </a:lnSpc>
                        <a:spcAft>
                          <a:spcPts val="800"/>
                        </a:spcAft>
                      </a:pPr>
                      <a:r>
                        <a:rPr lang="fr-FR" sz="2400" b="0" dirty="0">
                          <a:effectLst/>
                        </a:rPr>
                        <a:t>je mange ce poulet (démonstratif)</a:t>
                      </a:r>
                      <a:endParaRPr lang="fr-FR" sz="2400" b="0" dirty="0">
                        <a:effectLst/>
                        <a:latin typeface="Calibri" panose="020F0502020204030204" pitchFamily="34" charset="0"/>
                        <a:ea typeface="Calibri" panose="020F0502020204030204" pitchFamily="34" charset="0"/>
                        <a:cs typeface="Times New Roman" panose="02020603050405020304" pitchFamily="18" charset="0"/>
                      </a:endParaRPr>
                    </a:p>
                  </a:txBody>
                  <a:tcPr marL="39518" marR="39518"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ct val="107000"/>
                        </a:lnSpc>
                        <a:spcAft>
                          <a:spcPts val="800"/>
                        </a:spcAft>
                      </a:pPr>
                      <a:r>
                        <a:rPr lang="fr-FR" sz="2400" dirty="0">
                          <a:effectLst/>
                        </a:rPr>
                        <a:t>le poulet devant moi</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39518" marR="39518"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00980024"/>
                  </a:ext>
                </a:extLst>
              </a:tr>
            </a:tbl>
          </a:graphicData>
        </a:graphic>
      </p:graphicFrame>
      <p:sp>
        <p:nvSpPr>
          <p:cNvPr id="4" name="Espace réservé du numéro de diapositive 3">
            <a:extLst>
              <a:ext uri="{FF2B5EF4-FFF2-40B4-BE49-F238E27FC236}">
                <a16:creationId xmlns:a16="http://schemas.microsoft.com/office/drawing/2014/main" id="{B8DB7A82-4BC7-CB74-CD2A-BAB6CF1BFE5F}"/>
              </a:ext>
            </a:extLst>
          </p:cNvPr>
          <p:cNvSpPr>
            <a:spLocks noGrp="1"/>
          </p:cNvSpPr>
          <p:nvPr>
            <p:ph type="sldNum" sz="quarter" idx="12"/>
          </p:nvPr>
        </p:nvSpPr>
        <p:spPr/>
        <p:txBody>
          <a:bodyPr/>
          <a:lstStyle/>
          <a:p>
            <a:fld id="{B1ADF21E-F27C-415E-A9FB-34CE916D6451}" type="slidenum">
              <a:rPr lang="fr-FR" smtClean="0"/>
              <a:t>53</a:t>
            </a:fld>
            <a:endParaRPr lang="fr-FR"/>
          </a:p>
        </p:txBody>
      </p:sp>
      <p:sp>
        <p:nvSpPr>
          <p:cNvPr id="6" name="Rectangle 5">
            <a:extLst>
              <a:ext uri="{FF2B5EF4-FFF2-40B4-BE49-F238E27FC236}">
                <a16:creationId xmlns:a16="http://schemas.microsoft.com/office/drawing/2014/main" id="{3F032D2F-04D3-67A5-CC7F-53AB306C50C4}"/>
              </a:ext>
            </a:extLst>
          </p:cNvPr>
          <p:cNvSpPr/>
          <p:nvPr/>
        </p:nvSpPr>
        <p:spPr>
          <a:xfrm>
            <a:off x="5456419" y="2345961"/>
            <a:ext cx="6071017" cy="7045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BAA56182-7880-9F46-C6EA-62B8B4DDA0A4}"/>
              </a:ext>
            </a:extLst>
          </p:cNvPr>
          <p:cNvSpPr/>
          <p:nvPr/>
        </p:nvSpPr>
        <p:spPr>
          <a:xfrm>
            <a:off x="5448924" y="3095468"/>
            <a:ext cx="6071017" cy="7045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a:extLst>
              <a:ext uri="{FF2B5EF4-FFF2-40B4-BE49-F238E27FC236}">
                <a16:creationId xmlns:a16="http://schemas.microsoft.com/office/drawing/2014/main" id="{1D3B3CE4-5E95-A488-DF44-D5CF800D5D3F}"/>
              </a:ext>
            </a:extLst>
          </p:cNvPr>
          <p:cNvSpPr/>
          <p:nvPr/>
        </p:nvSpPr>
        <p:spPr>
          <a:xfrm>
            <a:off x="5448924" y="3848175"/>
            <a:ext cx="6071017" cy="7045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a:extLst>
              <a:ext uri="{FF2B5EF4-FFF2-40B4-BE49-F238E27FC236}">
                <a16:creationId xmlns:a16="http://schemas.microsoft.com/office/drawing/2014/main" id="{441AE54C-2F4E-8260-DA99-6CA9ACE70A4F}"/>
              </a:ext>
            </a:extLst>
          </p:cNvPr>
          <p:cNvSpPr/>
          <p:nvPr/>
        </p:nvSpPr>
        <p:spPr>
          <a:xfrm>
            <a:off x="5448923" y="4594486"/>
            <a:ext cx="6071017" cy="7045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 name="Picture 2" descr="Cat Kitty Sticker by 궁디팡팡 캣페스타">
            <a:extLst>
              <a:ext uri="{FF2B5EF4-FFF2-40B4-BE49-F238E27FC236}">
                <a16:creationId xmlns:a16="http://schemas.microsoft.com/office/drawing/2014/main" id="{213873C5-ED81-40FE-EB1F-65FB1824583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743538" y="5208070"/>
            <a:ext cx="1515918" cy="159543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1" name="Diagramme 15">
            <a:extLst>
              <a:ext uri="{FF2B5EF4-FFF2-40B4-BE49-F238E27FC236}">
                <a16:creationId xmlns:a16="http://schemas.microsoft.com/office/drawing/2014/main" id="{49AA9B84-06F3-F812-4988-E0EE5F8D770E}"/>
              </a:ext>
            </a:extLst>
          </p:cNvPr>
          <p:cNvGraphicFramePr/>
          <p:nvPr>
            <p:extLst>
              <p:ext uri="{D42A27DB-BD31-4B8C-83A1-F6EECF244321}">
                <p14:modId xmlns:p14="http://schemas.microsoft.com/office/powerpoint/2010/main" val="934660895"/>
              </p:ext>
            </p:extLst>
          </p:nvPr>
        </p:nvGraphicFramePr>
        <p:xfrm>
          <a:off x="-1" y="9098"/>
          <a:ext cx="12192001" cy="3651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11865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xit" presetSubtype="10" fill="hold" grpId="0" nodeType="clickEffect">
                                  <p:stCondLst>
                                    <p:cond delay="0"/>
                                  </p:stCondLst>
                                  <p:childTnLst>
                                    <p:animEffect transition="out" filter="randombar(horizontal)">
                                      <p:cBhvr>
                                        <p:cTn id="6" dur="500"/>
                                        <p:tgtEl>
                                          <p:spTgt spid="6"/>
                                        </p:tgtEl>
                                      </p:cBhvr>
                                    </p:animEffect>
                                    <p:set>
                                      <p:cBhvr>
                                        <p:cTn id="7" dur="1" fill="hold">
                                          <p:stCondLst>
                                            <p:cond delay="499"/>
                                          </p:stCondLst>
                                        </p:cTn>
                                        <p:tgtEl>
                                          <p:spTgt spid="6"/>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4" presetClass="exit" presetSubtype="10" fill="hold" grpId="0" nodeType="clickEffect">
                                  <p:stCondLst>
                                    <p:cond delay="0"/>
                                  </p:stCondLst>
                                  <p:childTnLst>
                                    <p:animEffect transition="out" filter="randombar(horizontal)">
                                      <p:cBhvr>
                                        <p:cTn id="11" dur="500"/>
                                        <p:tgtEl>
                                          <p:spTgt spid="7"/>
                                        </p:tgtEl>
                                      </p:cBhvr>
                                    </p:animEffect>
                                    <p:set>
                                      <p:cBhvr>
                                        <p:cTn id="12" dur="1" fill="hold">
                                          <p:stCondLst>
                                            <p:cond delay="499"/>
                                          </p:stCondLst>
                                        </p:cTn>
                                        <p:tgtEl>
                                          <p:spTgt spid="7"/>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4" presetClass="exit" presetSubtype="10" fill="hold" grpId="0" nodeType="clickEffect">
                                  <p:stCondLst>
                                    <p:cond delay="0"/>
                                  </p:stCondLst>
                                  <p:childTnLst>
                                    <p:animEffect transition="out" filter="randombar(horizontal)">
                                      <p:cBhvr>
                                        <p:cTn id="16" dur="500"/>
                                        <p:tgtEl>
                                          <p:spTgt spid="8"/>
                                        </p:tgtEl>
                                      </p:cBhvr>
                                    </p:animEffect>
                                    <p:set>
                                      <p:cBhvr>
                                        <p:cTn id="17" dur="1" fill="hold">
                                          <p:stCondLst>
                                            <p:cond delay="499"/>
                                          </p:stCondLst>
                                        </p:cTn>
                                        <p:tgtEl>
                                          <p:spTgt spid="8"/>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4" presetClass="exit" presetSubtype="10" fill="hold" grpId="0" nodeType="clickEffect">
                                  <p:stCondLst>
                                    <p:cond delay="0"/>
                                  </p:stCondLst>
                                  <p:childTnLst>
                                    <p:animEffect transition="out" filter="randombar(horizontal)">
                                      <p:cBhvr>
                                        <p:cTn id="21" dur="500"/>
                                        <p:tgtEl>
                                          <p:spTgt spid="9"/>
                                        </p:tgtEl>
                                      </p:cBhvr>
                                    </p:animEffect>
                                    <p:set>
                                      <p:cBhvr>
                                        <p:cTn id="22" dur="1" fill="hold">
                                          <p:stCondLst>
                                            <p:cond delay="4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a:extLst>
              <a:ext uri="{FF2B5EF4-FFF2-40B4-BE49-F238E27FC236}">
                <a16:creationId xmlns:a16="http://schemas.microsoft.com/office/drawing/2014/main" id="{27508B40-8314-E557-0100-34E115B8A543}"/>
              </a:ext>
            </a:extLst>
          </p:cNvPr>
          <p:cNvPicPr>
            <a:picLocks noGrp="1" noChangeAspect="1"/>
          </p:cNvPicPr>
          <p:nvPr>
            <p:ph idx="1"/>
          </p:nvPr>
        </p:nvPicPr>
        <p:blipFill rotWithShape="1">
          <a:blip r:embed="rId2"/>
          <a:srcRect b="3133"/>
          <a:stretch/>
        </p:blipFill>
        <p:spPr>
          <a:xfrm>
            <a:off x="1249358" y="405228"/>
            <a:ext cx="9551056" cy="6271617"/>
          </a:xfrm>
          <a:prstGeom prst="rect">
            <a:avLst/>
          </a:prstGeom>
        </p:spPr>
      </p:pic>
      <p:sp>
        <p:nvSpPr>
          <p:cNvPr id="4" name="Espace réservé du numéro de diapositive 3">
            <a:extLst>
              <a:ext uri="{FF2B5EF4-FFF2-40B4-BE49-F238E27FC236}">
                <a16:creationId xmlns:a16="http://schemas.microsoft.com/office/drawing/2014/main" id="{36C994B1-A9FD-CCCB-CE5D-9F4BDCD46B2E}"/>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B1ADF21E-F27C-415E-A9FB-34CE916D6451}" type="slidenum">
              <a:rPr lang="en-US" smtClean="0"/>
              <a:pPr>
                <a:spcAft>
                  <a:spcPts val="600"/>
                </a:spcAft>
              </a:pPr>
              <a:t>54</a:t>
            </a:fld>
            <a:endParaRPr lang="en-US"/>
          </a:p>
        </p:txBody>
      </p:sp>
      <p:pic>
        <p:nvPicPr>
          <p:cNvPr id="6" name="Picture 2" descr="Cat Kitty Sticker by 궁디팡팡 캣페스타">
            <a:extLst>
              <a:ext uri="{FF2B5EF4-FFF2-40B4-BE49-F238E27FC236}">
                <a16:creationId xmlns:a16="http://schemas.microsoft.com/office/drawing/2014/main" id="{C28C670D-50BD-0453-31B4-F9EAD6E5422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743538" y="5208070"/>
            <a:ext cx="1515918" cy="159543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Diagramme 15">
            <a:extLst>
              <a:ext uri="{FF2B5EF4-FFF2-40B4-BE49-F238E27FC236}">
                <a16:creationId xmlns:a16="http://schemas.microsoft.com/office/drawing/2014/main" id="{9BACC874-0D9A-DE0E-E29D-2085F7BFB506}"/>
              </a:ext>
            </a:extLst>
          </p:cNvPr>
          <p:cNvGraphicFramePr/>
          <p:nvPr>
            <p:extLst>
              <p:ext uri="{D42A27DB-BD31-4B8C-83A1-F6EECF244321}">
                <p14:modId xmlns:p14="http://schemas.microsoft.com/office/powerpoint/2010/main" val="934660895"/>
              </p:ext>
            </p:extLst>
          </p:nvPr>
        </p:nvGraphicFramePr>
        <p:xfrm>
          <a:off x="-1" y="9098"/>
          <a:ext cx="12192001" cy="36512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3503858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1CB1E7E-1C36-9BB5-DA0C-E1D36BBA9D1A}"/>
              </a:ext>
            </a:extLst>
          </p:cNvPr>
          <p:cNvPicPr>
            <a:picLocks noChangeAspect="1"/>
          </p:cNvPicPr>
          <p:nvPr/>
        </p:nvPicPr>
        <p:blipFill rotWithShape="1">
          <a:blip r:embed="rId2"/>
          <a:srcRect t="77167" r="18131"/>
          <a:stretch/>
        </p:blipFill>
        <p:spPr>
          <a:xfrm>
            <a:off x="163911" y="2534068"/>
            <a:ext cx="5547089" cy="2391080"/>
          </a:xfrm>
          <a:prstGeom prst="rect">
            <a:avLst/>
          </a:prstGeom>
        </p:spPr>
      </p:pic>
      <p:pic>
        <p:nvPicPr>
          <p:cNvPr id="6" name="Picture 5">
            <a:extLst>
              <a:ext uri="{FF2B5EF4-FFF2-40B4-BE49-F238E27FC236}">
                <a16:creationId xmlns:a16="http://schemas.microsoft.com/office/drawing/2014/main" id="{242D5AFF-A17D-CF53-FF12-CA74532F1AAC}"/>
              </a:ext>
            </a:extLst>
          </p:cNvPr>
          <p:cNvPicPr>
            <a:picLocks noChangeAspect="1"/>
          </p:cNvPicPr>
          <p:nvPr/>
        </p:nvPicPr>
        <p:blipFill rotWithShape="1">
          <a:blip r:embed="rId2"/>
          <a:srcRect b="22430"/>
          <a:stretch/>
        </p:blipFill>
        <p:spPr>
          <a:xfrm>
            <a:off x="5821033" y="430892"/>
            <a:ext cx="6110716" cy="6341245"/>
          </a:xfrm>
          <a:prstGeom prst="rect">
            <a:avLst/>
          </a:prstGeom>
        </p:spPr>
      </p:pic>
      <p:graphicFrame>
        <p:nvGraphicFramePr>
          <p:cNvPr id="3" name="Diagramme 15">
            <a:extLst>
              <a:ext uri="{FF2B5EF4-FFF2-40B4-BE49-F238E27FC236}">
                <a16:creationId xmlns:a16="http://schemas.microsoft.com/office/drawing/2014/main" id="{D023E9B8-0952-000A-FA45-7D516AF08992}"/>
              </a:ext>
            </a:extLst>
          </p:cNvPr>
          <p:cNvGraphicFramePr/>
          <p:nvPr>
            <p:extLst>
              <p:ext uri="{D42A27DB-BD31-4B8C-83A1-F6EECF244321}">
                <p14:modId xmlns:p14="http://schemas.microsoft.com/office/powerpoint/2010/main" val="2033847172"/>
              </p:ext>
            </p:extLst>
          </p:nvPr>
        </p:nvGraphicFramePr>
        <p:xfrm>
          <a:off x="-1" y="9098"/>
          <a:ext cx="12192001" cy="3651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6099133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837543A-6020-4505-A233-C9DB4BF740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A77CC1CB-67C3-F970-4DD9-4D9781343A28}"/>
              </a:ext>
            </a:extLst>
          </p:cNvPr>
          <p:cNvSpPr>
            <a:spLocks noGrp="1"/>
          </p:cNvSpPr>
          <p:nvPr>
            <p:ph type="title"/>
          </p:nvPr>
        </p:nvSpPr>
        <p:spPr>
          <a:xfrm>
            <a:off x="838200" y="365125"/>
            <a:ext cx="5558489" cy="1325563"/>
          </a:xfrm>
        </p:spPr>
        <p:txBody>
          <a:bodyPr>
            <a:normAutofit/>
          </a:bodyPr>
          <a:lstStyle/>
          <a:p>
            <a:r>
              <a:rPr lang="fr-FR" dirty="0"/>
              <a:t>Production orale </a:t>
            </a:r>
          </a:p>
        </p:txBody>
      </p:sp>
      <p:sp>
        <p:nvSpPr>
          <p:cNvPr id="10" name="Freeform: Shape 9">
            <a:extLst>
              <a:ext uri="{FF2B5EF4-FFF2-40B4-BE49-F238E27FC236}">
                <a16:creationId xmlns:a16="http://schemas.microsoft.com/office/drawing/2014/main" id="{35B16301-FB18-48BA-A6DD-C37CAF6F9A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Espace réservé du contenu 2">
            <a:extLst>
              <a:ext uri="{FF2B5EF4-FFF2-40B4-BE49-F238E27FC236}">
                <a16:creationId xmlns:a16="http://schemas.microsoft.com/office/drawing/2014/main" id="{58689CE6-F892-FB52-FBA0-DF168ED628A3}"/>
              </a:ext>
            </a:extLst>
          </p:cNvPr>
          <p:cNvSpPr>
            <a:spLocks noGrp="1"/>
          </p:cNvSpPr>
          <p:nvPr>
            <p:ph idx="1"/>
          </p:nvPr>
        </p:nvSpPr>
        <p:spPr>
          <a:xfrm>
            <a:off x="838200" y="1825625"/>
            <a:ext cx="5558489" cy="4351338"/>
          </a:xfrm>
        </p:spPr>
        <p:txBody>
          <a:bodyPr>
            <a:normAutofit/>
          </a:bodyPr>
          <a:lstStyle/>
          <a:p>
            <a:pPr marL="0" indent="0">
              <a:buNone/>
            </a:pPr>
            <a:r>
              <a:rPr lang="fr-FR" dirty="0"/>
              <a:t>Ton ami veut maigrir, mais il ne sait pas comment faire ! Donne-lui des conseils sur sa pratique du sport et son alimentation. </a:t>
            </a:r>
          </a:p>
          <a:p>
            <a:pPr marL="0" indent="0">
              <a:buNone/>
            </a:pPr>
            <a:r>
              <a:rPr lang="fr-FR" dirty="0"/>
              <a:t>Joue la scène avec ton ami.</a:t>
            </a:r>
          </a:p>
          <a:p>
            <a:pPr marL="0" indent="0">
              <a:buNone/>
            </a:pPr>
            <a:endParaRPr lang="fr-FR" dirty="0"/>
          </a:p>
          <a:p>
            <a:pPr marL="0" indent="0">
              <a:buNone/>
            </a:pPr>
            <a:r>
              <a:rPr lang="fr-FR" i="1" dirty="0"/>
              <a:t>Il (ne) faut (pas)…</a:t>
            </a:r>
          </a:p>
          <a:p>
            <a:pPr marL="0" indent="0">
              <a:buNone/>
            </a:pPr>
            <a:r>
              <a:rPr lang="fr-FR" i="1" dirty="0"/>
              <a:t>Tu (ne) dois (pas)…</a:t>
            </a:r>
          </a:p>
          <a:p>
            <a:pPr marL="0" indent="0">
              <a:buNone/>
            </a:pPr>
            <a:r>
              <a:rPr lang="fr-FR" i="1" dirty="0"/>
              <a:t>Tu (ne) devrais (pas)…</a:t>
            </a:r>
          </a:p>
        </p:txBody>
      </p:sp>
      <p:sp>
        <p:nvSpPr>
          <p:cNvPr id="12" name="Oval 11">
            <a:extLst>
              <a:ext uri="{FF2B5EF4-FFF2-40B4-BE49-F238E27FC236}">
                <a16:creationId xmlns:a16="http://schemas.microsoft.com/office/drawing/2014/main" id="{C3C0D90E-074A-4F52-9B11-B52BEF4BCB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2624479"/>
            <a:ext cx="812427" cy="812427"/>
          </a:xfrm>
          <a:prstGeom prst="ellipse">
            <a:avLst/>
          </a:prstGeom>
          <a:noFill/>
          <a:ln w="1270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Block Arc 13">
            <a:extLst>
              <a:ext uri="{FF2B5EF4-FFF2-40B4-BE49-F238E27FC236}">
                <a16:creationId xmlns:a16="http://schemas.microsoft.com/office/drawing/2014/main" id="{CABBD4C1-E6F8-46F6-8152-A8A97490B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912417" y="1218531"/>
            <a:ext cx="2387600" cy="2387600"/>
          </a:xfrm>
          <a:prstGeom prst="blockArc">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Freeform: Shape 15">
            <a:extLst>
              <a:ext uri="{FF2B5EF4-FFF2-40B4-BE49-F238E27FC236}">
                <a16:creationId xmlns:a16="http://schemas.microsoft.com/office/drawing/2014/main" id="{83BA5EF5-1FE9-4BF9-83BB-269BCDDF61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0"/>
            <a:ext cx="2315251" cy="1550992"/>
          </a:xfrm>
          <a:custGeom>
            <a:avLst/>
            <a:gdLst>
              <a:gd name="connsiteX0" fmla="*/ 0 w 2315251"/>
              <a:gd name="connsiteY0" fmla="*/ 0 h 1550992"/>
              <a:gd name="connsiteX1" fmla="*/ 138700 w 2315251"/>
              <a:gd name="connsiteY1" fmla="*/ 0 h 1550992"/>
              <a:gd name="connsiteX2" fmla="*/ 138700 w 2315251"/>
              <a:gd name="connsiteY2" fmla="*/ 1361400 h 1550992"/>
              <a:gd name="connsiteX3" fmla="*/ 2107387 w 2315251"/>
              <a:gd name="connsiteY3" fmla="*/ 222673 h 1550992"/>
              <a:gd name="connsiteX4" fmla="*/ 1722420 w 2315251"/>
              <a:gd name="connsiteY4" fmla="*/ 0 h 1550992"/>
              <a:gd name="connsiteX5" fmla="*/ 1999436 w 2315251"/>
              <a:gd name="connsiteY5" fmla="*/ 0 h 1550992"/>
              <a:gd name="connsiteX6" fmla="*/ 2280549 w 2315251"/>
              <a:gd name="connsiteY6" fmla="*/ 162605 h 1550992"/>
              <a:gd name="connsiteX7" fmla="*/ 2305953 w 2315251"/>
              <a:gd name="connsiteY7" fmla="*/ 257336 h 1550992"/>
              <a:gd name="connsiteX8" fmla="*/ 2280549 w 2315251"/>
              <a:gd name="connsiteY8" fmla="*/ 282740 h 1550992"/>
              <a:gd name="connsiteX9" fmla="*/ 104026 w 2315251"/>
              <a:gd name="connsiteY9" fmla="*/ 1541710 h 1550992"/>
              <a:gd name="connsiteX10" fmla="*/ 69351 w 2315251"/>
              <a:gd name="connsiteY10" fmla="*/ 1550992 h 1550992"/>
              <a:gd name="connsiteX11" fmla="*/ 0 w 2315251"/>
              <a:gd name="connsiteY11" fmla="*/ 1481643 h 155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15251" h="1550992">
                <a:moveTo>
                  <a:pt x="0" y="0"/>
                </a:moveTo>
                <a:lnTo>
                  <a:pt x="138700" y="0"/>
                </a:lnTo>
                <a:lnTo>
                  <a:pt x="138700" y="1361400"/>
                </a:lnTo>
                <a:lnTo>
                  <a:pt x="2107387" y="222673"/>
                </a:lnTo>
                <a:lnTo>
                  <a:pt x="1722420" y="0"/>
                </a:lnTo>
                <a:lnTo>
                  <a:pt x="1999436" y="0"/>
                </a:lnTo>
                <a:lnTo>
                  <a:pt x="2280549" y="162605"/>
                </a:lnTo>
                <a:cubicBezTo>
                  <a:pt x="2313720" y="181745"/>
                  <a:pt x="2325104" y="224155"/>
                  <a:pt x="2305953" y="257336"/>
                </a:cubicBezTo>
                <a:cubicBezTo>
                  <a:pt x="2299872" y="267889"/>
                  <a:pt x="2291101" y="276648"/>
                  <a:pt x="2280549" y="282740"/>
                </a:cubicBezTo>
                <a:lnTo>
                  <a:pt x="104026" y="1541710"/>
                </a:lnTo>
                <a:cubicBezTo>
                  <a:pt x="93484" y="1547802"/>
                  <a:pt x="81523" y="1551003"/>
                  <a:pt x="69351" y="1550992"/>
                </a:cubicBezTo>
                <a:cubicBezTo>
                  <a:pt x="31049" y="1550992"/>
                  <a:pt x="0" y="1519944"/>
                  <a:pt x="0" y="1481643"/>
                </a:cubicBezTo>
                <a:close/>
              </a:path>
            </a:pathLst>
          </a:custGeom>
          <a:solidFill>
            <a:schemeClr val="accent6"/>
          </a:solidFill>
          <a:ln w="9525" cap="flat">
            <a:noFill/>
            <a:prstDash val="solid"/>
            <a:miter/>
          </a:ln>
        </p:spPr>
        <p:txBody>
          <a:bodyPr rtlCol="0" anchor="ctr"/>
          <a:lstStyle/>
          <a:p>
            <a:endParaRPr lang="en-US" dirty="0"/>
          </a:p>
        </p:txBody>
      </p:sp>
      <p:cxnSp>
        <p:nvCxnSpPr>
          <p:cNvPr id="18" name="Straight Connector 17">
            <a:extLst>
              <a:ext uri="{FF2B5EF4-FFF2-40B4-BE49-F238E27FC236}">
                <a16:creationId xmlns:a16="http://schemas.microsoft.com/office/drawing/2014/main" id="{4B3BCACB-5880-460B-9606-8C433A9AF99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724638" y="1331572"/>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20" name="Freeform: Shape 19">
            <a:extLst>
              <a:ext uri="{FF2B5EF4-FFF2-40B4-BE49-F238E27FC236}">
                <a16:creationId xmlns:a16="http://schemas.microsoft.com/office/drawing/2014/main" id="{88853921-7BC9-4BDE-ACAB-133C683C8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05550" y="4112081"/>
            <a:ext cx="1186451" cy="1771650"/>
          </a:xfrm>
          <a:custGeom>
            <a:avLst/>
            <a:gdLst>
              <a:gd name="connsiteX0" fmla="*/ 61913 w 1186451"/>
              <a:gd name="connsiteY0" fmla="*/ 0 h 1771650"/>
              <a:gd name="connsiteX1" fmla="*/ 1186451 w 1186451"/>
              <a:gd name="connsiteY1" fmla="*/ 0 h 1771650"/>
              <a:gd name="connsiteX2" fmla="*/ 1186451 w 1186451"/>
              <a:gd name="connsiteY2" fmla="*/ 123825 h 1771650"/>
              <a:gd name="connsiteX3" fmla="*/ 123825 w 1186451"/>
              <a:gd name="connsiteY3" fmla="*/ 123825 h 1771650"/>
              <a:gd name="connsiteX4" fmla="*/ 123825 w 1186451"/>
              <a:gd name="connsiteY4" fmla="*/ 1647825 h 1771650"/>
              <a:gd name="connsiteX5" fmla="*/ 1186451 w 1186451"/>
              <a:gd name="connsiteY5" fmla="*/ 1647825 h 1771650"/>
              <a:gd name="connsiteX6" fmla="*/ 1186451 w 1186451"/>
              <a:gd name="connsiteY6" fmla="*/ 1771650 h 1771650"/>
              <a:gd name="connsiteX7" fmla="*/ 61913 w 1186451"/>
              <a:gd name="connsiteY7" fmla="*/ 1771650 h 1771650"/>
              <a:gd name="connsiteX8" fmla="*/ 0 w 1186451"/>
              <a:gd name="connsiteY8" fmla="*/ 1709738 h 1771650"/>
              <a:gd name="connsiteX9" fmla="*/ 0 w 1186451"/>
              <a:gd name="connsiteY9" fmla="*/ 61913 h 1771650"/>
              <a:gd name="connsiteX10" fmla="*/ 61913 w 1186451"/>
              <a:gd name="connsiteY10" fmla="*/ 0 h 177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6451" h="1771650">
                <a:moveTo>
                  <a:pt x="61913" y="0"/>
                </a:moveTo>
                <a:lnTo>
                  <a:pt x="1186451" y="0"/>
                </a:lnTo>
                <a:lnTo>
                  <a:pt x="1186451" y="123825"/>
                </a:lnTo>
                <a:lnTo>
                  <a:pt x="123825" y="123825"/>
                </a:lnTo>
                <a:lnTo>
                  <a:pt x="123825" y="1647825"/>
                </a:lnTo>
                <a:lnTo>
                  <a:pt x="1186451" y="1647825"/>
                </a:lnTo>
                <a:lnTo>
                  <a:pt x="1186451" y="1771650"/>
                </a:lnTo>
                <a:lnTo>
                  <a:pt x="61913" y="1771650"/>
                </a:lnTo>
                <a:cubicBezTo>
                  <a:pt x="27719" y="1771650"/>
                  <a:pt x="0" y="1743932"/>
                  <a:pt x="0" y="1709738"/>
                </a:cubicBez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22" name="Arc 21">
            <a:extLst>
              <a:ext uri="{FF2B5EF4-FFF2-40B4-BE49-F238E27FC236}">
                <a16:creationId xmlns:a16="http://schemas.microsoft.com/office/drawing/2014/main" id="{09192968-3AE7-4470-A61C-97294BB927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992895">
            <a:off x="6086940" y="4145122"/>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4" name="Freeform: Shape 23">
            <a:extLst>
              <a:ext uri="{FF2B5EF4-FFF2-40B4-BE49-F238E27FC236}">
                <a16:creationId xmlns:a16="http://schemas.microsoft.com/office/drawing/2014/main" id="{3AB72E55-43E4-4356-BFE8-E2102CB0B5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4962670"/>
            <a:ext cx="2643352" cy="1895331"/>
          </a:xfrm>
          <a:custGeom>
            <a:avLst/>
            <a:gdLst>
              <a:gd name="connsiteX0" fmla="*/ 1321676 w 2643352"/>
              <a:gd name="connsiteY0" fmla="*/ 0 h 1895331"/>
              <a:gd name="connsiteX1" fmla="*/ 2643352 w 2643352"/>
              <a:gd name="connsiteY1" fmla="*/ 1321676 h 1895331"/>
              <a:gd name="connsiteX2" fmla="*/ 2539488 w 2643352"/>
              <a:gd name="connsiteY2" fmla="*/ 1836132 h 1895331"/>
              <a:gd name="connsiteX3" fmla="*/ 2510970 w 2643352"/>
              <a:gd name="connsiteY3" fmla="*/ 1895331 h 1895331"/>
              <a:gd name="connsiteX4" fmla="*/ 132382 w 2643352"/>
              <a:gd name="connsiteY4" fmla="*/ 1895331 h 1895331"/>
              <a:gd name="connsiteX5" fmla="*/ 103864 w 2643352"/>
              <a:gd name="connsiteY5" fmla="*/ 1836132 h 1895331"/>
              <a:gd name="connsiteX6" fmla="*/ 0 w 2643352"/>
              <a:gd name="connsiteY6" fmla="*/ 1321676 h 1895331"/>
              <a:gd name="connsiteX7" fmla="*/ 1321676 w 2643352"/>
              <a:gd name="connsiteY7" fmla="*/ 0 h 1895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43352" h="1895331">
                <a:moveTo>
                  <a:pt x="1321676" y="0"/>
                </a:moveTo>
                <a:cubicBezTo>
                  <a:pt x="2051617" y="0"/>
                  <a:pt x="2643352" y="591735"/>
                  <a:pt x="2643352" y="1321676"/>
                </a:cubicBezTo>
                <a:cubicBezTo>
                  <a:pt x="2643352" y="1504161"/>
                  <a:pt x="2606369" y="1678009"/>
                  <a:pt x="2539488" y="1836132"/>
                </a:cubicBezTo>
                <a:lnTo>
                  <a:pt x="2510970" y="1895331"/>
                </a:lnTo>
                <a:lnTo>
                  <a:pt x="132382" y="1895331"/>
                </a:lnTo>
                <a:lnTo>
                  <a:pt x="103864" y="1836132"/>
                </a:lnTo>
                <a:cubicBezTo>
                  <a:pt x="36984" y="1678009"/>
                  <a:pt x="0" y="1504161"/>
                  <a:pt x="0" y="1321676"/>
                </a:cubicBezTo>
                <a:cubicBezTo>
                  <a:pt x="0" y="591735"/>
                  <a:pt x="591735" y="0"/>
                  <a:pt x="132167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Diagramme 15">
            <a:extLst>
              <a:ext uri="{FF2B5EF4-FFF2-40B4-BE49-F238E27FC236}">
                <a16:creationId xmlns:a16="http://schemas.microsoft.com/office/drawing/2014/main" id="{9A684FE7-6568-6913-ED47-78DD564C3D5B}"/>
              </a:ext>
            </a:extLst>
          </p:cNvPr>
          <p:cNvGraphicFramePr/>
          <p:nvPr>
            <p:extLst>
              <p:ext uri="{D42A27DB-BD31-4B8C-83A1-F6EECF244321}">
                <p14:modId xmlns:p14="http://schemas.microsoft.com/office/powerpoint/2010/main" val="934660895"/>
              </p:ext>
            </p:extLst>
          </p:nvPr>
        </p:nvGraphicFramePr>
        <p:xfrm>
          <a:off x="-1" y="9098"/>
          <a:ext cx="12192001" cy="3651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9996818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E1BEB12-92AF-4445-98AD-4C7756E7C9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0522C2C-7B5C-48A7-A969-03941E5D2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Freeform 13">
            <a:extLst>
              <a:ext uri="{FF2B5EF4-FFF2-40B4-BE49-F238E27FC236}">
                <a16:creationId xmlns:a16="http://schemas.microsoft.com/office/drawing/2014/main" id="{9C682A1A-5B2D-4111-BBD6-62016563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69476" y="220196"/>
            <a:ext cx="9422524" cy="6637806"/>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5" name="Oval 14">
            <a:extLst>
              <a:ext uri="{FF2B5EF4-FFF2-40B4-BE49-F238E27FC236}">
                <a16:creationId xmlns:a16="http://schemas.microsoft.com/office/drawing/2014/main" id="{D6EE29F2-D77F-4BD0-A20B-334D316A1C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9800" y="2099696"/>
            <a:ext cx="1942241" cy="188955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7" name="Arc 16">
            <a:extLst>
              <a:ext uri="{FF2B5EF4-FFF2-40B4-BE49-F238E27FC236}">
                <a16:creationId xmlns:a16="http://schemas.microsoft.com/office/drawing/2014/main" id="{22D09ED2-868F-42C6-866E-F92E0CEF31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520172">
            <a:off x="1613162" y="1492572"/>
            <a:ext cx="2987899" cy="2987899"/>
          </a:xfrm>
          <a:prstGeom prst="arc">
            <a:avLst>
              <a:gd name="adj1" fmla="val 14455503"/>
              <a:gd name="adj2" fmla="val 227775"/>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re 1">
            <a:extLst>
              <a:ext uri="{FF2B5EF4-FFF2-40B4-BE49-F238E27FC236}">
                <a16:creationId xmlns:a16="http://schemas.microsoft.com/office/drawing/2014/main" id="{6A19DBFE-7B0E-FFE3-8038-9EAE165E0A90}"/>
              </a:ext>
            </a:extLst>
          </p:cNvPr>
          <p:cNvSpPr>
            <a:spLocks noGrp="1"/>
          </p:cNvSpPr>
          <p:nvPr>
            <p:ph type="title"/>
          </p:nvPr>
        </p:nvSpPr>
        <p:spPr>
          <a:xfrm>
            <a:off x="4038600" y="1939159"/>
            <a:ext cx="7644627" cy="2751086"/>
          </a:xfrm>
        </p:spPr>
        <p:txBody>
          <a:bodyPr vert="horz" lIns="91440" tIns="45720" rIns="91440" bIns="45720" rtlCol="0" anchor="b">
            <a:normAutofit/>
          </a:bodyPr>
          <a:lstStyle/>
          <a:p>
            <a:pPr algn="r"/>
            <a:r>
              <a:rPr lang="en-US" sz="6000" kern="1200">
                <a:solidFill>
                  <a:schemeClr val="tx1"/>
                </a:solidFill>
                <a:latin typeface="+mj-lt"/>
                <a:ea typeface="+mj-ea"/>
                <a:cs typeface="+mj-cs"/>
              </a:rPr>
              <a:t>Kahoot time !</a:t>
            </a:r>
          </a:p>
        </p:txBody>
      </p:sp>
      <p:sp>
        <p:nvSpPr>
          <p:cNvPr id="3" name="Espace réservé du contenu 2">
            <a:extLst>
              <a:ext uri="{FF2B5EF4-FFF2-40B4-BE49-F238E27FC236}">
                <a16:creationId xmlns:a16="http://schemas.microsoft.com/office/drawing/2014/main" id="{EDDAAA56-F940-A217-D449-717F0DA43318}"/>
              </a:ext>
            </a:extLst>
          </p:cNvPr>
          <p:cNvSpPr>
            <a:spLocks noGrp="1"/>
          </p:cNvSpPr>
          <p:nvPr>
            <p:ph idx="1"/>
          </p:nvPr>
        </p:nvSpPr>
        <p:spPr>
          <a:xfrm>
            <a:off x="4038600" y="4782320"/>
            <a:ext cx="7644627" cy="1329443"/>
          </a:xfrm>
        </p:spPr>
        <p:txBody>
          <a:bodyPr vert="horz" lIns="91440" tIns="45720" rIns="91440" bIns="45720" rtlCol="0">
            <a:normAutofit/>
          </a:bodyPr>
          <a:lstStyle/>
          <a:p>
            <a:pPr marL="0" indent="0" algn="r">
              <a:buNone/>
            </a:pPr>
            <a:r>
              <a:rPr lang="en-US" sz="2400" kern="1200" dirty="0" err="1">
                <a:solidFill>
                  <a:schemeClr val="tx1"/>
                </a:solidFill>
                <a:effectLst/>
                <a:latin typeface="+mn-lt"/>
                <a:ea typeface="+mn-ea"/>
                <a:cs typeface="+mn-cs"/>
              </a:rPr>
              <a:t>Nourriture</a:t>
            </a:r>
            <a:r>
              <a:rPr lang="en-US" sz="2400" kern="1200" dirty="0">
                <a:solidFill>
                  <a:schemeClr val="tx1"/>
                </a:solidFill>
                <a:effectLst/>
                <a:latin typeface="+mn-lt"/>
                <a:ea typeface="+mn-ea"/>
                <a:cs typeface="+mn-cs"/>
              </a:rPr>
              <a:t> : </a:t>
            </a:r>
            <a:r>
              <a:rPr lang="en-US" sz="2400" kern="1200" dirty="0" err="1">
                <a:solidFill>
                  <a:schemeClr val="tx1"/>
                </a:solidFill>
                <a:effectLst/>
                <a:latin typeface="+mn-lt"/>
                <a:ea typeface="+mn-ea"/>
                <a:cs typeface="+mn-cs"/>
              </a:rPr>
              <a:t>partitifs</a:t>
            </a:r>
            <a:r>
              <a:rPr lang="en-US" sz="2400" kern="1200" dirty="0">
                <a:solidFill>
                  <a:schemeClr val="tx1"/>
                </a:solidFill>
                <a:effectLst/>
                <a:latin typeface="+mn-lt"/>
                <a:ea typeface="+mn-ea"/>
                <a:cs typeface="+mn-cs"/>
              </a:rPr>
              <a:t> </a:t>
            </a:r>
            <a:r>
              <a:rPr lang="en-US" sz="2400" u="sng" kern="1200" dirty="0">
                <a:solidFill>
                  <a:schemeClr val="tx1"/>
                </a:solidFill>
                <a:effectLst/>
                <a:latin typeface="+mn-lt"/>
                <a:ea typeface="+mn-ea"/>
                <a:cs typeface="+mn-cs"/>
                <a:hlinkClick r:id="rId2"/>
              </a:rPr>
              <a:t>https://play.kahoot.it/v2/?quizId=04df5118-cf3d-499c-a97a-e8fecd867f8b</a:t>
            </a:r>
            <a:endParaRPr lang="en-US" sz="2400" kern="1200" dirty="0">
              <a:solidFill>
                <a:schemeClr val="tx1"/>
              </a:solidFill>
              <a:effectLst/>
              <a:latin typeface="+mn-lt"/>
              <a:ea typeface="+mn-ea"/>
              <a:cs typeface="+mn-cs"/>
            </a:endParaRPr>
          </a:p>
        </p:txBody>
      </p:sp>
      <p:sp>
        <p:nvSpPr>
          <p:cNvPr id="4" name="Espace réservé du numéro de diapositive 3">
            <a:extLst>
              <a:ext uri="{FF2B5EF4-FFF2-40B4-BE49-F238E27FC236}">
                <a16:creationId xmlns:a16="http://schemas.microsoft.com/office/drawing/2014/main" id="{E2A6ACD3-56A2-6B13-EFAB-60287BC06132}"/>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B1ADF21E-F27C-415E-A9FB-34CE916D6451}" type="slidenum">
              <a:rPr lang="en-US"/>
              <a:pPr>
                <a:spcAft>
                  <a:spcPts val="600"/>
                </a:spcAft>
              </a:pPr>
              <a:t>57</a:t>
            </a:fld>
            <a:endParaRPr lang="en-US"/>
          </a:p>
        </p:txBody>
      </p:sp>
      <p:graphicFrame>
        <p:nvGraphicFramePr>
          <p:cNvPr id="6" name="Diagramme 15">
            <a:extLst>
              <a:ext uri="{FF2B5EF4-FFF2-40B4-BE49-F238E27FC236}">
                <a16:creationId xmlns:a16="http://schemas.microsoft.com/office/drawing/2014/main" id="{1DD899DE-A8C0-9010-8081-8DE226AA2D14}"/>
              </a:ext>
            </a:extLst>
          </p:cNvPr>
          <p:cNvGraphicFramePr/>
          <p:nvPr>
            <p:extLst>
              <p:ext uri="{D42A27DB-BD31-4B8C-83A1-F6EECF244321}">
                <p14:modId xmlns:p14="http://schemas.microsoft.com/office/powerpoint/2010/main" val="934660895"/>
              </p:ext>
            </p:extLst>
          </p:nvPr>
        </p:nvGraphicFramePr>
        <p:xfrm>
          <a:off x="-1" y="9098"/>
          <a:ext cx="12192001" cy="3651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4241471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C482C33D-A0F8-0F39-48D5-0919473381C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9679" b="35428"/>
          <a:stretch/>
        </p:blipFill>
        <p:spPr bwMode="auto">
          <a:xfrm>
            <a:off x="2003898" y="340292"/>
            <a:ext cx="10188102" cy="6468985"/>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solidFill>
            <a:schemeClr val="accent2"/>
          </a:solidFill>
        </p:spPr>
      </p:pic>
      <p:sp>
        <p:nvSpPr>
          <p:cNvPr id="4" name="Espace réservé du numéro de diapositive 3">
            <a:extLst>
              <a:ext uri="{FF2B5EF4-FFF2-40B4-BE49-F238E27FC236}">
                <a16:creationId xmlns:a16="http://schemas.microsoft.com/office/drawing/2014/main" id="{0038172D-984E-A6D6-7A88-77451E5A8107}"/>
              </a:ext>
            </a:extLst>
          </p:cNvPr>
          <p:cNvSpPr>
            <a:spLocks noGrp="1"/>
          </p:cNvSpPr>
          <p:nvPr>
            <p:ph type="sldNum" sz="quarter" idx="12"/>
          </p:nvPr>
        </p:nvSpPr>
        <p:spPr>
          <a:xfrm>
            <a:off x="10439400" y="6356351"/>
            <a:ext cx="914400" cy="365125"/>
          </a:xfrm>
        </p:spPr>
        <p:txBody>
          <a:bodyPr vert="horz" lIns="121920" tIns="60960" rIns="121920" bIns="60960" rtlCol="0" anchor="ctr">
            <a:normAutofit/>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pPr algn="r" defTabSz="1219140">
              <a:lnSpc>
                <a:spcPct val="90000"/>
              </a:lnSpc>
              <a:spcAft>
                <a:spcPts val="800"/>
              </a:spcAft>
              <a:defRPr/>
            </a:pPr>
            <a:fld id="{8A0576F8-4F0C-FD4F-B2E1-A427388F89CF}" type="slidenum">
              <a:rPr lang="en-US" sz="1600">
                <a:solidFill>
                  <a:srgbClr val="FFFFFF"/>
                </a:solidFill>
                <a:latin typeface="Calibri" panose="020F0502020204030204"/>
              </a:rPr>
              <a:pPr algn="r" defTabSz="1219140">
                <a:lnSpc>
                  <a:spcPct val="90000"/>
                </a:lnSpc>
                <a:spcAft>
                  <a:spcPts val="800"/>
                </a:spcAft>
                <a:defRPr/>
              </a:pPr>
              <a:t>58</a:t>
            </a:fld>
            <a:endParaRPr lang="en-US" sz="1600">
              <a:solidFill>
                <a:srgbClr val="FFFFFF"/>
              </a:solidFill>
              <a:latin typeface="Calibri" panose="020F0502020204030204"/>
            </a:endParaRPr>
          </a:p>
        </p:txBody>
      </p:sp>
      <p:sp>
        <p:nvSpPr>
          <p:cNvPr id="5" name="ZoneTexte 4">
            <a:extLst>
              <a:ext uri="{FF2B5EF4-FFF2-40B4-BE49-F238E27FC236}">
                <a16:creationId xmlns:a16="http://schemas.microsoft.com/office/drawing/2014/main" id="{C804C5B9-C60B-A687-3AAA-DE7F643C9A4D}"/>
              </a:ext>
            </a:extLst>
          </p:cNvPr>
          <p:cNvSpPr txBox="1"/>
          <p:nvPr/>
        </p:nvSpPr>
        <p:spPr>
          <a:xfrm>
            <a:off x="192611" y="5179147"/>
            <a:ext cx="3526462" cy="1542329"/>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vert="horz" lIns="121920" tIns="60960" rIns="121920" bIns="60960" rtlCol="0" anchor="b">
            <a:normAutofit fontScale="92500"/>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defTabSz="1219140">
              <a:lnSpc>
                <a:spcPct val="90000"/>
              </a:lnSpc>
              <a:spcBef>
                <a:spcPct val="0"/>
              </a:spcBef>
              <a:spcAft>
                <a:spcPts val="800"/>
              </a:spcAft>
            </a:pPr>
            <a:r>
              <a:rPr lang="en-US" sz="3067" dirty="0" err="1">
                <a:latin typeface="+mj-lt"/>
                <a:ea typeface="+mj-ea"/>
                <a:cs typeface="+mj-cs"/>
              </a:rPr>
              <a:t>Revenons</a:t>
            </a:r>
            <a:r>
              <a:rPr lang="en-US" sz="3067" dirty="0">
                <a:latin typeface="+mj-lt"/>
                <a:ea typeface="+mj-ea"/>
                <a:cs typeface="+mj-cs"/>
              </a:rPr>
              <a:t> au 2e point : </a:t>
            </a:r>
          </a:p>
          <a:p>
            <a:pPr defTabSz="1219140">
              <a:lnSpc>
                <a:spcPct val="90000"/>
              </a:lnSpc>
              <a:spcBef>
                <a:spcPct val="0"/>
              </a:spcBef>
              <a:spcAft>
                <a:spcPts val="800"/>
              </a:spcAft>
            </a:pPr>
            <a:r>
              <a:rPr lang="en-US" sz="3067" dirty="0">
                <a:latin typeface="+mj-lt"/>
                <a:ea typeface="+mj-ea"/>
                <a:cs typeface="+mj-cs"/>
              </a:rPr>
              <a:t>Les </a:t>
            </a:r>
            <a:r>
              <a:rPr lang="en-US" sz="3067" dirty="0" err="1">
                <a:latin typeface="+mj-lt"/>
                <a:ea typeface="+mj-ea"/>
                <a:cs typeface="+mj-cs"/>
              </a:rPr>
              <a:t>quantités</a:t>
            </a:r>
            <a:r>
              <a:rPr lang="en-US" sz="3067" dirty="0">
                <a:latin typeface="+mj-lt"/>
                <a:ea typeface="+mj-ea"/>
                <a:cs typeface="+mj-cs"/>
              </a:rPr>
              <a:t> </a:t>
            </a:r>
            <a:r>
              <a:rPr lang="en-US" sz="3067" dirty="0" err="1">
                <a:latin typeface="+mj-lt"/>
                <a:ea typeface="+mj-ea"/>
                <a:cs typeface="+mj-cs"/>
              </a:rPr>
              <a:t>définies</a:t>
            </a:r>
            <a:r>
              <a:rPr lang="en-US" sz="3067" dirty="0">
                <a:latin typeface="+mj-lt"/>
                <a:ea typeface="+mj-ea"/>
                <a:cs typeface="+mj-cs"/>
              </a:rPr>
              <a:t> et </a:t>
            </a:r>
            <a:r>
              <a:rPr lang="en-US" sz="3067" dirty="0" err="1">
                <a:latin typeface="+mj-lt"/>
                <a:ea typeface="+mj-ea"/>
                <a:cs typeface="+mj-cs"/>
              </a:rPr>
              <a:t>indéfinies</a:t>
            </a:r>
            <a:endParaRPr lang="en-US" sz="3067" dirty="0">
              <a:latin typeface="+mj-lt"/>
              <a:ea typeface="+mj-ea"/>
              <a:cs typeface="+mj-cs"/>
            </a:endParaRPr>
          </a:p>
        </p:txBody>
      </p:sp>
      <p:sp>
        <p:nvSpPr>
          <p:cNvPr id="8" name="Rectangle 7">
            <a:extLst>
              <a:ext uri="{FF2B5EF4-FFF2-40B4-BE49-F238E27FC236}">
                <a16:creationId xmlns:a16="http://schemas.microsoft.com/office/drawing/2014/main" id="{6C1ECB3C-13D1-0E69-FECB-309EB18EBA41}"/>
              </a:ext>
            </a:extLst>
          </p:cNvPr>
          <p:cNvSpPr/>
          <p:nvPr/>
        </p:nvSpPr>
        <p:spPr>
          <a:xfrm>
            <a:off x="2435839" y="4248276"/>
            <a:ext cx="224117" cy="48245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15" name="Rectangle 14">
            <a:extLst>
              <a:ext uri="{FF2B5EF4-FFF2-40B4-BE49-F238E27FC236}">
                <a16:creationId xmlns:a16="http://schemas.microsoft.com/office/drawing/2014/main" id="{B82F40DC-C8C3-6104-8236-A02B9DCE2422}"/>
              </a:ext>
            </a:extLst>
          </p:cNvPr>
          <p:cNvSpPr/>
          <p:nvPr/>
        </p:nvSpPr>
        <p:spPr>
          <a:xfrm>
            <a:off x="4880641" y="6031586"/>
            <a:ext cx="221557" cy="26163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16" name="Rectangle 15">
            <a:extLst>
              <a:ext uri="{FF2B5EF4-FFF2-40B4-BE49-F238E27FC236}">
                <a16:creationId xmlns:a16="http://schemas.microsoft.com/office/drawing/2014/main" id="{FF702517-34A1-531E-08F6-FE57E1E573D8}"/>
              </a:ext>
            </a:extLst>
          </p:cNvPr>
          <p:cNvSpPr/>
          <p:nvPr/>
        </p:nvSpPr>
        <p:spPr>
          <a:xfrm>
            <a:off x="4879361" y="6443483"/>
            <a:ext cx="221557" cy="26163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17" name="Rectangle 16">
            <a:extLst>
              <a:ext uri="{FF2B5EF4-FFF2-40B4-BE49-F238E27FC236}">
                <a16:creationId xmlns:a16="http://schemas.microsoft.com/office/drawing/2014/main" id="{6106D071-05AC-8029-DC20-47E2D2379BB5}"/>
              </a:ext>
            </a:extLst>
          </p:cNvPr>
          <p:cNvSpPr/>
          <p:nvPr/>
        </p:nvSpPr>
        <p:spPr>
          <a:xfrm>
            <a:off x="5687465" y="6458851"/>
            <a:ext cx="221557" cy="26163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graphicFrame>
        <p:nvGraphicFramePr>
          <p:cNvPr id="3" name="Diagramme 15">
            <a:extLst>
              <a:ext uri="{FF2B5EF4-FFF2-40B4-BE49-F238E27FC236}">
                <a16:creationId xmlns:a16="http://schemas.microsoft.com/office/drawing/2014/main" id="{F5473BB9-6FA4-C3B3-8766-D1734F2534F2}"/>
              </a:ext>
            </a:extLst>
          </p:cNvPr>
          <p:cNvGraphicFramePr/>
          <p:nvPr>
            <p:extLst>
              <p:ext uri="{D42A27DB-BD31-4B8C-83A1-F6EECF244321}">
                <p14:modId xmlns:p14="http://schemas.microsoft.com/office/powerpoint/2010/main" val="934660895"/>
              </p:ext>
            </p:extLst>
          </p:nvPr>
        </p:nvGraphicFramePr>
        <p:xfrm>
          <a:off x="-1" y="9098"/>
          <a:ext cx="12192001" cy="3651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43154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xit" presetSubtype="10" fill="hold" grpId="0" nodeType="clickEffect">
                                  <p:stCondLst>
                                    <p:cond delay="0"/>
                                  </p:stCondLst>
                                  <p:childTnLst>
                                    <p:animEffect transition="out" filter="randombar(horizontal)">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4" presetClass="exit" presetSubtype="10" fill="hold" grpId="0" nodeType="clickEffect">
                                  <p:stCondLst>
                                    <p:cond delay="0"/>
                                  </p:stCondLst>
                                  <p:childTnLst>
                                    <p:animEffect transition="out" filter="randombar(horizontal)">
                                      <p:cBhvr>
                                        <p:cTn id="11" dur="500"/>
                                        <p:tgtEl>
                                          <p:spTgt spid="15"/>
                                        </p:tgtEl>
                                      </p:cBhvr>
                                    </p:animEffect>
                                    <p:set>
                                      <p:cBhvr>
                                        <p:cTn id="12" dur="1" fill="hold">
                                          <p:stCondLst>
                                            <p:cond delay="499"/>
                                          </p:stCondLst>
                                        </p:cTn>
                                        <p:tgtEl>
                                          <p:spTgt spid="15"/>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4" presetClass="exit" presetSubtype="10" fill="hold" grpId="0" nodeType="clickEffect">
                                  <p:stCondLst>
                                    <p:cond delay="0"/>
                                  </p:stCondLst>
                                  <p:childTnLst>
                                    <p:animEffect transition="out" filter="randombar(horizontal)">
                                      <p:cBhvr>
                                        <p:cTn id="16" dur="500"/>
                                        <p:tgtEl>
                                          <p:spTgt spid="16"/>
                                        </p:tgtEl>
                                      </p:cBhvr>
                                    </p:animEffect>
                                    <p:set>
                                      <p:cBhvr>
                                        <p:cTn id="17" dur="1" fill="hold">
                                          <p:stCondLst>
                                            <p:cond delay="499"/>
                                          </p:stCondLst>
                                        </p:cTn>
                                        <p:tgtEl>
                                          <p:spTgt spid="16"/>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4" presetClass="exit" presetSubtype="10" fill="hold" grpId="0" nodeType="clickEffect">
                                  <p:stCondLst>
                                    <p:cond delay="0"/>
                                  </p:stCondLst>
                                  <p:childTnLst>
                                    <p:animEffect transition="out" filter="randombar(horizontal)">
                                      <p:cBhvr>
                                        <p:cTn id="21" dur="500"/>
                                        <p:tgtEl>
                                          <p:spTgt spid="17"/>
                                        </p:tgtEl>
                                      </p:cBhvr>
                                    </p:animEffect>
                                    <p:set>
                                      <p:cBhvr>
                                        <p:cTn id="22" dur="1" fill="hold">
                                          <p:stCondLst>
                                            <p:cond delay="499"/>
                                          </p:stCondLst>
                                        </p:cTn>
                                        <p:tgtEl>
                                          <p:spTgt spid="1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5" grpId="0" animBg="1"/>
      <p:bldP spid="16" grpId="0" animBg="1"/>
      <p:bldP spid="17"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B59622C-1B52-9023-6D29-1DEB88F2D4FC}"/>
              </a:ext>
            </a:extLst>
          </p:cNvPr>
          <p:cNvSpPr>
            <a:spLocks noGrp="1"/>
          </p:cNvSpPr>
          <p:nvPr>
            <p:ph type="title"/>
          </p:nvPr>
        </p:nvSpPr>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fr-FR" sz="4267" dirty="0"/>
              <a:t>Learning </a:t>
            </a:r>
            <a:r>
              <a:rPr lang="fr-FR" sz="4267" dirty="0" err="1"/>
              <a:t>review</a:t>
            </a:r>
            <a:endParaRPr lang="fr-FR" sz="4267" dirty="0"/>
          </a:p>
        </p:txBody>
      </p:sp>
      <p:sp>
        <p:nvSpPr>
          <p:cNvPr id="3" name="Espace réservé du contenu 2">
            <a:extLst>
              <a:ext uri="{FF2B5EF4-FFF2-40B4-BE49-F238E27FC236}">
                <a16:creationId xmlns:a16="http://schemas.microsoft.com/office/drawing/2014/main" id="{ACE894D6-E8A8-4992-A9B5-FBDE7CD3FC75}"/>
              </a:ext>
            </a:extLst>
          </p:cNvPr>
          <p:cNvSpPr>
            <a:spLocks noGrp="1"/>
          </p:cNvSpPr>
          <p:nvPr>
            <p:ph idx="1"/>
          </p:nvPr>
        </p:nvSpPr>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JP" sz="2800" dirty="0">
                <a:solidFill>
                  <a:schemeClr val="tx1"/>
                </a:solidFill>
              </a:rPr>
              <a:t>Today, I have learned that …</a:t>
            </a:r>
            <a:endParaRPr lang="fr-FR" sz="2800" dirty="0">
              <a:solidFill>
                <a:schemeClr val="tx1"/>
              </a:solidFill>
            </a:endParaRPr>
          </a:p>
          <a:p>
            <a:endParaRPr lang="fr-FR" sz="2800" dirty="0"/>
          </a:p>
          <a:p>
            <a:endParaRPr lang="fr-FR" sz="2800" dirty="0">
              <a:solidFill>
                <a:schemeClr val="tx1"/>
              </a:solidFill>
            </a:endParaRPr>
          </a:p>
          <a:p>
            <a:endParaRPr lang="fr-FR" sz="2800" dirty="0"/>
          </a:p>
          <a:p>
            <a:r>
              <a:rPr lang="x-none" sz="2800" dirty="0">
                <a:solidFill>
                  <a:schemeClr val="tx1"/>
                </a:solidFill>
              </a:rPr>
              <a:t>Based on what we studied today, I want to know …</a:t>
            </a:r>
          </a:p>
          <a:p>
            <a:pPr marL="0" indent="0">
              <a:buNone/>
            </a:pPr>
            <a:endParaRPr lang="en-JP" sz="2800" dirty="0">
              <a:solidFill>
                <a:schemeClr val="tx1"/>
              </a:solidFill>
            </a:endParaRPr>
          </a:p>
          <a:p>
            <a:endParaRPr lang="fr-FR" dirty="0"/>
          </a:p>
        </p:txBody>
      </p:sp>
      <p:sp>
        <p:nvSpPr>
          <p:cNvPr id="4" name="Espace réservé du numéro de diapositive 3">
            <a:extLst>
              <a:ext uri="{FF2B5EF4-FFF2-40B4-BE49-F238E27FC236}">
                <a16:creationId xmlns:a16="http://schemas.microsoft.com/office/drawing/2014/main" id="{444F9DBE-9015-EF84-564E-68D2543EF84E}"/>
              </a:ext>
            </a:extLst>
          </p:cNvPr>
          <p:cNvSpPr>
            <a:spLocks noGrp="1"/>
          </p:cNvSpPr>
          <p:nvPr>
            <p:ph type="sldNum" sz="quarter" idx="12"/>
          </p:nvPr>
        </p:nvSpPr>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fld id="{8A0576F8-4F0C-FD4F-B2E1-A427388F89CF}" type="slidenum">
              <a:rPr lang="en-US" smtClean="0"/>
              <a:t>59</a:t>
            </a:fld>
            <a:endParaRPr lang="en-US"/>
          </a:p>
        </p:txBody>
      </p:sp>
      <p:pic>
        <p:nvPicPr>
          <p:cNvPr id="5" name="Picture 2" descr="Cat Kitty Sticker by 궁디팡팡 캣페스타">
            <a:extLst>
              <a:ext uri="{FF2B5EF4-FFF2-40B4-BE49-F238E27FC236}">
                <a16:creationId xmlns:a16="http://schemas.microsoft.com/office/drawing/2014/main" id="{7CD8BF29-4FAF-08E4-929C-31585D662C2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287000" y="4953000"/>
            <a:ext cx="1905000" cy="1905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9" name="Diagramme 15">
            <a:extLst>
              <a:ext uri="{FF2B5EF4-FFF2-40B4-BE49-F238E27FC236}">
                <a16:creationId xmlns:a16="http://schemas.microsoft.com/office/drawing/2014/main" id="{8F1E0C01-A0A0-0721-14FA-C4A31D0991AD}"/>
              </a:ext>
            </a:extLst>
          </p:cNvPr>
          <p:cNvGraphicFramePr/>
          <p:nvPr>
            <p:extLst>
              <p:ext uri="{D42A27DB-BD31-4B8C-83A1-F6EECF244321}">
                <p14:modId xmlns:p14="http://schemas.microsoft.com/office/powerpoint/2010/main" val="2962585969"/>
              </p:ext>
            </p:extLst>
          </p:nvPr>
        </p:nvGraphicFramePr>
        <p:xfrm>
          <a:off x="-1" y="9098"/>
          <a:ext cx="12192001" cy="3651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456667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1BE9DDD-526D-CDA8-F44B-9AB9F250AE56}"/>
              </a:ext>
            </a:extLst>
          </p:cNvPr>
          <p:cNvSpPr>
            <a:spLocks noGrp="1"/>
          </p:cNvSpPr>
          <p:nvPr>
            <p:ph type="title"/>
          </p:nvPr>
        </p:nvSpPr>
        <p:spPr>
          <a:xfrm>
            <a:off x="411480" y="987552"/>
            <a:ext cx="4485861" cy="1088136"/>
          </a:xfrm>
        </p:spPr>
        <p:txBody>
          <a:bodyPr vert="horz" lIns="91440" tIns="45720" rIns="91440" bIns="45720" rtlCol="0" anchor="b">
            <a:normAutofit/>
          </a:bodyPr>
          <a:lstStyle/>
          <a:p>
            <a:r>
              <a:rPr lang="en-US" sz="3400"/>
              <a:t>Les spécialités par région</a:t>
            </a:r>
          </a:p>
        </p:txBody>
      </p:sp>
      <p:sp>
        <p:nvSpPr>
          <p:cNvPr id="4" name="ZoneTexte 3">
            <a:extLst>
              <a:ext uri="{FF2B5EF4-FFF2-40B4-BE49-F238E27FC236}">
                <a16:creationId xmlns:a16="http://schemas.microsoft.com/office/drawing/2014/main" id="{E33F9EB8-D718-76DE-AB77-7824532916B0}"/>
              </a:ext>
            </a:extLst>
          </p:cNvPr>
          <p:cNvSpPr txBox="1"/>
          <p:nvPr/>
        </p:nvSpPr>
        <p:spPr>
          <a:xfrm>
            <a:off x="411479" y="2688336"/>
            <a:ext cx="4002866" cy="3584448"/>
          </a:xfrm>
          <a:prstGeom prst="rect">
            <a:avLst/>
          </a:prstGeom>
        </p:spPr>
        <p:txBody>
          <a:bodyPr vert="horz" lIns="91440" tIns="45720" rIns="91440" bIns="45720" rtlCol="0" anchor="t">
            <a:normAutofit fontScale="92500" lnSpcReduction="20000"/>
          </a:bodyPr>
          <a:lstStyle/>
          <a:p>
            <a:pPr indent="-228600">
              <a:lnSpc>
                <a:spcPct val="90000"/>
              </a:lnSpc>
              <a:spcAft>
                <a:spcPts val="600"/>
              </a:spcAft>
              <a:buFont typeface="Arial" panose="020B0604020202020204" pitchFamily="34" charset="0"/>
              <a:buChar char="•"/>
            </a:pPr>
            <a:r>
              <a:rPr lang="en-US" sz="2800" dirty="0" err="1"/>
              <a:t>D’où</a:t>
            </a:r>
            <a:r>
              <a:rPr lang="en-US" sz="2800" dirty="0"/>
              <a:t> </a:t>
            </a:r>
            <a:r>
              <a:rPr lang="en-US" sz="2800" dirty="0" err="1"/>
              <a:t>viennent</a:t>
            </a:r>
            <a:r>
              <a:rPr lang="en-US" sz="2800" dirty="0"/>
              <a:t> les crêpes ?</a:t>
            </a:r>
          </a:p>
          <a:p>
            <a:pPr indent="-228600">
              <a:lnSpc>
                <a:spcPct val="90000"/>
              </a:lnSpc>
              <a:spcAft>
                <a:spcPts val="600"/>
              </a:spcAft>
              <a:buFont typeface="Arial" panose="020B0604020202020204" pitchFamily="34" charset="0"/>
              <a:buChar char="•"/>
            </a:pPr>
            <a:endParaRPr lang="en-US" sz="2800" dirty="0"/>
          </a:p>
          <a:p>
            <a:pPr indent="-228600">
              <a:lnSpc>
                <a:spcPct val="90000"/>
              </a:lnSpc>
              <a:spcAft>
                <a:spcPts val="600"/>
              </a:spcAft>
              <a:buFont typeface="Arial" panose="020B0604020202020204" pitchFamily="34" charset="0"/>
              <a:buChar char="•"/>
            </a:pPr>
            <a:r>
              <a:rPr lang="en-US" sz="2800" dirty="0"/>
              <a:t>Quelle </a:t>
            </a:r>
            <a:r>
              <a:rPr lang="en-US" sz="2800" dirty="0" err="1"/>
              <a:t>est</a:t>
            </a:r>
            <a:r>
              <a:rPr lang="en-US" sz="2800" dirty="0"/>
              <a:t> la </a:t>
            </a:r>
            <a:r>
              <a:rPr lang="en-US" sz="2800" dirty="0" err="1"/>
              <a:t>spécialité</a:t>
            </a:r>
            <a:r>
              <a:rPr lang="en-US" sz="2800" dirty="0"/>
              <a:t> de Paris ?</a:t>
            </a:r>
          </a:p>
          <a:p>
            <a:pPr indent="-228600">
              <a:lnSpc>
                <a:spcPct val="90000"/>
              </a:lnSpc>
              <a:spcAft>
                <a:spcPts val="600"/>
              </a:spcAft>
              <a:buFont typeface="Arial" panose="020B0604020202020204" pitchFamily="34" charset="0"/>
              <a:buChar char="•"/>
            </a:pPr>
            <a:endParaRPr lang="en-US" sz="2800" dirty="0"/>
          </a:p>
          <a:p>
            <a:pPr indent="-228600">
              <a:lnSpc>
                <a:spcPct val="90000"/>
              </a:lnSpc>
              <a:spcAft>
                <a:spcPts val="600"/>
              </a:spcAft>
              <a:buFont typeface="Arial" panose="020B0604020202020204" pitchFamily="34" charset="0"/>
              <a:buChar char="•"/>
            </a:pPr>
            <a:r>
              <a:rPr lang="en-US" sz="2800" dirty="0" err="1"/>
              <a:t>Où</a:t>
            </a:r>
            <a:r>
              <a:rPr lang="en-US" sz="2800" dirty="0"/>
              <a:t> </a:t>
            </a:r>
            <a:r>
              <a:rPr lang="en-US" sz="2800" dirty="0" err="1"/>
              <a:t>est-ce</a:t>
            </a:r>
            <a:r>
              <a:rPr lang="en-US" sz="2800" dirty="0"/>
              <a:t> </a:t>
            </a:r>
            <a:r>
              <a:rPr lang="en-US" sz="2800" dirty="0" err="1"/>
              <a:t>qu’on</a:t>
            </a:r>
            <a:r>
              <a:rPr lang="en-US" sz="2800" dirty="0"/>
              <a:t> </a:t>
            </a:r>
            <a:r>
              <a:rPr lang="en-US" sz="2800" dirty="0" err="1"/>
              <a:t>trouve</a:t>
            </a:r>
            <a:r>
              <a:rPr lang="en-US" sz="2800" dirty="0"/>
              <a:t> du camembert ?</a:t>
            </a:r>
          </a:p>
          <a:p>
            <a:pPr indent="-228600">
              <a:lnSpc>
                <a:spcPct val="90000"/>
              </a:lnSpc>
              <a:spcAft>
                <a:spcPts val="600"/>
              </a:spcAft>
              <a:buFont typeface="Arial" panose="020B0604020202020204" pitchFamily="34" charset="0"/>
              <a:buChar char="•"/>
            </a:pPr>
            <a:endParaRPr lang="en-US" sz="2800" dirty="0"/>
          </a:p>
          <a:p>
            <a:pPr indent="-228600">
              <a:lnSpc>
                <a:spcPct val="90000"/>
              </a:lnSpc>
              <a:spcAft>
                <a:spcPts val="600"/>
              </a:spcAft>
              <a:buFont typeface="Arial" panose="020B0604020202020204" pitchFamily="34" charset="0"/>
              <a:buChar char="•"/>
            </a:pPr>
            <a:r>
              <a:rPr lang="en-US" sz="2800" dirty="0"/>
              <a:t>Quelle </a:t>
            </a:r>
            <a:r>
              <a:rPr lang="en-US" sz="2800" dirty="0" err="1"/>
              <a:t>est</a:t>
            </a:r>
            <a:r>
              <a:rPr lang="en-US" sz="2800" dirty="0"/>
              <a:t> la </a:t>
            </a:r>
            <a:r>
              <a:rPr lang="en-US" sz="2800" dirty="0" err="1"/>
              <a:t>spécialité</a:t>
            </a:r>
            <a:r>
              <a:rPr lang="en-US" sz="2800" dirty="0"/>
              <a:t> de Dijon ? Et de Bordeaux ?</a:t>
            </a:r>
          </a:p>
          <a:p>
            <a:pPr indent="-228600">
              <a:lnSpc>
                <a:spcPct val="90000"/>
              </a:lnSpc>
              <a:spcAft>
                <a:spcPts val="600"/>
              </a:spcAft>
              <a:buFont typeface="Arial" panose="020B0604020202020204" pitchFamily="34" charset="0"/>
              <a:buChar char="•"/>
            </a:pPr>
            <a:endParaRPr lang="en-US" dirty="0"/>
          </a:p>
        </p:txBody>
      </p:sp>
      <p:pic>
        <p:nvPicPr>
          <p:cNvPr id="7172" name="Picture 4" descr="les traditions culinaires au maroc">
            <a:extLst>
              <a:ext uri="{FF2B5EF4-FFF2-40B4-BE49-F238E27FC236}">
                <a16:creationId xmlns:a16="http://schemas.microsoft.com/office/drawing/2014/main" id="{663A3F76-53EF-0120-8852-28F83AAECDE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 r="-1061" b="-2"/>
          <a:stretch/>
        </p:blipFill>
        <p:spPr bwMode="auto">
          <a:xfrm>
            <a:off x="4993035" y="282942"/>
            <a:ext cx="7295427" cy="6575058"/>
          </a:xfrm>
          <a:custGeom>
            <a:avLst/>
            <a:gdLst/>
            <a:ahLst/>
            <a:cxnLst/>
            <a:rect l="l" t="t" r="r" b="b"/>
            <a:pathLst>
              <a:path w="6883948" h="6858000">
                <a:moveTo>
                  <a:pt x="365648" y="0"/>
                </a:moveTo>
                <a:lnTo>
                  <a:pt x="6883948" y="0"/>
                </a:lnTo>
                <a:lnTo>
                  <a:pt x="6883948" y="6858000"/>
                </a:lnTo>
                <a:lnTo>
                  <a:pt x="365648" y="6858000"/>
                </a:lnTo>
                <a:lnTo>
                  <a:pt x="360213" y="6835050"/>
                </a:lnTo>
                <a:cubicBezTo>
                  <a:pt x="128263" y="5788167"/>
                  <a:pt x="0" y="4637179"/>
                  <a:pt x="0" y="3429001"/>
                </a:cubicBezTo>
                <a:cubicBezTo>
                  <a:pt x="0" y="2220824"/>
                  <a:pt x="128263" y="1069835"/>
                  <a:pt x="360213" y="22952"/>
                </a:cubicBezTo>
                <a:close/>
              </a:path>
            </a:pathLst>
          </a:custGeom>
          <a:noFill/>
          <a:effectLst>
            <a:outerShdw blurRad="50800" dist="38100" dir="10800000" algn="r" rotWithShape="0">
              <a:schemeClr val="bg1">
                <a:lumMod val="85000"/>
                <a:alpha val="30000"/>
              </a:schemeClr>
            </a:outerShdw>
          </a:effectLst>
          <a:extLst>
            <a:ext uri="{909E8E84-426E-40DD-AFC4-6F175D3DCCD1}">
              <a14:hiddenFill xmlns:a14="http://schemas.microsoft.com/office/drawing/2010/main">
                <a:solidFill>
                  <a:srgbClr val="FFFFFF"/>
                </a:solidFill>
              </a14:hiddenFill>
            </a:ext>
          </a:extLst>
        </p:spPr>
      </p:pic>
      <p:graphicFrame>
        <p:nvGraphicFramePr>
          <p:cNvPr id="5" name="Diagramme 15">
            <a:extLst>
              <a:ext uri="{FF2B5EF4-FFF2-40B4-BE49-F238E27FC236}">
                <a16:creationId xmlns:a16="http://schemas.microsoft.com/office/drawing/2014/main" id="{936D3E50-B347-1833-D8B5-A1985C5FF066}"/>
              </a:ext>
            </a:extLst>
          </p:cNvPr>
          <p:cNvGraphicFramePr/>
          <p:nvPr>
            <p:extLst>
              <p:ext uri="{D42A27DB-BD31-4B8C-83A1-F6EECF244321}">
                <p14:modId xmlns:p14="http://schemas.microsoft.com/office/powerpoint/2010/main" val="896008707"/>
              </p:ext>
            </p:extLst>
          </p:nvPr>
        </p:nvGraphicFramePr>
        <p:xfrm>
          <a:off x="-1" y="9098"/>
          <a:ext cx="12192001" cy="36512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95786238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8ADDD-7BA7-4185-B18A-9A50BFC56E49}"/>
              </a:ext>
            </a:extLst>
          </p:cNvPr>
          <p:cNvSpPr>
            <a:spLocks noGrp="1"/>
          </p:cNvSpPr>
          <p:nvPr>
            <p:ph type="title"/>
          </p:nvPr>
        </p:nvSpPr>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US" sz="3200" dirty="0"/>
              <a:t>À la fin de la </a:t>
            </a:r>
            <a:r>
              <a:rPr lang="fr-FR" sz="3200" dirty="0"/>
              <a:t>leçon</a:t>
            </a:r>
            <a:r>
              <a:rPr lang="en-US" sz="3200" dirty="0"/>
              <a:t>…</a:t>
            </a:r>
          </a:p>
        </p:txBody>
      </p:sp>
      <p:sp>
        <p:nvSpPr>
          <p:cNvPr id="3" name="Content Placeholder 2">
            <a:extLst>
              <a:ext uri="{FF2B5EF4-FFF2-40B4-BE49-F238E27FC236}">
                <a16:creationId xmlns:a16="http://schemas.microsoft.com/office/drawing/2014/main" id="{F97CE76F-8F62-4388-9B99-22EBA2DC4E66}"/>
              </a:ext>
            </a:extLst>
          </p:cNvPr>
          <p:cNvSpPr>
            <a:spLocks noGrp="1"/>
          </p:cNvSpPr>
          <p:nvPr>
            <p:ph idx="1"/>
          </p:nvPr>
        </p:nvSpPr>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0" indent="0">
              <a:buNone/>
            </a:pPr>
            <a:br>
              <a:rPr lang="en-US" dirty="0"/>
            </a:br>
            <a:endParaRPr lang="en-US" dirty="0"/>
          </a:p>
        </p:txBody>
      </p:sp>
      <p:sp>
        <p:nvSpPr>
          <p:cNvPr id="4" name="Organigramme : Alternative 3">
            <a:extLst>
              <a:ext uri="{FF2B5EF4-FFF2-40B4-BE49-F238E27FC236}">
                <a16:creationId xmlns:a16="http://schemas.microsoft.com/office/drawing/2014/main" id="{4EE4A591-949D-7DD8-D6D2-65779FC001FF}"/>
              </a:ext>
            </a:extLst>
          </p:cNvPr>
          <p:cNvSpPr/>
          <p:nvPr/>
        </p:nvSpPr>
        <p:spPr>
          <a:xfrm>
            <a:off x="609601" y="1690024"/>
            <a:ext cx="10972800" cy="1415083"/>
          </a:xfrm>
          <a:prstGeom prst="flowChartAlternateProcess">
            <a:avLst/>
          </a:prstGeom>
          <a:gradFill>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380990" indent="-380990" algn="ctr">
              <a:buFont typeface="Arial" panose="020B0604020202020204" pitchFamily="34" charset="0"/>
              <a:buChar char="•"/>
            </a:pPr>
            <a:r>
              <a:rPr lang="fr-FR" sz="3200" dirty="0">
                <a:solidFill>
                  <a:schemeClr val="tx2"/>
                </a:solidFill>
              </a:rPr>
              <a:t>Présenter une recette de cuisine</a:t>
            </a:r>
          </a:p>
        </p:txBody>
      </p:sp>
      <p:graphicFrame>
        <p:nvGraphicFramePr>
          <p:cNvPr id="8" name="Espace réservé du contenu 2" descr="Liste trapézoïdale avec 4 groupes organisés de gauche à droite avec descriptions des tâches sous chaque groupe">
            <a:extLst>
              <a:ext uri="{FF2B5EF4-FFF2-40B4-BE49-F238E27FC236}">
                <a16:creationId xmlns:a16="http://schemas.microsoft.com/office/drawing/2014/main" id="{B539FF98-DADE-0F01-20BF-AA78D72023B7}"/>
              </a:ext>
            </a:extLst>
          </p:cNvPr>
          <p:cNvGraphicFramePr>
            <a:graphicFrameLocks/>
          </p:cNvGraphicFramePr>
          <p:nvPr>
            <p:extLst>
              <p:ext uri="{D42A27DB-BD31-4B8C-83A1-F6EECF244321}">
                <p14:modId xmlns:p14="http://schemas.microsoft.com/office/powerpoint/2010/main" val="3905755327"/>
              </p:ext>
            </p:extLst>
          </p:nvPr>
        </p:nvGraphicFramePr>
        <p:xfrm>
          <a:off x="632372" y="3257438"/>
          <a:ext cx="10944000" cy="30544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Image 8">
            <a:extLst>
              <a:ext uri="{FF2B5EF4-FFF2-40B4-BE49-F238E27FC236}">
                <a16:creationId xmlns:a16="http://schemas.microsoft.com/office/drawing/2014/main" id="{39E876BB-DC9B-9AE5-D659-F69CA47E9561}"/>
              </a:ext>
            </a:extLst>
          </p:cNvPr>
          <p:cNvPicPr>
            <a:picLocks noChangeAspect="1"/>
          </p:cNvPicPr>
          <p:nvPr/>
        </p:nvPicPr>
        <p:blipFill>
          <a:blip r:embed="rId8"/>
          <a:stretch>
            <a:fillRect/>
          </a:stretch>
        </p:blipFill>
        <p:spPr>
          <a:xfrm>
            <a:off x="947236" y="1735076"/>
            <a:ext cx="1723285" cy="1324979"/>
          </a:xfrm>
          <a:prstGeom prst="rect">
            <a:avLst/>
          </a:prstGeom>
        </p:spPr>
      </p:pic>
      <p:pic>
        <p:nvPicPr>
          <p:cNvPr id="10" name="Image 9" descr="Une image contenant texte, chat, orange, mammifère&#10;&#10;Description générée automatiquement">
            <a:extLst>
              <a:ext uri="{FF2B5EF4-FFF2-40B4-BE49-F238E27FC236}">
                <a16:creationId xmlns:a16="http://schemas.microsoft.com/office/drawing/2014/main" id="{F733B9EB-5460-2E42-441E-0BE7F2E41DB6}"/>
              </a:ext>
            </a:extLst>
          </p:cNvPr>
          <p:cNvPicPr>
            <a:picLocks noChangeAspect="1"/>
          </p:cNvPicPr>
          <p:nvPr/>
        </p:nvPicPr>
        <p:blipFill>
          <a:blip r:embed="rId9" cstate="print">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9466766" y="1756342"/>
            <a:ext cx="1714500" cy="1282447"/>
          </a:xfrm>
          <a:prstGeom prst="rect">
            <a:avLst/>
          </a:prstGeom>
        </p:spPr>
      </p:pic>
      <p:sp>
        <p:nvSpPr>
          <p:cNvPr id="6" name="Espace réservé du numéro de diapositive 5">
            <a:extLst>
              <a:ext uri="{FF2B5EF4-FFF2-40B4-BE49-F238E27FC236}">
                <a16:creationId xmlns:a16="http://schemas.microsoft.com/office/drawing/2014/main" id="{CE2F6C59-C41F-F5AC-68F6-6F59EC56237E}"/>
              </a:ext>
            </a:extLst>
          </p:cNvPr>
          <p:cNvSpPr>
            <a:spLocks noGrp="1"/>
          </p:cNvSpPr>
          <p:nvPr>
            <p:ph type="sldNum" sz="quarter" idx="12"/>
          </p:nvPr>
        </p:nvSpPr>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fld id="{8A0576F8-4F0C-FD4F-B2E1-A427388F89CF}" type="slidenum">
              <a:rPr lang="en-US" smtClean="0"/>
              <a:t>60</a:t>
            </a:fld>
            <a:endParaRPr lang="en-US"/>
          </a:p>
        </p:txBody>
      </p:sp>
      <p:sp>
        <p:nvSpPr>
          <p:cNvPr id="7" name="Rectangle 6">
            <a:extLst>
              <a:ext uri="{FF2B5EF4-FFF2-40B4-BE49-F238E27FC236}">
                <a16:creationId xmlns:a16="http://schemas.microsoft.com/office/drawing/2014/main" id="{7476CFC3-AAA2-A6DD-FF68-2C4FDEF246A7}"/>
              </a:ext>
            </a:extLst>
          </p:cNvPr>
          <p:cNvSpPr/>
          <p:nvPr/>
        </p:nvSpPr>
        <p:spPr>
          <a:xfrm>
            <a:off x="838200" y="5278350"/>
            <a:ext cx="3096814" cy="317800"/>
          </a:xfrm>
          <a:prstGeom prst="rect">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1" name="ZoneTexte 6">
            <a:extLst>
              <a:ext uri="{FF2B5EF4-FFF2-40B4-BE49-F238E27FC236}">
                <a16:creationId xmlns:a16="http://schemas.microsoft.com/office/drawing/2014/main" id="{B43087C0-4374-2EAB-9037-230A7E2031DB}"/>
              </a:ext>
            </a:extLst>
          </p:cNvPr>
          <p:cNvSpPr txBox="1"/>
          <p:nvPr/>
        </p:nvSpPr>
        <p:spPr>
          <a:xfrm>
            <a:off x="120869" y="6260821"/>
            <a:ext cx="4123471" cy="400110"/>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fr-FR" sz="2000" dirty="0" err="1"/>
              <a:t>What</a:t>
            </a:r>
            <a:r>
              <a:rPr lang="fr-FR" sz="2000" dirty="0"/>
              <a:t> LO are </a:t>
            </a:r>
            <a:r>
              <a:rPr lang="fr-FR" sz="2000" dirty="0" err="1"/>
              <a:t>we</a:t>
            </a:r>
            <a:r>
              <a:rPr lang="fr-FR" sz="2000" dirty="0"/>
              <a:t> </a:t>
            </a:r>
            <a:r>
              <a:rPr lang="fr-FR" sz="2000" dirty="0" err="1"/>
              <a:t>going</a:t>
            </a:r>
            <a:r>
              <a:rPr lang="fr-FR" sz="2000" dirty="0"/>
              <a:t> to </a:t>
            </a:r>
            <a:r>
              <a:rPr lang="fr-FR" sz="2000" dirty="0" err="1"/>
              <a:t>study</a:t>
            </a:r>
            <a:r>
              <a:rPr lang="fr-FR" sz="2000" dirty="0"/>
              <a:t> ?</a:t>
            </a:r>
          </a:p>
        </p:txBody>
      </p:sp>
    </p:spTree>
    <p:extLst>
      <p:ext uri="{BB962C8B-B14F-4D97-AF65-F5344CB8AC3E}">
        <p14:creationId xmlns:p14="http://schemas.microsoft.com/office/powerpoint/2010/main" val="3328290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anim calcmode="lin" valueType="num">
                                      <p:cBhvr>
                                        <p:cTn id="12" dur="1000" fill="hold"/>
                                        <p:tgtEl>
                                          <p:spTgt spid="4"/>
                                        </p:tgtEl>
                                        <p:attrNameLst>
                                          <p:attrName>ppt_x</p:attrName>
                                        </p:attrNameLst>
                                      </p:cBhvr>
                                      <p:tavLst>
                                        <p:tav tm="0">
                                          <p:val>
                                            <p:strVal val="#ppt_x"/>
                                          </p:val>
                                        </p:tav>
                                        <p:tav tm="100000">
                                          <p:val>
                                            <p:strVal val="#ppt_x"/>
                                          </p:val>
                                        </p:tav>
                                      </p:tavLst>
                                    </p:anim>
                                    <p:anim calcmode="lin" valueType="num">
                                      <p:cBhvr>
                                        <p:cTn id="1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additive="base">
                                        <p:cTn id="18" dur="1000" fill="hold"/>
                                        <p:tgtEl>
                                          <p:spTgt spid="8"/>
                                        </p:tgtEl>
                                        <p:attrNameLst>
                                          <p:attrName>ppt_x</p:attrName>
                                        </p:attrNameLst>
                                      </p:cBhvr>
                                      <p:tavLst>
                                        <p:tav tm="0">
                                          <p:val>
                                            <p:strVal val="#ppt_x"/>
                                          </p:val>
                                        </p:tav>
                                        <p:tav tm="100000">
                                          <p:val>
                                            <p:strVal val="#ppt_x"/>
                                          </p:val>
                                        </p:tav>
                                      </p:tavLst>
                                    </p:anim>
                                    <p:anim calcmode="lin" valueType="num">
                                      <p:cBhvr additive="base">
                                        <p:cTn id="19"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randombar(horizontal)">
                                      <p:cBhvr>
                                        <p:cTn id="2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Graphic spid="8" grpId="0">
        <p:bldAsOne/>
      </p:bldGraphic>
      <p:bldP spid="7"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804C5B9-C60B-A687-3AAA-DE7F643C9A4D}"/>
              </a:ext>
            </a:extLst>
          </p:cNvPr>
          <p:cNvSpPr txBox="1"/>
          <p:nvPr/>
        </p:nvSpPr>
        <p:spPr>
          <a:xfrm>
            <a:off x="640082" y="732874"/>
            <a:ext cx="4368601" cy="1542329"/>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vert="horz" lIns="121920" tIns="60960" rIns="121920" bIns="60960" rtlCol="0" anchor="b">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defTabSz="1219140">
              <a:lnSpc>
                <a:spcPct val="90000"/>
              </a:lnSpc>
              <a:spcBef>
                <a:spcPct val="0"/>
              </a:spcBef>
              <a:spcAft>
                <a:spcPts val="800"/>
              </a:spcAft>
            </a:pPr>
            <a:r>
              <a:rPr lang="en-US" sz="3067" dirty="0" err="1">
                <a:latin typeface="+mj-lt"/>
                <a:ea typeface="+mj-ea"/>
                <a:cs typeface="+mj-cs"/>
              </a:rPr>
              <a:t>Passons</a:t>
            </a:r>
            <a:r>
              <a:rPr lang="en-US" sz="3067" dirty="0">
                <a:latin typeface="+mj-lt"/>
                <a:ea typeface="+mj-ea"/>
                <a:cs typeface="+mj-cs"/>
              </a:rPr>
              <a:t> au point </a:t>
            </a:r>
            <a:r>
              <a:rPr lang="en-US" sz="3067" dirty="0" err="1">
                <a:latin typeface="+mj-lt"/>
                <a:ea typeface="+mj-ea"/>
                <a:cs typeface="+mj-cs"/>
              </a:rPr>
              <a:t>vocabulaire</a:t>
            </a:r>
            <a:r>
              <a:rPr lang="en-US" sz="3067" dirty="0">
                <a:latin typeface="+mj-lt"/>
                <a:ea typeface="+mj-ea"/>
                <a:cs typeface="+mj-cs"/>
              </a:rPr>
              <a:t> : </a:t>
            </a:r>
          </a:p>
          <a:p>
            <a:pPr defTabSz="1219140">
              <a:lnSpc>
                <a:spcPct val="90000"/>
              </a:lnSpc>
              <a:spcBef>
                <a:spcPct val="0"/>
              </a:spcBef>
              <a:spcAft>
                <a:spcPts val="800"/>
              </a:spcAft>
            </a:pPr>
            <a:r>
              <a:rPr lang="en-US" sz="3067" b="1" dirty="0">
                <a:latin typeface="+mj-lt"/>
                <a:ea typeface="+mj-ea"/>
                <a:cs typeface="+mj-cs"/>
              </a:rPr>
              <a:t>Les actions </a:t>
            </a:r>
            <a:r>
              <a:rPr lang="en-US" sz="3067" b="1" dirty="0" err="1">
                <a:latin typeface="+mj-lt"/>
                <a:ea typeface="+mj-ea"/>
                <a:cs typeface="+mj-cs"/>
              </a:rPr>
              <a:t>en</a:t>
            </a:r>
            <a:r>
              <a:rPr lang="en-US" sz="3067" b="1" dirty="0">
                <a:latin typeface="+mj-lt"/>
                <a:ea typeface="+mj-ea"/>
                <a:cs typeface="+mj-cs"/>
              </a:rPr>
              <a:t> cuisine</a:t>
            </a:r>
          </a:p>
        </p:txBody>
      </p:sp>
      <p:pic>
        <p:nvPicPr>
          <p:cNvPr id="2050" name="Picture 2">
            <a:extLst>
              <a:ext uri="{FF2B5EF4-FFF2-40B4-BE49-F238E27FC236}">
                <a16:creationId xmlns:a16="http://schemas.microsoft.com/office/drawing/2014/main" id="{C482C33D-A0F8-0F39-48D5-0919473381C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823" r="3823" b="9107"/>
          <a:stretch/>
        </p:blipFill>
        <p:spPr bwMode="auto">
          <a:xfrm>
            <a:off x="4594484" y="282943"/>
            <a:ext cx="7597516" cy="6575058"/>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
        <p:nvSpPr>
          <p:cNvPr id="4" name="Espace réservé du numéro de diapositive 3">
            <a:extLst>
              <a:ext uri="{FF2B5EF4-FFF2-40B4-BE49-F238E27FC236}">
                <a16:creationId xmlns:a16="http://schemas.microsoft.com/office/drawing/2014/main" id="{0038172D-984E-A6D6-7A88-77451E5A8107}"/>
              </a:ext>
            </a:extLst>
          </p:cNvPr>
          <p:cNvSpPr>
            <a:spLocks noGrp="1"/>
          </p:cNvSpPr>
          <p:nvPr>
            <p:ph type="sldNum" sz="quarter" idx="12"/>
          </p:nvPr>
        </p:nvSpPr>
        <p:spPr>
          <a:xfrm>
            <a:off x="10439400" y="6356351"/>
            <a:ext cx="914400" cy="365125"/>
          </a:xfrm>
        </p:spPr>
        <p:txBody>
          <a:bodyPr vert="horz" lIns="121920" tIns="60960" rIns="121920" bIns="60960" rtlCol="0" anchor="ctr">
            <a:normAutofit/>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pPr algn="r" defTabSz="1219140">
              <a:lnSpc>
                <a:spcPct val="90000"/>
              </a:lnSpc>
              <a:spcAft>
                <a:spcPts val="800"/>
              </a:spcAft>
              <a:defRPr/>
            </a:pPr>
            <a:fld id="{8A0576F8-4F0C-FD4F-B2E1-A427388F89CF}" type="slidenum">
              <a:rPr lang="en-US" sz="1600">
                <a:solidFill>
                  <a:srgbClr val="FFFFFF"/>
                </a:solidFill>
                <a:latin typeface="Calibri" panose="020F0502020204030204"/>
              </a:rPr>
              <a:pPr algn="r" defTabSz="1219140">
                <a:lnSpc>
                  <a:spcPct val="90000"/>
                </a:lnSpc>
                <a:spcAft>
                  <a:spcPts val="800"/>
                </a:spcAft>
                <a:defRPr/>
              </a:pPr>
              <a:t>61</a:t>
            </a:fld>
            <a:endParaRPr lang="en-US" sz="1600">
              <a:solidFill>
                <a:srgbClr val="FFFFFF"/>
              </a:solidFill>
              <a:latin typeface="Calibri" panose="020F0502020204030204"/>
            </a:endParaRPr>
          </a:p>
        </p:txBody>
      </p:sp>
      <p:sp>
        <p:nvSpPr>
          <p:cNvPr id="2" name="ZoneTexte 1">
            <a:extLst>
              <a:ext uri="{FF2B5EF4-FFF2-40B4-BE49-F238E27FC236}">
                <a16:creationId xmlns:a16="http://schemas.microsoft.com/office/drawing/2014/main" id="{DA0CAA2C-6992-55DC-3B72-35E37DBE58AC}"/>
              </a:ext>
            </a:extLst>
          </p:cNvPr>
          <p:cNvSpPr txBox="1"/>
          <p:nvPr/>
        </p:nvSpPr>
        <p:spPr>
          <a:xfrm>
            <a:off x="273153" y="2445485"/>
            <a:ext cx="4368601" cy="2712730"/>
          </a:xfrm>
          <a:prstGeom prst="rect">
            <a:avLst/>
          </a:prstGeom>
          <a:noFill/>
        </p:spPr>
        <p:txBody>
          <a:bodyPr wrap="square" rtlCol="0">
            <a:spAutoFit/>
          </a:bodyPr>
          <a:lstStyle/>
          <a:p>
            <a:pPr algn="ctr">
              <a:lnSpc>
                <a:spcPct val="250000"/>
              </a:lnSpc>
            </a:pPr>
            <a:r>
              <a:rPr lang="fr-FR" sz="2400" dirty="0"/>
              <a:t>Le boulanger va </a:t>
            </a:r>
          </a:p>
          <a:p>
            <a:pPr algn="ctr">
              <a:lnSpc>
                <a:spcPct val="250000"/>
              </a:lnSpc>
            </a:pPr>
            <a:r>
              <a:rPr lang="fr-FR" sz="2400" dirty="0">
                <a:solidFill>
                  <a:srgbClr val="00B0F0"/>
                </a:solidFill>
              </a:rPr>
              <a:t>griller  / cuire / chauffer / rôtir </a:t>
            </a:r>
            <a:endParaRPr lang="fr-FR" sz="2400" dirty="0">
              <a:solidFill>
                <a:srgbClr val="FF0000"/>
              </a:solidFill>
            </a:endParaRPr>
          </a:p>
          <a:p>
            <a:pPr algn="ctr">
              <a:lnSpc>
                <a:spcPct val="250000"/>
              </a:lnSpc>
            </a:pPr>
            <a:r>
              <a:rPr lang="fr-FR" sz="2400" dirty="0"/>
              <a:t>les croissants</a:t>
            </a:r>
          </a:p>
        </p:txBody>
      </p:sp>
      <p:graphicFrame>
        <p:nvGraphicFramePr>
          <p:cNvPr id="6" name="Diagramme 15">
            <a:extLst>
              <a:ext uri="{FF2B5EF4-FFF2-40B4-BE49-F238E27FC236}">
                <a16:creationId xmlns:a16="http://schemas.microsoft.com/office/drawing/2014/main" id="{869166D3-7775-04C2-5F11-B7F5DD2BDB2D}"/>
              </a:ext>
            </a:extLst>
          </p:cNvPr>
          <p:cNvGraphicFramePr/>
          <p:nvPr>
            <p:extLst>
              <p:ext uri="{D42A27DB-BD31-4B8C-83A1-F6EECF244321}">
                <p14:modId xmlns:p14="http://schemas.microsoft.com/office/powerpoint/2010/main" val="90173486"/>
              </p:ext>
            </p:extLst>
          </p:nvPr>
        </p:nvGraphicFramePr>
        <p:xfrm>
          <a:off x="-1" y="9098"/>
          <a:ext cx="12192001" cy="3651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6134799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1A47498-EAF4-C135-373D-D6D493634497}"/>
              </a:ext>
            </a:extLst>
          </p:cNvPr>
          <p:cNvSpPr>
            <a:spLocks noGrp="1"/>
          </p:cNvSpPr>
          <p:nvPr>
            <p:ph type="title"/>
          </p:nvPr>
        </p:nvSpPr>
        <p:spPr>
          <a:xfrm>
            <a:off x="591634" y="562192"/>
            <a:ext cx="10465573" cy="580577"/>
          </a:xfrm>
          <a:ln>
            <a:noFill/>
          </a:ln>
        </p:spPr>
        <p:style>
          <a:lnRef idx="2">
            <a:schemeClr val="dk1"/>
          </a:lnRef>
          <a:fillRef idx="1">
            <a:schemeClr val="lt1"/>
          </a:fillRef>
          <a:effectRef idx="0">
            <a:schemeClr val="dk1"/>
          </a:effectRef>
          <a:fontRef idx="minor">
            <a:schemeClr val="dk1"/>
          </a:fontRef>
        </p:style>
        <p:txBody>
          <a:bodyPr>
            <a:normAutofit/>
          </a:bodyPr>
          <a:lstStyle/>
          <a:p>
            <a:pPr defTabSz="877824"/>
            <a:r>
              <a:rPr lang="fr-FR" sz="3456" b="1" dirty="0">
                <a:solidFill>
                  <a:schemeClr val="tx1"/>
                </a:solidFill>
                <a:latin typeface="+mj-lt"/>
                <a:ea typeface="+mj-ea"/>
                <a:cs typeface="+mj-cs"/>
              </a:rPr>
              <a:t>VI</a:t>
            </a:r>
            <a:r>
              <a:rPr lang="fr-FR" sz="3456" b="1" kern="1200" dirty="0">
                <a:solidFill>
                  <a:schemeClr val="tx1"/>
                </a:solidFill>
                <a:latin typeface="+mj-lt"/>
                <a:ea typeface="+mj-ea"/>
                <a:cs typeface="+mj-cs"/>
              </a:rPr>
              <a:t>. Vocabulaire : </a:t>
            </a:r>
            <a:r>
              <a:rPr lang="fr-FR" sz="3456" kern="1200" dirty="0">
                <a:solidFill>
                  <a:schemeClr val="tx1"/>
                </a:solidFill>
                <a:latin typeface="+mj-lt"/>
                <a:ea typeface="+mj-ea"/>
                <a:cs typeface="+mj-cs"/>
              </a:rPr>
              <a:t>Les actions en cuisine </a:t>
            </a:r>
            <a:endParaRPr lang="fr-FR" sz="3600" dirty="0"/>
          </a:p>
        </p:txBody>
      </p:sp>
      <p:pic>
        <p:nvPicPr>
          <p:cNvPr id="8" name="Image 7">
            <a:extLst>
              <a:ext uri="{FF2B5EF4-FFF2-40B4-BE49-F238E27FC236}">
                <a16:creationId xmlns:a16="http://schemas.microsoft.com/office/drawing/2014/main" id="{760B7CE6-6DCC-99DF-A17D-F2FB1909C029}"/>
              </a:ext>
            </a:extLst>
          </p:cNvPr>
          <p:cNvPicPr>
            <a:picLocks noChangeAspect="1"/>
          </p:cNvPicPr>
          <p:nvPr/>
        </p:nvPicPr>
        <p:blipFill>
          <a:blip r:embed="rId4"/>
          <a:stretch>
            <a:fillRect/>
          </a:stretch>
        </p:blipFill>
        <p:spPr>
          <a:xfrm>
            <a:off x="2814006" y="4889840"/>
            <a:ext cx="6272359" cy="1405968"/>
          </a:xfrm>
          <a:prstGeom prst="rect">
            <a:avLst/>
          </a:prstGeom>
        </p:spPr>
      </p:pic>
      <p:pic>
        <p:nvPicPr>
          <p:cNvPr id="9" name="04_BUCHE_VO">
            <a:hlinkClick r:id="" action="ppaction://media"/>
            <a:extLst>
              <a:ext uri="{FF2B5EF4-FFF2-40B4-BE49-F238E27FC236}">
                <a16:creationId xmlns:a16="http://schemas.microsoft.com/office/drawing/2014/main" id="{F943774C-891E-499D-0588-354C34A56A9F}"/>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814006" y="1322946"/>
            <a:ext cx="6020828" cy="3386716"/>
          </a:xfrm>
          <a:prstGeom prst="rect">
            <a:avLst/>
          </a:prstGeom>
        </p:spPr>
      </p:pic>
      <p:graphicFrame>
        <p:nvGraphicFramePr>
          <p:cNvPr id="4" name="Diagramme 15">
            <a:extLst>
              <a:ext uri="{FF2B5EF4-FFF2-40B4-BE49-F238E27FC236}">
                <a16:creationId xmlns:a16="http://schemas.microsoft.com/office/drawing/2014/main" id="{C93A1F41-9C1B-6295-3C5D-B0290B397EC7}"/>
              </a:ext>
            </a:extLst>
          </p:cNvPr>
          <p:cNvGraphicFramePr/>
          <p:nvPr>
            <p:extLst>
              <p:ext uri="{D42A27DB-BD31-4B8C-83A1-F6EECF244321}">
                <p14:modId xmlns:p14="http://schemas.microsoft.com/office/powerpoint/2010/main" val="998487474"/>
              </p:ext>
            </p:extLst>
          </p:nvPr>
        </p:nvGraphicFramePr>
        <p:xfrm>
          <a:off x="-1" y="9098"/>
          <a:ext cx="12192001" cy="365124"/>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2746863615"/>
      </p:ext>
    </p:extLst>
  </p:cSld>
  <p:clrMapOvr>
    <a:masterClrMapping/>
  </p:clrMapOvr>
  <p:timing>
    <p:tnLst>
      <p:par>
        <p:cTn id="1" dur="indefinite" restart="never" nodeType="tmRoot">
          <p:childTnLst>
            <p:video>
              <p:cMediaNode vol="80000">
                <p:cTn id="2" fill="hold" display="0">
                  <p:stCondLst>
                    <p:cond delay="indefinite"/>
                  </p:stCondLst>
                </p:cTn>
                <p:tgtEl>
                  <p:spTgt spid="9"/>
                </p:tgtEl>
              </p:cMediaNode>
            </p:video>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0340EC4-31EF-EC00-CC41-561908F37EE7}"/>
              </a:ext>
            </a:extLst>
          </p:cNvPr>
          <p:cNvSpPr>
            <a:spLocks noGrp="1"/>
          </p:cNvSpPr>
          <p:nvPr>
            <p:ph type="title"/>
          </p:nvPr>
        </p:nvSpPr>
        <p:spPr>
          <a:xfrm>
            <a:off x="838200" y="184805"/>
            <a:ext cx="6999514" cy="1505883"/>
          </a:xfrm>
        </p:spPr>
        <p:txBody>
          <a:bodyPr vert="horz" lIns="91440" tIns="45720" rIns="91440" bIns="45720" rtlCol="0" anchor="ctr">
            <a:normAutofit/>
          </a:bodyPr>
          <a:lstStyle/>
          <a:p>
            <a:r>
              <a:rPr lang="en-US" sz="4000" kern="1200" dirty="0">
                <a:solidFill>
                  <a:schemeClr val="tx1"/>
                </a:solidFill>
                <a:latin typeface="+mj-lt"/>
                <a:ea typeface="+mj-ea"/>
                <a:cs typeface="+mj-cs"/>
              </a:rPr>
              <a:t>Transcription</a:t>
            </a:r>
          </a:p>
        </p:txBody>
      </p:sp>
      <p:pic>
        <p:nvPicPr>
          <p:cNvPr id="7" name="Espace réservé du contenu 4">
            <a:extLst>
              <a:ext uri="{FF2B5EF4-FFF2-40B4-BE49-F238E27FC236}">
                <a16:creationId xmlns:a16="http://schemas.microsoft.com/office/drawing/2014/main" id="{C31BEE75-1B4D-29EC-BC20-3370BC8ACA00}"/>
              </a:ext>
            </a:extLst>
          </p:cNvPr>
          <p:cNvPicPr>
            <a:picLocks noGrp="1" noChangeAspect="1"/>
          </p:cNvPicPr>
          <p:nvPr>
            <p:ph idx="1"/>
          </p:nvPr>
        </p:nvPicPr>
        <p:blipFill rotWithShape="1">
          <a:blip r:embed="rId2"/>
          <a:srcRect t="50570"/>
          <a:stretch/>
        </p:blipFill>
        <p:spPr>
          <a:xfrm>
            <a:off x="6095999" y="1690688"/>
            <a:ext cx="5662780" cy="4724180"/>
          </a:xfrm>
          <a:prstGeom prst="rect">
            <a:avLst/>
          </a:prstGeom>
        </p:spPr>
      </p:pic>
      <p:pic>
        <p:nvPicPr>
          <p:cNvPr id="5" name="Espace réservé du contenu 4">
            <a:extLst>
              <a:ext uri="{FF2B5EF4-FFF2-40B4-BE49-F238E27FC236}">
                <a16:creationId xmlns:a16="http://schemas.microsoft.com/office/drawing/2014/main" id="{5A83F456-62F2-E828-B181-77838533F960}"/>
              </a:ext>
            </a:extLst>
          </p:cNvPr>
          <p:cNvPicPr>
            <a:picLocks noChangeAspect="1"/>
          </p:cNvPicPr>
          <p:nvPr/>
        </p:nvPicPr>
        <p:blipFill rotWithShape="1">
          <a:blip r:embed="rId2"/>
          <a:srcRect b="49614"/>
          <a:stretch/>
        </p:blipFill>
        <p:spPr>
          <a:xfrm>
            <a:off x="433221" y="1606260"/>
            <a:ext cx="5455920" cy="4639753"/>
          </a:xfrm>
          <a:prstGeom prst="rect">
            <a:avLst/>
          </a:prstGeom>
        </p:spPr>
      </p:pic>
      <p:graphicFrame>
        <p:nvGraphicFramePr>
          <p:cNvPr id="4" name="Diagramme 15">
            <a:extLst>
              <a:ext uri="{FF2B5EF4-FFF2-40B4-BE49-F238E27FC236}">
                <a16:creationId xmlns:a16="http://schemas.microsoft.com/office/drawing/2014/main" id="{C805D574-D3CA-BB0C-86CE-E1E74E24EC88}"/>
              </a:ext>
            </a:extLst>
          </p:cNvPr>
          <p:cNvGraphicFramePr/>
          <p:nvPr>
            <p:extLst>
              <p:ext uri="{D42A27DB-BD31-4B8C-83A1-F6EECF244321}">
                <p14:modId xmlns:p14="http://schemas.microsoft.com/office/powerpoint/2010/main" val="90173486"/>
              </p:ext>
            </p:extLst>
          </p:nvPr>
        </p:nvGraphicFramePr>
        <p:xfrm>
          <a:off x="-1" y="9098"/>
          <a:ext cx="12192001" cy="3651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2726396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re 1">
            <a:extLst>
              <a:ext uri="{FF2B5EF4-FFF2-40B4-BE49-F238E27FC236}">
                <a16:creationId xmlns:a16="http://schemas.microsoft.com/office/drawing/2014/main" id="{DF37303A-9FB6-E04E-4737-DFEC5462AB10}"/>
              </a:ext>
            </a:extLst>
          </p:cNvPr>
          <p:cNvSpPr>
            <a:spLocks noGrp="1"/>
          </p:cNvSpPr>
          <p:nvPr>
            <p:ph type="title"/>
          </p:nvPr>
        </p:nvSpPr>
        <p:spPr>
          <a:xfrm>
            <a:off x="1371597" y="348865"/>
            <a:ext cx="10044023" cy="877729"/>
          </a:xfrm>
        </p:spPr>
        <p:txBody>
          <a:bodyPr vert="horz" lIns="91440" tIns="45720" rIns="91440" bIns="45720" rtlCol="0" anchor="ctr">
            <a:normAutofit/>
          </a:bodyPr>
          <a:lstStyle/>
          <a:p>
            <a:pPr algn="ctr"/>
            <a:r>
              <a:rPr lang="en-US" sz="4000" kern="1200" dirty="0">
                <a:solidFill>
                  <a:srgbClr val="FFFFFF"/>
                </a:solidFill>
                <a:latin typeface="+mj-lt"/>
                <a:ea typeface="+mj-ea"/>
                <a:cs typeface="+mj-cs"/>
              </a:rPr>
              <a:t>Les actions </a:t>
            </a:r>
            <a:r>
              <a:rPr lang="en-US" sz="4000" kern="1200" dirty="0" err="1">
                <a:solidFill>
                  <a:srgbClr val="FFFFFF"/>
                </a:solidFill>
                <a:latin typeface="+mj-lt"/>
                <a:ea typeface="+mj-ea"/>
                <a:cs typeface="+mj-cs"/>
              </a:rPr>
              <a:t>en</a:t>
            </a:r>
            <a:r>
              <a:rPr lang="en-US" sz="4000" kern="1200" dirty="0">
                <a:solidFill>
                  <a:srgbClr val="FFFFFF"/>
                </a:solidFill>
                <a:latin typeface="+mj-lt"/>
                <a:ea typeface="+mj-ea"/>
                <a:cs typeface="+mj-cs"/>
              </a:rPr>
              <a:t> cuisine </a:t>
            </a:r>
          </a:p>
        </p:txBody>
      </p:sp>
      <p:sp>
        <p:nvSpPr>
          <p:cNvPr id="5" name="Espace réservé du numéro de diapositive 4">
            <a:extLst>
              <a:ext uri="{FF2B5EF4-FFF2-40B4-BE49-F238E27FC236}">
                <a16:creationId xmlns:a16="http://schemas.microsoft.com/office/drawing/2014/main" id="{384F5702-49E2-8F0E-43DF-35DDC27A1FB3}"/>
              </a:ext>
            </a:extLst>
          </p:cNvPr>
          <p:cNvSpPr>
            <a:spLocks noGrp="1"/>
          </p:cNvSpPr>
          <p:nvPr>
            <p:ph type="sldNum" sz="quarter" idx="12"/>
          </p:nvPr>
        </p:nvSpPr>
        <p:spPr>
          <a:xfrm>
            <a:off x="7984149" y="5997611"/>
            <a:ext cx="2308299" cy="307239"/>
          </a:xfrm>
        </p:spPr>
        <p:txBody>
          <a:bodyPr vert="horz" lIns="91440" tIns="45720" rIns="91440" bIns="45720" rtlCol="0" anchor="ctr">
            <a:normAutofit/>
          </a:bodyPr>
          <a:lstStyle/>
          <a:p>
            <a:pPr defTabSz="768096">
              <a:spcAft>
                <a:spcPts val="504"/>
              </a:spcAft>
            </a:pPr>
            <a:fld id="{B1ADF21E-F27C-415E-A9FB-34CE916D6451}" type="slidenum">
              <a:rPr lang="en-US" sz="1008" kern="1200">
                <a:solidFill>
                  <a:schemeClr val="tx1">
                    <a:tint val="75000"/>
                  </a:schemeClr>
                </a:solidFill>
                <a:latin typeface="+mn-lt"/>
                <a:ea typeface="+mn-ea"/>
                <a:cs typeface="+mn-cs"/>
              </a:rPr>
              <a:pPr defTabSz="768096">
                <a:spcAft>
                  <a:spcPts val="504"/>
                </a:spcAft>
              </a:pPr>
              <a:t>64</a:t>
            </a:fld>
            <a:endParaRPr lang="en-US"/>
          </a:p>
        </p:txBody>
      </p:sp>
      <p:pic>
        <p:nvPicPr>
          <p:cNvPr id="10" name="Picture 6">
            <a:extLst>
              <a:ext uri="{FF2B5EF4-FFF2-40B4-BE49-F238E27FC236}">
                <a16:creationId xmlns:a16="http://schemas.microsoft.com/office/drawing/2014/main" id="{E09820F3-90DF-ED02-BA4A-E0E99DE2928D}"/>
              </a:ext>
            </a:extLst>
          </p:cNvPr>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t="69626" b="2818"/>
          <a:stretch/>
        </p:blipFill>
        <p:spPr bwMode="auto">
          <a:xfrm>
            <a:off x="5988238" y="1762110"/>
            <a:ext cx="6035671" cy="2742434"/>
          </a:xfrm>
          <a:prstGeom prst="rect">
            <a:avLst/>
          </a:prstGeom>
          <a:noFill/>
          <a:ln>
            <a:noFill/>
          </a:ln>
          <a:extLst>
            <a:ext uri="{53640926-AAD7-44D8-BBD7-CCE9431645EC}">
              <a14:shadowObscured xmlns:a14="http://schemas.microsoft.com/office/drawing/2010/main"/>
            </a:ext>
          </a:extLst>
        </p:spPr>
      </p:pic>
      <p:pic>
        <p:nvPicPr>
          <p:cNvPr id="4" name="Picture 2" descr="Cat Kitty Sticker by 궁디팡팡 캣페스타">
            <a:extLst>
              <a:ext uri="{FF2B5EF4-FFF2-40B4-BE49-F238E27FC236}">
                <a16:creationId xmlns:a16="http://schemas.microsoft.com/office/drawing/2014/main" id="{5F368C8B-971B-FDE6-CE96-B93A88F1CF4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872584" y="5469581"/>
            <a:ext cx="1086071" cy="114304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1" name="Tableau 11">
            <a:extLst>
              <a:ext uri="{FF2B5EF4-FFF2-40B4-BE49-F238E27FC236}">
                <a16:creationId xmlns:a16="http://schemas.microsoft.com/office/drawing/2014/main" id="{974D981B-B2CA-A3DE-592E-6819086DD744}"/>
              </a:ext>
            </a:extLst>
          </p:cNvPr>
          <p:cNvGraphicFramePr>
            <a:graphicFrameLocks noGrp="1"/>
          </p:cNvGraphicFramePr>
          <p:nvPr>
            <p:extLst>
              <p:ext uri="{D42A27DB-BD31-4B8C-83A1-F6EECF244321}">
                <p14:modId xmlns:p14="http://schemas.microsoft.com/office/powerpoint/2010/main" val="78298550"/>
              </p:ext>
            </p:extLst>
          </p:nvPr>
        </p:nvGraphicFramePr>
        <p:xfrm>
          <a:off x="492117" y="1762110"/>
          <a:ext cx="5346551" cy="4775087"/>
        </p:xfrm>
        <a:graphic>
          <a:graphicData uri="http://schemas.openxmlformats.org/drawingml/2006/table">
            <a:tbl>
              <a:tblPr firstRow="1" bandRow="1">
                <a:tableStyleId>{5C22544A-7EE6-4342-B048-85BDC9FD1C3A}</a:tableStyleId>
              </a:tblPr>
              <a:tblGrid>
                <a:gridCol w="1456815">
                  <a:extLst>
                    <a:ext uri="{9D8B030D-6E8A-4147-A177-3AD203B41FA5}">
                      <a16:colId xmlns:a16="http://schemas.microsoft.com/office/drawing/2014/main" val="614577716"/>
                    </a:ext>
                  </a:extLst>
                </a:gridCol>
                <a:gridCol w="3889736">
                  <a:extLst>
                    <a:ext uri="{9D8B030D-6E8A-4147-A177-3AD203B41FA5}">
                      <a16:colId xmlns:a16="http://schemas.microsoft.com/office/drawing/2014/main" val="3789708561"/>
                    </a:ext>
                  </a:extLst>
                </a:gridCol>
              </a:tblGrid>
              <a:tr h="506683">
                <a:tc>
                  <a:txBody>
                    <a:bodyPr/>
                    <a:lstStyle/>
                    <a:p>
                      <a:r>
                        <a:rPr lang="fr-FR" sz="2400" dirty="0"/>
                        <a:t>Action</a:t>
                      </a:r>
                    </a:p>
                  </a:txBody>
                  <a:tcPr/>
                </a:tc>
                <a:tc>
                  <a:txBody>
                    <a:bodyPr/>
                    <a:lstStyle/>
                    <a:p>
                      <a:r>
                        <a:rPr lang="fr-FR" sz="2400" dirty="0"/>
                        <a:t>Ingrédients</a:t>
                      </a:r>
                    </a:p>
                  </a:txBody>
                  <a:tcPr/>
                </a:tc>
                <a:extLst>
                  <a:ext uri="{0D108BD9-81ED-4DB2-BD59-A6C34878D82A}">
                    <a16:rowId xmlns:a16="http://schemas.microsoft.com/office/drawing/2014/main" val="2834899286"/>
                  </a:ext>
                </a:extLst>
              </a:tr>
              <a:tr h="91202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400" dirty="0">
                          <a:solidFill>
                            <a:schemeClr val="tx1"/>
                          </a:solidFill>
                          <a:latin typeface="Calibri" panose="020F0502020204030204" pitchFamily="34" charset="0"/>
                        </a:rPr>
                        <a:t>Mélanger</a:t>
                      </a:r>
                      <a:endParaRPr lang="fr-FR" sz="2400" b="0" i="0" u="none" strike="noStrike" kern="1200" dirty="0">
                        <a:solidFill>
                          <a:schemeClr val="tx1"/>
                        </a:solidFill>
                        <a:effectLst/>
                        <a:latin typeface="Calibri" panose="020F0502020204030204" pitchFamily="34" charset="0"/>
                      </a:endParaRPr>
                    </a:p>
                  </a:txBody>
                  <a:tcPr/>
                </a:tc>
                <a:tc>
                  <a:txBody>
                    <a:bodyPr/>
                    <a:lstStyle/>
                    <a:p>
                      <a:r>
                        <a:rPr lang="fr-FR" sz="2400" b="0" i="0" u="none" strike="noStrike" kern="1200" dirty="0">
                          <a:solidFill>
                            <a:schemeClr val="tx1"/>
                          </a:solidFill>
                          <a:effectLst/>
                          <a:latin typeface="Calibri" panose="020F0502020204030204" pitchFamily="34" charset="0"/>
                        </a:rPr>
                        <a:t>le sucre, les jaunes d’œufs et la farine.</a:t>
                      </a:r>
                      <a:endParaRPr lang="fr-FR" sz="2400" dirty="0"/>
                    </a:p>
                  </a:txBody>
                  <a:tcPr/>
                </a:tc>
                <a:extLst>
                  <a:ext uri="{0D108BD9-81ED-4DB2-BD59-A6C34878D82A}">
                    <a16:rowId xmlns:a16="http://schemas.microsoft.com/office/drawing/2014/main" val="890389283"/>
                  </a:ext>
                </a:extLst>
              </a:tr>
              <a:tr h="506683">
                <a:tc>
                  <a:txBody>
                    <a:bodyPr/>
                    <a:lstStyle/>
                    <a:p>
                      <a:r>
                        <a:rPr lang="fr-FR" sz="2400" b="0" i="0" u="none" strike="noStrike" kern="1200" dirty="0">
                          <a:solidFill>
                            <a:schemeClr val="tx1"/>
                          </a:solidFill>
                          <a:effectLst/>
                          <a:latin typeface="Calibri" panose="020F0502020204030204" pitchFamily="34" charset="0"/>
                        </a:rPr>
                        <a:t>Verser</a:t>
                      </a:r>
                      <a:endParaRPr lang="fr-FR" sz="2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400" b="0" i="0" u="none" strike="noStrike" kern="1200" dirty="0">
                          <a:solidFill>
                            <a:schemeClr val="tx1"/>
                          </a:solidFill>
                          <a:effectLst/>
                          <a:latin typeface="Calibri" panose="020F0502020204030204" pitchFamily="34" charset="0"/>
                        </a:rPr>
                        <a:t>la pâte sur une plaque.</a:t>
                      </a:r>
                    </a:p>
                  </a:txBody>
                  <a:tcPr/>
                </a:tc>
                <a:extLst>
                  <a:ext uri="{0D108BD9-81ED-4DB2-BD59-A6C34878D82A}">
                    <a16:rowId xmlns:a16="http://schemas.microsoft.com/office/drawing/2014/main" val="1711875604"/>
                  </a:ext>
                </a:extLst>
              </a:tr>
              <a:tr h="506683">
                <a:tc>
                  <a:txBody>
                    <a:bodyPr/>
                    <a:lstStyle/>
                    <a:p>
                      <a:r>
                        <a:rPr lang="fr-FR" sz="2400" b="0" i="0" u="none" strike="noStrike" kern="1200" dirty="0">
                          <a:solidFill>
                            <a:schemeClr val="tx1"/>
                          </a:solidFill>
                          <a:effectLst/>
                          <a:latin typeface="Calibri" panose="020F0502020204030204" pitchFamily="34" charset="0"/>
                        </a:rPr>
                        <a:t>Enfourner</a:t>
                      </a:r>
                      <a:endParaRPr lang="fr-FR" sz="2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400" b="0" i="0" u="none" strike="noStrike" kern="1200" dirty="0">
                          <a:solidFill>
                            <a:schemeClr val="tx1"/>
                          </a:solidFill>
                          <a:effectLst/>
                          <a:latin typeface="Calibri" panose="020F0502020204030204" pitchFamily="34" charset="0"/>
                        </a:rPr>
                        <a:t>le plat.</a:t>
                      </a:r>
                    </a:p>
                  </a:txBody>
                  <a:tcPr/>
                </a:tc>
                <a:extLst>
                  <a:ext uri="{0D108BD9-81ED-4DB2-BD59-A6C34878D82A}">
                    <a16:rowId xmlns:a16="http://schemas.microsoft.com/office/drawing/2014/main" val="1011565125"/>
                  </a:ext>
                </a:extLst>
              </a:tr>
              <a:tr h="506683">
                <a:tc>
                  <a:txBody>
                    <a:bodyPr/>
                    <a:lstStyle/>
                    <a:p>
                      <a:r>
                        <a:rPr lang="fr-FR" sz="2400" b="0" i="0" u="none" strike="noStrike" kern="1200" dirty="0">
                          <a:solidFill>
                            <a:schemeClr val="tx1"/>
                          </a:solidFill>
                          <a:effectLst/>
                          <a:latin typeface="Calibri" panose="020F0502020204030204" pitchFamily="34" charset="0"/>
                        </a:rPr>
                        <a:t>Verser</a:t>
                      </a:r>
                      <a:endParaRPr lang="fr-FR" sz="2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400" b="0" i="0" u="none" strike="noStrike" kern="1200" dirty="0">
                          <a:solidFill>
                            <a:schemeClr val="tx1"/>
                          </a:solidFill>
                          <a:effectLst/>
                          <a:latin typeface="Calibri" panose="020F0502020204030204" pitchFamily="34" charset="0"/>
                        </a:rPr>
                        <a:t>le lait d’amande dans le chocolat.</a:t>
                      </a:r>
                    </a:p>
                  </a:txBody>
                  <a:tcPr/>
                </a:tc>
                <a:extLst>
                  <a:ext uri="{0D108BD9-81ED-4DB2-BD59-A6C34878D82A}">
                    <a16:rowId xmlns:a16="http://schemas.microsoft.com/office/drawing/2014/main" val="3187918523"/>
                  </a:ext>
                </a:extLst>
              </a:tr>
              <a:tr h="506683">
                <a:tc>
                  <a:txBody>
                    <a:bodyPr/>
                    <a:lstStyle/>
                    <a:p>
                      <a:r>
                        <a:rPr lang="fr-FR" sz="2400" b="0" i="0" u="none" strike="noStrike" kern="1200" dirty="0">
                          <a:solidFill>
                            <a:schemeClr val="tx1"/>
                          </a:solidFill>
                          <a:effectLst/>
                          <a:latin typeface="Calibri" panose="020F0502020204030204" pitchFamily="34" charset="0"/>
                        </a:rPr>
                        <a:t>Étaler</a:t>
                      </a:r>
                      <a:endParaRPr lang="fr-FR" sz="2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400" b="0" i="0" u="none" strike="noStrike" kern="1200" dirty="0">
                          <a:solidFill>
                            <a:schemeClr val="tx1"/>
                          </a:solidFill>
                          <a:effectLst/>
                          <a:latin typeface="Calibri" panose="020F0502020204030204" pitchFamily="34" charset="0"/>
                        </a:rPr>
                        <a:t>le chocolat sur la pâte.</a:t>
                      </a:r>
                    </a:p>
                  </a:txBody>
                  <a:tcPr/>
                </a:tc>
                <a:extLst>
                  <a:ext uri="{0D108BD9-81ED-4DB2-BD59-A6C34878D82A}">
                    <a16:rowId xmlns:a16="http://schemas.microsoft.com/office/drawing/2014/main" val="1059130435"/>
                  </a:ext>
                </a:extLst>
              </a:tr>
              <a:tr h="506683">
                <a:tc>
                  <a:txBody>
                    <a:bodyPr/>
                    <a:lstStyle/>
                    <a:p>
                      <a:r>
                        <a:rPr lang="fr-FR" sz="2400" b="0" i="0" u="none" strike="noStrike" kern="1200" dirty="0">
                          <a:solidFill>
                            <a:schemeClr val="tx1"/>
                          </a:solidFill>
                          <a:effectLst/>
                          <a:latin typeface="Calibri" panose="020F0502020204030204" pitchFamily="34" charset="0"/>
                        </a:rPr>
                        <a:t>Rouler</a:t>
                      </a:r>
                      <a:endParaRPr lang="fr-FR" sz="2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400" b="0" i="0" u="none" strike="noStrike" kern="1200" dirty="0">
                          <a:solidFill>
                            <a:schemeClr val="tx1"/>
                          </a:solidFill>
                          <a:effectLst/>
                          <a:latin typeface="Calibri" panose="020F0502020204030204" pitchFamily="34" charset="0"/>
                        </a:rPr>
                        <a:t>la bûche.</a:t>
                      </a:r>
                    </a:p>
                  </a:txBody>
                  <a:tcPr/>
                </a:tc>
                <a:extLst>
                  <a:ext uri="{0D108BD9-81ED-4DB2-BD59-A6C34878D82A}">
                    <a16:rowId xmlns:a16="http://schemas.microsoft.com/office/drawing/2014/main" val="1833416035"/>
                  </a:ext>
                </a:extLst>
              </a:tr>
              <a:tr h="506683">
                <a:tc>
                  <a:txBody>
                    <a:bodyPr/>
                    <a:lstStyle/>
                    <a:p>
                      <a:r>
                        <a:rPr lang="fr-FR" sz="2400" b="0" i="0" u="none" strike="noStrike" kern="1200" dirty="0">
                          <a:solidFill>
                            <a:schemeClr val="tx1"/>
                          </a:solidFill>
                          <a:effectLst/>
                          <a:latin typeface="Calibri" panose="020F0502020204030204" pitchFamily="34" charset="0"/>
                        </a:rPr>
                        <a:t>Couper</a:t>
                      </a:r>
                      <a:endParaRPr lang="fr-FR" sz="2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400" b="0" i="0" u="none" strike="noStrike" kern="1200" dirty="0">
                          <a:solidFill>
                            <a:schemeClr val="tx1"/>
                          </a:solidFill>
                          <a:effectLst/>
                          <a:latin typeface="Calibri" panose="020F0502020204030204" pitchFamily="34" charset="0"/>
                        </a:rPr>
                        <a:t>les extrémités.</a:t>
                      </a:r>
                      <a:endParaRPr lang="fr-FR" sz="2400" b="0" i="0" u="none" strike="noStrike" dirty="0">
                        <a:solidFill>
                          <a:schemeClr val="tx1"/>
                        </a:solidFill>
                        <a:effectLst/>
                        <a:latin typeface="Arial" panose="020B0604020202020204" pitchFamily="34" charset="0"/>
                      </a:endParaRPr>
                    </a:p>
                  </a:txBody>
                  <a:tcPr/>
                </a:tc>
                <a:extLst>
                  <a:ext uri="{0D108BD9-81ED-4DB2-BD59-A6C34878D82A}">
                    <a16:rowId xmlns:a16="http://schemas.microsoft.com/office/drawing/2014/main" val="2207102463"/>
                  </a:ext>
                </a:extLst>
              </a:tr>
            </a:tbl>
          </a:graphicData>
        </a:graphic>
      </p:graphicFrame>
      <p:graphicFrame>
        <p:nvGraphicFramePr>
          <p:cNvPr id="6" name="Diagramme 15">
            <a:extLst>
              <a:ext uri="{FF2B5EF4-FFF2-40B4-BE49-F238E27FC236}">
                <a16:creationId xmlns:a16="http://schemas.microsoft.com/office/drawing/2014/main" id="{EE56539C-7D07-5DC7-E62A-C3179E0CAC93}"/>
              </a:ext>
            </a:extLst>
          </p:cNvPr>
          <p:cNvGraphicFramePr/>
          <p:nvPr>
            <p:extLst>
              <p:ext uri="{D42A27DB-BD31-4B8C-83A1-F6EECF244321}">
                <p14:modId xmlns:p14="http://schemas.microsoft.com/office/powerpoint/2010/main" val="90173486"/>
              </p:ext>
            </p:extLst>
          </p:nvPr>
        </p:nvGraphicFramePr>
        <p:xfrm>
          <a:off x="-1" y="9098"/>
          <a:ext cx="12192001" cy="36512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TextBox 6">
            <a:extLst>
              <a:ext uri="{FF2B5EF4-FFF2-40B4-BE49-F238E27FC236}">
                <a16:creationId xmlns:a16="http://schemas.microsoft.com/office/drawing/2014/main" id="{1D9173C5-E858-A641-E654-0DAD5361E864}"/>
              </a:ext>
            </a:extLst>
          </p:cNvPr>
          <p:cNvSpPr txBox="1"/>
          <p:nvPr/>
        </p:nvSpPr>
        <p:spPr>
          <a:xfrm>
            <a:off x="6127691" y="5648573"/>
            <a:ext cx="4758033" cy="1477328"/>
          </a:xfrm>
          <a:prstGeom prst="rect">
            <a:avLst/>
          </a:prstGeom>
          <a:noFill/>
        </p:spPr>
        <p:txBody>
          <a:bodyPr wrap="square">
            <a:spAutoFit/>
          </a:bodyPr>
          <a:lstStyle/>
          <a:p>
            <a:r>
              <a:rPr lang="fr-FR" dirty="0" err="1">
                <a:hlinkClick r:id="rId9"/>
              </a:rPr>
              <a:t>Quizziz</a:t>
            </a:r>
            <a:endParaRPr lang="fr-FR" dirty="0">
              <a:hlinkClick r:id="rId9"/>
            </a:endParaRPr>
          </a:p>
          <a:p>
            <a:r>
              <a:rPr lang="fr-FR" dirty="0">
                <a:hlinkClick r:id="rId9"/>
              </a:rPr>
              <a:t>https://quizizz.com/admin/quiz/621ef661302f57001eb9bf5c/verbes-pour-ecrire-la-cuisine?fromSearch=true&amp;source=</a:t>
            </a:r>
            <a:endParaRPr lang="fr-FR" dirty="0"/>
          </a:p>
          <a:p>
            <a:endParaRPr lang="fr-FR" dirty="0"/>
          </a:p>
        </p:txBody>
      </p:sp>
      <p:sp>
        <p:nvSpPr>
          <p:cNvPr id="13" name="TextBox 12">
            <a:extLst>
              <a:ext uri="{FF2B5EF4-FFF2-40B4-BE49-F238E27FC236}">
                <a16:creationId xmlns:a16="http://schemas.microsoft.com/office/drawing/2014/main" id="{E2F8CF68-1B13-C08D-97AB-BBA8D8C08AF7}"/>
              </a:ext>
            </a:extLst>
          </p:cNvPr>
          <p:cNvSpPr txBox="1"/>
          <p:nvPr/>
        </p:nvSpPr>
        <p:spPr>
          <a:xfrm>
            <a:off x="6127690" y="4633137"/>
            <a:ext cx="5085146" cy="1200329"/>
          </a:xfrm>
          <a:prstGeom prst="rect">
            <a:avLst/>
          </a:prstGeom>
          <a:noFill/>
        </p:spPr>
        <p:txBody>
          <a:bodyPr wrap="square">
            <a:spAutoFit/>
          </a:bodyPr>
          <a:lstStyle/>
          <a:p>
            <a:r>
              <a:rPr lang="fr-FR" dirty="0" err="1">
                <a:hlinkClick r:id="rId10"/>
              </a:rPr>
              <a:t>Booklet</a:t>
            </a:r>
            <a:r>
              <a:rPr lang="fr-FR" dirty="0">
                <a:hlinkClick r:id="rId10"/>
              </a:rPr>
              <a:t> </a:t>
            </a:r>
          </a:p>
          <a:p>
            <a:r>
              <a:rPr lang="fr-FR" dirty="0">
                <a:hlinkClick r:id="rId10"/>
              </a:rPr>
              <a:t>https://dashboard.blooket.com/set/6400972deccd7d68828ca3bf</a:t>
            </a:r>
            <a:endParaRPr lang="fr-FR" dirty="0"/>
          </a:p>
          <a:p>
            <a:endParaRPr lang="fr-FR" dirty="0"/>
          </a:p>
        </p:txBody>
      </p:sp>
    </p:spTree>
    <p:extLst>
      <p:ext uri="{BB962C8B-B14F-4D97-AF65-F5344CB8AC3E}">
        <p14:creationId xmlns:p14="http://schemas.microsoft.com/office/powerpoint/2010/main" val="259400235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0D4D108-ADDE-F106-648C-B812335E2924}"/>
              </a:ext>
            </a:extLst>
          </p:cNvPr>
          <p:cNvSpPr>
            <a:spLocks noGrp="1"/>
          </p:cNvSpPr>
          <p:nvPr>
            <p:ph type="title"/>
          </p:nvPr>
        </p:nvSpPr>
        <p:spPr>
          <a:xfrm>
            <a:off x="638882" y="639193"/>
            <a:ext cx="3571810" cy="3573516"/>
          </a:xfrm>
        </p:spPr>
        <p:txBody>
          <a:bodyPr vert="horz" lIns="91440" tIns="45720" rIns="91440" bIns="45720" rtlCol="0" anchor="b">
            <a:normAutofit/>
          </a:bodyPr>
          <a:lstStyle/>
          <a:p>
            <a:r>
              <a:rPr lang="en-US" sz="4600" b="1" i="0" kern="1200">
                <a:solidFill>
                  <a:schemeClr val="tx1"/>
                </a:solidFill>
                <a:effectLst/>
                <a:latin typeface="+mj-lt"/>
                <a:ea typeface="+mj-ea"/>
                <a:cs typeface="+mj-cs"/>
                <a:hlinkClick r:id="rId2"/>
              </a:rPr>
              <a:t>www.wordwall.net/fr/resource/21653675</a:t>
            </a:r>
            <a:br>
              <a:rPr lang="en-US" sz="4600" b="1" i="0" kern="1200">
                <a:solidFill>
                  <a:schemeClr val="tx1"/>
                </a:solidFill>
                <a:effectLst/>
                <a:latin typeface="+mj-lt"/>
                <a:ea typeface="+mj-ea"/>
                <a:cs typeface="+mj-cs"/>
              </a:rPr>
            </a:br>
            <a:endParaRPr lang="en-US" sz="4600" kern="1200">
              <a:solidFill>
                <a:schemeClr val="tx1"/>
              </a:solidFill>
              <a:latin typeface="+mj-lt"/>
              <a:ea typeface="+mj-ea"/>
              <a:cs typeface="+mj-cs"/>
            </a:endParaRPr>
          </a:p>
        </p:txBody>
      </p:sp>
      <p:pic>
        <p:nvPicPr>
          <p:cNvPr id="6" name="Espace réservé du contenu 5">
            <a:extLst>
              <a:ext uri="{FF2B5EF4-FFF2-40B4-BE49-F238E27FC236}">
                <a16:creationId xmlns:a16="http://schemas.microsoft.com/office/drawing/2014/main" id="{7B549F95-5C2A-DC81-5B6F-7DC80B878210}"/>
              </a:ext>
            </a:extLst>
          </p:cNvPr>
          <p:cNvPicPr>
            <a:picLocks noGrp="1" noChangeAspect="1"/>
          </p:cNvPicPr>
          <p:nvPr>
            <p:ph idx="1"/>
          </p:nvPr>
        </p:nvPicPr>
        <p:blipFill>
          <a:blip r:embed="rId3"/>
          <a:stretch>
            <a:fillRect/>
          </a:stretch>
        </p:blipFill>
        <p:spPr>
          <a:xfrm>
            <a:off x="5490919" y="640080"/>
            <a:ext cx="5541369" cy="5550408"/>
          </a:xfrm>
          <a:prstGeom prst="rect">
            <a:avLst/>
          </a:prstGeom>
        </p:spPr>
      </p:pic>
      <p:sp>
        <p:nvSpPr>
          <p:cNvPr id="4" name="Espace réservé du numéro de diapositive 3">
            <a:extLst>
              <a:ext uri="{FF2B5EF4-FFF2-40B4-BE49-F238E27FC236}">
                <a16:creationId xmlns:a16="http://schemas.microsoft.com/office/drawing/2014/main" id="{C29A4B0B-D856-F0BB-C817-F4AF013A39FE}"/>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B1ADF21E-F27C-415E-A9FB-34CE916D6451}" type="slidenum">
              <a:rPr lang="en-US" smtClean="0"/>
              <a:pPr>
                <a:spcAft>
                  <a:spcPts val="600"/>
                </a:spcAft>
              </a:pPr>
              <a:t>65</a:t>
            </a:fld>
            <a:endParaRPr lang="en-US"/>
          </a:p>
        </p:txBody>
      </p:sp>
      <p:graphicFrame>
        <p:nvGraphicFramePr>
          <p:cNvPr id="5" name="Diagramme 15">
            <a:extLst>
              <a:ext uri="{FF2B5EF4-FFF2-40B4-BE49-F238E27FC236}">
                <a16:creationId xmlns:a16="http://schemas.microsoft.com/office/drawing/2014/main" id="{5D73F83E-CB7B-D1F7-660D-1F3B37AC8E04}"/>
              </a:ext>
            </a:extLst>
          </p:cNvPr>
          <p:cNvGraphicFramePr/>
          <p:nvPr>
            <p:extLst>
              <p:ext uri="{D42A27DB-BD31-4B8C-83A1-F6EECF244321}">
                <p14:modId xmlns:p14="http://schemas.microsoft.com/office/powerpoint/2010/main" val="90173486"/>
              </p:ext>
            </p:extLst>
          </p:nvPr>
        </p:nvGraphicFramePr>
        <p:xfrm>
          <a:off x="-1" y="9098"/>
          <a:ext cx="12192001" cy="36512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6468789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76" name="Picture 4" descr="Aucune description de photo disponible.">
            <a:extLst>
              <a:ext uri="{FF2B5EF4-FFF2-40B4-BE49-F238E27FC236}">
                <a16:creationId xmlns:a16="http://schemas.microsoft.com/office/drawing/2014/main" id="{01A54835-E1EA-9DF7-26B9-C2DA8EA4DEB2}"/>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91395" y="299803"/>
            <a:ext cx="5743738" cy="5801755"/>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a:extLst>
              <a:ext uri="{FF2B5EF4-FFF2-40B4-BE49-F238E27FC236}">
                <a16:creationId xmlns:a16="http://schemas.microsoft.com/office/drawing/2014/main" id="{21615078-B9C8-F594-0251-061EC6705A4C}"/>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256865" y="273080"/>
            <a:ext cx="5801754" cy="580175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Diagramme 15">
            <a:extLst>
              <a:ext uri="{FF2B5EF4-FFF2-40B4-BE49-F238E27FC236}">
                <a16:creationId xmlns:a16="http://schemas.microsoft.com/office/drawing/2014/main" id="{88375CEC-5AE1-81EB-B581-018BB41DBB10}"/>
              </a:ext>
            </a:extLst>
          </p:cNvPr>
          <p:cNvGraphicFramePr/>
          <p:nvPr>
            <p:extLst>
              <p:ext uri="{D42A27DB-BD31-4B8C-83A1-F6EECF244321}">
                <p14:modId xmlns:p14="http://schemas.microsoft.com/office/powerpoint/2010/main" val="90173486"/>
              </p:ext>
            </p:extLst>
          </p:nvPr>
        </p:nvGraphicFramePr>
        <p:xfrm>
          <a:off x="-1" y="9098"/>
          <a:ext cx="12192001" cy="36512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26569944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67B8D23C-719E-A391-4445-8AEDDA92D3F4}"/>
              </a:ext>
            </a:extLst>
          </p:cNvPr>
          <p:cNvSpPr>
            <a:spLocks noGrp="1"/>
          </p:cNvSpPr>
          <p:nvPr>
            <p:ph type="title"/>
          </p:nvPr>
        </p:nvSpPr>
        <p:spPr>
          <a:xfrm>
            <a:off x="556532" y="643467"/>
            <a:ext cx="11210925" cy="744836"/>
          </a:xfrm>
        </p:spPr>
        <p:txBody>
          <a:bodyPr vert="horz" lIns="91440" tIns="45720" rIns="91440" bIns="45720" rtlCol="0" anchor="ctr">
            <a:normAutofit/>
          </a:bodyPr>
          <a:lstStyle/>
          <a:p>
            <a:pPr algn="ctr"/>
            <a:r>
              <a:rPr lang="en-US" sz="3200" kern="1200" dirty="0">
                <a:solidFill>
                  <a:schemeClr val="bg1"/>
                </a:solidFill>
                <a:latin typeface="+mj-lt"/>
                <a:ea typeface="+mj-ea"/>
                <a:cs typeface="+mj-cs"/>
              </a:rPr>
              <a:t>LE 1 &amp; 2 p.47 (mastering)</a:t>
            </a:r>
          </a:p>
        </p:txBody>
      </p:sp>
      <p:pic>
        <p:nvPicPr>
          <p:cNvPr id="6" name="Image 5">
            <a:extLst>
              <a:ext uri="{FF2B5EF4-FFF2-40B4-BE49-F238E27FC236}">
                <a16:creationId xmlns:a16="http://schemas.microsoft.com/office/drawing/2014/main" id="{63A40FA8-A5CB-110D-9A33-DA5D70394CDC}"/>
              </a:ext>
            </a:extLst>
          </p:cNvPr>
          <p:cNvPicPr>
            <a:picLocks noChangeAspect="1"/>
          </p:cNvPicPr>
          <p:nvPr/>
        </p:nvPicPr>
        <p:blipFill>
          <a:blip r:embed="rId2"/>
          <a:stretch>
            <a:fillRect/>
          </a:stretch>
        </p:blipFill>
        <p:spPr>
          <a:xfrm>
            <a:off x="1475335" y="1446479"/>
            <a:ext cx="10173660" cy="5341170"/>
          </a:xfrm>
          <a:prstGeom prst="rect">
            <a:avLst/>
          </a:prstGeom>
        </p:spPr>
      </p:pic>
      <p:sp>
        <p:nvSpPr>
          <p:cNvPr id="3" name="Rectangle 2">
            <a:extLst>
              <a:ext uri="{FF2B5EF4-FFF2-40B4-BE49-F238E27FC236}">
                <a16:creationId xmlns:a16="http://schemas.microsoft.com/office/drawing/2014/main" id="{7F72AB53-5BE8-9F40-CA11-1B239FB42B4F}"/>
              </a:ext>
            </a:extLst>
          </p:cNvPr>
          <p:cNvSpPr/>
          <p:nvPr/>
        </p:nvSpPr>
        <p:spPr>
          <a:xfrm>
            <a:off x="1860349" y="2469003"/>
            <a:ext cx="4287052" cy="6714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5" name="Diagramme 15">
            <a:extLst>
              <a:ext uri="{FF2B5EF4-FFF2-40B4-BE49-F238E27FC236}">
                <a16:creationId xmlns:a16="http://schemas.microsoft.com/office/drawing/2014/main" id="{39D3934B-4923-5467-C40C-00B8A3CC8501}"/>
              </a:ext>
            </a:extLst>
          </p:cNvPr>
          <p:cNvGraphicFramePr/>
          <p:nvPr>
            <p:extLst>
              <p:ext uri="{D42A27DB-BD31-4B8C-83A1-F6EECF244321}">
                <p14:modId xmlns:p14="http://schemas.microsoft.com/office/powerpoint/2010/main" val="90173486"/>
              </p:ext>
            </p:extLst>
          </p:nvPr>
        </p:nvGraphicFramePr>
        <p:xfrm>
          <a:off x="-1" y="9098"/>
          <a:ext cx="12192001" cy="3651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26" name="Picture 2" descr="Hachis Parmentier">
            <a:extLst>
              <a:ext uri="{FF2B5EF4-FFF2-40B4-BE49-F238E27FC236}">
                <a16:creationId xmlns:a16="http://schemas.microsoft.com/office/drawing/2014/main" id="{B1254A73-DB73-D20C-13FD-5A9C4A0869A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06457" y="4595236"/>
            <a:ext cx="1653892" cy="21041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153049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AB5466E-B1C8-4F81-AFD7-6FB0B84780DC}"/>
              </a:ext>
            </a:extLst>
          </p:cNvPr>
          <p:cNvPicPr>
            <a:picLocks noChangeAspect="1"/>
          </p:cNvPicPr>
          <p:nvPr/>
        </p:nvPicPr>
        <p:blipFill>
          <a:blip r:embed="rId3"/>
          <a:stretch>
            <a:fillRect/>
          </a:stretch>
        </p:blipFill>
        <p:spPr>
          <a:xfrm>
            <a:off x="4598144" y="285722"/>
            <a:ext cx="7051409" cy="6386083"/>
          </a:xfrm>
          <a:prstGeom prst="rect">
            <a:avLst/>
          </a:prstGeom>
        </p:spPr>
      </p:pic>
      <p:sp>
        <p:nvSpPr>
          <p:cNvPr id="8" name="Rectangle 7">
            <a:extLst>
              <a:ext uri="{FF2B5EF4-FFF2-40B4-BE49-F238E27FC236}">
                <a16:creationId xmlns:a16="http://schemas.microsoft.com/office/drawing/2014/main" id="{84B218F2-79AF-146A-725D-61BDD696248C}"/>
              </a:ext>
            </a:extLst>
          </p:cNvPr>
          <p:cNvSpPr/>
          <p:nvPr/>
        </p:nvSpPr>
        <p:spPr>
          <a:xfrm>
            <a:off x="4659612" y="2083585"/>
            <a:ext cx="703925" cy="29858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a:extLst>
              <a:ext uri="{FF2B5EF4-FFF2-40B4-BE49-F238E27FC236}">
                <a16:creationId xmlns:a16="http://schemas.microsoft.com/office/drawing/2014/main" id="{175CB7F0-82BA-0ED3-0F1D-5CBEA0580FDE}"/>
              </a:ext>
            </a:extLst>
          </p:cNvPr>
          <p:cNvSpPr/>
          <p:nvPr/>
        </p:nvSpPr>
        <p:spPr>
          <a:xfrm>
            <a:off x="6877188" y="2083585"/>
            <a:ext cx="991623" cy="29858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a:extLst>
              <a:ext uri="{FF2B5EF4-FFF2-40B4-BE49-F238E27FC236}">
                <a16:creationId xmlns:a16="http://schemas.microsoft.com/office/drawing/2014/main" id="{01E29B68-57B1-E683-AC6D-3CA45EE64240}"/>
              </a:ext>
            </a:extLst>
          </p:cNvPr>
          <p:cNvSpPr/>
          <p:nvPr/>
        </p:nvSpPr>
        <p:spPr>
          <a:xfrm>
            <a:off x="4659612" y="3329472"/>
            <a:ext cx="703925" cy="29858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a:extLst>
              <a:ext uri="{FF2B5EF4-FFF2-40B4-BE49-F238E27FC236}">
                <a16:creationId xmlns:a16="http://schemas.microsoft.com/office/drawing/2014/main" id="{E5A5F7B8-CD0F-19E2-D65D-8537638CEC3E}"/>
              </a:ext>
            </a:extLst>
          </p:cNvPr>
          <p:cNvSpPr/>
          <p:nvPr/>
        </p:nvSpPr>
        <p:spPr>
          <a:xfrm>
            <a:off x="7641181" y="4618401"/>
            <a:ext cx="581756" cy="29858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11">
            <a:extLst>
              <a:ext uri="{FF2B5EF4-FFF2-40B4-BE49-F238E27FC236}">
                <a16:creationId xmlns:a16="http://schemas.microsoft.com/office/drawing/2014/main" id="{FCD5DD48-FA6F-3D70-5E58-0A364FD6906B}"/>
              </a:ext>
            </a:extLst>
          </p:cNvPr>
          <p:cNvSpPr/>
          <p:nvPr/>
        </p:nvSpPr>
        <p:spPr>
          <a:xfrm>
            <a:off x="5143820" y="4857567"/>
            <a:ext cx="774318" cy="29858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12">
            <a:extLst>
              <a:ext uri="{FF2B5EF4-FFF2-40B4-BE49-F238E27FC236}">
                <a16:creationId xmlns:a16="http://schemas.microsoft.com/office/drawing/2014/main" id="{6E788B8F-6658-60E4-0C0A-660B564DB766}"/>
              </a:ext>
            </a:extLst>
          </p:cNvPr>
          <p:cNvSpPr/>
          <p:nvPr/>
        </p:nvSpPr>
        <p:spPr>
          <a:xfrm>
            <a:off x="8292018" y="5856263"/>
            <a:ext cx="437082" cy="29858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a:extLst>
              <a:ext uri="{FF2B5EF4-FFF2-40B4-BE49-F238E27FC236}">
                <a16:creationId xmlns:a16="http://schemas.microsoft.com/office/drawing/2014/main" id="{8027B47B-D7AB-AAF4-7114-1FF1FF356793}"/>
              </a:ext>
            </a:extLst>
          </p:cNvPr>
          <p:cNvSpPr/>
          <p:nvPr/>
        </p:nvSpPr>
        <p:spPr>
          <a:xfrm>
            <a:off x="7972845" y="6176943"/>
            <a:ext cx="936925" cy="29858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6" name="Picture 15">
            <a:extLst>
              <a:ext uri="{FF2B5EF4-FFF2-40B4-BE49-F238E27FC236}">
                <a16:creationId xmlns:a16="http://schemas.microsoft.com/office/drawing/2014/main" id="{F8B2D7EC-DAC2-59E7-F881-80CD1292D746}"/>
              </a:ext>
            </a:extLst>
          </p:cNvPr>
          <p:cNvPicPr>
            <a:picLocks noChangeAspect="1"/>
          </p:cNvPicPr>
          <p:nvPr/>
        </p:nvPicPr>
        <p:blipFill>
          <a:blip r:embed="rId4"/>
          <a:stretch>
            <a:fillRect/>
          </a:stretch>
        </p:blipFill>
        <p:spPr>
          <a:xfrm>
            <a:off x="209335" y="489699"/>
            <a:ext cx="4186701" cy="6070067"/>
          </a:xfrm>
          <a:prstGeom prst="rect">
            <a:avLst/>
          </a:prstGeom>
        </p:spPr>
      </p:pic>
    </p:spTree>
    <p:extLst>
      <p:ext uri="{BB962C8B-B14F-4D97-AF65-F5344CB8AC3E}">
        <p14:creationId xmlns:p14="http://schemas.microsoft.com/office/powerpoint/2010/main" val="618811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xit" presetSubtype="10" fill="hold" grpId="0" nodeType="clickEffect">
                                  <p:stCondLst>
                                    <p:cond delay="0"/>
                                  </p:stCondLst>
                                  <p:childTnLst>
                                    <p:animEffect transition="out" filter="randombar(horizontal)">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4" presetClass="exit" presetSubtype="10" fill="hold" grpId="0" nodeType="clickEffect">
                                  <p:stCondLst>
                                    <p:cond delay="0"/>
                                  </p:stCondLst>
                                  <p:childTnLst>
                                    <p:animEffect transition="out" filter="randombar(horizontal)">
                                      <p:cBhvr>
                                        <p:cTn id="11" dur="500"/>
                                        <p:tgtEl>
                                          <p:spTgt spid="9"/>
                                        </p:tgtEl>
                                      </p:cBhvr>
                                    </p:animEffect>
                                    <p:set>
                                      <p:cBhvr>
                                        <p:cTn id="12" dur="1" fill="hold">
                                          <p:stCondLst>
                                            <p:cond delay="499"/>
                                          </p:stCondLst>
                                        </p:cTn>
                                        <p:tgtEl>
                                          <p:spTgt spid="9"/>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4" presetClass="exit" presetSubtype="10" fill="hold" grpId="0" nodeType="clickEffect">
                                  <p:stCondLst>
                                    <p:cond delay="0"/>
                                  </p:stCondLst>
                                  <p:childTnLst>
                                    <p:animEffect transition="out" filter="randombar(horizontal)">
                                      <p:cBhvr>
                                        <p:cTn id="16" dur="500"/>
                                        <p:tgtEl>
                                          <p:spTgt spid="10"/>
                                        </p:tgtEl>
                                      </p:cBhvr>
                                    </p:animEffect>
                                    <p:set>
                                      <p:cBhvr>
                                        <p:cTn id="17" dur="1" fill="hold">
                                          <p:stCondLst>
                                            <p:cond delay="499"/>
                                          </p:stCondLst>
                                        </p:cTn>
                                        <p:tgtEl>
                                          <p:spTgt spid="10"/>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4" presetClass="exit" presetSubtype="10" fill="hold" grpId="0" nodeType="clickEffect">
                                  <p:stCondLst>
                                    <p:cond delay="0"/>
                                  </p:stCondLst>
                                  <p:childTnLst>
                                    <p:animEffect transition="out" filter="randombar(horizontal)">
                                      <p:cBhvr>
                                        <p:cTn id="21" dur="500"/>
                                        <p:tgtEl>
                                          <p:spTgt spid="11"/>
                                        </p:tgtEl>
                                      </p:cBhvr>
                                    </p:animEffect>
                                    <p:set>
                                      <p:cBhvr>
                                        <p:cTn id="22" dur="1" fill="hold">
                                          <p:stCondLst>
                                            <p:cond delay="499"/>
                                          </p:stCondLst>
                                        </p:cTn>
                                        <p:tgtEl>
                                          <p:spTgt spid="11"/>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4" presetClass="exit" presetSubtype="10" fill="hold" grpId="0" nodeType="clickEffect">
                                  <p:stCondLst>
                                    <p:cond delay="0"/>
                                  </p:stCondLst>
                                  <p:childTnLst>
                                    <p:animEffect transition="out" filter="randombar(horizontal)">
                                      <p:cBhvr>
                                        <p:cTn id="26" dur="500"/>
                                        <p:tgtEl>
                                          <p:spTgt spid="12"/>
                                        </p:tgtEl>
                                      </p:cBhvr>
                                    </p:animEffect>
                                    <p:set>
                                      <p:cBhvr>
                                        <p:cTn id="27" dur="1" fill="hold">
                                          <p:stCondLst>
                                            <p:cond delay="499"/>
                                          </p:stCondLst>
                                        </p:cTn>
                                        <p:tgtEl>
                                          <p:spTgt spid="12"/>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4" presetClass="exit" presetSubtype="10" fill="hold" grpId="0" nodeType="clickEffect">
                                  <p:stCondLst>
                                    <p:cond delay="0"/>
                                  </p:stCondLst>
                                  <p:childTnLst>
                                    <p:animEffect transition="out" filter="randombar(horizontal)">
                                      <p:cBhvr>
                                        <p:cTn id="31" dur="500"/>
                                        <p:tgtEl>
                                          <p:spTgt spid="13"/>
                                        </p:tgtEl>
                                      </p:cBhvr>
                                    </p:animEffect>
                                    <p:set>
                                      <p:cBhvr>
                                        <p:cTn id="32" dur="1" fill="hold">
                                          <p:stCondLst>
                                            <p:cond delay="499"/>
                                          </p:stCondLst>
                                        </p:cTn>
                                        <p:tgtEl>
                                          <p:spTgt spid="13"/>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4" presetClass="exit" presetSubtype="10" fill="hold" grpId="0" nodeType="clickEffect">
                                  <p:stCondLst>
                                    <p:cond delay="0"/>
                                  </p:stCondLst>
                                  <p:childTnLst>
                                    <p:animEffect transition="out" filter="randombar(horizontal)">
                                      <p:cBhvr>
                                        <p:cTn id="36" dur="500"/>
                                        <p:tgtEl>
                                          <p:spTgt spid="14"/>
                                        </p:tgtEl>
                                      </p:cBhvr>
                                    </p:animEffect>
                                    <p:set>
                                      <p:cBhvr>
                                        <p:cTn id="37" dur="1" fill="hold">
                                          <p:stCondLst>
                                            <p:cond delay="499"/>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P spid="13" grpId="0" animBg="1"/>
      <p:bldP spid="14"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5489C3-4FF5-111D-8CB0-83C6C2931361}"/>
              </a:ext>
            </a:extLst>
          </p:cNvPr>
          <p:cNvSpPr>
            <a:spLocks noGrp="1"/>
          </p:cNvSpPr>
          <p:nvPr>
            <p:ph type="title"/>
          </p:nvPr>
        </p:nvSpPr>
        <p:spPr/>
        <p:txBody>
          <a:bodyPr/>
          <a:lstStyle/>
          <a:p>
            <a:r>
              <a:rPr lang="fr-FR" dirty="0"/>
              <a:t>Online </a:t>
            </a:r>
            <a:r>
              <a:rPr lang="fr-FR" dirty="0" err="1"/>
              <a:t>activities</a:t>
            </a:r>
            <a:endParaRPr lang="fr-FR" dirty="0"/>
          </a:p>
        </p:txBody>
      </p:sp>
      <p:sp>
        <p:nvSpPr>
          <p:cNvPr id="3" name="Content Placeholder 2">
            <a:extLst>
              <a:ext uri="{FF2B5EF4-FFF2-40B4-BE49-F238E27FC236}">
                <a16:creationId xmlns:a16="http://schemas.microsoft.com/office/drawing/2014/main" id="{0E28365D-FBB6-BE0B-72CE-B2286201EB9F}"/>
              </a:ext>
            </a:extLst>
          </p:cNvPr>
          <p:cNvSpPr>
            <a:spLocks noGrp="1"/>
          </p:cNvSpPr>
          <p:nvPr>
            <p:ph sz="half" idx="1"/>
          </p:nvPr>
        </p:nvSpPr>
        <p:spPr/>
        <p:txBody>
          <a:bodyPr/>
          <a:lstStyle/>
          <a:p>
            <a:r>
              <a:rPr lang="fr-FR" dirty="0">
                <a:hlinkClick r:id="rId2"/>
              </a:rPr>
              <a:t>https://dashboard.blooket.com/set/6246f138dd83c87fdc271b25</a:t>
            </a:r>
            <a:endParaRPr lang="fr-FR" dirty="0"/>
          </a:p>
          <a:p>
            <a:endParaRPr lang="fr-FR" dirty="0"/>
          </a:p>
          <a:p>
            <a:endParaRPr lang="fr-FR" dirty="0"/>
          </a:p>
          <a:p>
            <a:r>
              <a:rPr lang="fr-FR" dirty="0">
                <a:hlinkClick r:id="rId3"/>
              </a:rPr>
              <a:t>https://create.kahoot.it/details/4731d056-1fa0-4f80-a7bd-13184030577a</a:t>
            </a:r>
            <a:endParaRPr lang="fr-FR" dirty="0"/>
          </a:p>
          <a:p>
            <a:endParaRPr lang="fr-FR" dirty="0"/>
          </a:p>
        </p:txBody>
      </p:sp>
      <p:graphicFrame>
        <p:nvGraphicFramePr>
          <p:cNvPr id="4" name="Diagramme 15">
            <a:extLst>
              <a:ext uri="{FF2B5EF4-FFF2-40B4-BE49-F238E27FC236}">
                <a16:creationId xmlns:a16="http://schemas.microsoft.com/office/drawing/2014/main" id="{A8CED182-C8DC-992C-E0B9-0087558EA250}"/>
              </a:ext>
            </a:extLst>
          </p:cNvPr>
          <p:cNvGraphicFramePr/>
          <p:nvPr>
            <p:extLst>
              <p:ext uri="{D42A27DB-BD31-4B8C-83A1-F6EECF244321}">
                <p14:modId xmlns:p14="http://schemas.microsoft.com/office/powerpoint/2010/main" val="90173486"/>
              </p:ext>
            </p:extLst>
          </p:nvPr>
        </p:nvGraphicFramePr>
        <p:xfrm>
          <a:off x="-1" y="9098"/>
          <a:ext cx="12192001" cy="36512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6123665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8ADDD-7BA7-4185-B18A-9A50BFC56E49}"/>
              </a:ext>
            </a:extLst>
          </p:cNvPr>
          <p:cNvSpPr>
            <a:spLocks noGrp="1"/>
          </p:cNvSpPr>
          <p:nvPr>
            <p:ph type="title"/>
          </p:nvPr>
        </p:nvSpPr>
        <p:spPr>
          <a:xfrm>
            <a:off x="838200" y="643243"/>
            <a:ext cx="10515600" cy="890128"/>
          </a:xfrm>
        </p:spPr>
        <p:style>
          <a:lnRef idx="0">
            <a:schemeClr val="accent5"/>
          </a:lnRef>
          <a:fillRef idx="3">
            <a:schemeClr val="accent5"/>
          </a:fillRef>
          <a:effectRef idx="3">
            <a:schemeClr val="accent5"/>
          </a:effectRef>
          <a:fontRef idx="minor">
            <a:schemeClr val="lt1"/>
          </a:fontRef>
        </p:style>
        <p:txBody>
          <a:bodyPr>
            <a:no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US" sz="3600" dirty="0"/>
              <a:t>Learning objectives : À la fin de la </a:t>
            </a:r>
            <a:r>
              <a:rPr lang="fr-FR" sz="3600" dirty="0"/>
              <a:t>leçon</a:t>
            </a:r>
            <a:endParaRPr lang="en-US" sz="3600" dirty="0"/>
          </a:p>
        </p:txBody>
      </p:sp>
      <p:sp>
        <p:nvSpPr>
          <p:cNvPr id="3" name="Content Placeholder 2">
            <a:extLst>
              <a:ext uri="{FF2B5EF4-FFF2-40B4-BE49-F238E27FC236}">
                <a16:creationId xmlns:a16="http://schemas.microsoft.com/office/drawing/2014/main" id="{F97CE76F-8F62-4388-9B99-22EBA2DC4E66}"/>
              </a:ext>
            </a:extLst>
          </p:cNvPr>
          <p:cNvSpPr>
            <a:spLocks noGrp="1"/>
          </p:cNvSpPr>
          <p:nvPr>
            <p:ph idx="1"/>
          </p:nvPr>
        </p:nvSpPr>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0" indent="0">
              <a:buNone/>
            </a:pPr>
            <a:br>
              <a:rPr lang="en-US" dirty="0"/>
            </a:br>
            <a:endParaRPr lang="en-US" dirty="0"/>
          </a:p>
        </p:txBody>
      </p:sp>
      <p:sp>
        <p:nvSpPr>
          <p:cNvPr id="4" name="Organigramme : Alternative 3">
            <a:extLst>
              <a:ext uri="{FF2B5EF4-FFF2-40B4-BE49-F238E27FC236}">
                <a16:creationId xmlns:a16="http://schemas.microsoft.com/office/drawing/2014/main" id="{4EE4A591-949D-7DD8-D6D2-65779FC001FF}"/>
              </a:ext>
            </a:extLst>
          </p:cNvPr>
          <p:cNvSpPr/>
          <p:nvPr/>
        </p:nvSpPr>
        <p:spPr>
          <a:xfrm>
            <a:off x="609601" y="1690023"/>
            <a:ext cx="10972800" cy="1458060"/>
          </a:xfrm>
          <a:prstGeom prst="flowChartAlternateProcess">
            <a:avLst/>
          </a:prstGeom>
          <a:gradFill>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endParaRPr lang="fr-FR" sz="3200" dirty="0">
              <a:solidFill>
                <a:schemeClr val="tx2"/>
              </a:solidFill>
            </a:endParaRPr>
          </a:p>
        </p:txBody>
      </p:sp>
      <p:graphicFrame>
        <p:nvGraphicFramePr>
          <p:cNvPr id="8" name="Espace réservé du contenu 2" descr="Liste trapézoïdale avec 4 groupes organisés de gauche à droite avec descriptions des tâches sous chaque groupe">
            <a:extLst>
              <a:ext uri="{FF2B5EF4-FFF2-40B4-BE49-F238E27FC236}">
                <a16:creationId xmlns:a16="http://schemas.microsoft.com/office/drawing/2014/main" id="{B539FF98-DADE-0F01-20BF-AA78D72023B7}"/>
              </a:ext>
            </a:extLst>
          </p:cNvPr>
          <p:cNvGraphicFramePr>
            <a:graphicFrameLocks/>
          </p:cNvGraphicFramePr>
          <p:nvPr>
            <p:extLst>
              <p:ext uri="{D42A27DB-BD31-4B8C-83A1-F6EECF244321}">
                <p14:modId xmlns:p14="http://schemas.microsoft.com/office/powerpoint/2010/main" val="3625714770"/>
              </p:ext>
            </p:extLst>
          </p:nvPr>
        </p:nvGraphicFramePr>
        <p:xfrm>
          <a:off x="632372" y="3257442"/>
          <a:ext cx="10944000" cy="30989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Image 8">
            <a:extLst>
              <a:ext uri="{FF2B5EF4-FFF2-40B4-BE49-F238E27FC236}">
                <a16:creationId xmlns:a16="http://schemas.microsoft.com/office/drawing/2014/main" id="{39E876BB-DC9B-9AE5-D659-F69CA47E9561}"/>
              </a:ext>
            </a:extLst>
          </p:cNvPr>
          <p:cNvPicPr>
            <a:picLocks noChangeAspect="1"/>
          </p:cNvPicPr>
          <p:nvPr/>
        </p:nvPicPr>
        <p:blipFill>
          <a:blip r:embed="rId8"/>
          <a:stretch>
            <a:fillRect/>
          </a:stretch>
        </p:blipFill>
        <p:spPr>
          <a:xfrm>
            <a:off x="947236" y="1735077"/>
            <a:ext cx="1723285" cy="1324979"/>
          </a:xfrm>
          <a:prstGeom prst="rect">
            <a:avLst/>
          </a:prstGeom>
        </p:spPr>
      </p:pic>
      <p:pic>
        <p:nvPicPr>
          <p:cNvPr id="10" name="Image 9" descr="Une image contenant texte, chat, orange, mammifère&#10;&#10;Description générée automatiquement">
            <a:extLst>
              <a:ext uri="{FF2B5EF4-FFF2-40B4-BE49-F238E27FC236}">
                <a16:creationId xmlns:a16="http://schemas.microsoft.com/office/drawing/2014/main" id="{F733B9EB-5460-2E42-441E-0BE7F2E41DB6}"/>
              </a:ext>
            </a:extLst>
          </p:cNvPr>
          <p:cNvPicPr>
            <a:picLocks noChangeAspect="1"/>
          </p:cNvPicPr>
          <p:nvPr/>
        </p:nvPicPr>
        <p:blipFill>
          <a:blip r:embed="rId9" cstate="print">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9466767" y="1756345"/>
            <a:ext cx="1714500" cy="1282447"/>
          </a:xfrm>
          <a:prstGeom prst="rect">
            <a:avLst/>
          </a:prstGeom>
        </p:spPr>
      </p:pic>
      <p:sp>
        <p:nvSpPr>
          <p:cNvPr id="6" name="Espace réservé du numéro de diapositive 5">
            <a:extLst>
              <a:ext uri="{FF2B5EF4-FFF2-40B4-BE49-F238E27FC236}">
                <a16:creationId xmlns:a16="http://schemas.microsoft.com/office/drawing/2014/main" id="{CE2F6C59-C41F-F5AC-68F6-6F59EC56237E}"/>
              </a:ext>
            </a:extLst>
          </p:cNvPr>
          <p:cNvSpPr>
            <a:spLocks noGrp="1"/>
          </p:cNvSpPr>
          <p:nvPr>
            <p:ph type="sldNum" sz="quarter" idx="12"/>
          </p:nvPr>
        </p:nvSpPr>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fld id="{8A0576F8-4F0C-FD4F-B2E1-A427388F89CF}" type="slidenum">
              <a:rPr lang="en-US" smtClean="0"/>
              <a:t>7</a:t>
            </a:fld>
            <a:endParaRPr lang="en-US"/>
          </a:p>
        </p:txBody>
      </p:sp>
      <p:pic>
        <p:nvPicPr>
          <p:cNvPr id="5" name="Picture 2" descr="Cat Kitty Sticker by 궁디팡팡 캣페스타">
            <a:extLst>
              <a:ext uri="{FF2B5EF4-FFF2-40B4-BE49-F238E27FC236}">
                <a16:creationId xmlns:a16="http://schemas.microsoft.com/office/drawing/2014/main" id="{A0027D3F-EAF6-F140-335C-CCF39E02F6C0}"/>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10287000" y="4953000"/>
            <a:ext cx="1905000" cy="1905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1" name="Diagramme 15">
            <a:extLst>
              <a:ext uri="{FF2B5EF4-FFF2-40B4-BE49-F238E27FC236}">
                <a16:creationId xmlns:a16="http://schemas.microsoft.com/office/drawing/2014/main" id="{179E895B-CDCF-E7D0-8EE5-845BECBB4672}"/>
              </a:ext>
            </a:extLst>
          </p:cNvPr>
          <p:cNvGraphicFramePr/>
          <p:nvPr>
            <p:extLst>
              <p:ext uri="{D42A27DB-BD31-4B8C-83A1-F6EECF244321}">
                <p14:modId xmlns:p14="http://schemas.microsoft.com/office/powerpoint/2010/main" val="896008707"/>
              </p:ext>
            </p:extLst>
          </p:nvPr>
        </p:nvGraphicFramePr>
        <p:xfrm>
          <a:off x="-1" y="9098"/>
          <a:ext cx="12192001" cy="365124"/>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Tree>
    <p:extLst>
      <p:ext uri="{BB962C8B-B14F-4D97-AF65-F5344CB8AC3E}">
        <p14:creationId xmlns:p14="http://schemas.microsoft.com/office/powerpoint/2010/main" val="10106437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anim calcmode="lin" valueType="num">
                                      <p:cBhvr>
                                        <p:cTn id="12" dur="1000" fill="hold"/>
                                        <p:tgtEl>
                                          <p:spTgt spid="4"/>
                                        </p:tgtEl>
                                        <p:attrNameLst>
                                          <p:attrName>ppt_x</p:attrName>
                                        </p:attrNameLst>
                                      </p:cBhvr>
                                      <p:tavLst>
                                        <p:tav tm="0">
                                          <p:val>
                                            <p:strVal val="#ppt_x"/>
                                          </p:val>
                                        </p:tav>
                                        <p:tav tm="100000">
                                          <p:val>
                                            <p:strVal val="#ppt_x"/>
                                          </p:val>
                                        </p:tav>
                                      </p:tavLst>
                                    </p:anim>
                                    <p:anim calcmode="lin" valueType="num">
                                      <p:cBhvr>
                                        <p:cTn id="1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additive="base">
                                        <p:cTn id="18" dur="1000" fill="hold"/>
                                        <p:tgtEl>
                                          <p:spTgt spid="8"/>
                                        </p:tgtEl>
                                        <p:attrNameLst>
                                          <p:attrName>ppt_x</p:attrName>
                                        </p:attrNameLst>
                                      </p:cBhvr>
                                      <p:tavLst>
                                        <p:tav tm="0">
                                          <p:val>
                                            <p:strVal val="#ppt_x"/>
                                          </p:val>
                                        </p:tav>
                                        <p:tav tm="100000">
                                          <p:val>
                                            <p:strVal val="#ppt_x"/>
                                          </p:val>
                                        </p:tav>
                                      </p:tavLst>
                                    </p:anim>
                                    <p:anim calcmode="lin" valueType="num">
                                      <p:cBhvr additive="base">
                                        <p:cTn id="19"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Graphic spid="8" grpId="0">
        <p:bldAsOne/>
      </p:bldGraphic>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804C5B9-C60B-A687-3AAA-DE7F643C9A4D}"/>
              </a:ext>
            </a:extLst>
          </p:cNvPr>
          <p:cNvSpPr txBox="1"/>
          <p:nvPr/>
        </p:nvSpPr>
        <p:spPr>
          <a:xfrm>
            <a:off x="640082" y="732874"/>
            <a:ext cx="4368601" cy="1542329"/>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vert="horz" lIns="121920" tIns="60960" rIns="121920" bIns="60960" rtlCol="0" anchor="b">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defTabSz="1219140">
              <a:lnSpc>
                <a:spcPct val="90000"/>
              </a:lnSpc>
              <a:spcBef>
                <a:spcPct val="0"/>
              </a:spcBef>
              <a:spcAft>
                <a:spcPts val="800"/>
              </a:spcAft>
            </a:pPr>
            <a:r>
              <a:rPr lang="en-US" sz="3067" dirty="0" err="1">
                <a:latin typeface="+mj-lt"/>
                <a:ea typeface="+mj-ea"/>
                <a:cs typeface="+mj-cs"/>
              </a:rPr>
              <a:t>Revenons</a:t>
            </a:r>
            <a:r>
              <a:rPr lang="en-US" sz="3067" dirty="0">
                <a:latin typeface="+mj-lt"/>
                <a:ea typeface="+mj-ea"/>
                <a:cs typeface="+mj-cs"/>
              </a:rPr>
              <a:t> au point de </a:t>
            </a:r>
            <a:r>
              <a:rPr lang="en-US" sz="3067" dirty="0" err="1">
                <a:latin typeface="+mj-lt"/>
                <a:ea typeface="+mj-ea"/>
                <a:cs typeface="+mj-cs"/>
              </a:rPr>
              <a:t>vocabulaire</a:t>
            </a:r>
            <a:r>
              <a:rPr lang="en-US" sz="3067" dirty="0">
                <a:latin typeface="+mj-lt"/>
                <a:ea typeface="+mj-ea"/>
                <a:cs typeface="+mj-cs"/>
              </a:rPr>
              <a:t> : </a:t>
            </a:r>
          </a:p>
          <a:p>
            <a:pPr defTabSz="1219140">
              <a:lnSpc>
                <a:spcPct val="90000"/>
              </a:lnSpc>
              <a:spcBef>
                <a:spcPct val="0"/>
              </a:spcBef>
              <a:spcAft>
                <a:spcPts val="800"/>
              </a:spcAft>
            </a:pPr>
            <a:r>
              <a:rPr lang="en-US" sz="3067" b="1" dirty="0">
                <a:latin typeface="+mj-lt"/>
                <a:ea typeface="+mj-ea"/>
                <a:cs typeface="+mj-cs"/>
              </a:rPr>
              <a:t>Les actions </a:t>
            </a:r>
            <a:r>
              <a:rPr lang="en-US" sz="3067" b="1" dirty="0" err="1">
                <a:latin typeface="+mj-lt"/>
                <a:ea typeface="+mj-ea"/>
                <a:cs typeface="+mj-cs"/>
              </a:rPr>
              <a:t>en</a:t>
            </a:r>
            <a:r>
              <a:rPr lang="en-US" sz="3067" b="1" dirty="0">
                <a:latin typeface="+mj-lt"/>
                <a:ea typeface="+mj-ea"/>
                <a:cs typeface="+mj-cs"/>
              </a:rPr>
              <a:t> cuisine</a:t>
            </a:r>
          </a:p>
        </p:txBody>
      </p:sp>
      <p:pic>
        <p:nvPicPr>
          <p:cNvPr id="2050" name="Picture 2">
            <a:extLst>
              <a:ext uri="{FF2B5EF4-FFF2-40B4-BE49-F238E27FC236}">
                <a16:creationId xmlns:a16="http://schemas.microsoft.com/office/drawing/2014/main" id="{C482C33D-A0F8-0F39-48D5-0919473381C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823" r="3823" b="9107"/>
          <a:stretch/>
        </p:blipFill>
        <p:spPr bwMode="auto">
          <a:xfrm>
            <a:off x="4594484" y="282943"/>
            <a:ext cx="7597516" cy="6575058"/>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
        <p:nvSpPr>
          <p:cNvPr id="4" name="Espace réservé du numéro de diapositive 3">
            <a:extLst>
              <a:ext uri="{FF2B5EF4-FFF2-40B4-BE49-F238E27FC236}">
                <a16:creationId xmlns:a16="http://schemas.microsoft.com/office/drawing/2014/main" id="{0038172D-984E-A6D6-7A88-77451E5A8107}"/>
              </a:ext>
            </a:extLst>
          </p:cNvPr>
          <p:cNvSpPr>
            <a:spLocks noGrp="1"/>
          </p:cNvSpPr>
          <p:nvPr>
            <p:ph type="sldNum" sz="quarter" idx="12"/>
          </p:nvPr>
        </p:nvSpPr>
        <p:spPr>
          <a:xfrm>
            <a:off x="10439400" y="6356351"/>
            <a:ext cx="914400" cy="365125"/>
          </a:xfrm>
        </p:spPr>
        <p:txBody>
          <a:bodyPr vert="horz" lIns="121920" tIns="60960" rIns="121920" bIns="60960" rtlCol="0" anchor="ctr">
            <a:normAutofit/>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pPr algn="r" defTabSz="1219140">
              <a:lnSpc>
                <a:spcPct val="90000"/>
              </a:lnSpc>
              <a:spcAft>
                <a:spcPts val="800"/>
              </a:spcAft>
              <a:defRPr/>
            </a:pPr>
            <a:fld id="{8A0576F8-4F0C-FD4F-B2E1-A427388F89CF}" type="slidenum">
              <a:rPr lang="en-US" sz="1600">
                <a:solidFill>
                  <a:srgbClr val="FFFFFF"/>
                </a:solidFill>
                <a:latin typeface="Calibri" panose="020F0502020204030204"/>
              </a:rPr>
              <a:pPr algn="r" defTabSz="1219140">
                <a:lnSpc>
                  <a:spcPct val="90000"/>
                </a:lnSpc>
                <a:spcAft>
                  <a:spcPts val="800"/>
                </a:spcAft>
                <a:defRPr/>
              </a:pPr>
              <a:t>70</a:t>
            </a:fld>
            <a:endParaRPr lang="en-US" sz="1600">
              <a:solidFill>
                <a:srgbClr val="FFFFFF"/>
              </a:solidFill>
              <a:latin typeface="Calibri" panose="020F0502020204030204"/>
            </a:endParaRPr>
          </a:p>
        </p:txBody>
      </p:sp>
      <p:sp>
        <p:nvSpPr>
          <p:cNvPr id="2" name="ZoneTexte 1">
            <a:extLst>
              <a:ext uri="{FF2B5EF4-FFF2-40B4-BE49-F238E27FC236}">
                <a16:creationId xmlns:a16="http://schemas.microsoft.com/office/drawing/2014/main" id="{DA0CAA2C-6992-55DC-3B72-35E37DBE58AC}"/>
              </a:ext>
            </a:extLst>
          </p:cNvPr>
          <p:cNvSpPr txBox="1"/>
          <p:nvPr/>
        </p:nvSpPr>
        <p:spPr>
          <a:xfrm>
            <a:off x="273153" y="2445485"/>
            <a:ext cx="4368601" cy="2712730"/>
          </a:xfrm>
          <a:prstGeom prst="rect">
            <a:avLst/>
          </a:prstGeom>
          <a:noFill/>
        </p:spPr>
        <p:txBody>
          <a:bodyPr wrap="square" rtlCol="0">
            <a:spAutoFit/>
          </a:bodyPr>
          <a:lstStyle/>
          <a:p>
            <a:pPr algn="ctr">
              <a:lnSpc>
                <a:spcPct val="250000"/>
              </a:lnSpc>
            </a:pPr>
            <a:r>
              <a:rPr lang="fr-FR" sz="2400" dirty="0"/>
              <a:t>Le boulanger va </a:t>
            </a:r>
          </a:p>
          <a:p>
            <a:pPr algn="ctr">
              <a:lnSpc>
                <a:spcPct val="250000"/>
              </a:lnSpc>
            </a:pPr>
            <a:r>
              <a:rPr lang="fr-FR" sz="2400" dirty="0">
                <a:solidFill>
                  <a:srgbClr val="00B0F0"/>
                </a:solidFill>
              </a:rPr>
              <a:t>griller  / cuire / chauffer / rôtir </a:t>
            </a:r>
            <a:endParaRPr lang="fr-FR" sz="2400" dirty="0">
              <a:solidFill>
                <a:srgbClr val="FF0000"/>
              </a:solidFill>
            </a:endParaRPr>
          </a:p>
          <a:p>
            <a:pPr algn="ctr">
              <a:lnSpc>
                <a:spcPct val="250000"/>
              </a:lnSpc>
            </a:pPr>
            <a:r>
              <a:rPr lang="fr-FR" sz="2400" dirty="0"/>
              <a:t>les croissants</a:t>
            </a:r>
          </a:p>
        </p:txBody>
      </p:sp>
      <p:graphicFrame>
        <p:nvGraphicFramePr>
          <p:cNvPr id="6" name="Diagramme 15">
            <a:extLst>
              <a:ext uri="{FF2B5EF4-FFF2-40B4-BE49-F238E27FC236}">
                <a16:creationId xmlns:a16="http://schemas.microsoft.com/office/drawing/2014/main" id="{C4358B9F-F3BD-D35C-E2D6-065FB2320CAB}"/>
              </a:ext>
            </a:extLst>
          </p:cNvPr>
          <p:cNvGraphicFramePr/>
          <p:nvPr>
            <p:extLst>
              <p:ext uri="{D42A27DB-BD31-4B8C-83A1-F6EECF244321}">
                <p14:modId xmlns:p14="http://schemas.microsoft.com/office/powerpoint/2010/main" val="90173486"/>
              </p:ext>
            </p:extLst>
          </p:nvPr>
        </p:nvGraphicFramePr>
        <p:xfrm>
          <a:off x="-1" y="9098"/>
          <a:ext cx="12192001" cy="3651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942592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B59622C-1B52-9023-6D29-1DEB88F2D4FC}"/>
              </a:ext>
            </a:extLst>
          </p:cNvPr>
          <p:cNvSpPr>
            <a:spLocks noGrp="1"/>
          </p:cNvSpPr>
          <p:nvPr>
            <p:ph type="title"/>
          </p:nvPr>
        </p:nvSpPr>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fr-FR" sz="4267" dirty="0"/>
              <a:t>Learning </a:t>
            </a:r>
            <a:r>
              <a:rPr lang="fr-FR" sz="4267" dirty="0" err="1"/>
              <a:t>review</a:t>
            </a:r>
            <a:endParaRPr lang="fr-FR" sz="4267" dirty="0"/>
          </a:p>
        </p:txBody>
      </p:sp>
      <p:sp>
        <p:nvSpPr>
          <p:cNvPr id="3" name="Espace réservé du contenu 2">
            <a:extLst>
              <a:ext uri="{FF2B5EF4-FFF2-40B4-BE49-F238E27FC236}">
                <a16:creationId xmlns:a16="http://schemas.microsoft.com/office/drawing/2014/main" id="{ACE894D6-E8A8-4992-A9B5-FBDE7CD3FC75}"/>
              </a:ext>
            </a:extLst>
          </p:cNvPr>
          <p:cNvSpPr>
            <a:spLocks noGrp="1"/>
          </p:cNvSpPr>
          <p:nvPr>
            <p:ph idx="1"/>
          </p:nvPr>
        </p:nvSpPr>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JP" sz="2800" dirty="0">
                <a:solidFill>
                  <a:schemeClr val="tx1"/>
                </a:solidFill>
              </a:rPr>
              <a:t>Today, I have learned that …</a:t>
            </a:r>
            <a:endParaRPr lang="fr-FR" sz="2800" dirty="0">
              <a:solidFill>
                <a:schemeClr val="tx1"/>
              </a:solidFill>
            </a:endParaRPr>
          </a:p>
          <a:p>
            <a:endParaRPr lang="fr-FR" sz="2800" dirty="0"/>
          </a:p>
          <a:p>
            <a:endParaRPr lang="fr-FR" sz="2800" dirty="0">
              <a:solidFill>
                <a:schemeClr val="tx1"/>
              </a:solidFill>
            </a:endParaRPr>
          </a:p>
          <a:p>
            <a:endParaRPr lang="fr-FR" sz="2800" dirty="0"/>
          </a:p>
          <a:p>
            <a:r>
              <a:rPr lang="x-none" sz="2800" dirty="0">
                <a:solidFill>
                  <a:schemeClr val="tx1"/>
                </a:solidFill>
              </a:rPr>
              <a:t>Based on what we studied today, I want to know …</a:t>
            </a:r>
          </a:p>
          <a:p>
            <a:pPr marL="0" indent="0">
              <a:buNone/>
            </a:pPr>
            <a:endParaRPr lang="en-JP" sz="2800" dirty="0">
              <a:solidFill>
                <a:schemeClr val="tx1"/>
              </a:solidFill>
            </a:endParaRPr>
          </a:p>
          <a:p>
            <a:endParaRPr lang="fr-FR" dirty="0"/>
          </a:p>
        </p:txBody>
      </p:sp>
      <p:sp>
        <p:nvSpPr>
          <p:cNvPr id="4" name="Espace réservé du numéro de diapositive 3">
            <a:extLst>
              <a:ext uri="{FF2B5EF4-FFF2-40B4-BE49-F238E27FC236}">
                <a16:creationId xmlns:a16="http://schemas.microsoft.com/office/drawing/2014/main" id="{444F9DBE-9015-EF84-564E-68D2543EF84E}"/>
              </a:ext>
            </a:extLst>
          </p:cNvPr>
          <p:cNvSpPr>
            <a:spLocks noGrp="1"/>
          </p:cNvSpPr>
          <p:nvPr>
            <p:ph type="sldNum" sz="quarter" idx="12"/>
          </p:nvPr>
        </p:nvSpPr>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fld id="{8A0576F8-4F0C-FD4F-B2E1-A427388F89CF}" type="slidenum">
              <a:rPr lang="en-US" smtClean="0"/>
              <a:t>71</a:t>
            </a:fld>
            <a:endParaRPr lang="en-US"/>
          </a:p>
        </p:txBody>
      </p:sp>
      <p:pic>
        <p:nvPicPr>
          <p:cNvPr id="5" name="Picture 2" descr="Cat Kitty Sticker by 궁디팡팡 캣페스타">
            <a:extLst>
              <a:ext uri="{FF2B5EF4-FFF2-40B4-BE49-F238E27FC236}">
                <a16:creationId xmlns:a16="http://schemas.microsoft.com/office/drawing/2014/main" id="{7CD8BF29-4FAF-08E4-929C-31585D662C2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287000" y="4953000"/>
            <a:ext cx="1905000" cy="1905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Diagramme 15">
            <a:extLst>
              <a:ext uri="{FF2B5EF4-FFF2-40B4-BE49-F238E27FC236}">
                <a16:creationId xmlns:a16="http://schemas.microsoft.com/office/drawing/2014/main" id="{31E90ACE-4E14-1EFC-0342-21B16F8A91D1}"/>
              </a:ext>
            </a:extLst>
          </p:cNvPr>
          <p:cNvGraphicFramePr/>
          <p:nvPr>
            <p:extLst>
              <p:ext uri="{D42A27DB-BD31-4B8C-83A1-F6EECF244321}">
                <p14:modId xmlns:p14="http://schemas.microsoft.com/office/powerpoint/2010/main" val="90173486"/>
              </p:ext>
            </p:extLst>
          </p:nvPr>
        </p:nvGraphicFramePr>
        <p:xfrm>
          <a:off x="-1" y="9098"/>
          <a:ext cx="12192001" cy="3651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5735946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8ADDD-7BA7-4185-B18A-9A50BFC56E49}"/>
              </a:ext>
            </a:extLst>
          </p:cNvPr>
          <p:cNvSpPr>
            <a:spLocks noGrp="1"/>
          </p:cNvSpPr>
          <p:nvPr>
            <p:ph type="title"/>
          </p:nvPr>
        </p:nvSpPr>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US" sz="3200" dirty="0"/>
              <a:t>À la fin de la </a:t>
            </a:r>
            <a:r>
              <a:rPr lang="fr-FR" sz="3200" dirty="0"/>
              <a:t>leçon</a:t>
            </a:r>
            <a:r>
              <a:rPr lang="en-US" sz="3200" dirty="0"/>
              <a:t>…</a:t>
            </a:r>
          </a:p>
        </p:txBody>
      </p:sp>
      <p:sp>
        <p:nvSpPr>
          <p:cNvPr id="3" name="Content Placeholder 2">
            <a:extLst>
              <a:ext uri="{FF2B5EF4-FFF2-40B4-BE49-F238E27FC236}">
                <a16:creationId xmlns:a16="http://schemas.microsoft.com/office/drawing/2014/main" id="{F97CE76F-8F62-4388-9B99-22EBA2DC4E66}"/>
              </a:ext>
            </a:extLst>
          </p:cNvPr>
          <p:cNvSpPr>
            <a:spLocks noGrp="1"/>
          </p:cNvSpPr>
          <p:nvPr>
            <p:ph idx="1"/>
          </p:nvPr>
        </p:nvSpPr>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0" indent="0">
              <a:buNone/>
            </a:pPr>
            <a:br>
              <a:rPr lang="en-US" dirty="0"/>
            </a:br>
            <a:endParaRPr lang="en-US" dirty="0"/>
          </a:p>
        </p:txBody>
      </p:sp>
      <p:sp>
        <p:nvSpPr>
          <p:cNvPr id="4" name="Organigramme : Alternative 3">
            <a:extLst>
              <a:ext uri="{FF2B5EF4-FFF2-40B4-BE49-F238E27FC236}">
                <a16:creationId xmlns:a16="http://schemas.microsoft.com/office/drawing/2014/main" id="{4EE4A591-949D-7DD8-D6D2-65779FC001FF}"/>
              </a:ext>
            </a:extLst>
          </p:cNvPr>
          <p:cNvSpPr/>
          <p:nvPr/>
        </p:nvSpPr>
        <p:spPr>
          <a:xfrm>
            <a:off x="609601" y="1690024"/>
            <a:ext cx="10972800" cy="1415083"/>
          </a:xfrm>
          <a:prstGeom prst="flowChartAlternateProcess">
            <a:avLst/>
          </a:prstGeom>
          <a:gradFill>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380990" indent="-380990" algn="ctr">
              <a:buFont typeface="Arial" panose="020B0604020202020204" pitchFamily="34" charset="0"/>
              <a:buChar char="•"/>
            </a:pPr>
            <a:r>
              <a:rPr lang="fr-FR" sz="3200" dirty="0">
                <a:solidFill>
                  <a:schemeClr val="tx2"/>
                </a:solidFill>
              </a:rPr>
              <a:t>Présenter une recette de cuisine</a:t>
            </a:r>
          </a:p>
        </p:txBody>
      </p:sp>
      <p:graphicFrame>
        <p:nvGraphicFramePr>
          <p:cNvPr id="8" name="Espace réservé du contenu 2" descr="Liste trapézoïdale avec 4 groupes organisés de gauche à droite avec descriptions des tâches sous chaque groupe">
            <a:extLst>
              <a:ext uri="{FF2B5EF4-FFF2-40B4-BE49-F238E27FC236}">
                <a16:creationId xmlns:a16="http://schemas.microsoft.com/office/drawing/2014/main" id="{B539FF98-DADE-0F01-20BF-AA78D72023B7}"/>
              </a:ext>
            </a:extLst>
          </p:cNvPr>
          <p:cNvGraphicFramePr>
            <a:graphicFrameLocks/>
          </p:cNvGraphicFramePr>
          <p:nvPr>
            <p:extLst>
              <p:ext uri="{D42A27DB-BD31-4B8C-83A1-F6EECF244321}">
                <p14:modId xmlns:p14="http://schemas.microsoft.com/office/powerpoint/2010/main" val="3250896702"/>
              </p:ext>
            </p:extLst>
          </p:nvPr>
        </p:nvGraphicFramePr>
        <p:xfrm>
          <a:off x="632372" y="3257438"/>
          <a:ext cx="10944000" cy="30544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Image 8">
            <a:extLst>
              <a:ext uri="{FF2B5EF4-FFF2-40B4-BE49-F238E27FC236}">
                <a16:creationId xmlns:a16="http://schemas.microsoft.com/office/drawing/2014/main" id="{39E876BB-DC9B-9AE5-D659-F69CA47E9561}"/>
              </a:ext>
            </a:extLst>
          </p:cNvPr>
          <p:cNvPicPr>
            <a:picLocks noChangeAspect="1"/>
          </p:cNvPicPr>
          <p:nvPr/>
        </p:nvPicPr>
        <p:blipFill>
          <a:blip r:embed="rId8"/>
          <a:stretch>
            <a:fillRect/>
          </a:stretch>
        </p:blipFill>
        <p:spPr>
          <a:xfrm>
            <a:off x="947236" y="1735076"/>
            <a:ext cx="1723285" cy="1324979"/>
          </a:xfrm>
          <a:prstGeom prst="rect">
            <a:avLst/>
          </a:prstGeom>
        </p:spPr>
      </p:pic>
      <p:pic>
        <p:nvPicPr>
          <p:cNvPr id="10" name="Image 9" descr="Une image contenant texte, chat, orange, mammifère&#10;&#10;Description générée automatiquement">
            <a:extLst>
              <a:ext uri="{FF2B5EF4-FFF2-40B4-BE49-F238E27FC236}">
                <a16:creationId xmlns:a16="http://schemas.microsoft.com/office/drawing/2014/main" id="{F733B9EB-5460-2E42-441E-0BE7F2E41DB6}"/>
              </a:ext>
            </a:extLst>
          </p:cNvPr>
          <p:cNvPicPr>
            <a:picLocks noChangeAspect="1"/>
          </p:cNvPicPr>
          <p:nvPr/>
        </p:nvPicPr>
        <p:blipFill>
          <a:blip r:embed="rId9" cstate="print">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9466766" y="1756342"/>
            <a:ext cx="1714500" cy="1282447"/>
          </a:xfrm>
          <a:prstGeom prst="rect">
            <a:avLst/>
          </a:prstGeom>
        </p:spPr>
      </p:pic>
      <p:sp>
        <p:nvSpPr>
          <p:cNvPr id="6" name="Espace réservé du numéro de diapositive 5">
            <a:extLst>
              <a:ext uri="{FF2B5EF4-FFF2-40B4-BE49-F238E27FC236}">
                <a16:creationId xmlns:a16="http://schemas.microsoft.com/office/drawing/2014/main" id="{CE2F6C59-C41F-F5AC-68F6-6F59EC56237E}"/>
              </a:ext>
            </a:extLst>
          </p:cNvPr>
          <p:cNvSpPr>
            <a:spLocks noGrp="1"/>
          </p:cNvSpPr>
          <p:nvPr>
            <p:ph type="sldNum" sz="quarter" idx="12"/>
          </p:nvPr>
        </p:nvSpPr>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fld id="{8A0576F8-4F0C-FD4F-B2E1-A427388F89CF}" type="slidenum">
              <a:rPr lang="en-US" smtClean="0"/>
              <a:t>72</a:t>
            </a:fld>
            <a:endParaRPr lang="en-US"/>
          </a:p>
        </p:txBody>
      </p:sp>
      <p:sp>
        <p:nvSpPr>
          <p:cNvPr id="7" name="Rectangle 6">
            <a:extLst>
              <a:ext uri="{FF2B5EF4-FFF2-40B4-BE49-F238E27FC236}">
                <a16:creationId xmlns:a16="http://schemas.microsoft.com/office/drawing/2014/main" id="{7476CFC3-AAA2-A6DD-FF68-2C4FDEF246A7}"/>
              </a:ext>
            </a:extLst>
          </p:cNvPr>
          <p:cNvSpPr/>
          <p:nvPr/>
        </p:nvSpPr>
        <p:spPr>
          <a:xfrm>
            <a:off x="4570033" y="5271316"/>
            <a:ext cx="3096814" cy="317800"/>
          </a:xfrm>
          <a:prstGeom prst="rect">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1" name="ZoneTexte 6">
            <a:extLst>
              <a:ext uri="{FF2B5EF4-FFF2-40B4-BE49-F238E27FC236}">
                <a16:creationId xmlns:a16="http://schemas.microsoft.com/office/drawing/2014/main" id="{B43087C0-4374-2EAB-9037-230A7E2031DB}"/>
              </a:ext>
            </a:extLst>
          </p:cNvPr>
          <p:cNvSpPr txBox="1"/>
          <p:nvPr/>
        </p:nvSpPr>
        <p:spPr>
          <a:xfrm>
            <a:off x="120869" y="6260821"/>
            <a:ext cx="4123471" cy="400110"/>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fr-FR" sz="2000" dirty="0" err="1"/>
              <a:t>What</a:t>
            </a:r>
            <a:r>
              <a:rPr lang="fr-FR" sz="2000" dirty="0"/>
              <a:t> LO are </a:t>
            </a:r>
            <a:r>
              <a:rPr lang="fr-FR" sz="2000" dirty="0" err="1"/>
              <a:t>we</a:t>
            </a:r>
            <a:r>
              <a:rPr lang="fr-FR" sz="2000" dirty="0"/>
              <a:t> </a:t>
            </a:r>
            <a:r>
              <a:rPr lang="fr-FR" sz="2000" dirty="0" err="1"/>
              <a:t>going</a:t>
            </a:r>
            <a:r>
              <a:rPr lang="fr-FR" sz="2000" dirty="0"/>
              <a:t> to </a:t>
            </a:r>
            <a:r>
              <a:rPr lang="fr-FR" sz="2000" dirty="0" err="1"/>
              <a:t>study</a:t>
            </a:r>
            <a:r>
              <a:rPr lang="fr-FR" sz="2000" dirty="0"/>
              <a:t> ?</a:t>
            </a:r>
          </a:p>
        </p:txBody>
      </p:sp>
    </p:spTree>
    <p:extLst>
      <p:ext uri="{BB962C8B-B14F-4D97-AF65-F5344CB8AC3E}">
        <p14:creationId xmlns:p14="http://schemas.microsoft.com/office/powerpoint/2010/main" val="10228226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anim calcmode="lin" valueType="num">
                                      <p:cBhvr>
                                        <p:cTn id="12" dur="1000" fill="hold"/>
                                        <p:tgtEl>
                                          <p:spTgt spid="4"/>
                                        </p:tgtEl>
                                        <p:attrNameLst>
                                          <p:attrName>ppt_x</p:attrName>
                                        </p:attrNameLst>
                                      </p:cBhvr>
                                      <p:tavLst>
                                        <p:tav tm="0">
                                          <p:val>
                                            <p:strVal val="#ppt_x"/>
                                          </p:val>
                                        </p:tav>
                                        <p:tav tm="100000">
                                          <p:val>
                                            <p:strVal val="#ppt_x"/>
                                          </p:val>
                                        </p:tav>
                                      </p:tavLst>
                                    </p:anim>
                                    <p:anim calcmode="lin" valueType="num">
                                      <p:cBhvr>
                                        <p:cTn id="1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additive="base">
                                        <p:cTn id="18" dur="1000" fill="hold"/>
                                        <p:tgtEl>
                                          <p:spTgt spid="8"/>
                                        </p:tgtEl>
                                        <p:attrNameLst>
                                          <p:attrName>ppt_x</p:attrName>
                                        </p:attrNameLst>
                                      </p:cBhvr>
                                      <p:tavLst>
                                        <p:tav tm="0">
                                          <p:val>
                                            <p:strVal val="#ppt_x"/>
                                          </p:val>
                                        </p:tav>
                                        <p:tav tm="100000">
                                          <p:val>
                                            <p:strVal val="#ppt_x"/>
                                          </p:val>
                                        </p:tav>
                                      </p:tavLst>
                                    </p:anim>
                                    <p:anim calcmode="lin" valueType="num">
                                      <p:cBhvr additive="base">
                                        <p:cTn id="19"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randombar(horizontal)">
                                      <p:cBhvr>
                                        <p:cTn id="2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Graphic spid="8" grpId="0">
        <p:bldAsOne/>
      </p:bldGraphic>
      <p:bldP spid="7"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804C5B9-C60B-A687-3AAA-DE7F643C9A4D}"/>
              </a:ext>
            </a:extLst>
          </p:cNvPr>
          <p:cNvSpPr txBox="1"/>
          <p:nvPr/>
        </p:nvSpPr>
        <p:spPr>
          <a:xfrm>
            <a:off x="273153" y="649094"/>
            <a:ext cx="4368601" cy="1542329"/>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vert="horz" lIns="121920" tIns="60960" rIns="121920" bIns="60960" rtlCol="0" anchor="b">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defTabSz="1219140">
              <a:lnSpc>
                <a:spcPct val="90000"/>
              </a:lnSpc>
              <a:spcBef>
                <a:spcPct val="0"/>
              </a:spcBef>
              <a:spcAft>
                <a:spcPts val="800"/>
              </a:spcAft>
            </a:pPr>
            <a:r>
              <a:rPr lang="en-US" sz="3067" dirty="0" err="1">
                <a:latin typeface="+mj-lt"/>
                <a:ea typeface="+mj-ea"/>
                <a:cs typeface="+mj-cs"/>
              </a:rPr>
              <a:t>Passons</a:t>
            </a:r>
            <a:r>
              <a:rPr lang="en-US" sz="3067" dirty="0">
                <a:latin typeface="+mj-lt"/>
                <a:ea typeface="+mj-ea"/>
                <a:cs typeface="+mj-cs"/>
              </a:rPr>
              <a:t> au point de </a:t>
            </a:r>
            <a:r>
              <a:rPr lang="en-US" sz="3067" dirty="0" err="1">
                <a:latin typeface="+mj-lt"/>
                <a:ea typeface="+mj-ea"/>
                <a:cs typeface="+mj-cs"/>
              </a:rPr>
              <a:t>grammaire</a:t>
            </a:r>
            <a:r>
              <a:rPr lang="en-US" sz="3067" dirty="0">
                <a:latin typeface="+mj-lt"/>
                <a:ea typeface="+mj-ea"/>
                <a:cs typeface="+mj-cs"/>
              </a:rPr>
              <a:t> : </a:t>
            </a:r>
          </a:p>
          <a:p>
            <a:pPr defTabSz="1219140">
              <a:lnSpc>
                <a:spcPct val="90000"/>
              </a:lnSpc>
              <a:spcBef>
                <a:spcPct val="0"/>
              </a:spcBef>
              <a:spcAft>
                <a:spcPts val="800"/>
              </a:spcAft>
            </a:pPr>
            <a:r>
              <a:rPr lang="en-US" sz="3067" b="1" dirty="0">
                <a:latin typeface="+mj-lt"/>
                <a:ea typeface="+mj-ea"/>
                <a:cs typeface="+mj-cs"/>
              </a:rPr>
              <a:t>Les </a:t>
            </a:r>
            <a:r>
              <a:rPr lang="en-US" sz="3067" b="1" dirty="0" err="1">
                <a:latin typeface="+mj-lt"/>
                <a:ea typeface="+mj-ea"/>
                <a:cs typeface="+mj-cs"/>
              </a:rPr>
              <a:t>pronoms</a:t>
            </a:r>
            <a:r>
              <a:rPr lang="en-US" sz="3067" b="1" dirty="0">
                <a:latin typeface="+mj-lt"/>
                <a:ea typeface="+mj-ea"/>
                <a:cs typeface="+mj-cs"/>
              </a:rPr>
              <a:t> COD</a:t>
            </a:r>
          </a:p>
        </p:txBody>
      </p:sp>
      <p:pic>
        <p:nvPicPr>
          <p:cNvPr id="2050" name="Picture 2">
            <a:extLst>
              <a:ext uri="{FF2B5EF4-FFF2-40B4-BE49-F238E27FC236}">
                <a16:creationId xmlns:a16="http://schemas.microsoft.com/office/drawing/2014/main" id="{C482C33D-A0F8-0F39-48D5-0919473381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5101" r="5101"/>
          <a:stretch/>
        </p:blipFill>
        <p:spPr bwMode="auto">
          <a:xfrm>
            <a:off x="3937379" y="282943"/>
            <a:ext cx="8254622" cy="656596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
        <p:nvSpPr>
          <p:cNvPr id="4" name="Espace réservé du numéro de diapositive 3">
            <a:extLst>
              <a:ext uri="{FF2B5EF4-FFF2-40B4-BE49-F238E27FC236}">
                <a16:creationId xmlns:a16="http://schemas.microsoft.com/office/drawing/2014/main" id="{0038172D-984E-A6D6-7A88-77451E5A8107}"/>
              </a:ext>
            </a:extLst>
          </p:cNvPr>
          <p:cNvSpPr>
            <a:spLocks noGrp="1"/>
          </p:cNvSpPr>
          <p:nvPr>
            <p:ph type="sldNum" sz="quarter" idx="12"/>
          </p:nvPr>
        </p:nvSpPr>
        <p:spPr>
          <a:xfrm>
            <a:off x="10439400" y="6356351"/>
            <a:ext cx="914400" cy="365125"/>
          </a:xfrm>
        </p:spPr>
        <p:txBody>
          <a:bodyPr vert="horz" lIns="121920" tIns="60960" rIns="121920" bIns="60960" rtlCol="0" anchor="ctr">
            <a:normAutofit/>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pPr algn="r" defTabSz="1219140">
              <a:lnSpc>
                <a:spcPct val="90000"/>
              </a:lnSpc>
              <a:spcAft>
                <a:spcPts val="800"/>
              </a:spcAft>
              <a:defRPr/>
            </a:pPr>
            <a:fld id="{8A0576F8-4F0C-FD4F-B2E1-A427388F89CF}" type="slidenum">
              <a:rPr lang="en-US" sz="1600">
                <a:solidFill>
                  <a:srgbClr val="FFFFFF"/>
                </a:solidFill>
                <a:latin typeface="Calibri" panose="020F0502020204030204"/>
              </a:rPr>
              <a:pPr algn="r" defTabSz="1219140">
                <a:lnSpc>
                  <a:spcPct val="90000"/>
                </a:lnSpc>
                <a:spcAft>
                  <a:spcPts val="800"/>
                </a:spcAft>
                <a:defRPr/>
              </a:pPr>
              <a:t>73</a:t>
            </a:fld>
            <a:endParaRPr lang="en-US" sz="1600">
              <a:solidFill>
                <a:srgbClr val="FFFFFF"/>
              </a:solidFill>
              <a:latin typeface="Calibri" panose="020F0502020204030204"/>
            </a:endParaRPr>
          </a:p>
        </p:txBody>
      </p:sp>
      <p:sp>
        <p:nvSpPr>
          <p:cNvPr id="3" name="ZoneTexte 2">
            <a:extLst>
              <a:ext uri="{FF2B5EF4-FFF2-40B4-BE49-F238E27FC236}">
                <a16:creationId xmlns:a16="http://schemas.microsoft.com/office/drawing/2014/main" id="{8688C282-A125-1A7D-EF39-E78D53F514AC}"/>
              </a:ext>
            </a:extLst>
          </p:cNvPr>
          <p:cNvSpPr txBox="1"/>
          <p:nvPr/>
        </p:nvSpPr>
        <p:spPr>
          <a:xfrm>
            <a:off x="316753" y="2569882"/>
            <a:ext cx="3759200" cy="4062651"/>
          </a:xfrm>
          <a:prstGeom prst="rect">
            <a:avLst/>
          </a:prstGeom>
          <a:noFill/>
        </p:spPr>
        <p:txBody>
          <a:bodyPr wrap="square" rtlCol="0">
            <a:spAutoFit/>
          </a:bodyPr>
          <a:lstStyle/>
          <a:p>
            <a:pPr marL="285750" indent="-285750">
              <a:buFontTx/>
              <a:buChar char="-"/>
            </a:pPr>
            <a:r>
              <a:rPr lang="fr-FR" sz="2400" dirty="0"/>
              <a:t>Tu sais, </a:t>
            </a:r>
            <a:r>
              <a:rPr lang="fr-FR" sz="2400" dirty="0" err="1"/>
              <a:t>Hao</a:t>
            </a:r>
            <a:r>
              <a:rPr lang="fr-FR" sz="2400" dirty="0"/>
              <a:t> a acheté un kebab hier. Il </a:t>
            </a:r>
            <a:r>
              <a:rPr lang="fr-FR" sz="2400" dirty="0">
                <a:solidFill>
                  <a:srgbClr val="FF0000"/>
                </a:solidFill>
              </a:rPr>
              <a:t>l’</a:t>
            </a:r>
            <a:r>
              <a:rPr lang="fr-FR" sz="2400" dirty="0"/>
              <a:t>a mangé en 2 minutes seulement! </a:t>
            </a:r>
          </a:p>
          <a:p>
            <a:pPr marL="285750" indent="-285750">
              <a:buFontTx/>
              <a:buChar char="-"/>
            </a:pPr>
            <a:r>
              <a:rPr lang="fr-FR" sz="2400" dirty="0"/>
              <a:t>Avec les frites ?</a:t>
            </a:r>
          </a:p>
          <a:p>
            <a:pPr marL="285750" indent="-285750">
              <a:buFontTx/>
              <a:buChar char="-"/>
            </a:pPr>
            <a:r>
              <a:rPr lang="fr-FR" sz="2400" dirty="0"/>
              <a:t>Oui ! Il </a:t>
            </a:r>
            <a:r>
              <a:rPr lang="fr-FR" sz="2400" dirty="0">
                <a:solidFill>
                  <a:srgbClr val="FF0000"/>
                </a:solidFill>
              </a:rPr>
              <a:t>les</a:t>
            </a:r>
            <a:r>
              <a:rPr lang="fr-FR" sz="2400" dirty="0"/>
              <a:t> a avalées en une bouchée !</a:t>
            </a:r>
          </a:p>
          <a:p>
            <a:pPr marL="285750" indent="-285750">
              <a:buFontTx/>
              <a:buChar char="-"/>
            </a:pPr>
            <a:r>
              <a:rPr lang="fr-FR" sz="2400" dirty="0"/>
              <a:t>Et son coca ? </a:t>
            </a:r>
          </a:p>
          <a:p>
            <a:pPr marL="285750" indent="-285750">
              <a:buFontTx/>
              <a:buChar char="-"/>
            </a:pPr>
            <a:r>
              <a:rPr lang="fr-FR" sz="2400" dirty="0"/>
              <a:t>Il était tiède, donc il ne </a:t>
            </a:r>
            <a:r>
              <a:rPr lang="fr-FR" sz="2400" dirty="0">
                <a:solidFill>
                  <a:srgbClr val="FF0000"/>
                </a:solidFill>
              </a:rPr>
              <a:t>l’</a:t>
            </a:r>
            <a:r>
              <a:rPr lang="fr-FR" sz="2400" dirty="0"/>
              <a:t>a pas bu, il </a:t>
            </a:r>
            <a:r>
              <a:rPr lang="fr-FR" sz="2400" dirty="0">
                <a:solidFill>
                  <a:srgbClr val="FF0000"/>
                </a:solidFill>
              </a:rPr>
              <a:t>le</a:t>
            </a:r>
            <a:r>
              <a:rPr lang="fr-FR" sz="2400" dirty="0"/>
              <a:t> préfère bien frais.</a:t>
            </a:r>
          </a:p>
          <a:p>
            <a:pPr marL="285750" indent="-285750">
              <a:buFontTx/>
              <a:buChar char="-"/>
            </a:pPr>
            <a:endParaRPr lang="fr-FR" dirty="0"/>
          </a:p>
        </p:txBody>
      </p:sp>
      <p:sp>
        <p:nvSpPr>
          <p:cNvPr id="10" name="Rectangle 9">
            <a:extLst>
              <a:ext uri="{FF2B5EF4-FFF2-40B4-BE49-F238E27FC236}">
                <a16:creationId xmlns:a16="http://schemas.microsoft.com/office/drawing/2014/main" id="{357C6CC5-F7D9-682D-A4EF-8E22535D0AD2}"/>
              </a:ext>
            </a:extLst>
          </p:cNvPr>
          <p:cNvSpPr/>
          <p:nvPr/>
        </p:nvSpPr>
        <p:spPr>
          <a:xfrm>
            <a:off x="2306918" y="2988239"/>
            <a:ext cx="137458" cy="32272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1" name="Rectangle 10">
            <a:extLst>
              <a:ext uri="{FF2B5EF4-FFF2-40B4-BE49-F238E27FC236}">
                <a16:creationId xmlns:a16="http://schemas.microsoft.com/office/drawing/2014/main" id="{8573F6CC-D76F-AC05-08DC-44D5A4CEBA2A}"/>
              </a:ext>
            </a:extLst>
          </p:cNvPr>
          <p:cNvSpPr/>
          <p:nvPr/>
        </p:nvSpPr>
        <p:spPr>
          <a:xfrm>
            <a:off x="1598707" y="4096875"/>
            <a:ext cx="367552" cy="32272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4" name="Rectangle 13">
            <a:extLst>
              <a:ext uri="{FF2B5EF4-FFF2-40B4-BE49-F238E27FC236}">
                <a16:creationId xmlns:a16="http://schemas.microsoft.com/office/drawing/2014/main" id="{EE593051-24DD-91B9-5E16-74108913533D}"/>
              </a:ext>
            </a:extLst>
          </p:cNvPr>
          <p:cNvSpPr/>
          <p:nvPr/>
        </p:nvSpPr>
        <p:spPr>
          <a:xfrm>
            <a:off x="3582894" y="5160686"/>
            <a:ext cx="137458" cy="32272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5" name="Rectangle 14">
            <a:extLst>
              <a:ext uri="{FF2B5EF4-FFF2-40B4-BE49-F238E27FC236}">
                <a16:creationId xmlns:a16="http://schemas.microsoft.com/office/drawing/2014/main" id="{B4D7612C-BA13-5045-26B9-8829077B9D7C}"/>
              </a:ext>
            </a:extLst>
          </p:cNvPr>
          <p:cNvSpPr/>
          <p:nvPr/>
        </p:nvSpPr>
        <p:spPr>
          <a:xfrm>
            <a:off x="1831231" y="5561110"/>
            <a:ext cx="290416" cy="32272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aphicFrame>
        <p:nvGraphicFramePr>
          <p:cNvPr id="6" name="Diagramme 15">
            <a:extLst>
              <a:ext uri="{FF2B5EF4-FFF2-40B4-BE49-F238E27FC236}">
                <a16:creationId xmlns:a16="http://schemas.microsoft.com/office/drawing/2014/main" id="{5626198F-CE6D-7CB7-7AC3-341EE91A45A7}"/>
              </a:ext>
            </a:extLst>
          </p:cNvPr>
          <p:cNvGraphicFramePr/>
          <p:nvPr>
            <p:extLst>
              <p:ext uri="{D42A27DB-BD31-4B8C-83A1-F6EECF244321}">
                <p14:modId xmlns:p14="http://schemas.microsoft.com/office/powerpoint/2010/main" val="18234271"/>
              </p:ext>
            </p:extLst>
          </p:nvPr>
        </p:nvGraphicFramePr>
        <p:xfrm>
          <a:off x="-1" y="9098"/>
          <a:ext cx="12192001" cy="3651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4698258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27D73B4-9F5C-4A64-A179-51B9500CB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C1F06963-6374-4B48-844F-071A9BAAAE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9528" y="554152"/>
            <a:ext cx="5742189" cy="5742189"/>
          </a:xfrm>
          <a:prstGeom prst="ellipse">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D771B354-2185-E745-9CAC-B1AB009BF5CB}"/>
              </a:ext>
            </a:extLst>
          </p:cNvPr>
          <p:cNvSpPr>
            <a:spLocks noGrp="1"/>
          </p:cNvSpPr>
          <p:nvPr>
            <p:ph type="title"/>
          </p:nvPr>
        </p:nvSpPr>
        <p:spPr>
          <a:xfrm>
            <a:off x="1245072" y="1289765"/>
            <a:ext cx="3980071" cy="4270963"/>
          </a:xfrm>
        </p:spPr>
        <p:txBody>
          <a:bodyPr anchor="ctr">
            <a:normAutofit/>
          </a:bodyPr>
          <a:lstStyle/>
          <a:p>
            <a:pPr algn="ctr"/>
            <a:r>
              <a:rPr lang="fr-FR" sz="5600" dirty="0">
                <a:solidFill>
                  <a:srgbClr val="FFFFFF"/>
                </a:solidFill>
              </a:rPr>
              <a:t>Introduction aux COD </a:t>
            </a:r>
          </a:p>
        </p:txBody>
      </p:sp>
      <p:sp>
        <p:nvSpPr>
          <p:cNvPr id="12"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3493" y="374394"/>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solidFill>
            <a:schemeClr val="accent2"/>
          </a:solidFill>
          <a:ln w="776" cap="flat">
            <a:noFill/>
            <a:prstDash val="solid"/>
            <a:miter/>
          </a:ln>
        </p:spPr>
        <p:txBody>
          <a:bodyPr rtlCol="0" anchor="ctr"/>
          <a:lstStyle/>
          <a:p>
            <a:endParaRPr lang="en-US"/>
          </a:p>
        </p:txBody>
      </p:sp>
      <p:sp>
        <p:nvSpPr>
          <p:cNvPr id="14" name="Graphic 12">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0109" y="1084507"/>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solidFill>
            <a:schemeClr val="accent2"/>
          </a:solidFill>
          <a:ln w="751" cap="flat">
            <a:noFill/>
            <a:prstDash val="solid"/>
            <a:miter/>
          </a:ln>
        </p:spPr>
        <p:txBody>
          <a:bodyPr rtlCol="0" anchor="ctr"/>
          <a:lstStyle/>
          <a:p>
            <a:endParaRPr lang="en-US"/>
          </a:p>
        </p:txBody>
      </p:sp>
      <p:sp>
        <p:nvSpPr>
          <p:cNvPr id="3" name="Espace réservé du contenu 2">
            <a:extLst>
              <a:ext uri="{FF2B5EF4-FFF2-40B4-BE49-F238E27FC236}">
                <a16:creationId xmlns:a16="http://schemas.microsoft.com/office/drawing/2014/main" id="{2353C648-EB0C-D538-0703-F9A3E994BB51}"/>
              </a:ext>
            </a:extLst>
          </p:cNvPr>
          <p:cNvSpPr>
            <a:spLocks noGrp="1"/>
          </p:cNvSpPr>
          <p:nvPr>
            <p:ph idx="1"/>
          </p:nvPr>
        </p:nvSpPr>
        <p:spPr>
          <a:xfrm>
            <a:off x="6297233" y="518400"/>
            <a:ext cx="4771607" cy="6348698"/>
          </a:xfrm>
        </p:spPr>
        <p:txBody>
          <a:bodyPr anchor="ctr">
            <a:normAutofit/>
          </a:bodyPr>
          <a:lstStyle/>
          <a:p>
            <a:endParaRPr lang="fr-FR" sz="2000" dirty="0">
              <a:solidFill>
                <a:schemeClr val="tx1">
                  <a:alpha val="80000"/>
                </a:schemeClr>
              </a:solidFill>
            </a:endParaRPr>
          </a:p>
          <a:p>
            <a:endParaRPr lang="fr-FR" sz="2000" dirty="0">
              <a:solidFill>
                <a:schemeClr val="tx1">
                  <a:alpha val="80000"/>
                </a:schemeClr>
              </a:solidFill>
            </a:endParaRPr>
          </a:p>
          <a:p>
            <a:endParaRPr lang="fr-FR" sz="2000" dirty="0">
              <a:solidFill>
                <a:schemeClr val="tx1">
                  <a:alpha val="80000"/>
                </a:schemeClr>
              </a:solidFill>
            </a:endParaRPr>
          </a:p>
          <a:p>
            <a:endParaRPr lang="fr-FR" sz="2000" dirty="0">
              <a:solidFill>
                <a:schemeClr val="tx1">
                  <a:alpha val="80000"/>
                </a:schemeClr>
              </a:solidFill>
            </a:endParaRPr>
          </a:p>
          <a:p>
            <a:endParaRPr lang="fr-FR" sz="2000" dirty="0">
              <a:solidFill>
                <a:schemeClr val="tx1">
                  <a:alpha val="80000"/>
                </a:schemeClr>
              </a:solidFill>
            </a:endParaRPr>
          </a:p>
          <a:p>
            <a:pPr marL="0" indent="0">
              <a:buNone/>
            </a:pPr>
            <a:endParaRPr lang="fr-FR" sz="2000" dirty="0">
              <a:solidFill>
                <a:schemeClr val="tx1">
                  <a:alpha val="80000"/>
                </a:schemeClr>
              </a:solidFill>
            </a:endParaRPr>
          </a:p>
          <a:p>
            <a:r>
              <a:rPr lang="fr-FR" sz="2000" dirty="0" err="1"/>
              <a:t>Kahoot</a:t>
            </a:r>
            <a:r>
              <a:rPr lang="fr-FR" sz="2000" dirty="0"/>
              <a:t> </a:t>
            </a:r>
            <a:r>
              <a:rPr lang="fr-FR" sz="2000" dirty="0">
                <a:solidFill>
                  <a:schemeClr val="tx1">
                    <a:alpha val="80000"/>
                  </a:schemeClr>
                </a:solidFill>
              </a:rPr>
              <a:t>COD </a:t>
            </a:r>
            <a:r>
              <a:rPr lang="fr-FR" sz="2000" dirty="0">
                <a:solidFill>
                  <a:schemeClr val="tx1">
                    <a:alpha val="80000"/>
                  </a:schemeClr>
                </a:solidFill>
                <a:hlinkClick r:id="rId2"/>
              </a:rPr>
              <a:t>https://create.kahoot.it/details/1c14225e-025a-4ecb-8bad-c596a53e516c</a:t>
            </a:r>
            <a:endParaRPr lang="fr-FR" sz="2000" dirty="0">
              <a:solidFill>
                <a:schemeClr val="tx1">
                  <a:alpha val="80000"/>
                </a:schemeClr>
              </a:solidFill>
            </a:endParaRPr>
          </a:p>
          <a:p>
            <a:r>
              <a:rPr lang="fr-FR" sz="2000" dirty="0">
                <a:solidFill>
                  <a:schemeClr val="tx1">
                    <a:alpha val="80000"/>
                  </a:schemeClr>
                </a:solidFill>
                <a:hlinkClick r:id="rId3"/>
              </a:rPr>
              <a:t>https://create.kahoot.it/details/10ac5c09-3ba3-4a60-8cc3-69647f981c1d</a:t>
            </a:r>
            <a:endParaRPr lang="fr-FR" sz="2000" dirty="0">
              <a:solidFill>
                <a:schemeClr val="tx1">
                  <a:alpha val="80000"/>
                </a:schemeClr>
              </a:solidFill>
            </a:endParaRPr>
          </a:p>
          <a:p>
            <a:r>
              <a:rPr lang="fr-FR" sz="2000" dirty="0">
                <a:solidFill>
                  <a:schemeClr val="tx1">
                    <a:alpha val="80000"/>
                  </a:schemeClr>
                </a:solidFill>
                <a:hlinkClick r:id="rId4"/>
              </a:rPr>
              <a:t>https://create.kahoot.it/details/98f2d2f7-1055-4949-948a-2fd0443b3bcc</a:t>
            </a:r>
            <a:endParaRPr lang="fr-FR" sz="2000" dirty="0">
              <a:solidFill>
                <a:schemeClr val="tx1">
                  <a:alpha val="80000"/>
                </a:schemeClr>
              </a:solidFill>
            </a:endParaRPr>
          </a:p>
          <a:p>
            <a:r>
              <a:rPr lang="fr-FR" sz="2000" dirty="0">
                <a:solidFill>
                  <a:schemeClr val="tx1">
                    <a:alpha val="80000"/>
                  </a:schemeClr>
                </a:solidFill>
                <a:hlinkClick r:id="rId5"/>
              </a:rPr>
              <a:t>https://create.kahoot.it/details/aa444f0b-85ec-44dd-ae36-45ce3d6513fb</a:t>
            </a:r>
            <a:endParaRPr lang="fr-FR" sz="2000" dirty="0">
              <a:solidFill>
                <a:schemeClr val="tx1">
                  <a:alpha val="80000"/>
                </a:schemeClr>
              </a:solidFill>
            </a:endParaRPr>
          </a:p>
          <a:p>
            <a:endParaRPr lang="fr-FR" sz="2000" dirty="0">
              <a:solidFill>
                <a:schemeClr val="tx1">
                  <a:alpha val="80000"/>
                </a:schemeClr>
              </a:solidFill>
            </a:endParaRPr>
          </a:p>
          <a:p>
            <a:endParaRPr lang="fr-FR" sz="2000" dirty="0">
              <a:solidFill>
                <a:schemeClr val="tx1">
                  <a:alpha val="80000"/>
                </a:schemeClr>
              </a:solidFill>
            </a:endParaRPr>
          </a:p>
          <a:p>
            <a:endParaRPr lang="fr-FR" sz="2000" dirty="0">
              <a:solidFill>
                <a:schemeClr val="tx1">
                  <a:alpha val="80000"/>
                </a:schemeClr>
              </a:solidFill>
            </a:endParaRPr>
          </a:p>
        </p:txBody>
      </p:sp>
      <p:sp>
        <p:nvSpPr>
          <p:cNvPr id="16"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36547" y="5751820"/>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solidFill>
            <a:schemeClr val="accent2"/>
          </a:solidFill>
          <a:ln w="516" cap="flat">
            <a:noFill/>
            <a:prstDash val="solid"/>
            <a:miter/>
          </a:ln>
        </p:spPr>
        <p:txBody>
          <a:bodyPr rtlCol="0" anchor="ctr"/>
          <a:lstStyle/>
          <a:p>
            <a:endParaRPr lang="en-US"/>
          </a:p>
        </p:txBody>
      </p:sp>
      <p:cxnSp>
        <p:nvCxnSpPr>
          <p:cNvPr id="18" name="Straight Connector 17">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0394"/>
            <a:ext cx="0" cy="3238728"/>
          </a:xfrm>
          <a:prstGeom prst="line">
            <a:avLst/>
          </a:prstGeom>
          <a:ln w="25400" cap="sq">
            <a:gradFill flip="none" rotWithShape="1">
              <a:gsLst>
                <a:gs pos="0">
                  <a:schemeClr val="accent1"/>
                </a:gs>
                <a:gs pos="100000">
                  <a:schemeClr val="accent2"/>
                </a:gs>
              </a:gsLst>
              <a:lin ang="5400000" scaled="0"/>
              <a:tileRect/>
            </a:gradFill>
            <a:bevel/>
          </a:ln>
        </p:spPr>
        <p:style>
          <a:lnRef idx="1">
            <a:schemeClr val="accent1"/>
          </a:lnRef>
          <a:fillRef idx="0">
            <a:schemeClr val="accent1"/>
          </a:fillRef>
          <a:effectRef idx="0">
            <a:schemeClr val="accent1"/>
          </a:effectRef>
          <a:fontRef idx="minor">
            <a:schemeClr val="tx1"/>
          </a:fontRef>
        </p:style>
      </p:cxnSp>
      <p:pic>
        <p:nvPicPr>
          <p:cNvPr id="2050" name="Picture 2">
            <a:extLst>
              <a:ext uri="{FF2B5EF4-FFF2-40B4-BE49-F238E27FC236}">
                <a16:creationId xmlns:a16="http://schemas.microsoft.com/office/drawing/2014/main" id="{5A45D667-870A-4F59-973E-698D67848D0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73077" y="1163279"/>
            <a:ext cx="2037311" cy="2037311"/>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3">
            <a:extLst>
              <a:ext uri="{FF2B5EF4-FFF2-40B4-BE49-F238E27FC236}">
                <a16:creationId xmlns:a16="http://schemas.microsoft.com/office/drawing/2014/main" id="{0C387EDA-FB2F-62F7-3BA3-C652AF138072}"/>
              </a:ext>
            </a:extLst>
          </p:cNvPr>
          <p:cNvSpPr txBox="1"/>
          <p:nvPr/>
        </p:nvSpPr>
        <p:spPr>
          <a:xfrm>
            <a:off x="6478277" y="743726"/>
            <a:ext cx="3635829" cy="369332"/>
          </a:xfrm>
          <a:prstGeom prst="rect">
            <a:avLst/>
          </a:prstGeom>
          <a:noFill/>
        </p:spPr>
        <p:txBody>
          <a:bodyPr wrap="square" rtlCol="0">
            <a:spAutoFit/>
          </a:bodyPr>
          <a:lstStyle/>
          <a:p>
            <a:r>
              <a:rPr lang="fr-FR" dirty="0" err="1"/>
              <a:t>Wordwall</a:t>
            </a:r>
            <a:r>
              <a:rPr lang="fr-FR" dirty="0"/>
              <a:t> ! </a:t>
            </a:r>
          </a:p>
        </p:txBody>
      </p:sp>
      <p:graphicFrame>
        <p:nvGraphicFramePr>
          <p:cNvPr id="6" name="Diagramme 15">
            <a:extLst>
              <a:ext uri="{FF2B5EF4-FFF2-40B4-BE49-F238E27FC236}">
                <a16:creationId xmlns:a16="http://schemas.microsoft.com/office/drawing/2014/main" id="{381A769D-DB0D-9AF6-AA57-BBCB8DC8F056}"/>
              </a:ext>
            </a:extLst>
          </p:cNvPr>
          <p:cNvGraphicFramePr/>
          <p:nvPr>
            <p:extLst>
              <p:ext uri="{D42A27DB-BD31-4B8C-83A1-F6EECF244321}">
                <p14:modId xmlns:p14="http://schemas.microsoft.com/office/powerpoint/2010/main" val="18234271"/>
              </p:ext>
            </p:extLst>
          </p:nvPr>
        </p:nvGraphicFramePr>
        <p:xfrm>
          <a:off x="-1" y="9098"/>
          <a:ext cx="12192001" cy="36512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0767310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E38494B-57D9-B413-6F06-2DC79839E60A}"/>
              </a:ext>
            </a:extLst>
          </p:cNvPr>
          <p:cNvSpPr>
            <a:spLocks noGrp="1"/>
          </p:cNvSpPr>
          <p:nvPr>
            <p:ph type="title"/>
          </p:nvPr>
        </p:nvSpPr>
        <p:spPr>
          <a:xfrm>
            <a:off x="838200" y="365125"/>
            <a:ext cx="10757452" cy="1325563"/>
          </a:xfrm>
          <a:ln>
            <a:noFill/>
          </a:ln>
        </p:spPr>
        <p:style>
          <a:lnRef idx="2">
            <a:schemeClr val="dk1"/>
          </a:lnRef>
          <a:fillRef idx="1">
            <a:schemeClr val="lt1"/>
          </a:fillRef>
          <a:effectRef idx="0">
            <a:schemeClr val="dk1"/>
          </a:effectRef>
          <a:fontRef idx="minor">
            <a:schemeClr val="dk1"/>
          </a:fontRef>
        </p:style>
        <p:txBody>
          <a:bodyPr>
            <a:normAutofit/>
          </a:bodyPr>
          <a:lstStyle/>
          <a:p>
            <a:r>
              <a:rPr lang="fr-FR" sz="3600" dirty="0"/>
              <a:t>VII. Grammaire : Les pronoms COD</a:t>
            </a:r>
          </a:p>
        </p:txBody>
      </p:sp>
      <p:graphicFrame>
        <p:nvGraphicFramePr>
          <p:cNvPr id="5" name="Tableau 4">
            <a:extLst>
              <a:ext uri="{FF2B5EF4-FFF2-40B4-BE49-F238E27FC236}">
                <a16:creationId xmlns:a16="http://schemas.microsoft.com/office/drawing/2014/main" id="{C7FDC7E7-B7CA-2AA3-8C0C-3DD7C5B9A7B7}"/>
              </a:ext>
            </a:extLst>
          </p:cNvPr>
          <p:cNvGraphicFramePr>
            <a:graphicFrameLocks/>
          </p:cNvGraphicFramePr>
          <p:nvPr>
            <p:extLst>
              <p:ext uri="{D42A27DB-BD31-4B8C-83A1-F6EECF244321}">
                <p14:modId xmlns:p14="http://schemas.microsoft.com/office/powerpoint/2010/main" val="1161673369"/>
              </p:ext>
            </p:extLst>
          </p:nvPr>
        </p:nvGraphicFramePr>
        <p:xfrm>
          <a:off x="838199" y="1867459"/>
          <a:ext cx="10809941" cy="4124440"/>
        </p:xfrm>
        <a:graphic>
          <a:graphicData uri="http://schemas.openxmlformats.org/drawingml/2006/table">
            <a:tbl>
              <a:tblPr firstRow="1" bandRow="1">
                <a:tableStyleId>{5C22544A-7EE6-4342-B048-85BDC9FD1C3A}</a:tableStyleId>
              </a:tblPr>
              <a:tblGrid>
                <a:gridCol w="7095078">
                  <a:extLst>
                    <a:ext uri="{9D8B030D-6E8A-4147-A177-3AD203B41FA5}">
                      <a16:colId xmlns:a16="http://schemas.microsoft.com/office/drawing/2014/main" val="3076708687"/>
                    </a:ext>
                  </a:extLst>
                </a:gridCol>
                <a:gridCol w="3714863">
                  <a:extLst>
                    <a:ext uri="{9D8B030D-6E8A-4147-A177-3AD203B41FA5}">
                      <a16:colId xmlns:a16="http://schemas.microsoft.com/office/drawing/2014/main" val="2688196476"/>
                    </a:ext>
                  </a:extLst>
                </a:gridCol>
              </a:tblGrid>
              <a:tr h="824943">
                <a:tc>
                  <a:txBody>
                    <a:bodyPr/>
                    <a:lstStyle/>
                    <a:p>
                      <a:r>
                        <a:rPr lang="fr-FR" dirty="0"/>
                        <a:t>Exemples</a:t>
                      </a:r>
                    </a:p>
                  </a:txBody>
                  <a:tcPr/>
                </a:tc>
                <a:tc>
                  <a:txBody>
                    <a:bodyPr/>
                    <a:lstStyle/>
                    <a:p>
                      <a:r>
                        <a:rPr lang="fr-FR" dirty="0"/>
                        <a:t>The </a:t>
                      </a:r>
                      <a:r>
                        <a:rPr lang="fr-FR" dirty="0" err="1"/>
                        <a:t>pronoun</a:t>
                      </a:r>
                      <a:r>
                        <a:rPr lang="fr-FR" dirty="0"/>
                        <a:t> replaces…</a:t>
                      </a:r>
                    </a:p>
                  </a:txBody>
                  <a:tcPr/>
                </a:tc>
                <a:extLst>
                  <a:ext uri="{0D108BD9-81ED-4DB2-BD59-A6C34878D82A}">
                    <a16:rowId xmlns:a16="http://schemas.microsoft.com/office/drawing/2014/main" val="2146545651"/>
                  </a:ext>
                </a:extLst>
              </a:tr>
              <a:tr h="851157">
                <a:tc>
                  <a:txBody>
                    <a:bodyPr/>
                    <a:lstStyle/>
                    <a:p>
                      <a:r>
                        <a:rPr lang="fr-FR" sz="2800" dirty="0"/>
                        <a:t>Ensuite je roule délicatement ma bûche et je </a:t>
                      </a:r>
                      <a:r>
                        <a:rPr lang="fr-FR" sz="2800" dirty="0">
                          <a:solidFill>
                            <a:srgbClr val="FF0000"/>
                          </a:solidFill>
                        </a:rPr>
                        <a:t>la</a:t>
                      </a:r>
                      <a:r>
                        <a:rPr lang="fr-FR" sz="2800" dirty="0"/>
                        <a:t> dépose dans un plat.</a:t>
                      </a:r>
                    </a:p>
                  </a:txBody>
                  <a:tcPr/>
                </a:tc>
                <a:tc>
                  <a:txBody>
                    <a:bodyPr/>
                    <a:lstStyle/>
                    <a:p>
                      <a:r>
                        <a:rPr lang="fr-FR" sz="2800" dirty="0">
                          <a:solidFill>
                            <a:srgbClr val="FF0000"/>
                          </a:solidFill>
                        </a:rPr>
                        <a:t>Ma bûche</a:t>
                      </a:r>
                    </a:p>
                  </a:txBody>
                  <a:tcPr/>
                </a:tc>
                <a:extLst>
                  <a:ext uri="{0D108BD9-81ED-4DB2-BD59-A6C34878D82A}">
                    <a16:rowId xmlns:a16="http://schemas.microsoft.com/office/drawing/2014/main" val="1918439704"/>
                  </a:ext>
                </a:extLst>
              </a:tr>
              <a:tr h="851157">
                <a:tc>
                  <a:txBody>
                    <a:bodyPr/>
                    <a:lstStyle/>
                    <a:p>
                      <a:r>
                        <a:rPr lang="fr-FR" sz="2800" dirty="0"/>
                        <a:t>Donc une fois la pâte bien étalée, je </a:t>
                      </a:r>
                      <a:r>
                        <a:rPr lang="fr-FR" sz="2800" dirty="0">
                          <a:solidFill>
                            <a:srgbClr val="FF0000"/>
                          </a:solidFill>
                        </a:rPr>
                        <a:t>l’</a:t>
                      </a:r>
                      <a:r>
                        <a:rPr lang="fr-FR" sz="2800" dirty="0"/>
                        <a:t>enfourne à 180 degrés.</a:t>
                      </a:r>
                    </a:p>
                  </a:txBody>
                  <a:tcPr/>
                </a:tc>
                <a:tc>
                  <a:txBody>
                    <a:bodyPr/>
                    <a:lstStyle/>
                    <a:p>
                      <a:r>
                        <a:rPr lang="fr-FR" sz="2800" dirty="0">
                          <a:solidFill>
                            <a:srgbClr val="FF0000"/>
                          </a:solidFill>
                        </a:rPr>
                        <a:t>La pâte</a:t>
                      </a:r>
                    </a:p>
                  </a:txBody>
                  <a:tcPr/>
                </a:tc>
                <a:extLst>
                  <a:ext uri="{0D108BD9-81ED-4DB2-BD59-A6C34878D82A}">
                    <a16:rowId xmlns:a16="http://schemas.microsoft.com/office/drawing/2014/main" val="2438699017"/>
                  </a:ext>
                </a:extLst>
              </a:tr>
              <a:tr h="1409737">
                <a:tc>
                  <a:txBody>
                    <a:bodyPr/>
                    <a:lstStyle/>
                    <a:p>
                      <a:r>
                        <a:rPr lang="fr-FR" sz="2800" dirty="0"/>
                        <a:t>Ensuite, versez la pâte sur une plaque avec du papier sulfurisé. </a:t>
                      </a:r>
                    </a:p>
                    <a:p>
                      <a:r>
                        <a:rPr lang="fr-FR" sz="2800" dirty="0"/>
                        <a:t>Si vous avez besoin, étalez-</a:t>
                      </a:r>
                      <a:r>
                        <a:rPr lang="fr-FR" sz="2800" dirty="0">
                          <a:solidFill>
                            <a:srgbClr val="FF0000"/>
                          </a:solidFill>
                        </a:rPr>
                        <a:t>la </a:t>
                      </a:r>
                      <a:r>
                        <a:rPr lang="fr-FR" sz="2800" dirty="0"/>
                        <a:t>un petit peu.</a:t>
                      </a:r>
                    </a:p>
                  </a:txBody>
                  <a:tcPr/>
                </a:tc>
                <a:tc>
                  <a:txBody>
                    <a:bodyPr/>
                    <a:lstStyle/>
                    <a:p>
                      <a:r>
                        <a:rPr lang="fr-FR" sz="2800" dirty="0">
                          <a:solidFill>
                            <a:srgbClr val="FF0000"/>
                          </a:solidFill>
                        </a:rPr>
                        <a:t>La pâte</a:t>
                      </a:r>
                    </a:p>
                  </a:txBody>
                  <a:tcPr/>
                </a:tc>
                <a:extLst>
                  <a:ext uri="{0D108BD9-81ED-4DB2-BD59-A6C34878D82A}">
                    <a16:rowId xmlns:a16="http://schemas.microsoft.com/office/drawing/2014/main" val="3708921627"/>
                  </a:ext>
                </a:extLst>
              </a:tr>
            </a:tbl>
          </a:graphicData>
        </a:graphic>
      </p:graphicFrame>
      <p:sp>
        <p:nvSpPr>
          <p:cNvPr id="4" name="Rectangle 3">
            <a:extLst>
              <a:ext uri="{FF2B5EF4-FFF2-40B4-BE49-F238E27FC236}">
                <a16:creationId xmlns:a16="http://schemas.microsoft.com/office/drawing/2014/main" id="{DDEB3BCE-E2FF-2CD6-0DCD-E370E7A8D452}"/>
              </a:ext>
            </a:extLst>
          </p:cNvPr>
          <p:cNvSpPr/>
          <p:nvPr/>
        </p:nvSpPr>
        <p:spPr>
          <a:xfrm>
            <a:off x="7993626" y="2736466"/>
            <a:ext cx="3602026" cy="75216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6" name="Rectangle 5">
            <a:extLst>
              <a:ext uri="{FF2B5EF4-FFF2-40B4-BE49-F238E27FC236}">
                <a16:creationId xmlns:a16="http://schemas.microsoft.com/office/drawing/2014/main" id="{4D1693EB-2E62-812F-E47B-95AE665754DE}"/>
              </a:ext>
            </a:extLst>
          </p:cNvPr>
          <p:cNvSpPr/>
          <p:nvPr/>
        </p:nvSpPr>
        <p:spPr>
          <a:xfrm>
            <a:off x="7993626" y="3700348"/>
            <a:ext cx="3602026" cy="75216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7" name="Rectangle 6">
            <a:extLst>
              <a:ext uri="{FF2B5EF4-FFF2-40B4-BE49-F238E27FC236}">
                <a16:creationId xmlns:a16="http://schemas.microsoft.com/office/drawing/2014/main" id="{FBE096F0-436C-F7DA-E1B4-1044657FCAE8}"/>
              </a:ext>
            </a:extLst>
          </p:cNvPr>
          <p:cNvSpPr/>
          <p:nvPr/>
        </p:nvSpPr>
        <p:spPr>
          <a:xfrm>
            <a:off x="7993626" y="4664230"/>
            <a:ext cx="3602026" cy="75216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aphicFrame>
        <p:nvGraphicFramePr>
          <p:cNvPr id="8" name="Diagramme 15">
            <a:extLst>
              <a:ext uri="{FF2B5EF4-FFF2-40B4-BE49-F238E27FC236}">
                <a16:creationId xmlns:a16="http://schemas.microsoft.com/office/drawing/2014/main" id="{84F05E49-9713-0134-04B8-0897B25D7B99}"/>
              </a:ext>
            </a:extLst>
          </p:cNvPr>
          <p:cNvGraphicFramePr/>
          <p:nvPr>
            <p:extLst>
              <p:ext uri="{D42A27DB-BD31-4B8C-83A1-F6EECF244321}">
                <p14:modId xmlns:p14="http://schemas.microsoft.com/office/powerpoint/2010/main" val="1711143688"/>
              </p:ext>
            </p:extLst>
          </p:nvPr>
        </p:nvGraphicFramePr>
        <p:xfrm>
          <a:off x="-1" y="9098"/>
          <a:ext cx="12192001" cy="3651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80999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xit" presetSubtype="0" fill="hold" grpId="0" nodeType="clickEffect">
                                  <p:stCondLst>
                                    <p:cond delay="0"/>
                                  </p:stCondLst>
                                  <p:childTnLst>
                                    <p:anim calcmode="lin" valueType="num">
                                      <p:cBhvr>
                                        <p:cTn id="6" dur="1000"/>
                                        <p:tgtEl>
                                          <p:spTgt spid="4"/>
                                        </p:tgtEl>
                                        <p:attrNameLst>
                                          <p:attrName>ppt_w</p:attrName>
                                        </p:attrNameLst>
                                      </p:cBhvr>
                                      <p:tavLst>
                                        <p:tav tm="0">
                                          <p:val>
                                            <p:strVal val="ppt_w"/>
                                          </p:val>
                                        </p:tav>
                                        <p:tav tm="100000">
                                          <p:val>
                                            <p:fltVal val="0"/>
                                          </p:val>
                                        </p:tav>
                                      </p:tavLst>
                                    </p:anim>
                                    <p:anim calcmode="lin" valueType="num">
                                      <p:cBhvr>
                                        <p:cTn id="7" dur="1000"/>
                                        <p:tgtEl>
                                          <p:spTgt spid="4"/>
                                        </p:tgtEl>
                                        <p:attrNameLst>
                                          <p:attrName>ppt_h</p:attrName>
                                        </p:attrNameLst>
                                      </p:cBhvr>
                                      <p:tavLst>
                                        <p:tav tm="0">
                                          <p:val>
                                            <p:strVal val="ppt_h"/>
                                          </p:val>
                                        </p:tav>
                                        <p:tav tm="100000">
                                          <p:val>
                                            <p:fltVal val="0"/>
                                          </p:val>
                                        </p:tav>
                                      </p:tavLst>
                                    </p:anim>
                                    <p:anim calcmode="lin" valueType="num">
                                      <p:cBhvr>
                                        <p:cTn id="8" dur="1000"/>
                                        <p:tgtEl>
                                          <p:spTgt spid="4"/>
                                        </p:tgtEl>
                                        <p:attrNameLst>
                                          <p:attrName>style.rotation</p:attrName>
                                        </p:attrNameLst>
                                      </p:cBhvr>
                                      <p:tavLst>
                                        <p:tav tm="0">
                                          <p:val>
                                            <p:fltVal val="0"/>
                                          </p:val>
                                        </p:tav>
                                        <p:tav tm="100000">
                                          <p:val>
                                            <p:fltVal val="90"/>
                                          </p:val>
                                        </p:tav>
                                      </p:tavLst>
                                    </p:anim>
                                    <p:animEffect transition="out" filter="fade">
                                      <p:cBhvr>
                                        <p:cTn id="9" dur="1000"/>
                                        <p:tgtEl>
                                          <p:spTgt spid="4"/>
                                        </p:tgtEl>
                                      </p:cBhvr>
                                    </p:animEffect>
                                    <p:set>
                                      <p:cBhvr>
                                        <p:cTn id="10" dur="1" fill="hold">
                                          <p:stCondLst>
                                            <p:cond delay="999"/>
                                          </p:stCondLst>
                                        </p:cTn>
                                        <p:tgtEl>
                                          <p:spTgt spid="4"/>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31" presetClass="exit" presetSubtype="0" fill="hold" grpId="0" nodeType="clickEffect">
                                  <p:stCondLst>
                                    <p:cond delay="0"/>
                                  </p:stCondLst>
                                  <p:childTnLst>
                                    <p:anim calcmode="lin" valueType="num">
                                      <p:cBhvr>
                                        <p:cTn id="14" dur="1000"/>
                                        <p:tgtEl>
                                          <p:spTgt spid="6"/>
                                        </p:tgtEl>
                                        <p:attrNameLst>
                                          <p:attrName>ppt_w</p:attrName>
                                        </p:attrNameLst>
                                      </p:cBhvr>
                                      <p:tavLst>
                                        <p:tav tm="0">
                                          <p:val>
                                            <p:strVal val="ppt_w"/>
                                          </p:val>
                                        </p:tav>
                                        <p:tav tm="100000">
                                          <p:val>
                                            <p:fltVal val="0"/>
                                          </p:val>
                                        </p:tav>
                                      </p:tavLst>
                                    </p:anim>
                                    <p:anim calcmode="lin" valueType="num">
                                      <p:cBhvr>
                                        <p:cTn id="15" dur="1000"/>
                                        <p:tgtEl>
                                          <p:spTgt spid="6"/>
                                        </p:tgtEl>
                                        <p:attrNameLst>
                                          <p:attrName>ppt_h</p:attrName>
                                        </p:attrNameLst>
                                      </p:cBhvr>
                                      <p:tavLst>
                                        <p:tav tm="0">
                                          <p:val>
                                            <p:strVal val="ppt_h"/>
                                          </p:val>
                                        </p:tav>
                                        <p:tav tm="100000">
                                          <p:val>
                                            <p:fltVal val="0"/>
                                          </p:val>
                                        </p:tav>
                                      </p:tavLst>
                                    </p:anim>
                                    <p:anim calcmode="lin" valueType="num">
                                      <p:cBhvr>
                                        <p:cTn id="16" dur="1000"/>
                                        <p:tgtEl>
                                          <p:spTgt spid="6"/>
                                        </p:tgtEl>
                                        <p:attrNameLst>
                                          <p:attrName>style.rotation</p:attrName>
                                        </p:attrNameLst>
                                      </p:cBhvr>
                                      <p:tavLst>
                                        <p:tav tm="0">
                                          <p:val>
                                            <p:fltVal val="0"/>
                                          </p:val>
                                        </p:tav>
                                        <p:tav tm="100000">
                                          <p:val>
                                            <p:fltVal val="90"/>
                                          </p:val>
                                        </p:tav>
                                      </p:tavLst>
                                    </p:anim>
                                    <p:animEffect transition="out" filter="fade">
                                      <p:cBhvr>
                                        <p:cTn id="17" dur="1000"/>
                                        <p:tgtEl>
                                          <p:spTgt spid="6"/>
                                        </p:tgtEl>
                                      </p:cBhvr>
                                    </p:animEffect>
                                    <p:set>
                                      <p:cBhvr>
                                        <p:cTn id="18" dur="1" fill="hold">
                                          <p:stCondLst>
                                            <p:cond delay="999"/>
                                          </p:stCondLst>
                                        </p:cTn>
                                        <p:tgtEl>
                                          <p:spTgt spid="6"/>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31" presetClass="exit" presetSubtype="0" fill="hold" grpId="0" nodeType="clickEffect">
                                  <p:stCondLst>
                                    <p:cond delay="0"/>
                                  </p:stCondLst>
                                  <p:childTnLst>
                                    <p:anim calcmode="lin" valueType="num">
                                      <p:cBhvr>
                                        <p:cTn id="22" dur="1000"/>
                                        <p:tgtEl>
                                          <p:spTgt spid="7"/>
                                        </p:tgtEl>
                                        <p:attrNameLst>
                                          <p:attrName>ppt_w</p:attrName>
                                        </p:attrNameLst>
                                      </p:cBhvr>
                                      <p:tavLst>
                                        <p:tav tm="0">
                                          <p:val>
                                            <p:strVal val="ppt_w"/>
                                          </p:val>
                                        </p:tav>
                                        <p:tav tm="100000">
                                          <p:val>
                                            <p:fltVal val="0"/>
                                          </p:val>
                                        </p:tav>
                                      </p:tavLst>
                                    </p:anim>
                                    <p:anim calcmode="lin" valueType="num">
                                      <p:cBhvr>
                                        <p:cTn id="23" dur="1000"/>
                                        <p:tgtEl>
                                          <p:spTgt spid="7"/>
                                        </p:tgtEl>
                                        <p:attrNameLst>
                                          <p:attrName>ppt_h</p:attrName>
                                        </p:attrNameLst>
                                      </p:cBhvr>
                                      <p:tavLst>
                                        <p:tav tm="0">
                                          <p:val>
                                            <p:strVal val="ppt_h"/>
                                          </p:val>
                                        </p:tav>
                                        <p:tav tm="100000">
                                          <p:val>
                                            <p:fltVal val="0"/>
                                          </p:val>
                                        </p:tav>
                                      </p:tavLst>
                                    </p:anim>
                                    <p:anim calcmode="lin" valueType="num">
                                      <p:cBhvr>
                                        <p:cTn id="24" dur="1000"/>
                                        <p:tgtEl>
                                          <p:spTgt spid="7"/>
                                        </p:tgtEl>
                                        <p:attrNameLst>
                                          <p:attrName>style.rotation</p:attrName>
                                        </p:attrNameLst>
                                      </p:cBhvr>
                                      <p:tavLst>
                                        <p:tav tm="0">
                                          <p:val>
                                            <p:fltVal val="0"/>
                                          </p:val>
                                        </p:tav>
                                        <p:tav tm="100000">
                                          <p:val>
                                            <p:fltVal val="90"/>
                                          </p:val>
                                        </p:tav>
                                      </p:tavLst>
                                    </p:anim>
                                    <p:animEffect transition="out" filter="fade">
                                      <p:cBhvr>
                                        <p:cTn id="25" dur="1000"/>
                                        <p:tgtEl>
                                          <p:spTgt spid="7"/>
                                        </p:tgtEl>
                                      </p:cBhvr>
                                    </p:animEffect>
                                    <p:set>
                                      <p:cBhvr>
                                        <p:cTn id="26" dur="1" fill="hold">
                                          <p:stCondLst>
                                            <p:cond delay="9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7" name="Rectangle 2056">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Gâteau d'anniversaire pour enfant à Toulouse (31)">
            <a:extLst>
              <a:ext uri="{FF2B5EF4-FFF2-40B4-BE49-F238E27FC236}">
                <a16:creationId xmlns:a16="http://schemas.microsoft.com/office/drawing/2014/main" id="{4D1C003C-B511-23C1-C865-D3D31FFFC77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 b="7599"/>
          <a:stretch/>
        </p:blipFill>
        <p:spPr bwMode="auto">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2059"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Tableau 4">
            <a:extLst>
              <a:ext uri="{FF2B5EF4-FFF2-40B4-BE49-F238E27FC236}">
                <a16:creationId xmlns:a16="http://schemas.microsoft.com/office/drawing/2014/main" id="{D2A24997-7091-742A-4DF1-89F6D45A3005}"/>
              </a:ext>
            </a:extLst>
          </p:cNvPr>
          <p:cNvGraphicFramePr>
            <a:graphicFrameLocks noGrp="1"/>
          </p:cNvGraphicFramePr>
          <p:nvPr>
            <p:ph idx="1"/>
            <p:extLst>
              <p:ext uri="{D42A27DB-BD31-4B8C-83A1-F6EECF244321}">
                <p14:modId xmlns:p14="http://schemas.microsoft.com/office/powerpoint/2010/main" val="2631991357"/>
              </p:ext>
            </p:extLst>
          </p:nvPr>
        </p:nvGraphicFramePr>
        <p:xfrm>
          <a:off x="5102688" y="1732013"/>
          <a:ext cx="6251112" cy="3350766"/>
        </p:xfrm>
        <a:graphic>
          <a:graphicData uri="http://schemas.openxmlformats.org/drawingml/2006/table">
            <a:tbl>
              <a:tblPr firstRow="1" bandRow="1">
                <a:tableStyleId>{5C22544A-7EE6-4342-B048-85BDC9FD1C3A}</a:tableStyleId>
              </a:tblPr>
              <a:tblGrid>
                <a:gridCol w="3359994">
                  <a:extLst>
                    <a:ext uri="{9D8B030D-6E8A-4147-A177-3AD203B41FA5}">
                      <a16:colId xmlns:a16="http://schemas.microsoft.com/office/drawing/2014/main" val="322938252"/>
                    </a:ext>
                  </a:extLst>
                </a:gridCol>
                <a:gridCol w="2891118">
                  <a:extLst>
                    <a:ext uri="{9D8B030D-6E8A-4147-A177-3AD203B41FA5}">
                      <a16:colId xmlns:a16="http://schemas.microsoft.com/office/drawing/2014/main" val="2837951299"/>
                    </a:ext>
                  </a:extLst>
                </a:gridCol>
              </a:tblGrid>
              <a:tr h="441621">
                <a:tc>
                  <a:txBody>
                    <a:bodyPr/>
                    <a:lstStyle/>
                    <a:p>
                      <a:r>
                        <a:rPr lang="fr-FR" sz="2000" dirty="0"/>
                        <a:t>Exemple</a:t>
                      </a:r>
                    </a:p>
                  </a:txBody>
                  <a:tcPr/>
                </a:tc>
                <a:tc>
                  <a:txBody>
                    <a:bodyPr/>
                    <a:lstStyle/>
                    <a:p>
                      <a:r>
                        <a:rPr lang="fr-FR" sz="2000" dirty="0"/>
                        <a:t>Pronom</a:t>
                      </a:r>
                    </a:p>
                  </a:txBody>
                  <a:tcPr/>
                </a:tc>
                <a:extLst>
                  <a:ext uri="{0D108BD9-81ED-4DB2-BD59-A6C34878D82A}">
                    <a16:rowId xmlns:a16="http://schemas.microsoft.com/office/drawing/2014/main" val="2934975139"/>
                  </a:ext>
                </a:extLst>
              </a:tr>
              <a:tr h="441621">
                <a:tc>
                  <a:txBody>
                    <a:bodyPr/>
                    <a:lstStyle/>
                    <a:p>
                      <a:r>
                        <a:rPr lang="fr-FR" sz="2000" dirty="0"/>
                        <a:t>Elle regarde </a:t>
                      </a:r>
                      <a:r>
                        <a:rPr lang="fr-FR" sz="2000" dirty="0">
                          <a:solidFill>
                            <a:srgbClr val="FF0000"/>
                          </a:solidFill>
                        </a:rPr>
                        <a:t>Nicolas </a:t>
                      </a:r>
                      <a:r>
                        <a:rPr lang="fr-FR" sz="2000" dirty="0"/>
                        <a:t>(m).</a:t>
                      </a:r>
                    </a:p>
                  </a:txBody>
                  <a:tcPr/>
                </a:tc>
                <a:tc rowSpan="2">
                  <a:txBody>
                    <a:bodyPr/>
                    <a:lstStyle/>
                    <a:p>
                      <a:endParaRPr lang="fr-FR" sz="2000" dirty="0"/>
                    </a:p>
                    <a:p>
                      <a:r>
                        <a:rPr lang="fr-FR" sz="2000" dirty="0"/>
                        <a:t>Elle </a:t>
                      </a:r>
                      <a:r>
                        <a:rPr lang="fr-FR" sz="2000" dirty="0">
                          <a:solidFill>
                            <a:srgbClr val="FF0000"/>
                          </a:solidFill>
                        </a:rPr>
                        <a:t>le</a:t>
                      </a:r>
                      <a:r>
                        <a:rPr lang="fr-FR" sz="2000" dirty="0"/>
                        <a:t> regarde.</a:t>
                      </a:r>
                    </a:p>
                  </a:txBody>
                  <a:tcPr/>
                </a:tc>
                <a:extLst>
                  <a:ext uri="{0D108BD9-81ED-4DB2-BD59-A6C34878D82A}">
                    <a16:rowId xmlns:a16="http://schemas.microsoft.com/office/drawing/2014/main" val="1707733147"/>
                  </a:ext>
                </a:extLst>
              </a:tr>
              <a:tr h="441621">
                <a:tc>
                  <a:txBody>
                    <a:bodyPr/>
                    <a:lstStyle/>
                    <a:p>
                      <a:r>
                        <a:rPr lang="fr-FR" sz="2000" dirty="0"/>
                        <a:t>Elle regarde </a:t>
                      </a:r>
                      <a:r>
                        <a:rPr lang="fr-FR" sz="2000" dirty="0">
                          <a:solidFill>
                            <a:srgbClr val="FF0000"/>
                          </a:solidFill>
                        </a:rPr>
                        <a:t>le gâteau </a:t>
                      </a:r>
                      <a:r>
                        <a:rPr lang="fr-FR" sz="2000" dirty="0"/>
                        <a:t>(m).</a:t>
                      </a:r>
                    </a:p>
                  </a:txBody>
                  <a:tcPr/>
                </a:tc>
                <a:tc vMerge="1">
                  <a:txBody>
                    <a:bodyPr/>
                    <a:lstStyle/>
                    <a:p>
                      <a:endParaRPr lang="fr-FR" dirty="0"/>
                    </a:p>
                  </a:txBody>
                  <a:tcPr/>
                </a:tc>
                <a:extLst>
                  <a:ext uri="{0D108BD9-81ED-4DB2-BD59-A6C34878D82A}">
                    <a16:rowId xmlns:a16="http://schemas.microsoft.com/office/drawing/2014/main" val="4136830786"/>
                  </a:ext>
                </a:extLst>
              </a:tr>
              <a:tr h="441621">
                <a:tc>
                  <a:txBody>
                    <a:bodyPr/>
                    <a:lstStyle/>
                    <a:p>
                      <a:r>
                        <a:rPr lang="fr-FR" sz="2000" dirty="0"/>
                        <a:t>Elle regarde </a:t>
                      </a:r>
                      <a:r>
                        <a:rPr lang="fr-FR" sz="2000" dirty="0">
                          <a:solidFill>
                            <a:srgbClr val="00B0F0"/>
                          </a:solidFill>
                        </a:rPr>
                        <a:t>Elsa </a:t>
                      </a:r>
                      <a:r>
                        <a:rPr lang="fr-FR" sz="2000" dirty="0"/>
                        <a:t>(f).</a:t>
                      </a:r>
                    </a:p>
                  </a:txBody>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sz="2000"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sz="2000" dirty="0"/>
                        <a:t>Elle </a:t>
                      </a:r>
                      <a:r>
                        <a:rPr lang="fr-FR" sz="2000" dirty="0">
                          <a:solidFill>
                            <a:srgbClr val="00B0F0"/>
                          </a:solidFill>
                        </a:rPr>
                        <a:t>la</a:t>
                      </a:r>
                      <a:r>
                        <a:rPr lang="fr-FR" sz="2000" dirty="0"/>
                        <a:t> regarde.</a:t>
                      </a:r>
                    </a:p>
                  </a:txBody>
                  <a:tcPr/>
                </a:tc>
                <a:extLst>
                  <a:ext uri="{0D108BD9-81ED-4DB2-BD59-A6C34878D82A}">
                    <a16:rowId xmlns:a16="http://schemas.microsoft.com/office/drawing/2014/main" val="680536899"/>
                  </a:ext>
                </a:extLst>
              </a:tr>
              <a:tr h="44162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000" dirty="0"/>
                        <a:t>Elle regarde </a:t>
                      </a:r>
                      <a:r>
                        <a:rPr lang="fr-FR" sz="2000" dirty="0">
                          <a:solidFill>
                            <a:srgbClr val="00B0F0"/>
                          </a:solidFill>
                        </a:rPr>
                        <a:t>la reine </a:t>
                      </a:r>
                      <a:r>
                        <a:rPr lang="fr-FR" sz="2000" dirty="0"/>
                        <a:t>(f).</a:t>
                      </a:r>
                    </a:p>
                  </a:txBody>
                  <a:tcP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a:txBody>
                  <a:tcPr/>
                </a:tc>
                <a:extLst>
                  <a:ext uri="{0D108BD9-81ED-4DB2-BD59-A6C34878D82A}">
                    <a16:rowId xmlns:a16="http://schemas.microsoft.com/office/drawing/2014/main" val="2871743135"/>
                  </a:ext>
                </a:extLst>
              </a:tr>
              <a:tr h="441621">
                <a:tc>
                  <a:txBody>
                    <a:bodyPr/>
                    <a:lstStyle/>
                    <a:p>
                      <a:r>
                        <a:rPr lang="fr-FR" sz="2000" dirty="0"/>
                        <a:t>Elle regarde </a:t>
                      </a:r>
                      <a:r>
                        <a:rPr lang="fr-FR" sz="2000" dirty="0">
                          <a:solidFill>
                            <a:srgbClr val="00B050"/>
                          </a:solidFill>
                        </a:rPr>
                        <a:t>les personnages</a:t>
                      </a:r>
                      <a:r>
                        <a:rPr lang="fr-FR" sz="2000" dirty="0"/>
                        <a:t> (m).</a:t>
                      </a:r>
                    </a:p>
                  </a:txBody>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sz="2000"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sz="2000" dirty="0"/>
                        <a:t>Elle </a:t>
                      </a:r>
                      <a:r>
                        <a:rPr lang="fr-FR" sz="2000" dirty="0">
                          <a:solidFill>
                            <a:srgbClr val="00B050"/>
                          </a:solidFill>
                        </a:rPr>
                        <a:t>les</a:t>
                      </a:r>
                      <a:r>
                        <a:rPr lang="fr-FR" sz="2000" dirty="0"/>
                        <a:t> regarde.</a:t>
                      </a:r>
                    </a:p>
                  </a:txBody>
                  <a:tcPr/>
                </a:tc>
                <a:extLst>
                  <a:ext uri="{0D108BD9-81ED-4DB2-BD59-A6C34878D82A}">
                    <a16:rowId xmlns:a16="http://schemas.microsoft.com/office/drawing/2014/main" val="2688951288"/>
                  </a:ext>
                </a:extLst>
              </a:tr>
              <a:tr h="44162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000" dirty="0"/>
                        <a:t>Elle regarde </a:t>
                      </a:r>
                      <a:r>
                        <a:rPr lang="fr-FR" sz="2000" dirty="0">
                          <a:solidFill>
                            <a:srgbClr val="00B050"/>
                          </a:solidFill>
                        </a:rPr>
                        <a:t>les bougies</a:t>
                      </a:r>
                      <a:r>
                        <a:rPr lang="fr-FR" sz="2000" dirty="0"/>
                        <a:t> (f).</a:t>
                      </a:r>
                    </a:p>
                  </a:txBody>
                  <a:tcP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a:txBody>
                  <a:tcPr/>
                </a:tc>
                <a:extLst>
                  <a:ext uri="{0D108BD9-81ED-4DB2-BD59-A6C34878D82A}">
                    <a16:rowId xmlns:a16="http://schemas.microsoft.com/office/drawing/2014/main" val="4284680768"/>
                  </a:ext>
                </a:extLst>
              </a:tr>
            </a:tbl>
          </a:graphicData>
        </a:graphic>
      </p:graphicFrame>
      <p:sp>
        <p:nvSpPr>
          <p:cNvPr id="5" name="ZoneTexte 4">
            <a:extLst>
              <a:ext uri="{FF2B5EF4-FFF2-40B4-BE49-F238E27FC236}">
                <a16:creationId xmlns:a16="http://schemas.microsoft.com/office/drawing/2014/main" id="{8F41FF13-2CF6-07B4-4145-CFFD795A4573}"/>
              </a:ext>
            </a:extLst>
          </p:cNvPr>
          <p:cNvSpPr txBox="1"/>
          <p:nvPr/>
        </p:nvSpPr>
        <p:spPr>
          <a:xfrm>
            <a:off x="5102688" y="726993"/>
            <a:ext cx="6251112" cy="954107"/>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fr-FR" sz="2800" dirty="0"/>
              <a:t>Pour éviter de répéter un nom, on utilise un pronom complément : </a:t>
            </a:r>
            <a:r>
              <a:rPr lang="fr-FR" sz="2800" dirty="0">
                <a:solidFill>
                  <a:srgbClr val="FF0000"/>
                </a:solidFill>
              </a:rPr>
              <a:t>le</a:t>
            </a:r>
            <a:r>
              <a:rPr lang="fr-FR" sz="2800" dirty="0"/>
              <a:t>, </a:t>
            </a:r>
            <a:r>
              <a:rPr lang="fr-FR" sz="2800" dirty="0">
                <a:solidFill>
                  <a:srgbClr val="00B0F0"/>
                </a:solidFill>
              </a:rPr>
              <a:t>la</a:t>
            </a:r>
            <a:r>
              <a:rPr lang="fr-FR" sz="2800" dirty="0"/>
              <a:t>, l’, </a:t>
            </a:r>
            <a:r>
              <a:rPr lang="fr-FR" sz="2800" dirty="0">
                <a:solidFill>
                  <a:srgbClr val="00B050"/>
                </a:solidFill>
              </a:rPr>
              <a:t>les</a:t>
            </a:r>
            <a:r>
              <a:rPr lang="fr-FR" sz="2800" dirty="0"/>
              <a:t>.</a:t>
            </a:r>
          </a:p>
        </p:txBody>
      </p:sp>
      <p:pic>
        <p:nvPicPr>
          <p:cNvPr id="3" name="Image 2">
            <a:extLst>
              <a:ext uri="{FF2B5EF4-FFF2-40B4-BE49-F238E27FC236}">
                <a16:creationId xmlns:a16="http://schemas.microsoft.com/office/drawing/2014/main" id="{22A99B75-2D6B-F636-C6E9-19048A0F2ABD}"/>
              </a:ext>
            </a:extLst>
          </p:cNvPr>
          <p:cNvPicPr>
            <a:picLocks noChangeAspect="1"/>
          </p:cNvPicPr>
          <p:nvPr/>
        </p:nvPicPr>
        <p:blipFill rotWithShape="1">
          <a:blip r:embed="rId3"/>
          <a:srcRect t="43665" b="35166"/>
          <a:stretch/>
        </p:blipFill>
        <p:spPr>
          <a:xfrm>
            <a:off x="7026835" y="5131904"/>
            <a:ext cx="4326964" cy="913922"/>
          </a:xfrm>
          <a:prstGeom prst="rect">
            <a:avLst/>
          </a:prstGeom>
        </p:spPr>
      </p:pic>
      <p:pic>
        <p:nvPicPr>
          <p:cNvPr id="1026" name="Picture 2" descr="Sign Warning Sticker by Marcela Sabiá">
            <a:extLst>
              <a:ext uri="{FF2B5EF4-FFF2-40B4-BE49-F238E27FC236}">
                <a16:creationId xmlns:a16="http://schemas.microsoft.com/office/drawing/2014/main" id="{D307295B-78E7-BF89-C9AE-FBB886F7079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78164" y="4848107"/>
            <a:ext cx="1348671" cy="1348671"/>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E203CFED-87B9-2374-DD10-E287E145E8E5}"/>
              </a:ext>
            </a:extLst>
          </p:cNvPr>
          <p:cNvSpPr/>
          <p:nvPr/>
        </p:nvSpPr>
        <p:spPr>
          <a:xfrm>
            <a:off x="8950035" y="2515093"/>
            <a:ext cx="270165" cy="27554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9" name="Rectangle 8">
            <a:extLst>
              <a:ext uri="{FF2B5EF4-FFF2-40B4-BE49-F238E27FC236}">
                <a16:creationId xmlns:a16="http://schemas.microsoft.com/office/drawing/2014/main" id="{4AD96FC7-7666-24A1-B816-45E1B3E975B2}"/>
              </a:ext>
            </a:extLst>
          </p:cNvPr>
          <p:cNvSpPr/>
          <p:nvPr/>
        </p:nvSpPr>
        <p:spPr>
          <a:xfrm>
            <a:off x="8950034" y="3407396"/>
            <a:ext cx="270165" cy="27554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0" name="Rectangle 9">
            <a:extLst>
              <a:ext uri="{FF2B5EF4-FFF2-40B4-BE49-F238E27FC236}">
                <a16:creationId xmlns:a16="http://schemas.microsoft.com/office/drawing/2014/main" id="{E63F44E3-8972-5BAB-F2F5-10963BFE24DE}"/>
              </a:ext>
            </a:extLst>
          </p:cNvPr>
          <p:cNvSpPr/>
          <p:nvPr/>
        </p:nvSpPr>
        <p:spPr>
          <a:xfrm>
            <a:off x="8956960" y="4314825"/>
            <a:ext cx="325585" cy="27554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aphicFrame>
        <p:nvGraphicFramePr>
          <p:cNvPr id="6" name="Diagramme 15">
            <a:extLst>
              <a:ext uri="{FF2B5EF4-FFF2-40B4-BE49-F238E27FC236}">
                <a16:creationId xmlns:a16="http://schemas.microsoft.com/office/drawing/2014/main" id="{94FA0E02-C03E-85E3-9EB6-6CDFE0417755}"/>
              </a:ext>
            </a:extLst>
          </p:cNvPr>
          <p:cNvGraphicFramePr/>
          <p:nvPr>
            <p:extLst>
              <p:ext uri="{D42A27DB-BD31-4B8C-83A1-F6EECF244321}">
                <p14:modId xmlns:p14="http://schemas.microsoft.com/office/powerpoint/2010/main" val="18234271"/>
              </p:ext>
            </p:extLst>
          </p:nvPr>
        </p:nvGraphicFramePr>
        <p:xfrm>
          <a:off x="-1" y="9098"/>
          <a:ext cx="12192001" cy="36512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93934523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C4879EFC-8E62-4E00-973C-C45EE9EC67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0121E5D1-E1EA-1C44-A933-5D3CED71BAB6}"/>
              </a:ext>
            </a:extLst>
          </p:cNvPr>
          <p:cNvSpPr>
            <a:spLocks noGrp="1"/>
          </p:cNvSpPr>
          <p:nvPr>
            <p:ph type="title"/>
          </p:nvPr>
        </p:nvSpPr>
        <p:spPr>
          <a:xfrm>
            <a:off x="638881" y="457200"/>
            <a:ext cx="10909640" cy="1368614"/>
          </a:xfrm>
        </p:spPr>
        <p:txBody>
          <a:bodyPr vert="horz" lIns="91440" tIns="45720" rIns="91440" bIns="45720" rtlCol="0" anchor="ctr">
            <a:normAutofit/>
          </a:bodyPr>
          <a:lstStyle/>
          <a:p>
            <a:pPr algn="ctr"/>
            <a:r>
              <a:rPr lang="en-US" sz="6600" dirty="0"/>
              <a:t>LE 3 p.44</a:t>
            </a:r>
          </a:p>
        </p:txBody>
      </p:sp>
      <p:sp>
        <p:nvSpPr>
          <p:cNvPr id="24" name="sketch line">
            <a:extLst>
              <a:ext uri="{FF2B5EF4-FFF2-40B4-BE49-F238E27FC236}">
                <a16:creationId xmlns:a16="http://schemas.microsoft.com/office/drawing/2014/main" id="{D6A9C53F-5F90-40A5-8C85-5412D39C8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50080" y="1850683"/>
            <a:ext cx="3291840" cy="18288"/>
          </a:xfrm>
          <a:custGeom>
            <a:avLst/>
            <a:gdLst>
              <a:gd name="connsiteX0" fmla="*/ 0 w 3291840"/>
              <a:gd name="connsiteY0" fmla="*/ 0 h 18288"/>
              <a:gd name="connsiteX1" fmla="*/ 658368 w 3291840"/>
              <a:gd name="connsiteY1" fmla="*/ 0 h 18288"/>
              <a:gd name="connsiteX2" fmla="*/ 1283818 w 3291840"/>
              <a:gd name="connsiteY2" fmla="*/ 0 h 18288"/>
              <a:gd name="connsiteX3" fmla="*/ 1909267 w 3291840"/>
              <a:gd name="connsiteY3" fmla="*/ 0 h 18288"/>
              <a:gd name="connsiteX4" fmla="*/ 2633472 w 3291840"/>
              <a:gd name="connsiteY4" fmla="*/ 0 h 18288"/>
              <a:gd name="connsiteX5" fmla="*/ 3291840 w 3291840"/>
              <a:gd name="connsiteY5" fmla="*/ 0 h 18288"/>
              <a:gd name="connsiteX6" fmla="*/ 3291840 w 3291840"/>
              <a:gd name="connsiteY6" fmla="*/ 18288 h 18288"/>
              <a:gd name="connsiteX7" fmla="*/ 2633472 w 3291840"/>
              <a:gd name="connsiteY7" fmla="*/ 18288 h 18288"/>
              <a:gd name="connsiteX8" fmla="*/ 2073859 w 3291840"/>
              <a:gd name="connsiteY8" fmla="*/ 18288 h 18288"/>
              <a:gd name="connsiteX9" fmla="*/ 1448410 w 3291840"/>
              <a:gd name="connsiteY9" fmla="*/ 18288 h 18288"/>
              <a:gd name="connsiteX10" fmla="*/ 822960 w 3291840"/>
              <a:gd name="connsiteY10" fmla="*/ 18288 h 18288"/>
              <a:gd name="connsiteX11" fmla="*/ 0 w 3291840"/>
              <a:gd name="connsiteY11" fmla="*/ 18288 h 18288"/>
              <a:gd name="connsiteX12" fmla="*/ 0 w 329184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91840" h="18288" fill="none" extrusionOk="0">
                <a:moveTo>
                  <a:pt x="0" y="0"/>
                </a:moveTo>
                <a:cubicBezTo>
                  <a:pt x="173077" y="-20031"/>
                  <a:pt x="443104" y="6424"/>
                  <a:pt x="658368" y="0"/>
                </a:cubicBezTo>
                <a:cubicBezTo>
                  <a:pt x="873632" y="-6424"/>
                  <a:pt x="1034028" y="11764"/>
                  <a:pt x="1283818" y="0"/>
                </a:cubicBezTo>
                <a:cubicBezTo>
                  <a:pt x="1533608" y="-11764"/>
                  <a:pt x="1691227" y="-30112"/>
                  <a:pt x="1909267" y="0"/>
                </a:cubicBezTo>
                <a:cubicBezTo>
                  <a:pt x="2127307" y="30112"/>
                  <a:pt x="2272465" y="-18735"/>
                  <a:pt x="2633472" y="0"/>
                </a:cubicBezTo>
                <a:cubicBezTo>
                  <a:pt x="2994479" y="18735"/>
                  <a:pt x="3023324" y="-32030"/>
                  <a:pt x="3291840" y="0"/>
                </a:cubicBezTo>
                <a:cubicBezTo>
                  <a:pt x="3291406" y="7551"/>
                  <a:pt x="3291373" y="9822"/>
                  <a:pt x="3291840" y="18288"/>
                </a:cubicBezTo>
                <a:cubicBezTo>
                  <a:pt x="3048445" y="38989"/>
                  <a:pt x="2846548" y="-14400"/>
                  <a:pt x="2633472" y="18288"/>
                </a:cubicBezTo>
                <a:cubicBezTo>
                  <a:pt x="2420396" y="50976"/>
                  <a:pt x="2304099" y="6336"/>
                  <a:pt x="2073859" y="18288"/>
                </a:cubicBezTo>
                <a:cubicBezTo>
                  <a:pt x="1843619" y="30240"/>
                  <a:pt x="1706926" y="10778"/>
                  <a:pt x="1448410" y="18288"/>
                </a:cubicBezTo>
                <a:cubicBezTo>
                  <a:pt x="1189894" y="25798"/>
                  <a:pt x="1002278" y="8992"/>
                  <a:pt x="822960" y="18288"/>
                </a:cubicBezTo>
                <a:cubicBezTo>
                  <a:pt x="643642" y="27585"/>
                  <a:pt x="307039" y="38051"/>
                  <a:pt x="0" y="18288"/>
                </a:cubicBezTo>
                <a:cubicBezTo>
                  <a:pt x="60" y="11696"/>
                  <a:pt x="66" y="3758"/>
                  <a:pt x="0" y="0"/>
                </a:cubicBezTo>
                <a:close/>
              </a:path>
              <a:path w="3291840" h="18288" stroke="0" extrusionOk="0">
                <a:moveTo>
                  <a:pt x="0" y="0"/>
                </a:moveTo>
                <a:cubicBezTo>
                  <a:pt x="195850" y="28018"/>
                  <a:pt x="434891" y="17390"/>
                  <a:pt x="592531" y="0"/>
                </a:cubicBezTo>
                <a:cubicBezTo>
                  <a:pt x="750171" y="-17390"/>
                  <a:pt x="1018709" y="32200"/>
                  <a:pt x="1316736" y="0"/>
                </a:cubicBezTo>
                <a:cubicBezTo>
                  <a:pt x="1614763" y="-32200"/>
                  <a:pt x="1696480" y="-11367"/>
                  <a:pt x="1876349" y="0"/>
                </a:cubicBezTo>
                <a:cubicBezTo>
                  <a:pt x="2056218" y="11367"/>
                  <a:pt x="2193364" y="13433"/>
                  <a:pt x="2435962" y="0"/>
                </a:cubicBezTo>
                <a:cubicBezTo>
                  <a:pt x="2678560" y="-13433"/>
                  <a:pt x="3010901" y="-42367"/>
                  <a:pt x="3291840" y="0"/>
                </a:cubicBezTo>
                <a:cubicBezTo>
                  <a:pt x="3291758" y="4406"/>
                  <a:pt x="3291751" y="9982"/>
                  <a:pt x="3291840" y="18288"/>
                </a:cubicBezTo>
                <a:cubicBezTo>
                  <a:pt x="3108993" y="14228"/>
                  <a:pt x="2952658" y="46900"/>
                  <a:pt x="2666390" y="18288"/>
                </a:cubicBezTo>
                <a:cubicBezTo>
                  <a:pt x="2380122" y="-10324"/>
                  <a:pt x="2263855" y="41055"/>
                  <a:pt x="2040941" y="18288"/>
                </a:cubicBezTo>
                <a:cubicBezTo>
                  <a:pt x="1818027" y="-4479"/>
                  <a:pt x="1675097" y="6509"/>
                  <a:pt x="1415491" y="18288"/>
                </a:cubicBezTo>
                <a:cubicBezTo>
                  <a:pt x="1155885" y="30068"/>
                  <a:pt x="852976" y="36210"/>
                  <a:pt x="691286" y="18288"/>
                </a:cubicBezTo>
                <a:cubicBezTo>
                  <a:pt x="529596" y="366"/>
                  <a:pt x="187183" y="13912"/>
                  <a:pt x="0" y="18288"/>
                </a:cubicBezTo>
                <a:cubicBezTo>
                  <a:pt x="189" y="14288"/>
                  <a:pt x="-703" y="374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Image 6">
            <a:extLst>
              <a:ext uri="{FF2B5EF4-FFF2-40B4-BE49-F238E27FC236}">
                <a16:creationId xmlns:a16="http://schemas.microsoft.com/office/drawing/2014/main" id="{59B42011-24A2-29F1-9ADF-AD41F46B7301}"/>
              </a:ext>
            </a:extLst>
          </p:cNvPr>
          <p:cNvPicPr>
            <a:picLocks noChangeAspect="1"/>
          </p:cNvPicPr>
          <p:nvPr/>
        </p:nvPicPr>
        <p:blipFill>
          <a:blip r:embed="rId2"/>
          <a:stretch>
            <a:fillRect/>
          </a:stretch>
        </p:blipFill>
        <p:spPr>
          <a:xfrm>
            <a:off x="814811" y="2049200"/>
            <a:ext cx="4553893" cy="4719062"/>
          </a:xfrm>
          <a:prstGeom prst="rect">
            <a:avLst/>
          </a:prstGeom>
        </p:spPr>
      </p:pic>
      <p:pic>
        <p:nvPicPr>
          <p:cNvPr id="5" name="Image 4">
            <a:extLst>
              <a:ext uri="{FF2B5EF4-FFF2-40B4-BE49-F238E27FC236}">
                <a16:creationId xmlns:a16="http://schemas.microsoft.com/office/drawing/2014/main" id="{56BA3E05-E0EF-C3E9-2628-C4F016A134A9}"/>
              </a:ext>
            </a:extLst>
          </p:cNvPr>
          <p:cNvPicPr>
            <a:picLocks noChangeAspect="1"/>
          </p:cNvPicPr>
          <p:nvPr/>
        </p:nvPicPr>
        <p:blipFill>
          <a:blip r:embed="rId3"/>
          <a:stretch>
            <a:fillRect/>
          </a:stretch>
        </p:blipFill>
        <p:spPr>
          <a:xfrm>
            <a:off x="6254496" y="2691003"/>
            <a:ext cx="5614416" cy="3509009"/>
          </a:xfrm>
          <a:prstGeom prst="rect">
            <a:avLst/>
          </a:prstGeom>
        </p:spPr>
      </p:pic>
      <p:graphicFrame>
        <p:nvGraphicFramePr>
          <p:cNvPr id="4" name="Diagramme 15">
            <a:extLst>
              <a:ext uri="{FF2B5EF4-FFF2-40B4-BE49-F238E27FC236}">
                <a16:creationId xmlns:a16="http://schemas.microsoft.com/office/drawing/2014/main" id="{D5197123-9376-5A18-9D24-097E8DCF4CA0}"/>
              </a:ext>
            </a:extLst>
          </p:cNvPr>
          <p:cNvGraphicFramePr/>
          <p:nvPr>
            <p:extLst>
              <p:ext uri="{D42A27DB-BD31-4B8C-83A1-F6EECF244321}">
                <p14:modId xmlns:p14="http://schemas.microsoft.com/office/powerpoint/2010/main" val="18234271"/>
              </p:ext>
            </p:extLst>
          </p:nvPr>
        </p:nvGraphicFramePr>
        <p:xfrm>
          <a:off x="-1" y="9098"/>
          <a:ext cx="12192001" cy="36512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82628230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526F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23C1DDD1-FB5E-2381-1A10-3A8952C648AA}"/>
              </a:ext>
            </a:extLst>
          </p:cNvPr>
          <p:cNvSpPr>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2600" kern="1200">
                <a:solidFill>
                  <a:srgbClr val="FFFFFF"/>
                </a:solidFill>
                <a:latin typeface="+mj-lt"/>
                <a:ea typeface="+mj-ea"/>
                <a:cs typeface="+mj-cs"/>
              </a:rPr>
              <a:t>LE 4 p.44</a:t>
            </a:r>
          </a:p>
        </p:txBody>
      </p:sp>
      <p:pic>
        <p:nvPicPr>
          <p:cNvPr id="5" name="Espace réservé du contenu 4">
            <a:extLst>
              <a:ext uri="{FF2B5EF4-FFF2-40B4-BE49-F238E27FC236}">
                <a16:creationId xmlns:a16="http://schemas.microsoft.com/office/drawing/2014/main" id="{786CA700-D105-3C29-9F2E-46B7E38390EB}"/>
              </a:ext>
            </a:extLst>
          </p:cNvPr>
          <p:cNvPicPr>
            <a:picLocks noGrp="1" noChangeAspect="1"/>
          </p:cNvPicPr>
          <p:nvPr>
            <p:ph idx="1"/>
          </p:nvPr>
        </p:nvPicPr>
        <p:blipFill>
          <a:blip r:embed="rId2"/>
          <a:stretch>
            <a:fillRect/>
          </a:stretch>
        </p:blipFill>
        <p:spPr>
          <a:xfrm>
            <a:off x="4038600" y="1009457"/>
            <a:ext cx="7188199" cy="4835697"/>
          </a:xfrm>
          <a:prstGeom prst="rect">
            <a:avLst/>
          </a:prstGeom>
        </p:spPr>
      </p:pic>
      <p:graphicFrame>
        <p:nvGraphicFramePr>
          <p:cNvPr id="4" name="Diagramme 15">
            <a:extLst>
              <a:ext uri="{FF2B5EF4-FFF2-40B4-BE49-F238E27FC236}">
                <a16:creationId xmlns:a16="http://schemas.microsoft.com/office/drawing/2014/main" id="{7DB53D68-813C-6F36-52CF-86D164D32A6D}"/>
              </a:ext>
            </a:extLst>
          </p:cNvPr>
          <p:cNvGraphicFramePr/>
          <p:nvPr>
            <p:extLst>
              <p:ext uri="{D42A27DB-BD31-4B8C-83A1-F6EECF244321}">
                <p14:modId xmlns:p14="http://schemas.microsoft.com/office/powerpoint/2010/main" val="18234271"/>
              </p:ext>
            </p:extLst>
          </p:nvPr>
        </p:nvGraphicFramePr>
        <p:xfrm>
          <a:off x="-1" y="9098"/>
          <a:ext cx="12192001" cy="3651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9353578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609D2C-4CC3-1092-67C1-C51F67760B14}"/>
              </a:ext>
            </a:extLst>
          </p:cNvPr>
          <p:cNvSpPr>
            <a:spLocks noGrp="1"/>
          </p:cNvSpPr>
          <p:nvPr>
            <p:ph type="title"/>
          </p:nvPr>
        </p:nvSpPr>
        <p:spPr/>
        <p:txBody>
          <a:bodyPr/>
          <a:lstStyle/>
          <a:p>
            <a:r>
              <a:rPr lang="fr-FR" dirty="0"/>
              <a:t>Pratique ton français !</a:t>
            </a:r>
          </a:p>
        </p:txBody>
      </p:sp>
      <p:graphicFrame>
        <p:nvGraphicFramePr>
          <p:cNvPr id="6" name="Diagramme 15">
            <a:extLst>
              <a:ext uri="{FF2B5EF4-FFF2-40B4-BE49-F238E27FC236}">
                <a16:creationId xmlns:a16="http://schemas.microsoft.com/office/drawing/2014/main" id="{5C5F91D5-5623-72B1-1282-CF22BADB359F}"/>
              </a:ext>
            </a:extLst>
          </p:cNvPr>
          <p:cNvGraphicFramePr/>
          <p:nvPr/>
        </p:nvGraphicFramePr>
        <p:xfrm>
          <a:off x="-1" y="9098"/>
          <a:ext cx="12192001" cy="3651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1" name="Table 10">
            <a:extLst>
              <a:ext uri="{FF2B5EF4-FFF2-40B4-BE49-F238E27FC236}">
                <a16:creationId xmlns:a16="http://schemas.microsoft.com/office/drawing/2014/main" id="{25241CC4-91BD-168F-FF4E-9BCA2959D696}"/>
              </a:ext>
            </a:extLst>
          </p:cNvPr>
          <p:cNvGraphicFramePr>
            <a:graphicFrameLocks noGrp="1"/>
          </p:cNvGraphicFramePr>
          <p:nvPr>
            <p:extLst>
              <p:ext uri="{D42A27DB-BD31-4B8C-83A1-F6EECF244321}">
                <p14:modId xmlns:p14="http://schemas.microsoft.com/office/powerpoint/2010/main" val="2757505772"/>
              </p:ext>
            </p:extLst>
          </p:nvPr>
        </p:nvGraphicFramePr>
        <p:xfrm>
          <a:off x="385729" y="1802821"/>
          <a:ext cx="11420541" cy="4175208"/>
        </p:xfrm>
        <a:graphic>
          <a:graphicData uri="http://schemas.openxmlformats.org/drawingml/2006/table">
            <a:tbl>
              <a:tblPr firstRow="1" bandRow="1">
                <a:tableStyleId>{5C22544A-7EE6-4342-B048-85BDC9FD1C3A}</a:tableStyleId>
              </a:tblPr>
              <a:tblGrid>
                <a:gridCol w="3806847">
                  <a:extLst>
                    <a:ext uri="{9D8B030D-6E8A-4147-A177-3AD203B41FA5}">
                      <a16:colId xmlns:a16="http://schemas.microsoft.com/office/drawing/2014/main" val="3699499554"/>
                    </a:ext>
                  </a:extLst>
                </a:gridCol>
                <a:gridCol w="3806847">
                  <a:extLst>
                    <a:ext uri="{9D8B030D-6E8A-4147-A177-3AD203B41FA5}">
                      <a16:colId xmlns:a16="http://schemas.microsoft.com/office/drawing/2014/main" val="777078901"/>
                    </a:ext>
                  </a:extLst>
                </a:gridCol>
                <a:gridCol w="3806847">
                  <a:extLst>
                    <a:ext uri="{9D8B030D-6E8A-4147-A177-3AD203B41FA5}">
                      <a16:colId xmlns:a16="http://schemas.microsoft.com/office/drawing/2014/main" val="3491272881"/>
                    </a:ext>
                  </a:extLst>
                </a:gridCol>
              </a:tblGrid>
              <a:tr h="670008">
                <a:tc>
                  <a:txBody>
                    <a:bodyPr/>
                    <a:lstStyle/>
                    <a:p>
                      <a:pPr algn="ctr"/>
                      <a:r>
                        <a:rPr lang="fr-FR" sz="2800" dirty="0"/>
                        <a:t>Exemples</a:t>
                      </a:r>
                    </a:p>
                  </a:txBody>
                  <a:tcPr/>
                </a:tc>
                <a:tc>
                  <a:txBody>
                    <a:bodyPr/>
                    <a:lstStyle/>
                    <a:p>
                      <a:pPr algn="ctr"/>
                      <a:r>
                        <a:rPr lang="fr-FR" sz="2800" dirty="0"/>
                        <a:t>COD</a:t>
                      </a:r>
                    </a:p>
                  </a:txBody>
                  <a:tcPr/>
                </a:tc>
                <a:tc>
                  <a:txBody>
                    <a:bodyPr/>
                    <a:lstStyle/>
                    <a:p>
                      <a:pPr algn="ctr"/>
                      <a:r>
                        <a:rPr lang="fr-FR" sz="2800" dirty="0" err="1"/>
                        <a:t>Negative</a:t>
                      </a:r>
                      <a:r>
                        <a:rPr lang="fr-FR" sz="2800" dirty="0"/>
                        <a:t> sentences</a:t>
                      </a:r>
                    </a:p>
                  </a:txBody>
                  <a:tcPr/>
                </a:tc>
                <a:extLst>
                  <a:ext uri="{0D108BD9-81ED-4DB2-BD59-A6C34878D82A}">
                    <a16:rowId xmlns:a16="http://schemas.microsoft.com/office/drawing/2014/main" val="3581158676"/>
                  </a:ext>
                </a:extLst>
              </a:tr>
              <a:tr h="670008">
                <a:tc>
                  <a:txBody>
                    <a:bodyPr/>
                    <a:lstStyle/>
                    <a:p>
                      <a:r>
                        <a:rPr lang="fr-FR" sz="2000" dirty="0"/>
                        <a:t>a. J'aime préparer __________ pour le petit-déjeuner.</a:t>
                      </a:r>
                    </a:p>
                  </a:txBody>
                  <a:tcPr/>
                </a:tc>
                <a:tc>
                  <a:txBody>
                    <a:bodyPr/>
                    <a:lstStyle/>
                    <a:p>
                      <a:endParaRPr lang="fr-FR" sz="2000" dirty="0"/>
                    </a:p>
                  </a:txBody>
                  <a:tcPr/>
                </a:tc>
                <a:tc>
                  <a:txBody>
                    <a:bodyPr/>
                    <a:lstStyle/>
                    <a:p>
                      <a:endParaRPr lang="fr-FR" sz="2000"/>
                    </a:p>
                  </a:txBody>
                  <a:tcPr/>
                </a:tc>
                <a:extLst>
                  <a:ext uri="{0D108BD9-81ED-4DB2-BD59-A6C34878D82A}">
                    <a16:rowId xmlns:a16="http://schemas.microsoft.com/office/drawing/2014/main" val="477140278"/>
                  </a:ext>
                </a:extLst>
              </a:tr>
              <a:tr h="670008">
                <a:tc>
                  <a:txBody>
                    <a:bodyPr/>
                    <a:lstStyle/>
                    <a:p>
                      <a:r>
                        <a:rPr lang="fr-FR" sz="2000" dirty="0"/>
                        <a:t>b. Tu vas couper __________ en petits morceaux.</a:t>
                      </a:r>
                    </a:p>
                  </a:txBody>
                  <a:tcPr/>
                </a:tc>
                <a:tc>
                  <a:txBody>
                    <a:bodyPr/>
                    <a:lstStyle/>
                    <a:p>
                      <a:endParaRPr lang="fr-FR" sz="2000" dirty="0"/>
                    </a:p>
                  </a:txBody>
                  <a:tcPr/>
                </a:tc>
                <a:tc>
                  <a:txBody>
                    <a:bodyPr/>
                    <a:lstStyle/>
                    <a:p>
                      <a:endParaRPr lang="fr-FR" sz="2000"/>
                    </a:p>
                  </a:txBody>
                  <a:tcPr/>
                </a:tc>
                <a:extLst>
                  <a:ext uri="{0D108BD9-81ED-4DB2-BD59-A6C34878D82A}">
                    <a16:rowId xmlns:a16="http://schemas.microsoft.com/office/drawing/2014/main" val="1430807319"/>
                  </a:ext>
                </a:extLst>
              </a:tr>
              <a:tr h="670008">
                <a:tc>
                  <a:txBody>
                    <a:bodyPr/>
                    <a:lstStyle/>
                    <a:p>
                      <a:r>
                        <a:rPr lang="fr-FR" sz="2000" dirty="0"/>
                        <a:t>c. Elle cuisine __________ avec de l'huile d'olive.</a:t>
                      </a:r>
                    </a:p>
                  </a:txBody>
                  <a:tcPr/>
                </a:tc>
                <a:tc>
                  <a:txBody>
                    <a:bodyPr/>
                    <a:lstStyle/>
                    <a:p>
                      <a:endParaRPr lang="fr-FR" sz="2000" dirty="0"/>
                    </a:p>
                  </a:txBody>
                  <a:tcPr/>
                </a:tc>
                <a:tc>
                  <a:txBody>
                    <a:bodyPr/>
                    <a:lstStyle/>
                    <a:p>
                      <a:endParaRPr lang="fr-FR" sz="2000"/>
                    </a:p>
                  </a:txBody>
                  <a:tcPr/>
                </a:tc>
                <a:extLst>
                  <a:ext uri="{0D108BD9-81ED-4DB2-BD59-A6C34878D82A}">
                    <a16:rowId xmlns:a16="http://schemas.microsoft.com/office/drawing/2014/main" val="4179304455"/>
                  </a:ext>
                </a:extLst>
              </a:tr>
              <a:tr h="670008">
                <a:tc>
                  <a:txBody>
                    <a:bodyPr/>
                    <a:lstStyle/>
                    <a:p>
                      <a:r>
                        <a:rPr lang="fr-FR" sz="2000" dirty="0"/>
                        <a:t>d. Nous allons mélanger __________ et le sucre.</a:t>
                      </a:r>
                    </a:p>
                  </a:txBody>
                  <a:tcPr/>
                </a:tc>
                <a:tc>
                  <a:txBody>
                    <a:bodyPr/>
                    <a:lstStyle/>
                    <a:p>
                      <a:endParaRPr lang="fr-FR" sz="2000" dirty="0"/>
                    </a:p>
                  </a:txBody>
                  <a:tcPr/>
                </a:tc>
                <a:tc>
                  <a:txBody>
                    <a:bodyPr/>
                    <a:lstStyle/>
                    <a:p>
                      <a:endParaRPr lang="fr-FR" sz="2000"/>
                    </a:p>
                  </a:txBody>
                  <a:tcPr/>
                </a:tc>
                <a:extLst>
                  <a:ext uri="{0D108BD9-81ED-4DB2-BD59-A6C34878D82A}">
                    <a16:rowId xmlns:a16="http://schemas.microsoft.com/office/drawing/2014/main" val="1656077853"/>
                  </a:ext>
                </a:extLst>
              </a:tr>
              <a:tr h="6700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000" dirty="0"/>
                        <a:t>e. Ils vont cuire __________ au four</a:t>
                      </a:r>
                    </a:p>
                  </a:txBody>
                  <a:tcPr/>
                </a:tc>
                <a:tc>
                  <a:txBody>
                    <a:bodyPr/>
                    <a:lstStyle/>
                    <a:p>
                      <a:endParaRPr lang="fr-FR" sz="2000" dirty="0"/>
                    </a:p>
                  </a:txBody>
                  <a:tcPr/>
                </a:tc>
                <a:tc>
                  <a:txBody>
                    <a:bodyPr/>
                    <a:lstStyle/>
                    <a:p>
                      <a:endParaRPr lang="fr-FR" sz="2000" dirty="0"/>
                    </a:p>
                  </a:txBody>
                  <a:tcPr/>
                </a:tc>
                <a:extLst>
                  <a:ext uri="{0D108BD9-81ED-4DB2-BD59-A6C34878D82A}">
                    <a16:rowId xmlns:a16="http://schemas.microsoft.com/office/drawing/2014/main" val="2547530560"/>
                  </a:ext>
                </a:extLst>
              </a:tr>
            </a:tbl>
          </a:graphicData>
        </a:graphic>
      </p:graphicFrame>
      <p:sp>
        <p:nvSpPr>
          <p:cNvPr id="13" name="TextBox 12">
            <a:extLst>
              <a:ext uri="{FF2B5EF4-FFF2-40B4-BE49-F238E27FC236}">
                <a16:creationId xmlns:a16="http://schemas.microsoft.com/office/drawing/2014/main" id="{52088E03-8575-DE50-F360-82F8E8A1C5BA}"/>
              </a:ext>
            </a:extLst>
          </p:cNvPr>
          <p:cNvSpPr txBox="1"/>
          <p:nvPr/>
        </p:nvSpPr>
        <p:spPr>
          <a:xfrm>
            <a:off x="385729" y="6123543"/>
            <a:ext cx="11362734" cy="400110"/>
          </a:xfrm>
          <a:prstGeom prst="rect">
            <a:avLst/>
          </a:prstGeom>
          <a:noFill/>
        </p:spPr>
        <p:txBody>
          <a:bodyPr wrap="square">
            <a:spAutoFit/>
          </a:bodyPr>
          <a:lstStyle/>
          <a:p>
            <a:pPr marL="0" indent="0">
              <a:buNone/>
            </a:pPr>
            <a:r>
              <a:rPr lang="fr-FR" sz="2000" dirty="0"/>
              <a:t>Complete the sentences </a:t>
            </a:r>
            <a:r>
              <a:rPr lang="fr-FR" sz="2000" dirty="0" err="1"/>
              <a:t>with</a:t>
            </a:r>
            <a:r>
              <a:rPr lang="fr-FR" sz="2000" dirty="0"/>
              <a:t> the </a:t>
            </a:r>
            <a:r>
              <a:rPr lang="fr-FR" sz="2000" dirty="0" err="1"/>
              <a:t>appropriate</a:t>
            </a:r>
            <a:r>
              <a:rPr lang="fr-FR" sz="2000" dirty="0"/>
              <a:t> </a:t>
            </a:r>
            <a:r>
              <a:rPr lang="fr-FR" sz="2000" dirty="0" err="1"/>
              <a:t>word</a:t>
            </a:r>
            <a:r>
              <a:rPr lang="fr-FR" sz="2000" dirty="0"/>
              <a:t> : les œufs, la farine, le poisson, les légumes, le gâteau</a:t>
            </a:r>
          </a:p>
        </p:txBody>
      </p:sp>
    </p:spTree>
    <p:extLst>
      <p:ext uri="{BB962C8B-B14F-4D97-AF65-F5344CB8AC3E}">
        <p14:creationId xmlns:p14="http://schemas.microsoft.com/office/powerpoint/2010/main" val="23310058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8ADDD-7BA7-4185-B18A-9A50BFC56E49}"/>
              </a:ext>
            </a:extLst>
          </p:cNvPr>
          <p:cNvSpPr>
            <a:spLocks noGrp="1"/>
          </p:cNvSpPr>
          <p:nvPr>
            <p:ph type="title"/>
          </p:nvPr>
        </p:nvSpPr>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US" sz="3200" dirty="0"/>
              <a:t>À la fin de la </a:t>
            </a:r>
            <a:r>
              <a:rPr lang="fr-FR" sz="3200" dirty="0"/>
              <a:t>leçon</a:t>
            </a:r>
            <a:r>
              <a:rPr lang="en-US" sz="3200" dirty="0"/>
              <a:t>…</a:t>
            </a:r>
          </a:p>
        </p:txBody>
      </p:sp>
      <p:sp>
        <p:nvSpPr>
          <p:cNvPr id="3" name="Content Placeholder 2">
            <a:extLst>
              <a:ext uri="{FF2B5EF4-FFF2-40B4-BE49-F238E27FC236}">
                <a16:creationId xmlns:a16="http://schemas.microsoft.com/office/drawing/2014/main" id="{F97CE76F-8F62-4388-9B99-22EBA2DC4E66}"/>
              </a:ext>
            </a:extLst>
          </p:cNvPr>
          <p:cNvSpPr>
            <a:spLocks noGrp="1"/>
          </p:cNvSpPr>
          <p:nvPr>
            <p:ph idx="1"/>
          </p:nvPr>
        </p:nvSpPr>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0" indent="0">
              <a:buNone/>
            </a:pPr>
            <a:br>
              <a:rPr lang="en-US" dirty="0"/>
            </a:br>
            <a:endParaRPr lang="en-US" dirty="0"/>
          </a:p>
        </p:txBody>
      </p:sp>
      <p:sp>
        <p:nvSpPr>
          <p:cNvPr id="4" name="Organigramme : Alternative 3">
            <a:extLst>
              <a:ext uri="{FF2B5EF4-FFF2-40B4-BE49-F238E27FC236}">
                <a16:creationId xmlns:a16="http://schemas.microsoft.com/office/drawing/2014/main" id="{4EE4A591-949D-7DD8-D6D2-65779FC001FF}"/>
              </a:ext>
            </a:extLst>
          </p:cNvPr>
          <p:cNvSpPr/>
          <p:nvPr/>
        </p:nvSpPr>
        <p:spPr>
          <a:xfrm>
            <a:off x="609601" y="1690024"/>
            <a:ext cx="10972800" cy="1415083"/>
          </a:xfrm>
          <a:prstGeom prst="flowChartAlternateProcess">
            <a:avLst/>
          </a:prstGeom>
          <a:gradFill>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380990" indent="-380990" algn="ctr">
              <a:buFont typeface="Arial" panose="020B0604020202020204" pitchFamily="34" charset="0"/>
              <a:buChar char="•"/>
            </a:pPr>
            <a:r>
              <a:rPr lang="fr-FR" sz="3200" dirty="0">
                <a:solidFill>
                  <a:schemeClr val="tx2"/>
                </a:solidFill>
              </a:rPr>
              <a:t>Présenter une recette de cuisine</a:t>
            </a:r>
          </a:p>
        </p:txBody>
      </p:sp>
      <p:graphicFrame>
        <p:nvGraphicFramePr>
          <p:cNvPr id="8" name="Espace réservé du contenu 2" descr="Liste trapézoïdale avec 4 groupes organisés de gauche à droite avec descriptions des tâches sous chaque groupe">
            <a:extLst>
              <a:ext uri="{FF2B5EF4-FFF2-40B4-BE49-F238E27FC236}">
                <a16:creationId xmlns:a16="http://schemas.microsoft.com/office/drawing/2014/main" id="{B539FF98-DADE-0F01-20BF-AA78D72023B7}"/>
              </a:ext>
            </a:extLst>
          </p:cNvPr>
          <p:cNvGraphicFramePr>
            <a:graphicFrameLocks/>
          </p:cNvGraphicFramePr>
          <p:nvPr>
            <p:extLst>
              <p:ext uri="{D42A27DB-BD31-4B8C-83A1-F6EECF244321}">
                <p14:modId xmlns:p14="http://schemas.microsoft.com/office/powerpoint/2010/main" val="64928853"/>
              </p:ext>
            </p:extLst>
          </p:nvPr>
        </p:nvGraphicFramePr>
        <p:xfrm>
          <a:off x="632372" y="3257439"/>
          <a:ext cx="10944000" cy="29137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Image 8">
            <a:extLst>
              <a:ext uri="{FF2B5EF4-FFF2-40B4-BE49-F238E27FC236}">
                <a16:creationId xmlns:a16="http://schemas.microsoft.com/office/drawing/2014/main" id="{39E876BB-DC9B-9AE5-D659-F69CA47E9561}"/>
              </a:ext>
            </a:extLst>
          </p:cNvPr>
          <p:cNvPicPr>
            <a:picLocks noChangeAspect="1"/>
          </p:cNvPicPr>
          <p:nvPr/>
        </p:nvPicPr>
        <p:blipFill>
          <a:blip r:embed="rId8"/>
          <a:stretch>
            <a:fillRect/>
          </a:stretch>
        </p:blipFill>
        <p:spPr>
          <a:xfrm>
            <a:off x="947236" y="1735076"/>
            <a:ext cx="1723285" cy="1324979"/>
          </a:xfrm>
          <a:prstGeom prst="rect">
            <a:avLst/>
          </a:prstGeom>
        </p:spPr>
      </p:pic>
      <p:pic>
        <p:nvPicPr>
          <p:cNvPr id="10" name="Image 9" descr="Une image contenant texte, chat, orange, mammifère&#10;&#10;Description générée automatiquement">
            <a:extLst>
              <a:ext uri="{FF2B5EF4-FFF2-40B4-BE49-F238E27FC236}">
                <a16:creationId xmlns:a16="http://schemas.microsoft.com/office/drawing/2014/main" id="{F733B9EB-5460-2E42-441E-0BE7F2E41DB6}"/>
              </a:ext>
            </a:extLst>
          </p:cNvPr>
          <p:cNvPicPr>
            <a:picLocks noChangeAspect="1"/>
          </p:cNvPicPr>
          <p:nvPr/>
        </p:nvPicPr>
        <p:blipFill>
          <a:blip r:embed="rId9" cstate="print">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9466766" y="1756342"/>
            <a:ext cx="1714500" cy="1282447"/>
          </a:xfrm>
          <a:prstGeom prst="rect">
            <a:avLst/>
          </a:prstGeom>
        </p:spPr>
      </p:pic>
      <p:sp>
        <p:nvSpPr>
          <p:cNvPr id="6" name="Espace réservé du numéro de diapositive 5">
            <a:extLst>
              <a:ext uri="{FF2B5EF4-FFF2-40B4-BE49-F238E27FC236}">
                <a16:creationId xmlns:a16="http://schemas.microsoft.com/office/drawing/2014/main" id="{CE2F6C59-C41F-F5AC-68F6-6F59EC56237E}"/>
              </a:ext>
            </a:extLst>
          </p:cNvPr>
          <p:cNvSpPr>
            <a:spLocks noGrp="1"/>
          </p:cNvSpPr>
          <p:nvPr>
            <p:ph type="sldNum" sz="quarter" idx="12"/>
          </p:nvPr>
        </p:nvSpPr>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fld id="{8A0576F8-4F0C-FD4F-B2E1-A427388F89CF}" type="slidenum">
              <a:rPr lang="en-US" smtClean="0"/>
              <a:t>8</a:t>
            </a:fld>
            <a:endParaRPr lang="en-US"/>
          </a:p>
        </p:txBody>
      </p:sp>
      <p:graphicFrame>
        <p:nvGraphicFramePr>
          <p:cNvPr id="5" name="Diagramme 15">
            <a:extLst>
              <a:ext uri="{FF2B5EF4-FFF2-40B4-BE49-F238E27FC236}">
                <a16:creationId xmlns:a16="http://schemas.microsoft.com/office/drawing/2014/main" id="{EE94D1AE-64FE-CA8C-62CF-B421CEE1E789}"/>
              </a:ext>
            </a:extLst>
          </p:cNvPr>
          <p:cNvGraphicFramePr/>
          <p:nvPr>
            <p:extLst>
              <p:ext uri="{D42A27DB-BD31-4B8C-83A1-F6EECF244321}">
                <p14:modId xmlns:p14="http://schemas.microsoft.com/office/powerpoint/2010/main" val="896008707"/>
              </p:ext>
            </p:extLst>
          </p:nvPr>
        </p:nvGraphicFramePr>
        <p:xfrm>
          <a:off x="-1" y="9098"/>
          <a:ext cx="12192001" cy="365124"/>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Tree>
    <p:extLst>
      <p:ext uri="{BB962C8B-B14F-4D97-AF65-F5344CB8AC3E}">
        <p14:creationId xmlns:p14="http://schemas.microsoft.com/office/powerpoint/2010/main" val="28901672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anim calcmode="lin" valueType="num">
                                      <p:cBhvr>
                                        <p:cTn id="12" dur="1000" fill="hold"/>
                                        <p:tgtEl>
                                          <p:spTgt spid="4"/>
                                        </p:tgtEl>
                                        <p:attrNameLst>
                                          <p:attrName>ppt_x</p:attrName>
                                        </p:attrNameLst>
                                      </p:cBhvr>
                                      <p:tavLst>
                                        <p:tav tm="0">
                                          <p:val>
                                            <p:strVal val="#ppt_x"/>
                                          </p:val>
                                        </p:tav>
                                        <p:tav tm="100000">
                                          <p:val>
                                            <p:strVal val="#ppt_x"/>
                                          </p:val>
                                        </p:tav>
                                      </p:tavLst>
                                    </p:anim>
                                    <p:anim calcmode="lin" valueType="num">
                                      <p:cBhvr>
                                        <p:cTn id="1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additive="base">
                                        <p:cTn id="18" dur="1000" fill="hold"/>
                                        <p:tgtEl>
                                          <p:spTgt spid="8"/>
                                        </p:tgtEl>
                                        <p:attrNameLst>
                                          <p:attrName>ppt_x</p:attrName>
                                        </p:attrNameLst>
                                      </p:cBhvr>
                                      <p:tavLst>
                                        <p:tav tm="0">
                                          <p:val>
                                            <p:strVal val="#ppt_x"/>
                                          </p:val>
                                        </p:tav>
                                        <p:tav tm="100000">
                                          <p:val>
                                            <p:strVal val="#ppt_x"/>
                                          </p:val>
                                        </p:tav>
                                      </p:tavLst>
                                    </p:anim>
                                    <p:anim calcmode="lin" valueType="num">
                                      <p:cBhvr additive="base">
                                        <p:cTn id="19"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Graphic spid="8" grpId="0">
        <p:bldAsOne/>
      </p:bldGraphic>
    </p:bldLst>
  </p:timing>
</p:sld>
</file>

<file path=ppt/slides/slide8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F0DCC097-1DB8-4B6D-85D0-6FBA0E1CA4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E0B58608-23C8-4441-994D-C6823EEE1D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9" cy="2083506"/>
          </a:xfrm>
          <a:custGeom>
            <a:avLst/>
            <a:gdLst>
              <a:gd name="connsiteX0" fmla="*/ 0 w 12191999"/>
              <a:gd name="connsiteY0" fmla="*/ 0 h 2083506"/>
              <a:gd name="connsiteX1" fmla="*/ 9429748 w 12191999"/>
              <a:gd name="connsiteY1" fmla="*/ 0 h 2083506"/>
              <a:gd name="connsiteX2" fmla="*/ 9429748 w 12191999"/>
              <a:gd name="connsiteY2" fmla="*/ 1 h 2083506"/>
              <a:gd name="connsiteX3" fmla="*/ 12191999 w 12191999"/>
              <a:gd name="connsiteY3" fmla="*/ 1 h 2083506"/>
              <a:gd name="connsiteX4" fmla="*/ 12191999 w 12191999"/>
              <a:gd name="connsiteY4" fmla="*/ 1164372 h 2083506"/>
              <a:gd name="connsiteX5" fmla="*/ 12147852 w 12191999"/>
              <a:gd name="connsiteY5" fmla="*/ 1163783 h 2083506"/>
              <a:gd name="connsiteX6" fmla="*/ 11993604 w 12191999"/>
              <a:gd name="connsiteY6" fmla="*/ 1153496 h 2083506"/>
              <a:gd name="connsiteX7" fmla="*/ 11865319 w 12191999"/>
              <a:gd name="connsiteY7" fmla="*/ 1176624 h 2083506"/>
              <a:gd name="connsiteX8" fmla="*/ 11718353 w 12191999"/>
              <a:gd name="connsiteY8" fmla="*/ 1209136 h 2083506"/>
              <a:gd name="connsiteX9" fmla="*/ 11609067 w 12191999"/>
              <a:gd name="connsiteY9" fmla="*/ 1218512 h 2083506"/>
              <a:gd name="connsiteX10" fmla="*/ 11545958 w 12191999"/>
              <a:gd name="connsiteY10" fmla="*/ 1240430 h 2083506"/>
              <a:gd name="connsiteX11" fmla="*/ 11445770 w 12191999"/>
              <a:gd name="connsiteY11" fmla="*/ 1225780 h 2083506"/>
              <a:gd name="connsiteX12" fmla="*/ 11398842 w 12191999"/>
              <a:gd name="connsiteY12" fmla="*/ 1227250 h 2083506"/>
              <a:gd name="connsiteX13" fmla="*/ 11240093 w 12191999"/>
              <a:gd name="connsiteY13" fmla="*/ 1266797 h 2083506"/>
              <a:gd name="connsiteX14" fmla="*/ 11141364 w 12191999"/>
              <a:gd name="connsiteY14" fmla="*/ 1288059 h 2083506"/>
              <a:gd name="connsiteX15" fmla="*/ 11015396 w 12191999"/>
              <a:gd name="connsiteY15" fmla="*/ 1353104 h 2083506"/>
              <a:gd name="connsiteX16" fmla="*/ 10973905 w 12191999"/>
              <a:gd name="connsiteY16" fmla="*/ 1365109 h 2083506"/>
              <a:gd name="connsiteX17" fmla="*/ 10904858 w 12191999"/>
              <a:gd name="connsiteY17" fmla="*/ 1371966 h 2083506"/>
              <a:gd name="connsiteX18" fmla="*/ 10827883 w 12191999"/>
              <a:gd name="connsiteY18" fmla="*/ 1410270 h 2083506"/>
              <a:gd name="connsiteX19" fmla="*/ 10690996 w 12191999"/>
              <a:gd name="connsiteY19" fmla="*/ 1426394 h 2083506"/>
              <a:gd name="connsiteX20" fmla="*/ 10624461 w 12191999"/>
              <a:gd name="connsiteY20" fmla="*/ 1444283 h 2083506"/>
              <a:gd name="connsiteX21" fmla="*/ 10517208 w 12191999"/>
              <a:gd name="connsiteY21" fmla="*/ 1478947 h 2083506"/>
              <a:gd name="connsiteX22" fmla="*/ 10497937 w 12191999"/>
              <a:gd name="connsiteY22" fmla="*/ 1469831 h 2083506"/>
              <a:gd name="connsiteX23" fmla="*/ 10471201 w 12191999"/>
              <a:gd name="connsiteY23" fmla="*/ 1486037 h 2083506"/>
              <a:gd name="connsiteX24" fmla="*/ 10448263 w 12191999"/>
              <a:gd name="connsiteY24" fmla="*/ 1478223 h 2083506"/>
              <a:gd name="connsiteX25" fmla="*/ 10388089 w 12191999"/>
              <a:gd name="connsiteY25" fmla="*/ 1507175 h 2083506"/>
              <a:gd name="connsiteX26" fmla="*/ 10333720 w 12191999"/>
              <a:gd name="connsiteY26" fmla="*/ 1515848 h 2083506"/>
              <a:gd name="connsiteX27" fmla="*/ 10104338 w 12191999"/>
              <a:gd name="connsiteY27" fmla="*/ 1569424 h 2083506"/>
              <a:gd name="connsiteX28" fmla="*/ 9910445 w 12191999"/>
              <a:gd name="connsiteY28" fmla="*/ 1632275 h 2083506"/>
              <a:gd name="connsiteX29" fmla="*/ 9770872 w 12191999"/>
              <a:gd name="connsiteY29" fmla="*/ 1688088 h 2083506"/>
              <a:gd name="connsiteX30" fmla="*/ 9733849 w 12191999"/>
              <a:gd name="connsiteY30" fmla="*/ 1700034 h 2083506"/>
              <a:gd name="connsiteX31" fmla="*/ 9703714 w 12191999"/>
              <a:gd name="connsiteY31" fmla="*/ 1730093 h 2083506"/>
              <a:gd name="connsiteX32" fmla="*/ 9698351 w 12191999"/>
              <a:gd name="connsiteY32" fmla="*/ 1730377 h 2083506"/>
              <a:gd name="connsiteX33" fmla="*/ 9632895 w 12191999"/>
              <a:gd name="connsiteY33" fmla="*/ 1736363 h 2083506"/>
              <a:gd name="connsiteX34" fmla="*/ 9569107 w 12191999"/>
              <a:gd name="connsiteY34" fmla="*/ 1741010 h 2083506"/>
              <a:gd name="connsiteX35" fmla="*/ 9536451 w 12191999"/>
              <a:gd name="connsiteY35" fmla="*/ 1755120 h 2083506"/>
              <a:gd name="connsiteX36" fmla="*/ 9529385 w 12191999"/>
              <a:gd name="connsiteY36" fmla="*/ 1757515 h 2083506"/>
              <a:gd name="connsiteX37" fmla="*/ 9498527 w 12191999"/>
              <a:gd name="connsiteY37" fmla="*/ 1753117 h 2083506"/>
              <a:gd name="connsiteX38" fmla="*/ 9436642 w 12191999"/>
              <a:gd name="connsiteY38" fmla="*/ 1755478 h 2083506"/>
              <a:gd name="connsiteX39" fmla="*/ 9429748 w 12191999"/>
              <a:gd name="connsiteY39" fmla="*/ 1756317 h 2083506"/>
              <a:gd name="connsiteX40" fmla="*/ 9429748 w 12191999"/>
              <a:gd name="connsiteY40" fmla="*/ 1768745 h 2083506"/>
              <a:gd name="connsiteX41" fmla="*/ 9425802 w 12191999"/>
              <a:gd name="connsiteY41" fmla="*/ 1769273 h 2083506"/>
              <a:gd name="connsiteX42" fmla="*/ 9349763 w 12191999"/>
              <a:gd name="connsiteY42" fmla="*/ 1776107 h 2083506"/>
              <a:gd name="connsiteX43" fmla="*/ 9256503 w 12191999"/>
              <a:gd name="connsiteY43" fmla="*/ 1800699 h 2083506"/>
              <a:gd name="connsiteX44" fmla="*/ 9222873 w 12191999"/>
              <a:gd name="connsiteY44" fmla="*/ 1803003 h 2083506"/>
              <a:gd name="connsiteX45" fmla="*/ 9224095 w 12191999"/>
              <a:gd name="connsiteY45" fmla="*/ 1807355 h 2083506"/>
              <a:gd name="connsiteX46" fmla="*/ 9211603 w 12191999"/>
              <a:gd name="connsiteY46" fmla="*/ 1807675 h 2083506"/>
              <a:gd name="connsiteX47" fmla="*/ 9183719 w 12191999"/>
              <a:gd name="connsiteY47" fmla="*/ 1807781 h 2083506"/>
              <a:gd name="connsiteX48" fmla="*/ 9100221 w 12191999"/>
              <a:gd name="connsiteY48" fmla="*/ 1808989 h 2083506"/>
              <a:gd name="connsiteX49" fmla="*/ 9077439 w 12191999"/>
              <a:gd name="connsiteY49" fmla="*/ 1817333 h 2083506"/>
              <a:gd name="connsiteX50" fmla="*/ 9055889 w 12191999"/>
              <a:gd name="connsiteY50" fmla="*/ 1817464 h 2083506"/>
              <a:gd name="connsiteX51" fmla="*/ 8930912 w 12191999"/>
              <a:gd name="connsiteY51" fmla="*/ 1828648 h 2083506"/>
              <a:gd name="connsiteX52" fmla="*/ 8913729 w 12191999"/>
              <a:gd name="connsiteY52" fmla="*/ 1829483 h 2083506"/>
              <a:gd name="connsiteX53" fmla="*/ 8904423 w 12191999"/>
              <a:gd name="connsiteY53" fmla="*/ 1833234 h 2083506"/>
              <a:gd name="connsiteX54" fmla="*/ 8871099 w 12191999"/>
              <a:gd name="connsiteY54" fmla="*/ 1833979 h 2083506"/>
              <a:gd name="connsiteX55" fmla="*/ 8869557 w 12191999"/>
              <a:gd name="connsiteY55" fmla="*/ 1836113 h 2083506"/>
              <a:gd name="connsiteX56" fmla="*/ 8760021 w 12191999"/>
              <a:gd name="connsiteY56" fmla="*/ 1854442 h 2083506"/>
              <a:gd name="connsiteX57" fmla="*/ 8741254 w 12191999"/>
              <a:gd name="connsiteY57" fmla="*/ 1857469 h 2083506"/>
              <a:gd name="connsiteX58" fmla="*/ 8725039 w 12191999"/>
              <a:gd name="connsiteY58" fmla="*/ 1856552 h 2083506"/>
              <a:gd name="connsiteX59" fmla="*/ 8635265 w 12191999"/>
              <a:gd name="connsiteY59" fmla="*/ 1859168 h 2083506"/>
              <a:gd name="connsiteX60" fmla="*/ 8613911 w 12191999"/>
              <a:gd name="connsiteY60" fmla="*/ 1857561 h 2083506"/>
              <a:gd name="connsiteX61" fmla="*/ 8604931 w 12191999"/>
              <a:gd name="connsiteY61" fmla="*/ 1854170 h 2083506"/>
              <a:gd name="connsiteX62" fmla="*/ 8570171 w 12191999"/>
              <a:gd name="connsiteY62" fmla="*/ 1860579 h 2083506"/>
              <a:gd name="connsiteX63" fmla="*/ 8516537 w 12191999"/>
              <a:gd name="connsiteY63" fmla="*/ 1864971 h 2083506"/>
              <a:gd name="connsiteX64" fmla="*/ 8491046 w 12191999"/>
              <a:gd name="connsiteY64" fmla="*/ 1868141 h 2083506"/>
              <a:gd name="connsiteX65" fmla="*/ 8470478 w 12191999"/>
              <a:gd name="connsiteY65" fmla="*/ 1866216 h 2083506"/>
              <a:gd name="connsiteX66" fmla="*/ 8353433 w 12191999"/>
              <a:gd name="connsiteY66" fmla="*/ 1865729 h 2083506"/>
              <a:gd name="connsiteX67" fmla="*/ 8347675 w 12191999"/>
              <a:gd name="connsiteY67" fmla="*/ 1865075 h 2083506"/>
              <a:gd name="connsiteX68" fmla="*/ 8343939 w 12191999"/>
              <a:gd name="connsiteY68" fmla="*/ 1865677 h 2083506"/>
              <a:gd name="connsiteX69" fmla="*/ 8221566 w 12191999"/>
              <a:gd name="connsiteY69" fmla="*/ 1881148 h 2083506"/>
              <a:gd name="connsiteX70" fmla="*/ 8066095 w 12191999"/>
              <a:gd name="connsiteY70" fmla="*/ 1919902 h 2083506"/>
              <a:gd name="connsiteX71" fmla="*/ 8044849 w 12191999"/>
              <a:gd name="connsiteY71" fmla="*/ 1916308 h 2083506"/>
              <a:gd name="connsiteX72" fmla="*/ 8041142 w 12191999"/>
              <a:gd name="connsiteY72" fmla="*/ 1915506 h 2083506"/>
              <a:gd name="connsiteX73" fmla="*/ 8022159 w 12191999"/>
              <a:gd name="connsiteY73" fmla="*/ 1911521 h 2083506"/>
              <a:gd name="connsiteX74" fmla="*/ 7944932 w 12191999"/>
              <a:gd name="connsiteY74" fmla="*/ 1917265 h 2083506"/>
              <a:gd name="connsiteX75" fmla="*/ 7879011 w 12191999"/>
              <a:gd name="connsiteY75" fmla="*/ 1928570 h 2083506"/>
              <a:gd name="connsiteX76" fmla="*/ 7865529 w 12191999"/>
              <a:gd name="connsiteY76" fmla="*/ 1934399 h 2083506"/>
              <a:gd name="connsiteX77" fmla="*/ 7774801 w 12191999"/>
              <a:gd name="connsiteY77" fmla="*/ 1947969 h 2083506"/>
              <a:gd name="connsiteX78" fmla="*/ 7748398 w 12191999"/>
              <a:gd name="connsiteY78" fmla="*/ 1955982 h 2083506"/>
              <a:gd name="connsiteX79" fmla="*/ 7740684 w 12191999"/>
              <a:gd name="connsiteY79" fmla="*/ 1955717 h 2083506"/>
              <a:gd name="connsiteX80" fmla="*/ 7712976 w 12191999"/>
              <a:gd name="connsiteY80" fmla="*/ 1960442 h 2083506"/>
              <a:gd name="connsiteX81" fmla="*/ 7699956 w 12191999"/>
              <a:gd name="connsiteY81" fmla="*/ 1966104 h 2083506"/>
              <a:gd name="connsiteX82" fmla="*/ 7684158 w 12191999"/>
              <a:gd name="connsiteY82" fmla="*/ 1962927 h 2083506"/>
              <a:gd name="connsiteX83" fmla="*/ 7643109 w 12191999"/>
              <a:gd name="connsiteY83" fmla="*/ 1964400 h 2083506"/>
              <a:gd name="connsiteX84" fmla="*/ 7630180 w 12191999"/>
              <a:gd name="connsiteY84" fmla="*/ 1970266 h 2083506"/>
              <a:gd name="connsiteX85" fmla="*/ 7609131 w 12191999"/>
              <a:gd name="connsiteY85" fmla="*/ 1971774 h 2083506"/>
              <a:gd name="connsiteX86" fmla="*/ 7555555 w 12191999"/>
              <a:gd name="connsiteY86" fmla="*/ 1969491 h 2083506"/>
              <a:gd name="connsiteX87" fmla="*/ 7520919 w 12191999"/>
              <a:gd name="connsiteY87" fmla="*/ 1970177 h 2083506"/>
              <a:gd name="connsiteX88" fmla="*/ 7456258 w 12191999"/>
              <a:gd name="connsiteY88" fmla="*/ 1960468 h 2083506"/>
              <a:gd name="connsiteX89" fmla="*/ 7393047 w 12191999"/>
              <a:gd name="connsiteY89" fmla="*/ 1952408 h 2083506"/>
              <a:gd name="connsiteX90" fmla="*/ 7199912 w 12191999"/>
              <a:gd name="connsiteY90" fmla="*/ 1959913 h 2083506"/>
              <a:gd name="connsiteX91" fmla="*/ 7146774 w 12191999"/>
              <a:gd name="connsiteY91" fmla="*/ 1956641 h 2083506"/>
              <a:gd name="connsiteX92" fmla="*/ 7122244 w 12191999"/>
              <a:gd name="connsiteY92" fmla="*/ 1953891 h 2083506"/>
              <a:gd name="connsiteX93" fmla="*/ 7032241 w 12191999"/>
              <a:gd name="connsiteY93" fmla="*/ 1962723 h 2083506"/>
              <a:gd name="connsiteX94" fmla="*/ 6941492 w 12191999"/>
              <a:gd name="connsiteY94" fmla="*/ 1976868 h 2083506"/>
              <a:gd name="connsiteX95" fmla="*/ 6906514 w 12191999"/>
              <a:gd name="connsiteY95" fmla="*/ 1968589 h 2083506"/>
              <a:gd name="connsiteX96" fmla="*/ 6826395 w 12191999"/>
              <a:gd name="connsiteY96" fmla="*/ 1974141 h 2083506"/>
              <a:gd name="connsiteX97" fmla="*/ 6716431 w 12191999"/>
              <a:gd name="connsiteY97" fmla="*/ 2004297 h 2083506"/>
              <a:gd name="connsiteX98" fmla="*/ 6569607 w 12191999"/>
              <a:gd name="connsiteY98" fmla="*/ 2015496 h 2083506"/>
              <a:gd name="connsiteX99" fmla="*/ 6561430 w 12191999"/>
              <a:gd name="connsiteY99" fmla="*/ 2020996 h 2083506"/>
              <a:gd name="connsiteX100" fmla="*/ 6549371 w 12191999"/>
              <a:gd name="connsiteY100" fmla="*/ 2024747 h 2083506"/>
              <a:gd name="connsiteX101" fmla="*/ 6547040 w 12191999"/>
              <a:gd name="connsiteY101" fmla="*/ 2024474 h 2083506"/>
              <a:gd name="connsiteX102" fmla="*/ 6530482 w 12191999"/>
              <a:gd name="connsiteY102" fmla="*/ 2026659 h 2083506"/>
              <a:gd name="connsiteX103" fmla="*/ 6528565 w 12191999"/>
              <a:gd name="connsiteY103" fmla="*/ 2028600 h 2083506"/>
              <a:gd name="connsiteX104" fmla="*/ 6517741 w 12191999"/>
              <a:gd name="connsiteY104" fmla="*/ 2030558 h 2083506"/>
              <a:gd name="connsiteX105" fmla="*/ 6497855 w 12191999"/>
              <a:gd name="connsiteY105" fmla="*/ 2035650 h 2083506"/>
              <a:gd name="connsiteX106" fmla="*/ 6492785 w 12191999"/>
              <a:gd name="connsiteY106" fmla="*/ 2035444 h 2083506"/>
              <a:gd name="connsiteX107" fmla="*/ 6460692 w 12191999"/>
              <a:gd name="connsiteY107" fmla="*/ 2041321 h 2083506"/>
              <a:gd name="connsiteX108" fmla="*/ 6459609 w 12191999"/>
              <a:gd name="connsiteY108" fmla="*/ 2040851 h 2083506"/>
              <a:gd name="connsiteX109" fmla="*/ 6447765 w 12191999"/>
              <a:gd name="connsiteY109" fmla="*/ 2040102 h 2083506"/>
              <a:gd name="connsiteX110" fmla="*/ 6426590 w 12191999"/>
              <a:gd name="connsiteY110" fmla="*/ 2039928 h 2083506"/>
              <a:gd name="connsiteX111" fmla="*/ 6401693 w 12191999"/>
              <a:gd name="connsiteY111" fmla="*/ 2033537 h 2083506"/>
              <a:gd name="connsiteX112" fmla="*/ 6387141 w 12191999"/>
              <a:gd name="connsiteY112" fmla="*/ 2033161 h 2083506"/>
              <a:gd name="connsiteX113" fmla="*/ 6357846 w 12191999"/>
              <a:gd name="connsiteY113" fmla="*/ 2036782 h 2083506"/>
              <a:gd name="connsiteX114" fmla="*/ 6342914 w 12191999"/>
              <a:gd name="connsiteY114" fmla="*/ 2037585 h 2083506"/>
              <a:gd name="connsiteX115" fmla="*/ 6336300 w 12191999"/>
              <a:gd name="connsiteY115" fmla="*/ 2038781 h 2083506"/>
              <a:gd name="connsiteX116" fmla="*/ 6317178 w 12191999"/>
              <a:gd name="connsiteY116" fmla="*/ 2038968 h 2083506"/>
              <a:gd name="connsiteX117" fmla="*/ 6161427 w 12191999"/>
              <a:gd name="connsiteY117" fmla="*/ 2047338 h 2083506"/>
              <a:gd name="connsiteX118" fmla="*/ 6097339 w 12191999"/>
              <a:gd name="connsiteY118" fmla="*/ 2082438 h 2083506"/>
              <a:gd name="connsiteX119" fmla="*/ 6079059 w 12191999"/>
              <a:gd name="connsiteY119" fmla="*/ 2081299 h 2083506"/>
              <a:gd name="connsiteX120" fmla="*/ 5998439 w 12191999"/>
              <a:gd name="connsiteY120" fmla="*/ 2070958 h 2083506"/>
              <a:gd name="connsiteX121" fmla="*/ 5904290 w 12191999"/>
              <a:gd name="connsiteY121" fmla="*/ 2070255 h 2083506"/>
              <a:gd name="connsiteX122" fmla="*/ 5814867 w 12191999"/>
              <a:gd name="connsiteY122" fmla="*/ 2079032 h 2083506"/>
              <a:gd name="connsiteX123" fmla="*/ 5725743 w 12191999"/>
              <a:gd name="connsiteY123" fmla="*/ 2070558 h 2083506"/>
              <a:gd name="connsiteX124" fmla="*/ 5650546 w 12191999"/>
              <a:gd name="connsiteY124" fmla="*/ 2052412 h 2083506"/>
              <a:gd name="connsiteX125" fmla="*/ 5581284 w 12191999"/>
              <a:gd name="connsiteY125" fmla="*/ 2023175 h 2083506"/>
              <a:gd name="connsiteX126" fmla="*/ 5572593 w 12191999"/>
              <a:gd name="connsiteY126" fmla="*/ 2018391 h 2083506"/>
              <a:gd name="connsiteX127" fmla="*/ 5548580 w 12191999"/>
              <a:gd name="connsiteY127" fmla="*/ 2016951 h 2083506"/>
              <a:gd name="connsiteX128" fmla="*/ 5471173 w 12191999"/>
              <a:gd name="connsiteY128" fmla="*/ 2018786 h 2083506"/>
              <a:gd name="connsiteX129" fmla="*/ 5340320 w 12191999"/>
              <a:gd name="connsiteY129" fmla="*/ 2037611 h 2083506"/>
              <a:gd name="connsiteX130" fmla="*/ 5254376 w 12191999"/>
              <a:gd name="connsiteY130" fmla="*/ 2042928 h 2083506"/>
              <a:gd name="connsiteX131" fmla="*/ 5258035 w 12191999"/>
              <a:gd name="connsiteY131" fmla="*/ 2035649 h 2083506"/>
              <a:gd name="connsiteX132" fmla="*/ 5230622 w 12191999"/>
              <a:gd name="connsiteY132" fmla="*/ 2024576 h 2083506"/>
              <a:gd name="connsiteX133" fmla="*/ 5026203 w 12191999"/>
              <a:gd name="connsiteY133" fmla="*/ 2030162 h 2083506"/>
              <a:gd name="connsiteX134" fmla="*/ 4973988 w 12191999"/>
              <a:gd name="connsiteY134" fmla="*/ 2026668 h 2083506"/>
              <a:gd name="connsiteX135" fmla="*/ 4928030 w 12191999"/>
              <a:gd name="connsiteY135" fmla="*/ 2033642 h 2083506"/>
              <a:gd name="connsiteX136" fmla="*/ 4908970 w 12191999"/>
              <a:gd name="connsiteY136" fmla="*/ 2030033 h 2083506"/>
              <a:gd name="connsiteX137" fmla="*/ 4905679 w 12191999"/>
              <a:gd name="connsiteY137" fmla="*/ 2029300 h 2083506"/>
              <a:gd name="connsiteX138" fmla="*/ 4892525 w 12191999"/>
              <a:gd name="connsiteY138" fmla="*/ 2028768 h 2083506"/>
              <a:gd name="connsiteX139" fmla="*/ 4888818 w 12191999"/>
              <a:gd name="connsiteY139" fmla="*/ 2025619 h 2083506"/>
              <a:gd name="connsiteX140" fmla="*/ 4869018 w 12191999"/>
              <a:gd name="connsiteY140" fmla="*/ 2022668 h 2083506"/>
              <a:gd name="connsiteX141" fmla="*/ 4844804 w 12191999"/>
              <a:gd name="connsiteY141" fmla="*/ 2022527 h 2083506"/>
              <a:gd name="connsiteX142" fmla="*/ 4758778 w 12191999"/>
              <a:gd name="connsiteY142" fmla="*/ 2021694 h 2083506"/>
              <a:gd name="connsiteX143" fmla="*/ 4744748 w 12191999"/>
              <a:gd name="connsiteY143" fmla="*/ 2023396 h 2083506"/>
              <a:gd name="connsiteX144" fmla="*/ 4698956 w 12191999"/>
              <a:gd name="connsiteY144" fmla="*/ 2020558 h 2083506"/>
              <a:gd name="connsiteX145" fmla="*/ 4658147 w 12191999"/>
              <a:gd name="connsiteY145" fmla="*/ 2019920 h 2083506"/>
              <a:gd name="connsiteX146" fmla="*/ 4631706 w 12191999"/>
              <a:gd name="connsiteY146" fmla="*/ 2021274 h 2083506"/>
              <a:gd name="connsiteX147" fmla="*/ 4624776 w 12191999"/>
              <a:gd name="connsiteY147" fmla="*/ 2020152 h 2083506"/>
              <a:gd name="connsiteX148" fmla="*/ 4598150 w 12191999"/>
              <a:gd name="connsiteY148" fmla="*/ 2019429 h 2083506"/>
              <a:gd name="connsiteX149" fmla="*/ 4584588 w 12191999"/>
              <a:gd name="connsiteY149" fmla="*/ 2021092 h 2083506"/>
              <a:gd name="connsiteX150" fmla="*/ 4571203 w 12191999"/>
              <a:gd name="connsiteY150" fmla="*/ 2017263 h 2083506"/>
              <a:gd name="connsiteX151" fmla="*/ 4567930 w 12191999"/>
              <a:gd name="connsiteY151" fmla="*/ 2014458 h 2083506"/>
              <a:gd name="connsiteX152" fmla="*/ 4548984 w 12191999"/>
              <a:gd name="connsiteY152" fmla="*/ 2015717 h 2083506"/>
              <a:gd name="connsiteX153" fmla="*/ 4533451 w 12191999"/>
              <a:gd name="connsiteY153" fmla="*/ 2012976 h 2083506"/>
              <a:gd name="connsiteX154" fmla="*/ 4519910 w 12191999"/>
              <a:gd name="connsiteY154" fmla="*/ 2014768 h 2083506"/>
              <a:gd name="connsiteX155" fmla="*/ 4514290 w 12191999"/>
              <a:gd name="connsiteY155" fmla="*/ 2014364 h 2083506"/>
              <a:gd name="connsiteX156" fmla="*/ 4500320 w 12191999"/>
              <a:gd name="connsiteY156" fmla="*/ 2013007 h 2083506"/>
              <a:gd name="connsiteX157" fmla="*/ 4476219 w 12191999"/>
              <a:gd name="connsiteY157" fmla="*/ 2009993 h 2083506"/>
              <a:gd name="connsiteX158" fmla="*/ 4468701 w 12191999"/>
              <a:gd name="connsiteY158" fmla="*/ 2009574 h 2083506"/>
              <a:gd name="connsiteX159" fmla="*/ 4452333 w 12191999"/>
              <a:gd name="connsiteY159" fmla="*/ 2004964 h 2083506"/>
              <a:gd name="connsiteX160" fmla="*/ 4420644 w 12191999"/>
              <a:gd name="connsiteY160" fmla="*/ 2001021 h 2083506"/>
              <a:gd name="connsiteX161" fmla="*/ 4364856 w 12191999"/>
              <a:gd name="connsiteY161" fmla="*/ 1987267 h 2083506"/>
              <a:gd name="connsiteX162" fmla="*/ 4332062 w 12191999"/>
              <a:gd name="connsiteY162" fmla="*/ 1980703 h 2083506"/>
              <a:gd name="connsiteX163" fmla="*/ 4309876 w 12191999"/>
              <a:gd name="connsiteY163" fmla="*/ 1974653 h 2083506"/>
              <a:gd name="connsiteX164" fmla="*/ 4244391 w 12191999"/>
              <a:gd name="connsiteY164" fmla="*/ 1966109 h 2083506"/>
              <a:gd name="connsiteX165" fmla="*/ 4132071 w 12191999"/>
              <a:gd name="connsiteY165" fmla="*/ 1954813 h 2083506"/>
              <a:gd name="connsiteX166" fmla="*/ 4109069 w 12191999"/>
              <a:gd name="connsiteY166" fmla="*/ 1951778 h 2083506"/>
              <a:gd name="connsiteX167" fmla="*/ 4092908 w 12191999"/>
              <a:gd name="connsiteY167" fmla="*/ 1946662 h 2083506"/>
              <a:gd name="connsiteX168" fmla="*/ 4092306 w 12191999"/>
              <a:gd name="connsiteY168" fmla="*/ 1943291 h 2083506"/>
              <a:gd name="connsiteX169" fmla="*/ 4080234 w 12191999"/>
              <a:gd name="connsiteY169" fmla="*/ 1941219 h 2083506"/>
              <a:gd name="connsiteX170" fmla="*/ 4077778 w 12191999"/>
              <a:gd name="connsiteY170" fmla="*/ 1940145 h 2083506"/>
              <a:gd name="connsiteX171" fmla="*/ 4062936 w 12191999"/>
              <a:gd name="connsiteY171" fmla="*/ 1934506 h 2083506"/>
              <a:gd name="connsiteX172" fmla="*/ 4012506 w 12191999"/>
              <a:gd name="connsiteY172" fmla="*/ 1935475 h 2083506"/>
              <a:gd name="connsiteX173" fmla="*/ 3965880 w 12191999"/>
              <a:gd name="connsiteY173" fmla="*/ 1925968 h 2083506"/>
              <a:gd name="connsiteX174" fmla="*/ 3765338 w 12191999"/>
              <a:gd name="connsiteY174" fmla="*/ 1906649 h 2083506"/>
              <a:gd name="connsiteX175" fmla="*/ 3749493 w 12191999"/>
              <a:gd name="connsiteY175" fmla="*/ 1893071 h 2083506"/>
              <a:gd name="connsiteX176" fmla="*/ 3672704 w 12191999"/>
              <a:gd name="connsiteY176" fmla="*/ 1881383 h 2083506"/>
              <a:gd name="connsiteX177" fmla="*/ 3530082 w 12191999"/>
              <a:gd name="connsiteY177" fmla="*/ 1883187 h 2083506"/>
              <a:gd name="connsiteX178" fmla="*/ 3387664 w 12191999"/>
              <a:gd name="connsiteY178" fmla="*/ 1862579 h 2083506"/>
              <a:gd name="connsiteX179" fmla="*/ 3371681 w 12191999"/>
              <a:gd name="connsiteY179" fmla="*/ 1865293 h 2083506"/>
              <a:gd name="connsiteX180" fmla="*/ 3355305 w 12191999"/>
              <a:gd name="connsiteY180" fmla="*/ 1865842 h 2083506"/>
              <a:gd name="connsiteX181" fmla="*/ 3353790 w 12191999"/>
              <a:gd name="connsiteY181" fmla="*/ 1865158 h 2083506"/>
              <a:gd name="connsiteX182" fmla="*/ 3336210 w 12191999"/>
              <a:gd name="connsiteY182" fmla="*/ 1863564 h 2083506"/>
              <a:gd name="connsiteX183" fmla="*/ 3331381 w 12191999"/>
              <a:gd name="connsiteY183" fmla="*/ 1864716 h 2083506"/>
              <a:gd name="connsiteX184" fmla="*/ 3319012 w 12191999"/>
              <a:gd name="connsiteY184" fmla="*/ 1864093 h 2083506"/>
              <a:gd name="connsiteX185" fmla="*/ 3293818 w 12191999"/>
              <a:gd name="connsiteY185" fmla="*/ 1864135 h 2083506"/>
              <a:gd name="connsiteX186" fmla="*/ 3289881 w 12191999"/>
              <a:gd name="connsiteY186" fmla="*/ 1862954 h 2083506"/>
              <a:gd name="connsiteX187" fmla="*/ 3253090 w 12191999"/>
              <a:gd name="connsiteY187" fmla="*/ 1861164 h 2083506"/>
              <a:gd name="connsiteX188" fmla="*/ 3252949 w 12191999"/>
              <a:gd name="connsiteY188" fmla="*/ 1860574 h 2083506"/>
              <a:gd name="connsiteX189" fmla="*/ 3244187 w 12191999"/>
              <a:gd name="connsiteY189" fmla="*/ 1857604 h 2083506"/>
              <a:gd name="connsiteX190" fmla="*/ 3246570 w 12191999"/>
              <a:gd name="connsiteY190" fmla="*/ 1852946 h 2083506"/>
              <a:gd name="connsiteX191" fmla="*/ 3237810 w 12191999"/>
              <a:gd name="connsiteY191" fmla="*/ 1853064 h 2083506"/>
              <a:gd name="connsiteX192" fmla="*/ 3230822 w 12191999"/>
              <a:gd name="connsiteY192" fmla="*/ 1855474 h 2083506"/>
              <a:gd name="connsiteX193" fmla="*/ 3136549 w 12191999"/>
              <a:gd name="connsiteY193" fmla="*/ 1874037 h 2083506"/>
              <a:gd name="connsiteX194" fmla="*/ 2845754 w 12191999"/>
              <a:gd name="connsiteY194" fmla="*/ 1910932 h 2083506"/>
              <a:gd name="connsiteX195" fmla="*/ 2786878 w 12191999"/>
              <a:gd name="connsiteY195" fmla="*/ 1917162 h 2083506"/>
              <a:gd name="connsiteX196" fmla="*/ 2725298 w 12191999"/>
              <a:gd name="connsiteY196" fmla="*/ 1912340 h 2083506"/>
              <a:gd name="connsiteX197" fmla="*/ 2697754 w 12191999"/>
              <a:gd name="connsiteY197" fmla="*/ 1914863 h 2083506"/>
              <a:gd name="connsiteX198" fmla="*/ 2568063 w 12191999"/>
              <a:gd name="connsiteY198" fmla="*/ 1936283 h 2083506"/>
              <a:gd name="connsiteX199" fmla="*/ 2489784 w 12191999"/>
              <a:gd name="connsiteY199" fmla="*/ 1943720 h 2083506"/>
              <a:gd name="connsiteX200" fmla="*/ 2458978 w 12191999"/>
              <a:gd name="connsiteY200" fmla="*/ 1938095 h 2083506"/>
              <a:gd name="connsiteX201" fmla="*/ 2318712 w 12191999"/>
              <a:gd name="connsiteY201" fmla="*/ 1934474 h 2083506"/>
              <a:gd name="connsiteX202" fmla="*/ 2268709 w 12191999"/>
              <a:gd name="connsiteY202" fmla="*/ 1940521 h 2083506"/>
              <a:gd name="connsiteX203" fmla="*/ 2264080 w 12191999"/>
              <a:gd name="connsiteY203" fmla="*/ 1941232 h 2083506"/>
              <a:gd name="connsiteX204" fmla="*/ 2254684 w 12191999"/>
              <a:gd name="connsiteY204" fmla="*/ 1943524 h 2083506"/>
              <a:gd name="connsiteX205" fmla="*/ 2252523 w 12191999"/>
              <a:gd name="connsiteY205" fmla="*/ 1943004 h 2083506"/>
              <a:gd name="connsiteX206" fmla="*/ 2173350 w 12191999"/>
              <a:gd name="connsiteY206" fmla="*/ 1929202 h 2083506"/>
              <a:gd name="connsiteX207" fmla="*/ 2155266 w 12191999"/>
              <a:gd name="connsiteY207" fmla="*/ 1920267 h 2083506"/>
              <a:gd name="connsiteX208" fmla="*/ 2091013 w 12191999"/>
              <a:gd name="connsiteY208" fmla="*/ 1914631 h 2083506"/>
              <a:gd name="connsiteX209" fmla="*/ 2030712 w 12191999"/>
              <a:gd name="connsiteY209" fmla="*/ 1897690 h 2083506"/>
              <a:gd name="connsiteX210" fmla="*/ 1908838 w 12191999"/>
              <a:gd name="connsiteY210" fmla="*/ 1892222 h 2083506"/>
              <a:gd name="connsiteX211" fmla="*/ 1877796 w 12191999"/>
              <a:gd name="connsiteY211" fmla="*/ 1883887 h 2083506"/>
              <a:gd name="connsiteX212" fmla="*/ 1875824 w 12191999"/>
              <a:gd name="connsiteY212" fmla="*/ 1879265 h 2083506"/>
              <a:gd name="connsiteX213" fmla="*/ 1823048 w 12191999"/>
              <a:gd name="connsiteY213" fmla="*/ 1881064 h 2083506"/>
              <a:gd name="connsiteX214" fmla="*/ 1765736 w 12191999"/>
              <a:gd name="connsiteY214" fmla="*/ 1856578 h 2083506"/>
              <a:gd name="connsiteX215" fmla="*/ 1725669 w 12191999"/>
              <a:gd name="connsiteY215" fmla="*/ 1833744 h 2083506"/>
              <a:gd name="connsiteX216" fmla="*/ 1725216 w 12191999"/>
              <a:gd name="connsiteY216" fmla="*/ 1829447 h 2083506"/>
              <a:gd name="connsiteX217" fmla="*/ 1721485 w 12191999"/>
              <a:gd name="connsiteY217" fmla="*/ 1828960 h 2083506"/>
              <a:gd name="connsiteX218" fmla="*/ 1717786 w 12191999"/>
              <a:gd name="connsiteY218" fmla="*/ 1832224 h 2083506"/>
              <a:gd name="connsiteX219" fmla="*/ 1689907 w 12191999"/>
              <a:gd name="connsiteY219" fmla="*/ 1825425 h 2083506"/>
              <a:gd name="connsiteX220" fmla="*/ 1688093 w 12191999"/>
              <a:gd name="connsiteY220" fmla="*/ 1817391 h 2083506"/>
              <a:gd name="connsiteX221" fmla="*/ 1496789 w 12191999"/>
              <a:gd name="connsiteY221" fmla="*/ 1805297 h 2083506"/>
              <a:gd name="connsiteX222" fmla="*/ 1392839 w 12191999"/>
              <a:gd name="connsiteY222" fmla="*/ 1758649 h 2083506"/>
              <a:gd name="connsiteX223" fmla="*/ 1360872 w 12191999"/>
              <a:gd name="connsiteY223" fmla="*/ 1752441 h 2083506"/>
              <a:gd name="connsiteX224" fmla="*/ 1313885 w 12191999"/>
              <a:gd name="connsiteY224" fmla="*/ 1731785 h 2083506"/>
              <a:gd name="connsiteX225" fmla="*/ 1247665 w 12191999"/>
              <a:gd name="connsiteY225" fmla="*/ 1727765 h 2083506"/>
              <a:gd name="connsiteX226" fmla="*/ 1196850 w 12191999"/>
              <a:gd name="connsiteY226" fmla="*/ 1729622 h 2083506"/>
              <a:gd name="connsiteX227" fmla="*/ 1168728 w 12191999"/>
              <a:gd name="connsiteY227" fmla="*/ 1728550 h 2083506"/>
              <a:gd name="connsiteX228" fmla="*/ 1096918 w 12191999"/>
              <a:gd name="connsiteY228" fmla="*/ 1721485 h 2083506"/>
              <a:gd name="connsiteX229" fmla="*/ 1094082 w 12191999"/>
              <a:gd name="connsiteY229" fmla="*/ 1720113 h 2083506"/>
              <a:gd name="connsiteX230" fmla="*/ 1040782 w 12191999"/>
              <a:gd name="connsiteY230" fmla="*/ 1721762 h 2083506"/>
              <a:gd name="connsiteX231" fmla="*/ 955980 w 12191999"/>
              <a:gd name="connsiteY231" fmla="*/ 1719289 h 2083506"/>
              <a:gd name="connsiteX232" fmla="*/ 926108 w 12191999"/>
              <a:gd name="connsiteY232" fmla="*/ 1715917 h 2083506"/>
              <a:gd name="connsiteX233" fmla="*/ 876049 w 12191999"/>
              <a:gd name="connsiteY233" fmla="*/ 1710422 h 2083506"/>
              <a:gd name="connsiteX234" fmla="*/ 839194 w 12191999"/>
              <a:gd name="connsiteY234" fmla="*/ 1700176 h 2083506"/>
              <a:gd name="connsiteX235" fmla="*/ 797112 w 12191999"/>
              <a:gd name="connsiteY235" fmla="*/ 1698014 h 2083506"/>
              <a:gd name="connsiteX236" fmla="*/ 786610 w 12191999"/>
              <a:gd name="connsiteY236" fmla="*/ 1705455 h 2083506"/>
              <a:gd name="connsiteX237" fmla="*/ 741833 w 12191999"/>
              <a:gd name="connsiteY237" fmla="*/ 1700566 h 2083506"/>
              <a:gd name="connsiteX238" fmla="*/ 673985 w 12191999"/>
              <a:gd name="connsiteY238" fmla="*/ 1692278 h 2083506"/>
              <a:gd name="connsiteX239" fmla="*/ 634665 w 12191999"/>
              <a:gd name="connsiteY239" fmla="*/ 1689550 h 2083506"/>
              <a:gd name="connsiteX240" fmla="*/ 527471 w 12191999"/>
              <a:gd name="connsiteY240" fmla="*/ 1679869 h 2083506"/>
              <a:gd name="connsiteX241" fmla="*/ 420260 w 12191999"/>
              <a:gd name="connsiteY241" fmla="*/ 1668475 h 2083506"/>
              <a:gd name="connsiteX242" fmla="*/ 357630 w 12191999"/>
              <a:gd name="connsiteY242" fmla="*/ 1652142 h 2083506"/>
              <a:gd name="connsiteX243" fmla="*/ 269407 w 12191999"/>
              <a:gd name="connsiteY243" fmla="*/ 1643812 h 2083506"/>
              <a:gd name="connsiteX244" fmla="*/ 254769 w 12191999"/>
              <a:gd name="connsiteY244" fmla="*/ 1641013 h 2083506"/>
              <a:gd name="connsiteX245" fmla="*/ 150763 w 12191999"/>
              <a:gd name="connsiteY245" fmla="*/ 1628143 h 2083506"/>
              <a:gd name="connsiteX246" fmla="*/ 29133 w 12191999"/>
              <a:gd name="connsiteY246" fmla="*/ 1626172 h 2083506"/>
              <a:gd name="connsiteX247" fmla="*/ 0 w 12191999"/>
              <a:gd name="connsiteY247" fmla="*/ 1619589 h 2083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Lst>
            <a:rect l="l" t="t" r="r" b="b"/>
            <a:pathLst>
              <a:path w="12191999" h="2083506">
                <a:moveTo>
                  <a:pt x="0" y="0"/>
                </a:moveTo>
                <a:lnTo>
                  <a:pt x="9429748" y="0"/>
                </a:lnTo>
                <a:lnTo>
                  <a:pt x="9429748" y="1"/>
                </a:lnTo>
                <a:lnTo>
                  <a:pt x="12191999" y="1"/>
                </a:lnTo>
                <a:lnTo>
                  <a:pt x="12191999" y="1164372"/>
                </a:lnTo>
                <a:lnTo>
                  <a:pt x="12147852" y="1163783"/>
                </a:lnTo>
                <a:cubicBezTo>
                  <a:pt x="12063101" y="1189107"/>
                  <a:pt x="12045020" y="1156925"/>
                  <a:pt x="11993604" y="1153496"/>
                </a:cubicBezTo>
                <a:cubicBezTo>
                  <a:pt x="11954216" y="1165241"/>
                  <a:pt x="11911195" y="1167350"/>
                  <a:pt x="11865319" y="1176624"/>
                </a:cubicBezTo>
                <a:cubicBezTo>
                  <a:pt x="11822513" y="1184682"/>
                  <a:pt x="11766915" y="1201558"/>
                  <a:pt x="11718353" y="1209136"/>
                </a:cubicBezTo>
                <a:cubicBezTo>
                  <a:pt x="11675379" y="1217463"/>
                  <a:pt x="11638007" y="1216639"/>
                  <a:pt x="11609067" y="1218512"/>
                </a:cubicBezTo>
                <a:cubicBezTo>
                  <a:pt x="11597582" y="1221322"/>
                  <a:pt x="11554280" y="1243577"/>
                  <a:pt x="11545958" y="1240430"/>
                </a:cubicBezTo>
                <a:lnTo>
                  <a:pt x="11445770" y="1225780"/>
                </a:lnTo>
                <a:cubicBezTo>
                  <a:pt x="11425543" y="1230782"/>
                  <a:pt x="11413740" y="1222096"/>
                  <a:pt x="11398842" y="1227250"/>
                </a:cubicBezTo>
                <a:cubicBezTo>
                  <a:pt x="11367060" y="1233093"/>
                  <a:pt x="11269285" y="1263712"/>
                  <a:pt x="11240093" y="1266797"/>
                </a:cubicBezTo>
                <a:cubicBezTo>
                  <a:pt x="11197297" y="1273685"/>
                  <a:pt x="11181311" y="1272682"/>
                  <a:pt x="11141364" y="1288059"/>
                </a:cubicBezTo>
                <a:cubicBezTo>
                  <a:pt x="11099891" y="1305386"/>
                  <a:pt x="11051533" y="1319157"/>
                  <a:pt x="11015396" y="1353104"/>
                </a:cubicBezTo>
                <a:cubicBezTo>
                  <a:pt x="11009424" y="1362217"/>
                  <a:pt x="10992328" y="1361966"/>
                  <a:pt x="10973905" y="1365109"/>
                </a:cubicBezTo>
                <a:cubicBezTo>
                  <a:pt x="10955482" y="1368254"/>
                  <a:pt x="10907369" y="1372817"/>
                  <a:pt x="10904858" y="1371966"/>
                </a:cubicBezTo>
                <a:cubicBezTo>
                  <a:pt x="10880521" y="1379494"/>
                  <a:pt x="10873670" y="1399734"/>
                  <a:pt x="10827883" y="1410270"/>
                </a:cubicBezTo>
                <a:cubicBezTo>
                  <a:pt x="10790248" y="1415655"/>
                  <a:pt x="10724899" y="1420726"/>
                  <a:pt x="10690996" y="1426394"/>
                </a:cubicBezTo>
                <a:cubicBezTo>
                  <a:pt x="10676463" y="1423331"/>
                  <a:pt x="10634514" y="1436908"/>
                  <a:pt x="10624461" y="1444283"/>
                </a:cubicBezTo>
                <a:cubicBezTo>
                  <a:pt x="10601952" y="1468442"/>
                  <a:pt x="10536224" y="1460228"/>
                  <a:pt x="10517208" y="1478947"/>
                </a:cubicBezTo>
                <a:cubicBezTo>
                  <a:pt x="10509508" y="1482271"/>
                  <a:pt x="10505833" y="1468818"/>
                  <a:pt x="10497937" y="1469831"/>
                </a:cubicBezTo>
                <a:lnTo>
                  <a:pt x="10471201" y="1486037"/>
                </a:lnTo>
                <a:lnTo>
                  <a:pt x="10448263" y="1478223"/>
                </a:lnTo>
                <a:lnTo>
                  <a:pt x="10388089" y="1507175"/>
                </a:lnTo>
                <a:cubicBezTo>
                  <a:pt x="10350285" y="1513081"/>
                  <a:pt x="10383281" y="1526586"/>
                  <a:pt x="10333720" y="1515848"/>
                </a:cubicBezTo>
                <a:cubicBezTo>
                  <a:pt x="10286428" y="1526223"/>
                  <a:pt x="10174884" y="1550019"/>
                  <a:pt x="10104338" y="1569424"/>
                </a:cubicBezTo>
                <a:cubicBezTo>
                  <a:pt x="10066963" y="1581564"/>
                  <a:pt x="9967395" y="1605712"/>
                  <a:pt x="9910445" y="1632275"/>
                </a:cubicBezTo>
                <a:cubicBezTo>
                  <a:pt x="9856131" y="1644130"/>
                  <a:pt x="9831118" y="1689967"/>
                  <a:pt x="9770872" y="1688088"/>
                </a:cubicBezTo>
                <a:cubicBezTo>
                  <a:pt x="9769882" y="1691843"/>
                  <a:pt x="9737016" y="1697044"/>
                  <a:pt x="9733849" y="1700034"/>
                </a:cubicBezTo>
                <a:lnTo>
                  <a:pt x="9703714" y="1730093"/>
                </a:lnTo>
                <a:lnTo>
                  <a:pt x="9698351" y="1730377"/>
                </a:lnTo>
                <a:lnTo>
                  <a:pt x="9632895" y="1736363"/>
                </a:lnTo>
                <a:lnTo>
                  <a:pt x="9569107" y="1741010"/>
                </a:lnTo>
                <a:cubicBezTo>
                  <a:pt x="9558961" y="1745882"/>
                  <a:pt x="9548028" y="1750646"/>
                  <a:pt x="9536451" y="1755120"/>
                </a:cubicBezTo>
                <a:lnTo>
                  <a:pt x="9529385" y="1757515"/>
                </a:lnTo>
                <a:lnTo>
                  <a:pt x="9498527" y="1753117"/>
                </a:lnTo>
                <a:lnTo>
                  <a:pt x="9436642" y="1755478"/>
                </a:lnTo>
                <a:lnTo>
                  <a:pt x="9429748" y="1756317"/>
                </a:lnTo>
                <a:lnTo>
                  <a:pt x="9429748" y="1768745"/>
                </a:lnTo>
                <a:lnTo>
                  <a:pt x="9425802" y="1769273"/>
                </a:lnTo>
                <a:cubicBezTo>
                  <a:pt x="9390751" y="1773262"/>
                  <a:pt x="9371406" y="1773457"/>
                  <a:pt x="9349763" y="1776107"/>
                </a:cubicBezTo>
                <a:cubicBezTo>
                  <a:pt x="9314721" y="1782260"/>
                  <a:pt x="9277650" y="1796217"/>
                  <a:pt x="9256503" y="1800699"/>
                </a:cubicBezTo>
                <a:lnTo>
                  <a:pt x="9222873" y="1803003"/>
                </a:lnTo>
                <a:lnTo>
                  <a:pt x="9224095" y="1807355"/>
                </a:lnTo>
                <a:lnTo>
                  <a:pt x="9211603" y="1807675"/>
                </a:lnTo>
                <a:lnTo>
                  <a:pt x="9183719" y="1807781"/>
                </a:lnTo>
                <a:cubicBezTo>
                  <a:pt x="9166319" y="1808439"/>
                  <a:pt x="9117935" y="1807396"/>
                  <a:pt x="9100221" y="1808989"/>
                </a:cubicBezTo>
                <a:cubicBezTo>
                  <a:pt x="9095111" y="1813630"/>
                  <a:pt x="9087224" y="1816160"/>
                  <a:pt x="9077439" y="1817333"/>
                </a:cubicBezTo>
                <a:lnTo>
                  <a:pt x="9055889" y="1817464"/>
                </a:lnTo>
                <a:lnTo>
                  <a:pt x="8930912" y="1828648"/>
                </a:lnTo>
                <a:lnTo>
                  <a:pt x="8913729" y="1829483"/>
                </a:lnTo>
                <a:lnTo>
                  <a:pt x="8904423" y="1833234"/>
                </a:lnTo>
                <a:cubicBezTo>
                  <a:pt x="8897319" y="1833982"/>
                  <a:pt x="8876911" y="1833498"/>
                  <a:pt x="8871099" y="1833979"/>
                </a:cubicBezTo>
                <a:lnTo>
                  <a:pt x="8869557" y="1836113"/>
                </a:lnTo>
                <a:cubicBezTo>
                  <a:pt x="8851043" y="1839524"/>
                  <a:pt x="8781405" y="1850882"/>
                  <a:pt x="8760021" y="1854442"/>
                </a:cubicBezTo>
                <a:cubicBezTo>
                  <a:pt x="8755749" y="1851161"/>
                  <a:pt x="8746183" y="1856343"/>
                  <a:pt x="8741254" y="1857469"/>
                </a:cubicBezTo>
                <a:cubicBezTo>
                  <a:pt x="8740491" y="1855259"/>
                  <a:pt x="8728559" y="1854585"/>
                  <a:pt x="8725039" y="1856552"/>
                </a:cubicBezTo>
                <a:cubicBezTo>
                  <a:pt x="8641157" y="1867333"/>
                  <a:pt x="8683145" y="1845054"/>
                  <a:pt x="8635265" y="1859168"/>
                </a:cubicBezTo>
                <a:cubicBezTo>
                  <a:pt x="8626795" y="1860103"/>
                  <a:pt x="8619931" y="1859212"/>
                  <a:pt x="8613911" y="1857561"/>
                </a:cubicBezTo>
                <a:lnTo>
                  <a:pt x="8604931" y="1854170"/>
                </a:lnTo>
                <a:lnTo>
                  <a:pt x="8570171" y="1860579"/>
                </a:lnTo>
                <a:cubicBezTo>
                  <a:pt x="8553049" y="1862813"/>
                  <a:pt x="8535028" y="1864294"/>
                  <a:pt x="8516537" y="1864971"/>
                </a:cubicBezTo>
                <a:cubicBezTo>
                  <a:pt x="8512388" y="1860455"/>
                  <a:pt x="8497874" y="1866870"/>
                  <a:pt x="8491046" y="1868141"/>
                </a:cubicBezTo>
                <a:cubicBezTo>
                  <a:pt x="8490975" y="1865191"/>
                  <a:pt x="8475847" y="1863778"/>
                  <a:pt x="8470478" y="1866216"/>
                </a:cubicBezTo>
                <a:cubicBezTo>
                  <a:pt x="8357654" y="1876758"/>
                  <a:pt x="8421139" y="1849210"/>
                  <a:pt x="8353433" y="1865729"/>
                </a:cubicBezTo>
                <a:lnTo>
                  <a:pt x="8347675" y="1865075"/>
                </a:lnTo>
                <a:lnTo>
                  <a:pt x="8343939" y="1865677"/>
                </a:lnTo>
                <a:cubicBezTo>
                  <a:pt x="8309852" y="1870841"/>
                  <a:pt x="8272587" y="1875809"/>
                  <a:pt x="8221566" y="1881148"/>
                </a:cubicBezTo>
                <a:cubicBezTo>
                  <a:pt x="8158043" y="1892960"/>
                  <a:pt x="8095547" y="1914042"/>
                  <a:pt x="8066095" y="1919902"/>
                </a:cubicBezTo>
                <a:cubicBezTo>
                  <a:pt x="8058949" y="1919234"/>
                  <a:pt x="8051921" y="1917862"/>
                  <a:pt x="8044849" y="1916308"/>
                </a:cubicBezTo>
                <a:lnTo>
                  <a:pt x="8041142" y="1915506"/>
                </a:lnTo>
                <a:lnTo>
                  <a:pt x="8022159" y="1911521"/>
                </a:lnTo>
                <a:lnTo>
                  <a:pt x="7944932" y="1917265"/>
                </a:lnTo>
                <a:lnTo>
                  <a:pt x="7879011" y="1928570"/>
                </a:lnTo>
                <a:lnTo>
                  <a:pt x="7865529" y="1934399"/>
                </a:lnTo>
                <a:lnTo>
                  <a:pt x="7774801" y="1947969"/>
                </a:lnTo>
                <a:lnTo>
                  <a:pt x="7748398" y="1955982"/>
                </a:lnTo>
                <a:lnTo>
                  <a:pt x="7740684" y="1955717"/>
                </a:lnTo>
                <a:cubicBezTo>
                  <a:pt x="7728362" y="1958584"/>
                  <a:pt x="7714099" y="1968442"/>
                  <a:pt x="7712976" y="1960442"/>
                </a:cubicBezTo>
                <a:lnTo>
                  <a:pt x="7699956" y="1966104"/>
                </a:lnTo>
                <a:lnTo>
                  <a:pt x="7684158" y="1962927"/>
                </a:lnTo>
                <a:cubicBezTo>
                  <a:pt x="7674684" y="1962643"/>
                  <a:pt x="7652105" y="1963177"/>
                  <a:pt x="7643109" y="1964400"/>
                </a:cubicBezTo>
                <a:lnTo>
                  <a:pt x="7630180" y="1970266"/>
                </a:lnTo>
                <a:lnTo>
                  <a:pt x="7609131" y="1971774"/>
                </a:lnTo>
                <a:cubicBezTo>
                  <a:pt x="7596694" y="1971644"/>
                  <a:pt x="7570258" y="1969757"/>
                  <a:pt x="7555555" y="1969491"/>
                </a:cubicBezTo>
                <a:cubicBezTo>
                  <a:pt x="7541460" y="1966540"/>
                  <a:pt x="7530571" y="1964848"/>
                  <a:pt x="7520919" y="1970177"/>
                </a:cubicBezTo>
                <a:cubicBezTo>
                  <a:pt x="7500295" y="1966884"/>
                  <a:pt x="7480780" y="1949401"/>
                  <a:pt x="7456258" y="1960468"/>
                </a:cubicBezTo>
                <a:cubicBezTo>
                  <a:pt x="7434946" y="1957506"/>
                  <a:pt x="7435772" y="1952500"/>
                  <a:pt x="7393047" y="1952408"/>
                </a:cubicBezTo>
                <a:cubicBezTo>
                  <a:pt x="7356520" y="1952860"/>
                  <a:pt x="7236307" y="1958626"/>
                  <a:pt x="7199912" y="1959913"/>
                </a:cubicBezTo>
                <a:cubicBezTo>
                  <a:pt x="7176501" y="1959942"/>
                  <a:pt x="7160098" y="1958343"/>
                  <a:pt x="7146774" y="1956641"/>
                </a:cubicBezTo>
                <a:lnTo>
                  <a:pt x="7122244" y="1953891"/>
                </a:lnTo>
                <a:lnTo>
                  <a:pt x="7032241" y="1962723"/>
                </a:lnTo>
                <a:cubicBezTo>
                  <a:pt x="6997214" y="1965198"/>
                  <a:pt x="6963725" y="1968396"/>
                  <a:pt x="6941492" y="1976868"/>
                </a:cubicBezTo>
                <a:cubicBezTo>
                  <a:pt x="6947015" y="1970398"/>
                  <a:pt x="6923088" y="1965379"/>
                  <a:pt x="6906514" y="1968589"/>
                </a:cubicBezTo>
                <a:cubicBezTo>
                  <a:pt x="6925890" y="1943204"/>
                  <a:pt x="6840983" y="1991464"/>
                  <a:pt x="6826395" y="1974141"/>
                </a:cubicBezTo>
                <a:cubicBezTo>
                  <a:pt x="6825676" y="1990223"/>
                  <a:pt x="6751393" y="2017492"/>
                  <a:pt x="6716431" y="2004297"/>
                </a:cubicBezTo>
                <a:cubicBezTo>
                  <a:pt x="6663167" y="2007518"/>
                  <a:pt x="6625450" y="2020811"/>
                  <a:pt x="6569607" y="2015496"/>
                </a:cubicBezTo>
                <a:cubicBezTo>
                  <a:pt x="6567874" y="2017648"/>
                  <a:pt x="6565034" y="2019449"/>
                  <a:pt x="6561430" y="2020996"/>
                </a:cubicBezTo>
                <a:lnTo>
                  <a:pt x="6549371" y="2024747"/>
                </a:lnTo>
                <a:lnTo>
                  <a:pt x="6547040" y="2024474"/>
                </a:lnTo>
                <a:cubicBezTo>
                  <a:pt x="6537882" y="2024425"/>
                  <a:pt x="6533193" y="2025332"/>
                  <a:pt x="6530482" y="2026659"/>
                </a:cubicBezTo>
                <a:lnTo>
                  <a:pt x="6528565" y="2028600"/>
                </a:lnTo>
                <a:lnTo>
                  <a:pt x="6517741" y="2030558"/>
                </a:lnTo>
                <a:lnTo>
                  <a:pt x="6497855" y="2035650"/>
                </a:lnTo>
                <a:lnTo>
                  <a:pt x="6492785" y="2035444"/>
                </a:lnTo>
                <a:lnTo>
                  <a:pt x="6460692" y="2041321"/>
                </a:lnTo>
                <a:lnTo>
                  <a:pt x="6459609" y="2040851"/>
                </a:lnTo>
                <a:cubicBezTo>
                  <a:pt x="6456451" y="2039933"/>
                  <a:pt x="6452734" y="2039508"/>
                  <a:pt x="6447765" y="2040102"/>
                </a:cubicBezTo>
                <a:cubicBezTo>
                  <a:pt x="6446007" y="2031126"/>
                  <a:pt x="6441093" y="2037380"/>
                  <a:pt x="6426590" y="2039928"/>
                </a:cubicBezTo>
                <a:cubicBezTo>
                  <a:pt x="6423606" y="2033241"/>
                  <a:pt x="6413230" y="2032925"/>
                  <a:pt x="6401693" y="2033537"/>
                </a:cubicBezTo>
                <a:lnTo>
                  <a:pt x="6387141" y="2033161"/>
                </a:lnTo>
                <a:lnTo>
                  <a:pt x="6357846" y="2036782"/>
                </a:lnTo>
                <a:lnTo>
                  <a:pt x="6342914" y="2037585"/>
                </a:lnTo>
                <a:lnTo>
                  <a:pt x="6336300" y="2038781"/>
                </a:lnTo>
                <a:lnTo>
                  <a:pt x="6317178" y="2038968"/>
                </a:lnTo>
                <a:lnTo>
                  <a:pt x="6161427" y="2047338"/>
                </a:lnTo>
                <a:cubicBezTo>
                  <a:pt x="6147824" y="2057658"/>
                  <a:pt x="6118908" y="2077615"/>
                  <a:pt x="6097339" y="2082438"/>
                </a:cubicBezTo>
                <a:cubicBezTo>
                  <a:pt x="6090149" y="2084046"/>
                  <a:pt x="6083776" y="2083972"/>
                  <a:pt x="6079059" y="2081299"/>
                </a:cubicBezTo>
                <a:cubicBezTo>
                  <a:pt x="6063900" y="2082334"/>
                  <a:pt x="6011621" y="2084537"/>
                  <a:pt x="5998439" y="2070958"/>
                </a:cubicBezTo>
                <a:cubicBezTo>
                  <a:pt x="5976443" y="2071759"/>
                  <a:pt x="5925514" y="2069780"/>
                  <a:pt x="5904290" y="2070255"/>
                </a:cubicBezTo>
                <a:cubicBezTo>
                  <a:pt x="5871515" y="2066244"/>
                  <a:pt x="5843986" y="2088249"/>
                  <a:pt x="5814867" y="2079032"/>
                </a:cubicBezTo>
                <a:cubicBezTo>
                  <a:pt x="5792003" y="2070559"/>
                  <a:pt x="5750009" y="2076273"/>
                  <a:pt x="5725743" y="2070558"/>
                </a:cubicBezTo>
                <a:cubicBezTo>
                  <a:pt x="5716432" y="2058355"/>
                  <a:pt x="5667424" y="2047322"/>
                  <a:pt x="5650546" y="2052412"/>
                </a:cubicBezTo>
                <a:cubicBezTo>
                  <a:pt x="5614627" y="2046084"/>
                  <a:pt x="5608108" y="2028306"/>
                  <a:pt x="5581284" y="2023175"/>
                </a:cubicBezTo>
                <a:lnTo>
                  <a:pt x="5572593" y="2018391"/>
                </a:lnTo>
                <a:lnTo>
                  <a:pt x="5548580" y="2016951"/>
                </a:lnTo>
                <a:cubicBezTo>
                  <a:pt x="5523726" y="2017783"/>
                  <a:pt x="5498337" y="2019663"/>
                  <a:pt x="5471173" y="2018786"/>
                </a:cubicBezTo>
                <a:cubicBezTo>
                  <a:pt x="5447687" y="2003020"/>
                  <a:pt x="5353807" y="2022324"/>
                  <a:pt x="5340320" y="2037611"/>
                </a:cubicBezTo>
                <a:cubicBezTo>
                  <a:pt x="5340015" y="2024215"/>
                  <a:pt x="5271937" y="2042455"/>
                  <a:pt x="5254376" y="2042928"/>
                </a:cubicBezTo>
                <a:cubicBezTo>
                  <a:pt x="5248522" y="2043086"/>
                  <a:pt x="5248281" y="2041270"/>
                  <a:pt x="5258035" y="2035649"/>
                </a:cubicBezTo>
                <a:cubicBezTo>
                  <a:pt x="5239374" y="2037214"/>
                  <a:pt x="5220112" y="2030252"/>
                  <a:pt x="5230622" y="2024576"/>
                </a:cubicBezTo>
                <a:cubicBezTo>
                  <a:pt x="5173932" y="2036724"/>
                  <a:pt x="5090262" y="2024645"/>
                  <a:pt x="5026203" y="2030162"/>
                </a:cubicBezTo>
                <a:cubicBezTo>
                  <a:pt x="4991280" y="2016814"/>
                  <a:pt x="5010212" y="2029164"/>
                  <a:pt x="4973988" y="2026668"/>
                </a:cubicBezTo>
                <a:cubicBezTo>
                  <a:pt x="4983896" y="2038955"/>
                  <a:pt x="4930012" y="2019774"/>
                  <a:pt x="4928030" y="2033642"/>
                </a:cubicBezTo>
                <a:cubicBezTo>
                  <a:pt x="4921501" y="2032748"/>
                  <a:pt x="4915238" y="2031445"/>
                  <a:pt x="4908970" y="2030033"/>
                </a:cubicBezTo>
                <a:lnTo>
                  <a:pt x="4905679" y="2029300"/>
                </a:lnTo>
                <a:lnTo>
                  <a:pt x="4892525" y="2028768"/>
                </a:lnTo>
                <a:lnTo>
                  <a:pt x="4888818" y="2025619"/>
                </a:lnTo>
                <a:lnTo>
                  <a:pt x="4869018" y="2022668"/>
                </a:lnTo>
                <a:cubicBezTo>
                  <a:pt x="4861602" y="2022028"/>
                  <a:pt x="4853622" y="2021880"/>
                  <a:pt x="4844804" y="2022527"/>
                </a:cubicBezTo>
                <a:cubicBezTo>
                  <a:pt x="4823110" y="2028022"/>
                  <a:pt x="4789330" y="2021287"/>
                  <a:pt x="4758778" y="2021694"/>
                </a:cubicBezTo>
                <a:lnTo>
                  <a:pt x="4744748" y="2023396"/>
                </a:lnTo>
                <a:lnTo>
                  <a:pt x="4698956" y="2020558"/>
                </a:lnTo>
                <a:cubicBezTo>
                  <a:pt x="4685921" y="2020008"/>
                  <a:pt x="4672392" y="2019718"/>
                  <a:pt x="4658147" y="2019920"/>
                </a:cubicBezTo>
                <a:lnTo>
                  <a:pt x="4631706" y="2021274"/>
                </a:lnTo>
                <a:lnTo>
                  <a:pt x="4624776" y="2020152"/>
                </a:lnTo>
                <a:cubicBezTo>
                  <a:pt x="4612703" y="2020277"/>
                  <a:pt x="4596727" y="2024226"/>
                  <a:pt x="4598150" y="2019429"/>
                </a:cubicBezTo>
                <a:lnTo>
                  <a:pt x="4584588" y="2021092"/>
                </a:lnTo>
                <a:lnTo>
                  <a:pt x="4571203" y="2017263"/>
                </a:lnTo>
                <a:cubicBezTo>
                  <a:pt x="4569736" y="2016374"/>
                  <a:pt x="4568633" y="2015427"/>
                  <a:pt x="4567930" y="2014458"/>
                </a:cubicBezTo>
                <a:lnTo>
                  <a:pt x="4548984" y="2015717"/>
                </a:lnTo>
                <a:lnTo>
                  <a:pt x="4533451" y="2012976"/>
                </a:lnTo>
                <a:lnTo>
                  <a:pt x="4519910" y="2014768"/>
                </a:lnTo>
                <a:lnTo>
                  <a:pt x="4514290" y="2014364"/>
                </a:lnTo>
                <a:lnTo>
                  <a:pt x="4500320" y="2013007"/>
                </a:lnTo>
                <a:cubicBezTo>
                  <a:pt x="4493159" y="2012056"/>
                  <a:pt x="4485144" y="2010910"/>
                  <a:pt x="4476219" y="2009993"/>
                </a:cubicBezTo>
                <a:lnTo>
                  <a:pt x="4468701" y="2009574"/>
                </a:lnTo>
                <a:lnTo>
                  <a:pt x="4452333" y="2004964"/>
                </a:lnTo>
                <a:cubicBezTo>
                  <a:pt x="4440422" y="2001479"/>
                  <a:pt x="4431048" y="1999130"/>
                  <a:pt x="4420644" y="2001021"/>
                </a:cubicBezTo>
                <a:cubicBezTo>
                  <a:pt x="4402911" y="1996519"/>
                  <a:pt x="4390524" y="1983900"/>
                  <a:pt x="4364856" y="1987267"/>
                </a:cubicBezTo>
                <a:cubicBezTo>
                  <a:pt x="4372645" y="1981550"/>
                  <a:pt x="4336350" y="1986575"/>
                  <a:pt x="4332062" y="1980703"/>
                </a:cubicBezTo>
                <a:cubicBezTo>
                  <a:pt x="4330083" y="1975974"/>
                  <a:pt x="4318612" y="1976397"/>
                  <a:pt x="4309876" y="1974653"/>
                </a:cubicBezTo>
                <a:cubicBezTo>
                  <a:pt x="4303650" y="1969824"/>
                  <a:pt x="4259693" y="1965414"/>
                  <a:pt x="4244391" y="1966109"/>
                </a:cubicBezTo>
                <a:cubicBezTo>
                  <a:pt x="4201255" y="1970914"/>
                  <a:pt x="4166558" y="1951471"/>
                  <a:pt x="4132071" y="1954813"/>
                </a:cubicBezTo>
                <a:cubicBezTo>
                  <a:pt x="4123041" y="1954358"/>
                  <a:pt x="4115554" y="1953263"/>
                  <a:pt x="4109069" y="1951778"/>
                </a:cubicBezTo>
                <a:lnTo>
                  <a:pt x="4092908" y="1946662"/>
                </a:lnTo>
                <a:cubicBezTo>
                  <a:pt x="4092707" y="1945539"/>
                  <a:pt x="4092506" y="1944415"/>
                  <a:pt x="4092306" y="1943291"/>
                </a:cubicBezTo>
                <a:lnTo>
                  <a:pt x="4080234" y="1941219"/>
                </a:lnTo>
                <a:lnTo>
                  <a:pt x="4077778" y="1940145"/>
                </a:lnTo>
                <a:cubicBezTo>
                  <a:pt x="4073105" y="1938081"/>
                  <a:pt x="4068339" y="1936119"/>
                  <a:pt x="4062936" y="1934506"/>
                </a:cubicBezTo>
                <a:cubicBezTo>
                  <a:pt x="4048082" y="1947155"/>
                  <a:pt x="4014523" y="1922869"/>
                  <a:pt x="4012506" y="1935475"/>
                </a:cubicBezTo>
                <a:cubicBezTo>
                  <a:pt x="3980228" y="1928812"/>
                  <a:pt x="3986775" y="1942559"/>
                  <a:pt x="3965880" y="1925968"/>
                </a:cubicBezTo>
                <a:cubicBezTo>
                  <a:pt x="3899515" y="1923414"/>
                  <a:pt x="3830855" y="1902158"/>
                  <a:pt x="3765338" y="1906649"/>
                </a:cubicBezTo>
                <a:cubicBezTo>
                  <a:pt x="3780686" y="1902635"/>
                  <a:pt x="3768784" y="1893856"/>
                  <a:pt x="3749493" y="1893071"/>
                </a:cubicBezTo>
                <a:cubicBezTo>
                  <a:pt x="3807776" y="1876857"/>
                  <a:pt x="3656400" y="1898030"/>
                  <a:pt x="3672704" y="1881383"/>
                </a:cubicBezTo>
                <a:cubicBezTo>
                  <a:pt x="3645532" y="1893973"/>
                  <a:pt x="3537791" y="1900656"/>
                  <a:pt x="3530082" y="1883187"/>
                </a:cubicBezTo>
                <a:cubicBezTo>
                  <a:pt x="3479808" y="1875044"/>
                  <a:pt x="3426017" y="1877998"/>
                  <a:pt x="3387664" y="1862579"/>
                </a:cubicBezTo>
                <a:cubicBezTo>
                  <a:pt x="3382649" y="1863935"/>
                  <a:pt x="3377277" y="1864791"/>
                  <a:pt x="3371681" y="1865293"/>
                </a:cubicBezTo>
                <a:lnTo>
                  <a:pt x="3355305" y="1865842"/>
                </a:lnTo>
                <a:lnTo>
                  <a:pt x="3353790" y="1865158"/>
                </a:lnTo>
                <a:cubicBezTo>
                  <a:pt x="3346144" y="1863282"/>
                  <a:pt x="3340687" y="1863057"/>
                  <a:pt x="3336210" y="1863564"/>
                </a:cubicBezTo>
                <a:lnTo>
                  <a:pt x="3331381" y="1864716"/>
                </a:lnTo>
                <a:lnTo>
                  <a:pt x="3319012" y="1864093"/>
                </a:lnTo>
                <a:lnTo>
                  <a:pt x="3293818" y="1864135"/>
                </a:lnTo>
                <a:lnTo>
                  <a:pt x="3289881" y="1862954"/>
                </a:lnTo>
                <a:lnTo>
                  <a:pt x="3253090" y="1861164"/>
                </a:lnTo>
                <a:cubicBezTo>
                  <a:pt x="3253042" y="1860968"/>
                  <a:pt x="3252996" y="1860771"/>
                  <a:pt x="3252949" y="1860574"/>
                </a:cubicBezTo>
                <a:cubicBezTo>
                  <a:pt x="3251799" y="1859213"/>
                  <a:pt x="3249368" y="1858131"/>
                  <a:pt x="3244187" y="1857604"/>
                </a:cubicBezTo>
                <a:cubicBezTo>
                  <a:pt x="3250860" y="1853873"/>
                  <a:pt x="3250577" y="1852999"/>
                  <a:pt x="3246570" y="1852946"/>
                </a:cubicBezTo>
                <a:lnTo>
                  <a:pt x="3237810" y="1853064"/>
                </a:lnTo>
                <a:lnTo>
                  <a:pt x="3230822" y="1855474"/>
                </a:lnTo>
                <a:cubicBezTo>
                  <a:pt x="3206812" y="1862286"/>
                  <a:pt x="3176733" y="1868865"/>
                  <a:pt x="3136549" y="1874037"/>
                </a:cubicBezTo>
                <a:cubicBezTo>
                  <a:pt x="3081163" y="1880168"/>
                  <a:pt x="2902557" y="1900580"/>
                  <a:pt x="2845754" y="1910932"/>
                </a:cubicBezTo>
                <a:cubicBezTo>
                  <a:pt x="2860822" y="1944376"/>
                  <a:pt x="2813389" y="1905358"/>
                  <a:pt x="2786878" y="1917162"/>
                </a:cubicBezTo>
                <a:cubicBezTo>
                  <a:pt x="2766803" y="1917398"/>
                  <a:pt x="2741628" y="1915886"/>
                  <a:pt x="2725298" y="1912340"/>
                </a:cubicBezTo>
                <a:cubicBezTo>
                  <a:pt x="2716680" y="1911427"/>
                  <a:pt x="2707572" y="1911972"/>
                  <a:pt x="2697754" y="1914863"/>
                </a:cubicBezTo>
                <a:cubicBezTo>
                  <a:pt x="2667185" y="1939014"/>
                  <a:pt x="2622149" y="1926211"/>
                  <a:pt x="2568063" y="1936283"/>
                </a:cubicBezTo>
                <a:cubicBezTo>
                  <a:pt x="2552625" y="1932001"/>
                  <a:pt x="2502682" y="1953378"/>
                  <a:pt x="2489784" y="1943720"/>
                </a:cubicBezTo>
                <a:cubicBezTo>
                  <a:pt x="2478524" y="1943155"/>
                  <a:pt x="2467418" y="1949411"/>
                  <a:pt x="2458978" y="1938095"/>
                </a:cubicBezTo>
                <a:cubicBezTo>
                  <a:pt x="2417552" y="1934639"/>
                  <a:pt x="2366376" y="1931293"/>
                  <a:pt x="2318712" y="1934474"/>
                </a:cubicBezTo>
                <a:cubicBezTo>
                  <a:pt x="2296029" y="1936526"/>
                  <a:pt x="2282069" y="1938434"/>
                  <a:pt x="2268709" y="1940521"/>
                </a:cubicBezTo>
                <a:lnTo>
                  <a:pt x="2264080" y="1941232"/>
                </a:lnTo>
                <a:lnTo>
                  <a:pt x="2254684" y="1943524"/>
                </a:lnTo>
                <a:lnTo>
                  <a:pt x="2252523" y="1943004"/>
                </a:lnTo>
                <a:lnTo>
                  <a:pt x="2173350" y="1929202"/>
                </a:lnTo>
                <a:lnTo>
                  <a:pt x="2155266" y="1920267"/>
                </a:lnTo>
                <a:lnTo>
                  <a:pt x="2091013" y="1914631"/>
                </a:lnTo>
                <a:cubicBezTo>
                  <a:pt x="2033357" y="1920614"/>
                  <a:pt x="2070513" y="1905065"/>
                  <a:pt x="2030712" y="1897690"/>
                </a:cubicBezTo>
                <a:cubicBezTo>
                  <a:pt x="1994539" y="1893055"/>
                  <a:pt x="1958569" y="1883188"/>
                  <a:pt x="1908838" y="1892222"/>
                </a:cubicBezTo>
                <a:cubicBezTo>
                  <a:pt x="1897236" y="1896147"/>
                  <a:pt x="1883338" y="1892415"/>
                  <a:pt x="1877796" y="1883887"/>
                </a:cubicBezTo>
                <a:cubicBezTo>
                  <a:pt x="1876842" y="1882419"/>
                  <a:pt x="1876177" y="1880863"/>
                  <a:pt x="1875824" y="1879265"/>
                </a:cubicBezTo>
                <a:cubicBezTo>
                  <a:pt x="1843474" y="1887199"/>
                  <a:pt x="1841511" y="1873818"/>
                  <a:pt x="1823048" y="1881064"/>
                </a:cubicBezTo>
                <a:cubicBezTo>
                  <a:pt x="1792640" y="1872164"/>
                  <a:pt x="1782358" y="1850450"/>
                  <a:pt x="1765736" y="1856578"/>
                </a:cubicBezTo>
                <a:cubicBezTo>
                  <a:pt x="1753024" y="1849107"/>
                  <a:pt x="1745932" y="1828316"/>
                  <a:pt x="1725669" y="1833744"/>
                </a:cubicBezTo>
                <a:cubicBezTo>
                  <a:pt x="1727428" y="1831405"/>
                  <a:pt x="1726953" y="1830157"/>
                  <a:pt x="1725216" y="1829447"/>
                </a:cubicBezTo>
                <a:lnTo>
                  <a:pt x="1721485" y="1828960"/>
                </a:lnTo>
                <a:lnTo>
                  <a:pt x="1717786" y="1832224"/>
                </a:lnTo>
                <a:cubicBezTo>
                  <a:pt x="1703445" y="1843277"/>
                  <a:pt x="1706547" y="1827935"/>
                  <a:pt x="1689907" y="1825425"/>
                </a:cubicBezTo>
                <a:cubicBezTo>
                  <a:pt x="1682338" y="1823445"/>
                  <a:pt x="1685181" y="1820226"/>
                  <a:pt x="1688093" y="1817391"/>
                </a:cubicBezTo>
                <a:lnTo>
                  <a:pt x="1496789" y="1805297"/>
                </a:lnTo>
                <a:cubicBezTo>
                  <a:pt x="1463551" y="1793913"/>
                  <a:pt x="1426345" y="1786892"/>
                  <a:pt x="1392839" y="1758649"/>
                </a:cubicBezTo>
                <a:cubicBezTo>
                  <a:pt x="1386461" y="1750573"/>
                  <a:pt x="1374031" y="1756918"/>
                  <a:pt x="1360872" y="1752441"/>
                </a:cubicBezTo>
                <a:cubicBezTo>
                  <a:pt x="1347711" y="1747963"/>
                  <a:pt x="1332751" y="1735898"/>
                  <a:pt x="1313885" y="1731785"/>
                </a:cubicBezTo>
                <a:cubicBezTo>
                  <a:pt x="1281989" y="1726305"/>
                  <a:pt x="1256405" y="1739744"/>
                  <a:pt x="1247665" y="1727765"/>
                </a:cubicBezTo>
                <a:cubicBezTo>
                  <a:pt x="1231363" y="1728538"/>
                  <a:pt x="1209120" y="1742556"/>
                  <a:pt x="1196850" y="1729622"/>
                </a:cubicBezTo>
                <a:cubicBezTo>
                  <a:pt x="1195195" y="1740224"/>
                  <a:pt x="1178147" y="1721561"/>
                  <a:pt x="1168728" y="1728550"/>
                </a:cubicBezTo>
                <a:cubicBezTo>
                  <a:pt x="1152073" y="1727193"/>
                  <a:pt x="1122804" y="1725926"/>
                  <a:pt x="1096918" y="1721485"/>
                </a:cubicBezTo>
                <a:lnTo>
                  <a:pt x="1094082" y="1720113"/>
                </a:lnTo>
                <a:lnTo>
                  <a:pt x="1040782" y="1721762"/>
                </a:lnTo>
                <a:cubicBezTo>
                  <a:pt x="987172" y="1722352"/>
                  <a:pt x="1023272" y="1708707"/>
                  <a:pt x="955980" y="1719289"/>
                </a:cubicBezTo>
                <a:cubicBezTo>
                  <a:pt x="948995" y="1714208"/>
                  <a:pt x="940521" y="1713816"/>
                  <a:pt x="926108" y="1715917"/>
                </a:cubicBezTo>
                <a:cubicBezTo>
                  <a:pt x="900077" y="1715834"/>
                  <a:pt x="902688" y="1703436"/>
                  <a:pt x="876049" y="1710422"/>
                </a:cubicBezTo>
                <a:cubicBezTo>
                  <a:pt x="881084" y="1703830"/>
                  <a:pt x="826830" y="1706893"/>
                  <a:pt x="839194" y="1700176"/>
                </a:cubicBezTo>
                <a:cubicBezTo>
                  <a:pt x="822548" y="1693764"/>
                  <a:pt x="813674" y="1703628"/>
                  <a:pt x="797112" y="1698014"/>
                </a:cubicBezTo>
                <a:cubicBezTo>
                  <a:pt x="778195" y="1696418"/>
                  <a:pt x="807647" y="1705364"/>
                  <a:pt x="786610" y="1705455"/>
                </a:cubicBezTo>
                <a:cubicBezTo>
                  <a:pt x="761170" y="1704357"/>
                  <a:pt x="760599" y="1716610"/>
                  <a:pt x="741833" y="1700566"/>
                </a:cubicBezTo>
                <a:lnTo>
                  <a:pt x="673985" y="1692278"/>
                </a:lnTo>
                <a:cubicBezTo>
                  <a:pt x="658515" y="1695829"/>
                  <a:pt x="646395" y="1693620"/>
                  <a:pt x="634665" y="1689550"/>
                </a:cubicBezTo>
                <a:cubicBezTo>
                  <a:pt x="599149" y="1689690"/>
                  <a:pt x="567176" y="1683160"/>
                  <a:pt x="527471" y="1679869"/>
                </a:cubicBezTo>
                <a:cubicBezTo>
                  <a:pt x="484099" y="1683240"/>
                  <a:pt x="462693" y="1671949"/>
                  <a:pt x="420260" y="1668475"/>
                </a:cubicBezTo>
                <a:cubicBezTo>
                  <a:pt x="377482" y="1677390"/>
                  <a:pt x="393500" y="1652730"/>
                  <a:pt x="357630" y="1652142"/>
                </a:cubicBezTo>
                <a:cubicBezTo>
                  <a:pt x="298692" y="1659518"/>
                  <a:pt x="359631" y="1643849"/>
                  <a:pt x="269407" y="1643812"/>
                </a:cubicBezTo>
                <a:cubicBezTo>
                  <a:pt x="264204" y="1645215"/>
                  <a:pt x="253436" y="1643159"/>
                  <a:pt x="254769" y="1641013"/>
                </a:cubicBezTo>
                <a:cubicBezTo>
                  <a:pt x="234996" y="1641090"/>
                  <a:pt x="179093" y="1626583"/>
                  <a:pt x="150763" y="1628143"/>
                </a:cubicBezTo>
                <a:cubicBezTo>
                  <a:pt x="96232" y="1619954"/>
                  <a:pt x="68845" y="1629422"/>
                  <a:pt x="29133" y="1626172"/>
                </a:cubicBezTo>
                <a:lnTo>
                  <a:pt x="0" y="1619589"/>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re 1">
            <a:extLst>
              <a:ext uri="{FF2B5EF4-FFF2-40B4-BE49-F238E27FC236}">
                <a16:creationId xmlns:a16="http://schemas.microsoft.com/office/drawing/2014/main" id="{3F6C3206-C8A0-387A-4AEC-31E5CA509634}"/>
              </a:ext>
            </a:extLst>
          </p:cNvPr>
          <p:cNvSpPr>
            <a:spLocks noGrp="1"/>
          </p:cNvSpPr>
          <p:nvPr>
            <p:ph type="title"/>
          </p:nvPr>
        </p:nvSpPr>
        <p:spPr>
          <a:xfrm>
            <a:off x="212035" y="494414"/>
            <a:ext cx="3531704" cy="2368056"/>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vert="horz" lIns="91440" tIns="45720" rIns="91440" bIns="45720" rtlCol="0" anchor="ctr">
            <a:normAutofit/>
          </a:bodyPr>
          <a:lstStyle/>
          <a:p>
            <a:pPr algn="ctr"/>
            <a:r>
              <a:rPr lang="en-US" sz="3300" kern="1200" dirty="0">
                <a:solidFill>
                  <a:schemeClr val="tx1"/>
                </a:solidFill>
                <a:latin typeface="+mj-lt"/>
                <a:ea typeface="+mj-ea"/>
                <a:cs typeface="+mj-cs"/>
              </a:rPr>
              <a:t>CA 4 p.50</a:t>
            </a:r>
          </a:p>
        </p:txBody>
      </p:sp>
      <p:pic>
        <p:nvPicPr>
          <p:cNvPr id="5" name="Espace réservé du contenu 4">
            <a:extLst>
              <a:ext uri="{FF2B5EF4-FFF2-40B4-BE49-F238E27FC236}">
                <a16:creationId xmlns:a16="http://schemas.microsoft.com/office/drawing/2014/main" id="{275C9265-BC82-7184-9DD4-88B58D6D3F83}"/>
              </a:ext>
            </a:extLst>
          </p:cNvPr>
          <p:cNvPicPr>
            <a:picLocks noGrp="1" noChangeAspect="1"/>
          </p:cNvPicPr>
          <p:nvPr>
            <p:ph idx="1"/>
          </p:nvPr>
        </p:nvPicPr>
        <p:blipFill>
          <a:blip r:embed="rId3"/>
          <a:stretch>
            <a:fillRect/>
          </a:stretch>
        </p:blipFill>
        <p:spPr>
          <a:xfrm>
            <a:off x="3909391" y="560548"/>
            <a:ext cx="7898295" cy="2712909"/>
          </a:xfrm>
          <a:prstGeom prst="rect">
            <a:avLst/>
          </a:prstGeom>
        </p:spPr>
      </p:pic>
      <p:graphicFrame>
        <p:nvGraphicFramePr>
          <p:cNvPr id="4" name="Tableau 5">
            <a:extLst>
              <a:ext uri="{FF2B5EF4-FFF2-40B4-BE49-F238E27FC236}">
                <a16:creationId xmlns:a16="http://schemas.microsoft.com/office/drawing/2014/main" id="{8F7DEE63-F055-4819-ED63-4AC4D909C4DA}"/>
              </a:ext>
            </a:extLst>
          </p:cNvPr>
          <p:cNvGraphicFramePr>
            <a:graphicFrameLocks noGrp="1"/>
          </p:cNvGraphicFramePr>
          <p:nvPr>
            <p:extLst>
              <p:ext uri="{D42A27DB-BD31-4B8C-83A1-F6EECF244321}">
                <p14:modId xmlns:p14="http://schemas.microsoft.com/office/powerpoint/2010/main" val="626585807"/>
              </p:ext>
            </p:extLst>
          </p:nvPr>
        </p:nvGraphicFramePr>
        <p:xfrm>
          <a:off x="602974" y="3253851"/>
          <a:ext cx="5789552" cy="741680"/>
        </p:xfrm>
        <a:graphic>
          <a:graphicData uri="http://schemas.openxmlformats.org/drawingml/2006/table">
            <a:tbl>
              <a:tblPr firstRow="1" bandRow="1">
                <a:tableStyleId>{5C22544A-7EE6-4342-B048-85BDC9FD1C3A}</a:tableStyleId>
              </a:tblPr>
              <a:tblGrid>
                <a:gridCol w="1624158">
                  <a:extLst>
                    <a:ext uri="{9D8B030D-6E8A-4147-A177-3AD203B41FA5}">
                      <a16:colId xmlns:a16="http://schemas.microsoft.com/office/drawing/2014/main" val="849967446"/>
                    </a:ext>
                  </a:extLst>
                </a:gridCol>
                <a:gridCol w="774418">
                  <a:extLst>
                    <a:ext uri="{9D8B030D-6E8A-4147-A177-3AD203B41FA5}">
                      <a16:colId xmlns:a16="http://schemas.microsoft.com/office/drawing/2014/main" val="4014018975"/>
                    </a:ext>
                  </a:extLst>
                </a:gridCol>
                <a:gridCol w="537562">
                  <a:extLst>
                    <a:ext uri="{9D8B030D-6E8A-4147-A177-3AD203B41FA5}">
                      <a16:colId xmlns:a16="http://schemas.microsoft.com/office/drawing/2014/main" val="66296441"/>
                    </a:ext>
                  </a:extLst>
                </a:gridCol>
                <a:gridCol w="705695">
                  <a:extLst>
                    <a:ext uri="{9D8B030D-6E8A-4147-A177-3AD203B41FA5}">
                      <a16:colId xmlns:a16="http://schemas.microsoft.com/office/drawing/2014/main" val="2102619967"/>
                    </a:ext>
                  </a:extLst>
                </a:gridCol>
                <a:gridCol w="1559645">
                  <a:extLst>
                    <a:ext uri="{9D8B030D-6E8A-4147-A177-3AD203B41FA5}">
                      <a16:colId xmlns:a16="http://schemas.microsoft.com/office/drawing/2014/main" val="2321444598"/>
                    </a:ext>
                  </a:extLst>
                </a:gridCol>
                <a:gridCol w="588074">
                  <a:extLst>
                    <a:ext uri="{9D8B030D-6E8A-4147-A177-3AD203B41FA5}">
                      <a16:colId xmlns:a16="http://schemas.microsoft.com/office/drawing/2014/main" val="2698642378"/>
                    </a:ext>
                  </a:extLst>
                </a:gridCol>
              </a:tblGrid>
              <a:tr h="370840">
                <a:tc rowSpan="2">
                  <a:txBody>
                    <a:bodyPr/>
                    <a:lstStyle/>
                    <a:p>
                      <a:r>
                        <a:rPr lang="fr-FR" dirty="0"/>
                        <a:t>Au présent</a:t>
                      </a:r>
                    </a:p>
                  </a:txBody>
                  <a:tcPr/>
                </a:tc>
                <a:tc>
                  <a:txBody>
                    <a:bodyPr/>
                    <a:lstStyle/>
                    <a:p>
                      <a:r>
                        <a:rPr lang="fr-FR" dirty="0"/>
                        <a:t>Sujet</a:t>
                      </a:r>
                    </a:p>
                  </a:txBody>
                  <a:tcPr/>
                </a:tc>
                <a:tc>
                  <a:txBody>
                    <a:bodyPr/>
                    <a:lstStyle/>
                    <a:p>
                      <a:r>
                        <a:rPr lang="fr-FR" dirty="0">
                          <a:solidFill>
                            <a:srgbClr val="FF0000"/>
                          </a:solidFill>
                        </a:rPr>
                        <a:t>NE</a:t>
                      </a:r>
                    </a:p>
                  </a:txBody>
                  <a:tcPr/>
                </a:tc>
                <a:tc>
                  <a:txBody>
                    <a:bodyPr/>
                    <a:lstStyle/>
                    <a:p>
                      <a:r>
                        <a:rPr lang="fr-FR" dirty="0">
                          <a:solidFill>
                            <a:srgbClr val="00B050"/>
                          </a:solidFill>
                        </a:rPr>
                        <a:t>COD</a:t>
                      </a:r>
                    </a:p>
                  </a:txBody>
                  <a:tcPr/>
                </a:tc>
                <a:tc>
                  <a:txBody>
                    <a:bodyPr/>
                    <a:lstStyle/>
                    <a:p>
                      <a:r>
                        <a:rPr lang="fr-FR" dirty="0"/>
                        <a:t>Verbe</a:t>
                      </a:r>
                    </a:p>
                  </a:txBody>
                  <a:tcPr/>
                </a:tc>
                <a:tc>
                  <a:txBody>
                    <a:bodyPr/>
                    <a:lstStyle/>
                    <a:p>
                      <a:r>
                        <a:rPr lang="fr-FR" dirty="0">
                          <a:solidFill>
                            <a:srgbClr val="FF0000"/>
                          </a:solidFill>
                        </a:rPr>
                        <a:t>PAS</a:t>
                      </a:r>
                    </a:p>
                  </a:txBody>
                  <a:tcPr/>
                </a:tc>
                <a:extLst>
                  <a:ext uri="{0D108BD9-81ED-4DB2-BD59-A6C34878D82A}">
                    <a16:rowId xmlns:a16="http://schemas.microsoft.com/office/drawing/2014/main" val="281263672"/>
                  </a:ext>
                </a:extLst>
              </a:tr>
              <a:tr h="370840">
                <a:tc vMerge="1">
                  <a:txBody>
                    <a:bodyPr/>
                    <a:lstStyle/>
                    <a:p>
                      <a:endParaRPr lang="fr-FR" dirty="0"/>
                    </a:p>
                  </a:txBody>
                  <a:tcPr/>
                </a:tc>
                <a:tc>
                  <a:txBody>
                    <a:bodyPr/>
                    <a:lstStyle/>
                    <a:p>
                      <a:r>
                        <a:rPr lang="fr-FR" dirty="0"/>
                        <a:t>Nous</a:t>
                      </a:r>
                    </a:p>
                  </a:txBody>
                  <a:tcPr/>
                </a:tc>
                <a:tc>
                  <a:txBody>
                    <a:bodyPr/>
                    <a:lstStyle/>
                    <a:p>
                      <a:r>
                        <a:rPr lang="fr-FR" strike="noStrike" dirty="0">
                          <a:solidFill>
                            <a:srgbClr val="FF0000"/>
                          </a:solidFill>
                        </a:rPr>
                        <a:t>ne</a:t>
                      </a:r>
                    </a:p>
                  </a:txBody>
                  <a:tcPr/>
                </a:tc>
                <a:tc>
                  <a:txBody>
                    <a:bodyPr/>
                    <a:lstStyle/>
                    <a:p>
                      <a:r>
                        <a:rPr lang="fr-FR" strike="noStrike" dirty="0">
                          <a:solidFill>
                            <a:srgbClr val="00B050"/>
                          </a:solidFill>
                        </a:rPr>
                        <a:t>les</a:t>
                      </a:r>
                      <a:r>
                        <a:rPr lang="fr-FR" strike="noStrike" dirty="0"/>
                        <a:t> </a:t>
                      </a:r>
                    </a:p>
                  </a:txBody>
                  <a:tcPr/>
                </a:tc>
                <a:tc>
                  <a:txBody>
                    <a:bodyPr/>
                    <a:lstStyle/>
                    <a:p>
                      <a:r>
                        <a:rPr lang="fr-FR" strike="noStrike" dirty="0"/>
                        <a:t>jetons</a:t>
                      </a:r>
                    </a:p>
                  </a:txBody>
                  <a:tcPr/>
                </a:tc>
                <a:tc>
                  <a:txBody>
                    <a:bodyPr/>
                    <a:lstStyle/>
                    <a:p>
                      <a:r>
                        <a:rPr lang="fr-FR" strike="noStrike" dirty="0">
                          <a:solidFill>
                            <a:srgbClr val="FF0000"/>
                          </a:solidFill>
                        </a:rPr>
                        <a:t>pas.</a:t>
                      </a:r>
                    </a:p>
                  </a:txBody>
                  <a:tcPr/>
                </a:tc>
                <a:extLst>
                  <a:ext uri="{0D108BD9-81ED-4DB2-BD59-A6C34878D82A}">
                    <a16:rowId xmlns:a16="http://schemas.microsoft.com/office/drawing/2014/main" val="3989931463"/>
                  </a:ext>
                </a:extLst>
              </a:tr>
            </a:tbl>
          </a:graphicData>
        </a:graphic>
      </p:graphicFrame>
      <p:graphicFrame>
        <p:nvGraphicFramePr>
          <p:cNvPr id="6" name="Tableau 5">
            <a:extLst>
              <a:ext uri="{FF2B5EF4-FFF2-40B4-BE49-F238E27FC236}">
                <a16:creationId xmlns:a16="http://schemas.microsoft.com/office/drawing/2014/main" id="{B00E507E-9ACD-71B0-7220-3C2D5E6A3A4F}"/>
              </a:ext>
            </a:extLst>
          </p:cNvPr>
          <p:cNvGraphicFramePr>
            <a:graphicFrameLocks noGrp="1"/>
          </p:cNvGraphicFramePr>
          <p:nvPr>
            <p:extLst>
              <p:ext uri="{D42A27DB-BD31-4B8C-83A1-F6EECF244321}">
                <p14:modId xmlns:p14="http://schemas.microsoft.com/office/powerpoint/2010/main" val="3424694498"/>
              </p:ext>
            </p:extLst>
          </p:nvPr>
        </p:nvGraphicFramePr>
        <p:xfrm>
          <a:off x="602975" y="4321479"/>
          <a:ext cx="8577332" cy="741680"/>
        </p:xfrm>
        <a:graphic>
          <a:graphicData uri="http://schemas.openxmlformats.org/drawingml/2006/table">
            <a:tbl>
              <a:tblPr firstRow="1" bandRow="1">
                <a:tableStyleId>{5C22544A-7EE6-4342-B048-85BDC9FD1C3A}</a:tableStyleId>
              </a:tblPr>
              <a:tblGrid>
                <a:gridCol w="1618480">
                  <a:extLst>
                    <a:ext uri="{9D8B030D-6E8A-4147-A177-3AD203B41FA5}">
                      <a16:colId xmlns:a16="http://schemas.microsoft.com/office/drawing/2014/main" val="2036927449"/>
                    </a:ext>
                  </a:extLst>
                </a:gridCol>
                <a:gridCol w="771710">
                  <a:extLst>
                    <a:ext uri="{9D8B030D-6E8A-4147-A177-3AD203B41FA5}">
                      <a16:colId xmlns:a16="http://schemas.microsoft.com/office/drawing/2014/main" val="4014018975"/>
                    </a:ext>
                  </a:extLst>
                </a:gridCol>
                <a:gridCol w="535682">
                  <a:extLst>
                    <a:ext uri="{9D8B030D-6E8A-4147-A177-3AD203B41FA5}">
                      <a16:colId xmlns:a16="http://schemas.microsoft.com/office/drawing/2014/main" val="66296441"/>
                    </a:ext>
                  </a:extLst>
                </a:gridCol>
                <a:gridCol w="703228">
                  <a:extLst>
                    <a:ext uri="{9D8B030D-6E8A-4147-A177-3AD203B41FA5}">
                      <a16:colId xmlns:a16="http://schemas.microsoft.com/office/drawing/2014/main" val="2102619967"/>
                    </a:ext>
                  </a:extLst>
                </a:gridCol>
                <a:gridCol w="1559125">
                  <a:extLst>
                    <a:ext uri="{9D8B030D-6E8A-4147-A177-3AD203B41FA5}">
                      <a16:colId xmlns:a16="http://schemas.microsoft.com/office/drawing/2014/main" val="2321444598"/>
                    </a:ext>
                  </a:extLst>
                </a:gridCol>
                <a:gridCol w="588074">
                  <a:extLst>
                    <a:ext uri="{9D8B030D-6E8A-4147-A177-3AD203B41FA5}">
                      <a16:colId xmlns:a16="http://schemas.microsoft.com/office/drawing/2014/main" val="2698642378"/>
                    </a:ext>
                  </a:extLst>
                </a:gridCol>
                <a:gridCol w="2801033">
                  <a:extLst>
                    <a:ext uri="{9D8B030D-6E8A-4147-A177-3AD203B41FA5}">
                      <a16:colId xmlns:a16="http://schemas.microsoft.com/office/drawing/2014/main" val="2706663952"/>
                    </a:ext>
                  </a:extLst>
                </a:gridCol>
              </a:tblGrid>
              <a:tr h="370840">
                <a:tc rowSpan="2">
                  <a:txBody>
                    <a:bodyPr/>
                    <a:lstStyle/>
                    <a:p>
                      <a:r>
                        <a:rPr lang="fr-FR" dirty="0"/>
                        <a:t>Au passé composé</a:t>
                      </a:r>
                    </a:p>
                  </a:txBody>
                  <a:tcPr/>
                </a:tc>
                <a:tc>
                  <a:txBody>
                    <a:bodyPr/>
                    <a:lstStyle/>
                    <a:p>
                      <a:r>
                        <a:rPr lang="fr-FR" dirty="0"/>
                        <a:t>Sujet</a:t>
                      </a:r>
                    </a:p>
                  </a:txBody>
                  <a:tcPr/>
                </a:tc>
                <a:tc>
                  <a:txBody>
                    <a:bodyPr/>
                    <a:lstStyle/>
                    <a:p>
                      <a:r>
                        <a:rPr lang="fr-FR" dirty="0">
                          <a:solidFill>
                            <a:srgbClr val="FF0000"/>
                          </a:solidFill>
                        </a:rPr>
                        <a:t>NE</a:t>
                      </a:r>
                    </a:p>
                  </a:txBody>
                  <a:tcPr/>
                </a:tc>
                <a:tc>
                  <a:txBody>
                    <a:bodyPr/>
                    <a:lstStyle/>
                    <a:p>
                      <a:r>
                        <a:rPr lang="fr-FR" dirty="0">
                          <a:solidFill>
                            <a:srgbClr val="00B050"/>
                          </a:solidFill>
                        </a:rPr>
                        <a:t>COD</a:t>
                      </a:r>
                    </a:p>
                  </a:txBody>
                  <a:tcPr/>
                </a:tc>
                <a:tc>
                  <a:txBody>
                    <a:bodyPr/>
                    <a:lstStyle/>
                    <a:p>
                      <a:r>
                        <a:rPr lang="fr-FR" dirty="0"/>
                        <a:t>Auxiliaire</a:t>
                      </a:r>
                    </a:p>
                  </a:txBody>
                  <a:tcPr/>
                </a:tc>
                <a:tc>
                  <a:txBody>
                    <a:bodyPr/>
                    <a:lstStyle/>
                    <a:p>
                      <a:r>
                        <a:rPr lang="fr-FR" dirty="0">
                          <a:solidFill>
                            <a:srgbClr val="FF0000"/>
                          </a:solidFill>
                        </a:rPr>
                        <a:t>PAS</a:t>
                      </a:r>
                    </a:p>
                  </a:txBody>
                  <a:tcPr/>
                </a:tc>
                <a:tc>
                  <a:txBody>
                    <a:bodyPr/>
                    <a:lstStyle/>
                    <a:p>
                      <a:r>
                        <a:rPr lang="fr-FR" dirty="0"/>
                        <a:t>Participe passé</a:t>
                      </a:r>
                    </a:p>
                  </a:txBody>
                  <a:tcPr/>
                </a:tc>
                <a:extLst>
                  <a:ext uri="{0D108BD9-81ED-4DB2-BD59-A6C34878D82A}">
                    <a16:rowId xmlns:a16="http://schemas.microsoft.com/office/drawing/2014/main" val="281263672"/>
                  </a:ext>
                </a:extLst>
              </a:tr>
              <a:tr h="370840">
                <a:tc vMerge="1">
                  <a:txBody>
                    <a:bodyPr/>
                    <a:lstStyle/>
                    <a:p>
                      <a:endParaRPr lang="fr-FR" dirty="0"/>
                    </a:p>
                  </a:txBody>
                  <a:tcPr/>
                </a:tc>
                <a:tc>
                  <a:txBody>
                    <a:bodyPr/>
                    <a:lstStyle/>
                    <a:p>
                      <a:r>
                        <a:rPr lang="fr-FR" dirty="0"/>
                        <a:t>Nous</a:t>
                      </a:r>
                    </a:p>
                  </a:txBody>
                  <a:tcPr/>
                </a:tc>
                <a:tc>
                  <a:txBody>
                    <a:bodyPr/>
                    <a:lstStyle/>
                    <a:p>
                      <a:r>
                        <a:rPr lang="fr-FR" dirty="0">
                          <a:solidFill>
                            <a:srgbClr val="FF0000"/>
                          </a:solidFill>
                        </a:rPr>
                        <a:t>ne</a:t>
                      </a:r>
                    </a:p>
                  </a:txBody>
                  <a:tcPr/>
                </a:tc>
                <a:tc>
                  <a:txBody>
                    <a:bodyPr/>
                    <a:lstStyle/>
                    <a:p>
                      <a:r>
                        <a:rPr lang="fr-FR" dirty="0">
                          <a:solidFill>
                            <a:srgbClr val="00B050"/>
                          </a:solidFill>
                        </a:rPr>
                        <a:t>les</a:t>
                      </a:r>
                    </a:p>
                  </a:txBody>
                  <a:tcPr/>
                </a:tc>
                <a:tc>
                  <a:txBody>
                    <a:bodyPr/>
                    <a:lstStyle/>
                    <a:p>
                      <a:r>
                        <a:rPr lang="fr-FR" dirty="0"/>
                        <a:t>avons</a:t>
                      </a:r>
                    </a:p>
                  </a:txBody>
                  <a:tcPr/>
                </a:tc>
                <a:tc>
                  <a:txBody>
                    <a:bodyPr/>
                    <a:lstStyle/>
                    <a:p>
                      <a:r>
                        <a:rPr lang="fr-FR" dirty="0">
                          <a:solidFill>
                            <a:srgbClr val="FF0000"/>
                          </a:solidFill>
                        </a:rPr>
                        <a:t>pas</a:t>
                      </a:r>
                    </a:p>
                  </a:txBody>
                  <a:tcPr/>
                </a:tc>
                <a:tc>
                  <a:txBody>
                    <a:bodyPr/>
                    <a:lstStyle/>
                    <a:p>
                      <a:r>
                        <a:rPr lang="fr-FR" dirty="0"/>
                        <a:t>jeté.</a:t>
                      </a:r>
                    </a:p>
                  </a:txBody>
                  <a:tcPr/>
                </a:tc>
                <a:extLst>
                  <a:ext uri="{0D108BD9-81ED-4DB2-BD59-A6C34878D82A}">
                    <a16:rowId xmlns:a16="http://schemas.microsoft.com/office/drawing/2014/main" val="3989931463"/>
                  </a:ext>
                </a:extLst>
              </a:tr>
            </a:tbl>
          </a:graphicData>
        </a:graphic>
      </p:graphicFrame>
      <p:graphicFrame>
        <p:nvGraphicFramePr>
          <p:cNvPr id="7" name="Tableau 6">
            <a:extLst>
              <a:ext uri="{FF2B5EF4-FFF2-40B4-BE49-F238E27FC236}">
                <a16:creationId xmlns:a16="http://schemas.microsoft.com/office/drawing/2014/main" id="{A42849CC-7508-F656-0055-CAD98846697F}"/>
              </a:ext>
            </a:extLst>
          </p:cNvPr>
          <p:cNvGraphicFramePr>
            <a:graphicFrameLocks noGrp="1"/>
          </p:cNvGraphicFramePr>
          <p:nvPr>
            <p:extLst>
              <p:ext uri="{D42A27DB-BD31-4B8C-83A1-F6EECF244321}">
                <p14:modId xmlns:p14="http://schemas.microsoft.com/office/powerpoint/2010/main" val="2542571204"/>
              </p:ext>
            </p:extLst>
          </p:nvPr>
        </p:nvGraphicFramePr>
        <p:xfrm>
          <a:off x="602974" y="5405751"/>
          <a:ext cx="8580783" cy="1010920"/>
        </p:xfrm>
        <a:graphic>
          <a:graphicData uri="http://schemas.openxmlformats.org/drawingml/2006/table">
            <a:tbl>
              <a:tblPr firstRow="1" bandRow="1">
                <a:tableStyleId>{5C22544A-7EE6-4342-B048-85BDC9FD1C3A}</a:tableStyleId>
              </a:tblPr>
              <a:tblGrid>
                <a:gridCol w="1623391">
                  <a:extLst>
                    <a:ext uri="{9D8B030D-6E8A-4147-A177-3AD203B41FA5}">
                      <a16:colId xmlns:a16="http://schemas.microsoft.com/office/drawing/2014/main" val="2036927449"/>
                    </a:ext>
                  </a:extLst>
                </a:gridCol>
                <a:gridCol w="781878">
                  <a:extLst>
                    <a:ext uri="{9D8B030D-6E8A-4147-A177-3AD203B41FA5}">
                      <a16:colId xmlns:a16="http://schemas.microsoft.com/office/drawing/2014/main" val="4014018975"/>
                    </a:ext>
                  </a:extLst>
                </a:gridCol>
                <a:gridCol w="497205">
                  <a:extLst>
                    <a:ext uri="{9D8B030D-6E8A-4147-A177-3AD203B41FA5}">
                      <a16:colId xmlns:a16="http://schemas.microsoft.com/office/drawing/2014/main" val="66296441"/>
                    </a:ext>
                  </a:extLst>
                </a:gridCol>
                <a:gridCol w="2283905">
                  <a:extLst>
                    <a:ext uri="{9D8B030D-6E8A-4147-A177-3AD203B41FA5}">
                      <a16:colId xmlns:a16="http://schemas.microsoft.com/office/drawing/2014/main" val="2102619967"/>
                    </a:ext>
                  </a:extLst>
                </a:gridCol>
                <a:gridCol w="588074">
                  <a:extLst>
                    <a:ext uri="{9D8B030D-6E8A-4147-A177-3AD203B41FA5}">
                      <a16:colId xmlns:a16="http://schemas.microsoft.com/office/drawing/2014/main" val="2321444598"/>
                    </a:ext>
                  </a:extLst>
                </a:gridCol>
                <a:gridCol w="652717">
                  <a:extLst>
                    <a:ext uri="{9D8B030D-6E8A-4147-A177-3AD203B41FA5}">
                      <a16:colId xmlns:a16="http://schemas.microsoft.com/office/drawing/2014/main" val="2698642378"/>
                    </a:ext>
                  </a:extLst>
                </a:gridCol>
                <a:gridCol w="2153613">
                  <a:extLst>
                    <a:ext uri="{9D8B030D-6E8A-4147-A177-3AD203B41FA5}">
                      <a16:colId xmlns:a16="http://schemas.microsoft.com/office/drawing/2014/main" val="2706663952"/>
                    </a:ext>
                  </a:extLst>
                </a:gridCol>
              </a:tblGrid>
              <a:tr h="370840">
                <a:tc rowSpan="2">
                  <a:txBody>
                    <a:bodyPr/>
                    <a:lstStyle/>
                    <a:p>
                      <a:r>
                        <a:rPr lang="fr-FR" dirty="0"/>
                        <a:t>Avec 2 verbes</a:t>
                      </a:r>
                    </a:p>
                  </a:txBody>
                  <a:tcPr/>
                </a:tc>
                <a:tc>
                  <a:txBody>
                    <a:bodyPr/>
                    <a:lstStyle/>
                    <a:p>
                      <a:r>
                        <a:rPr lang="fr-FR" dirty="0"/>
                        <a:t>Sujet</a:t>
                      </a:r>
                    </a:p>
                  </a:txBody>
                  <a:tcPr/>
                </a:tc>
                <a:tc>
                  <a:txBody>
                    <a:bodyPr/>
                    <a:lstStyle/>
                    <a:p>
                      <a:r>
                        <a:rPr lang="fr-FR" dirty="0">
                          <a:solidFill>
                            <a:srgbClr val="FF0000"/>
                          </a:solidFill>
                        </a:rPr>
                        <a:t>NE</a:t>
                      </a:r>
                    </a:p>
                  </a:txBody>
                  <a:tcPr/>
                </a:tc>
                <a:tc>
                  <a:txBody>
                    <a:bodyPr/>
                    <a:lstStyle/>
                    <a:p>
                      <a:r>
                        <a:rPr lang="fr-FR" dirty="0"/>
                        <a:t>Verbe 1 (conjugué)</a:t>
                      </a:r>
                    </a:p>
                  </a:txBody>
                  <a:tcPr/>
                </a:tc>
                <a:tc>
                  <a:txBody>
                    <a:bodyPr/>
                    <a:lstStyle/>
                    <a:p>
                      <a:r>
                        <a:rPr lang="fr-FR" dirty="0">
                          <a:solidFill>
                            <a:srgbClr val="FF0000"/>
                          </a:solidFill>
                        </a:rPr>
                        <a:t>PAS</a:t>
                      </a:r>
                    </a:p>
                  </a:txBody>
                  <a:tcPr/>
                </a:tc>
                <a:tc>
                  <a:txBody>
                    <a:bodyPr/>
                    <a:lstStyle/>
                    <a:p>
                      <a:r>
                        <a:rPr lang="fr-FR" dirty="0">
                          <a:solidFill>
                            <a:srgbClr val="00B050"/>
                          </a:solidFill>
                        </a:rPr>
                        <a:t>COD</a:t>
                      </a:r>
                    </a:p>
                  </a:txBody>
                  <a:tcPr/>
                </a:tc>
                <a:tc>
                  <a:txBody>
                    <a:bodyPr/>
                    <a:lstStyle/>
                    <a:p>
                      <a:r>
                        <a:rPr lang="fr-FR" dirty="0"/>
                        <a:t>Verbe 2 (infinitif)</a:t>
                      </a:r>
                    </a:p>
                  </a:txBody>
                  <a:tcPr/>
                </a:tc>
                <a:extLst>
                  <a:ext uri="{0D108BD9-81ED-4DB2-BD59-A6C34878D82A}">
                    <a16:rowId xmlns:a16="http://schemas.microsoft.com/office/drawing/2014/main" val="281263672"/>
                  </a:ext>
                </a:extLst>
              </a:tr>
              <a:tr h="370840">
                <a:tc vMerge="1">
                  <a:txBody>
                    <a:bodyPr/>
                    <a:lstStyle/>
                    <a:p>
                      <a:endParaRPr lang="fr-FR" dirty="0"/>
                    </a:p>
                  </a:txBody>
                  <a:tcPr/>
                </a:tc>
                <a:tc>
                  <a:txBody>
                    <a:bodyPr/>
                    <a:lstStyle/>
                    <a:p>
                      <a:r>
                        <a:rPr lang="fr-FR" dirty="0"/>
                        <a:t>Nous</a:t>
                      </a:r>
                    </a:p>
                  </a:txBody>
                  <a:tcPr/>
                </a:tc>
                <a:tc>
                  <a:txBody>
                    <a:bodyPr/>
                    <a:lstStyle/>
                    <a:p>
                      <a:r>
                        <a:rPr lang="fr-FR" dirty="0">
                          <a:solidFill>
                            <a:srgbClr val="FF0000"/>
                          </a:solidFill>
                        </a:rPr>
                        <a:t>ne</a:t>
                      </a:r>
                    </a:p>
                  </a:txBody>
                  <a:tcPr/>
                </a:tc>
                <a:tc>
                  <a:txBody>
                    <a:bodyPr/>
                    <a:lstStyle/>
                    <a:p>
                      <a:r>
                        <a:rPr lang="fr-FR" dirty="0"/>
                        <a:t>voulons / pouvons / devons / allons</a:t>
                      </a:r>
                    </a:p>
                  </a:txBody>
                  <a:tcPr/>
                </a:tc>
                <a:tc>
                  <a:txBody>
                    <a:bodyPr/>
                    <a:lstStyle/>
                    <a:p>
                      <a:r>
                        <a:rPr lang="fr-FR" dirty="0">
                          <a:solidFill>
                            <a:srgbClr val="FF0000"/>
                          </a:solidFill>
                        </a:rPr>
                        <a:t>pas</a:t>
                      </a:r>
                    </a:p>
                  </a:txBody>
                  <a:tcPr/>
                </a:tc>
                <a:tc>
                  <a:txBody>
                    <a:bodyPr/>
                    <a:lstStyle/>
                    <a:p>
                      <a:r>
                        <a:rPr lang="fr-FR" dirty="0">
                          <a:solidFill>
                            <a:srgbClr val="00B050"/>
                          </a:solidFill>
                        </a:rPr>
                        <a:t>les</a:t>
                      </a:r>
                      <a:endParaRPr lang="fr-FR" dirty="0"/>
                    </a:p>
                  </a:txBody>
                  <a:tcPr/>
                </a:tc>
                <a:tc>
                  <a:txBody>
                    <a:bodyPr/>
                    <a:lstStyle/>
                    <a:p>
                      <a:r>
                        <a:rPr lang="fr-FR" dirty="0"/>
                        <a:t>jeter.</a:t>
                      </a:r>
                    </a:p>
                  </a:txBody>
                  <a:tcPr/>
                </a:tc>
                <a:extLst>
                  <a:ext uri="{0D108BD9-81ED-4DB2-BD59-A6C34878D82A}">
                    <a16:rowId xmlns:a16="http://schemas.microsoft.com/office/drawing/2014/main" val="3989931463"/>
                  </a:ext>
                </a:extLst>
              </a:tr>
            </a:tbl>
          </a:graphicData>
        </a:graphic>
      </p:graphicFrame>
      <p:sp>
        <p:nvSpPr>
          <p:cNvPr id="9" name="ZoneTexte 8">
            <a:extLst>
              <a:ext uri="{FF2B5EF4-FFF2-40B4-BE49-F238E27FC236}">
                <a16:creationId xmlns:a16="http://schemas.microsoft.com/office/drawing/2014/main" id="{F8E6A065-E72D-E800-07C1-94B0F69AD6AC}"/>
              </a:ext>
            </a:extLst>
          </p:cNvPr>
          <p:cNvSpPr txBox="1"/>
          <p:nvPr/>
        </p:nvSpPr>
        <p:spPr>
          <a:xfrm>
            <a:off x="9329529" y="5405751"/>
            <a:ext cx="2756453" cy="1015663"/>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r>
              <a:rPr lang="fr-FR" sz="2000" dirty="0"/>
              <a:t>Le COD se place devant le verbe auquel il se rattache.</a:t>
            </a:r>
          </a:p>
        </p:txBody>
      </p:sp>
      <p:sp>
        <p:nvSpPr>
          <p:cNvPr id="10" name="Rectangle 9">
            <a:extLst>
              <a:ext uri="{FF2B5EF4-FFF2-40B4-BE49-F238E27FC236}">
                <a16:creationId xmlns:a16="http://schemas.microsoft.com/office/drawing/2014/main" id="{5EE7B9E3-9E59-1141-65F0-802D6A7602E8}"/>
              </a:ext>
            </a:extLst>
          </p:cNvPr>
          <p:cNvSpPr/>
          <p:nvPr/>
        </p:nvSpPr>
        <p:spPr>
          <a:xfrm>
            <a:off x="2216727" y="3626750"/>
            <a:ext cx="4175799" cy="32594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1" name="Rectangle 10">
            <a:extLst>
              <a:ext uri="{FF2B5EF4-FFF2-40B4-BE49-F238E27FC236}">
                <a16:creationId xmlns:a16="http://schemas.microsoft.com/office/drawing/2014/main" id="{E04397D4-61F8-AEF6-DE9B-49391FC95EB9}"/>
              </a:ext>
            </a:extLst>
          </p:cNvPr>
          <p:cNvSpPr/>
          <p:nvPr/>
        </p:nvSpPr>
        <p:spPr>
          <a:xfrm>
            <a:off x="2223654" y="3280385"/>
            <a:ext cx="4175799" cy="32594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2" name="Rectangle 11">
            <a:extLst>
              <a:ext uri="{FF2B5EF4-FFF2-40B4-BE49-F238E27FC236}">
                <a16:creationId xmlns:a16="http://schemas.microsoft.com/office/drawing/2014/main" id="{A8DFD88E-2F20-2960-A634-FBCFB83AF78C}"/>
              </a:ext>
            </a:extLst>
          </p:cNvPr>
          <p:cNvSpPr/>
          <p:nvPr/>
        </p:nvSpPr>
        <p:spPr>
          <a:xfrm>
            <a:off x="2223654" y="4687215"/>
            <a:ext cx="6949726" cy="32699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3" name="Rectangle 12">
            <a:extLst>
              <a:ext uri="{FF2B5EF4-FFF2-40B4-BE49-F238E27FC236}">
                <a16:creationId xmlns:a16="http://schemas.microsoft.com/office/drawing/2014/main" id="{3D55C78F-408E-6C48-45E5-F2176CEB0E33}"/>
              </a:ext>
            </a:extLst>
          </p:cNvPr>
          <p:cNvSpPr/>
          <p:nvPr/>
        </p:nvSpPr>
        <p:spPr>
          <a:xfrm>
            <a:off x="2230581" y="4340850"/>
            <a:ext cx="6949726" cy="32699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4" name="Rectangle 13">
            <a:extLst>
              <a:ext uri="{FF2B5EF4-FFF2-40B4-BE49-F238E27FC236}">
                <a16:creationId xmlns:a16="http://schemas.microsoft.com/office/drawing/2014/main" id="{ED2F1A4D-15A4-2675-7864-78294BAAB841}"/>
              </a:ext>
            </a:extLst>
          </p:cNvPr>
          <p:cNvSpPr/>
          <p:nvPr/>
        </p:nvSpPr>
        <p:spPr>
          <a:xfrm>
            <a:off x="2230581" y="5748640"/>
            <a:ext cx="6949726" cy="66803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5" name="Rectangle 14">
            <a:extLst>
              <a:ext uri="{FF2B5EF4-FFF2-40B4-BE49-F238E27FC236}">
                <a16:creationId xmlns:a16="http://schemas.microsoft.com/office/drawing/2014/main" id="{496735AA-F612-5F91-D35F-EB912CB8B45C}"/>
              </a:ext>
            </a:extLst>
          </p:cNvPr>
          <p:cNvSpPr/>
          <p:nvPr/>
        </p:nvSpPr>
        <p:spPr>
          <a:xfrm>
            <a:off x="2237508" y="5402275"/>
            <a:ext cx="6949726" cy="32699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aphicFrame>
        <p:nvGraphicFramePr>
          <p:cNvPr id="8" name="Diagramme 15">
            <a:extLst>
              <a:ext uri="{FF2B5EF4-FFF2-40B4-BE49-F238E27FC236}">
                <a16:creationId xmlns:a16="http://schemas.microsoft.com/office/drawing/2014/main" id="{C741CF5E-DF0F-82F4-34C4-D3D8D7AA40C9}"/>
              </a:ext>
            </a:extLst>
          </p:cNvPr>
          <p:cNvGraphicFramePr/>
          <p:nvPr>
            <p:extLst>
              <p:ext uri="{D42A27DB-BD31-4B8C-83A1-F6EECF244321}">
                <p14:modId xmlns:p14="http://schemas.microsoft.com/office/powerpoint/2010/main" val="18234271"/>
              </p:ext>
            </p:extLst>
          </p:nvPr>
        </p:nvGraphicFramePr>
        <p:xfrm>
          <a:off x="-1" y="9098"/>
          <a:ext cx="12192001" cy="36512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223776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grpId="0" nodeType="clickEffect">
                                  <p:stCondLst>
                                    <p:cond delay="0"/>
                                  </p:stCondLst>
                                  <p:childTnLst>
                                    <p:anim calcmode="lin" valueType="num">
                                      <p:cBhvr>
                                        <p:cTn id="6" dur="500"/>
                                        <p:tgtEl>
                                          <p:spTgt spid="10"/>
                                        </p:tgtEl>
                                        <p:attrNameLst>
                                          <p:attrName>ppt_w</p:attrName>
                                        </p:attrNameLst>
                                      </p:cBhvr>
                                      <p:tavLst>
                                        <p:tav tm="0">
                                          <p:val>
                                            <p:strVal val="ppt_w"/>
                                          </p:val>
                                        </p:tav>
                                        <p:tav tm="100000">
                                          <p:val>
                                            <p:fltVal val="0"/>
                                          </p:val>
                                        </p:tav>
                                      </p:tavLst>
                                    </p:anim>
                                    <p:anim calcmode="lin" valueType="num">
                                      <p:cBhvr>
                                        <p:cTn id="7" dur="500"/>
                                        <p:tgtEl>
                                          <p:spTgt spid="10"/>
                                        </p:tgtEl>
                                        <p:attrNameLst>
                                          <p:attrName>ppt_h</p:attrName>
                                        </p:attrNameLst>
                                      </p:cBhvr>
                                      <p:tavLst>
                                        <p:tav tm="0">
                                          <p:val>
                                            <p:strVal val="ppt_h"/>
                                          </p:val>
                                        </p:tav>
                                        <p:tav tm="100000">
                                          <p:val>
                                            <p:fltVal val="0"/>
                                          </p:val>
                                        </p:tav>
                                      </p:tavLst>
                                    </p:anim>
                                    <p:animEffect transition="out" filter="fade">
                                      <p:cBhvr>
                                        <p:cTn id="8" dur="500"/>
                                        <p:tgtEl>
                                          <p:spTgt spid="10"/>
                                        </p:tgtEl>
                                      </p:cBhvr>
                                    </p:animEffect>
                                    <p:set>
                                      <p:cBhvr>
                                        <p:cTn id="9" dur="1" fill="hold">
                                          <p:stCondLst>
                                            <p:cond delay="499"/>
                                          </p:stCondLst>
                                        </p:cTn>
                                        <p:tgtEl>
                                          <p:spTgt spid="10"/>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53" presetClass="exit" presetSubtype="32" fill="hold" grpId="0" nodeType="clickEffect">
                                  <p:stCondLst>
                                    <p:cond delay="0"/>
                                  </p:stCondLst>
                                  <p:childTnLst>
                                    <p:anim calcmode="lin" valueType="num">
                                      <p:cBhvr>
                                        <p:cTn id="13" dur="500"/>
                                        <p:tgtEl>
                                          <p:spTgt spid="11"/>
                                        </p:tgtEl>
                                        <p:attrNameLst>
                                          <p:attrName>ppt_w</p:attrName>
                                        </p:attrNameLst>
                                      </p:cBhvr>
                                      <p:tavLst>
                                        <p:tav tm="0">
                                          <p:val>
                                            <p:strVal val="ppt_w"/>
                                          </p:val>
                                        </p:tav>
                                        <p:tav tm="100000">
                                          <p:val>
                                            <p:fltVal val="0"/>
                                          </p:val>
                                        </p:tav>
                                      </p:tavLst>
                                    </p:anim>
                                    <p:anim calcmode="lin" valueType="num">
                                      <p:cBhvr>
                                        <p:cTn id="14" dur="500"/>
                                        <p:tgtEl>
                                          <p:spTgt spid="11"/>
                                        </p:tgtEl>
                                        <p:attrNameLst>
                                          <p:attrName>ppt_h</p:attrName>
                                        </p:attrNameLst>
                                      </p:cBhvr>
                                      <p:tavLst>
                                        <p:tav tm="0">
                                          <p:val>
                                            <p:strVal val="ppt_h"/>
                                          </p:val>
                                        </p:tav>
                                        <p:tav tm="100000">
                                          <p:val>
                                            <p:fltVal val="0"/>
                                          </p:val>
                                        </p:tav>
                                      </p:tavLst>
                                    </p:anim>
                                    <p:animEffect transition="out" filter="fade">
                                      <p:cBhvr>
                                        <p:cTn id="15" dur="500"/>
                                        <p:tgtEl>
                                          <p:spTgt spid="11"/>
                                        </p:tgtEl>
                                      </p:cBhvr>
                                    </p:animEffect>
                                    <p:set>
                                      <p:cBhvr>
                                        <p:cTn id="16" dur="1" fill="hold">
                                          <p:stCondLst>
                                            <p:cond delay="499"/>
                                          </p:stCondLst>
                                        </p:cTn>
                                        <p:tgtEl>
                                          <p:spTgt spid="11"/>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53" presetClass="exit" presetSubtype="32" fill="hold" grpId="0" nodeType="clickEffect">
                                  <p:stCondLst>
                                    <p:cond delay="0"/>
                                  </p:stCondLst>
                                  <p:childTnLst>
                                    <p:anim calcmode="lin" valueType="num">
                                      <p:cBhvr>
                                        <p:cTn id="20" dur="500"/>
                                        <p:tgtEl>
                                          <p:spTgt spid="12"/>
                                        </p:tgtEl>
                                        <p:attrNameLst>
                                          <p:attrName>ppt_w</p:attrName>
                                        </p:attrNameLst>
                                      </p:cBhvr>
                                      <p:tavLst>
                                        <p:tav tm="0">
                                          <p:val>
                                            <p:strVal val="ppt_w"/>
                                          </p:val>
                                        </p:tav>
                                        <p:tav tm="100000">
                                          <p:val>
                                            <p:fltVal val="0"/>
                                          </p:val>
                                        </p:tav>
                                      </p:tavLst>
                                    </p:anim>
                                    <p:anim calcmode="lin" valueType="num">
                                      <p:cBhvr>
                                        <p:cTn id="21" dur="500"/>
                                        <p:tgtEl>
                                          <p:spTgt spid="12"/>
                                        </p:tgtEl>
                                        <p:attrNameLst>
                                          <p:attrName>ppt_h</p:attrName>
                                        </p:attrNameLst>
                                      </p:cBhvr>
                                      <p:tavLst>
                                        <p:tav tm="0">
                                          <p:val>
                                            <p:strVal val="ppt_h"/>
                                          </p:val>
                                        </p:tav>
                                        <p:tav tm="100000">
                                          <p:val>
                                            <p:fltVal val="0"/>
                                          </p:val>
                                        </p:tav>
                                      </p:tavLst>
                                    </p:anim>
                                    <p:animEffect transition="out" filter="fade">
                                      <p:cBhvr>
                                        <p:cTn id="22" dur="500"/>
                                        <p:tgtEl>
                                          <p:spTgt spid="12"/>
                                        </p:tgtEl>
                                      </p:cBhvr>
                                    </p:animEffect>
                                    <p:set>
                                      <p:cBhvr>
                                        <p:cTn id="23" dur="1" fill="hold">
                                          <p:stCondLst>
                                            <p:cond delay="499"/>
                                          </p:stCondLst>
                                        </p:cTn>
                                        <p:tgtEl>
                                          <p:spTgt spid="12"/>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53" presetClass="exit" presetSubtype="32" fill="hold" grpId="0" nodeType="clickEffect">
                                  <p:stCondLst>
                                    <p:cond delay="0"/>
                                  </p:stCondLst>
                                  <p:childTnLst>
                                    <p:anim calcmode="lin" valueType="num">
                                      <p:cBhvr>
                                        <p:cTn id="27" dur="500"/>
                                        <p:tgtEl>
                                          <p:spTgt spid="13"/>
                                        </p:tgtEl>
                                        <p:attrNameLst>
                                          <p:attrName>ppt_w</p:attrName>
                                        </p:attrNameLst>
                                      </p:cBhvr>
                                      <p:tavLst>
                                        <p:tav tm="0">
                                          <p:val>
                                            <p:strVal val="ppt_w"/>
                                          </p:val>
                                        </p:tav>
                                        <p:tav tm="100000">
                                          <p:val>
                                            <p:fltVal val="0"/>
                                          </p:val>
                                        </p:tav>
                                      </p:tavLst>
                                    </p:anim>
                                    <p:anim calcmode="lin" valueType="num">
                                      <p:cBhvr>
                                        <p:cTn id="28" dur="500"/>
                                        <p:tgtEl>
                                          <p:spTgt spid="13"/>
                                        </p:tgtEl>
                                        <p:attrNameLst>
                                          <p:attrName>ppt_h</p:attrName>
                                        </p:attrNameLst>
                                      </p:cBhvr>
                                      <p:tavLst>
                                        <p:tav tm="0">
                                          <p:val>
                                            <p:strVal val="ppt_h"/>
                                          </p:val>
                                        </p:tav>
                                        <p:tav tm="100000">
                                          <p:val>
                                            <p:fltVal val="0"/>
                                          </p:val>
                                        </p:tav>
                                      </p:tavLst>
                                    </p:anim>
                                    <p:animEffect transition="out" filter="fade">
                                      <p:cBhvr>
                                        <p:cTn id="29" dur="500"/>
                                        <p:tgtEl>
                                          <p:spTgt spid="13"/>
                                        </p:tgtEl>
                                      </p:cBhvr>
                                    </p:animEffect>
                                    <p:set>
                                      <p:cBhvr>
                                        <p:cTn id="30" dur="1" fill="hold">
                                          <p:stCondLst>
                                            <p:cond delay="499"/>
                                          </p:stCondLst>
                                        </p:cTn>
                                        <p:tgtEl>
                                          <p:spTgt spid="13"/>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53" presetClass="exit" presetSubtype="32" fill="hold" grpId="0" nodeType="clickEffect">
                                  <p:stCondLst>
                                    <p:cond delay="0"/>
                                  </p:stCondLst>
                                  <p:childTnLst>
                                    <p:anim calcmode="lin" valueType="num">
                                      <p:cBhvr>
                                        <p:cTn id="34" dur="500"/>
                                        <p:tgtEl>
                                          <p:spTgt spid="14"/>
                                        </p:tgtEl>
                                        <p:attrNameLst>
                                          <p:attrName>ppt_w</p:attrName>
                                        </p:attrNameLst>
                                      </p:cBhvr>
                                      <p:tavLst>
                                        <p:tav tm="0">
                                          <p:val>
                                            <p:strVal val="ppt_w"/>
                                          </p:val>
                                        </p:tav>
                                        <p:tav tm="100000">
                                          <p:val>
                                            <p:fltVal val="0"/>
                                          </p:val>
                                        </p:tav>
                                      </p:tavLst>
                                    </p:anim>
                                    <p:anim calcmode="lin" valueType="num">
                                      <p:cBhvr>
                                        <p:cTn id="35" dur="500"/>
                                        <p:tgtEl>
                                          <p:spTgt spid="14"/>
                                        </p:tgtEl>
                                        <p:attrNameLst>
                                          <p:attrName>ppt_h</p:attrName>
                                        </p:attrNameLst>
                                      </p:cBhvr>
                                      <p:tavLst>
                                        <p:tav tm="0">
                                          <p:val>
                                            <p:strVal val="ppt_h"/>
                                          </p:val>
                                        </p:tav>
                                        <p:tav tm="100000">
                                          <p:val>
                                            <p:fltVal val="0"/>
                                          </p:val>
                                        </p:tav>
                                      </p:tavLst>
                                    </p:anim>
                                    <p:animEffect transition="out" filter="fade">
                                      <p:cBhvr>
                                        <p:cTn id="36" dur="500"/>
                                        <p:tgtEl>
                                          <p:spTgt spid="14"/>
                                        </p:tgtEl>
                                      </p:cBhvr>
                                    </p:animEffect>
                                    <p:set>
                                      <p:cBhvr>
                                        <p:cTn id="37" dur="1" fill="hold">
                                          <p:stCondLst>
                                            <p:cond delay="499"/>
                                          </p:stCondLst>
                                        </p:cTn>
                                        <p:tgtEl>
                                          <p:spTgt spid="14"/>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53" presetClass="exit" presetSubtype="32" fill="hold" grpId="0" nodeType="clickEffect">
                                  <p:stCondLst>
                                    <p:cond delay="0"/>
                                  </p:stCondLst>
                                  <p:childTnLst>
                                    <p:anim calcmode="lin" valueType="num">
                                      <p:cBhvr>
                                        <p:cTn id="41" dur="500"/>
                                        <p:tgtEl>
                                          <p:spTgt spid="15"/>
                                        </p:tgtEl>
                                        <p:attrNameLst>
                                          <p:attrName>ppt_w</p:attrName>
                                        </p:attrNameLst>
                                      </p:cBhvr>
                                      <p:tavLst>
                                        <p:tav tm="0">
                                          <p:val>
                                            <p:strVal val="ppt_w"/>
                                          </p:val>
                                        </p:tav>
                                        <p:tav tm="100000">
                                          <p:val>
                                            <p:fltVal val="0"/>
                                          </p:val>
                                        </p:tav>
                                      </p:tavLst>
                                    </p:anim>
                                    <p:anim calcmode="lin" valueType="num">
                                      <p:cBhvr>
                                        <p:cTn id="42" dur="500"/>
                                        <p:tgtEl>
                                          <p:spTgt spid="15"/>
                                        </p:tgtEl>
                                        <p:attrNameLst>
                                          <p:attrName>ppt_h</p:attrName>
                                        </p:attrNameLst>
                                      </p:cBhvr>
                                      <p:tavLst>
                                        <p:tav tm="0">
                                          <p:val>
                                            <p:strVal val="ppt_h"/>
                                          </p:val>
                                        </p:tav>
                                        <p:tav tm="100000">
                                          <p:val>
                                            <p:fltVal val="0"/>
                                          </p:val>
                                        </p:tav>
                                      </p:tavLst>
                                    </p:anim>
                                    <p:animEffect transition="out" filter="fade">
                                      <p:cBhvr>
                                        <p:cTn id="43" dur="500"/>
                                        <p:tgtEl>
                                          <p:spTgt spid="15"/>
                                        </p:tgtEl>
                                      </p:cBhvr>
                                    </p:animEffect>
                                    <p:set>
                                      <p:cBhvr>
                                        <p:cTn id="44" dur="1" fill="hold">
                                          <p:stCondLst>
                                            <p:cond delay="4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14" grpId="0" animBg="1"/>
      <p:bldP spid="15" grpId="0" animBg="1"/>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5489C3-4FF5-111D-8CB0-83C6C2931361}"/>
              </a:ext>
            </a:extLst>
          </p:cNvPr>
          <p:cNvSpPr>
            <a:spLocks noGrp="1"/>
          </p:cNvSpPr>
          <p:nvPr>
            <p:ph type="title"/>
          </p:nvPr>
        </p:nvSpPr>
        <p:spPr/>
        <p:txBody>
          <a:bodyPr/>
          <a:lstStyle/>
          <a:p>
            <a:r>
              <a:rPr lang="fr-FR" dirty="0"/>
              <a:t>Online </a:t>
            </a:r>
            <a:r>
              <a:rPr lang="fr-FR" dirty="0" err="1"/>
              <a:t>activities</a:t>
            </a:r>
            <a:endParaRPr lang="fr-FR" dirty="0"/>
          </a:p>
        </p:txBody>
      </p:sp>
      <p:sp>
        <p:nvSpPr>
          <p:cNvPr id="5" name="Content Placeholder 4">
            <a:extLst>
              <a:ext uri="{FF2B5EF4-FFF2-40B4-BE49-F238E27FC236}">
                <a16:creationId xmlns:a16="http://schemas.microsoft.com/office/drawing/2014/main" id="{B4A28057-4B8C-7ECC-9CB6-AF2F0A69D05D}"/>
              </a:ext>
            </a:extLst>
          </p:cNvPr>
          <p:cNvSpPr>
            <a:spLocks noGrp="1"/>
          </p:cNvSpPr>
          <p:nvPr>
            <p:ph sz="half" idx="1"/>
          </p:nvPr>
        </p:nvSpPr>
        <p:spPr>
          <a:xfrm>
            <a:off x="838199" y="1825625"/>
            <a:ext cx="7479687" cy="4351338"/>
          </a:xfrm>
        </p:spPr>
        <p:txBody>
          <a:bodyPr>
            <a:normAutofit/>
          </a:bodyPr>
          <a:lstStyle/>
          <a:p>
            <a:r>
              <a:rPr lang="fr-FR" dirty="0">
                <a:hlinkClick r:id="rId2"/>
              </a:rPr>
              <a:t>https://dashboard.blooket.com/set/644019c0fa77a5a2409fb408</a:t>
            </a:r>
            <a:endParaRPr lang="fr-FR" dirty="0"/>
          </a:p>
          <a:p>
            <a:endParaRPr lang="fr-FR" dirty="0"/>
          </a:p>
          <a:p>
            <a:r>
              <a:rPr lang="fr-FR" dirty="0">
                <a:hlinkClick r:id="rId3"/>
              </a:rPr>
              <a:t>https://dashboard.blooket.com/set/610ad4a703a358002a87ccb2</a:t>
            </a:r>
            <a:endParaRPr lang="fr-FR" dirty="0"/>
          </a:p>
          <a:p>
            <a:pPr marL="0" indent="0">
              <a:buNone/>
            </a:pPr>
            <a:endParaRPr lang="fr-FR" dirty="0"/>
          </a:p>
          <a:p>
            <a:pPr algn="l" fontAlgn="base"/>
            <a:r>
              <a:rPr lang="fr-FR" b="1" i="0" dirty="0">
                <a:solidFill>
                  <a:srgbClr val="333333"/>
                </a:solidFill>
                <a:effectLst/>
                <a:latin typeface="Montserrat" panose="00000500000000000000" pitchFamily="2" charset="0"/>
              </a:rPr>
              <a:t>Les pronoms COD</a:t>
            </a:r>
          </a:p>
          <a:p>
            <a:pPr marL="0" indent="0">
              <a:buNone/>
            </a:pPr>
            <a:r>
              <a:rPr lang="fr-FR" dirty="0">
                <a:hlinkClick r:id="rId4"/>
              </a:rPr>
              <a:t>https://create.kahoot.it/details/9b4262df-60ff-49f3-949d-0462fd3979fc</a:t>
            </a:r>
            <a:endParaRPr lang="fr-FR" dirty="0"/>
          </a:p>
          <a:p>
            <a:endParaRPr lang="fr-FR" dirty="0"/>
          </a:p>
        </p:txBody>
      </p:sp>
      <p:graphicFrame>
        <p:nvGraphicFramePr>
          <p:cNvPr id="3" name="Diagramme 15">
            <a:extLst>
              <a:ext uri="{FF2B5EF4-FFF2-40B4-BE49-F238E27FC236}">
                <a16:creationId xmlns:a16="http://schemas.microsoft.com/office/drawing/2014/main" id="{7D1EF9CB-37CF-3A0D-0CFC-62DA4157056D}"/>
              </a:ext>
            </a:extLst>
          </p:cNvPr>
          <p:cNvGraphicFramePr/>
          <p:nvPr>
            <p:extLst>
              <p:ext uri="{D42A27DB-BD31-4B8C-83A1-F6EECF244321}">
                <p14:modId xmlns:p14="http://schemas.microsoft.com/office/powerpoint/2010/main" val="18234271"/>
              </p:ext>
            </p:extLst>
          </p:nvPr>
        </p:nvGraphicFramePr>
        <p:xfrm>
          <a:off x="-1" y="9098"/>
          <a:ext cx="12192001" cy="36512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52025129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804C5B9-C60B-A687-3AAA-DE7F643C9A4D}"/>
              </a:ext>
            </a:extLst>
          </p:cNvPr>
          <p:cNvSpPr txBox="1"/>
          <p:nvPr/>
        </p:nvSpPr>
        <p:spPr>
          <a:xfrm>
            <a:off x="273153" y="649094"/>
            <a:ext cx="4368601" cy="1542329"/>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vert="horz" lIns="121920" tIns="60960" rIns="121920" bIns="60960" rtlCol="0" anchor="b">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defTabSz="1219140">
              <a:lnSpc>
                <a:spcPct val="90000"/>
              </a:lnSpc>
              <a:spcBef>
                <a:spcPct val="0"/>
              </a:spcBef>
              <a:spcAft>
                <a:spcPts val="800"/>
              </a:spcAft>
            </a:pPr>
            <a:r>
              <a:rPr lang="en-US" sz="3067" dirty="0" err="1">
                <a:latin typeface="+mj-lt"/>
                <a:ea typeface="+mj-ea"/>
                <a:cs typeface="+mj-cs"/>
              </a:rPr>
              <a:t>Revenons</a:t>
            </a:r>
            <a:r>
              <a:rPr lang="en-US" sz="3067" dirty="0">
                <a:latin typeface="+mj-lt"/>
                <a:ea typeface="+mj-ea"/>
                <a:cs typeface="+mj-cs"/>
              </a:rPr>
              <a:t> au point de </a:t>
            </a:r>
            <a:r>
              <a:rPr lang="en-US" sz="3067" dirty="0" err="1">
                <a:latin typeface="+mj-lt"/>
                <a:ea typeface="+mj-ea"/>
                <a:cs typeface="+mj-cs"/>
              </a:rPr>
              <a:t>grammmaire</a:t>
            </a:r>
            <a:r>
              <a:rPr lang="en-US" sz="3067" dirty="0">
                <a:latin typeface="+mj-lt"/>
                <a:ea typeface="+mj-ea"/>
                <a:cs typeface="+mj-cs"/>
              </a:rPr>
              <a:t> : </a:t>
            </a:r>
          </a:p>
          <a:p>
            <a:pPr defTabSz="1219140">
              <a:lnSpc>
                <a:spcPct val="90000"/>
              </a:lnSpc>
              <a:spcBef>
                <a:spcPct val="0"/>
              </a:spcBef>
              <a:spcAft>
                <a:spcPts val="800"/>
              </a:spcAft>
            </a:pPr>
            <a:r>
              <a:rPr lang="en-US" sz="3067" b="1" dirty="0">
                <a:latin typeface="+mj-lt"/>
                <a:ea typeface="+mj-ea"/>
                <a:cs typeface="+mj-cs"/>
              </a:rPr>
              <a:t>Les </a:t>
            </a:r>
            <a:r>
              <a:rPr lang="en-US" sz="3067" b="1" dirty="0" err="1">
                <a:latin typeface="+mj-lt"/>
                <a:ea typeface="+mj-ea"/>
                <a:cs typeface="+mj-cs"/>
              </a:rPr>
              <a:t>pronoms</a:t>
            </a:r>
            <a:r>
              <a:rPr lang="en-US" sz="3067" b="1" dirty="0">
                <a:latin typeface="+mj-lt"/>
                <a:ea typeface="+mj-ea"/>
                <a:cs typeface="+mj-cs"/>
              </a:rPr>
              <a:t> COD</a:t>
            </a:r>
          </a:p>
        </p:txBody>
      </p:sp>
      <p:pic>
        <p:nvPicPr>
          <p:cNvPr id="2050" name="Picture 2">
            <a:extLst>
              <a:ext uri="{FF2B5EF4-FFF2-40B4-BE49-F238E27FC236}">
                <a16:creationId xmlns:a16="http://schemas.microsoft.com/office/drawing/2014/main" id="{C482C33D-A0F8-0F39-48D5-0919473381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5101" r="5101"/>
          <a:stretch/>
        </p:blipFill>
        <p:spPr bwMode="auto">
          <a:xfrm>
            <a:off x="3937379" y="282943"/>
            <a:ext cx="8254622" cy="656596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
        <p:nvSpPr>
          <p:cNvPr id="4" name="Espace réservé du numéro de diapositive 3">
            <a:extLst>
              <a:ext uri="{FF2B5EF4-FFF2-40B4-BE49-F238E27FC236}">
                <a16:creationId xmlns:a16="http://schemas.microsoft.com/office/drawing/2014/main" id="{0038172D-984E-A6D6-7A88-77451E5A8107}"/>
              </a:ext>
            </a:extLst>
          </p:cNvPr>
          <p:cNvSpPr>
            <a:spLocks noGrp="1"/>
          </p:cNvSpPr>
          <p:nvPr>
            <p:ph type="sldNum" sz="quarter" idx="12"/>
          </p:nvPr>
        </p:nvSpPr>
        <p:spPr>
          <a:xfrm>
            <a:off x="10439400" y="6356351"/>
            <a:ext cx="914400" cy="365125"/>
          </a:xfrm>
        </p:spPr>
        <p:txBody>
          <a:bodyPr vert="horz" lIns="121920" tIns="60960" rIns="121920" bIns="60960" rtlCol="0" anchor="ctr">
            <a:normAutofit/>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pPr algn="r" defTabSz="1219140">
              <a:lnSpc>
                <a:spcPct val="90000"/>
              </a:lnSpc>
              <a:spcAft>
                <a:spcPts val="800"/>
              </a:spcAft>
              <a:defRPr/>
            </a:pPr>
            <a:fld id="{8A0576F8-4F0C-FD4F-B2E1-A427388F89CF}" type="slidenum">
              <a:rPr lang="en-US" sz="1600">
                <a:solidFill>
                  <a:srgbClr val="FFFFFF"/>
                </a:solidFill>
                <a:latin typeface="Calibri" panose="020F0502020204030204"/>
              </a:rPr>
              <a:pPr algn="r" defTabSz="1219140">
                <a:lnSpc>
                  <a:spcPct val="90000"/>
                </a:lnSpc>
                <a:spcAft>
                  <a:spcPts val="800"/>
                </a:spcAft>
                <a:defRPr/>
              </a:pPr>
              <a:t>82</a:t>
            </a:fld>
            <a:endParaRPr lang="en-US" sz="1600">
              <a:solidFill>
                <a:srgbClr val="FFFFFF"/>
              </a:solidFill>
              <a:latin typeface="Calibri" panose="020F0502020204030204"/>
            </a:endParaRPr>
          </a:p>
        </p:txBody>
      </p:sp>
      <p:sp>
        <p:nvSpPr>
          <p:cNvPr id="3" name="ZoneTexte 2">
            <a:extLst>
              <a:ext uri="{FF2B5EF4-FFF2-40B4-BE49-F238E27FC236}">
                <a16:creationId xmlns:a16="http://schemas.microsoft.com/office/drawing/2014/main" id="{8688C282-A125-1A7D-EF39-E78D53F514AC}"/>
              </a:ext>
            </a:extLst>
          </p:cNvPr>
          <p:cNvSpPr txBox="1"/>
          <p:nvPr/>
        </p:nvSpPr>
        <p:spPr>
          <a:xfrm>
            <a:off x="316753" y="2569882"/>
            <a:ext cx="3759200" cy="4062651"/>
          </a:xfrm>
          <a:prstGeom prst="rect">
            <a:avLst/>
          </a:prstGeom>
          <a:noFill/>
        </p:spPr>
        <p:txBody>
          <a:bodyPr wrap="square" rtlCol="0">
            <a:spAutoFit/>
          </a:bodyPr>
          <a:lstStyle/>
          <a:p>
            <a:pPr marL="285750" indent="-285750">
              <a:buFontTx/>
              <a:buChar char="-"/>
            </a:pPr>
            <a:r>
              <a:rPr lang="fr-FR" sz="2400" dirty="0"/>
              <a:t>Tu sais, </a:t>
            </a:r>
            <a:r>
              <a:rPr lang="fr-FR" sz="2400" dirty="0" err="1"/>
              <a:t>Hoa</a:t>
            </a:r>
            <a:r>
              <a:rPr lang="fr-FR" sz="2400" dirty="0"/>
              <a:t> a acheté un kebab hier. Il </a:t>
            </a:r>
            <a:r>
              <a:rPr lang="fr-FR" sz="2400" dirty="0">
                <a:solidFill>
                  <a:srgbClr val="FF0000"/>
                </a:solidFill>
              </a:rPr>
              <a:t>l’</a:t>
            </a:r>
            <a:r>
              <a:rPr lang="fr-FR" sz="2400" dirty="0"/>
              <a:t>a mangé en 2 minutes seulement! </a:t>
            </a:r>
          </a:p>
          <a:p>
            <a:pPr marL="285750" indent="-285750">
              <a:buFontTx/>
              <a:buChar char="-"/>
            </a:pPr>
            <a:r>
              <a:rPr lang="fr-FR" sz="2400" dirty="0"/>
              <a:t>Avec les frites ?</a:t>
            </a:r>
          </a:p>
          <a:p>
            <a:pPr marL="285750" indent="-285750">
              <a:buFontTx/>
              <a:buChar char="-"/>
            </a:pPr>
            <a:r>
              <a:rPr lang="fr-FR" sz="2400" dirty="0"/>
              <a:t>Oui ! Il </a:t>
            </a:r>
            <a:r>
              <a:rPr lang="fr-FR" sz="2400" dirty="0">
                <a:solidFill>
                  <a:srgbClr val="FF0000"/>
                </a:solidFill>
              </a:rPr>
              <a:t>les</a:t>
            </a:r>
            <a:r>
              <a:rPr lang="fr-FR" sz="2400" dirty="0"/>
              <a:t> a avalées en une bouchée !</a:t>
            </a:r>
          </a:p>
          <a:p>
            <a:pPr marL="285750" indent="-285750">
              <a:buFontTx/>
              <a:buChar char="-"/>
            </a:pPr>
            <a:r>
              <a:rPr lang="fr-FR" sz="2400" dirty="0"/>
              <a:t>Et son coca ? </a:t>
            </a:r>
          </a:p>
          <a:p>
            <a:pPr marL="285750" indent="-285750">
              <a:buFontTx/>
              <a:buChar char="-"/>
            </a:pPr>
            <a:r>
              <a:rPr lang="fr-FR" sz="2400" dirty="0"/>
              <a:t>Il était tiède, donc il ne </a:t>
            </a:r>
            <a:r>
              <a:rPr lang="fr-FR" sz="2400" dirty="0">
                <a:solidFill>
                  <a:srgbClr val="FF0000"/>
                </a:solidFill>
              </a:rPr>
              <a:t>l’</a:t>
            </a:r>
            <a:r>
              <a:rPr lang="fr-FR" sz="2400" dirty="0"/>
              <a:t>a pas bu, il </a:t>
            </a:r>
            <a:r>
              <a:rPr lang="fr-FR" sz="2400" dirty="0">
                <a:solidFill>
                  <a:srgbClr val="FF0000"/>
                </a:solidFill>
              </a:rPr>
              <a:t>le</a:t>
            </a:r>
            <a:r>
              <a:rPr lang="fr-FR" sz="2400" dirty="0"/>
              <a:t> préfère bien frais.</a:t>
            </a:r>
          </a:p>
          <a:p>
            <a:pPr marL="285750" indent="-285750">
              <a:buFontTx/>
              <a:buChar char="-"/>
            </a:pPr>
            <a:endParaRPr lang="fr-FR" dirty="0"/>
          </a:p>
        </p:txBody>
      </p:sp>
      <p:sp>
        <p:nvSpPr>
          <p:cNvPr id="10" name="Rectangle 9">
            <a:extLst>
              <a:ext uri="{FF2B5EF4-FFF2-40B4-BE49-F238E27FC236}">
                <a16:creationId xmlns:a16="http://schemas.microsoft.com/office/drawing/2014/main" id="{357C6CC5-F7D9-682D-A4EF-8E22535D0AD2}"/>
              </a:ext>
            </a:extLst>
          </p:cNvPr>
          <p:cNvSpPr/>
          <p:nvPr/>
        </p:nvSpPr>
        <p:spPr>
          <a:xfrm>
            <a:off x="2306918" y="2988239"/>
            <a:ext cx="137458" cy="32272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1" name="Rectangle 10">
            <a:extLst>
              <a:ext uri="{FF2B5EF4-FFF2-40B4-BE49-F238E27FC236}">
                <a16:creationId xmlns:a16="http://schemas.microsoft.com/office/drawing/2014/main" id="{8573F6CC-D76F-AC05-08DC-44D5A4CEBA2A}"/>
              </a:ext>
            </a:extLst>
          </p:cNvPr>
          <p:cNvSpPr/>
          <p:nvPr/>
        </p:nvSpPr>
        <p:spPr>
          <a:xfrm>
            <a:off x="1598707" y="4096875"/>
            <a:ext cx="367552" cy="32272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4" name="Rectangle 13">
            <a:extLst>
              <a:ext uri="{FF2B5EF4-FFF2-40B4-BE49-F238E27FC236}">
                <a16:creationId xmlns:a16="http://schemas.microsoft.com/office/drawing/2014/main" id="{EE593051-24DD-91B9-5E16-74108913533D}"/>
              </a:ext>
            </a:extLst>
          </p:cNvPr>
          <p:cNvSpPr/>
          <p:nvPr/>
        </p:nvSpPr>
        <p:spPr>
          <a:xfrm>
            <a:off x="3582894" y="5160686"/>
            <a:ext cx="137458" cy="32272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5" name="Rectangle 14">
            <a:extLst>
              <a:ext uri="{FF2B5EF4-FFF2-40B4-BE49-F238E27FC236}">
                <a16:creationId xmlns:a16="http://schemas.microsoft.com/office/drawing/2014/main" id="{B4D7612C-BA13-5045-26B9-8829077B9D7C}"/>
              </a:ext>
            </a:extLst>
          </p:cNvPr>
          <p:cNvSpPr/>
          <p:nvPr/>
        </p:nvSpPr>
        <p:spPr>
          <a:xfrm>
            <a:off x="1831231" y="5561110"/>
            <a:ext cx="290416" cy="32272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aphicFrame>
        <p:nvGraphicFramePr>
          <p:cNvPr id="6" name="Diagramme 15">
            <a:extLst>
              <a:ext uri="{FF2B5EF4-FFF2-40B4-BE49-F238E27FC236}">
                <a16:creationId xmlns:a16="http://schemas.microsoft.com/office/drawing/2014/main" id="{A7B6CC47-AFC7-20E1-8331-94F035CEDBAB}"/>
              </a:ext>
            </a:extLst>
          </p:cNvPr>
          <p:cNvGraphicFramePr/>
          <p:nvPr>
            <p:extLst>
              <p:ext uri="{D42A27DB-BD31-4B8C-83A1-F6EECF244321}">
                <p14:modId xmlns:p14="http://schemas.microsoft.com/office/powerpoint/2010/main" val="18234271"/>
              </p:ext>
            </p:extLst>
          </p:nvPr>
        </p:nvGraphicFramePr>
        <p:xfrm>
          <a:off x="-1" y="9098"/>
          <a:ext cx="12192001" cy="3651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81146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xit" presetSubtype="0" fill="hold" grpId="0" nodeType="clickEffect">
                                  <p:stCondLst>
                                    <p:cond delay="0"/>
                                  </p:stCondLst>
                                  <p:childTnLst>
                                    <p:anim calcmode="lin" valueType="num">
                                      <p:cBhvr>
                                        <p:cTn id="6" dur="1000"/>
                                        <p:tgtEl>
                                          <p:spTgt spid="10"/>
                                        </p:tgtEl>
                                        <p:attrNameLst>
                                          <p:attrName>ppt_w</p:attrName>
                                        </p:attrNameLst>
                                      </p:cBhvr>
                                      <p:tavLst>
                                        <p:tav tm="0">
                                          <p:val>
                                            <p:strVal val="ppt_w"/>
                                          </p:val>
                                        </p:tav>
                                        <p:tav tm="100000">
                                          <p:val>
                                            <p:fltVal val="0"/>
                                          </p:val>
                                        </p:tav>
                                      </p:tavLst>
                                    </p:anim>
                                    <p:anim calcmode="lin" valueType="num">
                                      <p:cBhvr>
                                        <p:cTn id="7" dur="1000"/>
                                        <p:tgtEl>
                                          <p:spTgt spid="10"/>
                                        </p:tgtEl>
                                        <p:attrNameLst>
                                          <p:attrName>ppt_h</p:attrName>
                                        </p:attrNameLst>
                                      </p:cBhvr>
                                      <p:tavLst>
                                        <p:tav tm="0">
                                          <p:val>
                                            <p:strVal val="ppt_h"/>
                                          </p:val>
                                        </p:tav>
                                        <p:tav tm="100000">
                                          <p:val>
                                            <p:fltVal val="0"/>
                                          </p:val>
                                        </p:tav>
                                      </p:tavLst>
                                    </p:anim>
                                    <p:anim calcmode="lin" valueType="num">
                                      <p:cBhvr>
                                        <p:cTn id="8" dur="1000"/>
                                        <p:tgtEl>
                                          <p:spTgt spid="10"/>
                                        </p:tgtEl>
                                        <p:attrNameLst>
                                          <p:attrName>style.rotation</p:attrName>
                                        </p:attrNameLst>
                                      </p:cBhvr>
                                      <p:tavLst>
                                        <p:tav tm="0">
                                          <p:val>
                                            <p:fltVal val="0"/>
                                          </p:val>
                                        </p:tav>
                                        <p:tav tm="100000">
                                          <p:val>
                                            <p:fltVal val="90"/>
                                          </p:val>
                                        </p:tav>
                                      </p:tavLst>
                                    </p:anim>
                                    <p:animEffect transition="out" filter="fade">
                                      <p:cBhvr>
                                        <p:cTn id="9" dur="1000"/>
                                        <p:tgtEl>
                                          <p:spTgt spid="10"/>
                                        </p:tgtEl>
                                      </p:cBhvr>
                                    </p:animEffect>
                                    <p:set>
                                      <p:cBhvr>
                                        <p:cTn id="10" dur="1" fill="hold">
                                          <p:stCondLst>
                                            <p:cond delay="999"/>
                                          </p:stCondLst>
                                        </p:cTn>
                                        <p:tgtEl>
                                          <p:spTgt spid="10"/>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31" presetClass="exit" presetSubtype="0" fill="hold" grpId="0" nodeType="clickEffect">
                                  <p:stCondLst>
                                    <p:cond delay="0"/>
                                  </p:stCondLst>
                                  <p:childTnLst>
                                    <p:anim calcmode="lin" valueType="num">
                                      <p:cBhvr>
                                        <p:cTn id="14" dur="1000"/>
                                        <p:tgtEl>
                                          <p:spTgt spid="11"/>
                                        </p:tgtEl>
                                        <p:attrNameLst>
                                          <p:attrName>ppt_w</p:attrName>
                                        </p:attrNameLst>
                                      </p:cBhvr>
                                      <p:tavLst>
                                        <p:tav tm="0">
                                          <p:val>
                                            <p:strVal val="ppt_w"/>
                                          </p:val>
                                        </p:tav>
                                        <p:tav tm="100000">
                                          <p:val>
                                            <p:fltVal val="0"/>
                                          </p:val>
                                        </p:tav>
                                      </p:tavLst>
                                    </p:anim>
                                    <p:anim calcmode="lin" valueType="num">
                                      <p:cBhvr>
                                        <p:cTn id="15" dur="1000"/>
                                        <p:tgtEl>
                                          <p:spTgt spid="11"/>
                                        </p:tgtEl>
                                        <p:attrNameLst>
                                          <p:attrName>ppt_h</p:attrName>
                                        </p:attrNameLst>
                                      </p:cBhvr>
                                      <p:tavLst>
                                        <p:tav tm="0">
                                          <p:val>
                                            <p:strVal val="ppt_h"/>
                                          </p:val>
                                        </p:tav>
                                        <p:tav tm="100000">
                                          <p:val>
                                            <p:fltVal val="0"/>
                                          </p:val>
                                        </p:tav>
                                      </p:tavLst>
                                    </p:anim>
                                    <p:anim calcmode="lin" valueType="num">
                                      <p:cBhvr>
                                        <p:cTn id="16" dur="1000"/>
                                        <p:tgtEl>
                                          <p:spTgt spid="11"/>
                                        </p:tgtEl>
                                        <p:attrNameLst>
                                          <p:attrName>style.rotation</p:attrName>
                                        </p:attrNameLst>
                                      </p:cBhvr>
                                      <p:tavLst>
                                        <p:tav tm="0">
                                          <p:val>
                                            <p:fltVal val="0"/>
                                          </p:val>
                                        </p:tav>
                                        <p:tav tm="100000">
                                          <p:val>
                                            <p:fltVal val="90"/>
                                          </p:val>
                                        </p:tav>
                                      </p:tavLst>
                                    </p:anim>
                                    <p:animEffect transition="out" filter="fade">
                                      <p:cBhvr>
                                        <p:cTn id="17" dur="1000"/>
                                        <p:tgtEl>
                                          <p:spTgt spid="11"/>
                                        </p:tgtEl>
                                      </p:cBhvr>
                                    </p:animEffect>
                                    <p:set>
                                      <p:cBhvr>
                                        <p:cTn id="18" dur="1" fill="hold">
                                          <p:stCondLst>
                                            <p:cond delay="999"/>
                                          </p:stCondLst>
                                        </p:cTn>
                                        <p:tgtEl>
                                          <p:spTgt spid="11"/>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31" presetClass="exit" presetSubtype="0" fill="hold" grpId="0" nodeType="clickEffect">
                                  <p:stCondLst>
                                    <p:cond delay="0"/>
                                  </p:stCondLst>
                                  <p:childTnLst>
                                    <p:anim calcmode="lin" valueType="num">
                                      <p:cBhvr>
                                        <p:cTn id="22" dur="1000"/>
                                        <p:tgtEl>
                                          <p:spTgt spid="14"/>
                                        </p:tgtEl>
                                        <p:attrNameLst>
                                          <p:attrName>ppt_w</p:attrName>
                                        </p:attrNameLst>
                                      </p:cBhvr>
                                      <p:tavLst>
                                        <p:tav tm="0">
                                          <p:val>
                                            <p:strVal val="ppt_w"/>
                                          </p:val>
                                        </p:tav>
                                        <p:tav tm="100000">
                                          <p:val>
                                            <p:fltVal val="0"/>
                                          </p:val>
                                        </p:tav>
                                      </p:tavLst>
                                    </p:anim>
                                    <p:anim calcmode="lin" valueType="num">
                                      <p:cBhvr>
                                        <p:cTn id="23" dur="1000"/>
                                        <p:tgtEl>
                                          <p:spTgt spid="14"/>
                                        </p:tgtEl>
                                        <p:attrNameLst>
                                          <p:attrName>ppt_h</p:attrName>
                                        </p:attrNameLst>
                                      </p:cBhvr>
                                      <p:tavLst>
                                        <p:tav tm="0">
                                          <p:val>
                                            <p:strVal val="ppt_h"/>
                                          </p:val>
                                        </p:tav>
                                        <p:tav tm="100000">
                                          <p:val>
                                            <p:fltVal val="0"/>
                                          </p:val>
                                        </p:tav>
                                      </p:tavLst>
                                    </p:anim>
                                    <p:anim calcmode="lin" valueType="num">
                                      <p:cBhvr>
                                        <p:cTn id="24" dur="1000"/>
                                        <p:tgtEl>
                                          <p:spTgt spid="14"/>
                                        </p:tgtEl>
                                        <p:attrNameLst>
                                          <p:attrName>style.rotation</p:attrName>
                                        </p:attrNameLst>
                                      </p:cBhvr>
                                      <p:tavLst>
                                        <p:tav tm="0">
                                          <p:val>
                                            <p:fltVal val="0"/>
                                          </p:val>
                                        </p:tav>
                                        <p:tav tm="100000">
                                          <p:val>
                                            <p:fltVal val="90"/>
                                          </p:val>
                                        </p:tav>
                                      </p:tavLst>
                                    </p:anim>
                                    <p:animEffect transition="out" filter="fade">
                                      <p:cBhvr>
                                        <p:cTn id="25" dur="1000"/>
                                        <p:tgtEl>
                                          <p:spTgt spid="14"/>
                                        </p:tgtEl>
                                      </p:cBhvr>
                                    </p:animEffect>
                                    <p:set>
                                      <p:cBhvr>
                                        <p:cTn id="26" dur="1" fill="hold">
                                          <p:stCondLst>
                                            <p:cond delay="999"/>
                                          </p:stCondLst>
                                        </p:cTn>
                                        <p:tgtEl>
                                          <p:spTgt spid="14"/>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31" presetClass="exit" presetSubtype="0" fill="hold" grpId="0" nodeType="clickEffect">
                                  <p:stCondLst>
                                    <p:cond delay="0"/>
                                  </p:stCondLst>
                                  <p:childTnLst>
                                    <p:anim calcmode="lin" valueType="num">
                                      <p:cBhvr>
                                        <p:cTn id="30" dur="1000"/>
                                        <p:tgtEl>
                                          <p:spTgt spid="15"/>
                                        </p:tgtEl>
                                        <p:attrNameLst>
                                          <p:attrName>ppt_w</p:attrName>
                                        </p:attrNameLst>
                                      </p:cBhvr>
                                      <p:tavLst>
                                        <p:tav tm="0">
                                          <p:val>
                                            <p:strVal val="ppt_w"/>
                                          </p:val>
                                        </p:tav>
                                        <p:tav tm="100000">
                                          <p:val>
                                            <p:fltVal val="0"/>
                                          </p:val>
                                        </p:tav>
                                      </p:tavLst>
                                    </p:anim>
                                    <p:anim calcmode="lin" valueType="num">
                                      <p:cBhvr>
                                        <p:cTn id="31" dur="1000"/>
                                        <p:tgtEl>
                                          <p:spTgt spid="15"/>
                                        </p:tgtEl>
                                        <p:attrNameLst>
                                          <p:attrName>ppt_h</p:attrName>
                                        </p:attrNameLst>
                                      </p:cBhvr>
                                      <p:tavLst>
                                        <p:tav tm="0">
                                          <p:val>
                                            <p:strVal val="ppt_h"/>
                                          </p:val>
                                        </p:tav>
                                        <p:tav tm="100000">
                                          <p:val>
                                            <p:fltVal val="0"/>
                                          </p:val>
                                        </p:tav>
                                      </p:tavLst>
                                    </p:anim>
                                    <p:anim calcmode="lin" valueType="num">
                                      <p:cBhvr>
                                        <p:cTn id="32" dur="1000"/>
                                        <p:tgtEl>
                                          <p:spTgt spid="15"/>
                                        </p:tgtEl>
                                        <p:attrNameLst>
                                          <p:attrName>style.rotation</p:attrName>
                                        </p:attrNameLst>
                                      </p:cBhvr>
                                      <p:tavLst>
                                        <p:tav tm="0">
                                          <p:val>
                                            <p:fltVal val="0"/>
                                          </p:val>
                                        </p:tav>
                                        <p:tav tm="100000">
                                          <p:val>
                                            <p:fltVal val="90"/>
                                          </p:val>
                                        </p:tav>
                                      </p:tavLst>
                                    </p:anim>
                                    <p:animEffect transition="out" filter="fade">
                                      <p:cBhvr>
                                        <p:cTn id="33" dur="1000"/>
                                        <p:tgtEl>
                                          <p:spTgt spid="15"/>
                                        </p:tgtEl>
                                      </p:cBhvr>
                                    </p:animEffect>
                                    <p:set>
                                      <p:cBhvr>
                                        <p:cTn id="34" dur="1" fill="hold">
                                          <p:stCondLst>
                                            <p:cond delay="9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4" grpId="0" animBg="1"/>
      <p:bldP spid="15" grpId="0" animBg="1"/>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B59622C-1B52-9023-6D29-1DEB88F2D4FC}"/>
              </a:ext>
            </a:extLst>
          </p:cNvPr>
          <p:cNvSpPr>
            <a:spLocks noGrp="1"/>
          </p:cNvSpPr>
          <p:nvPr>
            <p:ph type="title"/>
          </p:nvPr>
        </p:nvSpPr>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fr-FR" sz="4267" dirty="0"/>
              <a:t>Learning </a:t>
            </a:r>
            <a:r>
              <a:rPr lang="fr-FR" sz="4267" dirty="0" err="1"/>
              <a:t>review</a:t>
            </a:r>
            <a:endParaRPr lang="fr-FR" sz="4267" dirty="0"/>
          </a:p>
        </p:txBody>
      </p:sp>
      <p:sp>
        <p:nvSpPr>
          <p:cNvPr id="3" name="Espace réservé du contenu 2">
            <a:extLst>
              <a:ext uri="{FF2B5EF4-FFF2-40B4-BE49-F238E27FC236}">
                <a16:creationId xmlns:a16="http://schemas.microsoft.com/office/drawing/2014/main" id="{ACE894D6-E8A8-4992-A9B5-FBDE7CD3FC75}"/>
              </a:ext>
            </a:extLst>
          </p:cNvPr>
          <p:cNvSpPr>
            <a:spLocks noGrp="1"/>
          </p:cNvSpPr>
          <p:nvPr>
            <p:ph idx="1"/>
          </p:nvPr>
        </p:nvSpPr>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JP" sz="2800" dirty="0">
                <a:solidFill>
                  <a:schemeClr val="tx1"/>
                </a:solidFill>
              </a:rPr>
              <a:t>Today, I have learned that …</a:t>
            </a:r>
            <a:endParaRPr lang="fr-FR" sz="2800" dirty="0">
              <a:solidFill>
                <a:schemeClr val="tx1"/>
              </a:solidFill>
            </a:endParaRPr>
          </a:p>
          <a:p>
            <a:endParaRPr lang="fr-FR" sz="2800" dirty="0"/>
          </a:p>
          <a:p>
            <a:endParaRPr lang="fr-FR" sz="2800" dirty="0">
              <a:solidFill>
                <a:schemeClr val="tx1"/>
              </a:solidFill>
            </a:endParaRPr>
          </a:p>
          <a:p>
            <a:endParaRPr lang="fr-FR" sz="2800" dirty="0"/>
          </a:p>
          <a:p>
            <a:r>
              <a:rPr lang="x-none" sz="2800" dirty="0">
                <a:solidFill>
                  <a:schemeClr val="tx1"/>
                </a:solidFill>
              </a:rPr>
              <a:t>Based on what we studied today, I want to know …</a:t>
            </a:r>
          </a:p>
          <a:p>
            <a:pPr marL="0" indent="0">
              <a:buNone/>
            </a:pPr>
            <a:endParaRPr lang="en-JP" sz="2800" dirty="0">
              <a:solidFill>
                <a:schemeClr val="tx1"/>
              </a:solidFill>
            </a:endParaRPr>
          </a:p>
          <a:p>
            <a:endParaRPr lang="fr-FR" dirty="0"/>
          </a:p>
        </p:txBody>
      </p:sp>
      <p:sp>
        <p:nvSpPr>
          <p:cNvPr id="4" name="Espace réservé du numéro de diapositive 3">
            <a:extLst>
              <a:ext uri="{FF2B5EF4-FFF2-40B4-BE49-F238E27FC236}">
                <a16:creationId xmlns:a16="http://schemas.microsoft.com/office/drawing/2014/main" id="{444F9DBE-9015-EF84-564E-68D2543EF84E}"/>
              </a:ext>
            </a:extLst>
          </p:cNvPr>
          <p:cNvSpPr>
            <a:spLocks noGrp="1"/>
          </p:cNvSpPr>
          <p:nvPr>
            <p:ph type="sldNum" sz="quarter" idx="12"/>
          </p:nvPr>
        </p:nvSpPr>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fld id="{8A0576F8-4F0C-FD4F-B2E1-A427388F89CF}" type="slidenum">
              <a:rPr lang="en-US" smtClean="0"/>
              <a:t>83</a:t>
            </a:fld>
            <a:endParaRPr lang="en-US"/>
          </a:p>
        </p:txBody>
      </p:sp>
      <p:pic>
        <p:nvPicPr>
          <p:cNvPr id="5" name="Picture 2" descr="Cat Kitty Sticker by 궁디팡팡 캣페스타">
            <a:extLst>
              <a:ext uri="{FF2B5EF4-FFF2-40B4-BE49-F238E27FC236}">
                <a16:creationId xmlns:a16="http://schemas.microsoft.com/office/drawing/2014/main" id="{7CD8BF29-4FAF-08E4-929C-31585D662C2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287000" y="4953000"/>
            <a:ext cx="1905000" cy="1905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Diagramme 15">
            <a:extLst>
              <a:ext uri="{FF2B5EF4-FFF2-40B4-BE49-F238E27FC236}">
                <a16:creationId xmlns:a16="http://schemas.microsoft.com/office/drawing/2014/main" id="{2C250BC5-7711-0B64-5CB5-E9BE13DD7926}"/>
              </a:ext>
            </a:extLst>
          </p:cNvPr>
          <p:cNvGraphicFramePr/>
          <p:nvPr>
            <p:extLst>
              <p:ext uri="{D42A27DB-BD31-4B8C-83A1-F6EECF244321}">
                <p14:modId xmlns:p14="http://schemas.microsoft.com/office/powerpoint/2010/main" val="18234271"/>
              </p:ext>
            </p:extLst>
          </p:nvPr>
        </p:nvGraphicFramePr>
        <p:xfrm>
          <a:off x="-1" y="9098"/>
          <a:ext cx="12192001" cy="3651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2419137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8ADDD-7BA7-4185-B18A-9A50BFC56E49}"/>
              </a:ext>
            </a:extLst>
          </p:cNvPr>
          <p:cNvSpPr>
            <a:spLocks noGrp="1"/>
          </p:cNvSpPr>
          <p:nvPr>
            <p:ph type="title"/>
          </p:nvPr>
        </p:nvSpPr>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US" sz="3200" dirty="0"/>
              <a:t>À la fin de la </a:t>
            </a:r>
            <a:r>
              <a:rPr lang="fr-FR" sz="3200" dirty="0"/>
              <a:t>leçon</a:t>
            </a:r>
            <a:r>
              <a:rPr lang="en-US" sz="3200" dirty="0"/>
              <a:t>…</a:t>
            </a:r>
          </a:p>
        </p:txBody>
      </p:sp>
      <p:sp>
        <p:nvSpPr>
          <p:cNvPr id="3" name="Content Placeholder 2">
            <a:extLst>
              <a:ext uri="{FF2B5EF4-FFF2-40B4-BE49-F238E27FC236}">
                <a16:creationId xmlns:a16="http://schemas.microsoft.com/office/drawing/2014/main" id="{F97CE76F-8F62-4388-9B99-22EBA2DC4E66}"/>
              </a:ext>
            </a:extLst>
          </p:cNvPr>
          <p:cNvSpPr>
            <a:spLocks noGrp="1"/>
          </p:cNvSpPr>
          <p:nvPr>
            <p:ph idx="1"/>
          </p:nvPr>
        </p:nvSpPr>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0" indent="0">
              <a:buNone/>
            </a:pPr>
            <a:br>
              <a:rPr lang="en-US" dirty="0"/>
            </a:br>
            <a:endParaRPr lang="en-US" dirty="0"/>
          </a:p>
        </p:txBody>
      </p:sp>
      <p:sp>
        <p:nvSpPr>
          <p:cNvPr id="4" name="Organigramme : Alternative 3">
            <a:extLst>
              <a:ext uri="{FF2B5EF4-FFF2-40B4-BE49-F238E27FC236}">
                <a16:creationId xmlns:a16="http://schemas.microsoft.com/office/drawing/2014/main" id="{4EE4A591-949D-7DD8-D6D2-65779FC001FF}"/>
              </a:ext>
            </a:extLst>
          </p:cNvPr>
          <p:cNvSpPr/>
          <p:nvPr/>
        </p:nvSpPr>
        <p:spPr>
          <a:xfrm>
            <a:off x="609601" y="1690024"/>
            <a:ext cx="10972800" cy="1415083"/>
          </a:xfrm>
          <a:prstGeom prst="flowChartAlternateProcess">
            <a:avLst/>
          </a:prstGeom>
          <a:gradFill>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380990" indent="-380990" algn="ctr">
              <a:buFont typeface="Arial" panose="020B0604020202020204" pitchFamily="34" charset="0"/>
              <a:buChar char="•"/>
            </a:pPr>
            <a:r>
              <a:rPr lang="fr-FR" sz="3200" dirty="0">
                <a:solidFill>
                  <a:schemeClr val="tx2"/>
                </a:solidFill>
              </a:rPr>
              <a:t>Présenter une recette de cuisine</a:t>
            </a:r>
          </a:p>
        </p:txBody>
      </p:sp>
      <p:graphicFrame>
        <p:nvGraphicFramePr>
          <p:cNvPr id="8" name="Espace réservé du contenu 2" descr="Liste trapézoïdale avec 4 groupes organisés de gauche à droite avec descriptions des tâches sous chaque groupe">
            <a:extLst>
              <a:ext uri="{FF2B5EF4-FFF2-40B4-BE49-F238E27FC236}">
                <a16:creationId xmlns:a16="http://schemas.microsoft.com/office/drawing/2014/main" id="{B539FF98-DADE-0F01-20BF-AA78D72023B7}"/>
              </a:ext>
            </a:extLst>
          </p:cNvPr>
          <p:cNvGraphicFramePr>
            <a:graphicFrameLocks/>
          </p:cNvGraphicFramePr>
          <p:nvPr>
            <p:extLst>
              <p:ext uri="{D42A27DB-BD31-4B8C-83A1-F6EECF244321}">
                <p14:modId xmlns:p14="http://schemas.microsoft.com/office/powerpoint/2010/main" val="1425427995"/>
              </p:ext>
            </p:extLst>
          </p:nvPr>
        </p:nvGraphicFramePr>
        <p:xfrm>
          <a:off x="632372" y="3257438"/>
          <a:ext cx="10944000" cy="30544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Image 8">
            <a:extLst>
              <a:ext uri="{FF2B5EF4-FFF2-40B4-BE49-F238E27FC236}">
                <a16:creationId xmlns:a16="http://schemas.microsoft.com/office/drawing/2014/main" id="{39E876BB-DC9B-9AE5-D659-F69CA47E9561}"/>
              </a:ext>
            </a:extLst>
          </p:cNvPr>
          <p:cNvPicPr>
            <a:picLocks noChangeAspect="1"/>
          </p:cNvPicPr>
          <p:nvPr/>
        </p:nvPicPr>
        <p:blipFill>
          <a:blip r:embed="rId8"/>
          <a:stretch>
            <a:fillRect/>
          </a:stretch>
        </p:blipFill>
        <p:spPr>
          <a:xfrm>
            <a:off x="947236" y="1735076"/>
            <a:ext cx="1723285" cy="1324979"/>
          </a:xfrm>
          <a:prstGeom prst="rect">
            <a:avLst/>
          </a:prstGeom>
        </p:spPr>
      </p:pic>
      <p:pic>
        <p:nvPicPr>
          <p:cNvPr id="10" name="Image 9" descr="Une image contenant texte, chat, orange, mammifère&#10;&#10;Description générée automatiquement">
            <a:extLst>
              <a:ext uri="{FF2B5EF4-FFF2-40B4-BE49-F238E27FC236}">
                <a16:creationId xmlns:a16="http://schemas.microsoft.com/office/drawing/2014/main" id="{F733B9EB-5460-2E42-441E-0BE7F2E41DB6}"/>
              </a:ext>
            </a:extLst>
          </p:cNvPr>
          <p:cNvPicPr>
            <a:picLocks noChangeAspect="1"/>
          </p:cNvPicPr>
          <p:nvPr/>
        </p:nvPicPr>
        <p:blipFill>
          <a:blip r:embed="rId9" cstate="print">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9466766" y="1756342"/>
            <a:ext cx="1714500" cy="1282447"/>
          </a:xfrm>
          <a:prstGeom prst="rect">
            <a:avLst/>
          </a:prstGeom>
        </p:spPr>
      </p:pic>
      <p:sp>
        <p:nvSpPr>
          <p:cNvPr id="6" name="Espace réservé du numéro de diapositive 5">
            <a:extLst>
              <a:ext uri="{FF2B5EF4-FFF2-40B4-BE49-F238E27FC236}">
                <a16:creationId xmlns:a16="http://schemas.microsoft.com/office/drawing/2014/main" id="{CE2F6C59-C41F-F5AC-68F6-6F59EC56237E}"/>
              </a:ext>
            </a:extLst>
          </p:cNvPr>
          <p:cNvSpPr>
            <a:spLocks noGrp="1"/>
          </p:cNvSpPr>
          <p:nvPr>
            <p:ph type="sldNum" sz="quarter" idx="12"/>
          </p:nvPr>
        </p:nvSpPr>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fld id="{8A0576F8-4F0C-FD4F-B2E1-A427388F89CF}" type="slidenum">
              <a:rPr lang="en-US" smtClean="0"/>
              <a:t>84</a:t>
            </a:fld>
            <a:endParaRPr lang="en-US"/>
          </a:p>
        </p:txBody>
      </p:sp>
      <p:sp>
        <p:nvSpPr>
          <p:cNvPr id="7" name="Rectangle 6">
            <a:extLst>
              <a:ext uri="{FF2B5EF4-FFF2-40B4-BE49-F238E27FC236}">
                <a16:creationId xmlns:a16="http://schemas.microsoft.com/office/drawing/2014/main" id="{7476CFC3-AAA2-A6DD-FF68-2C4FDEF246A7}"/>
              </a:ext>
            </a:extLst>
          </p:cNvPr>
          <p:cNvSpPr/>
          <p:nvPr/>
        </p:nvSpPr>
        <p:spPr>
          <a:xfrm>
            <a:off x="4570033" y="5623011"/>
            <a:ext cx="3096814" cy="317800"/>
          </a:xfrm>
          <a:prstGeom prst="rect">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1" name="ZoneTexte 6">
            <a:extLst>
              <a:ext uri="{FF2B5EF4-FFF2-40B4-BE49-F238E27FC236}">
                <a16:creationId xmlns:a16="http://schemas.microsoft.com/office/drawing/2014/main" id="{B43087C0-4374-2EAB-9037-230A7E2031DB}"/>
              </a:ext>
            </a:extLst>
          </p:cNvPr>
          <p:cNvSpPr txBox="1"/>
          <p:nvPr/>
        </p:nvSpPr>
        <p:spPr>
          <a:xfrm>
            <a:off x="120869" y="6260821"/>
            <a:ext cx="4123471" cy="400110"/>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fr-FR" sz="2000" dirty="0" err="1"/>
              <a:t>What</a:t>
            </a:r>
            <a:r>
              <a:rPr lang="fr-FR" sz="2000" dirty="0"/>
              <a:t> LO are </a:t>
            </a:r>
            <a:r>
              <a:rPr lang="fr-FR" sz="2000" dirty="0" err="1"/>
              <a:t>we</a:t>
            </a:r>
            <a:r>
              <a:rPr lang="fr-FR" sz="2000" dirty="0"/>
              <a:t> </a:t>
            </a:r>
            <a:r>
              <a:rPr lang="fr-FR" sz="2000" dirty="0" err="1"/>
              <a:t>going</a:t>
            </a:r>
            <a:r>
              <a:rPr lang="fr-FR" sz="2000" dirty="0"/>
              <a:t> to </a:t>
            </a:r>
            <a:r>
              <a:rPr lang="fr-FR" sz="2000" dirty="0" err="1"/>
              <a:t>study</a:t>
            </a:r>
            <a:r>
              <a:rPr lang="fr-FR" sz="2000" dirty="0"/>
              <a:t> ?</a:t>
            </a:r>
          </a:p>
        </p:txBody>
      </p:sp>
    </p:spTree>
    <p:extLst>
      <p:ext uri="{BB962C8B-B14F-4D97-AF65-F5344CB8AC3E}">
        <p14:creationId xmlns:p14="http://schemas.microsoft.com/office/powerpoint/2010/main" val="29890005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anim calcmode="lin" valueType="num">
                                      <p:cBhvr>
                                        <p:cTn id="12" dur="1000" fill="hold"/>
                                        <p:tgtEl>
                                          <p:spTgt spid="4"/>
                                        </p:tgtEl>
                                        <p:attrNameLst>
                                          <p:attrName>ppt_x</p:attrName>
                                        </p:attrNameLst>
                                      </p:cBhvr>
                                      <p:tavLst>
                                        <p:tav tm="0">
                                          <p:val>
                                            <p:strVal val="#ppt_x"/>
                                          </p:val>
                                        </p:tav>
                                        <p:tav tm="100000">
                                          <p:val>
                                            <p:strVal val="#ppt_x"/>
                                          </p:val>
                                        </p:tav>
                                      </p:tavLst>
                                    </p:anim>
                                    <p:anim calcmode="lin" valueType="num">
                                      <p:cBhvr>
                                        <p:cTn id="1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additive="base">
                                        <p:cTn id="18" dur="1000" fill="hold"/>
                                        <p:tgtEl>
                                          <p:spTgt spid="8"/>
                                        </p:tgtEl>
                                        <p:attrNameLst>
                                          <p:attrName>ppt_x</p:attrName>
                                        </p:attrNameLst>
                                      </p:cBhvr>
                                      <p:tavLst>
                                        <p:tav tm="0">
                                          <p:val>
                                            <p:strVal val="#ppt_x"/>
                                          </p:val>
                                        </p:tav>
                                        <p:tav tm="100000">
                                          <p:val>
                                            <p:strVal val="#ppt_x"/>
                                          </p:val>
                                        </p:tav>
                                      </p:tavLst>
                                    </p:anim>
                                    <p:anim calcmode="lin" valueType="num">
                                      <p:cBhvr additive="base">
                                        <p:cTn id="19"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randombar(horizontal)">
                                      <p:cBhvr>
                                        <p:cTn id="2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Graphic spid="8" grpId="0">
        <p:bldAsOne/>
      </p:bldGraphic>
      <p:bldP spid="7" grpId="0" animBg="1"/>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804C5B9-C60B-A687-3AAA-DE7F643C9A4D}"/>
              </a:ext>
            </a:extLst>
          </p:cNvPr>
          <p:cNvSpPr txBox="1"/>
          <p:nvPr/>
        </p:nvSpPr>
        <p:spPr>
          <a:xfrm>
            <a:off x="273153" y="649094"/>
            <a:ext cx="4368601" cy="1542329"/>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vert="horz" lIns="121920" tIns="60960" rIns="121920" bIns="60960" rtlCol="0" anchor="b">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defTabSz="1219140">
              <a:lnSpc>
                <a:spcPct val="90000"/>
              </a:lnSpc>
              <a:spcBef>
                <a:spcPct val="0"/>
              </a:spcBef>
              <a:spcAft>
                <a:spcPts val="800"/>
              </a:spcAft>
            </a:pPr>
            <a:r>
              <a:rPr lang="en-US" sz="3067" dirty="0" err="1">
                <a:latin typeface="+mj-lt"/>
                <a:ea typeface="+mj-ea"/>
                <a:cs typeface="+mj-cs"/>
              </a:rPr>
              <a:t>Passons</a:t>
            </a:r>
            <a:r>
              <a:rPr lang="en-US" sz="3067" dirty="0">
                <a:latin typeface="+mj-lt"/>
                <a:ea typeface="+mj-ea"/>
                <a:cs typeface="+mj-cs"/>
              </a:rPr>
              <a:t> au point </a:t>
            </a:r>
            <a:r>
              <a:rPr lang="en-US" sz="3067" dirty="0" err="1">
                <a:latin typeface="+mj-lt"/>
                <a:ea typeface="+mj-ea"/>
                <a:cs typeface="+mj-cs"/>
              </a:rPr>
              <a:t>grammaire</a:t>
            </a:r>
            <a:r>
              <a:rPr lang="en-US" sz="3067" dirty="0">
                <a:latin typeface="+mj-lt"/>
                <a:ea typeface="+mj-ea"/>
                <a:cs typeface="+mj-cs"/>
              </a:rPr>
              <a:t> : </a:t>
            </a:r>
          </a:p>
          <a:p>
            <a:pPr defTabSz="1219140">
              <a:lnSpc>
                <a:spcPct val="90000"/>
              </a:lnSpc>
              <a:spcBef>
                <a:spcPct val="0"/>
              </a:spcBef>
              <a:spcAft>
                <a:spcPts val="800"/>
              </a:spcAft>
            </a:pPr>
            <a:r>
              <a:rPr lang="en-US" sz="3067" b="1" dirty="0">
                <a:latin typeface="+mj-lt"/>
                <a:ea typeface="+mj-ea"/>
                <a:cs typeface="+mj-cs"/>
              </a:rPr>
              <a:t>Le </a:t>
            </a:r>
            <a:r>
              <a:rPr lang="en-US" sz="3067" b="1" dirty="0" err="1">
                <a:latin typeface="+mj-lt"/>
                <a:ea typeface="+mj-ea"/>
                <a:cs typeface="+mj-cs"/>
              </a:rPr>
              <a:t>présent</a:t>
            </a:r>
            <a:r>
              <a:rPr lang="en-US" sz="3067" b="1" dirty="0">
                <a:latin typeface="+mj-lt"/>
                <a:ea typeface="+mj-ea"/>
                <a:cs typeface="+mj-cs"/>
              </a:rPr>
              <a:t> </a:t>
            </a:r>
            <a:r>
              <a:rPr lang="en-US" sz="3067" b="1" dirty="0" err="1">
                <a:latin typeface="+mj-lt"/>
                <a:ea typeface="+mj-ea"/>
                <a:cs typeface="+mj-cs"/>
              </a:rPr>
              <a:t>progressif</a:t>
            </a:r>
            <a:endParaRPr lang="en-US" sz="3067" b="1" dirty="0">
              <a:latin typeface="+mj-lt"/>
              <a:ea typeface="+mj-ea"/>
              <a:cs typeface="+mj-cs"/>
            </a:endParaRPr>
          </a:p>
        </p:txBody>
      </p:sp>
      <p:pic>
        <p:nvPicPr>
          <p:cNvPr id="2050" name="Picture 2">
            <a:extLst>
              <a:ext uri="{FF2B5EF4-FFF2-40B4-BE49-F238E27FC236}">
                <a16:creationId xmlns:a16="http://schemas.microsoft.com/office/drawing/2014/main" id="{C482C33D-A0F8-0F39-48D5-0919473381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8135" r="8135"/>
          <a:stretch/>
        </p:blipFill>
        <p:spPr bwMode="auto">
          <a:xfrm>
            <a:off x="3937379" y="282943"/>
            <a:ext cx="8254622" cy="656596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
        <p:nvSpPr>
          <p:cNvPr id="4" name="Espace réservé du numéro de diapositive 3">
            <a:extLst>
              <a:ext uri="{FF2B5EF4-FFF2-40B4-BE49-F238E27FC236}">
                <a16:creationId xmlns:a16="http://schemas.microsoft.com/office/drawing/2014/main" id="{0038172D-984E-A6D6-7A88-77451E5A8107}"/>
              </a:ext>
            </a:extLst>
          </p:cNvPr>
          <p:cNvSpPr>
            <a:spLocks noGrp="1"/>
          </p:cNvSpPr>
          <p:nvPr>
            <p:ph type="sldNum" sz="quarter" idx="12"/>
          </p:nvPr>
        </p:nvSpPr>
        <p:spPr>
          <a:xfrm>
            <a:off x="10439400" y="6356351"/>
            <a:ext cx="914400" cy="365125"/>
          </a:xfrm>
        </p:spPr>
        <p:txBody>
          <a:bodyPr vert="horz" lIns="121920" tIns="60960" rIns="121920" bIns="60960" rtlCol="0" anchor="ctr">
            <a:normAutofit/>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pPr algn="r" defTabSz="1219140">
              <a:lnSpc>
                <a:spcPct val="90000"/>
              </a:lnSpc>
              <a:spcAft>
                <a:spcPts val="800"/>
              </a:spcAft>
              <a:defRPr/>
            </a:pPr>
            <a:fld id="{8A0576F8-4F0C-FD4F-B2E1-A427388F89CF}" type="slidenum">
              <a:rPr lang="en-US" sz="1600">
                <a:solidFill>
                  <a:srgbClr val="FFFFFF"/>
                </a:solidFill>
                <a:latin typeface="Calibri" panose="020F0502020204030204"/>
              </a:rPr>
              <a:pPr algn="r" defTabSz="1219140">
                <a:lnSpc>
                  <a:spcPct val="90000"/>
                </a:lnSpc>
                <a:spcAft>
                  <a:spcPts val="800"/>
                </a:spcAft>
                <a:defRPr/>
              </a:pPr>
              <a:t>85</a:t>
            </a:fld>
            <a:endParaRPr lang="en-US" sz="1600">
              <a:solidFill>
                <a:srgbClr val="FFFFFF"/>
              </a:solidFill>
              <a:latin typeface="Calibri" panose="020F0502020204030204"/>
            </a:endParaRPr>
          </a:p>
        </p:txBody>
      </p:sp>
      <p:sp>
        <p:nvSpPr>
          <p:cNvPr id="3" name="ZoneTexte 2">
            <a:extLst>
              <a:ext uri="{FF2B5EF4-FFF2-40B4-BE49-F238E27FC236}">
                <a16:creationId xmlns:a16="http://schemas.microsoft.com/office/drawing/2014/main" id="{8688C282-A125-1A7D-EF39-E78D53F514AC}"/>
              </a:ext>
            </a:extLst>
          </p:cNvPr>
          <p:cNvSpPr txBox="1"/>
          <p:nvPr/>
        </p:nvSpPr>
        <p:spPr>
          <a:xfrm>
            <a:off x="96838" y="2572945"/>
            <a:ext cx="4031213" cy="2954655"/>
          </a:xfrm>
          <a:prstGeom prst="rect">
            <a:avLst/>
          </a:prstGeom>
          <a:noFill/>
        </p:spPr>
        <p:txBody>
          <a:bodyPr wrap="square" rtlCol="0">
            <a:spAutoFit/>
          </a:bodyPr>
          <a:lstStyle/>
          <a:p>
            <a:pPr marL="285750" indent="-285750">
              <a:buFontTx/>
              <a:buChar char="-"/>
            </a:pPr>
            <a:r>
              <a:rPr lang="fr-FR" sz="2400" dirty="0"/>
              <a:t>Salut, tu viens avec moi au ciné ?</a:t>
            </a:r>
          </a:p>
          <a:p>
            <a:pPr marL="285750" indent="-285750">
              <a:buFontTx/>
              <a:buChar char="-"/>
            </a:pPr>
            <a:r>
              <a:rPr lang="fr-FR" sz="2400" dirty="0"/>
              <a:t>Non je suis occupé, désolé! </a:t>
            </a:r>
          </a:p>
          <a:p>
            <a:pPr marL="285750" indent="-285750">
              <a:buFontTx/>
              <a:buChar char="-"/>
            </a:pPr>
            <a:r>
              <a:rPr lang="fr-FR" sz="2400" dirty="0"/>
              <a:t>Qu’est-ce que tu fais ?</a:t>
            </a:r>
          </a:p>
          <a:p>
            <a:pPr marL="285750" indent="-285750">
              <a:buFontTx/>
              <a:buChar char="-"/>
            </a:pPr>
            <a:r>
              <a:rPr lang="fr-FR" sz="2400" dirty="0"/>
              <a:t>Je </a:t>
            </a:r>
            <a:r>
              <a:rPr lang="fr-FR" sz="2400" dirty="0">
                <a:solidFill>
                  <a:srgbClr val="FF0000"/>
                </a:solidFill>
              </a:rPr>
              <a:t>suis en train de </a:t>
            </a:r>
            <a:r>
              <a:rPr lang="fr-FR" sz="2400" dirty="0"/>
              <a:t>manger une pizza au chorizo !</a:t>
            </a:r>
          </a:p>
          <a:p>
            <a:pPr marL="285750" indent="-285750">
              <a:buFontTx/>
              <a:buChar char="-"/>
            </a:pPr>
            <a:endParaRPr lang="fr-FR" sz="2400" dirty="0"/>
          </a:p>
          <a:p>
            <a:pPr marL="285750" indent="-285750">
              <a:buFontTx/>
              <a:buChar char="-"/>
            </a:pPr>
            <a:endParaRPr lang="fr-FR" dirty="0"/>
          </a:p>
        </p:txBody>
      </p:sp>
      <p:sp>
        <p:nvSpPr>
          <p:cNvPr id="10" name="Rectangle 9">
            <a:extLst>
              <a:ext uri="{FF2B5EF4-FFF2-40B4-BE49-F238E27FC236}">
                <a16:creationId xmlns:a16="http://schemas.microsoft.com/office/drawing/2014/main" id="{357C6CC5-F7D9-682D-A4EF-8E22535D0AD2}"/>
              </a:ext>
            </a:extLst>
          </p:cNvPr>
          <p:cNvSpPr/>
          <p:nvPr/>
        </p:nvSpPr>
        <p:spPr>
          <a:xfrm>
            <a:off x="780601" y="4098866"/>
            <a:ext cx="1909590" cy="32272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aphicFrame>
        <p:nvGraphicFramePr>
          <p:cNvPr id="6" name="Diagramme 15">
            <a:extLst>
              <a:ext uri="{FF2B5EF4-FFF2-40B4-BE49-F238E27FC236}">
                <a16:creationId xmlns:a16="http://schemas.microsoft.com/office/drawing/2014/main" id="{5E2F5923-2A7B-8D01-5E5D-CE0947776A2A}"/>
              </a:ext>
            </a:extLst>
          </p:cNvPr>
          <p:cNvGraphicFramePr/>
          <p:nvPr>
            <p:extLst>
              <p:ext uri="{D42A27DB-BD31-4B8C-83A1-F6EECF244321}">
                <p14:modId xmlns:p14="http://schemas.microsoft.com/office/powerpoint/2010/main" val="746969212"/>
              </p:ext>
            </p:extLst>
          </p:nvPr>
        </p:nvGraphicFramePr>
        <p:xfrm>
          <a:off x="-1" y="9098"/>
          <a:ext cx="12192001" cy="3651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8298800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0340EC4-31EF-EC00-CC41-561908F37EE7}"/>
              </a:ext>
            </a:extLst>
          </p:cNvPr>
          <p:cNvSpPr>
            <a:spLocks noGrp="1"/>
          </p:cNvSpPr>
          <p:nvPr>
            <p:ph type="title"/>
          </p:nvPr>
        </p:nvSpPr>
        <p:spPr>
          <a:xfrm>
            <a:off x="838200" y="491836"/>
            <a:ext cx="10500360" cy="924734"/>
          </a:xfrm>
        </p:spPr>
        <p:txBody>
          <a:bodyPr vert="horz" lIns="91440" tIns="45720" rIns="91440" bIns="45720" rtlCol="0" anchor="ctr">
            <a:normAutofit/>
          </a:bodyPr>
          <a:lstStyle/>
          <a:p>
            <a:r>
              <a:rPr lang="en-US" sz="4000" b="1" dirty="0"/>
              <a:t>VIII</a:t>
            </a:r>
            <a:r>
              <a:rPr lang="en-US" sz="4000" b="1" kern="1200" dirty="0">
                <a:solidFill>
                  <a:schemeClr val="tx1"/>
                </a:solidFill>
                <a:latin typeface="+mj-lt"/>
                <a:ea typeface="+mj-ea"/>
                <a:cs typeface="+mj-cs"/>
              </a:rPr>
              <a:t>. </a:t>
            </a:r>
            <a:r>
              <a:rPr lang="en-US" sz="4000" b="1" kern="1200" dirty="0" err="1">
                <a:solidFill>
                  <a:schemeClr val="tx1"/>
                </a:solidFill>
                <a:latin typeface="+mj-lt"/>
                <a:ea typeface="+mj-ea"/>
                <a:cs typeface="+mj-cs"/>
              </a:rPr>
              <a:t>Grammaire</a:t>
            </a:r>
            <a:r>
              <a:rPr lang="en-US" sz="4000" b="1" kern="1200" dirty="0">
                <a:solidFill>
                  <a:schemeClr val="tx1"/>
                </a:solidFill>
                <a:latin typeface="+mj-lt"/>
                <a:ea typeface="+mj-ea"/>
                <a:cs typeface="+mj-cs"/>
              </a:rPr>
              <a:t> :</a:t>
            </a:r>
            <a:r>
              <a:rPr lang="en-US" sz="4000" kern="1200" dirty="0">
                <a:solidFill>
                  <a:schemeClr val="tx1"/>
                </a:solidFill>
                <a:latin typeface="+mj-lt"/>
                <a:ea typeface="+mj-ea"/>
                <a:cs typeface="+mj-cs"/>
              </a:rPr>
              <a:t> </a:t>
            </a:r>
            <a:r>
              <a:rPr lang="en-US" sz="4000" kern="1200" dirty="0" err="1">
                <a:solidFill>
                  <a:schemeClr val="tx1"/>
                </a:solidFill>
                <a:latin typeface="+mj-lt"/>
                <a:ea typeface="+mj-ea"/>
                <a:cs typeface="+mj-cs"/>
              </a:rPr>
              <a:t>Exprimer</a:t>
            </a:r>
            <a:r>
              <a:rPr lang="en-US" sz="4000" kern="1200" dirty="0">
                <a:solidFill>
                  <a:schemeClr val="tx1"/>
                </a:solidFill>
                <a:latin typeface="+mj-lt"/>
                <a:ea typeface="+mj-ea"/>
                <a:cs typeface="+mj-cs"/>
              </a:rPr>
              <a:t> </a:t>
            </a:r>
            <a:r>
              <a:rPr lang="en-US" sz="4000" kern="1200" dirty="0" err="1">
                <a:solidFill>
                  <a:schemeClr val="tx1"/>
                </a:solidFill>
                <a:latin typeface="+mj-lt"/>
                <a:ea typeface="+mj-ea"/>
                <a:cs typeface="+mj-cs"/>
              </a:rPr>
              <a:t>une</a:t>
            </a:r>
            <a:r>
              <a:rPr lang="en-US" sz="4000" kern="1200" dirty="0">
                <a:solidFill>
                  <a:schemeClr val="tx1"/>
                </a:solidFill>
                <a:latin typeface="+mj-lt"/>
                <a:ea typeface="+mj-ea"/>
                <a:cs typeface="+mj-cs"/>
              </a:rPr>
              <a:t> action </a:t>
            </a:r>
            <a:r>
              <a:rPr lang="en-US" sz="4000" kern="1200" dirty="0" err="1">
                <a:solidFill>
                  <a:schemeClr val="tx1"/>
                </a:solidFill>
                <a:latin typeface="+mj-lt"/>
                <a:ea typeface="+mj-ea"/>
                <a:cs typeface="+mj-cs"/>
              </a:rPr>
              <a:t>en</a:t>
            </a:r>
            <a:r>
              <a:rPr lang="en-US" sz="4000" kern="1200" dirty="0">
                <a:solidFill>
                  <a:schemeClr val="tx1"/>
                </a:solidFill>
                <a:latin typeface="+mj-lt"/>
                <a:ea typeface="+mj-ea"/>
                <a:cs typeface="+mj-cs"/>
              </a:rPr>
              <a:t> </a:t>
            </a:r>
            <a:r>
              <a:rPr lang="en-US" sz="4000" kern="1200" dirty="0" err="1">
                <a:solidFill>
                  <a:schemeClr val="tx1"/>
                </a:solidFill>
                <a:latin typeface="+mj-lt"/>
                <a:ea typeface="+mj-ea"/>
                <a:cs typeface="+mj-cs"/>
              </a:rPr>
              <a:t>cours</a:t>
            </a:r>
            <a:endParaRPr lang="en-US" sz="4000" kern="1200" dirty="0">
              <a:solidFill>
                <a:schemeClr val="tx1"/>
              </a:solidFill>
              <a:latin typeface="+mj-lt"/>
              <a:ea typeface="+mj-ea"/>
              <a:cs typeface="+mj-cs"/>
            </a:endParaRPr>
          </a:p>
        </p:txBody>
      </p:sp>
      <p:graphicFrame>
        <p:nvGraphicFramePr>
          <p:cNvPr id="3" name="Tableau 4">
            <a:extLst>
              <a:ext uri="{FF2B5EF4-FFF2-40B4-BE49-F238E27FC236}">
                <a16:creationId xmlns:a16="http://schemas.microsoft.com/office/drawing/2014/main" id="{32DEEA04-802F-30F6-E8E3-CDD4D3DB62B4}"/>
              </a:ext>
            </a:extLst>
          </p:cNvPr>
          <p:cNvGraphicFramePr>
            <a:graphicFrameLocks/>
          </p:cNvGraphicFramePr>
          <p:nvPr>
            <p:extLst>
              <p:ext uri="{D42A27DB-BD31-4B8C-83A1-F6EECF244321}">
                <p14:modId xmlns:p14="http://schemas.microsoft.com/office/powerpoint/2010/main" val="3209660677"/>
              </p:ext>
            </p:extLst>
          </p:nvPr>
        </p:nvGraphicFramePr>
        <p:xfrm>
          <a:off x="539082" y="1513211"/>
          <a:ext cx="6029874" cy="3627916"/>
        </p:xfrm>
        <a:graphic>
          <a:graphicData uri="http://schemas.openxmlformats.org/drawingml/2006/table">
            <a:tbl>
              <a:tblPr firstRow="1" bandRow="1">
                <a:tableStyleId>{5C22544A-7EE6-4342-B048-85BDC9FD1C3A}</a:tableStyleId>
              </a:tblPr>
              <a:tblGrid>
                <a:gridCol w="6029874">
                  <a:extLst>
                    <a:ext uri="{9D8B030D-6E8A-4147-A177-3AD203B41FA5}">
                      <a16:colId xmlns:a16="http://schemas.microsoft.com/office/drawing/2014/main" val="2571328684"/>
                    </a:ext>
                  </a:extLst>
                </a:gridCol>
              </a:tblGrid>
              <a:tr h="90697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400" dirty="0"/>
                        <a:t>Exprimer une action en cours</a:t>
                      </a:r>
                    </a:p>
                  </a:txBody>
                  <a:tcPr/>
                </a:tc>
                <a:extLst>
                  <a:ext uri="{0D108BD9-81ED-4DB2-BD59-A6C34878D82A}">
                    <a16:rowId xmlns:a16="http://schemas.microsoft.com/office/drawing/2014/main" val="3556752360"/>
                  </a:ext>
                </a:extLst>
              </a:tr>
              <a:tr h="906979">
                <a:tc>
                  <a:txBody>
                    <a:bodyPr/>
                    <a:lstStyle/>
                    <a:p>
                      <a:r>
                        <a:rPr lang="fr-FR" sz="2400" dirty="0"/>
                        <a:t>Qu’est-ce que vous êtes en train de faire?</a:t>
                      </a:r>
                    </a:p>
                  </a:txBody>
                  <a:tcPr/>
                </a:tc>
                <a:extLst>
                  <a:ext uri="{0D108BD9-81ED-4DB2-BD59-A6C34878D82A}">
                    <a16:rowId xmlns:a16="http://schemas.microsoft.com/office/drawing/2014/main" val="4230928320"/>
                  </a:ext>
                </a:extLst>
              </a:tr>
              <a:tr h="906979">
                <a:tc>
                  <a:txBody>
                    <a:bodyPr/>
                    <a:lstStyle/>
                    <a:p>
                      <a:r>
                        <a:rPr lang="fr-FR" sz="2400" dirty="0"/>
                        <a:t>Je suis en train de séparer le blanc du jaune</a:t>
                      </a:r>
                    </a:p>
                  </a:txBody>
                  <a:tcPr/>
                </a:tc>
                <a:extLst>
                  <a:ext uri="{0D108BD9-81ED-4DB2-BD59-A6C34878D82A}">
                    <a16:rowId xmlns:a16="http://schemas.microsoft.com/office/drawing/2014/main" val="2658297770"/>
                  </a:ext>
                </a:extLst>
              </a:tr>
              <a:tr h="906979">
                <a:tc>
                  <a:txBody>
                    <a:bodyPr/>
                    <a:lstStyle/>
                    <a:p>
                      <a:r>
                        <a:rPr lang="fr-FR" sz="2400" dirty="0"/>
                        <a:t>Laura est en train de sortir les allumettes du four</a:t>
                      </a:r>
                    </a:p>
                  </a:txBody>
                  <a:tcPr/>
                </a:tc>
                <a:extLst>
                  <a:ext uri="{0D108BD9-81ED-4DB2-BD59-A6C34878D82A}">
                    <a16:rowId xmlns:a16="http://schemas.microsoft.com/office/drawing/2014/main" val="469557154"/>
                  </a:ext>
                </a:extLst>
              </a:tr>
            </a:tbl>
          </a:graphicData>
        </a:graphic>
      </p:graphicFrame>
      <p:pic>
        <p:nvPicPr>
          <p:cNvPr id="8" name="Image 7">
            <a:extLst>
              <a:ext uri="{FF2B5EF4-FFF2-40B4-BE49-F238E27FC236}">
                <a16:creationId xmlns:a16="http://schemas.microsoft.com/office/drawing/2014/main" id="{0BB823BD-C071-8076-FE98-0F63D04940C5}"/>
              </a:ext>
            </a:extLst>
          </p:cNvPr>
          <p:cNvPicPr>
            <a:picLocks noChangeAspect="1"/>
          </p:cNvPicPr>
          <p:nvPr/>
        </p:nvPicPr>
        <p:blipFill>
          <a:blip r:embed="rId4"/>
          <a:stretch>
            <a:fillRect/>
          </a:stretch>
        </p:blipFill>
        <p:spPr>
          <a:xfrm>
            <a:off x="7433638" y="1989320"/>
            <a:ext cx="4687131" cy="3270091"/>
          </a:xfrm>
          <a:prstGeom prst="rect">
            <a:avLst/>
          </a:prstGeom>
        </p:spPr>
      </p:pic>
      <p:pic>
        <p:nvPicPr>
          <p:cNvPr id="10" name="Image 9">
            <a:extLst>
              <a:ext uri="{FF2B5EF4-FFF2-40B4-BE49-F238E27FC236}">
                <a16:creationId xmlns:a16="http://schemas.microsoft.com/office/drawing/2014/main" id="{F3A45848-3FC7-F106-AA86-0EE281A35769}"/>
              </a:ext>
            </a:extLst>
          </p:cNvPr>
          <p:cNvPicPr>
            <a:picLocks noChangeAspect="1"/>
          </p:cNvPicPr>
          <p:nvPr/>
        </p:nvPicPr>
        <p:blipFill>
          <a:blip r:embed="rId5"/>
          <a:stretch>
            <a:fillRect/>
          </a:stretch>
        </p:blipFill>
        <p:spPr>
          <a:xfrm>
            <a:off x="7432915" y="4982119"/>
            <a:ext cx="4687855" cy="1558959"/>
          </a:xfrm>
          <a:prstGeom prst="rect">
            <a:avLst/>
          </a:prstGeom>
        </p:spPr>
      </p:pic>
      <p:pic>
        <p:nvPicPr>
          <p:cNvPr id="11" name="23_P37_EX04">
            <a:hlinkClick r:id="" action="ppaction://media"/>
            <a:extLst>
              <a:ext uri="{FF2B5EF4-FFF2-40B4-BE49-F238E27FC236}">
                <a16:creationId xmlns:a16="http://schemas.microsoft.com/office/drawing/2014/main" id="{665FD493-8741-EEAE-7609-8A1BD3DFFEA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984371" y="5167312"/>
            <a:ext cx="1373766" cy="1373766"/>
          </a:xfrm>
          <a:prstGeom prst="rect">
            <a:avLst/>
          </a:prstGeom>
        </p:spPr>
      </p:pic>
      <p:sp>
        <p:nvSpPr>
          <p:cNvPr id="18" name="Rectangle 17">
            <a:extLst>
              <a:ext uri="{FF2B5EF4-FFF2-40B4-BE49-F238E27FC236}">
                <a16:creationId xmlns:a16="http://schemas.microsoft.com/office/drawing/2014/main" id="{B233C895-98B8-70AB-2E91-7A2DCB3609E6}"/>
              </a:ext>
            </a:extLst>
          </p:cNvPr>
          <p:cNvSpPr/>
          <p:nvPr/>
        </p:nvSpPr>
        <p:spPr>
          <a:xfrm>
            <a:off x="637888" y="2459718"/>
            <a:ext cx="5915312" cy="78745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9" name="Rectangle 18">
            <a:extLst>
              <a:ext uri="{FF2B5EF4-FFF2-40B4-BE49-F238E27FC236}">
                <a16:creationId xmlns:a16="http://schemas.microsoft.com/office/drawing/2014/main" id="{B024D933-E86F-A957-677F-87309A7A0422}"/>
              </a:ext>
            </a:extLst>
          </p:cNvPr>
          <p:cNvSpPr/>
          <p:nvPr/>
        </p:nvSpPr>
        <p:spPr>
          <a:xfrm>
            <a:off x="637888" y="3397686"/>
            <a:ext cx="5915312" cy="78745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20" name="Rectangle 19">
            <a:extLst>
              <a:ext uri="{FF2B5EF4-FFF2-40B4-BE49-F238E27FC236}">
                <a16:creationId xmlns:a16="http://schemas.microsoft.com/office/drawing/2014/main" id="{B57464D7-BAAA-C5AA-87D3-F268DB1A26E0}"/>
              </a:ext>
            </a:extLst>
          </p:cNvPr>
          <p:cNvSpPr/>
          <p:nvPr/>
        </p:nvSpPr>
        <p:spPr>
          <a:xfrm>
            <a:off x="653644" y="4298856"/>
            <a:ext cx="5915312" cy="78745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aphicFrame>
        <p:nvGraphicFramePr>
          <p:cNvPr id="5" name="Diagramme 15">
            <a:extLst>
              <a:ext uri="{FF2B5EF4-FFF2-40B4-BE49-F238E27FC236}">
                <a16:creationId xmlns:a16="http://schemas.microsoft.com/office/drawing/2014/main" id="{FA04C6ED-1CB9-66DC-BDE3-ABAF207E2B0A}"/>
              </a:ext>
            </a:extLst>
          </p:cNvPr>
          <p:cNvGraphicFramePr/>
          <p:nvPr>
            <p:extLst>
              <p:ext uri="{D42A27DB-BD31-4B8C-83A1-F6EECF244321}">
                <p14:modId xmlns:p14="http://schemas.microsoft.com/office/powerpoint/2010/main" val="490843195"/>
              </p:ext>
            </p:extLst>
          </p:nvPr>
        </p:nvGraphicFramePr>
        <p:xfrm>
          <a:off x="-1" y="9098"/>
          <a:ext cx="12192001" cy="36512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551607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xit" presetSubtype="0" fill="hold" grpId="0" nodeType="clickEffect">
                                  <p:stCondLst>
                                    <p:cond delay="0"/>
                                  </p:stCondLst>
                                  <p:childTnLst>
                                    <p:anim calcmode="lin" valueType="num">
                                      <p:cBhvr>
                                        <p:cTn id="6" dur="1000"/>
                                        <p:tgtEl>
                                          <p:spTgt spid="18"/>
                                        </p:tgtEl>
                                        <p:attrNameLst>
                                          <p:attrName>ppt_w</p:attrName>
                                        </p:attrNameLst>
                                      </p:cBhvr>
                                      <p:tavLst>
                                        <p:tav tm="0">
                                          <p:val>
                                            <p:strVal val="ppt_w"/>
                                          </p:val>
                                        </p:tav>
                                        <p:tav tm="100000">
                                          <p:val>
                                            <p:fltVal val="0"/>
                                          </p:val>
                                        </p:tav>
                                      </p:tavLst>
                                    </p:anim>
                                    <p:anim calcmode="lin" valueType="num">
                                      <p:cBhvr>
                                        <p:cTn id="7" dur="1000"/>
                                        <p:tgtEl>
                                          <p:spTgt spid="18"/>
                                        </p:tgtEl>
                                        <p:attrNameLst>
                                          <p:attrName>ppt_h</p:attrName>
                                        </p:attrNameLst>
                                      </p:cBhvr>
                                      <p:tavLst>
                                        <p:tav tm="0">
                                          <p:val>
                                            <p:strVal val="ppt_h"/>
                                          </p:val>
                                        </p:tav>
                                        <p:tav tm="100000">
                                          <p:val>
                                            <p:fltVal val="0"/>
                                          </p:val>
                                        </p:tav>
                                      </p:tavLst>
                                    </p:anim>
                                    <p:anim calcmode="lin" valueType="num">
                                      <p:cBhvr>
                                        <p:cTn id="8" dur="1000"/>
                                        <p:tgtEl>
                                          <p:spTgt spid="18"/>
                                        </p:tgtEl>
                                        <p:attrNameLst>
                                          <p:attrName>style.rotation</p:attrName>
                                        </p:attrNameLst>
                                      </p:cBhvr>
                                      <p:tavLst>
                                        <p:tav tm="0">
                                          <p:val>
                                            <p:fltVal val="0"/>
                                          </p:val>
                                        </p:tav>
                                        <p:tav tm="100000">
                                          <p:val>
                                            <p:fltVal val="90"/>
                                          </p:val>
                                        </p:tav>
                                      </p:tavLst>
                                    </p:anim>
                                    <p:animEffect transition="out" filter="fade">
                                      <p:cBhvr>
                                        <p:cTn id="9" dur="1000"/>
                                        <p:tgtEl>
                                          <p:spTgt spid="18"/>
                                        </p:tgtEl>
                                      </p:cBhvr>
                                    </p:animEffect>
                                    <p:set>
                                      <p:cBhvr>
                                        <p:cTn id="10" dur="1" fill="hold">
                                          <p:stCondLst>
                                            <p:cond delay="999"/>
                                          </p:stCondLst>
                                        </p:cTn>
                                        <p:tgtEl>
                                          <p:spTgt spid="18"/>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31" presetClass="exit" presetSubtype="0" fill="hold" grpId="0" nodeType="clickEffect">
                                  <p:stCondLst>
                                    <p:cond delay="0"/>
                                  </p:stCondLst>
                                  <p:childTnLst>
                                    <p:anim calcmode="lin" valueType="num">
                                      <p:cBhvr>
                                        <p:cTn id="14" dur="1000"/>
                                        <p:tgtEl>
                                          <p:spTgt spid="19"/>
                                        </p:tgtEl>
                                        <p:attrNameLst>
                                          <p:attrName>ppt_w</p:attrName>
                                        </p:attrNameLst>
                                      </p:cBhvr>
                                      <p:tavLst>
                                        <p:tav tm="0">
                                          <p:val>
                                            <p:strVal val="ppt_w"/>
                                          </p:val>
                                        </p:tav>
                                        <p:tav tm="100000">
                                          <p:val>
                                            <p:fltVal val="0"/>
                                          </p:val>
                                        </p:tav>
                                      </p:tavLst>
                                    </p:anim>
                                    <p:anim calcmode="lin" valueType="num">
                                      <p:cBhvr>
                                        <p:cTn id="15" dur="1000"/>
                                        <p:tgtEl>
                                          <p:spTgt spid="19"/>
                                        </p:tgtEl>
                                        <p:attrNameLst>
                                          <p:attrName>ppt_h</p:attrName>
                                        </p:attrNameLst>
                                      </p:cBhvr>
                                      <p:tavLst>
                                        <p:tav tm="0">
                                          <p:val>
                                            <p:strVal val="ppt_h"/>
                                          </p:val>
                                        </p:tav>
                                        <p:tav tm="100000">
                                          <p:val>
                                            <p:fltVal val="0"/>
                                          </p:val>
                                        </p:tav>
                                      </p:tavLst>
                                    </p:anim>
                                    <p:anim calcmode="lin" valueType="num">
                                      <p:cBhvr>
                                        <p:cTn id="16" dur="1000"/>
                                        <p:tgtEl>
                                          <p:spTgt spid="19"/>
                                        </p:tgtEl>
                                        <p:attrNameLst>
                                          <p:attrName>style.rotation</p:attrName>
                                        </p:attrNameLst>
                                      </p:cBhvr>
                                      <p:tavLst>
                                        <p:tav tm="0">
                                          <p:val>
                                            <p:fltVal val="0"/>
                                          </p:val>
                                        </p:tav>
                                        <p:tav tm="100000">
                                          <p:val>
                                            <p:fltVal val="90"/>
                                          </p:val>
                                        </p:tav>
                                      </p:tavLst>
                                    </p:anim>
                                    <p:animEffect transition="out" filter="fade">
                                      <p:cBhvr>
                                        <p:cTn id="17" dur="1000"/>
                                        <p:tgtEl>
                                          <p:spTgt spid="19"/>
                                        </p:tgtEl>
                                      </p:cBhvr>
                                    </p:animEffect>
                                    <p:set>
                                      <p:cBhvr>
                                        <p:cTn id="18" dur="1" fill="hold">
                                          <p:stCondLst>
                                            <p:cond delay="999"/>
                                          </p:stCondLst>
                                        </p:cTn>
                                        <p:tgtEl>
                                          <p:spTgt spid="19"/>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31" presetClass="exit" presetSubtype="0" fill="hold" grpId="0" nodeType="clickEffect">
                                  <p:stCondLst>
                                    <p:cond delay="0"/>
                                  </p:stCondLst>
                                  <p:childTnLst>
                                    <p:anim calcmode="lin" valueType="num">
                                      <p:cBhvr>
                                        <p:cTn id="22" dur="1000"/>
                                        <p:tgtEl>
                                          <p:spTgt spid="20"/>
                                        </p:tgtEl>
                                        <p:attrNameLst>
                                          <p:attrName>ppt_w</p:attrName>
                                        </p:attrNameLst>
                                      </p:cBhvr>
                                      <p:tavLst>
                                        <p:tav tm="0">
                                          <p:val>
                                            <p:strVal val="ppt_w"/>
                                          </p:val>
                                        </p:tav>
                                        <p:tav tm="100000">
                                          <p:val>
                                            <p:fltVal val="0"/>
                                          </p:val>
                                        </p:tav>
                                      </p:tavLst>
                                    </p:anim>
                                    <p:anim calcmode="lin" valueType="num">
                                      <p:cBhvr>
                                        <p:cTn id="23" dur="1000"/>
                                        <p:tgtEl>
                                          <p:spTgt spid="20"/>
                                        </p:tgtEl>
                                        <p:attrNameLst>
                                          <p:attrName>ppt_h</p:attrName>
                                        </p:attrNameLst>
                                      </p:cBhvr>
                                      <p:tavLst>
                                        <p:tav tm="0">
                                          <p:val>
                                            <p:strVal val="ppt_h"/>
                                          </p:val>
                                        </p:tav>
                                        <p:tav tm="100000">
                                          <p:val>
                                            <p:fltVal val="0"/>
                                          </p:val>
                                        </p:tav>
                                      </p:tavLst>
                                    </p:anim>
                                    <p:anim calcmode="lin" valueType="num">
                                      <p:cBhvr>
                                        <p:cTn id="24" dur="1000"/>
                                        <p:tgtEl>
                                          <p:spTgt spid="20"/>
                                        </p:tgtEl>
                                        <p:attrNameLst>
                                          <p:attrName>style.rotation</p:attrName>
                                        </p:attrNameLst>
                                      </p:cBhvr>
                                      <p:tavLst>
                                        <p:tav tm="0">
                                          <p:val>
                                            <p:fltVal val="0"/>
                                          </p:val>
                                        </p:tav>
                                        <p:tav tm="100000">
                                          <p:val>
                                            <p:fltVal val="90"/>
                                          </p:val>
                                        </p:tav>
                                      </p:tavLst>
                                    </p:anim>
                                    <p:animEffect transition="out" filter="fade">
                                      <p:cBhvr>
                                        <p:cTn id="25" dur="1000"/>
                                        <p:tgtEl>
                                          <p:spTgt spid="20"/>
                                        </p:tgtEl>
                                      </p:cBhvr>
                                    </p:animEffect>
                                    <p:set>
                                      <p:cBhvr>
                                        <p:cTn id="26" dur="1" fill="hold">
                                          <p:stCondLst>
                                            <p:cond delay="999"/>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7" fill="hold" display="0">
                  <p:stCondLst>
                    <p:cond delay="indefinite"/>
                  </p:stCondLst>
                  <p:endCondLst>
                    <p:cond evt="onStopAudio" delay="0">
                      <p:tgtEl>
                        <p:sldTgt/>
                      </p:tgtEl>
                    </p:cond>
                  </p:endCondLst>
                </p:cTn>
                <p:tgtEl>
                  <p:spTgt spid="11"/>
                </p:tgtEl>
              </p:cMediaNode>
            </p:audio>
          </p:childTnLst>
        </p:cTn>
      </p:par>
    </p:tnLst>
    <p:bldLst>
      <p:bldP spid="18" grpId="0" animBg="1"/>
      <p:bldP spid="19" grpId="0" animBg="1"/>
      <p:bldP spid="20" grpId="0" animBg="1"/>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B4A2B358-30E9-9C9E-61D7-740B112FD010}"/>
              </a:ext>
            </a:extLst>
          </p:cNvPr>
          <p:cNvSpPr txBox="1"/>
          <p:nvPr/>
        </p:nvSpPr>
        <p:spPr>
          <a:xfrm>
            <a:off x="789644" y="1787473"/>
            <a:ext cx="10254130" cy="523220"/>
          </a:xfrm>
          <a:prstGeom prst="rect">
            <a:avLst/>
          </a:prstGeom>
          <a:noFill/>
        </p:spPr>
        <p:txBody>
          <a:bodyPr wrap="square" rtlCol="0">
            <a:spAutoFit/>
          </a:bodyPr>
          <a:lstStyle/>
          <a:p>
            <a:r>
              <a:rPr lang="fr-FR" sz="2800" dirty="0"/>
              <a:t>Observez les phrases. Qu’est-ce que vous remarquez ?</a:t>
            </a:r>
          </a:p>
        </p:txBody>
      </p:sp>
      <p:graphicFrame>
        <p:nvGraphicFramePr>
          <p:cNvPr id="6" name="Tableau 5">
            <a:extLst>
              <a:ext uri="{FF2B5EF4-FFF2-40B4-BE49-F238E27FC236}">
                <a16:creationId xmlns:a16="http://schemas.microsoft.com/office/drawing/2014/main" id="{4AD37115-E494-CB43-67ED-F55A2AA0761E}"/>
              </a:ext>
            </a:extLst>
          </p:cNvPr>
          <p:cNvGraphicFramePr>
            <a:graphicFrameLocks noGrp="1"/>
          </p:cNvGraphicFramePr>
          <p:nvPr>
            <p:extLst>
              <p:ext uri="{D42A27DB-BD31-4B8C-83A1-F6EECF244321}">
                <p14:modId xmlns:p14="http://schemas.microsoft.com/office/powerpoint/2010/main" val="1758933961"/>
              </p:ext>
            </p:extLst>
          </p:nvPr>
        </p:nvGraphicFramePr>
        <p:xfrm>
          <a:off x="838199" y="2282822"/>
          <a:ext cx="10515600" cy="3951795"/>
        </p:xfrm>
        <a:graphic>
          <a:graphicData uri="http://schemas.openxmlformats.org/drawingml/2006/table">
            <a:tbl>
              <a:tblPr firstRow="1" bandRow="1">
                <a:tableStyleId>{5C22544A-7EE6-4342-B048-85BDC9FD1C3A}</a:tableStyleId>
              </a:tblPr>
              <a:tblGrid>
                <a:gridCol w="10515600">
                  <a:extLst>
                    <a:ext uri="{9D8B030D-6E8A-4147-A177-3AD203B41FA5}">
                      <a16:colId xmlns:a16="http://schemas.microsoft.com/office/drawing/2014/main" val="311450245"/>
                    </a:ext>
                  </a:extLst>
                </a:gridCol>
              </a:tblGrid>
              <a:tr h="47946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400" dirty="0"/>
                        <a:t>Exprimer une action en cours</a:t>
                      </a:r>
                    </a:p>
                  </a:txBody>
                  <a:tcPr/>
                </a:tc>
                <a:extLst>
                  <a:ext uri="{0D108BD9-81ED-4DB2-BD59-A6C34878D82A}">
                    <a16:rowId xmlns:a16="http://schemas.microsoft.com/office/drawing/2014/main" val="3943382987"/>
                  </a:ext>
                </a:extLst>
              </a:tr>
              <a:tr h="479463">
                <a:tc>
                  <a:txBody>
                    <a:bodyPr/>
                    <a:lstStyle/>
                    <a:p>
                      <a:r>
                        <a:rPr lang="fr-FR" sz="2400" dirty="0">
                          <a:solidFill>
                            <a:schemeClr val="tx1"/>
                          </a:solidFill>
                        </a:rPr>
                        <a:t>Qu’est-ce que vous êtes en train de faire?</a:t>
                      </a:r>
                    </a:p>
                  </a:txBody>
                  <a:tcPr/>
                </a:tc>
                <a:extLst>
                  <a:ext uri="{0D108BD9-81ED-4DB2-BD59-A6C34878D82A}">
                    <a16:rowId xmlns:a16="http://schemas.microsoft.com/office/drawing/2014/main" val="3298374655"/>
                  </a:ext>
                </a:extLst>
              </a:tr>
              <a:tr h="479463">
                <a:tc>
                  <a:txBody>
                    <a:bodyPr/>
                    <a:lstStyle/>
                    <a:p>
                      <a:r>
                        <a:rPr lang="fr-FR" sz="2400" dirty="0">
                          <a:solidFill>
                            <a:schemeClr val="tx1"/>
                          </a:solidFill>
                        </a:rPr>
                        <a:t>Je suis en train de séparer le blanc du jaune.</a:t>
                      </a:r>
                    </a:p>
                  </a:txBody>
                  <a:tcPr/>
                </a:tc>
                <a:extLst>
                  <a:ext uri="{0D108BD9-81ED-4DB2-BD59-A6C34878D82A}">
                    <a16:rowId xmlns:a16="http://schemas.microsoft.com/office/drawing/2014/main" val="2356466633"/>
                  </a:ext>
                </a:extLst>
              </a:tr>
              <a:tr h="479463">
                <a:tc>
                  <a:txBody>
                    <a:bodyPr/>
                    <a:lstStyle/>
                    <a:p>
                      <a:r>
                        <a:rPr lang="fr-FR" sz="2400" dirty="0">
                          <a:solidFill>
                            <a:schemeClr val="tx1"/>
                          </a:solidFill>
                        </a:rPr>
                        <a:t>Laura est en train de sortir les allumettes du four.</a:t>
                      </a:r>
                    </a:p>
                  </a:txBody>
                  <a:tcPr/>
                </a:tc>
                <a:extLst>
                  <a:ext uri="{0D108BD9-81ED-4DB2-BD59-A6C34878D82A}">
                    <a16:rowId xmlns:a16="http://schemas.microsoft.com/office/drawing/2014/main" val="293109482"/>
                  </a:ext>
                </a:extLst>
              </a:tr>
              <a:tr h="863034">
                <a:tc>
                  <a:txBody>
                    <a:bodyPr/>
                    <a:lstStyle/>
                    <a:p>
                      <a:pPr algn="ctr"/>
                      <a:r>
                        <a:rPr lang="fr-FR" sz="2400" b="1" u="sng" dirty="0"/>
                        <a:t>REGLE DE GRAMMAIRE</a:t>
                      </a:r>
                    </a:p>
                    <a:p>
                      <a:pPr algn="l"/>
                      <a:endParaRPr lang="fr-FR" sz="2400" dirty="0"/>
                    </a:p>
                    <a:p>
                      <a:pPr algn="l"/>
                      <a:r>
                        <a:rPr lang="fr-FR" sz="2400" dirty="0"/>
                        <a:t>Pour exprimer une action qui se déroule au moment où l’on parle, </a:t>
                      </a:r>
                    </a:p>
                    <a:p>
                      <a:pPr algn="l"/>
                      <a:r>
                        <a:rPr lang="fr-FR" sz="2400" dirty="0"/>
                        <a:t>on utilise le </a:t>
                      </a:r>
                      <a:r>
                        <a:rPr lang="fr-FR" sz="2400" dirty="0">
                          <a:solidFill>
                            <a:srgbClr val="FF0000"/>
                          </a:solidFill>
                        </a:rPr>
                        <a:t>PRESENT PROGRESSIF</a:t>
                      </a:r>
                    </a:p>
                  </a:txBody>
                  <a:tcPr>
                    <a:solidFill>
                      <a:schemeClr val="accent2">
                        <a:lumMod val="20000"/>
                        <a:lumOff val="80000"/>
                      </a:schemeClr>
                    </a:solidFill>
                  </a:tcPr>
                </a:tc>
                <a:extLst>
                  <a:ext uri="{0D108BD9-81ED-4DB2-BD59-A6C34878D82A}">
                    <a16:rowId xmlns:a16="http://schemas.microsoft.com/office/drawing/2014/main" val="3705588424"/>
                  </a:ext>
                </a:extLst>
              </a:tr>
              <a:tr h="479463">
                <a:tc>
                  <a:txBody>
                    <a:bodyPr/>
                    <a:lstStyle/>
                    <a:p>
                      <a:pPr algn="l"/>
                      <a:r>
                        <a:rPr lang="fr-FR" sz="2400" dirty="0">
                          <a:solidFill>
                            <a:schemeClr val="tx1"/>
                          </a:solidFill>
                        </a:rPr>
                        <a:t>Formation =</a:t>
                      </a:r>
                      <a:r>
                        <a:rPr lang="fr-FR" sz="2400" dirty="0">
                          <a:solidFill>
                            <a:srgbClr val="00B0F0"/>
                          </a:solidFill>
                        </a:rPr>
                        <a:t>    Être</a:t>
                      </a:r>
                      <a:r>
                        <a:rPr lang="fr-FR" sz="2400" dirty="0"/>
                        <a:t>    +    </a:t>
                      </a:r>
                      <a:r>
                        <a:rPr lang="fr-FR" sz="2400" dirty="0">
                          <a:solidFill>
                            <a:srgbClr val="FF0000"/>
                          </a:solidFill>
                        </a:rPr>
                        <a:t>en train de    </a:t>
                      </a:r>
                      <a:r>
                        <a:rPr lang="fr-FR" sz="2400" dirty="0">
                          <a:solidFill>
                            <a:schemeClr val="tx1"/>
                          </a:solidFill>
                        </a:rPr>
                        <a:t>+</a:t>
                      </a:r>
                      <a:r>
                        <a:rPr lang="fr-FR" sz="2400" dirty="0">
                          <a:solidFill>
                            <a:srgbClr val="FF0000"/>
                          </a:solidFill>
                        </a:rPr>
                        <a:t>    </a:t>
                      </a:r>
                      <a:r>
                        <a:rPr lang="fr-FR" sz="2400" dirty="0">
                          <a:solidFill>
                            <a:srgbClr val="00B050"/>
                          </a:solidFill>
                        </a:rPr>
                        <a:t>verbe à l’infinitif</a:t>
                      </a:r>
                      <a:endParaRPr lang="fr-FR" sz="2400" dirty="0"/>
                    </a:p>
                  </a:txBody>
                  <a:tcPr>
                    <a:solidFill>
                      <a:schemeClr val="accent2">
                        <a:lumMod val="20000"/>
                        <a:lumOff val="80000"/>
                      </a:schemeClr>
                    </a:solidFill>
                  </a:tcPr>
                </a:tc>
                <a:extLst>
                  <a:ext uri="{0D108BD9-81ED-4DB2-BD59-A6C34878D82A}">
                    <a16:rowId xmlns:a16="http://schemas.microsoft.com/office/drawing/2014/main" val="1460711415"/>
                  </a:ext>
                </a:extLst>
              </a:tr>
            </a:tbl>
          </a:graphicData>
        </a:graphic>
      </p:graphicFrame>
      <p:sp>
        <p:nvSpPr>
          <p:cNvPr id="8" name="Rectangle 7">
            <a:extLst>
              <a:ext uri="{FF2B5EF4-FFF2-40B4-BE49-F238E27FC236}">
                <a16:creationId xmlns:a16="http://schemas.microsoft.com/office/drawing/2014/main" id="{0D584552-E2C9-3D26-4DA6-6DF0FE845C09}"/>
              </a:ext>
            </a:extLst>
          </p:cNvPr>
          <p:cNvSpPr/>
          <p:nvPr/>
        </p:nvSpPr>
        <p:spPr>
          <a:xfrm>
            <a:off x="2378635" y="5311595"/>
            <a:ext cx="3257177" cy="37651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9" name="Rectangle 8">
            <a:extLst>
              <a:ext uri="{FF2B5EF4-FFF2-40B4-BE49-F238E27FC236}">
                <a16:creationId xmlns:a16="http://schemas.microsoft.com/office/drawing/2014/main" id="{A51CED5C-8D2D-0906-7D7C-26BF493E014B}"/>
              </a:ext>
            </a:extLst>
          </p:cNvPr>
          <p:cNvSpPr/>
          <p:nvPr/>
        </p:nvSpPr>
        <p:spPr>
          <a:xfrm>
            <a:off x="2540001" y="5823048"/>
            <a:ext cx="890494" cy="37651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0" name="Rectangle 9">
            <a:extLst>
              <a:ext uri="{FF2B5EF4-FFF2-40B4-BE49-F238E27FC236}">
                <a16:creationId xmlns:a16="http://schemas.microsoft.com/office/drawing/2014/main" id="{FF4D96CA-E713-67FB-EADF-AD3E4BC33D88}"/>
              </a:ext>
            </a:extLst>
          </p:cNvPr>
          <p:cNvSpPr/>
          <p:nvPr/>
        </p:nvSpPr>
        <p:spPr>
          <a:xfrm>
            <a:off x="3696448" y="5823048"/>
            <a:ext cx="1640540" cy="37651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1" name="Rectangle 10">
            <a:extLst>
              <a:ext uri="{FF2B5EF4-FFF2-40B4-BE49-F238E27FC236}">
                <a16:creationId xmlns:a16="http://schemas.microsoft.com/office/drawing/2014/main" id="{7205ECDF-4270-CBF8-C6AA-D4F7F7EFF221}"/>
              </a:ext>
            </a:extLst>
          </p:cNvPr>
          <p:cNvSpPr/>
          <p:nvPr/>
        </p:nvSpPr>
        <p:spPr>
          <a:xfrm>
            <a:off x="5916709" y="5823048"/>
            <a:ext cx="2217270" cy="37651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2" name="Rectangle 11">
            <a:extLst>
              <a:ext uri="{FF2B5EF4-FFF2-40B4-BE49-F238E27FC236}">
                <a16:creationId xmlns:a16="http://schemas.microsoft.com/office/drawing/2014/main" id="{F0EBBC22-548C-3351-1D3C-F965737596C6}"/>
              </a:ext>
            </a:extLst>
          </p:cNvPr>
          <p:cNvSpPr/>
          <p:nvPr/>
        </p:nvSpPr>
        <p:spPr>
          <a:xfrm>
            <a:off x="3352799" y="2829337"/>
            <a:ext cx="523461" cy="328366"/>
          </a:xfrm>
          <a:prstGeom prst="rect">
            <a:avLst/>
          </a:prstGeom>
          <a:no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12">
            <a:extLst>
              <a:ext uri="{FF2B5EF4-FFF2-40B4-BE49-F238E27FC236}">
                <a16:creationId xmlns:a16="http://schemas.microsoft.com/office/drawing/2014/main" id="{26CBA373-5400-3D39-AD99-A7C0E85602B6}"/>
              </a:ext>
            </a:extLst>
          </p:cNvPr>
          <p:cNvSpPr/>
          <p:nvPr/>
        </p:nvSpPr>
        <p:spPr>
          <a:xfrm>
            <a:off x="1233948" y="3357821"/>
            <a:ext cx="523461" cy="328366"/>
          </a:xfrm>
          <a:prstGeom prst="rect">
            <a:avLst/>
          </a:prstGeom>
          <a:no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a:extLst>
              <a:ext uri="{FF2B5EF4-FFF2-40B4-BE49-F238E27FC236}">
                <a16:creationId xmlns:a16="http://schemas.microsoft.com/office/drawing/2014/main" id="{65391844-AF9A-7DC7-406C-930276FCC558}"/>
              </a:ext>
            </a:extLst>
          </p:cNvPr>
          <p:cNvSpPr/>
          <p:nvPr/>
        </p:nvSpPr>
        <p:spPr>
          <a:xfrm>
            <a:off x="1651820" y="3787304"/>
            <a:ext cx="427704" cy="328366"/>
          </a:xfrm>
          <a:prstGeom prst="rect">
            <a:avLst/>
          </a:prstGeom>
          <a:no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14">
            <a:extLst>
              <a:ext uri="{FF2B5EF4-FFF2-40B4-BE49-F238E27FC236}">
                <a16:creationId xmlns:a16="http://schemas.microsoft.com/office/drawing/2014/main" id="{CF7B24DB-859A-4679-7C76-8950D361C9B2}"/>
              </a:ext>
            </a:extLst>
          </p:cNvPr>
          <p:cNvSpPr/>
          <p:nvPr/>
        </p:nvSpPr>
        <p:spPr>
          <a:xfrm>
            <a:off x="3927878" y="2829337"/>
            <a:ext cx="1322548" cy="328366"/>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a:extLst>
              <a:ext uri="{FF2B5EF4-FFF2-40B4-BE49-F238E27FC236}">
                <a16:creationId xmlns:a16="http://schemas.microsoft.com/office/drawing/2014/main" id="{3A5DF3FF-904C-2DB0-2835-72031BEFFF6A}"/>
              </a:ext>
            </a:extLst>
          </p:cNvPr>
          <p:cNvSpPr/>
          <p:nvPr/>
        </p:nvSpPr>
        <p:spPr>
          <a:xfrm>
            <a:off x="1794279" y="3350447"/>
            <a:ext cx="1322548" cy="328366"/>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16">
            <a:extLst>
              <a:ext uri="{FF2B5EF4-FFF2-40B4-BE49-F238E27FC236}">
                <a16:creationId xmlns:a16="http://schemas.microsoft.com/office/drawing/2014/main" id="{89196D7E-C2DF-A867-755B-370222C5B56F}"/>
              </a:ext>
            </a:extLst>
          </p:cNvPr>
          <p:cNvSpPr/>
          <p:nvPr/>
        </p:nvSpPr>
        <p:spPr>
          <a:xfrm>
            <a:off x="2107947" y="3780301"/>
            <a:ext cx="1322548" cy="328366"/>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17">
            <a:extLst>
              <a:ext uri="{FF2B5EF4-FFF2-40B4-BE49-F238E27FC236}">
                <a16:creationId xmlns:a16="http://schemas.microsoft.com/office/drawing/2014/main" id="{AC90B3CF-D3F7-A45C-A020-3924F168160A}"/>
              </a:ext>
            </a:extLst>
          </p:cNvPr>
          <p:cNvSpPr/>
          <p:nvPr/>
        </p:nvSpPr>
        <p:spPr>
          <a:xfrm>
            <a:off x="5318738" y="2831687"/>
            <a:ext cx="612719" cy="332491"/>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18">
            <a:extLst>
              <a:ext uri="{FF2B5EF4-FFF2-40B4-BE49-F238E27FC236}">
                <a16:creationId xmlns:a16="http://schemas.microsoft.com/office/drawing/2014/main" id="{7B7BACFB-5CE7-56DB-4E84-843958433A45}"/>
              </a:ext>
            </a:extLst>
          </p:cNvPr>
          <p:cNvSpPr/>
          <p:nvPr/>
        </p:nvSpPr>
        <p:spPr>
          <a:xfrm>
            <a:off x="3153697" y="3357821"/>
            <a:ext cx="990600" cy="320991"/>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ectangle 19">
            <a:extLst>
              <a:ext uri="{FF2B5EF4-FFF2-40B4-BE49-F238E27FC236}">
                <a16:creationId xmlns:a16="http://schemas.microsoft.com/office/drawing/2014/main" id="{67BE78DD-E444-36E2-AD59-DD9238BB4F40}"/>
              </a:ext>
            </a:extLst>
          </p:cNvPr>
          <p:cNvSpPr/>
          <p:nvPr/>
        </p:nvSpPr>
        <p:spPr>
          <a:xfrm>
            <a:off x="3475053" y="3790991"/>
            <a:ext cx="720863" cy="324679"/>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Title 3">
            <a:extLst>
              <a:ext uri="{FF2B5EF4-FFF2-40B4-BE49-F238E27FC236}">
                <a16:creationId xmlns:a16="http://schemas.microsoft.com/office/drawing/2014/main" id="{76235E93-BB13-36FD-8755-16F642E03999}"/>
              </a:ext>
            </a:extLst>
          </p:cNvPr>
          <p:cNvSpPr>
            <a:spLocks noGrp="1"/>
          </p:cNvSpPr>
          <p:nvPr>
            <p:ph type="title"/>
          </p:nvPr>
        </p:nvSpPr>
        <p:spPr/>
        <p:txBody>
          <a:bodyPr/>
          <a:lstStyle/>
          <a:p>
            <a:r>
              <a:rPr lang="fr-FR" u="sng" dirty="0"/>
              <a:t>Le présent progressif</a:t>
            </a:r>
          </a:p>
        </p:txBody>
      </p:sp>
      <p:graphicFrame>
        <p:nvGraphicFramePr>
          <p:cNvPr id="3" name="Diagramme 15">
            <a:extLst>
              <a:ext uri="{FF2B5EF4-FFF2-40B4-BE49-F238E27FC236}">
                <a16:creationId xmlns:a16="http://schemas.microsoft.com/office/drawing/2014/main" id="{8E17B13E-090D-1001-1E3F-5041E06DA31E}"/>
              </a:ext>
            </a:extLst>
          </p:cNvPr>
          <p:cNvGraphicFramePr/>
          <p:nvPr>
            <p:extLst>
              <p:ext uri="{D42A27DB-BD31-4B8C-83A1-F6EECF244321}">
                <p14:modId xmlns:p14="http://schemas.microsoft.com/office/powerpoint/2010/main" val="746969212"/>
              </p:ext>
            </p:extLst>
          </p:nvPr>
        </p:nvGraphicFramePr>
        <p:xfrm>
          <a:off x="-1" y="9098"/>
          <a:ext cx="12192001" cy="3651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52246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fltVal val="0"/>
                                          </p:val>
                                        </p:tav>
                                        <p:tav tm="100000">
                                          <p:val>
                                            <p:strVal val="#ppt_w"/>
                                          </p:val>
                                        </p:tav>
                                      </p:tavLst>
                                    </p:anim>
                                    <p:anim calcmode="lin" valueType="num">
                                      <p:cBhvr>
                                        <p:cTn id="8" dur="1000" fill="hold"/>
                                        <p:tgtEl>
                                          <p:spTgt spid="12"/>
                                        </p:tgtEl>
                                        <p:attrNameLst>
                                          <p:attrName>ppt_h</p:attrName>
                                        </p:attrNameLst>
                                      </p:cBhvr>
                                      <p:tavLst>
                                        <p:tav tm="0">
                                          <p:val>
                                            <p:fltVal val="0"/>
                                          </p:val>
                                        </p:tav>
                                        <p:tav tm="100000">
                                          <p:val>
                                            <p:strVal val="#ppt_h"/>
                                          </p:val>
                                        </p:tav>
                                      </p:tavLst>
                                    </p:anim>
                                    <p:anim calcmode="lin" valueType="num">
                                      <p:cBhvr>
                                        <p:cTn id="9" dur="1000" fill="hold"/>
                                        <p:tgtEl>
                                          <p:spTgt spid="12"/>
                                        </p:tgtEl>
                                        <p:attrNameLst>
                                          <p:attrName>style.rotation</p:attrName>
                                        </p:attrNameLst>
                                      </p:cBhvr>
                                      <p:tavLst>
                                        <p:tav tm="0">
                                          <p:val>
                                            <p:fltVal val="90"/>
                                          </p:val>
                                        </p:tav>
                                        <p:tav tm="100000">
                                          <p:val>
                                            <p:fltVal val="0"/>
                                          </p:val>
                                        </p:tav>
                                      </p:tavLst>
                                    </p:anim>
                                    <p:animEffect transition="in" filter="fade">
                                      <p:cBhvr>
                                        <p:cTn id="10" dur="1000"/>
                                        <p:tgtEl>
                                          <p:spTgt spid="12"/>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p:cTn id="13" dur="1000" fill="hold"/>
                                        <p:tgtEl>
                                          <p:spTgt spid="13"/>
                                        </p:tgtEl>
                                        <p:attrNameLst>
                                          <p:attrName>ppt_w</p:attrName>
                                        </p:attrNameLst>
                                      </p:cBhvr>
                                      <p:tavLst>
                                        <p:tav tm="0">
                                          <p:val>
                                            <p:fltVal val="0"/>
                                          </p:val>
                                        </p:tav>
                                        <p:tav tm="100000">
                                          <p:val>
                                            <p:strVal val="#ppt_w"/>
                                          </p:val>
                                        </p:tav>
                                      </p:tavLst>
                                    </p:anim>
                                    <p:anim calcmode="lin" valueType="num">
                                      <p:cBhvr>
                                        <p:cTn id="14" dur="1000" fill="hold"/>
                                        <p:tgtEl>
                                          <p:spTgt spid="13"/>
                                        </p:tgtEl>
                                        <p:attrNameLst>
                                          <p:attrName>ppt_h</p:attrName>
                                        </p:attrNameLst>
                                      </p:cBhvr>
                                      <p:tavLst>
                                        <p:tav tm="0">
                                          <p:val>
                                            <p:fltVal val="0"/>
                                          </p:val>
                                        </p:tav>
                                        <p:tav tm="100000">
                                          <p:val>
                                            <p:strVal val="#ppt_h"/>
                                          </p:val>
                                        </p:tav>
                                      </p:tavLst>
                                    </p:anim>
                                    <p:anim calcmode="lin" valueType="num">
                                      <p:cBhvr>
                                        <p:cTn id="15" dur="1000" fill="hold"/>
                                        <p:tgtEl>
                                          <p:spTgt spid="13"/>
                                        </p:tgtEl>
                                        <p:attrNameLst>
                                          <p:attrName>style.rotation</p:attrName>
                                        </p:attrNameLst>
                                      </p:cBhvr>
                                      <p:tavLst>
                                        <p:tav tm="0">
                                          <p:val>
                                            <p:fltVal val="90"/>
                                          </p:val>
                                        </p:tav>
                                        <p:tav tm="100000">
                                          <p:val>
                                            <p:fltVal val="0"/>
                                          </p:val>
                                        </p:tav>
                                      </p:tavLst>
                                    </p:anim>
                                    <p:animEffect transition="in" filter="fade">
                                      <p:cBhvr>
                                        <p:cTn id="16" dur="1000"/>
                                        <p:tgtEl>
                                          <p:spTgt spid="13"/>
                                        </p:tgtEl>
                                      </p:cBhvr>
                                    </p:animEffect>
                                  </p:childTnLst>
                                </p:cTn>
                              </p:par>
                              <p:par>
                                <p:cTn id="17" presetID="31"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p:cTn id="19" dur="1000" fill="hold"/>
                                        <p:tgtEl>
                                          <p:spTgt spid="14"/>
                                        </p:tgtEl>
                                        <p:attrNameLst>
                                          <p:attrName>ppt_w</p:attrName>
                                        </p:attrNameLst>
                                      </p:cBhvr>
                                      <p:tavLst>
                                        <p:tav tm="0">
                                          <p:val>
                                            <p:fltVal val="0"/>
                                          </p:val>
                                        </p:tav>
                                        <p:tav tm="100000">
                                          <p:val>
                                            <p:strVal val="#ppt_w"/>
                                          </p:val>
                                        </p:tav>
                                      </p:tavLst>
                                    </p:anim>
                                    <p:anim calcmode="lin" valueType="num">
                                      <p:cBhvr>
                                        <p:cTn id="20" dur="1000" fill="hold"/>
                                        <p:tgtEl>
                                          <p:spTgt spid="14"/>
                                        </p:tgtEl>
                                        <p:attrNameLst>
                                          <p:attrName>ppt_h</p:attrName>
                                        </p:attrNameLst>
                                      </p:cBhvr>
                                      <p:tavLst>
                                        <p:tav tm="0">
                                          <p:val>
                                            <p:fltVal val="0"/>
                                          </p:val>
                                        </p:tav>
                                        <p:tav tm="100000">
                                          <p:val>
                                            <p:strVal val="#ppt_h"/>
                                          </p:val>
                                        </p:tav>
                                      </p:tavLst>
                                    </p:anim>
                                    <p:anim calcmode="lin" valueType="num">
                                      <p:cBhvr>
                                        <p:cTn id="21" dur="1000" fill="hold"/>
                                        <p:tgtEl>
                                          <p:spTgt spid="14"/>
                                        </p:tgtEl>
                                        <p:attrNameLst>
                                          <p:attrName>style.rotation</p:attrName>
                                        </p:attrNameLst>
                                      </p:cBhvr>
                                      <p:tavLst>
                                        <p:tav tm="0">
                                          <p:val>
                                            <p:fltVal val="90"/>
                                          </p:val>
                                        </p:tav>
                                        <p:tav tm="100000">
                                          <p:val>
                                            <p:fltVal val="0"/>
                                          </p:val>
                                        </p:tav>
                                      </p:tavLst>
                                    </p:anim>
                                    <p:animEffect transition="in" filter="fade">
                                      <p:cBhvr>
                                        <p:cTn id="22" dur="10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31"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 calcmode="lin" valueType="num">
                                      <p:cBhvr>
                                        <p:cTn id="27" dur="1000" fill="hold"/>
                                        <p:tgtEl>
                                          <p:spTgt spid="15"/>
                                        </p:tgtEl>
                                        <p:attrNameLst>
                                          <p:attrName>ppt_w</p:attrName>
                                        </p:attrNameLst>
                                      </p:cBhvr>
                                      <p:tavLst>
                                        <p:tav tm="0">
                                          <p:val>
                                            <p:fltVal val="0"/>
                                          </p:val>
                                        </p:tav>
                                        <p:tav tm="100000">
                                          <p:val>
                                            <p:strVal val="#ppt_w"/>
                                          </p:val>
                                        </p:tav>
                                      </p:tavLst>
                                    </p:anim>
                                    <p:anim calcmode="lin" valueType="num">
                                      <p:cBhvr>
                                        <p:cTn id="28" dur="1000" fill="hold"/>
                                        <p:tgtEl>
                                          <p:spTgt spid="15"/>
                                        </p:tgtEl>
                                        <p:attrNameLst>
                                          <p:attrName>ppt_h</p:attrName>
                                        </p:attrNameLst>
                                      </p:cBhvr>
                                      <p:tavLst>
                                        <p:tav tm="0">
                                          <p:val>
                                            <p:fltVal val="0"/>
                                          </p:val>
                                        </p:tav>
                                        <p:tav tm="100000">
                                          <p:val>
                                            <p:strVal val="#ppt_h"/>
                                          </p:val>
                                        </p:tav>
                                      </p:tavLst>
                                    </p:anim>
                                    <p:anim calcmode="lin" valueType="num">
                                      <p:cBhvr>
                                        <p:cTn id="29" dur="1000" fill="hold"/>
                                        <p:tgtEl>
                                          <p:spTgt spid="15"/>
                                        </p:tgtEl>
                                        <p:attrNameLst>
                                          <p:attrName>style.rotation</p:attrName>
                                        </p:attrNameLst>
                                      </p:cBhvr>
                                      <p:tavLst>
                                        <p:tav tm="0">
                                          <p:val>
                                            <p:fltVal val="90"/>
                                          </p:val>
                                        </p:tav>
                                        <p:tav tm="100000">
                                          <p:val>
                                            <p:fltVal val="0"/>
                                          </p:val>
                                        </p:tav>
                                      </p:tavLst>
                                    </p:anim>
                                    <p:animEffect transition="in" filter="fade">
                                      <p:cBhvr>
                                        <p:cTn id="30" dur="1000"/>
                                        <p:tgtEl>
                                          <p:spTgt spid="15"/>
                                        </p:tgtEl>
                                      </p:cBhvr>
                                    </p:animEffect>
                                  </p:childTnLst>
                                </p:cTn>
                              </p:par>
                              <p:par>
                                <p:cTn id="31" presetID="31" presetClass="entr" presetSubtype="0" fill="hold" grpId="0" nodeType="withEffect">
                                  <p:stCondLst>
                                    <p:cond delay="0"/>
                                  </p:stCondLst>
                                  <p:childTnLst>
                                    <p:set>
                                      <p:cBhvr>
                                        <p:cTn id="32" dur="1" fill="hold">
                                          <p:stCondLst>
                                            <p:cond delay="0"/>
                                          </p:stCondLst>
                                        </p:cTn>
                                        <p:tgtEl>
                                          <p:spTgt spid="16"/>
                                        </p:tgtEl>
                                        <p:attrNameLst>
                                          <p:attrName>style.visibility</p:attrName>
                                        </p:attrNameLst>
                                      </p:cBhvr>
                                      <p:to>
                                        <p:strVal val="visible"/>
                                      </p:to>
                                    </p:set>
                                    <p:anim calcmode="lin" valueType="num">
                                      <p:cBhvr>
                                        <p:cTn id="33" dur="1000" fill="hold"/>
                                        <p:tgtEl>
                                          <p:spTgt spid="16"/>
                                        </p:tgtEl>
                                        <p:attrNameLst>
                                          <p:attrName>ppt_w</p:attrName>
                                        </p:attrNameLst>
                                      </p:cBhvr>
                                      <p:tavLst>
                                        <p:tav tm="0">
                                          <p:val>
                                            <p:fltVal val="0"/>
                                          </p:val>
                                        </p:tav>
                                        <p:tav tm="100000">
                                          <p:val>
                                            <p:strVal val="#ppt_w"/>
                                          </p:val>
                                        </p:tav>
                                      </p:tavLst>
                                    </p:anim>
                                    <p:anim calcmode="lin" valueType="num">
                                      <p:cBhvr>
                                        <p:cTn id="34" dur="1000" fill="hold"/>
                                        <p:tgtEl>
                                          <p:spTgt spid="16"/>
                                        </p:tgtEl>
                                        <p:attrNameLst>
                                          <p:attrName>ppt_h</p:attrName>
                                        </p:attrNameLst>
                                      </p:cBhvr>
                                      <p:tavLst>
                                        <p:tav tm="0">
                                          <p:val>
                                            <p:fltVal val="0"/>
                                          </p:val>
                                        </p:tav>
                                        <p:tav tm="100000">
                                          <p:val>
                                            <p:strVal val="#ppt_h"/>
                                          </p:val>
                                        </p:tav>
                                      </p:tavLst>
                                    </p:anim>
                                    <p:anim calcmode="lin" valueType="num">
                                      <p:cBhvr>
                                        <p:cTn id="35" dur="1000" fill="hold"/>
                                        <p:tgtEl>
                                          <p:spTgt spid="16"/>
                                        </p:tgtEl>
                                        <p:attrNameLst>
                                          <p:attrName>style.rotation</p:attrName>
                                        </p:attrNameLst>
                                      </p:cBhvr>
                                      <p:tavLst>
                                        <p:tav tm="0">
                                          <p:val>
                                            <p:fltVal val="90"/>
                                          </p:val>
                                        </p:tav>
                                        <p:tav tm="100000">
                                          <p:val>
                                            <p:fltVal val="0"/>
                                          </p:val>
                                        </p:tav>
                                      </p:tavLst>
                                    </p:anim>
                                    <p:animEffect transition="in" filter="fade">
                                      <p:cBhvr>
                                        <p:cTn id="36" dur="1000"/>
                                        <p:tgtEl>
                                          <p:spTgt spid="16"/>
                                        </p:tgtEl>
                                      </p:cBhvr>
                                    </p:animEffect>
                                  </p:childTnLst>
                                </p:cTn>
                              </p:par>
                              <p:par>
                                <p:cTn id="37" presetID="31" presetClass="entr" presetSubtype="0" fill="hold" grpId="0" nodeType="withEffect">
                                  <p:stCondLst>
                                    <p:cond delay="0"/>
                                  </p:stCondLst>
                                  <p:childTnLst>
                                    <p:set>
                                      <p:cBhvr>
                                        <p:cTn id="38" dur="1" fill="hold">
                                          <p:stCondLst>
                                            <p:cond delay="0"/>
                                          </p:stCondLst>
                                        </p:cTn>
                                        <p:tgtEl>
                                          <p:spTgt spid="17"/>
                                        </p:tgtEl>
                                        <p:attrNameLst>
                                          <p:attrName>style.visibility</p:attrName>
                                        </p:attrNameLst>
                                      </p:cBhvr>
                                      <p:to>
                                        <p:strVal val="visible"/>
                                      </p:to>
                                    </p:set>
                                    <p:anim calcmode="lin" valueType="num">
                                      <p:cBhvr>
                                        <p:cTn id="39" dur="1000" fill="hold"/>
                                        <p:tgtEl>
                                          <p:spTgt spid="17"/>
                                        </p:tgtEl>
                                        <p:attrNameLst>
                                          <p:attrName>ppt_w</p:attrName>
                                        </p:attrNameLst>
                                      </p:cBhvr>
                                      <p:tavLst>
                                        <p:tav tm="0">
                                          <p:val>
                                            <p:fltVal val="0"/>
                                          </p:val>
                                        </p:tav>
                                        <p:tav tm="100000">
                                          <p:val>
                                            <p:strVal val="#ppt_w"/>
                                          </p:val>
                                        </p:tav>
                                      </p:tavLst>
                                    </p:anim>
                                    <p:anim calcmode="lin" valueType="num">
                                      <p:cBhvr>
                                        <p:cTn id="40" dur="1000" fill="hold"/>
                                        <p:tgtEl>
                                          <p:spTgt spid="17"/>
                                        </p:tgtEl>
                                        <p:attrNameLst>
                                          <p:attrName>ppt_h</p:attrName>
                                        </p:attrNameLst>
                                      </p:cBhvr>
                                      <p:tavLst>
                                        <p:tav tm="0">
                                          <p:val>
                                            <p:fltVal val="0"/>
                                          </p:val>
                                        </p:tav>
                                        <p:tav tm="100000">
                                          <p:val>
                                            <p:strVal val="#ppt_h"/>
                                          </p:val>
                                        </p:tav>
                                      </p:tavLst>
                                    </p:anim>
                                    <p:anim calcmode="lin" valueType="num">
                                      <p:cBhvr>
                                        <p:cTn id="41" dur="1000" fill="hold"/>
                                        <p:tgtEl>
                                          <p:spTgt spid="17"/>
                                        </p:tgtEl>
                                        <p:attrNameLst>
                                          <p:attrName>style.rotation</p:attrName>
                                        </p:attrNameLst>
                                      </p:cBhvr>
                                      <p:tavLst>
                                        <p:tav tm="0">
                                          <p:val>
                                            <p:fltVal val="90"/>
                                          </p:val>
                                        </p:tav>
                                        <p:tav tm="100000">
                                          <p:val>
                                            <p:fltVal val="0"/>
                                          </p:val>
                                        </p:tav>
                                      </p:tavLst>
                                    </p:anim>
                                    <p:animEffect transition="in" filter="fade">
                                      <p:cBhvr>
                                        <p:cTn id="42" dur="1000"/>
                                        <p:tgtEl>
                                          <p:spTgt spid="17"/>
                                        </p:tgtEl>
                                      </p:cBhvr>
                                    </p:animEffec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grpId="0" nodeType="clickEffect">
                                  <p:stCondLst>
                                    <p:cond delay="0"/>
                                  </p:stCondLst>
                                  <p:childTnLst>
                                    <p:set>
                                      <p:cBhvr>
                                        <p:cTn id="46" dur="1" fill="hold">
                                          <p:stCondLst>
                                            <p:cond delay="0"/>
                                          </p:stCondLst>
                                        </p:cTn>
                                        <p:tgtEl>
                                          <p:spTgt spid="18"/>
                                        </p:tgtEl>
                                        <p:attrNameLst>
                                          <p:attrName>style.visibility</p:attrName>
                                        </p:attrNameLst>
                                      </p:cBhvr>
                                      <p:to>
                                        <p:strVal val="visible"/>
                                      </p:to>
                                    </p:set>
                                    <p:anim calcmode="lin" valueType="num">
                                      <p:cBhvr>
                                        <p:cTn id="47" dur="1000" fill="hold"/>
                                        <p:tgtEl>
                                          <p:spTgt spid="18"/>
                                        </p:tgtEl>
                                        <p:attrNameLst>
                                          <p:attrName>ppt_w</p:attrName>
                                        </p:attrNameLst>
                                      </p:cBhvr>
                                      <p:tavLst>
                                        <p:tav tm="0">
                                          <p:val>
                                            <p:fltVal val="0"/>
                                          </p:val>
                                        </p:tav>
                                        <p:tav tm="100000">
                                          <p:val>
                                            <p:strVal val="#ppt_w"/>
                                          </p:val>
                                        </p:tav>
                                      </p:tavLst>
                                    </p:anim>
                                    <p:anim calcmode="lin" valueType="num">
                                      <p:cBhvr>
                                        <p:cTn id="48" dur="1000" fill="hold"/>
                                        <p:tgtEl>
                                          <p:spTgt spid="18"/>
                                        </p:tgtEl>
                                        <p:attrNameLst>
                                          <p:attrName>ppt_h</p:attrName>
                                        </p:attrNameLst>
                                      </p:cBhvr>
                                      <p:tavLst>
                                        <p:tav tm="0">
                                          <p:val>
                                            <p:fltVal val="0"/>
                                          </p:val>
                                        </p:tav>
                                        <p:tav tm="100000">
                                          <p:val>
                                            <p:strVal val="#ppt_h"/>
                                          </p:val>
                                        </p:tav>
                                      </p:tavLst>
                                    </p:anim>
                                    <p:anim calcmode="lin" valueType="num">
                                      <p:cBhvr>
                                        <p:cTn id="49" dur="1000" fill="hold"/>
                                        <p:tgtEl>
                                          <p:spTgt spid="18"/>
                                        </p:tgtEl>
                                        <p:attrNameLst>
                                          <p:attrName>style.rotation</p:attrName>
                                        </p:attrNameLst>
                                      </p:cBhvr>
                                      <p:tavLst>
                                        <p:tav tm="0">
                                          <p:val>
                                            <p:fltVal val="90"/>
                                          </p:val>
                                        </p:tav>
                                        <p:tav tm="100000">
                                          <p:val>
                                            <p:fltVal val="0"/>
                                          </p:val>
                                        </p:tav>
                                      </p:tavLst>
                                    </p:anim>
                                    <p:animEffect transition="in" filter="fade">
                                      <p:cBhvr>
                                        <p:cTn id="50" dur="1000"/>
                                        <p:tgtEl>
                                          <p:spTgt spid="18"/>
                                        </p:tgtEl>
                                      </p:cBhvr>
                                    </p:animEffect>
                                  </p:childTnLst>
                                </p:cTn>
                              </p:par>
                              <p:par>
                                <p:cTn id="51" presetID="31" presetClass="entr" presetSubtype="0" fill="hold" grpId="0" nodeType="withEffect">
                                  <p:stCondLst>
                                    <p:cond delay="0"/>
                                  </p:stCondLst>
                                  <p:childTnLst>
                                    <p:set>
                                      <p:cBhvr>
                                        <p:cTn id="52" dur="1" fill="hold">
                                          <p:stCondLst>
                                            <p:cond delay="0"/>
                                          </p:stCondLst>
                                        </p:cTn>
                                        <p:tgtEl>
                                          <p:spTgt spid="19"/>
                                        </p:tgtEl>
                                        <p:attrNameLst>
                                          <p:attrName>style.visibility</p:attrName>
                                        </p:attrNameLst>
                                      </p:cBhvr>
                                      <p:to>
                                        <p:strVal val="visible"/>
                                      </p:to>
                                    </p:set>
                                    <p:anim calcmode="lin" valueType="num">
                                      <p:cBhvr>
                                        <p:cTn id="53" dur="1000" fill="hold"/>
                                        <p:tgtEl>
                                          <p:spTgt spid="19"/>
                                        </p:tgtEl>
                                        <p:attrNameLst>
                                          <p:attrName>ppt_w</p:attrName>
                                        </p:attrNameLst>
                                      </p:cBhvr>
                                      <p:tavLst>
                                        <p:tav tm="0">
                                          <p:val>
                                            <p:fltVal val="0"/>
                                          </p:val>
                                        </p:tav>
                                        <p:tav tm="100000">
                                          <p:val>
                                            <p:strVal val="#ppt_w"/>
                                          </p:val>
                                        </p:tav>
                                      </p:tavLst>
                                    </p:anim>
                                    <p:anim calcmode="lin" valueType="num">
                                      <p:cBhvr>
                                        <p:cTn id="54" dur="1000" fill="hold"/>
                                        <p:tgtEl>
                                          <p:spTgt spid="19"/>
                                        </p:tgtEl>
                                        <p:attrNameLst>
                                          <p:attrName>ppt_h</p:attrName>
                                        </p:attrNameLst>
                                      </p:cBhvr>
                                      <p:tavLst>
                                        <p:tav tm="0">
                                          <p:val>
                                            <p:fltVal val="0"/>
                                          </p:val>
                                        </p:tav>
                                        <p:tav tm="100000">
                                          <p:val>
                                            <p:strVal val="#ppt_h"/>
                                          </p:val>
                                        </p:tav>
                                      </p:tavLst>
                                    </p:anim>
                                    <p:anim calcmode="lin" valueType="num">
                                      <p:cBhvr>
                                        <p:cTn id="55" dur="1000" fill="hold"/>
                                        <p:tgtEl>
                                          <p:spTgt spid="19"/>
                                        </p:tgtEl>
                                        <p:attrNameLst>
                                          <p:attrName>style.rotation</p:attrName>
                                        </p:attrNameLst>
                                      </p:cBhvr>
                                      <p:tavLst>
                                        <p:tav tm="0">
                                          <p:val>
                                            <p:fltVal val="90"/>
                                          </p:val>
                                        </p:tav>
                                        <p:tav tm="100000">
                                          <p:val>
                                            <p:fltVal val="0"/>
                                          </p:val>
                                        </p:tav>
                                      </p:tavLst>
                                    </p:anim>
                                    <p:animEffect transition="in" filter="fade">
                                      <p:cBhvr>
                                        <p:cTn id="56" dur="1000"/>
                                        <p:tgtEl>
                                          <p:spTgt spid="19"/>
                                        </p:tgtEl>
                                      </p:cBhvr>
                                    </p:animEffect>
                                  </p:childTnLst>
                                </p:cTn>
                              </p:par>
                              <p:par>
                                <p:cTn id="57" presetID="31" presetClass="entr" presetSubtype="0" fill="hold" grpId="0" nodeType="withEffect">
                                  <p:stCondLst>
                                    <p:cond delay="0"/>
                                  </p:stCondLst>
                                  <p:childTnLst>
                                    <p:set>
                                      <p:cBhvr>
                                        <p:cTn id="58" dur="1" fill="hold">
                                          <p:stCondLst>
                                            <p:cond delay="0"/>
                                          </p:stCondLst>
                                        </p:cTn>
                                        <p:tgtEl>
                                          <p:spTgt spid="20"/>
                                        </p:tgtEl>
                                        <p:attrNameLst>
                                          <p:attrName>style.visibility</p:attrName>
                                        </p:attrNameLst>
                                      </p:cBhvr>
                                      <p:to>
                                        <p:strVal val="visible"/>
                                      </p:to>
                                    </p:set>
                                    <p:anim calcmode="lin" valueType="num">
                                      <p:cBhvr>
                                        <p:cTn id="59" dur="1000" fill="hold"/>
                                        <p:tgtEl>
                                          <p:spTgt spid="20"/>
                                        </p:tgtEl>
                                        <p:attrNameLst>
                                          <p:attrName>ppt_w</p:attrName>
                                        </p:attrNameLst>
                                      </p:cBhvr>
                                      <p:tavLst>
                                        <p:tav tm="0">
                                          <p:val>
                                            <p:fltVal val="0"/>
                                          </p:val>
                                        </p:tav>
                                        <p:tav tm="100000">
                                          <p:val>
                                            <p:strVal val="#ppt_w"/>
                                          </p:val>
                                        </p:tav>
                                      </p:tavLst>
                                    </p:anim>
                                    <p:anim calcmode="lin" valueType="num">
                                      <p:cBhvr>
                                        <p:cTn id="60" dur="1000" fill="hold"/>
                                        <p:tgtEl>
                                          <p:spTgt spid="20"/>
                                        </p:tgtEl>
                                        <p:attrNameLst>
                                          <p:attrName>ppt_h</p:attrName>
                                        </p:attrNameLst>
                                      </p:cBhvr>
                                      <p:tavLst>
                                        <p:tav tm="0">
                                          <p:val>
                                            <p:fltVal val="0"/>
                                          </p:val>
                                        </p:tav>
                                        <p:tav tm="100000">
                                          <p:val>
                                            <p:strVal val="#ppt_h"/>
                                          </p:val>
                                        </p:tav>
                                      </p:tavLst>
                                    </p:anim>
                                    <p:anim calcmode="lin" valueType="num">
                                      <p:cBhvr>
                                        <p:cTn id="61" dur="1000" fill="hold"/>
                                        <p:tgtEl>
                                          <p:spTgt spid="20"/>
                                        </p:tgtEl>
                                        <p:attrNameLst>
                                          <p:attrName>style.rotation</p:attrName>
                                        </p:attrNameLst>
                                      </p:cBhvr>
                                      <p:tavLst>
                                        <p:tav tm="0">
                                          <p:val>
                                            <p:fltVal val="90"/>
                                          </p:val>
                                        </p:tav>
                                        <p:tav tm="100000">
                                          <p:val>
                                            <p:fltVal val="0"/>
                                          </p:val>
                                        </p:tav>
                                      </p:tavLst>
                                    </p:anim>
                                    <p:animEffect transition="in" filter="fade">
                                      <p:cBhvr>
                                        <p:cTn id="62" dur="1000"/>
                                        <p:tgtEl>
                                          <p:spTgt spid="20"/>
                                        </p:tgtEl>
                                      </p:cBhvr>
                                    </p:animEffect>
                                  </p:childTnLst>
                                </p:cTn>
                              </p:par>
                            </p:childTnLst>
                          </p:cTn>
                        </p:par>
                      </p:childTnLst>
                    </p:cTn>
                  </p:par>
                  <p:par>
                    <p:cTn id="63" fill="hold">
                      <p:stCondLst>
                        <p:cond delay="indefinite"/>
                      </p:stCondLst>
                      <p:childTnLst>
                        <p:par>
                          <p:cTn id="64" fill="hold">
                            <p:stCondLst>
                              <p:cond delay="0"/>
                            </p:stCondLst>
                            <p:childTnLst>
                              <p:par>
                                <p:cTn id="65" presetID="31" presetClass="exit" presetSubtype="0" fill="hold" grpId="0" nodeType="clickEffect">
                                  <p:stCondLst>
                                    <p:cond delay="0"/>
                                  </p:stCondLst>
                                  <p:childTnLst>
                                    <p:anim calcmode="lin" valueType="num">
                                      <p:cBhvr>
                                        <p:cTn id="66" dur="1000"/>
                                        <p:tgtEl>
                                          <p:spTgt spid="8"/>
                                        </p:tgtEl>
                                        <p:attrNameLst>
                                          <p:attrName>ppt_w</p:attrName>
                                        </p:attrNameLst>
                                      </p:cBhvr>
                                      <p:tavLst>
                                        <p:tav tm="0">
                                          <p:val>
                                            <p:strVal val="ppt_w"/>
                                          </p:val>
                                        </p:tav>
                                        <p:tav tm="100000">
                                          <p:val>
                                            <p:fltVal val="0"/>
                                          </p:val>
                                        </p:tav>
                                      </p:tavLst>
                                    </p:anim>
                                    <p:anim calcmode="lin" valueType="num">
                                      <p:cBhvr>
                                        <p:cTn id="67" dur="1000"/>
                                        <p:tgtEl>
                                          <p:spTgt spid="8"/>
                                        </p:tgtEl>
                                        <p:attrNameLst>
                                          <p:attrName>ppt_h</p:attrName>
                                        </p:attrNameLst>
                                      </p:cBhvr>
                                      <p:tavLst>
                                        <p:tav tm="0">
                                          <p:val>
                                            <p:strVal val="ppt_h"/>
                                          </p:val>
                                        </p:tav>
                                        <p:tav tm="100000">
                                          <p:val>
                                            <p:fltVal val="0"/>
                                          </p:val>
                                        </p:tav>
                                      </p:tavLst>
                                    </p:anim>
                                    <p:anim calcmode="lin" valueType="num">
                                      <p:cBhvr>
                                        <p:cTn id="68" dur="1000"/>
                                        <p:tgtEl>
                                          <p:spTgt spid="8"/>
                                        </p:tgtEl>
                                        <p:attrNameLst>
                                          <p:attrName>style.rotation</p:attrName>
                                        </p:attrNameLst>
                                      </p:cBhvr>
                                      <p:tavLst>
                                        <p:tav tm="0">
                                          <p:val>
                                            <p:fltVal val="0"/>
                                          </p:val>
                                        </p:tav>
                                        <p:tav tm="100000">
                                          <p:val>
                                            <p:fltVal val="90"/>
                                          </p:val>
                                        </p:tav>
                                      </p:tavLst>
                                    </p:anim>
                                    <p:animEffect transition="out" filter="fade">
                                      <p:cBhvr>
                                        <p:cTn id="69" dur="1000"/>
                                        <p:tgtEl>
                                          <p:spTgt spid="8"/>
                                        </p:tgtEl>
                                      </p:cBhvr>
                                    </p:animEffect>
                                    <p:set>
                                      <p:cBhvr>
                                        <p:cTn id="70" dur="1" fill="hold">
                                          <p:stCondLst>
                                            <p:cond delay="999"/>
                                          </p:stCondLst>
                                        </p:cTn>
                                        <p:tgtEl>
                                          <p:spTgt spid="8"/>
                                        </p:tgtEl>
                                        <p:attrNameLst>
                                          <p:attrName>style.visibility</p:attrName>
                                        </p:attrNameLst>
                                      </p:cBhvr>
                                      <p:to>
                                        <p:strVal val="hidden"/>
                                      </p:to>
                                    </p:set>
                                  </p:childTnLst>
                                </p:cTn>
                              </p:par>
                            </p:childTnLst>
                          </p:cTn>
                        </p:par>
                      </p:childTnLst>
                    </p:cTn>
                  </p:par>
                  <p:par>
                    <p:cTn id="71" fill="hold">
                      <p:stCondLst>
                        <p:cond delay="indefinite"/>
                      </p:stCondLst>
                      <p:childTnLst>
                        <p:par>
                          <p:cTn id="72" fill="hold">
                            <p:stCondLst>
                              <p:cond delay="0"/>
                            </p:stCondLst>
                            <p:childTnLst>
                              <p:par>
                                <p:cTn id="73" presetID="31" presetClass="exit" presetSubtype="0" fill="hold" grpId="0" nodeType="clickEffect">
                                  <p:stCondLst>
                                    <p:cond delay="0"/>
                                  </p:stCondLst>
                                  <p:childTnLst>
                                    <p:anim calcmode="lin" valueType="num">
                                      <p:cBhvr>
                                        <p:cTn id="74" dur="1000"/>
                                        <p:tgtEl>
                                          <p:spTgt spid="9"/>
                                        </p:tgtEl>
                                        <p:attrNameLst>
                                          <p:attrName>ppt_w</p:attrName>
                                        </p:attrNameLst>
                                      </p:cBhvr>
                                      <p:tavLst>
                                        <p:tav tm="0">
                                          <p:val>
                                            <p:strVal val="ppt_w"/>
                                          </p:val>
                                        </p:tav>
                                        <p:tav tm="100000">
                                          <p:val>
                                            <p:fltVal val="0"/>
                                          </p:val>
                                        </p:tav>
                                      </p:tavLst>
                                    </p:anim>
                                    <p:anim calcmode="lin" valueType="num">
                                      <p:cBhvr>
                                        <p:cTn id="75" dur="1000"/>
                                        <p:tgtEl>
                                          <p:spTgt spid="9"/>
                                        </p:tgtEl>
                                        <p:attrNameLst>
                                          <p:attrName>ppt_h</p:attrName>
                                        </p:attrNameLst>
                                      </p:cBhvr>
                                      <p:tavLst>
                                        <p:tav tm="0">
                                          <p:val>
                                            <p:strVal val="ppt_h"/>
                                          </p:val>
                                        </p:tav>
                                        <p:tav tm="100000">
                                          <p:val>
                                            <p:fltVal val="0"/>
                                          </p:val>
                                        </p:tav>
                                      </p:tavLst>
                                    </p:anim>
                                    <p:anim calcmode="lin" valueType="num">
                                      <p:cBhvr>
                                        <p:cTn id="76" dur="1000"/>
                                        <p:tgtEl>
                                          <p:spTgt spid="9"/>
                                        </p:tgtEl>
                                        <p:attrNameLst>
                                          <p:attrName>style.rotation</p:attrName>
                                        </p:attrNameLst>
                                      </p:cBhvr>
                                      <p:tavLst>
                                        <p:tav tm="0">
                                          <p:val>
                                            <p:fltVal val="0"/>
                                          </p:val>
                                        </p:tav>
                                        <p:tav tm="100000">
                                          <p:val>
                                            <p:fltVal val="90"/>
                                          </p:val>
                                        </p:tav>
                                      </p:tavLst>
                                    </p:anim>
                                    <p:animEffect transition="out" filter="fade">
                                      <p:cBhvr>
                                        <p:cTn id="77" dur="1000"/>
                                        <p:tgtEl>
                                          <p:spTgt spid="9"/>
                                        </p:tgtEl>
                                      </p:cBhvr>
                                    </p:animEffect>
                                    <p:set>
                                      <p:cBhvr>
                                        <p:cTn id="78" dur="1" fill="hold">
                                          <p:stCondLst>
                                            <p:cond delay="999"/>
                                          </p:stCondLst>
                                        </p:cTn>
                                        <p:tgtEl>
                                          <p:spTgt spid="9"/>
                                        </p:tgtEl>
                                        <p:attrNameLst>
                                          <p:attrName>style.visibility</p:attrName>
                                        </p:attrNameLst>
                                      </p:cBhvr>
                                      <p:to>
                                        <p:strVal val="hidden"/>
                                      </p:to>
                                    </p:set>
                                  </p:childTnLst>
                                </p:cTn>
                              </p:par>
                            </p:childTnLst>
                          </p:cTn>
                        </p:par>
                      </p:childTnLst>
                    </p:cTn>
                  </p:par>
                  <p:par>
                    <p:cTn id="79" fill="hold">
                      <p:stCondLst>
                        <p:cond delay="indefinite"/>
                      </p:stCondLst>
                      <p:childTnLst>
                        <p:par>
                          <p:cTn id="80" fill="hold">
                            <p:stCondLst>
                              <p:cond delay="0"/>
                            </p:stCondLst>
                            <p:childTnLst>
                              <p:par>
                                <p:cTn id="81" presetID="31" presetClass="exit" presetSubtype="0" fill="hold" grpId="0" nodeType="clickEffect">
                                  <p:stCondLst>
                                    <p:cond delay="0"/>
                                  </p:stCondLst>
                                  <p:childTnLst>
                                    <p:anim calcmode="lin" valueType="num">
                                      <p:cBhvr>
                                        <p:cTn id="82" dur="1000"/>
                                        <p:tgtEl>
                                          <p:spTgt spid="10"/>
                                        </p:tgtEl>
                                        <p:attrNameLst>
                                          <p:attrName>ppt_w</p:attrName>
                                        </p:attrNameLst>
                                      </p:cBhvr>
                                      <p:tavLst>
                                        <p:tav tm="0">
                                          <p:val>
                                            <p:strVal val="ppt_w"/>
                                          </p:val>
                                        </p:tav>
                                        <p:tav tm="100000">
                                          <p:val>
                                            <p:fltVal val="0"/>
                                          </p:val>
                                        </p:tav>
                                      </p:tavLst>
                                    </p:anim>
                                    <p:anim calcmode="lin" valueType="num">
                                      <p:cBhvr>
                                        <p:cTn id="83" dur="1000"/>
                                        <p:tgtEl>
                                          <p:spTgt spid="10"/>
                                        </p:tgtEl>
                                        <p:attrNameLst>
                                          <p:attrName>ppt_h</p:attrName>
                                        </p:attrNameLst>
                                      </p:cBhvr>
                                      <p:tavLst>
                                        <p:tav tm="0">
                                          <p:val>
                                            <p:strVal val="ppt_h"/>
                                          </p:val>
                                        </p:tav>
                                        <p:tav tm="100000">
                                          <p:val>
                                            <p:fltVal val="0"/>
                                          </p:val>
                                        </p:tav>
                                      </p:tavLst>
                                    </p:anim>
                                    <p:anim calcmode="lin" valueType="num">
                                      <p:cBhvr>
                                        <p:cTn id="84" dur="1000"/>
                                        <p:tgtEl>
                                          <p:spTgt spid="10"/>
                                        </p:tgtEl>
                                        <p:attrNameLst>
                                          <p:attrName>style.rotation</p:attrName>
                                        </p:attrNameLst>
                                      </p:cBhvr>
                                      <p:tavLst>
                                        <p:tav tm="0">
                                          <p:val>
                                            <p:fltVal val="0"/>
                                          </p:val>
                                        </p:tav>
                                        <p:tav tm="100000">
                                          <p:val>
                                            <p:fltVal val="90"/>
                                          </p:val>
                                        </p:tav>
                                      </p:tavLst>
                                    </p:anim>
                                    <p:animEffect transition="out" filter="fade">
                                      <p:cBhvr>
                                        <p:cTn id="85" dur="1000"/>
                                        <p:tgtEl>
                                          <p:spTgt spid="10"/>
                                        </p:tgtEl>
                                      </p:cBhvr>
                                    </p:animEffect>
                                    <p:set>
                                      <p:cBhvr>
                                        <p:cTn id="86" dur="1" fill="hold">
                                          <p:stCondLst>
                                            <p:cond delay="999"/>
                                          </p:stCondLst>
                                        </p:cTn>
                                        <p:tgtEl>
                                          <p:spTgt spid="10"/>
                                        </p:tgtEl>
                                        <p:attrNameLst>
                                          <p:attrName>style.visibility</p:attrName>
                                        </p:attrNameLst>
                                      </p:cBhvr>
                                      <p:to>
                                        <p:strVal val="hidden"/>
                                      </p:to>
                                    </p:set>
                                  </p:childTnLst>
                                </p:cTn>
                              </p:par>
                            </p:childTnLst>
                          </p:cTn>
                        </p:par>
                      </p:childTnLst>
                    </p:cTn>
                  </p:par>
                  <p:par>
                    <p:cTn id="87" fill="hold">
                      <p:stCondLst>
                        <p:cond delay="indefinite"/>
                      </p:stCondLst>
                      <p:childTnLst>
                        <p:par>
                          <p:cTn id="88" fill="hold">
                            <p:stCondLst>
                              <p:cond delay="0"/>
                            </p:stCondLst>
                            <p:childTnLst>
                              <p:par>
                                <p:cTn id="89" presetID="31" presetClass="exit" presetSubtype="0" fill="hold" grpId="0" nodeType="clickEffect">
                                  <p:stCondLst>
                                    <p:cond delay="0"/>
                                  </p:stCondLst>
                                  <p:childTnLst>
                                    <p:anim calcmode="lin" valueType="num">
                                      <p:cBhvr>
                                        <p:cTn id="90" dur="1000"/>
                                        <p:tgtEl>
                                          <p:spTgt spid="11"/>
                                        </p:tgtEl>
                                        <p:attrNameLst>
                                          <p:attrName>ppt_w</p:attrName>
                                        </p:attrNameLst>
                                      </p:cBhvr>
                                      <p:tavLst>
                                        <p:tav tm="0">
                                          <p:val>
                                            <p:strVal val="ppt_w"/>
                                          </p:val>
                                        </p:tav>
                                        <p:tav tm="100000">
                                          <p:val>
                                            <p:fltVal val="0"/>
                                          </p:val>
                                        </p:tav>
                                      </p:tavLst>
                                    </p:anim>
                                    <p:anim calcmode="lin" valueType="num">
                                      <p:cBhvr>
                                        <p:cTn id="91" dur="1000"/>
                                        <p:tgtEl>
                                          <p:spTgt spid="11"/>
                                        </p:tgtEl>
                                        <p:attrNameLst>
                                          <p:attrName>ppt_h</p:attrName>
                                        </p:attrNameLst>
                                      </p:cBhvr>
                                      <p:tavLst>
                                        <p:tav tm="0">
                                          <p:val>
                                            <p:strVal val="ppt_h"/>
                                          </p:val>
                                        </p:tav>
                                        <p:tav tm="100000">
                                          <p:val>
                                            <p:fltVal val="0"/>
                                          </p:val>
                                        </p:tav>
                                      </p:tavLst>
                                    </p:anim>
                                    <p:anim calcmode="lin" valueType="num">
                                      <p:cBhvr>
                                        <p:cTn id="92" dur="1000"/>
                                        <p:tgtEl>
                                          <p:spTgt spid="11"/>
                                        </p:tgtEl>
                                        <p:attrNameLst>
                                          <p:attrName>style.rotation</p:attrName>
                                        </p:attrNameLst>
                                      </p:cBhvr>
                                      <p:tavLst>
                                        <p:tav tm="0">
                                          <p:val>
                                            <p:fltVal val="0"/>
                                          </p:val>
                                        </p:tav>
                                        <p:tav tm="100000">
                                          <p:val>
                                            <p:fltVal val="90"/>
                                          </p:val>
                                        </p:tav>
                                      </p:tavLst>
                                    </p:anim>
                                    <p:animEffect transition="out" filter="fade">
                                      <p:cBhvr>
                                        <p:cTn id="93" dur="1000"/>
                                        <p:tgtEl>
                                          <p:spTgt spid="11"/>
                                        </p:tgtEl>
                                      </p:cBhvr>
                                    </p:animEffect>
                                    <p:set>
                                      <p:cBhvr>
                                        <p:cTn id="94" dur="1" fill="hold">
                                          <p:stCondLst>
                                            <p:cond delay="9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Lst>
  </p:timing>
</p:sld>
</file>

<file path=ppt/slides/slide8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E914F0F5-8F27-C706-4EE1-208D58F5A3B7}"/>
              </a:ext>
            </a:extLst>
          </p:cNvPr>
          <p:cNvSpPr>
            <a:spLocks noGrp="1"/>
          </p:cNvSpPr>
          <p:nvPr>
            <p:ph type="title"/>
          </p:nvPr>
        </p:nvSpPr>
        <p:spPr>
          <a:xfrm>
            <a:off x="556532" y="643467"/>
            <a:ext cx="11210925" cy="744836"/>
          </a:xfrm>
        </p:spPr>
        <p:txBody>
          <a:bodyPr vert="horz" lIns="91440" tIns="45720" rIns="91440" bIns="45720" rtlCol="0" anchor="ctr">
            <a:normAutofit/>
          </a:bodyPr>
          <a:lstStyle/>
          <a:p>
            <a:pPr algn="ctr"/>
            <a:r>
              <a:rPr lang="en-US" sz="3200" kern="1200" dirty="0">
                <a:solidFill>
                  <a:schemeClr val="bg1"/>
                </a:solidFill>
                <a:latin typeface="+mj-lt"/>
                <a:ea typeface="+mj-ea"/>
                <a:cs typeface="+mj-cs"/>
              </a:rPr>
              <a:t>CA 2 p.50 (mastering)</a:t>
            </a:r>
          </a:p>
        </p:txBody>
      </p:sp>
      <p:pic>
        <p:nvPicPr>
          <p:cNvPr id="5" name="Image 4">
            <a:extLst>
              <a:ext uri="{FF2B5EF4-FFF2-40B4-BE49-F238E27FC236}">
                <a16:creationId xmlns:a16="http://schemas.microsoft.com/office/drawing/2014/main" id="{DBE3A0FF-041B-EAB4-BB09-26888EAA5826}"/>
              </a:ext>
            </a:extLst>
          </p:cNvPr>
          <p:cNvPicPr>
            <a:picLocks noChangeAspect="1"/>
          </p:cNvPicPr>
          <p:nvPr/>
        </p:nvPicPr>
        <p:blipFill>
          <a:blip r:embed="rId2"/>
          <a:stretch>
            <a:fillRect/>
          </a:stretch>
        </p:blipFill>
        <p:spPr>
          <a:xfrm>
            <a:off x="1679720" y="1675227"/>
            <a:ext cx="8832559" cy="4394199"/>
          </a:xfrm>
          <a:prstGeom prst="rect">
            <a:avLst/>
          </a:prstGeom>
        </p:spPr>
      </p:pic>
      <p:sp>
        <p:nvSpPr>
          <p:cNvPr id="4" name="Rectangle 3">
            <a:extLst>
              <a:ext uri="{FF2B5EF4-FFF2-40B4-BE49-F238E27FC236}">
                <a16:creationId xmlns:a16="http://schemas.microsoft.com/office/drawing/2014/main" id="{9C62D575-5437-72B3-1F93-2143673BF5DB}"/>
              </a:ext>
            </a:extLst>
          </p:cNvPr>
          <p:cNvSpPr/>
          <p:nvPr/>
        </p:nvSpPr>
        <p:spPr>
          <a:xfrm>
            <a:off x="3938494" y="2335237"/>
            <a:ext cx="4910084" cy="2525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6" name="Diagramme 15">
            <a:extLst>
              <a:ext uri="{FF2B5EF4-FFF2-40B4-BE49-F238E27FC236}">
                <a16:creationId xmlns:a16="http://schemas.microsoft.com/office/drawing/2014/main" id="{6FD14C6F-8848-6698-2A60-C38611AE2593}"/>
              </a:ext>
            </a:extLst>
          </p:cNvPr>
          <p:cNvGraphicFramePr/>
          <p:nvPr>
            <p:extLst>
              <p:ext uri="{D42A27DB-BD31-4B8C-83A1-F6EECF244321}">
                <p14:modId xmlns:p14="http://schemas.microsoft.com/office/powerpoint/2010/main" val="746969212"/>
              </p:ext>
            </p:extLst>
          </p:nvPr>
        </p:nvGraphicFramePr>
        <p:xfrm>
          <a:off x="-1" y="9098"/>
          <a:ext cx="12192001" cy="3651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8584106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804C5B9-C60B-A687-3AAA-DE7F643C9A4D}"/>
              </a:ext>
            </a:extLst>
          </p:cNvPr>
          <p:cNvSpPr txBox="1"/>
          <p:nvPr/>
        </p:nvSpPr>
        <p:spPr>
          <a:xfrm>
            <a:off x="273153" y="649094"/>
            <a:ext cx="4368601" cy="1542329"/>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vert="horz" lIns="121920" tIns="60960" rIns="121920" bIns="60960" rtlCol="0" anchor="b">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defTabSz="1219140">
              <a:lnSpc>
                <a:spcPct val="90000"/>
              </a:lnSpc>
              <a:spcBef>
                <a:spcPct val="0"/>
              </a:spcBef>
              <a:spcAft>
                <a:spcPts val="800"/>
              </a:spcAft>
            </a:pPr>
            <a:r>
              <a:rPr lang="en-US" sz="3067" dirty="0" err="1">
                <a:latin typeface="+mj-lt"/>
                <a:ea typeface="+mj-ea"/>
                <a:cs typeface="+mj-cs"/>
              </a:rPr>
              <a:t>Revenons</a:t>
            </a:r>
            <a:r>
              <a:rPr lang="en-US" sz="3067" dirty="0">
                <a:latin typeface="+mj-lt"/>
                <a:ea typeface="+mj-ea"/>
                <a:cs typeface="+mj-cs"/>
              </a:rPr>
              <a:t> au point de </a:t>
            </a:r>
            <a:r>
              <a:rPr lang="en-US" sz="3067" dirty="0" err="1">
                <a:latin typeface="+mj-lt"/>
                <a:ea typeface="+mj-ea"/>
                <a:cs typeface="+mj-cs"/>
              </a:rPr>
              <a:t>grammaire</a:t>
            </a:r>
            <a:r>
              <a:rPr lang="en-US" sz="3067" dirty="0">
                <a:latin typeface="+mj-lt"/>
                <a:ea typeface="+mj-ea"/>
                <a:cs typeface="+mj-cs"/>
              </a:rPr>
              <a:t> : </a:t>
            </a:r>
          </a:p>
          <a:p>
            <a:pPr defTabSz="1219140">
              <a:lnSpc>
                <a:spcPct val="90000"/>
              </a:lnSpc>
              <a:spcBef>
                <a:spcPct val="0"/>
              </a:spcBef>
              <a:spcAft>
                <a:spcPts val="800"/>
              </a:spcAft>
            </a:pPr>
            <a:r>
              <a:rPr lang="en-US" sz="3067" b="1" dirty="0">
                <a:latin typeface="+mj-lt"/>
                <a:ea typeface="+mj-ea"/>
                <a:cs typeface="+mj-cs"/>
              </a:rPr>
              <a:t>Le </a:t>
            </a:r>
            <a:r>
              <a:rPr lang="en-US" sz="3067" b="1" dirty="0" err="1">
                <a:latin typeface="+mj-lt"/>
                <a:ea typeface="+mj-ea"/>
                <a:cs typeface="+mj-cs"/>
              </a:rPr>
              <a:t>présent</a:t>
            </a:r>
            <a:r>
              <a:rPr lang="en-US" sz="3067" b="1" dirty="0">
                <a:latin typeface="+mj-lt"/>
                <a:ea typeface="+mj-ea"/>
                <a:cs typeface="+mj-cs"/>
              </a:rPr>
              <a:t> </a:t>
            </a:r>
            <a:r>
              <a:rPr lang="en-US" sz="3067" b="1" dirty="0" err="1">
                <a:latin typeface="+mj-lt"/>
                <a:ea typeface="+mj-ea"/>
                <a:cs typeface="+mj-cs"/>
              </a:rPr>
              <a:t>progressif</a:t>
            </a:r>
            <a:endParaRPr lang="en-US" sz="3067" b="1" dirty="0">
              <a:latin typeface="+mj-lt"/>
              <a:ea typeface="+mj-ea"/>
              <a:cs typeface="+mj-cs"/>
            </a:endParaRPr>
          </a:p>
        </p:txBody>
      </p:sp>
      <p:pic>
        <p:nvPicPr>
          <p:cNvPr id="2050" name="Picture 2">
            <a:extLst>
              <a:ext uri="{FF2B5EF4-FFF2-40B4-BE49-F238E27FC236}">
                <a16:creationId xmlns:a16="http://schemas.microsoft.com/office/drawing/2014/main" id="{C482C33D-A0F8-0F39-48D5-0919473381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8135" r="8135"/>
          <a:stretch/>
        </p:blipFill>
        <p:spPr bwMode="auto">
          <a:xfrm>
            <a:off x="3937379" y="282943"/>
            <a:ext cx="8254622" cy="656596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
        <p:nvSpPr>
          <p:cNvPr id="4" name="Espace réservé du numéro de diapositive 3">
            <a:extLst>
              <a:ext uri="{FF2B5EF4-FFF2-40B4-BE49-F238E27FC236}">
                <a16:creationId xmlns:a16="http://schemas.microsoft.com/office/drawing/2014/main" id="{0038172D-984E-A6D6-7A88-77451E5A8107}"/>
              </a:ext>
            </a:extLst>
          </p:cNvPr>
          <p:cNvSpPr>
            <a:spLocks noGrp="1"/>
          </p:cNvSpPr>
          <p:nvPr>
            <p:ph type="sldNum" sz="quarter" idx="12"/>
          </p:nvPr>
        </p:nvSpPr>
        <p:spPr>
          <a:xfrm>
            <a:off x="10439400" y="6356351"/>
            <a:ext cx="914400" cy="365125"/>
          </a:xfrm>
        </p:spPr>
        <p:txBody>
          <a:bodyPr vert="horz" lIns="121920" tIns="60960" rIns="121920" bIns="60960" rtlCol="0" anchor="ctr">
            <a:normAutofit/>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pPr algn="r" defTabSz="1219140">
              <a:lnSpc>
                <a:spcPct val="90000"/>
              </a:lnSpc>
              <a:spcAft>
                <a:spcPts val="800"/>
              </a:spcAft>
              <a:defRPr/>
            </a:pPr>
            <a:fld id="{8A0576F8-4F0C-FD4F-B2E1-A427388F89CF}" type="slidenum">
              <a:rPr lang="en-US" sz="1600">
                <a:solidFill>
                  <a:srgbClr val="FFFFFF"/>
                </a:solidFill>
                <a:latin typeface="Calibri" panose="020F0502020204030204"/>
              </a:rPr>
              <a:pPr algn="r" defTabSz="1219140">
                <a:lnSpc>
                  <a:spcPct val="90000"/>
                </a:lnSpc>
                <a:spcAft>
                  <a:spcPts val="800"/>
                </a:spcAft>
                <a:defRPr/>
              </a:pPr>
              <a:t>89</a:t>
            </a:fld>
            <a:endParaRPr lang="en-US" sz="1600">
              <a:solidFill>
                <a:srgbClr val="FFFFFF"/>
              </a:solidFill>
              <a:latin typeface="Calibri" panose="020F0502020204030204"/>
            </a:endParaRPr>
          </a:p>
        </p:txBody>
      </p:sp>
      <p:sp>
        <p:nvSpPr>
          <p:cNvPr id="3" name="ZoneTexte 2">
            <a:extLst>
              <a:ext uri="{FF2B5EF4-FFF2-40B4-BE49-F238E27FC236}">
                <a16:creationId xmlns:a16="http://schemas.microsoft.com/office/drawing/2014/main" id="{8688C282-A125-1A7D-EF39-E78D53F514AC}"/>
              </a:ext>
            </a:extLst>
          </p:cNvPr>
          <p:cNvSpPr txBox="1"/>
          <p:nvPr/>
        </p:nvSpPr>
        <p:spPr>
          <a:xfrm>
            <a:off x="96838" y="2572945"/>
            <a:ext cx="4031213" cy="2954655"/>
          </a:xfrm>
          <a:prstGeom prst="rect">
            <a:avLst/>
          </a:prstGeom>
          <a:noFill/>
        </p:spPr>
        <p:txBody>
          <a:bodyPr wrap="square" rtlCol="0">
            <a:spAutoFit/>
          </a:bodyPr>
          <a:lstStyle/>
          <a:p>
            <a:pPr marL="285750" indent="-285750">
              <a:buFontTx/>
              <a:buChar char="-"/>
            </a:pPr>
            <a:r>
              <a:rPr lang="fr-FR" sz="2400" dirty="0"/>
              <a:t>Salut, tu viens avec moi au ciné ?</a:t>
            </a:r>
          </a:p>
          <a:p>
            <a:pPr marL="285750" indent="-285750">
              <a:buFontTx/>
              <a:buChar char="-"/>
            </a:pPr>
            <a:r>
              <a:rPr lang="fr-FR" sz="2400" dirty="0"/>
              <a:t>Non je suis occupé, désolé! </a:t>
            </a:r>
          </a:p>
          <a:p>
            <a:pPr marL="285750" indent="-285750">
              <a:buFontTx/>
              <a:buChar char="-"/>
            </a:pPr>
            <a:r>
              <a:rPr lang="fr-FR" sz="2400" dirty="0"/>
              <a:t>Qu’est-ce que tu fais ?</a:t>
            </a:r>
          </a:p>
          <a:p>
            <a:pPr marL="285750" indent="-285750">
              <a:buFontTx/>
              <a:buChar char="-"/>
            </a:pPr>
            <a:r>
              <a:rPr lang="fr-FR" sz="2400" dirty="0"/>
              <a:t>Je </a:t>
            </a:r>
            <a:r>
              <a:rPr lang="fr-FR" sz="2400" dirty="0">
                <a:solidFill>
                  <a:srgbClr val="FF0000"/>
                </a:solidFill>
              </a:rPr>
              <a:t>suis en train de </a:t>
            </a:r>
            <a:r>
              <a:rPr lang="fr-FR" sz="2400" dirty="0"/>
              <a:t>manger une pizza !</a:t>
            </a:r>
          </a:p>
          <a:p>
            <a:pPr marL="285750" indent="-285750">
              <a:buFontTx/>
              <a:buChar char="-"/>
            </a:pPr>
            <a:endParaRPr lang="fr-FR" sz="2400" dirty="0"/>
          </a:p>
          <a:p>
            <a:pPr marL="285750" indent="-285750">
              <a:buFontTx/>
              <a:buChar char="-"/>
            </a:pPr>
            <a:endParaRPr lang="fr-FR" dirty="0"/>
          </a:p>
        </p:txBody>
      </p:sp>
      <p:sp>
        <p:nvSpPr>
          <p:cNvPr id="10" name="Rectangle 9">
            <a:extLst>
              <a:ext uri="{FF2B5EF4-FFF2-40B4-BE49-F238E27FC236}">
                <a16:creationId xmlns:a16="http://schemas.microsoft.com/office/drawing/2014/main" id="{357C6CC5-F7D9-682D-A4EF-8E22535D0AD2}"/>
              </a:ext>
            </a:extLst>
          </p:cNvPr>
          <p:cNvSpPr/>
          <p:nvPr/>
        </p:nvSpPr>
        <p:spPr>
          <a:xfrm>
            <a:off x="780601" y="4098866"/>
            <a:ext cx="1909590" cy="32272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aphicFrame>
        <p:nvGraphicFramePr>
          <p:cNvPr id="6" name="Diagramme 15">
            <a:extLst>
              <a:ext uri="{FF2B5EF4-FFF2-40B4-BE49-F238E27FC236}">
                <a16:creationId xmlns:a16="http://schemas.microsoft.com/office/drawing/2014/main" id="{31373E32-66D5-C76C-C5DA-1887F8FF7EDE}"/>
              </a:ext>
            </a:extLst>
          </p:cNvPr>
          <p:cNvGraphicFramePr/>
          <p:nvPr>
            <p:extLst>
              <p:ext uri="{D42A27DB-BD31-4B8C-83A1-F6EECF244321}">
                <p14:modId xmlns:p14="http://schemas.microsoft.com/office/powerpoint/2010/main" val="746969212"/>
              </p:ext>
            </p:extLst>
          </p:nvPr>
        </p:nvGraphicFramePr>
        <p:xfrm>
          <a:off x="-1" y="9098"/>
          <a:ext cx="12192001" cy="3651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a:extLst>
              <a:ext uri="{FF2B5EF4-FFF2-40B4-BE49-F238E27FC236}">
                <a16:creationId xmlns:a16="http://schemas.microsoft.com/office/drawing/2014/main" id="{567B19CC-23A7-7DED-6161-443BCA6098C1}"/>
              </a:ext>
            </a:extLst>
          </p:cNvPr>
          <p:cNvSpPr txBox="1"/>
          <p:nvPr/>
        </p:nvSpPr>
        <p:spPr>
          <a:xfrm>
            <a:off x="521447" y="5562575"/>
            <a:ext cx="3070412" cy="1200329"/>
          </a:xfrm>
          <a:prstGeom prst="rect">
            <a:avLst/>
          </a:prstGeom>
          <a:noFill/>
        </p:spPr>
        <p:txBody>
          <a:bodyPr wrap="square">
            <a:spAutoFit/>
          </a:bodyPr>
          <a:lstStyle/>
          <a:p>
            <a:r>
              <a:rPr lang="fr-FR" dirty="0">
                <a:hlinkClick r:id="rId8"/>
              </a:rPr>
              <a:t>https://create.kahoot.it/details/ac5d35c2-1224-4550-a1de-3b89e9ddbd1f</a:t>
            </a:r>
            <a:endParaRPr lang="fr-FR" dirty="0"/>
          </a:p>
          <a:p>
            <a:endParaRPr lang="fr-FR" dirty="0"/>
          </a:p>
        </p:txBody>
      </p:sp>
    </p:spTree>
    <p:extLst>
      <p:ext uri="{BB962C8B-B14F-4D97-AF65-F5344CB8AC3E}">
        <p14:creationId xmlns:p14="http://schemas.microsoft.com/office/powerpoint/2010/main" val="3816309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xit" presetSubtype="0" fill="hold" grpId="0" nodeType="clickEffect">
                                  <p:stCondLst>
                                    <p:cond delay="0"/>
                                  </p:stCondLst>
                                  <p:childTnLst>
                                    <p:anim calcmode="lin" valueType="num">
                                      <p:cBhvr>
                                        <p:cTn id="6" dur="1000"/>
                                        <p:tgtEl>
                                          <p:spTgt spid="10"/>
                                        </p:tgtEl>
                                        <p:attrNameLst>
                                          <p:attrName>ppt_w</p:attrName>
                                        </p:attrNameLst>
                                      </p:cBhvr>
                                      <p:tavLst>
                                        <p:tav tm="0">
                                          <p:val>
                                            <p:strVal val="ppt_w"/>
                                          </p:val>
                                        </p:tav>
                                        <p:tav tm="100000">
                                          <p:val>
                                            <p:fltVal val="0"/>
                                          </p:val>
                                        </p:tav>
                                      </p:tavLst>
                                    </p:anim>
                                    <p:anim calcmode="lin" valueType="num">
                                      <p:cBhvr>
                                        <p:cTn id="7" dur="1000"/>
                                        <p:tgtEl>
                                          <p:spTgt spid="10"/>
                                        </p:tgtEl>
                                        <p:attrNameLst>
                                          <p:attrName>ppt_h</p:attrName>
                                        </p:attrNameLst>
                                      </p:cBhvr>
                                      <p:tavLst>
                                        <p:tav tm="0">
                                          <p:val>
                                            <p:strVal val="ppt_h"/>
                                          </p:val>
                                        </p:tav>
                                        <p:tav tm="100000">
                                          <p:val>
                                            <p:fltVal val="0"/>
                                          </p:val>
                                        </p:tav>
                                      </p:tavLst>
                                    </p:anim>
                                    <p:anim calcmode="lin" valueType="num">
                                      <p:cBhvr>
                                        <p:cTn id="8" dur="1000"/>
                                        <p:tgtEl>
                                          <p:spTgt spid="10"/>
                                        </p:tgtEl>
                                        <p:attrNameLst>
                                          <p:attrName>style.rotation</p:attrName>
                                        </p:attrNameLst>
                                      </p:cBhvr>
                                      <p:tavLst>
                                        <p:tav tm="0">
                                          <p:val>
                                            <p:fltVal val="0"/>
                                          </p:val>
                                        </p:tav>
                                        <p:tav tm="100000">
                                          <p:val>
                                            <p:fltVal val="90"/>
                                          </p:val>
                                        </p:tav>
                                      </p:tavLst>
                                    </p:anim>
                                    <p:animEffect transition="out" filter="fade">
                                      <p:cBhvr>
                                        <p:cTn id="9" dur="1000"/>
                                        <p:tgtEl>
                                          <p:spTgt spid="10"/>
                                        </p:tgtEl>
                                      </p:cBhvr>
                                    </p:animEffect>
                                    <p:set>
                                      <p:cBhvr>
                                        <p:cTn id="10" dur="1" fill="hold">
                                          <p:stCondLst>
                                            <p:cond delay="9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925A5B6-4FB4-57DF-7712-18ACF796B477}"/>
              </a:ext>
            </a:extLst>
          </p:cNvPr>
          <p:cNvSpPr>
            <a:spLocks noGrp="1"/>
          </p:cNvSpPr>
          <p:nvPr>
            <p:ph type="title"/>
          </p:nvPr>
        </p:nvSpPr>
        <p:spPr>
          <a:xfrm>
            <a:off x="479395" y="1070802"/>
            <a:ext cx="3939688" cy="5583127"/>
          </a:xfrm>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r"/>
            <a:r>
              <a:rPr lang="fr-FR" sz="7200" dirty="0"/>
              <a:t>Learning </a:t>
            </a:r>
            <a:r>
              <a:rPr lang="fr-FR" sz="7200" dirty="0" err="1"/>
              <a:t>outcomes</a:t>
            </a:r>
            <a:endParaRPr lang="fr-FR" sz="7200" dirty="0"/>
          </a:p>
        </p:txBody>
      </p:sp>
      <p:graphicFrame>
        <p:nvGraphicFramePr>
          <p:cNvPr id="6" name="Espace réservé du contenu 2">
            <a:extLst>
              <a:ext uri="{FF2B5EF4-FFF2-40B4-BE49-F238E27FC236}">
                <a16:creationId xmlns:a16="http://schemas.microsoft.com/office/drawing/2014/main" id="{0D0088C1-809D-2D40-9D37-A749F300C61A}"/>
              </a:ext>
            </a:extLst>
          </p:cNvPr>
          <p:cNvGraphicFramePr>
            <a:graphicFrameLocks noGrp="1"/>
          </p:cNvGraphicFramePr>
          <p:nvPr>
            <p:ph idx="1"/>
            <p:extLst>
              <p:ext uri="{D42A27DB-BD31-4B8C-83A1-F6EECF244321}">
                <p14:modId xmlns:p14="http://schemas.microsoft.com/office/powerpoint/2010/main" val="3602063033"/>
              </p:ext>
            </p:extLst>
          </p:nvPr>
        </p:nvGraphicFramePr>
        <p:xfrm>
          <a:off x="5108538" y="1070801"/>
          <a:ext cx="6245265" cy="55893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4" name="Diagramme 15">
            <a:extLst>
              <a:ext uri="{FF2B5EF4-FFF2-40B4-BE49-F238E27FC236}">
                <a16:creationId xmlns:a16="http://schemas.microsoft.com/office/drawing/2014/main" id="{F0D9C57E-39F5-B22F-B9B8-E0A4D3E588C5}"/>
              </a:ext>
            </a:extLst>
          </p:cNvPr>
          <p:cNvGraphicFramePr/>
          <p:nvPr>
            <p:extLst>
              <p:ext uri="{D42A27DB-BD31-4B8C-83A1-F6EECF244321}">
                <p14:modId xmlns:p14="http://schemas.microsoft.com/office/powerpoint/2010/main" val="896008707"/>
              </p:ext>
            </p:extLst>
          </p:nvPr>
        </p:nvGraphicFramePr>
        <p:xfrm>
          <a:off x="-1" y="9098"/>
          <a:ext cx="12192001" cy="36512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279362227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B59622C-1B52-9023-6D29-1DEB88F2D4FC}"/>
              </a:ext>
            </a:extLst>
          </p:cNvPr>
          <p:cNvSpPr>
            <a:spLocks noGrp="1"/>
          </p:cNvSpPr>
          <p:nvPr>
            <p:ph type="title"/>
          </p:nvPr>
        </p:nvSpPr>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fr-FR" sz="4267" dirty="0"/>
              <a:t>Learning </a:t>
            </a:r>
            <a:r>
              <a:rPr lang="fr-FR" sz="4267" dirty="0" err="1"/>
              <a:t>review</a:t>
            </a:r>
            <a:endParaRPr lang="fr-FR" sz="4267" dirty="0"/>
          </a:p>
        </p:txBody>
      </p:sp>
      <p:sp>
        <p:nvSpPr>
          <p:cNvPr id="3" name="Espace réservé du contenu 2">
            <a:extLst>
              <a:ext uri="{FF2B5EF4-FFF2-40B4-BE49-F238E27FC236}">
                <a16:creationId xmlns:a16="http://schemas.microsoft.com/office/drawing/2014/main" id="{ACE894D6-E8A8-4992-A9B5-FBDE7CD3FC75}"/>
              </a:ext>
            </a:extLst>
          </p:cNvPr>
          <p:cNvSpPr>
            <a:spLocks noGrp="1"/>
          </p:cNvSpPr>
          <p:nvPr>
            <p:ph idx="1"/>
          </p:nvPr>
        </p:nvSpPr>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JP" sz="2800" dirty="0">
                <a:solidFill>
                  <a:schemeClr val="tx1"/>
                </a:solidFill>
              </a:rPr>
              <a:t>Today, I have learned that …</a:t>
            </a:r>
            <a:endParaRPr lang="fr-FR" sz="2800" dirty="0">
              <a:solidFill>
                <a:schemeClr val="tx1"/>
              </a:solidFill>
            </a:endParaRPr>
          </a:p>
          <a:p>
            <a:endParaRPr lang="fr-FR" sz="2800" dirty="0"/>
          </a:p>
          <a:p>
            <a:endParaRPr lang="fr-FR" sz="2800" dirty="0">
              <a:solidFill>
                <a:schemeClr val="tx1"/>
              </a:solidFill>
            </a:endParaRPr>
          </a:p>
          <a:p>
            <a:endParaRPr lang="fr-FR" sz="2800" dirty="0"/>
          </a:p>
          <a:p>
            <a:r>
              <a:rPr lang="x-none" sz="2800" dirty="0">
                <a:solidFill>
                  <a:schemeClr val="tx1"/>
                </a:solidFill>
              </a:rPr>
              <a:t>Based on what we studied today, I want to know …</a:t>
            </a:r>
          </a:p>
          <a:p>
            <a:pPr marL="0" indent="0">
              <a:buNone/>
            </a:pPr>
            <a:endParaRPr lang="en-JP" sz="2800" dirty="0">
              <a:solidFill>
                <a:schemeClr val="tx1"/>
              </a:solidFill>
            </a:endParaRPr>
          </a:p>
          <a:p>
            <a:endParaRPr lang="fr-FR" dirty="0"/>
          </a:p>
        </p:txBody>
      </p:sp>
      <p:sp>
        <p:nvSpPr>
          <p:cNvPr id="4" name="Espace réservé du numéro de diapositive 3">
            <a:extLst>
              <a:ext uri="{FF2B5EF4-FFF2-40B4-BE49-F238E27FC236}">
                <a16:creationId xmlns:a16="http://schemas.microsoft.com/office/drawing/2014/main" id="{444F9DBE-9015-EF84-564E-68D2543EF84E}"/>
              </a:ext>
            </a:extLst>
          </p:cNvPr>
          <p:cNvSpPr>
            <a:spLocks noGrp="1"/>
          </p:cNvSpPr>
          <p:nvPr>
            <p:ph type="sldNum" sz="quarter" idx="12"/>
          </p:nvPr>
        </p:nvSpPr>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fld id="{8A0576F8-4F0C-FD4F-B2E1-A427388F89CF}" type="slidenum">
              <a:rPr lang="en-US" smtClean="0"/>
              <a:t>90</a:t>
            </a:fld>
            <a:endParaRPr lang="en-US"/>
          </a:p>
        </p:txBody>
      </p:sp>
      <p:pic>
        <p:nvPicPr>
          <p:cNvPr id="5" name="Picture 2" descr="Cat Kitty Sticker by 궁디팡팡 캣페스타">
            <a:extLst>
              <a:ext uri="{FF2B5EF4-FFF2-40B4-BE49-F238E27FC236}">
                <a16:creationId xmlns:a16="http://schemas.microsoft.com/office/drawing/2014/main" id="{7CD8BF29-4FAF-08E4-929C-31585D662C2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287000" y="4953000"/>
            <a:ext cx="1905000" cy="1905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Diagramme 15">
            <a:extLst>
              <a:ext uri="{FF2B5EF4-FFF2-40B4-BE49-F238E27FC236}">
                <a16:creationId xmlns:a16="http://schemas.microsoft.com/office/drawing/2014/main" id="{A79F21A9-926B-A20C-DF99-BB62F72B3BE2}"/>
              </a:ext>
            </a:extLst>
          </p:cNvPr>
          <p:cNvGraphicFramePr/>
          <p:nvPr>
            <p:extLst>
              <p:ext uri="{D42A27DB-BD31-4B8C-83A1-F6EECF244321}">
                <p14:modId xmlns:p14="http://schemas.microsoft.com/office/powerpoint/2010/main" val="746969212"/>
              </p:ext>
            </p:extLst>
          </p:nvPr>
        </p:nvGraphicFramePr>
        <p:xfrm>
          <a:off x="-1" y="9098"/>
          <a:ext cx="12192001" cy="3651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3339014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8ADDD-7BA7-4185-B18A-9A50BFC56E49}"/>
              </a:ext>
            </a:extLst>
          </p:cNvPr>
          <p:cNvSpPr>
            <a:spLocks noGrp="1"/>
          </p:cNvSpPr>
          <p:nvPr>
            <p:ph type="title"/>
          </p:nvPr>
        </p:nvSpPr>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US" sz="3200" dirty="0"/>
              <a:t>À la fin de la </a:t>
            </a:r>
            <a:r>
              <a:rPr lang="fr-FR" sz="3200" dirty="0"/>
              <a:t>leçon</a:t>
            </a:r>
            <a:r>
              <a:rPr lang="en-US" sz="3200" dirty="0"/>
              <a:t>…</a:t>
            </a:r>
          </a:p>
        </p:txBody>
      </p:sp>
      <p:sp>
        <p:nvSpPr>
          <p:cNvPr id="3" name="Content Placeholder 2">
            <a:extLst>
              <a:ext uri="{FF2B5EF4-FFF2-40B4-BE49-F238E27FC236}">
                <a16:creationId xmlns:a16="http://schemas.microsoft.com/office/drawing/2014/main" id="{F97CE76F-8F62-4388-9B99-22EBA2DC4E66}"/>
              </a:ext>
            </a:extLst>
          </p:cNvPr>
          <p:cNvSpPr>
            <a:spLocks noGrp="1"/>
          </p:cNvSpPr>
          <p:nvPr>
            <p:ph idx="1"/>
          </p:nvPr>
        </p:nvSpPr>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0" indent="0">
              <a:buNone/>
            </a:pPr>
            <a:br>
              <a:rPr lang="en-US" dirty="0"/>
            </a:br>
            <a:endParaRPr lang="en-US" dirty="0"/>
          </a:p>
        </p:txBody>
      </p:sp>
      <p:sp>
        <p:nvSpPr>
          <p:cNvPr id="4" name="Organigramme : Alternative 3">
            <a:extLst>
              <a:ext uri="{FF2B5EF4-FFF2-40B4-BE49-F238E27FC236}">
                <a16:creationId xmlns:a16="http://schemas.microsoft.com/office/drawing/2014/main" id="{4EE4A591-949D-7DD8-D6D2-65779FC001FF}"/>
              </a:ext>
            </a:extLst>
          </p:cNvPr>
          <p:cNvSpPr/>
          <p:nvPr/>
        </p:nvSpPr>
        <p:spPr>
          <a:xfrm>
            <a:off x="609601" y="1690024"/>
            <a:ext cx="10972800" cy="1415083"/>
          </a:xfrm>
          <a:prstGeom prst="flowChartAlternateProcess">
            <a:avLst/>
          </a:prstGeom>
          <a:gradFill>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380990" indent="-380990" algn="ctr">
              <a:buFont typeface="Arial" panose="020B0604020202020204" pitchFamily="34" charset="0"/>
              <a:buChar char="•"/>
            </a:pPr>
            <a:r>
              <a:rPr lang="fr-FR" sz="3200" dirty="0">
                <a:solidFill>
                  <a:schemeClr val="tx2"/>
                </a:solidFill>
              </a:rPr>
              <a:t>Présenter une recette de cuisine</a:t>
            </a:r>
          </a:p>
        </p:txBody>
      </p:sp>
      <p:graphicFrame>
        <p:nvGraphicFramePr>
          <p:cNvPr id="8" name="Espace réservé du contenu 2" descr="Liste trapézoïdale avec 4 groupes organisés de gauche à droite avec descriptions des tâches sous chaque groupe">
            <a:extLst>
              <a:ext uri="{FF2B5EF4-FFF2-40B4-BE49-F238E27FC236}">
                <a16:creationId xmlns:a16="http://schemas.microsoft.com/office/drawing/2014/main" id="{B539FF98-DADE-0F01-20BF-AA78D72023B7}"/>
              </a:ext>
            </a:extLst>
          </p:cNvPr>
          <p:cNvGraphicFramePr>
            <a:graphicFrameLocks/>
          </p:cNvGraphicFramePr>
          <p:nvPr>
            <p:extLst>
              <p:ext uri="{D42A27DB-BD31-4B8C-83A1-F6EECF244321}">
                <p14:modId xmlns:p14="http://schemas.microsoft.com/office/powerpoint/2010/main" val="4222651303"/>
              </p:ext>
            </p:extLst>
          </p:nvPr>
        </p:nvGraphicFramePr>
        <p:xfrm>
          <a:off x="632372" y="3257438"/>
          <a:ext cx="10944000" cy="30544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Image 8">
            <a:extLst>
              <a:ext uri="{FF2B5EF4-FFF2-40B4-BE49-F238E27FC236}">
                <a16:creationId xmlns:a16="http://schemas.microsoft.com/office/drawing/2014/main" id="{39E876BB-DC9B-9AE5-D659-F69CA47E9561}"/>
              </a:ext>
            </a:extLst>
          </p:cNvPr>
          <p:cNvPicPr>
            <a:picLocks noChangeAspect="1"/>
          </p:cNvPicPr>
          <p:nvPr/>
        </p:nvPicPr>
        <p:blipFill>
          <a:blip r:embed="rId8"/>
          <a:stretch>
            <a:fillRect/>
          </a:stretch>
        </p:blipFill>
        <p:spPr>
          <a:xfrm>
            <a:off x="947236" y="1735076"/>
            <a:ext cx="1723285" cy="1324979"/>
          </a:xfrm>
          <a:prstGeom prst="rect">
            <a:avLst/>
          </a:prstGeom>
        </p:spPr>
      </p:pic>
      <p:pic>
        <p:nvPicPr>
          <p:cNvPr id="10" name="Image 9" descr="Une image contenant texte, chat, orange, mammifère&#10;&#10;Description générée automatiquement">
            <a:extLst>
              <a:ext uri="{FF2B5EF4-FFF2-40B4-BE49-F238E27FC236}">
                <a16:creationId xmlns:a16="http://schemas.microsoft.com/office/drawing/2014/main" id="{F733B9EB-5460-2E42-441E-0BE7F2E41DB6}"/>
              </a:ext>
            </a:extLst>
          </p:cNvPr>
          <p:cNvPicPr>
            <a:picLocks noChangeAspect="1"/>
          </p:cNvPicPr>
          <p:nvPr/>
        </p:nvPicPr>
        <p:blipFill>
          <a:blip r:embed="rId9" cstate="print">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9466766" y="1756342"/>
            <a:ext cx="1714500" cy="1282447"/>
          </a:xfrm>
          <a:prstGeom prst="rect">
            <a:avLst/>
          </a:prstGeom>
        </p:spPr>
      </p:pic>
      <p:sp>
        <p:nvSpPr>
          <p:cNvPr id="6" name="Espace réservé du numéro de diapositive 5">
            <a:extLst>
              <a:ext uri="{FF2B5EF4-FFF2-40B4-BE49-F238E27FC236}">
                <a16:creationId xmlns:a16="http://schemas.microsoft.com/office/drawing/2014/main" id="{CE2F6C59-C41F-F5AC-68F6-6F59EC56237E}"/>
              </a:ext>
            </a:extLst>
          </p:cNvPr>
          <p:cNvSpPr>
            <a:spLocks noGrp="1"/>
          </p:cNvSpPr>
          <p:nvPr>
            <p:ph type="sldNum" sz="quarter" idx="12"/>
          </p:nvPr>
        </p:nvSpPr>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fld id="{8A0576F8-4F0C-FD4F-B2E1-A427388F89CF}" type="slidenum">
              <a:rPr lang="en-US" smtClean="0"/>
              <a:t>91</a:t>
            </a:fld>
            <a:endParaRPr lang="en-US"/>
          </a:p>
        </p:txBody>
      </p:sp>
      <p:sp>
        <p:nvSpPr>
          <p:cNvPr id="7" name="Rectangle 6">
            <a:extLst>
              <a:ext uri="{FF2B5EF4-FFF2-40B4-BE49-F238E27FC236}">
                <a16:creationId xmlns:a16="http://schemas.microsoft.com/office/drawing/2014/main" id="{7476CFC3-AAA2-A6DD-FF68-2C4FDEF246A7}"/>
              </a:ext>
            </a:extLst>
          </p:cNvPr>
          <p:cNvSpPr/>
          <p:nvPr/>
        </p:nvSpPr>
        <p:spPr>
          <a:xfrm>
            <a:off x="4570033" y="5946574"/>
            <a:ext cx="3096814" cy="317800"/>
          </a:xfrm>
          <a:prstGeom prst="rect">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1" name="ZoneTexte 6">
            <a:extLst>
              <a:ext uri="{FF2B5EF4-FFF2-40B4-BE49-F238E27FC236}">
                <a16:creationId xmlns:a16="http://schemas.microsoft.com/office/drawing/2014/main" id="{B43087C0-4374-2EAB-9037-230A7E2031DB}"/>
              </a:ext>
            </a:extLst>
          </p:cNvPr>
          <p:cNvSpPr txBox="1"/>
          <p:nvPr/>
        </p:nvSpPr>
        <p:spPr>
          <a:xfrm>
            <a:off x="120869" y="6260821"/>
            <a:ext cx="4123471" cy="400110"/>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fr-FR" sz="2000" dirty="0" err="1"/>
              <a:t>What</a:t>
            </a:r>
            <a:r>
              <a:rPr lang="fr-FR" sz="2000" dirty="0"/>
              <a:t> LO are </a:t>
            </a:r>
            <a:r>
              <a:rPr lang="fr-FR" sz="2000" dirty="0" err="1"/>
              <a:t>we</a:t>
            </a:r>
            <a:r>
              <a:rPr lang="fr-FR" sz="2000" dirty="0"/>
              <a:t> </a:t>
            </a:r>
            <a:r>
              <a:rPr lang="fr-FR" sz="2000" dirty="0" err="1"/>
              <a:t>going</a:t>
            </a:r>
            <a:r>
              <a:rPr lang="fr-FR" sz="2000" dirty="0"/>
              <a:t> to </a:t>
            </a:r>
            <a:r>
              <a:rPr lang="fr-FR" sz="2000" dirty="0" err="1"/>
              <a:t>study</a:t>
            </a:r>
            <a:r>
              <a:rPr lang="fr-FR" sz="2000" dirty="0"/>
              <a:t> ?</a:t>
            </a:r>
          </a:p>
        </p:txBody>
      </p:sp>
    </p:spTree>
    <p:extLst>
      <p:ext uri="{BB962C8B-B14F-4D97-AF65-F5344CB8AC3E}">
        <p14:creationId xmlns:p14="http://schemas.microsoft.com/office/powerpoint/2010/main" val="38733475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anim calcmode="lin" valueType="num">
                                      <p:cBhvr>
                                        <p:cTn id="12" dur="1000" fill="hold"/>
                                        <p:tgtEl>
                                          <p:spTgt spid="4"/>
                                        </p:tgtEl>
                                        <p:attrNameLst>
                                          <p:attrName>ppt_x</p:attrName>
                                        </p:attrNameLst>
                                      </p:cBhvr>
                                      <p:tavLst>
                                        <p:tav tm="0">
                                          <p:val>
                                            <p:strVal val="#ppt_x"/>
                                          </p:val>
                                        </p:tav>
                                        <p:tav tm="100000">
                                          <p:val>
                                            <p:strVal val="#ppt_x"/>
                                          </p:val>
                                        </p:tav>
                                      </p:tavLst>
                                    </p:anim>
                                    <p:anim calcmode="lin" valueType="num">
                                      <p:cBhvr>
                                        <p:cTn id="1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additive="base">
                                        <p:cTn id="18" dur="1000" fill="hold"/>
                                        <p:tgtEl>
                                          <p:spTgt spid="8"/>
                                        </p:tgtEl>
                                        <p:attrNameLst>
                                          <p:attrName>ppt_x</p:attrName>
                                        </p:attrNameLst>
                                      </p:cBhvr>
                                      <p:tavLst>
                                        <p:tav tm="0">
                                          <p:val>
                                            <p:strVal val="#ppt_x"/>
                                          </p:val>
                                        </p:tav>
                                        <p:tav tm="100000">
                                          <p:val>
                                            <p:strVal val="#ppt_x"/>
                                          </p:val>
                                        </p:tav>
                                      </p:tavLst>
                                    </p:anim>
                                    <p:anim calcmode="lin" valueType="num">
                                      <p:cBhvr additive="base">
                                        <p:cTn id="19"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randombar(horizontal)">
                                      <p:cBhvr>
                                        <p:cTn id="2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Graphic spid="8" grpId="0">
        <p:bldAsOne/>
      </p:bldGraphic>
      <p:bldP spid="7" grpId="0" animBg="1"/>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804C5B9-C60B-A687-3AAA-DE7F643C9A4D}"/>
              </a:ext>
            </a:extLst>
          </p:cNvPr>
          <p:cNvSpPr txBox="1"/>
          <p:nvPr/>
        </p:nvSpPr>
        <p:spPr>
          <a:xfrm>
            <a:off x="96838" y="656779"/>
            <a:ext cx="4368601" cy="1542329"/>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vert="horz" lIns="121920" tIns="60960" rIns="121920" bIns="60960" rtlCol="0" anchor="b">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defTabSz="1219140">
              <a:lnSpc>
                <a:spcPct val="90000"/>
              </a:lnSpc>
              <a:spcBef>
                <a:spcPct val="0"/>
              </a:spcBef>
              <a:spcAft>
                <a:spcPts val="800"/>
              </a:spcAft>
            </a:pPr>
            <a:r>
              <a:rPr lang="en-US" sz="3067" dirty="0" err="1">
                <a:latin typeface="+mj-lt"/>
                <a:ea typeface="+mj-ea"/>
                <a:cs typeface="+mj-cs"/>
              </a:rPr>
              <a:t>Passons</a:t>
            </a:r>
            <a:r>
              <a:rPr lang="en-US" sz="3067" dirty="0">
                <a:latin typeface="+mj-lt"/>
                <a:ea typeface="+mj-ea"/>
                <a:cs typeface="+mj-cs"/>
              </a:rPr>
              <a:t> au point de </a:t>
            </a:r>
            <a:r>
              <a:rPr lang="en-US" sz="3067" dirty="0" err="1">
                <a:latin typeface="+mj-lt"/>
                <a:ea typeface="+mj-ea"/>
                <a:cs typeface="+mj-cs"/>
              </a:rPr>
              <a:t>grammaire</a:t>
            </a:r>
            <a:r>
              <a:rPr lang="en-US" sz="3067" dirty="0">
                <a:latin typeface="+mj-lt"/>
                <a:ea typeface="+mj-ea"/>
                <a:cs typeface="+mj-cs"/>
              </a:rPr>
              <a:t> : </a:t>
            </a:r>
          </a:p>
          <a:p>
            <a:pPr defTabSz="1219140">
              <a:lnSpc>
                <a:spcPct val="90000"/>
              </a:lnSpc>
              <a:spcBef>
                <a:spcPct val="0"/>
              </a:spcBef>
              <a:spcAft>
                <a:spcPts val="800"/>
              </a:spcAft>
            </a:pPr>
            <a:r>
              <a:rPr lang="en-US" sz="3067" b="1" dirty="0">
                <a:latin typeface="+mj-lt"/>
                <a:ea typeface="+mj-ea"/>
                <a:cs typeface="+mj-cs"/>
              </a:rPr>
              <a:t>Les </a:t>
            </a:r>
            <a:r>
              <a:rPr lang="en-US" sz="3067" b="1" dirty="0" err="1">
                <a:latin typeface="+mj-lt"/>
                <a:ea typeface="+mj-ea"/>
                <a:cs typeface="+mj-cs"/>
              </a:rPr>
              <a:t>connecteurs</a:t>
            </a:r>
            <a:r>
              <a:rPr lang="en-US" sz="3067" b="1" dirty="0">
                <a:latin typeface="+mj-lt"/>
                <a:ea typeface="+mj-ea"/>
                <a:cs typeface="+mj-cs"/>
              </a:rPr>
              <a:t> de temps</a:t>
            </a:r>
          </a:p>
        </p:txBody>
      </p:sp>
      <p:pic>
        <p:nvPicPr>
          <p:cNvPr id="2050" name="Picture 2">
            <a:extLst>
              <a:ext uri="{FF2B5EF4-FFF2-40B4-BE49-F238E27FC236}">
                <a16:creationId xmlns:a16="http://schemas.microsoft.com/office/drawing/2014/main" id="{C482C33D-A0F8-0F39-48D5-0919473381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0748" r="10748"/>
          <a:stretch/>
        </p:blipFill>
        <p:spPr bwMode="auto">
          <a:xfrm>
            <a:off x="3937379" y="282943"/>
            <a:ext cx="8254622" cy="656596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
        <p:nvSpPr>
          <p:cNvPr id="4" name="Espace réservé du numéro de diapositive 3">
            <a:extLst>
              <a:ext uri="{FF2B5EF4-FFF2-40B4-BE49-F238E27FC236}">
                <a16:creationId xmlns:a16="http://schemas.microsoft.com/office/drawing/2014/main" id="{0038172D-984E-A6D6-7A88-77451E5A8107}"/>
              </a:ext>
            </a:extLst>
          </p:cNvPr>
          <p:cNvSpPr>
            <a:spLocks noGrp="1"/>
          </p:cNvSpPr>
          <p:nvPr>
            <p:ph type="sldNum" sz="quarter" idx="12"/>
          </p:nvPr>
        </p:nvSpPr>
        <p:spPr>
          <a:xfrm>
            <a:off x="10439400" y="6356351"/>
            <a:ext cx="914400" cy="365125"/>
          </a:xfrm>
        </p:spPr>
        <p:txBody>
          <a:bodyPr vert="horz" lIns="121920" tIns="60960" rIns="121920" bIns="60960" rtlCol="0" anchor="ctr">
            <a:normAutofit/>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pPr algn="r" defTabSz="1219140">
              <a:lnSpc>
                <a:spcPct val="90000"/>
              </a:lnSpc>
              <a:spcAft>
                <a:spcPts val="800"/>
              </a:spcAft>
              <a:defRPr/>
            </a:pPr>
            <a:fld id="{8A0576F8-4F0C-FD4F-B2E1-A427388F89CF}" type="slidenum">
              <a:rPr lang="en-US" sz="1600">
                <a:solidFill>
                  <a:srgbClr val="FFFFFF"/>
                </a:solidFill>
                <a:latin typeface="Calibri" panose="020F0502020204030204"/>
              </a:rPr>
              <a:pPr algn="r" defTabSz="1219140">
                <a:lnSpc>
                  <a:spcPct val="90000"/>
                </a:lnSpc>
                <a:spcAft>
                  <a:spcPts val="800"/>
                </a:spcAft>
                <a:defRPr/>
              </a:pPr>
              <a:t>92</a:t>
            </a:fld>
            <a:endParaRPr lang="en-US" sz="1600">
              <a:solidFill>
                <a:srgbClr val="FFFFFF"/>
              </a:solidFill>
              <a:latin typeface="Calibri" panose="020F0502020204030204"/>
            </a:endParaRPr>
          </a:p>
        </p:txBody>
      </p:sp>
      <p:sp>
        <p:nvSpPr>
          <p:cNvPr id="3" name="ZoneTexte 2">
            <a:extLst>
              <a:ext uri="{FF2B5EF4-FFF2-40B4-BE49-F238E27FC236}">
                <a16:creationId xmlns:a16="http://schemas.microsoft.com/office/drawing/2014/main" id="{8688C282-A125-1A7D-EF39-E78D53F514AC}"/>
              </a:ext>
            </a:extLst>
          </p:cNvPr>
          <p:cNvSpPr txBox="1"/>
          <p:nvPr/>
        </p:nvSpPr>
        <p:spPr>
          <a:xfrm>
            <a:off x="96838" y="2572945"/>
            <a:ext cx="4031213" cy="3816429"/>
          </a:xfrm>
          <a:prstGeom prst="rect">
            <a:avLst/>
          </a:prstGeom>
          <a:noFill/>
        </p:spPr>
        <p:txBody>
          <a:bodyPr wrap="square" rtlCol="0">
            <a:spAutoFit/>
          </a:bodyPr>
          <a:lstStyle/>
          <a:p>
            <a:pPr marL="285750" indent="-285750">
              <a:buFontTx/>
              <a:buChar char="-"/>
            </a:pPr>
            <a:r>
              <a:rPr lang="fr-FR" sz="2200" dirty="0"/>
              <a:t>Qu’est-ce que tu fais demain ?</a:t>
            </a:r>
          </a:p>
          <a:p>
            <a:pPr marL="285750" indent="-285750">
              <a:buFontTx/>
              <a:buChar char="-"/>
            </a:pPr>
            <a:r>
              <a:rPr lang="fr-FR" sz="2200" dirty="0"/>
              <a:t>Je vais faire la plus grande pizza du monde pour entrer dans le livre Guinness des Records. </a:t>
            </a:r>
            <a:r>
              <a:rPr lang="fr-FR" sz="2200" dirty="0">
                <a:solidFill>
                  <a:srgbClr val="FF0000"/>
                </a:solidFill>
              </a:rPr>
              <a:t>D’abord</a:t>
            </a:r>
            <a:r>
              <a:rPr lang="fr-FR" sz="2200" dirty="0"/>
              <a:t>, je vais faire des courses, </a:t>
            </a:r>
            <a:r>
              <a:rPr lang="fr-FR" sz="2200" dirty="0">
                <a:solidFill>
                  <a:srgbClr val="FF0000"/>
                </a:solidFill>
              </a:rPr>
              <a:t>ensuite</a:t>
            </a:r>
            <a:r>
              <a:rPr lang="fr-FR" sz="2200" dirty="0"/>
              <a:t>, je vais préparer la pâte, </a:t>
            </a:r>
            <a:r>
              <a:rPr lang="fr-FR" sz="2200" dirty="0">
                <a:solidFill>
                  <a:srgbClr val="FF0000"/>
                </a:solidFill>
              </a:rPr>
              <a:t>puis</a:t>
            </a:r>
            <a:r>
              <a:rPr lang="fr-FR" sz="2200" dirty="0"/>
              <a:t> mes amis vont venir m’aider la sauce. </a:t>
            </a:r>
            <a:r>
              <a:rPr lang="fr-FR" sz="2200" dirty="0">
                <a:solidFill>
                  <a:srgbClr val="FF0000"/>
                </a:solidFill>
              </a:rPr>
              <a:t>Pour finir</a:t>
            </a:r>
            <a:r>
              <a:rPr lang="fr-FR" sz="2200" dirty="0"/>
              <a:t>, on va mettre la garniture et prendre des photos. </a:t>
            </a:r>
          </a:p>
        </p:txBody>
      </p:sp>
      <p:sp>
        <p:nvSpPr>
          <p:cNvPr id="10" name="Rectangle 9">
            <a:extLst>
              <a:ext uri="{FF2B5EF4-FFF2-40B4-BE49-F238E27FC236}">
                <a16:creationId xmlns:a16="http://schemas.microsoft.com/office/drawing/2014/main" id="{357C6CC5-F7D9-682D-A4EF-8E22535D0AD2}"/>
              </a:ext>
            </a:extLst>
          </p:cNvPr>
          <p:cNvSpPr/>
          <p:nvPr/>
        </p:nvSpPr>
        <p:spPr>
          <a:xfrm>
            <a:off x="475801" y="3966372"/>
            <a:ext cx="882547" cy="32272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2" name="Rectangle 1">
            <a:extLst>
              <a:ext uri="{FF2B5EF4-FFF2-40B4-BE49-F238E27FC236}">
                <a16:creationId xmlns:a16="http://schemas.microsoft.com/office/drawing/2014/main" id="{4D07622E-B19C-F0FE-FE1E-04E566AC5786}"/>
              </a:ext>
            </a:extLst>
          </p:cNvPr>
          <p:cNvSpPr/>
          <p:nvPr/>
        </p:nvSpPr>
        <p:spPr>
          <a:xfrm>
            <a:off x="1398591" y="4344785"/>
            <a:ext cx="882547" cy="32272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6" name="Rectangle 5">
            <a:extLst>
              <a:ext uri="{FF2B5EF4-FFF2-40B4-BE49-F238E27FC236}">
                <a16:creationId xmlns:a16="http://schemas.microsoft.com/office/drawing/2014/main" id="{F3F2D538-9669-AB00-D649-944BA0C92C05}"/>
              </a:ext>
            </a:extLst>
          </p:cNvPr>
          <p:cNvSpPr/>
          <p:nvPr/>
        </p:nvSpPr>
        <p:spPr>
          <a:xfrm>
            <a:off x="2379251" y="4667514"/>
            <a:ext cx="562731" cy="32272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7" name="Rectangle 6">
            <a:extLst>
              <a:ext uri="{FF2B5EF4-FFF2-40B4-BE49-F238E27FC236}">
                <a16:creationId xmlns:a16="http://schemas.microsoft.com/office/drawing/2014/main" id="{1572E241-D381-D773-0A9F-4B436F5AB65B}"/>
              </a:ext>
            </a:extLst>
          </p:cNvPr>
          <p:cNvSpPr/>
          <p:nvPr/>
        </p:nvSpPr>
        <p:spPr>
          <a:xfrm>
            <a:off x="475801" y="5320842"/>
            <a:ext cx="1034947" cy="32272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aphicFrame>
        <p:nvGraphicFramePr>
          <p:cNvPr id="11" name="Diagramme 15">
            <a:extLst>
              <a:ext uri="{FF2B5EF4-FFF2-40B4-BE49-F238E27FC236}">
                <a16:creationId xmlns:a16="http://schemas.microsoft.com/office/drawing/2014/main" id="{5A231059-C675-DB45-2D1D-A6EDF8F8E1A3}"/>
              </a:ext>
            </a:extLst>
          </p:cNvPr>
          <p:cNvGraphicFramePr/>
          <p:nvPr>
            <p:extLst>
              <p:ext uri="{D42A27DB-BD31-4B8C-83A1-F6EECF244321}">
                <p14:modId xmlns:p14="http://schemas.microsoft.com/office/powerpoint/2010/main" val="1215492456"/>
              </p:ext>
            </p:extLst>
          </p:nvPr>
        </p:nvGraphicFramePr>
        <p:xfrm>
          <a:off x="-1" y="9098"/>
          <a:ext cx="12192001" cy="3651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962246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0340EC4-31EF-EC00-CC41-561908F37EE7}"/>
              </a:ext>
            </a:extLst>
          </p:cNvPr>
          <p:cNvSpPr>
            <a:spLocks noGrp="1"/>
          </p:cNvSpPr>
          <p:nvPr>
            <p:ph type="title"/>
          </p:nvPr>
        </p:nvSpPr>
        <p:spPr>
          <a:xfrm>
            <a:off x="838200" y="538035"/>
            <a:ext cx="8073452" cy="878535"/>
          </a:xfrm>
        </p:spPr>
        <p:txBody>
          <a:bodyPr vert="horz" lIns="91440" tIns="45720" rIns="91440" bIns="45720" rtlCol="0" anchor="ctr">
            <a:normAutofit fontScale="90000"/>
          </a:bodyPr>
          <a:lstStyle/>
          <a:p>
            <a:r>
              <a:rPr lang="en-US" sz="4000" b="1" kern="1200" dirty="0">
                <a:solidFill>
                  <a:schemeClr val="tx1"/>
                </a:solidFill>
                <a:latin typeface="+mj-lt"/>
                <a:ea typeface="+mj-ea"/>
                <a:cs typeface="+mj-cs"/>
              </a:rPr>
              <a:t>IX. </a:t>
            </a:r>
            <a:r>
              <a:rPr lang="en-US" sz="4000" b="1" kern="1200" dirty="0" err="1">
                <a:solidFill>
                  <a:schemeClr val="tx1"/>
                </a:solidFill>
                <a:latin typeface="+mj-lt"/>
                <a:ea typeface="+mj-ea"/>
                <a:cs typeface="+mj-cs"/>
              </a:rPr>
              <a:t>Vocabulaire</a:t>
            </a:r>
            <a:r>
              <a:rPr lang="en-US" sz="4000" b="1" kern="1200" dirty="0">
                <a:solidFill>
                  <a:schemeClr val="tx1"/>
                </a:solidFill>
                <a:latin typeface="+mj-lt"/>
                <a:ea typeface="+mj-ea"/>
                <a:cs typeface="+mj-cs"/>
              </a:rPr>
              <a:t> : </a:t>
            </a:r>
            <a:r>
              <a:rPr lang="en-US" sz="4000" kern="1200" dirty="0">
                <a:solidFill>
                  <a:schemeClr val="tx1"/>
                </a:solidFill>
                <a:latin typeface="+mj-lt"/>
                <a:ea typeface="+mj-ea"/>
                <a:cs typeface="+mj-cs"/>
              </a:rPr>
              <a:t>Les </a:t>
            </a:r>
            <a:r>
              <a:rPr lang="en-US" sz="4000" kern="1200" dirty="0" err="1">
                <a:solidFill>
                  <a:schemeClr val="tx1"/>
                </a:solidFill>
                <a:latin typeface="+mj-lt"/>
                <a:ea typeface="+mj-ea"/>
                <a:cs typeface="+mj-cs"/>
              </a:rPr>
              <a:t>connecteurs</a:t>
            </a:r>
            <a:r>
              <a:rPr lang="en-US" sz="4000" kern="1200" dirty="0">
                <a:solidFill>
                  <a:schemeClr val="tx1"/>
                </a:solidFill>
                <a:latin typeface="+mj-lt"/>
                <a:ea typeface="+mj-ea"/>
                <a:cs typeface="+mj-cs"/>
              </a:rPr>
              <a:t> de temps</a:t>
            </a:r>
          </a:p>
        </p:txBody>
      </p:sp>
      <p:graphicFrame>
        <p:nvGraphicFramePr>
          <p:cNvPr id="3" name="Tableau 4">
            <a:extLst>
              <a:ext uri="{FF2B5EF4-FFF2-40B4-BE49-F238E27FC236}">
                <a16:creationId xmlns:a16="http://schemas.microsoft.com/office/drawing/2014/main" id="{32DEEA04-802F-30F6-E8E3-CDD4D3DB62B4}"/>
              </a:ext>
            </a:extLst>
          </p:cNvPr>
          <p:cNvGraphicFramePr>
            <a:graphicFrameLocks/>
          </p:cNvGraphicFramePr>
          <p:nvPr>
            <p:extLst>
              <p:ext uri="{D42A27DB-BD31-4B8C-83A1-F6EECF244321}">
                <p14:modId xmlns:p14="http://schemas.microsoft.com/office/powerpoint/2010/main" val="2409171039"/>
              </p:ext>
            </p:extLst>
          </p:nvPr>
        </p:nvGraphicFramePr>
        <p:xfrm>
          <a:off x="955963" y="2115883"/>
          <a:ext cx="5077691" cy="4020709"/>
        </p:xfrm>
        <a:graphic>
          <a:graphicData uri="http://schemas.openxmlformats.org/drawingml/2006/table">
            <a:tbl>
              <a:tblPr firstRow="1" bandRow="1">
                <a:tableStyleId>{5C22544A-7EE6-4342-B048-85BDC9FD1C3A}</a:tableStyleId>
              </a:tblPr>
              <a:tblGrid>
                <a:gridCol w="5077691">
                  <a:extLst>
                    <a:ext uri="{9D8B030D-6E8A-4147-A177-3AD203B41FA5}">
                      <a16:colId xmlns:a16="http://schemas.microsoft.com/office/drawing/2014/main" val="3620360504"/>
                    </a:ext>
                  </a:extLst>
                </a:gridCol>
              </a:tblGrid>
              <a:tr h="574387">
                <a:tc>
                  <a:txBody>
                    <a:bodyPr/>
                    <a:lstStyle/>
                    <a:p>
                      <a:pPr algn="ctr"/>
                      <a:r>
                        <a:rPr lang="fr-FR" sz="2400" dirty="0"/>
                        <a:t>Mots pour classer les actions</a:t>
                      </a:r>
                    </a:p>
                  </a:txBody>
                  <a:tcPr/>
                </a:tc>
                <a:extLst>
                  <a:ext uri="{0D108BD9-81ED-4DB2-BD59-A6C34878D82A}">
                    <a16:rowId xmlns:a16="http://schemas.microsoft.com/office/drawing/2014/main" val="3556752360"/>
                  </a:ext>
                </a:extLst>
              </a:tr>
              <a:tr h="574387">
                <a:tc>
                  <a:txBody>
                    <a:bodyPr/>
                    <a:lstStyle/>
                    <a:p>
                      <a:r>
                        <a:rPr lang="fr-FR" sz="2400" dirty="0"/>
                        <a:t>D’abord</a:t>
                      </a:r>
                    </a:p>
                  </a:txBody>
                  <a:tcPr/>
                </a:tc>
                <a:extLst>
                  <a:ext uri="{0D108BD9-81ED-4DB2-BD59-A6C34878D82A}">
                    <a16:rowId xmlns:a16="http://schemas.microsoft.com/office/drawing/2014/main" val="4230928320"/>
                  </a:ext>
                </a:extLst>
              </a:tr>
              <a:tr h="574387">
                <a:tc>
                  <a:txBody>
                    <a:bodyPr/>
                    <a:lstStyle/>
                    <a:p>
                      <a:r>
                        <a:rPr lang="fr-FR" sz="2400" dirty="0"/>
                        <a:t>Puis</a:t>
                      </a:r>
                    </a:p>
                  </a:txBody>
                  <a:tcPr/>
                </a:tc>
                <a:extLst>
                  <a:ext uri="{0D108BD9-81ED-4DB2-BD59-A6C34878D82A}">
                    <a16:rowId xmlns:a16="http://schemas.microsoft.com/office/drawing/2014/main" val="2658297770"/>
                  </a:ext>
                </a:extLst>
              </a:tr>
              <a:tr h="574387">
                <a:tc>
                  <a:txBody>
                    <a:bodyPr/>
                    <a:lstStyle/>
                    <a:p>
                      <a:r>
                        <a:rPr lang="fr-FR" sz="2400" dirty="0"/>
                        <a:t>Maintenant</a:t>
                      </a:r>
                    </a:p>
                  </a:txBody>
                  <a:tcPr/>
                </a:tc>
                <a:extLst>
                  <a:ext uri="{0D108BD9-81ED-4DB2-BD59-A6C34878D82A}">
                    <a16:rowId xmlns:a16="http://schemas.microsoft.com/office/drawing/2014/main" val="469557154"/>
                  </a:ext>
                </a:extLst>
              </a:tr>
              <a:tr h="574387">
                <a:tc>
                  <a:txBody>
                    <a:bodyPr/>
                    <a:lstStyle/>
                    <a:p>
                      <a:r>
                        <a:rPr lang="fr-FR" sz="2400" dirty="0"/>
                        <a:t>Ensuite</a:t>
                      </a:r>
                    </a:p>
                  </a:txBody>
                  <a:tcPr/>
                </a:tc>
                <a:extLst>
                  <a:ext uri="{0D108BD9-81ED-4DB2-BD59-A6C34878D82A}">
                    <a16:rowId xmlns:a16="http://schemas.microsoft.com/office/drawing/2014/main" val="3991868385"/>
                  </a:ext>
                </a:extLst>
              </a:tr>
              <a:tr h="57438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400" dirty="0"/>
                        <a:t>Pour finir</a:t>
                      </a:r>
                    </a:p>
                  </a:txBody>
                  <a:tcPr/>
                </a:tc>
                <a:extLst>
                  <a:ext uri="{0D108BD9-81ED-4DB2-BD59-A6C34878D82A}">
                    <a16:rowId xmlns:a16="http://schemas.microsoft.com/office/drawing/2014/main" val="2525503707"/>
                  </a:ext>
                </a:extLst>
              </a:tr>
              <a:tr h="57438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400" dirty="0"/>
                        <a:t>Enfin</a:t>
                      </a:r>
                    </a:p>
                  </a:txBody>
                  <a:tcPr/>
                </a:tc>
                <a:extLst>
                  <a:ext uri="{0D108BD9-81ED-4DB2-BD59-A6C34878D82A}">
                    <a16:rowId xmlns:a16="http://schemas.microsoft.com/office/drawing/2014/main" val="1896560954"/>
                  </a:ext>
                </a:extLst>
              </a:tr>
            </a:tbl>
          </a:graphicData>
        </a:graphic>
      </p:graphicFrame>
      <p:pic>
        <p:nvPicPr>
          <p:cNvPr id="8" name="Image 7">
            <a:extLst>
              <a:ext uri="{FF2B5EF4-FFF2-40B4-BE49-F238E27FC236}">
                <a16:creationId xmlns:a16="http://schemas.microsoft.com/office/drawing/2014/main" id="{0BB823BD-C071-8076-FE98-0F63D04940C5}"/>
              </a:ext>
            </a:extLst>
          </p:cNvPr>
          <p:cNvPicPr>
            <a:picLocks noChangeAspect="1"/>
          </p:cNvPicPr>
          <p:nvPr/>
        </p:nvPicPr>
        <p:blipFill>
          <a:blip r:embed="rId4"/>
          <a:stretch>
            <a:fillRect/>
          </a:stretch>
        </p:blipFill>
        <p:spPr>
          <a:xfrm>
            <a:off x="7433638" y="1989320"/>
            <a:ext cx="4687131" cy="3270091"/>
          </a:xfrm>
          <a:prstGeom prst="rect">
            <a:avLst/>
          </a:prstGeom>
        </p:spPr>
      </p:pic>
      <p:pic>
        <p:nvPicPr>
          <p:cNvPr id="10" name="Image 9">
            <a:extLst>
              <a:ext uri="{FF2B5EF4-FFF2-40B4-BE49-F238E27FC236}">
                <a16:creationId xmlns:a16="http://schemas.microsoft.com/office/drawing/2014/main" id="{F3A45848-3FC7-F106-AA86-0EE281A35769}"/>
              </a:ext>
            </a:extLst>
          </p:cNvPr>
          <p:cNvPicPr>
            <a:picLocks noChangeAspect="1"/>
          </p:cNvPicPr>
          <p:nvPr/>
        </p:nvPicPr>
        <p:blipFill>
          <a:blip r:embed="rId5"/>
          <a:stretch>
            <a:fillRect/>
          </a:stretch>
        </p:blipFill>
        <p:spPr>
          <a:xfrm>
            <a:off x="7432915" y="4982119"/>
            <a:ext cx="4687855" cy="1558959"/>
          </a:xfrm>
          <a:prstGeom prst="rect">
            <a:avLst/>
          </a:prstGeom>
        </p:spPr>
      </p:pic>
      <p:pic>
        <p:nvPicPr>
          <p:cNvPr id="11" name="23_P37_EX04">
            <a:hlinkClick r:id="" action="ppaction://media"/>
            <a:extLst>
              <a:ext uri="{FF2B5EF4-FFF2-40B4-BE49-F238E27FC236}">
                <a16:creationId xmlns:a16="http://schemas.microsoft.com/office/drawing/2014/main" id="{665FD493-8741-EEAE-7609-8A1BD3DFFEA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134340" y="691554"/>
            <a:ext cx="1373766" cy="1373766"/>
          </a:xfrm>
          <a:prstGeom prst="rect">
            <a:avLst/>
          </a:prstGeom>
        </p:spPr>
      </p:pic>
      <p:sp>
        <p:nvSpPr>
          <p:cNvPr id="15" name="Rectangle 14">
            <a:extLst>
              <a:ext uri="{FF2B5EF4-FFF2-40B4-BE49-F238E27FC236}">
                <a16:creationId xmlns:a16="http://schemas.microsoft.com/office/drawing/2014/main" id="{F543B40F-0670-4FE0-F1F7-7F015C0A0CE2}"/>
              </a:ext>
            </a:extLst>
          </p:cNvPr>
          <p:cNvSpPr/>
          <p:nvPr/>
        </p:nvSpPr>
        <p:spPr>
          <a:xfrm>
            <a:off x="1004811" y="2735768"/>
            <a:ext cx="4966497" cy="48070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6" name="Rectangle 15">
            <a:extLst>
              <a:ext uri="{FF2B5EF4-FFF2-40B4-BE49-F238E27FC236}">
                <a16:creationId xmlns:a16="http://schemas.microsoft.com/office/drawing/2014/main" id="{456061E6-E14E-8B11-FBA0-71E747EF124F}"/>
              </a:ext>
            </a:extLst>
          </p:cNvPr>
          <p:cNvSpPr/>
          <p:nvPr/>
        </p:nvSpPr>
        <p:spPr>
          <a:xfrm>
            <a:off x="1004811" y="3310376"/>
            <a:ext cx="4966497" cy="48070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7" name="Rectangle 16">
            <a:extLst>
              <a:ext uri="{FF2B5EF4-FFF2-40B4-BE49-F238E27FC236}">
                <a16:creationId xmlns:a16="http://schemas.microsoft.com/office/drawing/2014/main" id="{52A84753-779A-AB0A-8E2D-E4268D12B1F3}"/>
              </a:ext>
            </a:extLst>
          </p:cNvPr>
          <p:cNvSpPr/>
          <p:nvPr/>
        </p:nvSpPr>
        <p:spPr>
          <a:xfrm>
            <a:off x="1004811" y="3884985"/>
            <a:ext cx="4966497" cy="48070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6" name="Rectangle 5">
            <a:extLst>
              <a:ext uri="{FF2B5EF4-FFF2-40B4-BE49-F238E27FC236}">
                <a16:creationId xmlns:a16="http://schemas.microsoft.com/office/drawing/2014/main" id="{E9CD56E1-F761-1CF8-A525-1C3D2FCB3DBB}"/>
              </a:ext>
            </a:extLst>
          </p:cNvPr>
          <p:cNvSpPr/>
          <p:nvPr/>
        </p:nvSpPr>
        <p:spPr>
          <a:xfrm>
            <a:off x="1004811" y="4468030"/>
            <a:ext cx="4966497" cy="48070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7" name="Rectangle 6">
            <a:extLst>
              <a:ext uri="{FF2B5EF4-FFF2-40B4-BE49-F238E27FC236}">
                <a16:creationId xmlns:a16="http://schemas.microsoft.com/office/drawing/2014/main" id="{80F401DE-A9E2-E72F-BA2C-AB942BC57A93}"/>
              </a:ext>
            </a:extLst>
          </p:cNvPr>
          <p:cNvSpPr/>
          <p:nvPr/>
        </p:nvSpPr>
        <p:spPr>
          <a:xfrm>
            <a:off x="1004811" y="5042638"/>
            <a:ext cx="4966497" cy="48070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9" name="Rectangle 8">
            <a:extLst>
              <a:ext uri="{FF2B5EF4-FFF2-40B4-BE49-F238E27FC236}">
                <a16:creationId xmlns:a16="http://schemas.microsoft.com/office/drawing/2014/main" id="{EF0CA318-FABF-F8A7-7F91-EABE1712B9EA}"/>
              </a:ext>
            </a:extLst>
          </p:cNvPr>
          <p:cNvSpPr/>
          <p:nvPr/>
        </p:nvSpPr>
        <p:spPr>
          <a:xfrm>
            <a:off x="1004811" y="5617247"/>
            <a:ext cx="4966497" cy="48070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aphicFrame>
        <p:nvGraphicFramePr>
          <p:cNvPr id="5" name="Diagramme 15">
            <a:extLst>
              <a:ext uri="{FF2B5EF4-FFF2-40B4-BE49-F238E27FC236}">
                <a16:creationId xmlns:a16="http://schemas.microsoft.com/office/drawing/2014/main" id="{B9CC9727-543F-83B9-59B6-5BF8C73CBEFB}"/>
              </a:ext>
            </a:extLst>
          </p:cNvPr>
          <p:cNvGraphicFramePr/>
          <p:nvPr>
            <p:extLst>
              <p:ext uri="{D42A27DB-BD31-4B8C-83A1-F6EECF244321}">
                <p14:modId xmlns:p14="http://schemas.microsoft.com/office/powerpoint/2010/main" val="2330992344"/>
              </p:ext>
            </p:extLst>
          </p:nvPr>
        </p:nvGraphicFramePr>
        <p:xfrm>
          <a:off x="-1" y="9098"/>
          <a:ext cx="12192001" cy="36512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15754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xit" presetSubtype="0" fill="hold" grpId="0" nodeType="clickEffect">
                                  <p:stCondLst>
                                    <p:cond delay="0"/>
                                  </p:stCondLst>
                                  <p:childTnLst>
                                    <p:anim calcmode="lin" valueType="num">
                                      <p:cBhvr>
                                        <p:cTn id="6" dur="1000"/>
                                        <p:tgtEl>
                                          <p:spTgt spid="15"/>
                                        </p:tgtEl>
                                        <p:attrNameLst>
                                          <p:attrName>ppt_w</p:attrName>
                                        </p:attrNameLst>
                                      </p:cBhvr>
                                      <p:tavLst>
                                        <p:tav tm="0">
                                          <p:val>
                                            <p:strVal val="ppt_w"/>
                                          </p:val>
                                        </p:tav>
                                        <p:tav tm="100000">
                                          <p:val>
                                            <p:fltVal val="0"/>
                                          </p:val>
                                        </p:tav>
                                      </p:tavLst>
                                    </p:anim>
                                    <p:anim calcmode="lin" valueType="num">
                                      <p:cBhvr>
                                        <p:cTn id="7" dur="1000"/>
                                        <p:tgtEl>
                                          <p:spTgt spid="15"/>
                                        </p:tgtEl>
                                        <p:attrNameLst>
                                          <p:attrName>ppt_h</p:attrName>
                                        </p:attrNameLst>
                                      </p:cBhvr>
                                      <p:tavLst>
                                        <p:tav tm="0">
                                          <p:val>
                                            <p:strVal val="ppt_h"/>
                                          </p:val>
                                        </p:tav>
                                        <p:tav tm="100000">
                                          <p:val>
                                            <p:fltVal val="0"/>
                                          </p:val>
                                        </p:tav>
                                      </p:tavLst>
                                    </p:anim>
                                    <p:anim calcmode="lin" valueType="num">
                                      <p:cBhvr>
                                        <p:cTn id="8" dur="1000"/>
                                        <p:tgtEl>
                                          <p:spTgt spid="15"/>
                                        </p:tgtEl>
                                        <p:attrNameLst>
                                          <p:attrName>style.rotation</p:attrName>
                                        </p:attrNameLst>
                                      </p:cBhvr>
                                      <p:tavLst>
                                        <p:tav tm="0">
                                          <p:val>
                                            <p:fltVal val="0"/>
                                          </p:val>
                                        </p:tav>
                                        <p:tav tm="100000">
                                          <p:val>
                                            <p:fltVal val="90"/>
                                          </p:val>
                                        </p:tav>
                                      </p:tavLst>
                                    </p:anim>
                                    <p:animEffect transition="out" filter="fade">
                                      <p:cBhvr>
                                        <p:cTn id="9" dur="1000"/>
                                        <p:tgtEl>
                                          <p:spTgt spid="15"/>
                                        </p:tgtEl>
                                      </p:cBhvr>
                                    </p:animEffect>
                                    <p:set>
                                      <p:cBhvr>
                                        <p:cTn id="10" dur="1" fill="hold">
                                          <p:stCondLst>
                                            <p:cond delay="999"/>
                                          </p:stCondLst>
                                        </p:cTn>
                                        <p:tgtEl>
                                          <p:spTgt spid="15"/>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31" presetClass="exit" presetSubtype="0" fill="hold" grpId="0" nodeType="clickEffect">
                                  <p:stCondLst>
                                    <p:cond delay="0"/>
                                  </p:stCondLst>
                                  <p:childTnLst>
                                    <p:anim calcmode="lin" valueType="num">
                                      <p:cBhvr>
                                        <p:cTn id="14" dur="1000"/>
                                        <p:tgtEl>
                                          <p:spTgt spid="16"/>
                                        </p:tgtEl>
                                        <p:attrNameLst>
                                          <p:attrName>ppt_w</p:attrName>
                                        </p:attrNameLst>
                                      </p:cBhvr>
                                      <p:tavLst>
                                        <p:tav tm="0">
                                          <p:val>
                                            <p:strVal val="ppt_w"/>
                                          </p:val>
                                        </p:tav>
                                        <p:tav tm="100000">
                                          <p:val>
                                            <p:fltVal val="0"/>
                                          </p:val>
                                        </p:tav>
                                      </p:tavLst>
                                    </p:anim>
                                    <p:anim calcmode="lin" valueType="num">
                                      <p:cBhvr>
                                        <p:cTn id="15" dur="1000"/>
                                        <p:tgtEl>
                                          <p:spTgt spid="16"/>
                                        </p:tgtEl>
                                        <p:attrNameLst>
                                          <p:attrName>ppt_h</p:attrName>
                                        </p:attrNameLst>
                                      </p:cBhvr>
                                      <p:tavLst>
                                        <p:tav tm="0">
                                          <p:val>
                                            <p:strVal val="ppt_h"/>
                                          </p:val>
                                        </p:tav>
                                        <p:tav tm="100000">
                                          <p:val>
                                            <p:fltVal val="0"/>
                                          </p:val>
                                        </p:tav>
                                      </p:tavLst>
                                    </p:anim>
                                    <p:anim calcmode="lin" valueType="num">
                                      <p:cBhvr>
                                        <p:cTn id="16" dur="1000"/>
                                        <p:tgtEl>
                                          <p:spTgt spid="16"/>
                                        </p:tgtEl>
                                        <p:attrNameLst>
                                          <p:attrName>style.rotation</p:attrName>
                                        </p:attrNameLst>
                                      </p:cBhvr>
                                      <p:tavLst>
                                        <p:tav tm="0">
                                          <p:val>
                                            <p:fltVal val="0"/>
                                          </p:val>
                                        </p:tav>
                                        <p:tav tm="100000">
                                          <p:val>
                                            <p:fltVal val="90"/>
                                          </p:val>
                                        </p:tav>
                                      </p:tavLst>
                                    </p:anim>
                                    <p:animEffect transition="out" filter="fade">
                                      <p:cBhvr>
                                        <p:cTn id="17" dur="1000"/>
                                        <p:tgtEl>
                                          <p:spTgt spid="16"/>
                                        </p:tgtEl>
                                      </p:cBhvr>
                                    </p:animEffect>
                                    <p:set>
                                      <p:cBhvr>
                                        <p:cTn id="18" dur="1" fill="hold">
                                          <p:stCondLst>
                                            <p:cond delay="999"/>
                                          </p:stCondLst>
                                        </p:cTn>
                                        <p:tgtEl>
                                          <p:spTgt spid="16"/>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31" presetClass="exit" presetSubtype="0" fill="hold" grpId="0" nodeType="clickEffect">
                                  <p:stCondLst>
                                    <p:cond delay="0"/>
                                  </p:stCondLst>
                                  <p:childTnLst>
                                    <p:anim calcmode="lin" valueType="num">
                                      <p:cBhvr>
                                        <p:cTn id="22" dur="1000"/>
                                        <p:tgtEl>
                                          <p:spTgt spid="17"/>
                                        </p:tgtEl>
                                        <p:attrNameLst>
                                          <p:attrName>ppt_w</p:attrName>
                                        </p:attrNameLst>
                                      </p:cBhvr>
                                      <p:tavLst>
                                        <p:tav tm="0">
                                          <p:val>
                                            <p:strVal val="ppt_w"/>
                                          </p:val>
                                        </p:tav>
                                        <p:tav tm="100000">
                                          <p:val>
                                            <p:fltVal val="0"/>
                                          </p:val>
                                        </p:tav>
                                      </p:tavLst>
                                    </p:anim>
                                    <p:anim calcmode="lin" valueType="num">
                                      <p:cBhvr>
                                        <p:cTn id="23" dur="1000"/>
                                        <p:tgtEl>
                                          <p:spTgt spid="17"/>
                                        </p:tgtEl>
                                        <p:attrNameLst>
                                          <p:attrName>ppt_h</p:attrName>
                                        </p:attrNameLst>
                                      </p:cBhvr>
                                      <p:tavLst>
                                        <p:tav tm="0">
                                          <p:val>
                                            <p:strVal val="ppt_h"/>
                                          </p:val>
                                        </p:tav>
                                        <p:tav tm="100000">
                                          <p:val>
                                            <p:fltVal val="0"/>
                                          </p:val>
                                        </p:tav>
                                      </p:tavLst>
                                    </p:anim>
                                    <p:anim calcmode="lin" valueType="num">
                                      <p:cBhvr>
                                        <p:cTn id="24" dur="1000"/>
                                        <p:tgtEl>
                                          <p:spTgt spid="17"/>
                                        </p:tgtEl>
                                        <p:attrNameLst>
                                          <p:attrName>style.rotation</p:attrName>
                                        </p:attrNameLst>
                                      </p:cBhvr>
                                      <p:tavLst>
                                        <p:tav tm="0">
                                          <p:val>
                                            <p:fltVal val="0"/>
                                          </p:val>
                                        </p:tav>
                                        <p:tav tm="100000">
                                          <p:val>
                                            <p:fltVal val="90"/>
                                          </p:val>
                                        </p:tav>
                                      </p:tavLst>
                                    </p:anim>
                                    <p:animEffect transition="out" filter="fade">
                                      <p:cBhvr>
                                        <p:cTn id="25" dur="1000"/>
                                        <p:tgtEl>
                                          <p:spTgt spid="17"/>
                                        </p:tgtEl>
                                      </p:cBhvr>
                                    </p:animEffect>
                                    <p:set>
                                      <p:cBhvr>
                                        <p:cTn id="26" dur="1" fill="hold">
                                          <p:stCondLst>
                                            <p:cond delay="999"/>
                                          </p:stCondLst>
                                        </p:cTn>
                                        <p:tgtEl>
                                          <p:spTgt spid="17"/>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31" presetClass="exit" presetSubtype="0" fill="hold" grpId="0" nodeType="clickEffect">
                                  <p:stCondLst>
                                    <p:cond delay="0"/>
                                  </p:stCondLst>
                                  <p:childTnLst>
                                    <p:anim calcmode="lin" valueType="num">
                                      <p:cBhvr>
                                        <p:cTn id="30" dur="1000"/>
                                        <p:tgtEl>
                                          <p:spTgt spid="6"/>
                                        </p:tgtEl>
                                        <p:attrNameLst>
                                          <p:attrName>ppt_w</p:attrName>
                                        </p:attrNameLst>
                                      </p:cBhvr>
                                      <p:tavLst>
                                        <p:tav tm="0">
                                          <p:val>
                                            <p:strVal val="ppt_w"/>
                                          </p:val>
                                        </p:tav>
                                        <p:tav tm="100000">
                                          <p:val>
                                            <p:fltVal val="0"/>
                                          </p:val>
                                        </p:tav>
                                      </p:tavLst>
                                    </p:anim>
                                    <p:anim calcmode="lin" valueType="num">
                                      <p:cBhvr>
                                        <p:cTn id="31" dur="1000"/>
                                        <p:tgtEl>
                                          <p:spTgt spid="6"/>
                                        </p:tgtEl>
                                        <p:attrNameLst>
                                          <p:attrName>ppt_h</p:attrName>
                                        </p:attrNameLst>
                                      </p:cBhvr>
                                      <p:tavLst>
                                        <p:tav tm="0">
                                          <p:val>
                                            <p:strVal val="ppt_h"/>
                                          </p:val>
                                        </p:tav>
                                        <p:tav tm="100000">
                                          <p:val>
                                            <p:fltVal val="0"/>
                                          </p:val>
                                        </p:tav>
                                      </p:tavLst>
                                    </p:anim>
                                    <p:anim calcmode="lin" valueType="num">
                                      <p:cBhvr>
                                        <p:cTn id="32" dur="1000"/>
                                        <p:tgtEl>
                                          <p:spTgt spid="6"/>
                                        </p:tgtEl>
                                        <p:attrNameLst>
                                          <p:attrName>style.rotation</p:attrName>
                                        </p:attrNameLst>
                                      </p:cBhvr>
                                      <p:tavLst>
                                        <p:tav tm="0">
                                          <p:val>
                                            <p:fltVal val="0"/>
                                          </p:val>
                                        </p:tav>
                                        <p:tav tm="100000">
                                          <p:val>
                                            <p:fltVal val="90"/>
                                          </p:val>
                                        </p:tav>
                                      </p:tavLst>
                                    </p:anim>
                                    <p:animEffect transition="out" filter="fade">
                                      <p:cBhvr>
                                        <p:cTn id="33" dur="1000"/>
                                        <p:tgtEl>
                                          <p:spTgt spid="6"/>
                                        </p:tgtEl>
                                      </p:cBhvr>
                                    </p:animEffect>
                                    <p:set>
                                      <p:cBhvr>
                                        <p:cTn id="34" dur="1" fill="hold">
                                          <p:stCondLst>
                                            <p:cond delay="999"/>
                                          </p:stCondLst>
                                        </p:cTn>
                                        <p:tgtEl>
                                          <p:spTgt spid="6"/>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31" presetClass="exit" presetSubtype="0" fill="hold" grpId="0" nodeType="clickEffect">
                                  <p:stCondLst>
                                    <p:cond delay="0"/>
                                  </p:stCondLst>
                                  <p:childTnLst>
                                    <p:anim calcmode="lin" valueType="num">
                                      <p:cBhvr>
                                        <p:cTn id="38" dur="1000"/>
                                        <p:tgtEl>
                                          <p:spTgt spid="7"/>
                                        </p:tgtEl>
                                        <p:attrNameLst>
                                          <p:attrName>ppt_w</p:attrName>
                                        </p:attrNameLst>
                                      </p:cBhvr>
                                      <p:tavLst>
                                        <p:tav tm="0">
                                          <p:val>
                                            <p:strVal val="ppt_w"/>
                                          </p:val>
                                        </p:tav>
                                        <p:tav tm="100000">
                                          <p:val>
                                            <p:fltVal val="0"/>
                                          </p:val>
                                        </p:tav>
                                      </p:tavLst>
                                    </p:anim>
                                    <p:anim calcmode="lin" valueType="num">
                                      <p:cBhvr>
                                        <p:cTn id="39" dur="1000"/>
                                        <p:tgtEl>
                                          <p:spTgt spid="7"/>
                                        </p:tgtEl>
                                        <p:attrNameLst>
                                          <p:attrName>ppt_h</p:attrName>
                                        </p:attrNameLst>
                                      </p:cBhvr>
                                      <p:tavLst>
                                        <p:tav tm="0">
                                          <p:val>
                                            <p:strVal val="ppt_h"/>
                                          </p:val>
                                        </p:tav>
                                        <p:tav tm="100000">
                                          <p:val>
                                            <p:fltVal val="0"/>
                                          </p:val>
                                        </p:tav>
                                      </p:tavLst>
                                    </p:anim>
                                    <p:anim calcmode="lin" valueType="num">
                                      <p:cBhvr>
                                        <p:cTn id="40" dur="1000"/>
                                        <p:tgtEl>
                                          <p:spTgt spid="7"/>
                                        </p:tgtEl>
                                        <p:attrNameLst>
                                          <p:attrName>style.rotation</p:attrName>
                                        </p:attrNameLst>
                                      </p:cBhvr>
                                      <p:tavLst>
                                        <p:tav tm="0">
                                          <p:val>
                                            <p:fltVal val="0"/>
                                          </p:val>
                                        </p:tav>
                                        <p:tav tm="100000">
                                          <p:val>
                                            <p:fltVal val="90"/>
                                          </p:val>
                                        </p:tav>
                                      </p:tavLst>
                                    </p:anim>
                                    <p:animEffect transition="out" filter="fade">
                                      <p:cBhvr>
                                        <p:cTn id="41" dur="1000"/>
                                        <p:tgtEl>
                                          <p:spTgt spid="7"/>
                                        </p:tgtEl>
                                      </p:cBhvr>
                                    </p:animEffect>
                                    <p:set>
                                      <p:cBhvr>
                                        <p:cTn id="42" dur="1" fill="hold">
                                          <p:stCondLst>
                                            <p:cond delay="999"/>
                                          </p:stCondLst>
                                        </p:cTn>
                                        <p:tgtEl>
                                          <p:spTgt spid="7"/>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31" presetClass="exit" presetSubtype="0" fill="hold" grpId="0" nodeType="clickEffect">
                                  <p:stCondLst>
                                    <p:cond delay="0"/>
                                  </p:stCondLst>
                                  <p:childTnLst>
                                    <p:anim calcmode="lin" valueType="num">
                                      <p:cBhvr>
                                        <p:cTn id="46" dur="1000"/>
                                        <p:tgtEl>
                                          <p:spTgt spid="9"/>
                                        </p:tgtEl>
                                        <p:attrNameLst>
                                          <p:attrName>ppt_w</p:attrName>
                                        </p:attrNameLst>
                                      </p:cBhvr>
                                      <p:tavLst>
                                        <p:tav tm="0">
                                          <p:val>
                                            <p:strVal val="ppt_w"/>
                                          </p:val>
                                        </p:tav>
                                        <p:tav tm="100000">
                                          <p:val>
                                            <p:fltVal val="0"/>
                                          </p:val>
                                        </p:tav>
                                      </p:tavLst>
                                    </p:anim>
                                    <p:anim calcmode="lin" valueType="num">
                                      <p:cBhvr>
                                        <p:cTn id="47" dur="1000"/>
                                        <p:tgtEl>
                                          <p:spTgt spid="9"/>
                                        </p:tgtEl>
                                        <p:attrNameLst>
                                          <p:attrName>ppt_h</p:attrName>
                                        </p:attrNameLst>
                                      </p:cBhvr>
                                      <p:tavLst>
                                        <p:tav tm="0">
                                          <p:val>
                                            <p:strVal val="ppt_h"/>
                                          </p:val>
                                        </p:tav>
                                        <p:tav tm="100000">
                                          <p:val>
                                            <p:fltVal val="0"/>
                                          </p:val>
                                        </p:tav>
                                      </p:tavLst>
                                    </p:anim>
                                    <p:anim calcmode="lin" valueType="num">
                                      <p:cBhvr>
                                        <p:cTn id="48" dur="1000"/>
                                        <p:tgtEl>
                                          <p:spTgt spid="9"/>
                                        </p:tgtEl>
                                        <p:attrNameLst>
                                          <p:attrName>style.rotation</p:attrName>
                                        </p:attrNameLst>
                                      </p:cBhvr>
                                      <p:tavLst>
                                        <p:tav tm="0">
                                          <p:val>
                                            <p:fltVal val="0"/>
                                          </p:val>
                                        </p:tav>
                                        <p:tav tm="100000">
                                          <p:val>
                                            <p:fltVal val="90"/>
                                          </p:val>
                                        </p:tav>
                                      </p:tavLst>
                                    </p:anim>
                                    <p:animEffect transition="out" filter="fade">
                                      <p:cBhvr>
                                        <p:cTn id="49" dur="1000"/>
                                        <p:tgtEl>
                                          <p:spTgt spid="9"/>
                                        </p:tgtEl>
                                      </p:cBhvr>
                                    </p:animEffect>
                                    <p:set>
                                      <p:cBhvr>
                                        <p:cTn id="50" dur="1" fill="hold">
                                          <p:stCondLst>
                                            <p:cond delay="9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51" fill="hold" display="0">
                  <p:stCondLst>
                    <p:cond delay="indefinite"/>
                  </p:stCondLst>
                  <p:endCondLst>
                    <p:cond evt="onStopAudio" delay="0">
                      <p:tgtEl>
                        <p:sldTgt/>
                      </p:tgtEl>
                    </p:cond>
                  </p:endCondLst>
                </p:cTn>
                <p:tgtEl>
                  <p:spTgt spid="11"/>
                </p:tgtEl>
              </p:cMediaNode>
            </p:audio>
          </p:childTnLst>
        </p:cTn>
      </p:par>
    </p:tnLst>
    <p:bldLst>
      <p:bldP spid="15" grpId="0" animBg="1"/>
      <p:bldP spid="16" grpId="0" animBg="1"/>
      <p:bldP spid="17" grpId="0" animBg="1"/>
      <p:bldP spid="6" grpId="0" animBg="1"/>
      <p:bldP spid="7" grpId="0" animBg="1"/>
      <p:bldP spid="9" grpId="0" animBg="1"/>
    </p:bldLst>
  </p:timing>
</p:sld>
</file>

<file path=ppt/slides/slide9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3" name="Rectangle 1032">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5" name="Rectangle 1034">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7" name="Rectangle 1036">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re 1">
            <a:extLst>
              <a:ext uri="{FF2B5EF4-FFF2-40B4-BE49-F238E27FC236}">
                <a16:creationId xmlns:a16="http://schemas.microsoft.com/office/drawing/2014/main" id="{3E38494B-57D9-B413-6F06-2DC79839E60A}"/>
              </a:ext>
            </a:extLst>
          </p:cNvPr>
          <p:cNvSpPr>
            <a:spLocks noGrp="1"/>
          </p:cNvSpPr>
          <p:nvPr>
            <p:ph type="title"/>
          </p:nvPr>
        </p:nvSpPr>
        <p:spPr>
          <a:xfrm>
            <a:off x="1371597" y="348865"/>
            <a:ext cx="10044023" cy="877729"/>
          </a:xfrm>
        </p:spPr>
        <p:txBody>
          <a:bodyPr anchor="ctr">
            <a:normAutofit/>
          </a:bodyPr>
          <a:lstStyle/>
          <a:p>
            <a:r>
              <a:rPr lang="fr-FR" sz="4000" dirty="0">
                <a:solidFill>
                  <a:srgbClr val="FFFFFF"/>
                </a:solidFill>
              </a:rPr>
              <a:t>IX. Les connecteurs de temps</a:t>
            </a:r>
          </a:p>
        </p:txBody>
      </p:sp>
      <p:graphicFrame>
        <p:nvGraphicFramePr>
          <p:cNvPr id="4" name="Espace réservé du contenu 3">
            <a:extLst>
              <a:ext uri="{FF2B5EF4-FFF2-40B4-BE49-F238E27FC236}">
                <a16:creationId xmlns:a16="http://schemas.microsoft.com/office/drawing/2014/main" id="{6CD8FFAA-3735-EB32-2E4F-892F2279CE90}"/>
              </a:ext>
            </a:extLst>
          </p:cNvPr>
          <p:cNvGraphicFramePr>
            <a:graphicFrameLocks noGrp="1"/>
          </p:cNvGraphicFramePr>
          <p:nvPr>
            <p:ph idx="1"/>
            <p:extLst>
              <p:ext uri="{D42A27DB-BD31-4B8C-83A1-F6EECF244321}">
                <p14:modId xmlns:p14="http://schemas.microsoft.com/office/powerpoint/2010/main" val="2348150833"/>
              </p:ext>
            </p:extLst>
          </p:nvPr>
        </p:nvGraphicFramePr>
        <p:xfrm>
          <a:off x="378619" y="2227636"/>
          <a:ext cx="3621469" cy="4077749"/>
        </p:xfrm>
        <a:graphic>
          <a:graphicData uri="http://schemas.openxmlformats.org/drawingml/2006/table">
            <a:tbl>
              <a:tblPr firstRow="1" bandRow="1">
                <a:tableStyleId>{5C22544A-7EE6-4342-B048-85BDC9FD1C3A}</a:tableStyleId>
              </a:tblPr>
              <a:tblGrid>
                <a:gridCol w="3621469">
                  <a:extLst>
                    <a:ext uri="{9D8B030D-6E8A-4147-A177-3AD203B41FA5}">
                      <a16:colId xmlns:a16="http://schemas.microsoft.com/office/drawing/2014/main" val="1432128409"/>
                    </a:ext>
                  </a:extLst>
                </a:gridCol>
              </a:tblGrid>
              <a:tr h="1014311">
                <a:tc>
                  <a:txBody>
                    <a:bodyPr/>
                    <a:lstStyle/>
                    <a:p>
                      <a:pPr algn="ctr"/>
                      <a:r>
                        <a:rPr lang="fr-FR" sz="2400" dirty="0"/>
                        <a:t>Mots pour classer les actions dans l’ordre</a:t>
                      </a:r>
                    </a:p>
                  </a:txBody>
                  <a:tcPr/>
                </a:tc>
                <a:extLst>
                  <a:ext uri="{0D108BD9-81ED-4DB2-BD59-A6C34878D82A}">
                    <a16:rowId xmlns:a16="http://schemas.microsoft.com/office/drawing/2014/main" val="3159055489"/>
                  </a:ext>
                </a:extLst>
              </a:tr>
              <a:tr h="510573">
                <a:tc>
                  <a:txBody>
                    <a:bodyPr/>
                    <a:lstStyle/>
                    <a:p>
                      <a:r>
                        <a:rPr lang="fr-FR" sz="2400" dirty="0"/>
                        <a:t>D’abord</a:t>
                      </a:r>
                    </a:p>
                  </a:txBody>
                  <a:tcPr/>
                </a:tc>
                <a:extLst>
                  <a:ext uri="{0D108BD9-81ED-4DB2-BD59-A6C34878D82A}">
                    <a16:rowId xmlns:a16="http://schemas.microsoft.com/office/drawing/2014/main" val="1708508506"/>
                  </a:ext>
                </a:extLst>
              </a:tr>
              <a:tr h="510573">
                <a:tc>
                  <a:txBody>
                    <a:bodyPr/>
                    <a:lstStyle/>
                    <a:p>
                      <a:r>
                        <a:rPr lang="fr-FR" sz="2400" dirty="0"/>
                        <a:t>Puis</a:t>
                      </a:r>
                    </a:p>
                  </a:txBody>
                  <a:tcPr/>
                </a:tc>
                <a:extLst>
                  <a:ext uri="{0D108BD9-81ED-4DB2-BD59-A6C34878D82A}">
                    <a16:rowId xmlns:a16="http://schemas.microsoft.com/office/drawing/2014/main" val="299236239"/>
                  </a:ext>
                </a:extLst>
              </a:tr>
              <a:tr h="510573">
                <a:tc>
                  <a:txBody>
                    <a:bodyPr/>
                    <a:lstStyle/>
                    <a:p>
                      <a:r>
                        <a:rPr lang="fr-FR" sz="2400" dirty="0"/>
                        <a:t>Maintenant</a:t>
                      </a:r>
                    </a:p>
                  </a:txBody>
                  <a:tcPr/>
                </a:tc>
                <a:extLst>
                  <a:ext uri="{0D108BD9-81ED-4DB2-BD59-A6C34878D82A}">
                    <a16:rowId xmlns:a16="http://schemas.microsoft.com/office/drawing/2014/main" val="262355296"/>
                  </a:ext>
                </a:extLst>
              </a:tr>
              <a:tr h="510573">
                <a:tc>
                  <a:txBody>
                    <a:bodyPr/>
                    <a:lstStyle/>
                    <a:p>
                      <a:r>
                        <a:rPr lang="fr-FR" sz="2400" dirty="0"/>
                        <a:t>Ensuite</a:t>
                      </a:r>
                    </a:p>
                  </a:txBody>
                  <a:tcPr/>
                </a:tc>
                <a:extLst>
                  <a:ext uri="{0D108BD9-81ED-4DB2-BD59-A6C34878D82A}">
                    <a16:rowId xmlns:a16="http://schemas.microsoft.com/office/drawing/2014/main" val="217971751"/>
                  </a:ext>
                </a:extLst>
              </a:tr>
              <a:tr h="51057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400" dirty="0"/>
                        <a:t>Pour finir</a:t>
                      </a:r>
                    </a:p>
                  </a:txBody>
                  <a:tcPr/>
                </a:tc>
                <a:extLst>
                  <a:ext uri="{0D108BD9-81ED-4DB2-BD59-A6C34878D82A}">
                    <a16:rowId xmlns:a16="http://schemas.microsoft.com/office/drawing/2014/main" val="1294133150"/>
                  </a:ext>
                </a:extLst>
              </a:tr>
              <a:tr h="51057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400" dirty="0"/>
                        <a:t>Enfin</a:t>
                      </a:r>
                    </a:p>
                  </a:txBody>
                  <a:tcPr/>
                </a:tc>
                <a:extLst>
                  <a:ext uri="{0D108BD9-81ED-4DB2-BD59-A6C34878D82A}">
                    <a16:rowId xmlns:a16="http://schemas.microsoft.com/office/drawing/2014/main" val="1816479079"/>
                  </a:ext>
                </a:extLst>
              </a:tr>
            </a:tbl>
          </a:graphicData>
        </a:graphic>
      </p:graphicFrame>
      <p:pic>
        <p:nvPicPr>
          <p:cNvPr id="1026" name="Picture 2" descr="LA PROF DE FLE: Les connecteurs temporels | Mots connecteurs, Fle, Lexique  fle">
            <a:extLst>
              <a:ext uri="{FF2B5EF4-FFF2-40B4-BE49-F238E27FC236}">
                <a16:creationId xmlns:a16="http://schemas.microsoft.com/office/drawing/2014/main" id="{5BE9CCFA-A6E8-7169-2AFF-123F996EFD5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03169" y="2112579"/>
            <a:ext cx="6389036" cy="419280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Diagramme 15">
            <a:extLst>
              <a:ext uri="{FF2B5EF4-FFF2-40B4-BE49-F238E27FC236}">
                <a16:creationId xmlns:a16="http://schemas.microsoft.com/office/drawing/2014/main" id="{C5912A06-49D4-A8BE-2FF1-F070D5DD0B6C}"/>
              </a:ext>
            </a:extLst>
          </p:cNvPr>
          <p:cNvGraphicFramePr/>
          <p:nvPr>
            <p:extLst>
              <p:ext uri="{D42A27DB-BD31-4B8C-83A1-F6EECF244321}">
                <p14:modId xmlns:p14="http://schemas.microsoft.com/office/powerpoint/2010/main" val="1215492456"/>
              </p:ext>
            </p:extLst>
          </p:nvPr>
        </p:nvGraphicFramePr>
        <p:xfrm>
          <a:off x="-1" y="9098"/>
          <a:ext cx="12192001" cy="3651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1202371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764A0E-03CD-CEFE-35C1-324ACE09C3E0}"/>
              </a:ext>
            </a:extLst>
          </p:cNvPr>
          <p:cNvSpPr>
            <a:spLocks noGrp="1"/>
          </p:cNvSpPr>
          <p:nvPr>
            <p:ph type="title"/>
          </p:nvPr>
        </p:nvSpPr>
        <p:spPr/>
        <p:txBody>
          <a:bodyPr/>
          <a:lstStyle/>
          <a:p>
            <a:r>
              <a:rPr lang="fr-FR" dirty="0"/>
              <a:t>Pratique ton français</a:t>
            </a:r>
          </a:p>
        </p:txBody>
      </p:sp>
      <p:sp>
        <p:nvSpPr>
          <p:cNvPr id="3" name="Content Placeholder 2">
            <a:extLst>
              <a:ext uri="{FF2B5EF4-FFF2-40B4-BE49-F238E27FC236}">
                <a16:creationId xmlns:a16="http://schemas.microsoft.com/office/drawing/2014/main" id="{ACC93828-1893-2066-E30F-A3329205ADD0}"/>
              </a:ext>
            </a:extLst>
          </p:cNvPr>
          <p:cNvSpPr>
            <a:spLocks noGrp="1"/>
          </p:cNvSpPr>
          <p:nvPr>
            <p:ph sz="half" idx="1"/>
          </p:nvPr>
        </p:nvSpPr>
        <p:spPr>
          <a:xfrm>
            <a:off x="838199" y="1825625"/>
            <a:ext cx="9983251" cy="4351338"/>
          </a:xfrm>
        </p:spPr>
        <p:txBody>
          <a:bodyPr>
            <a:normAutofit/>
          </a:bodyPr>
          <a:lstStyle/>
          <a:p>
            <a:pPr marL="0" indent="0">
              <a:buNone/>
            </a:pPr>
            <a:r>
              <a:rPr lang="fr-FR" dirty="0"/>
              <a:t>Fill in the </a:t>
            </a:r>
            <a:r>
              <a:rPr lang="fr-FR" dirty="0" err="1"/>
              <a:t>blanks</a:t>
            </a:r>
            <a:r>
              <a:rPr lang="fr-FR" dirty="0"/>
              <a:t> </a:t>
            </a:r>
            <a:r>
              <a:rPr lang="fr-FR" dirty="0" err="1"/>
              <a:t>with</a:t>
            </a:r>
            <a:r>
              <a:rPr lang="fr-FR" dirty="0"/>
              <a:t> the </a:t>
            </a:r>
            <a:r>
              <a:rPr lang="fr-FR" dirty="0" err="1"/>
              <a:t>appropriate</a:t>
            </a:r>
            <a:r>
              <a:rPr lang="fr-FR" dirty="0"/>
              <a:t> time </a:t>
            </a:r>
            <a:r>
              <a:rPr lang="fr-FR" dirty="0" err="1"/>
              <a:t>adverb</a:t>
            </a:r>
            <a:r>
              <a:rPr lang="fr-FR" dirty="0"/>
              <a:t> : puis, enfin, d'abord, ensuite.</a:t>
            </a:r>
          </a:p>
          <a:p>
            <a:pPr marL="0" indent="0">
              <a:buNone/>
            </a:pPr>
            <a:endParaRPr lang="fr-FR" dirty="0"/>
          </a:p>
          <a:p>
            <a:r>
              <a:rPr lang="fr-FR" dirty="0"/>
              <a:t>a. ________, je prépare les ingrédients.</a:t>
            </a:r>
          </a:p>
          <a:p>
            <a:r>
              <a:rPr lang="fr-FR" dirty="0"/>
              <a:t>b. ________ je mélange tous les ingrédients dans un saladier.</a:t>
            </a:r>
          </a:p>
          <a:p>
            <a:r>
              <a:rPr lang="fr-FR" dirty="0"/>
              <a:t>c. ________ je mets la préparation au four.</a:t>
            </a:r>
          </a:p>
          <a:p>
            <a:r>
              <a:rPr lang="fr-FR" dirty="0"/>
              <a:t>d. ________, je sers le plat chaud.</a:t>
            </a:r>
          </a:p>
        </p:txBody>
      </p:sp>
      <p:graphicFrame>
        <p:nvGraphicFramePr>
          <p:cNvPr id="4" name="Diagramme 15">
            <a:extLst>
              <a:ext uri="{FF2B5EF4-FFF2-40B4-BE49-F238E27FC236}">
                <a16:creationId xmlns:a16="http://schemas.microsoft.com/office/drawing/2014/main" id="{7DAEFA10-8051-87A2-63B3-944CB44EC7B3}"/>
              </a:ext>
            </a:extLst>
          </p:cNvPr>
          <p:cNvGraphicFramePr/>
          <p:nvPr>
            <p:extLst>
              <p:ext uri="{D42A27DB-BD31-4B8C-83A1-F6EECF244321}">
                <p14:modId xmlns:p14="http://schemas.microsoft.com/office/powerpoint/2010/main" val="1215492456"/>
              </p:ext>
            </p:extLst>
          </p:nvPr>
        </p:nvGraphicFramePr>
        <p:xfrm>
          <a:off x="-1" y="9098"/>
          <a:ext cx="12192001" cy="3651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47596938"/>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3E458DE4-4EEF-6CF0-790B-1260BE4B366F}"/>
              </a:ext>
            </a:extLst>
          </p:cNvPr>
          <p:cNvSpPr>
            <a:spLocks noGrp="1"/>
          </p:cNvSpPr>
          <p:nvPr>
            <p:ph type="title"/>
          </p:nvPr>
        </p:nvSpPr>
        <p:spPr>
          <a:xfrm>
            <a:off x="556532" y="643467"/>
            <a:ext cx="11210925" cy="744836"/>
          </a:xfrm>
        </p:spPr>
        <p:txBody>
          <a:bodyPr vert="horz" lIns="91440" tIns="45720" rIns="91440" bIns="45720" rtlCol="0" anchor="ctr">
            <a:normAutofit/>
          </a:bodyPr>
          <a:lstStyle/>
          <a:p>
            <a:pPr algn="ctr"/>
            <a:r>
              <a:rPr lang="en-US" sz="3200" kern="1200">
                <a:solidFill>
                  <a:schemeClr val="bg1"/>
                </a:solidFill>
                <a:latin typeface="+mj-lt"/>
                <a:ea typeface="+mj-ea"/>
                <a:cs typeface="+mj-cs"/>
              </a:rPr>
              <a:t>CA 2 p.53</a:t>
            </a:r>
          </a:p>
        </p:txBody>
      </p:sp>
      <p:pic>
        <p:nvPicPr>
          <p:cNvPr id="6" name="Image 5">
            <a:extLst>
              <a:ext uri="{FF2B5EF4-FFF2-40B4-BE49-F238E27FC236}">
                <a16:creationId xmlns:a16="http://schemas.microsoft.com/office/drawing/2014/main" id="{432484E2-9D09-AAFC-30CE-2342CA9F0899}"/>
              </a:ext>
            </a:extLst>
          </p:cNvPr>
          <p:cNvPicPr>
            <a:picLocks noChangeAspect="1"/>
          </p:cNvPicPr>
          <p:nvPr/>
        </p:nvPicPr>
        <p:blipFill>
          <a:blip r:embed="rId2"/>
          <a:stretch>
            <a:fillRect/>
          </a:stretch>
        </p:blipFill>
        <p:spPr>
          <a:xfrm>
            <a:off x="1829786" y="1675227"/>
            <a:ext cx="8532427" cy="4394199"/>
          </a:xfrm>
          <a:prstGeom prst="rect">
            <a:avLst/>
          </a:prstGeom>
        </p:spPr>
      </p:pic>
      <p:graphicFrame>
        <p:nvGraphicFramePr>
          <p:cNvPr id="4" name="Diagramme 15">
            <a:extLst>
              <a:ext uri="{FF2B5EF4-FFF2-40B4-BE49-F238E27FC236}">
                <a16:creationId xmlns:a16="http://schemas.microsoft.com/office/drawing/2014/main" id="{095A82FF-4290-3416-7D5A-37E47A83B075}"/>
              </a:ext>
            </a:extLst>
          </p:cNvPr>
          <p:cNvGraphicFramePr/>
          <p:nvPr>
            <p:extLst>
              <p:ext uri="{D42A27DB-BD31-4B8C-83A1-F6EECF244321}">
                <p14:modId xmlns:p14="http://schemas.microsoft.com/office/powerpoint/2010/main" val="1215492456"/>
              </p:ext>
            </p:extLst>
          </p:nvPr>
        </p:nvGraphicFramePr>
        <p:xfrm>
          <a:off x="-1" y="9098"/>
          <a:ext cx="12192001" cy="3651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7737488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A8B8BF9-E244-2D58-2513-4FD9F568B979}"/>
              </a:ext>
            </a:extLst>
          </p:cNvPr>
          <p:cNvSpPr>
            <a:spLocks noGrp="1"/>
          </p:cNvSpPr>
          <p:nvPr>
            <p:ph type="title"/>
          </p:nvPr>
        </p:nvSpPr>
        <p:spPr/>
        <p:txBody>
          <a:bodyPr>
            <a:normAutofit/>
          </a:bodyPr>
          <a:lstStyle/>
          <a:p>
            <a:r>
              <a:rPr lang="fr-FR" sz="4000" dirty="0"/>
              <a:t>Exercice sur les connecteurs de temps (</a:t>
            </a:r>
            <a:r>
              <a:rPr lang="fr-FR" sz="4000" dirty="0" err="1"/>
              <a:t>beginning</a:t>
            </a:r>
            <a:r>
              <a:rPr lang="fr-FR" sz="4000" dirty="0"/>
              <a:t>)</a:t>
            </a:r>
          </a:p>
        </p:txBody>
      </p:sp>
      <p:sp>
        <p:nvSpPr>
          <p:cNvPr id="3" name="Espace réservé du contenu 2">
            <a:extLst>
              <a:ext uri="{FF2B5EF4-FFF2-40B4-BE49-F238E27FC236}">
                <a16:creationId xmlns:a16="http://schemas.microsoft.com/office/drawing/2014/main" id="{40DE1975-D09F-5961-7066-794835EFA07F}"/>
              </a:ext>
            </a:extLst>
          </p:cNvPr>
          <p:cNvSpPr>
            <a:spLocks noGrp="1"/>
          </p:cNvSpPr>
          <p:nvPr>
            <p:ph idx="1"/>
          </p:nvPr>
        </p:nvSpPr>
        <p:spPr>
          <a:xfrm>
            <a:off x="838200" y="2594245"/>
            <a:ext cx="10515600" cy="3839685"/>
          </a:xfrm>
        </p:spPr>
        <p:txBody>
          <a:bodyPr>
            <a:normAutofit/>
          </a:bodyPr>
          <a:lstStyle/>
          <a:p>
            <a:r>
              <a:rPr lang="fr-FR" dirty="0"/>
              <a:t>Guy Savoy est le plus célèbre cuisinier français. </a:t>
            </a:r>
          </a:p>
          <a:p>
            <a:r>
              <a:rPr lang="fr-FR" dirty="0"/>
              <a:t>De 1968 à 1976, il commence son apprentissage et sa formation </a:t>
            </a:r>
            <a:r>
              <a:rPr lang="fr-FR" dirty="0">
                <a:solidFill>
                  <a:srgbClr val="FF0000"/>
                </a:solidFill>
              </a:rPr>
              <a:t>d’abord</a:t>
            </a:r>
            <a:r>
              <a:rPr lang="fr-FR" dirty="0"/>
              <a:t> chez le chocolatier Louis Marchand </a:t>
            </a:r>
            <a:r>
              <a:rPr lang="fr-FR" dirty="0">
                <a:solidFill>
                  <a:srgbClr val="FF0000"/>
                </a:solidFill>
              </a:rPr>
              <a:t>puis</a:t>
            </a:r>
            <a:r>
              <a:rPr lang="fr-FR" dirty="0"/>
              <a:t> chez les frères Troisgros et </a:t>
            </a:r>
            <a:r>
              <a:rPr lang="fr-FR" dirty="0">
                <a:solidFill>
                  <a:srgbClr val="FF0000"/>
                </a:solidFill>
              </a:rPr>
              <a:t>pour finir</a:t>
            </a:r>
            <a:r>
              <a:rPr lang="fr-FR" dirty="0"/>
              <a:t> chez Lasserre à Paris, au Lion d'Or à Genève, à l'Oasis à La Napoule.</a:t>
            </a:r>
          </a:p>
          <a:p>
            <a:r>
              <a:rPr lang="fr-FR" dirty="0"/>
              <a:t>Deux étoiles au Guide Michelin en 1981 et 1985 le consacrent grand chef cuisinier. </a:t>
            </a:r>
            <a:r>
              <a:rPr lang="fr-FR" dirty="0">
                <a:solidFill>
                  <a:srgbClr val="FF0000"/>
                </a:solidFill>
              </a:rPr>
              <a:t>Ensuite</a:t>
            </a:r>
            <a:r>
              <a:rPr lang="fr-FR" dirty="0"/>
              <a:t>,</a:t>
            </a:r>
            <a:r>
              <a:rPr lang="fr-FR" dirty="0">
                <a:solidFill>
                  <a:srgbClr val="FF0000"/>
                </a:solidFill>
              </a:rPr>
              <a:t> </a:t>
            </a:r>
            <a:r>
              <a:rPr lang="fr-FR" dirty="0"/>
              <a:t>en 1994, il ouvre le restaurant « Les Bouquinistes » à Paris. </a:t>
            </a:r>
            <a:r>
              <a:rPr lang="fr-FR" dirty="0">
                <a:solidFill>
                  <a:srgbClr val="FF0000"/>
                </a:solidFill>
              </a:rPr>
              <a:t>Puis</a:t>
            </a:r>
            <a:r>
              <a:rPr lang="fr-FR" dirty="0"/>
              <a:t> en 2002, il reçoit sa troisième étoile au Guide Michelin et est élu « Chef de l'année ».</a:t>
            </a:r>
          </a:p>
        </p:txBody>
      </p:sp>
      <p:sp>
        <p:nvSpPr>
          <p:cNvPr id="5" name="Rectangle 4">
            <a:extLst>
              <a:ext uri="{FF2B5EF4-FFF2-40B4-BE49-F238E27FC236}">
                <a16:creationId xmlns:a16="http://schemas.microsoft.com/office/drawing/2014/main" id="{03310C46-7701-2949-E6AE-6DC99067A644}"/>
              </a:ext>
            </a:extLst>
          </p:cNvPr>
          <p:cNvSpPr/>
          <p:nvPr/>
        </p:nvSpPr>
        <p:spPr>
          <a:xfrm>
            <a:off x="1099930" y="3491941"/>
            <a:ext cx="1172818" cy="37768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6" name="Rectangle 5">
            <a:extLst>
              <a:ext uri="{FF2B5EF4-FFF2-40B4-BE49-F238E27FC236}">
                <a16:creationId xmlns:a16="http://schemas.microsoft.com/office/drawing/2014/main" id="{46D096B8-7C3F-11EA-7226-0A968266328E}"/>
              </a:ext>
            </a:extLst>
          </p:cNvPr>
          <p:cNvSpPr/>
          <p:nvPr/>
        </p:nvSpPr>
        <p:spPr>
          <a:xfrm>
            <a:off x="7487477" y="3491941"/>
            <a:ext cx="636106" cy="37768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7" name="Rectangle 6">
            <a:extLst>
              <a:ext uri="{FF2B5EF4-FFF2-40B4-BE49-F238E27FC236}">
                <a16:creationId xmlns:a16="http://schemas.microsoft.com/office/drawing/2014/main" id="{1A9F384B-C426-F8E9-DB97-11544A72BCD8}"/>
              </a:ext>
            </a:extLst>
          </p:cNvPr>
          <p:cNvSpPr/>
          <p:nvPr/>
        </p:nvSpPr>
        <p:spPr>
          <a:xfrm>
            <a:off x="2888973" y="3922637"/>
            <a:ext cx="1424610" cy="37768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8" name="Rectangle 7">
            <a:extLst>
              <a:ext uri="{FF2B5EF4-FFF2-40B4-BE49-F238E27FC236}">
                <a16:creationId xmlns:a16="http://schemas.microsoft.com/office/drawing/2014/main" id="{D62FA2F7-9A38-4827-C373-195C836F6F1F}"/>
              </a:ext>
            </a:extLst>
          </p:cNvPr>
          <p:cNvSpPr/>
          <p:nvPr/>
        </p:nvSpPr>
        <p:spPr>
          <a:xfrm>
            <a:off x="3180520" y="5168341"/>
            <a:ext cx="1073428" cy="37768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9" name="Rectangle 8">
            <a:extLst>
              <a:ext uri="{FF2B5EF4-FFF2-40B4-BE49-F238E27FC236}">
                <a16:creationId xmlns:a16="http://schemas.microsoft.com/office/drawing/2014/main" id="{B2ACD619-295F-1D18-1945-A754A1E650B0}"/>
              </a:ext>
            </a:extLst>
          </p:cNvPr>
          <p:cNvSpPr/>
          <p:nvPr/>
        </p:nvSpPr>
        <p:spPr>
          <a:xfrm>
            <a:off x="4492485" y="5546028"/>
            <a:ext cx="602976" cy="37768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0" name="ZoneTexte 9">
            <a:extLst>
              <a:ext uri="{FF2B5EF4-FFF2-40B4-BE49-F238E27FC236}">
                <a16:creationId xmlns:a16="http://schemas.microsoft.com/office/drawing/2014/main" id="{DBF4B95F-E047-52BB-0F8A-636274C5DFB4}"/>
              </a:ext>
            </a:extLst>
          </p:cNvPr>
          <p:cNvSpPr txBox="1"/>
          <p:nvPr/>
        </p:nvSpPr>
        <p:spPr>
          <a:xfrm>
            <a:off x="980661" y="1762539"/>
            <a:ext cx="1028368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fr-FR" sz="3200" dirty="0"/>
              <a:t>Complète avec: </a:t>
            </a:r>
            <a:r>
              <a:rPr lang="fr-FR" sz="3200" dirty="0">
                <a:solidFill>
                  <a:srgbClr val="00B0F0"/>
                </a:solidFill>
              </a:rPr>
              <a:t>pour finir, puis (x2), d’abord, ensuite </a:t>
            </a:r>
            <a:r>
              <a:rPr lang="fr-FR" sz="3200" dirty="0"/>
              <a:t> </a:t>
            </a:r>
          </a:p>
        </p:txBody>
      </p:sp>
      <p:graphicFrame>
        <p:nvGraphicFramePr>
          <p:cNvPr id="11" name="Diagramme 15">
            <a:extLst>
              <a:ext uri="{FF2B5EF4-FFF2-40B4-BE49-F238E27FC236}">
                <a16:creationId xmlns:a16="http://schemas.microsoft.com/office/drawing/2014/main" id="{DCA2CC1E-EECA-AAC4-FB77-C65E19B6F549}"/>
              </a:ext>
            </a:extLst>
          </p:cNvPr>
          <p:cNvGraphicFramePr/>
          <p:nvPr>
            <p:extLst>
              <p:ext uri="{D42A27DB-BD31-4B8C-83A1-F6EECF244321}">
                <p14:modId xmlns:p14="http://schemas.microsoft.com/office/powerpoint/2010/main" val="1215492456"/>
              </p:ext>
            </p:extLst>
          </p:nvPr>
        </p:nvGraphicFramePr>
        <p:xfrm>
          <a:off x="-1" y="9098"/>
          <a:ext cx="12192001" cy="3651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77668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xit" presetSubtype="0" fill="hold" grpId="0" nodeType="clickEffect">
                                  <p:stCondLst>
                                    <p:cond delay="0"/>
                                  </p:stCondLst>
                                  <p:childTnLst>
                                    <p:anim calcmode="lin" valueType="num">
                                      <p:cBhvr>
                                        <p:cTn id="6" dur="1000"/>
                                        <p:tgtEl>
                                          <p:spTgt spid="5"/>
                                        </p:tgtEl>
                                        <p:attrNameLst>
                                          <p:attrName>ppt_w</p:attrName>
                                        </p:attrNameLst>
                                      </p:cBhvr>
                                      <p:tavLst>
                                        <p:tav tm="0">
                                          <p:val>
                                            <p:strVal val="ppt_w"/>
                                          </p:val>
                                        </p:tav>
                                        <p:tav tm="100000">
                                          <p:val>
                                            <p:fltVal val="0"/>
                                          </p:val>
                                        </p:tav>
                                      </p:tavLst>
                                    </p:anim>
                                    <p:anim calcmode="lin" valueType="num">
                                      <p:cBhvr>
                                        <p:cTn id="7" dur="1000"/>
                                        <p:tgtEl>
                                          <p:spTgt spid="5"/>
                                        </p:tgtEl>
                                        <p:attrNameLst>
                                          <p:attrName>ppt_h</p:attrName>
                                        </p:attrNameLst>
                                      </p:cBhvr>
                                      <p:tavLst>
                                        <p:tav tm="0">
                                          <p:val>
                                            <p:strVal val="ppt_h"/>
                                          </p:val>
                                        </p:tav>
                                        <p:tav tm="100000">
                                          <p:val>
                                            <p:fltVal val="0"/>
                                          </p:val>
                                        </p:tav>
                                      </p:tavLst>
                                    </p:anim>
                                    <p:anim calcmode="lin" valueType="num">
                                      <p:cBhvr>
                                        <p:cTn id="8" dur="1000"/>
                                        <p:tgtEl>
                                          <p:spTgt spid="5"/>
                                        </p:tgtEl>
                                        <p:attrNameLst>
                                          <p:attrName>style.rotation</p:attrName>
                                        </p:attrNameLst>
                                      </p:cBhvr>
                                      <p:tavLst>
                                        <p:tav tm="0">
                                          <p:val>
                                            <p:fltVal val="0"/>
                                          </p:val>
                                        </p:tav>
                                        <p:tav tm="100000">
                                          <p:val>
                                            <p:fltVal val="90"/>
                                          </p:val>
                                        </p:tav>
                                      </p:tavLst>
                                    </p:anim>
                                    <p:animEffect transition="out" filter="fade">
                                      <p:cBhvr>
                                        <p:cTn id="9" dur="1000"/>
                                        <p:tgtEl>
                                          <p:spTgt spid="5"/>
                                        </p:tgtEl>
                                      </p:cBhvr>
                                    </p:animEffect>
                                    <p:set>
                                      <p:cBhvr>
                                        <p:cTn id="10" dur="1" fill="hold">
                                          <p:stCondLst>
                                            <p:cond delay="999"/>
                                          </p:stCondLst>
                                        </p:cTn>
                                        <p:tgtEl>
                                          <p:spTgt spid="5"/>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31" presetClass="exit" presetSubtype="0" fill="hold" grpId="0" nodeType="clickEffect">
                                  <p:stCondLst>
                                    <p:cond delay="0"/>
                                  </p:stCondLst>
                                  <p:childTnLst>
                                    <p:anim calcmode="lin" valueType="num">
                                      <p:cBhvr>
                                        <p:cTn id="14" dur="1000"/>
                                        <p:tgtEl>
                                          <p:spTgt spid="6"/>
                                        </p:tgtEl>
                                        <p:attrNameLst>
                                          <p:attrName>ppt_w</p:attrName>
                                        </p:attrNameLst>
                                      </p:cBhvr>
                                      <p:tavLst>
                                        <p:tav tm="0">
                                          <p:val>
                                            <p:strVal val="ppt_w"/>
                                          </p:val>
                                        </p:tav>
                                        <p:tav tm="100000">
                                          <p:val>
                                            <p:fltVal val="0"/>
                                          </p:val>
                                        </p:tav>
                                      </p:tavLst>
                                    </p:anim>
                                    <p:anim calcmode="lin" valueType="num">
                                      <p:cBhvr>
                                        <p:cTn id="15" dur="1000"/>
                                        <p:tgtEl>
                                          <p:spTgt spid="6"/>
                                        </p:tgtEl>
                                        <p:attrNameLst>
                                          <p:attrName>ppt_h</p:attrName>
                                        </p:attrNameLst>
                                      </p:cBhvr>
                                      <p:tavLst>
                                        <p:tav tm="0">
                                          <p:val>
                                            <p:strVal val="ppt_h"/>
                                          </p:val>
                                        </p:tav>
                                        <p:tav tm="100000">
                                          <p:val>
                                            <p:fltVal val="0"/>
                                          </p:val>
                                        </p:tav>
                                      </p:tavLst>
                                    </p:anim>
                                    <p:anim calcmode="lin" valueType="num">
                                      <p:cBhvr>
                                        <p:cTn id="16" dur="1000"/>
                                        <p:tgtEl>
                                          <p:spTgt spid="6"/>
                                        </p:tgtEl>
                                        <p:attrNameLst>
                                          <p:attrName>style.rotation</p:attrName>
                                        </p:attrNameLst>
                                      </p:cBhvr>
                                      <p:tavLst>
                                        <p:tav tm="0">
                                          <p:val>
                                            <p:fltVal val="0"/>
                                          </p:val>
                                        </p:tav>
                                        <p:tav tm="100000">
                                          <p:val>
                                            <p:fltVal val="90"/>
                                          </p:val>
                                        </p:tav>
                                      </p:tavLst>
                                    </p:anim>
                                    <p:animEffect transition="out" filter="fade">
                                      <p:cBhvr>
                                        <p:cTn id="17" dur="1000"/>
                                        <p:tgtEl>
                                          <p:spTgt spid="6"/>
                                        </p:tgtEl>
                                      </p:cBhvr>
                                    </p:animEffect>
                                    <p:set>
                                      <p:cBhvr>
                                        <p:cTn id="18" dur="1" fill="hold">
                                          <p:stCondLst>
                                            <p:cond delay="999"/>
                                          </p:stCondLst>
                                        </p:cTn>
                                        <p:tgtEl>
                                          <p:spTgt spid="6"/>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31" presetClass="exit" presetSubtype="0" fill="hold" grpId="0" nodeType="clickEffect">
                                  <p:stCondLst>
                                    <p:cond delay="0"/>
                                  </p:stCondLst>
                                  <p:childTnLst>
                                    <p:anim calcmode="lin" valueType="num">
                                      <p:cBhvr>
                                        <p:cTn id="22" dur="1000"/>
                                        <p:tgtEl>
                                          <p:spTgt spid="7"/>
                                        </p:tgtEl>
                                        <p:attrNameLst>
                                          <p:attrName>ppt_w</p:attrName>
                                        </p:attrNameLst>
                                      </p:cBhvr>
                                      <p:tavLst>
                                        <p:tav tm="0">
                                          <p:val>
                                            <p:strVal val="ppt_w"/>
                                          </p:val>
                                        </p:tav>
                                        <p:tav tm="100000">
                                          <p:val>
                                            <p:fltVal val="0"/>
                                          </p:val>
                                        </p:tav>
                                      </p:tavLst>
                                    </p:anim>
                                    <p:anim calcmode="lin" valueType="num">
                                      <p:cBhvr>
                                        <p:cTn id="23" dur="1000"/>
                                        <p:tgtEl>
                                          <p:spTgt spid="7"/>
                                        </p:tgtEl>
                                        <p:attrNameLst>
                                          <p:attrName>ppt_h</p:attrName>
                                        </p:attrNameLst>
                                      </p:cBhvr>
                                      <p:tavLst>
                                        <p:tav tm="0">
                                          <p:val>
                                            <p:strVal val="ppt_h"/>
                                          </p:val>
                                        </p:tav>
                                        <p:tav tm="100000">
                                          <p:val>
                                            <p:fltVal val="0"/>
                                          </p:val>
                                        </p:tav>
                                      </p:tavLst>
                                    </p:anim>
                                    <p:anim calcmode="lin" valueType="num">
                                      <p:cBhvr>
                                        <p:cTn id="24" dur="1000"/>
                                        <p:tgtEl>
                                          <p:spTgt spid="7"/>
                                        </p:tgtEl>
                                        <p:attrNameLst>
                                          <p:attrName>style.rotation</p:attrName>
                                        </p:attrNameLst>
                                      </p:cBhvr>
                                      <p:tavLst>
                                        <p:tav tm="0">
                                          <p:val>
                                            <p:fltVal val="0"/>
                                          </p:val>
                                        </p:tav>
                                        <p:tav tm="100000">
                                          <p:val>
                                            <p:fltVal val="90"/>
                                          </p:val>
                                        </p:tav>
                                      </p:tavLst>
                                    </p:anim>
                                    <p:animEffect transition="out" filter="fade">
                                      <p:cBhvr>
                                        <p:cTn id="25" dur="1000"/>
                                        <p:tgtEl>
                                          <p:spTgt spid="7"/>
                                        </p:tgtEl>
                                      </p:cBhvr>
                                    </p:animEffect>
                                    <p:set>
                                      <p:cBhvr>
                                        <p:cTn id="26" dur="1" fill="hold">
                                          <p:stCondLst>
                                            <p:cond delay="999"/>
                                          </p:stCondLst>
                                        </p:cTn>
                                        <p:tgtEl>
                                          <p:spTgt spid="7"/>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31" presetClass="exit" presetSubtype="0" fill="hold" grpId="0" nodeType="clickEffect">
                                  <p:stCondLst>
                                    <p:cond delay="0"/>
                                  </p:stCondLst>
                                  <p:childTnLst>
                                    <p:anim calcmode="lin" valueType="num">
                                      <p:cBhvr>
                                        <p:cTn id="30" dur="1000"/>
                                        <p:tgtEl>
                                          <p:spTgt spid="8"/>
                                        </p:tgtEl>
                                        <p:attrNameLst>
                                          <p:attrName>ppt_w</p:attrName>
                                        </p:attrNameLst>
                                      </p:cBhvr>
                                      <p:tavLst>
                                        <p:tav tm="0">
                                          <p:val>
                                            <p:strVal val="ppt_w"/>
                                          </p:val>
                                        </p:tav>
                                        <p:tav tm="100000">
                                          <p:val>
                                            <p:fltVal val="0"/>
                                          </p:val>
                                        </p:tav>
                                      </p:tavLst>
                                    </p:anim>
                                    <p:anim calcmode="lin" valueType="num">
                                      <p:cBhvr>
                                        <p:cTn id="31" dur="1000"/>
                                        <p:tgtEl>
                                          <p:spTgt spid="8"/>
                                        </p:tgtEl>
                                        <p:attrNameLst>
                                          <p:attrName>ppt_h</p:attrName>
                                        </p:attrNameLst>
                                      </p:cBhvr>
                                      <p:tavLst>
                                        <p:tav tm="0">
                                          <p:val>
                                            <p:strVal val="ppt_h"/>
                                          </p:val>
                                        </p:tav>
                                        <p:tav tm="100000">
                                          <p:val>
                                            <p:fltVal val="0"/>
                                          </p:val>
                                        </p:tav>
                                      </p:tavLst>
                                    </p:anim>
                                    <p:anim calcmode="lin" valueType="num">
                                      <p:cBhvr>
                                        <p:cTn id="32" dur="1000"/>
                                        <p:tgtEl>
                                          <p:spTgt spid="8"/>
                                        </p:tgtEl>
                                        <p:attrNameLst>
                                          <p:attrName>style.rotation</p:attrName>
                                        </p:attrNameLst>
                                      </p:cBhvr>
                                      <p:tavLst>
                                        <p:tav tm="0">
                                          <p:val>
                                            <p:fltVal val="0"/>
                                          </p:val>
                                        </p:tav>
                                        <p:tav tm="100000">
                                          <p:val>
                                            <p:fltVal val="90"/>
                                          </p:val>
                                        </p:tav>
                                      </p:tavLst>
                                    </p:anim>
                                    <p:animEffect transition="out" filter="fade">
                                      <p:cBhvr>
                                        <p:cTn id="33" dur="1000"/>
                                        <p:tgtEl>
                                          <p:spTgt spid="8"/>
                                        </p:tgtEl>
                                      </p:cBhvr>
                                    </p:animEffect>
                                    <p:set>
                                      <p:cBhvr>
                                        <p:cTn id="34" dur="1" fill="hold">
                                          <p:stCondLst>
                                            <p:cond delay="999"/>
                                          </p:stCondLst>
                                        </p:cTn>
                                        <p:tgtEl>
                                          <p:spTgt spid="8"/>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31" presetClass="exit" presetSubtype="0" fill="hold" grpId="0" nodeType="clickEffect">
                                  <p:stCondLst>
                                    <p:cond delay="0"/>
                                  </p:stCondLst>
                                  <p:childTnLst>
                                    <p:anim calcmode="lin" valueType="num">
                                      <p:cBhvr>
                                        <p:cTn id="38" dur="1000"/>
                                        <p:tgtEl>
                                          <p:spTgt spid="9"/>
                                        </p:tgtEl>
                                        <p:attrNameLst>
                                          <p:attrName>ppt_w</p:attrName>
                                        </p:attrNameLst>
                                      </p:cBhvr>
                                      <p:tavLst>
                                        <p:tav tm="0">
                                          <p:val>
                                            <p:strVal val="ppt_w"/>
                                          </p:val>
                                        </p:tav>
                                        <p:tav tm="100000">
                                          <p:val>
                                            <p:fltVal val="0"/>
                                          </p:val>
                                        </p:tav>
                                      </p:tavLst>
                                    </p:anim>
                                    <p:anim calcmode="lin" valueType="num">
                                      <p:cBhvr>
                                        <p:cTn id="39" dur="1000"/>
                                        <p:tgtEl>
                                          <p:spTgt spid="9"/>
                                        </p:tgtEl>
                                        <p:attrNameLst>
                                          <p:attrName>ppt_h</p:attrName>
                                        </p:attrNameLst>
                                      </p:cBhvr>
                                      <p:tavLst>
                                        <p:tav tm="0">
                                          <p:val>
                                            <p:strVal val="ppt_h"/>
                                          </p:val>
                                        </p:tav>
                                        <p:tav tm="100000">
                                          <p:val>
                                            <p:fltVal val="0"/>
                                          </p:val>
                                        </p:tav>
                                      </p:tavLst>
                                    </p:anim>
                                    <p:anim calcmode="lin" valueType="num">
                                      <p:cBhvr>
                                        <p:cTn id="40" dur="1000"/>
                                        <p:tgtEl>
                                          <p:spTgt spid="9"/>
                                        </p:tgtEl>
                                        <p:attrNameLst>
                                          <p:attrName>style.rotation</p:attrName>
                                        </p:attrNameLst>
                                      </p:cBhvr>
                                      <p:tavLst>
                                        <p:tav tm="0">
                                          <p:val>
                                            <p:fltVal val="0"/>
                                          </p:val>
                                        </p:tav>
                                        <p:tav tm="100000">
                                          <p:val>
                                            <p:fltVal val="90"/>
                                          </p:val>
                                        </p:tav>
                                      </p:tavLst>
                                    </p:anim>
                                    <p:animEffect transition="out" filter="fade">
                                      <p:cBhvr>
                                        <p:cTn id="41" dur="1000"/>
                                        <p:tgtEl>
                                          <p:spTgt spid="9"/>
                                        </p:tgtEl>
                                      </p:cBhvr>
                                    </p:animEffect>
                                    <p:set>
                                      <p:cBhvr>
                                        <p:cTn id="42" dur="1" fill="hold">
                                          <p:stCondLst>
                                            <p:cond delay="9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804C5B9-C60B-A687-3AAA-DE7F643C9A4D}"/>
              </a:ext>
            </a:extLst>
          </p:cNvPr>
          <p:cNvSpPr txBox="1"/>
          <p:nvPr/>
        </p:nvSpPr>
        <p:spPr>
          <a:xfrm>
            <a:off x="96838" y="656779"/>
            <a:ext cx="4368601" cy="1542329"/>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vert="horz" lIns="121920" tIns="60960" rIns="121920" bIns="60960" rtlCol="0" anchor="b">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defTabSz="1219140">
              <a:lnSpc>
                <a:spcPct val="90000"/>
              </a:lnSpc>
              <a:spcBef>
                <a:spcPct val="0"/>
              </a:spcBef>
              <a:spcAft>
                <a:spcPts val="800"/>
              </a:spcAft>
            </a:pPr>
            <a:r>
              <a:rPr lang="en-US" sz="3067" dirty="0" err="1">
                <a:latin typeface="+mj-lt"/>
                <a:ea typeface="+mj-ea"/>
                <a:cs typeface="+mj-cs"/>
              </a:rPr>
              <a:t>Revenons</a:t>
            </a:r>
            <a:r>
              <a:rPr lang="en-US" sz="3067" dirty="0">
                <a:latin typeface="+mj-lt"/>
                <a:ea typeface="+mj-ea"/>
                <a:cs typeface="+mj-cs"/>
              </a:rPr>
              <a:t> au point de </a:t>
            </a:r>
            <a:r>
              <a:rPr lang="en-US" sz="3067" dirty="0" err="1">
                <a:latin typeface="+mj-lt"/>
                <a:ea typeface="+mj-ea"/>
                <a:cs typeface="+mj-cs"/>
              </a:rPr>
              <a:t>vocabulaire</a:t>
            </a:r>
            <a:r>
              <a:rPr lang="en-US" sz="3067" dirty="0">
                <a:latin typeface="+mj-lt"/>
                <a:ea typeface="+mj-ea"/>
                <a:cs typeface="+mj-cs"/>
              </a:rPr>
              <a:t> : </a:t>
            </a:r>
          </a:p>
          <a:p>
            <a:pPr defTabSz="1219140">
              <a:lnSpc>
                <a:spcPct val="90000"/>
              </a:lnSpc>
              <a:spcBef>
                <a:spcPct val="0"/>
              </a:spcBef>
              <a:spcAft>
                <a:spcPts val="800"/>
              </a:spcAft>
            </a:pPr>
            <a:r>
              <a:rPr lang="en-US" sz="3067" b="1" dirty="0">
                <a:latin typeface="+mj-lt"/>
                <a:ea typeface="+mj-ea"/>
                <a:cs typeface="+mj-cs"/>
              </a:rPr>
              <a:t>Les </a:t>
            </a:r>
            <a:r>
              <a:rPr lang="en-US" sz="3067" b="1" dirty="0" err="1">
                <a:latin typeface="+mj-lt"/>
                <a:ea typeface="+mj-ea"/>
                <a:cs typeface="+mj-cs"/>
              </a:rPr>
              <a:t>connecteurs</a:t>
            </a:r>
            <a:r>
              <a:rPr lang="en-US" sz="3067" b="1" dirty="0">
                <a:latin typeface="+mj-lt"/>
                <a:ea typeface="+mj-ea"/>
                <a:cs typeface="+mj-cs"/>
              </a:rPr>
              <a:t> de temps</a:t>
            </a:r>
          </a:p>
        </p:txBody>
      </p:sp>
      <p:pic>
        <p:nvPicPr>
          <p:cNvPr id="2050" name="Picture 2">
            <a:extLst>
              <a:ext uri="{FF2B5EF4-FFF2-40B4-BE49-F238E27FC236}">
                <a16:creationId xmlns:a16="http://schemas.microsoft.com/office/drawing/2014/main" id="{C482C33D-A0F8-0F39-48D5-0919473381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0748" r="10748"/>
          <a:stretch/>
        </p:blipFill>
        <p:spPr bwMode="auto">
          <a:xfrm>
            <a:off x="3937379" y="282943"/>
            <a:ext cx="8254622" cy="656596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
        <p:nvSpPr>
          <p:cNvPr id="4" name="Espace réservé du numéro de diapositive 3">
            <a:extLst>
              <a:ext uri="{FF2B5EF4-FFF2-40B4-BE49-F238E27FC236}">
                <a16:creationId xmlns:a16="http://schemas.microsoft.com/office/drawing/2014/main" id="{0038172D-984E-A6D6-7A88-77451E5A8107}"/>
              </a:ext>
            </a:extLst>
          </p:cNvPr>
          <p:cNvSpPr>
            <a:spLocks noGrp="1"/>
          </p:cNvSpPr>
          <p:nvPr>
            <p:ph type="sldNum" sz="quarter" idx="12"/>
          </p:nvPr>
        </p:nvSpPr>
        <p:spPr>
          <a:xfrm>
            <a:off x="10439400" y="6356351"/>
            <a:ext cx="914400" cy="365125"/>
          </a:xfrm>
        </p:spPr>
        <p:txBody>
          <a:bodyPr vert="horz" lIns="121920" tIns="60960" rIns="121920" bIns="60960" rtlCol="0" anchor="ctr">
            <a:normAutofit/>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pPr algn="r" defTabSz="1219140">
              <a:lnSpc>
                <a:spcPct val="90000"/>
              </a:lnSpc>
              <a:spcAft>
                <a:spcPts val="800"/>
              </a:spcAft>
              <a:defRPr/>
            </a:pPr>
            <a:fld id="{8A0576F8-4F0C-FD4F-B2E1-A427388F89CF}" type="slidenum">
              <a:rPr lang="en-US" sz="1600">
                <a:solidFill>
                  <a:srgbClr val="FFFFFF"/>
                </a:solidFill>
                <a:latin typeface="Calibri" panose="020F0502020204030204"/>
              </a:rPr>
              <a:pPr algn="r" defTabSz="1219140">
                <a:lnSpc>
                  <a:spcPct val="90000"/>
                </a:lnSpc>
                <a:spcAft>
                  <a:spcPts val="800"/>
                </a:spcAft>
                <a:defRPr/>
              </a:pPr>
              <a:t>98</a:t>
            </a:fld>
            <a:endParaRPr lang="en-US" sz="1600">
              <a:solidFill>
                <a:srgbClr val="FFFFFF"/>
              </a:solidFill>
              <a:latin typeface="Calibri" panose="020F0502020204030204"/>
            </a:endParaRPr>
          </a:p>
        </p:txBody>
      </p:sp>
      <p:sp>
        <p:nvSpPr>
          <p:cNvPr id="3" name="ZoneTexte 2">
            <a:extLst>
              <a:ext uri="{FF2B5EF4-FFF2-40B4-BE49-F238E27FC236}">
                <a16:creationId xmlns:a16="http://schemas.microsoft.com/office/drawing/2014/main" id="{8688C282-A125-1A7D-EF39-E78D53F514AC}"/>
              </a:ext>
            </a:extLst>
          </p:cNvPr>
          <p:cNvSpPr txBox="1"/>
          <p:nvPr/>
        </p:nvSpPr>
        <p:spPr>
          <a:xfrm>
            <a:off x="96838" y="2572945"/>
            <a:ext cx="4031213" cy="3816429"/>
          </a:xfrm>
          <a:prstGeom prst="rect">
            <a:avLst/>
          </a:prstGeom>
          <a:noFill/>
        </p:spPr>
        <p:txBody>
          <a:bodyPr wrap="square" rtlCol="0">
            <a:spAutoFit/>
          </a:bodyPr>
          <a:lstStyle/>
          <a:p>
            <a:pPr marL="285750" indent="-285750">
              <a:buFontTx/>
              <a:buChar char="-"/>
            </a:pPr>
            <a:r>
              <a:rPr lang="fr-FR" sz="2200" dirty="0"/>
              <a:t>Qu’est-ce que tu fais demain ?</a:t>
            </a:r>
          </a:p>
          <a:p>
            <a:pPr marL="285750" indent="-285750">
              <a:buFontTx/>
              <a:buChar char="-"/>
            </a:pPr>
            <a:r>
              <a:rPr lang="fr-FR" sz="2200" dirty="0"/>
              <a:t>Je vais faire la plus grande pizza du monde pour entrer dans le livre Guinness des Records. </a:t>
            </a:r>
            <a:r>
              <a:rPr lang="fr-FR" sz="2200" dirty="0">
                <a:solidFill>
                  <a:srgbClr val="FF0000"/>
                </a:solidFill>
              </a:rPr>
              <a:t>D’abord</a:t>
            </a:r>
            <a:r>
              <a:rPr lang="fr-FR" sz="2200" dirty="0"/>
              <a:t>, je vais faire des courses, </a:t>
            </a:r>
            <a:r>
              <a:rPr lang="fr-FR" sz="2200" dirty="0">
                <a:solidFill>
                  <a:srgbClr val="FF0000"/>
                </a:solidFill>
              </a:rPr>
              <a:t>ensuite</a:t>
            </a:r>
            <a:r>
              <a:rPr lang="fr-FR" sz="2200" dirty="0"/>
              <a:t>, je vais préparer la pâte, </a:t>
            </a:r>
            <a:r>
              <a:rPr lang="fr-FR" sz="2200" dirty="0">
                <a:solidFill>
                  <a:srgbClr val="FF0000"/>
                </a:solidFill>
              </a:rPr>
              <a:t>puis</a:t>
            </a:r>
            <a:r>
              <a:rPr lang="fr-FR" sz="2200" dirty="0"/>
              <a:t> mes amis vont venir m’aider la sauce. </a:t>
            </a:r>
            <a:r>
              <a:rPr lang="fr-FR" sz="2200" dirty="0">
                <a:solidFill>
                  <a:srgbClr val="FF0000"/>
                </a:solidFill>
              </a:rPr>
              <a:t>Pour finir</a:t>
            </a:r>
            <a:r>
              <a:rPr lang="fr-FR" sz="2200" dirty="0"/>
              <a:t>, on va mettre la garniture et prendre des photos. </a:t>
            </a:r>
          </a:p>
        </p:txBody>
      </p:sp>
      <p:sp>
        <p:nvSpPr>
          <p:cNvPr id="10" name="Rectangle 9">
            <a:extLst>
              <a:ext uri="{FF2B5EF4-FFF2-40B4-BE49-F238E27FC236}">
                <a16:creationId xmlns:a16="http://schemas.microsoft.com/office/drawing/2014/main" id="{357C6CC5-F7D9-682D-A4EF-8E22535D0AD2}"/>
              </a:ext>
            </a:extLst>
          </p:cNvPr>
          <p:cNvSpPr/>
          <p:nvPr/>
        </p:nvSpPr>
        <p:spPr>
          <a:xfrm>
            <a:off x="475801" y="3966372"/>
            <a:ext cx="882547" cy="32272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2" name="Rectangle 1">
            <a:extLst>
              <a:ext uri="{FF2B5EF4-FFF2-40B4-BE49-F238E27FC236}">
                <a16:creationId xmlns:a16="http://schemas.microsoft.com/office/drawing/2014/main" id="{4D07622E-B19C-F0FE-FE1E-04E566AC5786}"/>
              </a:ext>
            </a:extLst>
          </p:cNvPr>
          <p:cNvSpPr/>
          <p:nvPr/>
        </p:nvSpPr>
        <p:spPr>
          <a:xfrm>
            <a:off x="1398591" y="4344785"/>
            <a:ext cx="882547" cy="32272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6" name="Rectangle 5">
            <a:extLst>
              <a:ext uri="{FF2B5EF4-FFF2-40B4-BE49-F238E27FC236}">
                <a16:creationId xmlns:a16="http://schemas.microsoft.com/office/drawing/2014/main" id="{F3F2D538-9669-AB00-D649-944BA0C92C05}"/>
              </a:ext>
            </a:extLst>
          </p:cNvPr>
          <p:cNvSpPr/>
          <p:nvPr/>
        </p:nvSpPr>
        <p:spPr>
          <a:xfrm>
            <a:off x="2379251" y="4667514"/>
            <a:ext cx="562731" cy="32272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7" name="Rectangle 6">
            <a:extLst>
              <a:ext uri="{FF2B5EF4-FFF2-40B4-BE49-F238E27FC236}">
                <a16:creationId xmlns:a16="http://schemas.microsoft.com/office/drawing/2014/main" id="{1572E241-D381-D773-0A9F-4B436F5AB65B}"/>
              </a:ext>
            </a:extLst>
          </p:cNvPr>
          <p:cNvSpPr/>
          <p:nvPr/>
        </p:nvSpPr>
        <p:spPr>
          <a:xfrm>
            <a:off x="475801" y="5320842"/>
            <a:ext cx="1034947" cy="32272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aphicFrame>
        <p:nvGraphicFramePr>
          <p:cNvPr id="9" name="Diagramme 15">
            <a:extLst>
              <a:ext uri="{FF2B5EF4-FFF2-40B4-BE49-F238E27FC236}">
                <a16:creationId xmlns:a16="http://schemas.microsoft.com/office/drawing/2014/main" id="{FEDAAA0A-0594-E24C-8E38-9716E6DA82ED}"/>
              </a:ext>
            </a:extLst>
          </p:cNvPr>
          <p:cNvGraphicFramePr/>
          <p:nvPr>
            <p:extLst>
              <p:ext uri="{D42A27DB-BD31-4B8C-83A1-F6EECF244321}">
                <p14:modId xmlns:p14="http://schemas.microsoft.com/office/powerpoint/2010/main" val="1215492456"/>
              </p:ext>
            </p:extLst>
          </p:nvPr>
        </p:nvGraphicFramePr>
        <p:xfrm>
          <a:off x="-1" y="9098"/>
          <a:ext cx="12192001" cy="3651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13202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xit" presetSubtype="0" fill="hold" grpId="0" nodeType="clickEffect">
                                  <p:stCondLst>
                                    <p:cond delay="0"/>
                                  </p:stCondLst>
                                  <p:childTnLst>
                                    <p:anim calcmode="lin" valueType="num">
                                      <p:cBhvr>
                                        <p:cTn id="6" dur="1000"/>
                                        <p:tgtEl>
                                          <p:spTgt spid="10"/>
                                        </p:tgtEl>
                                        <p:attrNameLst>
                                          <p:attrName>ppt_w</p:attrName>
                                        </p:attrNameLst>
                                      </p:cBhvr>
                                      <p:tavLst>
                                        <p:tav tm="0">
                                          <p:val>
                                            <p:strVal val="ppt_w"/>
                                          </p:val>
                                        </p:tav>
                                        <p:tav tm="100000">
                                          <p:val>
                                            <p:fltVal val="0"/>
                                          </p:val>
                                        </p:tav>
                                      </p:tavLst>
                                    </p:anim>
                                    <p:anim calcmode="lin" valueType="num">
                                      <p:cBhvr>
                                        <p:cTn id="7" dur="1000"/>
                                        <p:tgtEl>
                                          <p:spTgt spid="10"/>
                                        </p:tgtEl>
                                        <p:attrNameLst>
                                          <p:attrName>ppt_h</p:attrName>
                                        </p:attrNameLst>
                                      </p:cBhvr>
                                      <p:tavLst>
                                        <p:tav tm="0">
                                          <p:val>
                                            <p:strVal val="ppt_h"/>
                                          </p:val>
                                        </p:tav>
                                        <p:tav tm="100000">
                                          <p:val>
                                            <p:fltVal val="0"/>
                                          </p:val>
                                        </p:tav>
                                      </p:tavLst>
                                    </p:anim>
                                    <p:anim calcmode="lin" valueType="num">
                                      <p:cBhvr>
                                        <p:cTn id="8" dur="1000"/>
                                        <p:tgtEl>
                                          <p:spTgt spid="10"/>
                                        </p:tgtEl>
                                        <p:attrNameLst>
                                          <p:attrName>style.rotation</p:attrName>
                                        </p:attrNameLst>
                                      </p:cBhvr>
                                      <p:tavLst>
                                        <p:tav tm="0">
                                          <p:val>
                                            <p:fltVal val="0"/>
                                          </p:val>
                                        </p:tav>
                                        <p:tav tm="100000">
                                          <p:val>
                                            <p:fltVal val="90"/>
                                          </p:val>
                                        </p:tav>
                                      </p:tavLst>
                                    </p:anim>
                                    <p:animEffect transition="out" filter="fade">
                                      <p:cBhvr>
                                        <p:cTn id="9" dur="1000"/>
                                        <p:tgtEl>
                                          <p:spTgt spid="10"/>
                                        </p:tgtEl>
                                      </p:cBhvr>
                                    </p:animEffect>
                                    <p:set>
                                      <p:cBhvr>
                                        <p:cTn id="10" dur="1" fill="hold">
                                          <p:stCondLst>
                                            <p:cond delay="999"/>
                                          </p:stCondLst>
                                        </p:cTn>
                                        <p:tgtEl>
                                          <p:spTgt spid="10"/>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31" presetClass="exit" presetSubtype="0" fill="hold" grpId="0" nodeType="clickEffect">
                                  <p:stCondLst>
                                    <p:cond delay="0"/>
                                  </p:stCondLst>
                                  <p:childTnLst>
                                    <p:anim calcmode="lin" valueType="num">
                                      <p:cBhvr>
                                        <p:cTn id="14" dur="1000"/>
                                        <p:tgtEl>
                                          <p:spTgt spid="2"/>
                                        </p:tgtEl>
                                        <p:attrNameLst>
                                          <p:attrName>ppt_w</p:attrName>
                                        </p:attrNameLst>
                                      </p:cBhvr>
                                      <p:tavLst>
                                        <p:tav tm="0">
                                          <p:val>
                                            <p:strVal val="ppt_w"/>
                                          </p:val>
                                        </p:tav>
                                        <p:tav tm="100000">
                                          <p:val>
                                            <p:fltVal val="0"/>
                                          </p:val>
                                        </p:tav>
                                      </p:tavLst>
                                    </p:anim>
                                    <p:anim calcmode="lin" valueType="num">
                                      <p:cBhvr>
                                        <p:cTn id="15" dur="1000"/>
                                        <p:tgtEl>
                                          <p:spTgt spid="2"/>
                                        </p:tgtEl>
                                        <p:attrNameLst>
                                          <p:attrName>ppt_h</p:attrName>
                                        </p:attrNameLst>
                                      </p:cBhvr>
                                      <p:tavLst>
                                        <p:tav tm="0">
                                          <p:val>
                                            <p:strVal val="ppt_h"/>
                                          </p:val>
                                        </p:tav>
                                        <p:tav tm="100000">
                                          <p:val>
                                            <p:fltVal val="0"/>
                                          </p:val>
                                        </p:tav>
                                      </p:tavLst>
                                    </p:anim>
                                    <p:anim calcmode="lin" valueType="num">
                                      <p:cBhvr>
                                        <p:cTn id="16" dur="1000"/>
                                        <p:tgtEl>
                                          <p:spTgt spid="2"/>
                                        </p:tgtEl>
                                        <p:attrNameLst>
                                          <p:attrName>style.rotation</p:attrName>
                                        </p:attrNameLst>
                                      </p:cBhvr>
                                      <p:tavLst>
                                        <p:tav tm="0">
                                          <p:val>
                                            <p:fltVal val="0"/>
                                          </p:val>
                                        </p:tav>
                                        <p:tav tm="100000">
                                          <p:val>
                                            <p:fltVal val="90"/>
                                          </p:val>
                                        </p:tav>
                                      </p:tavLst>
                                    </p:anim>
                                    <p:animEffect transition="out" filter="fade">
                                      <p:cBhvr>
                                        <p:cTn id="17" dur="1000"/>
                                        <p:tgtEl>
                                          <p:spTgt spid="2"/>
                                        </p:tgtEl>
                                      </p:cBhvr>
                                    </p:animEffect>
                                    <p:set>
                                      <p:cBhvr>
                                        <p:cTn id="18" dur="1" fill="hold">
                                          <p:stCondLst>
                                            <p:cond delay="999"/>
                                          </p:stCondLst>
                                        </p:cTn>
                                        <p:tgtEl>
                                          <p:spTgt spid="2"/>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31" presetClass="exit" presetSubtype="0" fill="hold" grpId="0" nodeType="clickEffect">
                                  <p:stCondLst>
                                    <p:cond delay="0"/>
                                  </p:stCondLst>
                                  <p:childTnLst>
                                    <p:anim calcmode="lin" valueType="num">
                                      <p:cBhvr>
                                        <p:cTn id="22" dur="1000"/>
                                        <p:tgtEl>
                                          <p:spTgt spid="6"/>
                                        </p:tgtEl>
                                        <p:attrNameLst>
                                          <p:attrName>ppt_w</p:attrName>
                                        </p:attrNameLst>
                                      </p:cBhvr>
                                      <p:tavLst>
                                        <p:tav tm="0">
                                          <p:val>
                                            <p:strVal val="ppt_w"/>
                                          </p:val>
                                        </p:tav>
                                        <p:tav tm="100000">
                                          <p:val>
                                            <p:fltVal val="0"/>
                                          </p:val>
                                        </p:tav>
                                      </p:tavLst>
                                    </p:anim>
                                    <p:anim calcmode="lin" valueType="num">
                                      <p:cBhvr>
                                        <p:cTn id="23" dur="1000"/>
                                        <p:tgtEl>
                                          <p:spTgt spid="6"/>
                                        </p:tgtEl>
                                        <p:attrNameLst>
                                          <p:attrName>ppt_h</p:attrName>
                                        </p:attrNameLst>
                                      </p:cBhvr>
                                      <p:tavLst>
                                        <p:tav tm="0">
                                          <p:val>
                                            <p:strVal val="ppt_h"/>
                                          </p:val>
                                        </p:tav>
                                        <p:tav tm="100000">
                                          <p:val>
                                            <p:fltVal val="0"/>
                                          </p:val>
                                        </p:tav>
                                      </p:tavLst>
                                    </p:anim>
                                    <p:anim calcmode="lin" valueType="num">
                                      <p:cBhvr>
                                        <p:cTn id="24" dur="1000"/>
                                        <p:tgtEl>
                                          <p:spTgt spid="6"/>
                                        </p:tgtEl>
                                        <p:attrNameLst>
                                          <p:attrName>style.rotation</p:attrName>
                                        </p:attrNameLst>
                                      </p:cBhvr>
                                      <p:tavLst>
                                        <p:tav tm="0">
                                          <p:val>
                                            <p:fltVal val="0"/>
                                          </p:val>
                                        </p:tav>
                                        <p:tav tm="100000">
                                          <p:val>
                                            <p:fltVal val="90"/>
                                          </p:val>
                                        </p:tav>
                                      </p:tavLst>
                                    </p:anim>
                                    <p:animEffect transition="out" filter="fade">
                                      <p:cBhvr>
                                        <p:cTn id="25" dur="1000"/>
                                        <p:tgtEl>
                                          <p:spTgt spid="6"/>
                                        </p:tgtEl>
                                      </p:cBhvr>
                                    </p:animEffect>
                                    <p:set>
                                      <p:cBhvr>
                                        <p:cTn id="26" dur="1" fill="hold">
                                          <p:stCondLst>
                                            <p:cond delay="999"/>
                                          </p:stCondLst>
                                        </p:cTn>
                                        <p:tgtEl>
                                          <p:spTgt spid="6"/>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31" presetClass="exit" presetSubtype="0" fill="hold" grpId="0" nodeType="clickEffect">
                                  <p:stCondLst>
                                    <p:cond delay="0"/>
                                  </p:stCondLst>
                                  <p:childTnLst>
                                    <p:anim calcmode="lin" valueType="num">
                                      <p:cBhvr>
                                        <p:cTn id="30" dur="1000"/>
                                        <p:tgtEl>
                                          <p:spTgt spid="7"/>
                                        </p:tgtEl>
                                        <p:attrNameLst>
                                          <p:attrName>ppt_w</p:attrName>
                                        </p:attrNameLst>
                                      </p:cBhvr>
                                      <p:tavLst>
                                        <p:tav tm="0">
                                          <p:val>
                                            <p:strVal val="ppt_w"/>
                                          </p:val>
                                        </p:tav>
                                        <p:tav tm="100000">
                                          <p:val>
                                            <p:fltVal val="0"/>
                                          </p:val>
                                        </p:tav>
                                      </p:tavLst>
                                    </p:anim>
                                    <p:anim calcmode="lin" valueType="num">
                                      <p:cBhvr>
                                        <p:cTn id="31" dur="1000"/>
                                        <p:tgtEl>
                                          <p:spTgt spid="7"/>
                                        </p:tgtEl>
                                        <p:attrNameLst>
                                          <p:attrName>ppt_h</p:attrName>
                                        </p:attrNameLst>
                                      </p:cBhvr>
                                      <p:tavLst>
                                        <p:tav tm="0">
                                          <p:val>
                                            <p:strVal val="ppt_h"/>
                                          </p:val>
                                        </p:tav>
                                        <p:tav tm="100000">
                                          <p:val>
                                            <p:fltVal val="0"/>
                                          </p:val>
                                        </p:tav>
                                      </p:tavLst>
                                    </p:anim>
                                    <p:anim calcmode="lin" valueType="num">
                                      <p:cBhvr>
                                        <p:cTn id="32" dur="1000"/>
                                        <p:tgtEl>
                                          <p:spTgt spid="7"/>
                                        </p:tgtEl>
                                        <p:attrNameLst>
                                          <p:attrName>style.rotation</p:attrName>
                                        </p:attrNameLst>
                                      </p:cBhvr>
                                      <p:tavLst>
                                        <p:tav tm="0">
                                          <p:val>
                                            <p:fltVal val="0"/>
                                          </p:val>
                                        </p:tav>
                                        <p:tav tm="100000">
                                          <p:val>
                                            <p:fltVal val="90"/>
                                          </p:val>
                                        </p:tav>
                                      </p:tavLst>
                                    </p:anim>
                                    <p:animEffect transition="out" filter="fade">
                                      <p:cBhvr>
                                        <p:cTn id="33" dur="1000"/>
                                        <p:tgtEl>
                                          <p:spTgt spid="7"/>
                                        </p:tgtEl>
                                      </p:cBhvr>
                                    </p:animEffect>
                                    <p:set>
                                      <p:cBhvr>
                                        <p:cTn id="34" dur="1" fill="hold">
                                          <p:stCondLst>
                                            <p:cond delay="9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2" grpId="0" animBg="1"/>
      <p:bldP spid="6" grpId="0" animBg="1"/>
      <p:bldP spid="7" grpId="0" animBg="1"/>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B59622C-1B52-9023-6D29-1DEB88F2D4FC}"/>
              </a:ext>
            </a:extLst>
          </p:cNvPr>
          <p:cNvSpPr>
            <a:spLocks noGrp="1"/>
          </p:cNvSpPr>
          <p:nvPr>
            <p:ph type="title"/>
          </p:nvPr>
        </p:nvSpPr>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fr-FR" sz="4267" dirty="0"/>
              <a:t>Learning </a:t>
            </a:r>
            <a:r>
              <a:rPr lang="fr-FR" sz="4267" dirty="0" err="1"/>
              <a:t>review</a:t>
            </a:r>
            <a:endParaRPr lang="fr-FR" sz="4267" dirty="0"/>
          </a:p>
        </p:txBody>
      </p:sp>
      <p:sp>
        <p:nvSpPr>
          <p:cNvPr id="3" name="Espace réservé du contenu 2">
            <a:extLst>
              <a:ext uri="{FF2B5EF4-FFF2-40B4-BE49-F238E27FC236}">
                <a16:creationId xmlns:a16="http://schemas.microsoft.com/office/drawing/2014/main" id="{ACE894D6-E8A8-4992-A9B5-FBDE7CD3FC75}"/>
              </a:ext>
            </a:extLst>
          </p:cNvPr>
          <p:cNvSpPr>
            <a:spLocks noGrp="1"/>
          </p:cNvSpPr>
          <p:nvPr>
            <p:ph idx="1"/>
          </p:nvPr>
        </p:nvSpPr>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JP" sz="2800" dirty="0">
                <a:solidFill>
                  <a:schemeClr val="tx1"/>
                </a:solidFill>
              </a:rPr>
              <a:t>Today, I have learned that …</a:t>
            </a:r>
            <a:endParaRPr lang="fr-FR" sz="2800" dirty="0">
              <a:solidFill>
                <a:schemeClr val="tx1"/>
              </a:solidFill>
            </a:endParaRPr>
          </a:p>
          <a:p>
            <a:endParaRPr lang="fr-FR" sz="2800" dirty="0"/>
          </a:p>
          <a:p>
            <a:endParaRPr lang="fr-FR" sz="2800" dirty="0">
              <a:solidFill>
                <a:schemeClr val="tx1"/>
              </a:solidFill>
            </a:endParaRPr>
          </a:p>
          <a:p>
            <a:endParaRPr lang="fr-FR" sz="2800" dirty="0"/>
          </a:p>
          <a:p>
            <a:r>
              <a:rPr lang="x-none" sz="2800" dirty="0">
                <a:solidFill>
                  <a:schemeClr val="tx1"/>
                </a:solidFill>
              </a:rPr>
              <a:t>Based on what we studied today, I want to know …</a:t>
            </a:r>
          </a:p>
          <a:p>
            <a:pPr marL="0" indent="0">
              <a:buNone/>
            </a:pPr>
            <a:endParaRPr lang="en-JP" sz="2800" dirty="0">
              <a:solidFill>
                <a:schemeClr val="tx1"/>
              </a:solidFill>
            </a:endParaRPr>
          </a:p>
          <a:p>
            <a:endParaRPr lang="fr-FR" dirty="0"/>
          </a:p>
        </p:txBody>
      </p:sp>
      <p:sp>
        <p:nvSpPr>
          <p:cNvPr id="4" name="Espace réservé du numéro de diapositive 3">
            <a:extLst>
              <a:ext uri="{FF2B5EF4-FFF2-40B4-BE49-F238E27FC236}">
                <a16:creationId xmlns:a16="http://schemas.microsoft.com/office/drawing/2014/main" id="{444F9DBE-9015-EF84-564E-68D2543EF84E}"/>
              </a:ext>
            </a:extLst>
          </p:cNvPr>
          <p:cNvSpPr>
            <a:spLocks noGrp="1"/>
          </p:cNvSpPr>
          <p:nvPr>
            <p:ph type="sldNum" sz="quarter" idx="12"/>
          </p:nvPr>
        </p:nvSpPr>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fld id="{8A0576F8-4F0C-FD4F-B2E1-A427388F89CF}" type="slidenum">
              <a:rPr lang="en-US" smtClean="0"/>
              <a:t>99</a:t>
            </a:fld>
            <a:endParaRPr lang="en-US"/>
          </a:p>
        </p:txBody>
      </p:sp>
      <p:pic>
        <p:nvPicPr>
          <p:cNvPr id="5" name="Picture 2" descr="Cat Kitty Sticker by 궁디팡팡 캣페스타">
            <a:extLst>
              <a:ext uri="{FF2B5EF4-FFF2-40B4-BE49-F238E27FC236}">
                <a16:creationId xmlns:a16="http://schemas.microsoft.com/office/drawing/2014/main" id="{7CD8BF29-4FAF-08E4-929C-31585D662C2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287000" y="4953000"/>
            <a:ext cx="1905000" cy="1905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Diagramme 15">
            <a:extLst>
              <a:ext uri="{FF2B5EF4-FFF2-40B4-BE49-F238E27FC236}">
                <a16:creationId xmlns:a16="http://schemas.microsoft.com/office/drawing/2014/main" id="{77ADDD14-29A2-431C-3661-AD847D7F21F0}"/>
              </a:ext>
            </a:extLst>
          </p:cNvPr>
          <p:cNvGraphicFramePr/>
          <p:nvPr>
            <p:extLst>
              <p:ext uri="{D42A27DB-BD31-4B8C-83A1-F6EECF244321}">
                <p14:modId xmlns:p14="http://schemas.microsoft.com/office/powerpoint/2010/main" val="1215492456"/>
              </p:ext>
            </p:extLst>
          </p:nvPr>
        </p:nvGraphicFramePr>
        <p:xfrm>
          <a:off x="-1" y="9098"/>
          <a:ext cx="12192001" cy="3651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9665121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2_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8.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5783</TotalTime>
  <Words>10765</Words>
  <Application>Microsoft Office PowerPoint</Application>
  <PresentationFormat>Widescreen</PresentationFormat>
  <Paragraphs>2235</Paragraphs>
  <Slides>119</Slides>
  <Notes>23</Notes>
  <HiddenSlides>2</HiddenSlides>
  <MMClips>14</MMClips>
  <ScaleCrop>false</ScaleCrop>
  <HeadingPairs>
    <vt:vector size="6" baseType="variant">
      <vt:variant>
        <vt:lpstr>Fonts Used</vt:lpstr>
      </vt:variant>
      <vt:variant>
        <vt:i4>7</vt:i4>
      </vt:variant>
      <vt:variant>
        <vt:lpstr>Theme</vt:lpstr>
      </vt:variant>
      <vt:variant>
        <vt:i4>8</vt:i4>
      </vt:variant>
      <vt:variant>
        <vt:lpstr>Slide Titles</vt:lpstr>
      </vt:variant>
      <vt:variant>
        <vt:i4>119</vt:i4>
      </vt:variant>
    </vt:vector>
  </HeadingPairs>
  <TitlesOfParts>
    <vt:vector size="134" baseType="lpstr">
      <vt:lpstr>ＭＳ Ｐゴシック</vt:lpstr>
      <vt:lpstr>UD Digi Kyokasho NK-R</vt:lpstr>
      <vt:lpstr>Arial</vt:lpstr>
      <vt:lpstr>Calibri</vt:lpstr>
      <vt:lpstr>Calibri Light</vt:lpstr>
      <vt:lpstr>Montserrat</vt:lpstr>
      <vt:lpstr>Wingdings</vt:lpstr>
      <vt:lpstr>Office Theme</vt:lpstr>
      <vt:lpstr>Office Theme</vt:lpstr>
      <vt:lpstr>Thème Office</vt:lpstr>
      <vt:lpstr>Thème Office</vt:lpstr>
      <vt:lpstr>1_Thème Office</vt:lpstr>
      <vt:lpstr>Thème Office</vt:lpstr>
      <vt:lpstr>2_Thème Office</vt:lpstr>
      <vt:lpstr>Thème Office</vt:lpstr>
      <vt:lpstr>Découvrons une recette de cuisine</vt:lpstr>
      <vt:lpstr>PowerPoint Presentation</vt:lpstr>
      <vt:lpstr>Progress check : Start</vt:lpstr>
      <vt:lpstr>Progress check : Start</vt:lpstr>
      <vt:lpstr>I. Starter : les recettes les plus recherchées sur Marmiton en 2021</vt:lpstr>
      <vt:lpstr>Les spécialités par région</vt:lpstr>
      <vt:lpstr>Learning objectives : À la fin de la leçon</vt:lpstr>
      <vt:lpstr>À la fin de la leçon…</vt:lpstr>
      <vt:lpstr>Learning outcomes</vt:lpstr>
      <vt:lpstr>PowerPoint Presentation</vt:lpstr>
      <vt:lpstr>Learning review</vt:lpstr>
      <vt:lpstr>II. Compréhension de texte (jusqu’à 0”30)</vt:lpstr>
      <vt:lpstr>Compréhension détaillée</vt:lpstr>
      <vt:lpstr>Transcription</vt:lpstr>
      <vt:lpstr>À la fin de la leçon…</vt:lpstr>
      <vt:lpstr>III. Vocabulaire : les aliments</vt:lpstr>
      <vt:lpstr>PowerPoint Presentation</vt:lpstr>
      <vt:lpstr>Flash le QR pour jouer !</vt:lpstr>
      <vt:lpstr>PowerPoint Presentation</vt:lpstr>
      <vt:lpstr>PowerPoint Presentation</vt:lpstr>
      <vt:lpstr>PowerPoint Presentation</vt:lpstr>
      <vt:lpstr>CA 1 p.53</vt:lpstr>
      <vt:lpstr>CA 3 p.53 (beginning)</vt:lpstr>
      <vt:lpstr>1) Qu’est-ce qu’il y a dans le bœuf bourguignon ?      2) Qu’est-ce qu’il y a dans ton plat préféré ?</vt:lpstr>
      <vt:lpstr>Online activity</vt:lpstr>
      <vt:lpstr>Pratique ton français ! </vt:lpstr>
      <vt:lpstr>Qu’est-ce que tu veux mettre dans ton tacos ?</vt:lpstr>
      <vt:lpstr>PowerPoint Presentation</vt:lpstr>
      <vt:lpstr>Progress check : End</vt:lpstr>
      <vt:lpstr>Learning review</vt:lpstr>
      <vt:lpstr>À la fin de la leçon…</vt:lpstr>
      <vt:lpstr>PowerPoint Presentation</vt:lpstr>
      <vt:lpstr>IV. Grammaire : Indiquer une quantité définie</vt:lpstr>
      <vt:lpstr>PowerPoint Presentation</vt:lpstr>
      <vt:lpstr>Exercice </vt:lpstr>
      <vt:lpstr>PowerPoint Presentation</vt:lpstr>
      <vt:lpstr>LE 4 p.47</vt:lpstr>
      <vt:lpstr>Pratique ton français !  Choisis un des repas à préparer !</vt:lpstr>
      <vt:lpstr>Pratique ton français !</vt:lpstr>
      <vt:lpstr>Kahoot time ! </vt:lpstr>
      <vt:lpstr>PowerPoint Presentation</vt:lpstr>
      <vt:lpstr>Learning review</vt:lpstr>
      <vt:lpstr>À la fin de la leçon…</vt:lpstr>
      <vt:lpstr>V. Grammaire : Indiquer une quantité indéfinie</vt:lpstr>
      <vt:lpstr>Kahoot !</vt:lpstr>
      <vt:lpstr>PowerPoint Presentation</vt:lpstr>
      <vt:lpstr>PowerPoint Presentation</vt:lpstr>
      <vt:lpstr>CA 1 p.50 (beginning)</vt:lpstr>
      <vt:lpstr>PowerPoint Presentation</vt:lpstr>
      <vt:lpstr>PowerPoint Presentation</vt:lpstr>
      <vt:lpstr>PowerPoint Presentation</vt:lpstr>
      <vt:lpstr>PowerPoint Presentation</vt:lpstr>
      <vt:lpstr>Comparaison entre les différents articles</vt:lpstr>
      <vt:lpstr>PowerPoint Presentation</vt:lpstr>
      <vt:lpstr>PowerPoint Presentation</vt:lpstr>
      <vt:lpstr>Production orale </vt:lpstr>
      <vt:lpstr>Kahoot time !</vt:lpstr>
      <vt:lpstr>PowerPoint Presentation</vt:lpstr>
      <vt:lpstr>Learning review</vt:lpstr>
      <vt:lpstr>À la fin de la leçon…</vt:lpstr>
      <vt:lpstr>PowerPoint Presentation</vt:lpstr>
      <vt:lpstr>VI. Vocabulaire : Les actions en cuisine </vt:lpstr>
      <vt:lpstr>Transcription</vt:lpstr>
      <vt:lpstr>Les actions en cuisine </vt:lpstr>
      <vt:lpstr>www.wordwall.net/fr/resource/21653675 </vt:lpstr>
      <vt:lpstr>PowerPoint Presentation</vt:lpstr>
      <vt:lpstr>LE 1 &amp; 2 p.47 (mastering)</vt:lpstr>
      <vt:lpstr>PowerPoint Presentation</vt:lpstr>
      <vt:lpstr>Online activities</vt:lpstr>
      <vt:lpstr>PowerPoint Presentation</vt:lpstr>
      <vt:lpstr>Learning review</vt:lpstr>
      <vt:lpstr>À la fin de la leçon…</vt:lpstr>
      <vt:lpstr>PowerPoint Presentation</vt:lpstr>
      <vt:lpstr>Introduction aux COD </vt:lpstr>
      <vt:lpstr>VII. Grammaire : Les pronoms COD</vt:lpstr>
      <vt:lpstr>PowerPoint Presentation</vt:lpstr>
      <vt:lpstr>LE 3 p.44</vt:lpstr>
      <vt:lpstr>LE 4 p.44</vt:lpstr>
      <vt:lpstr>Pratique ton français !</vt:lpstr>
      <vt:lpstr>CA 4 p.50</vt:lpstr>
      <vt:lpstr>Online activities</vt:lpstr>
      <vt:lpstr>PowerPoint Presentation</vt:lpstr>
      <vt:lpstr>Learning review</vt:lpstr>
      <vt:lpstr>À la fin de la leçon…</vt:lpstr>
      <vt:lpstr>PowerPoint Presentation</vt:lpstr>
      <vt:lpstr>VIII. Grammaire : Exprimer une action en cours</vt:lpstr>
      <vt:lpstr>Le présent progressif</vt:lpstr>
      <vt:lpstr>CA 2 p.50 (mastering)</vt:lpstr>
      <vt:lpstr>PowerPoint Presentation</vt:lpstr>
      <vt:lpstr>Learning review</vt:lpstr>
      <vt:lpstr>À la fin de la leçon…</vt:lpstr>
      <vt:lpstr>PowerPoint Presentation</vt:lpstr>
      <vt:lpstr>IX. Vocabulaire : Les connecteurs de temps</vt:lpstr>
      <vt:lpstr>IX. Les connecteurs de temps</vt:lpstr>
      <vt:lpstr>Pratique ton français</vt:lpstr>
      <vt:lpstr>CA 2 p.53</vt:lpstr>
      <vt:lpstr>Exercice sur les connecteurs de temps (beginning)</vt:lpstr>
      <vt:lpstr>PowerPoint Presentation</vt:lpstr>
      <vt:lpstr>Learning review</vt:lpstr>
      <vt:lpstr>À la fin de la leçon…</vt:lpstr>
      <vt:lpstr>PowerPoint Presentation</vt:lpstr>
      <vt:lpstr>X. Vocabulaire : Donner une opinion</vt:lpstr>
      <vt:lpstr>PowerPoint Presentation</vt:lpstr>
      <vt:lpstr>PowerPoint Presentation</vt:lpstr>
      <vt:lpstr>Pratique ton français !</vt:lpstr>
      <vt:lpstr>Online activity</vt:lpstr>
      <vt:lpstr>PowerPoint Presentation</vt:lpstr>
      <vt:lpstr>Learning review</vt:lpstr>
      <vt:lpstr>XI. Phonétique</vt:lpstr>
      <vt:lpstr>Practice your pronunciation !</vt:lpstr>
      <vt:lpstr>XII. Production</vt:lpstr>
      <vt:lpstr>Success criteria</vt:lpstr>
      <vt:lpstr>Activités en ligne</vt:lpstr>
      <vt:lpstr>Portfolio CA p.55</vt:lpstr>
      <vt:lpstr>How well have you performed with the Learning Objectives?</vt:lpstr>
      <vt:lpstr>Learning review</vt:lpstr>
      <vt:lpstr>Plenary and self reflection</vt:lpstr>
      <vt:lpstr>PowerPoint Presentation</vt:lpstr>
      <vt:lpstr>Review for End of Unit : CA p.42-43</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Partons pour la Francophonie</dc:title>
  <dc:creator>Chan, Makara Valery Ouk</dc:creator>
  <cp:lastModifiedBy>Chan, Makara Valery Ouk</cp:lastModifiedBy>
  <cp:revision>117</cp:revision>
  <cp:lastPrinted>2024-01-18T06:33:06Z</cp:lastPrinted>
  <dcterms:created xsi:type="dcterms:W3CDTF">2023-01-09T10:56:41Z</dcterms:created>
  <dcterms:modified xsi:type="dcterms:W3CDTF">2024-01-25T10:28:47Z</dcterms:modified>
</cp:coreProperties>
</file>