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3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4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5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notesSlides/notesSlide6.xml" ContentType="application/vnd.openxmlformats-officedocument.presentationml.notesSlide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notesSlides/notesSlide7.xml" ContentType="application/vnd.openxmlformats-officedocument.presentationml.notesSlide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notesSlides/notesSlide8.xml" ContentType="application/vnd.openxmlformats-officedocument.presentationml.notesSlide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diagrams/data57.xml" ContentType="application/vnd.openxmlformats-officedocument.drawingml.diagramData+xml"/>
  <Override PartName="/ppt/diagrams/layout57.xml" ContentType="application/vnd.openxmlformats-officedocument.drawingml.diagramLayout+xml"/>
  <Override PartName="/ppt/diagrams/quickStyle57.xml" ContentType="application/vnd.openxmlformats-officedocument.drawingml.diagramStyle+xml"/>
  <Override PartName="/ppt/diagrams/colors57.xml" ContentType="application/vnd.openxmlformats-officedocument.drawingml.diagramColors+xml"/>
  <Override PartName="/ppt/diagrams/drawing57.xml" ContentType="application/vnd.ms-office.drawingml.diagramDrawing+xml"/>
  <Override PartName="/ppt/diagrams/data58.xml" ContentType="application/vnd.openxmlformats-officedocument.drawingml.diagramData+xml"/>
  <Override PartName="/ppt/diagrams/layout58.xml" ContentType="application/vnd.openxmlformats-officedocument.drawingml.diagramLayout+xml"/>
  <Override PartName="/ppt/diagrams/quickStyle58.xml" ContentType="application/vnd.openxmlformats-officedocument.drawingml.diagramStyle+xml"/>
  <Override PartName="/ppt/diagrams/colors58.xml" ContentType="application/vnd.openxmlformats-officedocument.drawingml.diagramColors+xml"/>
  <Override PartName="/ppt/diagrams/drawing58.xml" ContentType="application/vnd.ms-office.drawingml.diagramDrawing+xml"/>
  <Override PartName="/ppt/diagrams/data59.xml" ContentType="application/vnd.openxmlformats-officedocument.drawingml.diagramData+xml"/>
  <Override PartName="/ppt/diagrams/layout59.xml" ContentType="application/vnd.openxmlformats-officedocument.drawingml.diagramLayout+xml"/>
  <Override PartName="/ppt/diagrams/quickStyle59.xml" ContentType="application/vnd.openxmlformats-officedocument.drawingml.diagramStyle+xml"/>
  <Override PartName="/ppt/diagrams/colors59.xml" ContentType="application/vnd.openxmlformats-officedocument.drawingml.diagramColors+xml"/>
  <Override PartName="/ppt/diagrams/drawing59.xml" ContentType="application/vnd.ms-office.drawingml.diagramDrawing+xml"/>
  <Override PartName="/ppt/diagrams/data60.xml" ContentType="application/vnd.openxmlformats-officedocument.drawingml.diagramData+xml"/>
  <Override PartName="/ppt/diagrams/layout60.xml" ContentType="application/vnd.openxmlformats-officedocument.drawingml.diagramLayout+xml"/>
  <Override PartName="/ppt/diagrams/quickStyle60.xml" ContentType="application/vnd.openxmlformats-officedocument.drawingml.diagramStyle+xml"/>
  <Override PartName="/ppt/diagrams/colors60.xml" ContentType="application/vnd.openxmlformats-officedocument.drawingml.diagramColors+xml"/>
  <Override PartName="/ppt/diagrams/drawing60.xml" ContentType="application/vnd.ms-office.drawingml.diagramDrawing+xml"/>
  <Override PartName="/ppt/diagrams/data61.xml" ContentType="application/vnd.openxmlformats-officedocument.drawingml.diagramData+xml"/>
  <Override PartName="/ppt/diagrams/layout61.xml" ContentType="application/vnd.openxmlformats-officedocument.drawingml.diagramLayout+xml"/>
  <Override PartName="/ppt/diagrams/quickStyle61.xml" ContentType="application/vnd.openxmlformats-officedocument.drawingml.diagramStyle+xml"/>
  <Override PartName="/ppt/diagrams/colors61.xml" ContentType="application/vnd.openxmlformats-officedocument.drawingml.diagramColors+xml"/>
  <Override PartName="/ppt/diagrams/drawing61.xml" ContentType="application/vnd.ms-office.drawingml.diagramDrawing+xml"/>
  <Override PartName="/ppt/diagrams/data62.xml" ContentType="application/vnd.openxmlformats-officedocument.drawingml.diagramData+xml"/>
  <Override PartName="/ppt/diagrams/layout62.xml" ContentType="application/vnd.openxmlformats-officedocument.drawingml.diagramLayout+xml"/>
  <Override PartName="/ppt/diagrams/quickStyle62.xml" ContentType="application/vnd.openxmlformats-officedocument.drawingml.diagramStyle+xml"/>
  <Override PartName="/ppt/diagrams/colors62.xml" ContentType="application/vnd.openxmlformats-officedocument.drawingml.diagramColors+xml"/>
  <Override PartName="/ppt/diagrams/drawing62.xml" ContentType="application/vnd.ms-office.drawingml.diagramDrawing+xml"/>
  <Override PartName="/ppt/diagrams/data63.xml" ContentType="application/vnd.openxmlformats-officedocument.drawingml.diagramData+xml"/>
  <Override PartName="/ppt/diagrams/layout63.xml" ContentType="application/vnd.openxmlformats-officedocument.drawingml.diagramLayout+xml"/>
  <Override PartName="/ppt/diagrams/quickStyle63.xml" ContentType="application/vnd.openxmlformats-officedocument.drawingml.diagramStyle+xml"/>
  <Override PartName="/ppt/diagrams/colors63.xml" ContentType="application/vnd.openxmlformats-officedocument.drawingml.diagramColors+xml"/>
  <Override PartName="/ppt/diagrams/drawing63.xml" ContentType="application/vnd.ms-office.drawingml.diagramDrawing+xml"/>
  <Override PartName="/ppt/diagrams/data64.xml" ContentType="application/vnd.openxmlformats-officedocument.drawingml.diagramData+xml"/>
  <Override PartName="/ppt/diagrams/layout64.xml" ContentType="application/vnd.openxmlformats-officedocument.drawingml.diagramLayout+xml"/>
  <Override PartName="/ppt/diagrams/quickStyle64.xml" ContentType="application/vnd.openxmlformats-officedocument.drawingml.diagramStyle+xml"/>
  <Override PartName="/ppt/diagrams/colors64.xml" ContentType="application/vnd.openxmlformats-officedocument.drawingml.diagramColors+xml"/>
  <Override PartName="/ppt/diagrams/drawing64.xml" ContentType="application/vnd.ms-office.drawingml.diagramDrawing+xml"/>
  <Override PartName="/ppt/diagrams/data65.xml" ContentType="application/vnd.openxmlformats-officedocument.drawingml.diagramData+xml"/>
  <Override PartName="/ppt/diagrams/layout65.xml" ContentType="application/vnd.openxmlformats-officedocument.drawingml.diagramLayout+xml"/>
  <Override PartName="/ppt/diagrams/quickStyle65.xml" ContentType="application/vnd.openxmlformats-officedocument.drawingml.diagramStyle+xml"/>
  <Override PartName="/ppt/diagrams/colors65.xml" ContentType="application/vnd.openxmlformats-officedocument.drawingml.diagramColors+xml"/>
  <Override PartName="/ppt/diagrams/drawing65.xml" ContentType="application/vnd.ms-office.drawingml.diagramDrawing+xml"/>
  <Override PartName="/ppt/diagrams/data66.xml" ContentType="application/vnd.openxmlformats-officedocument.drawingml.diagramData+xml"/>
  <Override PartName="/ppt/diagrams/layout66.xml" ContentType="application/vnd.openxmlformats-officedocument.drawingml.diagramLayout+xml"/>
  <Override PartName="/ppt/diagrams/quickStyle66.xml" ContentType="application/vnd.openxmlformats-officedocument.drawingml.diagramStyle+xml"/>
  <Override PartName="/ppt/diagrams/colors66.xml" ContentType="application/vnd.openxmlformats-officedocument.drawingml.diagramColors+xml"/>
  <Override PartName="/ppt/diagrams/drawing66.xml" ContentType="application/vnd.ms-office.drawingml.diagramDrawing+xml"/>
  <Override PartName="/ppt/diagrams/data67.xml" ContentType="application/vnd.openxmlformats-officedocument.drawingml.diagramData+xml"/>
  <Override PartName="/ppt/diagrams/layout67.xml" ContentType="application/vnd.openxmlformats-officedocument.drawingml.diagramLayout+xml"/>
  <Override PartName="/ppt/diagrams/quickStyle67.xml" ContentType="application/vnd.openxmlformats-officedocument.drawingml.diagramStyle+xml"/>
  <Override PartName="/ppt/diagrams/colors67.xml" ContentType="application/vnd.openxmlformats-officedocument.drawingml.diagramColors+xml"/>
  <Override PartName="/ppt/diagrams/drawing67.xml" ContentType="application/vnd.ms-office.drawingml.diagramDrawing+xml"/>
  <Override PartName="/ppt/diagrams/data68.xml" ContentType="application/vnd.openxmlformats-officedocument.drawingml.diagramData+xml"/>
  <Override PartName="/ppt/diagrams/layout68.xml" ContentType="application/vnd.openxmlformats-officedocument.drawingml.diagramLayout+xml"/>
  <Override PartName="/ppt/diagrams/quickStyle68.xml" ContentType="application/vnd.openxmlformats-officedocument.drawingml.diagramStyle+xml"/>
  <Override PartName="/ppt/diagrams/colors68.xml" ContentType="application/vnd.openxmlformats-officedocument.drawingml.diagramColors+xml"/>
  <Override PartName="/ppt/diagrams/drawing68.xml" ContentType="application/vnd.ms-office.drawingml.diagramDrawing+xml"/>
  <Override PartName="/ppt/diagrams/data69.xml" ContentType="application/vnd.openxmlformats-officedocument.drawingml.diagramData+xml"/>
  <Override PartName="/ppt/diagrams/layout69.xml" ContentType="application/vnd.openxmlformats-officedocument.drawingml.diagramLayout+xml"/>
  <Override PartName="/ppt/diagrams/quickStyle69.xml" ContentType="application/vnd.openxmlformats-officedocument.drawingml.diagramStyle+xml"/>
  <Override PartName="/ppt/diagrams/colors69.xml" ContentType="application/vnd.openxmlformats-officedocument.drawingml.diagramColors+xml"/>
  <Override PartName="/ppt/diagrams/drawing69.xml" ContentType="application/vnd.ms-office.drawingml.diagramDrawing+xml"/>
  <Override PartName="/ppt/diagrams/data70.xml" ContentType="application/vnd.openxmlformats-officedocument.drawingml.diagramData+xml"/>
  <Override PartName="/ppt/diagrams/layout70.xml" ContentType="application/vnd.openxmlformats-officedocument.drawingml.diagramLayout+xml"/>
  <Override PartName="/ppt/diagrams/quickStyle70.xml" ContentType="application/vnd.openxmlformats-officedocument.drawingml.diagramStyle+xml"/>
  <Override PartName="/ppt/diagrams/colors70.xml" ContentType="application/vnd.openxmlformats-officedocument.drawingml.diagramColors+xml"/>
  <Override PartName="/ppt/diagrams/drawing70.xml" ContentType="application/vnd.ms-office.drawingml.diagramDrawing+xml"/>
  <Override PartName="/ppt/diagrams/data71.xml" ContentType="application/vnd.openxmlformats-officedocument.drawingml.diagramData+xml"/>
  <Override PartName="/ppt/diagrams/layout71.xml" ContentType="application/vnd.openxmlformats-officedocument.drawingml.diagramLayout+xml"/>
  <Override PartName="/ppt/diagrams/quickStyle71.xml" ContentType="application/vnd.openxmlformats-officedocument.drawingml.diagramStyle+xml"/>
  <Override PartName="/ppt/diagrams/colors71.xml" ContentType="application/vnd.openxmlformats-officedocument.drawingml.diagramColors+xml"/>
  <Override PartName="/ppt/diagrams/drawing71.xml" ContentType="application/vnd.ms-office.drawingml.diagramDrawing+xml"/>
  <Override PartName="/ppt/notesSlides/notesSlide9.xml" ContentType="application/vnd.openxmlformats-officedocument.presentationml.notesSlide+xml"/>
  <Override PartName="/ppt/diagrams/data72.xml" ContentType="application/vnd.openxmlformats-officedocument.drawingml.diagramData+xml"/>
  <Override PartName="/ppt/diagrams/layout72.xml" ContentType="application/vnd.openxmlformats-officedocument.drawingml.diagramLayout+xml"/>
  <Override PartName="/ppt/diagrams/quickStyle72.xml" ContentType="application/vnd.openxmlformats-officedocument.drawingml.diagramStyle+xml"/>
  <Override PartName="/ppt/diagrams/colors72.xml" ContentType="application/vnd.openxmlformats-officedocument.drawingml.diagramColors+xml"/>
  <Override PartName="/ppt/diagrams/drawing72.xml" ContentType="application/vnd.ms-office.drawingml.diagramDrawing+xml"/>
  <Override PartName="/ppt/diagrams/data73.xml" ContentType="application/vnd.openxmlformats-officedocument.drawingml.diagramData+xml"/>
  <Override PartName="/ppt/diagrams/layout73.xml" ContentType="application/vnd.openxmlformats-officedocument.drawingml.diagramLayout+xml"/>
  <Override PartName="/ppt/diagrams/quickStyle73.xml" ContentType="application/vnd.openxmlformats-officedocument.drawingml.diagramStyle+xml"/>
  <Override PartName="/ppt/diagrams/colors73.xml" ContentType="application/vnd.openxmlformats-officedocument.drawingml.diagramColors+xml"/>
  <Override PartName="/ppt/diagrams/drawing73.xml" ContentType="application/vnd.ms-office.drawingml.diagramDrawing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48" r:id="rId2"/>
    <p:sldMasterId id="2147483729" r:id="rId3"/>
    <p:sldMasterId id="2147483717" r:id="rId4"/>
    <p:sldMasterId id="2147483731" r:id="rId5"/>
    <p:sldMasterId id="2147483672" r:id="rId6"/>
  </p:sldMasterIdLst>
  <p:notesMasterIdLst>
    <p:notesMasterId r:id="rId81"/>
  </p:notesMasterIdLst>
  <p:sldIdLst>
    <p:sldId id="310" r:id="rId7"/>
    <p:sldId id="256" r:id="rId8"/>
    <p:sldId id="311" r:id="rId9"/>
    <p:sldId id="322" r:id="rId10"/>
    <p:sldId id="299" r:id="rId11"/>
    <p:sldId id="275" r:id="rId12"/>
    <p:sldId id="276" r:id="rId13"/>
    <p:sldId id="277" r:id="rId14"/>
    <p:sldId id="278" r:id="rId15"/>
    <p:sldId id="301" r:id="rId16"/>
    <p:sldId id="336" r:id="rId17"/>
    <p:sldId id="314" r:id="rId18"/>
    <p:sldId id="291" r:id="rId19"/>
    <p:sldId id="315" r:id="rId20"/>
    <p:sldId id="292" r:id="rId21"/>
    <p:sldId id="323" r:id="rId22"/>
    <p:sldId id="317" r:id="rId23"/>
    <p:sldId id="279" r:id="rId24"/>
    <p:sldId id="280" r:id="rId25"/>
    <p:sldId id="281" r:id="rId26"/>
    <p:sldId id="283" r:id="rId27"/>
    <p:sldId id="341" r:id="rId28"/>
    <p:sldId id="318" r:id="rId29"/>
    <p:sldId id="284" r:id="rId30"/>
    <p:sldId id="286" r:id="rId31"/>
    <p:sldId id="337" r:id="rId32"/>
    <p:sldId id="338" r:id="rId33"/>
    <p:sldId id="285" r:id="rId34"/>
    <p:sldId id="326" r:id="rId35"/>
    <p:sldId id="342" r:id="rId36"/>
    <p:sldId id="324" r:id="rId37"/>
    <p:sldId id="287" r:id="rId38"/>
    <p:sldId id="325" r:id="rId39"/>
    <p:sldId id="327" r:id="rId40"/>
    <p:sldId id="344" r:id="rId41"/>
    <p:sldId id="328" r:id="rId42"/>
    <p:sldId id="272" r:id="rId43"/>
    <p:sldId id="271" r:id="rId44"/>
    <p:sldId id="262" r:id="rId45"/>
    <p:sldId id="265" r:id="rId46"/>
    <p:sldId id="263" r:id="rId47"/>
    <p:sldId id="269" r:id="rId48"/>
    <p:sldId id="264" r:id="rId49"/>
    <p:sldId id="1907" r:id="rId50"/>
    <p:sldId id="331" r:id="rId51"/>
    <p:sldId id="332" r:id="rId52"/>
    <p:sldId id="345" r:id="rId53"/>
    <p:sldId id="321" r:id="rId54"/>
    <p:sldId id="257" r:id="rId55"/>
    <p:sldId id="339" r:id="rId56"/>
    <p:sldId id="1906" r:id="rId57"/>
    <p:sldId id="259" r:id="rId58"/>
    <p:sldId id="268" r:id="rId59"/>
    <p:sldId id="270" r:id="rId60"/>
    <p:sldId id="1908" r:id="rId61"/>
    <p:sldId id="1910" r:id="rId62"/>
    <p:sldId id="1909" r:id="rId63"/>
    <p:sldId id="1911" r:id="rId64"/>
    <p:sldId id="260" r:id="rId65"/>
    <p:sldId id="261" r:id="rId66"/>
    <p:sldId id="333" r:id="rId67"/>
    <p:sldId id="334" r:id="rId68"/>
    <p:sldId id="340" r:id="rId69"/>
    <p:sldId id="306" r:id="rId70"/>
    <p:sldId id="298" r:id="rId71"/>
    <p:sldId id="346" r:id="rId72"/>
    <p:sldId id="335" r:id="rId73"/>
    <p:sldId id="300" r:id="rId74"/>
    <p:sldId id="288" r:id="rId75"/>
    <p:sldId id="266" r:id="rId76"/>
    <p:sldId id="294" r:id="rId77"/>
    <p:sldId id="295" r:id="rId78"/>
    <p:sldId id="296" r:id="rId79"/>
    <p:sldId id="297" r:id="rId8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Style léger 2 - Accentuation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93D81CF-94F2-401A-BA57-92F5A7B2D0C5}" styleName="Style moye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517" autoAdjust="0"/>
    <p:restoredTop sz="94660"/>
  </p:normalViewPr>
  <p:slideViewPr>
    <p:cSldViewPr snapToGrid="0">
      <p:cViewPr>
        <p:scale>
          <a:sx n="50" d="100"/>
          <a:sy n="50" d="100"/>
        </p:scale>
        <p:origin x="1305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theme" Target="theme/theme1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slide" Target="slides/slide74.xml"/><Relationship Id="rId85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61" Type="http://schemas.openxmlformats.org/officeDocument/2006/relationships/slide" Target="slides/slide55.xml"/><Relationship Id="rId82" Type="http://schemas.openxmlformats.org/officeDocument/2006/relationships/presProps" Target="presProps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image" Target="../media/image15.jpg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image" Target="../media/image15.jpg"/></Relationships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ata1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1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1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1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2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2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2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2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image" Target="../media/image15.jpg"/></Relationships>
</file>

<file path=ppt/diagrams/_rels/data2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2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2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2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2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30.xml.rels><?xml version="1.0" encoding="UTF-8" standalone="yes"?>
<Relationships xmlns="http://schemas.openxmlformats.org/package/2006/relationships"><Relationship Id="rId1" Type="http://schemas.openxmlformats.org/officeDocument/2006/relationships/hyperlink" Target="https://play.kahoot.it/v2/?quizId=a8091688-884e-4040-a7bf-3c35ba68dca1" TargetMode="External"/></Relationships>
</file>

<file path=ppt/diagrams/_rels/data3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3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image" Target="../media/image15.jpg"/></Relationships>
</file>

<file path=ppt/diagrams/_rels/data3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3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3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3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image" Target="../media/image15.jpg"/></Relationships>
</file>

<file path=ppt/diagrams/_rels/data4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4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4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4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4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4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4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4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5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5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5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image" Target="../media/image15.jpg"/></Relationships>
</file>

<file path=ppt/diagrams/_rels/data5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5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5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5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5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6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6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6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6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6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6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6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6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6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6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7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7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7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8.xml"/><Relationship Id="rId3" Type="http://schemas.openxmlformats.org/officeDocument/2006/relationships/slide" Target="../slides/slide23.xml"/><Relationship Id="rId7" Type="http://schemas.openxmlformats.org/officeDocument/2006/relationships/slide" Target="../slides/slide65.xml"/><Relationship Id="rId2" Type="http://schemas.openxmlformats.org/officeDocument/2006/relationships/slide" Target="../slides/slide18.xml"/><Relationship Id="rId1" Type="http://schemas.openxmlformats.org/officeDocument/2006/relationships/slide" Target="../slides/slide5.xml"/><Relationship Id="rId6" Type="http://schemas.openxmlformats.org/officeDocument/2006/relationships/slide" Target="../slides/slide63.xml"/><Relationship Id="rId5" Type="http://schemas.openxmlformats.org/officeDocument/2006/relationships/slide" Target="../slides/slide36.xml"/><Relationship Id="rId4" Type="http://schemas.openxmlformats.org/officeDocument/2006/relationships/slide" Target="../slides/slide31.xml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image" Target="../media/image15.jp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image" Target="../media/image15.jpg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rawing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image" Target="../media/image15.jpg"/></Relationships>
</file>

<file path=ppt/diagrams/_rels/drawing30.xml.rels><?xml version="1.0" encoding="UTF-8" standalone="yes"?>
<Relationships xmlns="http://schemas.openxmlformats.org/package/2006/relationships"><Relationship Id="rId1" Type="http://schemas.openxmlformats.org/officeDocument/2006/relationships/hyperlink" Target="https://play.kahoot.it/v2/?quizId=a8091688-884e-4040-a7bf-3c35ba68dca1" TargetMode="External"/></Relationships>
</file>

<file path=ppt/diagrams/_rels/drawing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image" Target="../media/image15.jpg"/></Relationships>
</file>

<file path=ppt/diagrams/_rels/drawing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image" Target="../media/image15.jpg"/></Relationships>
</file>

<file path=ppt/diagrams/_rels/drawing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image" Target="../media/image15.jpg"/></Relationships>
</file>

<file path=ppt/diagrams/_rels/drawing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948D15-89BE-456D-BED4-AB062C53360C}" type="doc">
      <dgm:prSet loTypeId="urn:microsoft.com/office/officeart/2005/8/layout/vList2" loCatId="list" qsTypeId="urn:microsoft.com/office/officeart/2005/8/quickstyle/simple5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CA36FAC8-3DAB-4E9F-97BF-60FE6B44339E}">
      <dgm:prSet/>
      <dgm:spPr/>
      <dgm:t>
        <a:bodyPr/>
        <a:lstStyle/>
        <a:p>
          <a:r>
            <a:rPr lang="en-US"/>
            <a:t>Do you have your:</a:t>
          </a:r>
        </a:p>
      </dgm:t>
    </dgm:pt>
    <dgm:pt modelId="{991914FB-3514-4FDE-A0C8-18A8B36CCCE9}" type="parTrans" cxnId="{63783E40-95D7-4155-B268-B9F77F085BCC}">
      <dgm:prSet/>
      <dgm:spPr/>
      <dgm:t>
        <a:bodyPr/>
        <a:lstStyle/>
        <a:p>
          <a:endParaRPr lang="en-US"/>
        </a:p>
      </dgm:t>
    </dgm:pt>
    <dgm:pt modelId="{1B0A2259-E0D0-47BD-BDFC-D9C137999028}" type="sibTrans" cxnId="{63783E40-95D7-4155-B268-B9F77F085BCC}">
      <dgm:prSet/>
      <dgm:spPr/>
      <dgm:t>
        <a:bodyPr/>
        <a:lstStyle/>
        <a:p>
          <a:endParaRPr lang="en-US"/>
        </a:p>
      </dgm:t>
    </dgm:pt>
    <dgm:pt modelId="{2F4ABA32-B29A-4E64-88CF-9D2644B27EF9}">
      <dgm:prSet/>
      <dgm:spPr/>
      <dgm:t>
        <a:bodyPr/>
        <a:lstStyle/>
        <a:p>
          <a:r>
            <a:rPr lang="en-US"/>
            <a:t>Pens?</a:t>
          </a:r>
        </a:p>
      </dgm:t>
    </dgm:pt>
    <dgm:pt modelId="{D44A352E-DA30-4CE2-87D9-53EBEEFDDDA7}" type="parTrans" cxnId="{E46281A9-D7E1-4F9D-BEE3-182110D59D57}">
      <dgm:prSet/>
      <dgm:spPr/>
      <dgm:t>
        <a:bodyPr/>
        <a:lstStyle/>
        <a:p>
          <a:endParaRPr lang="en-US"/>
        </a:p>
      </dgm:t>
    </dgm:pt>
    <dgm:pt modelId="{267F75A6-B8AA-4A00-92A2-89E4F03DD3ED}" type="sibTrans" cxnId="{E46281A9-D7E1-4F9D-BEE3-182110D59D57}">
      <dgm:prSet/>
      <dgm:spPr/>
      <dgm:t>
        <a:bodyPr/>
        <a:lstStyle/>
        <a:p>
          <a:endParaRPr lang="en-US"/>
        </a:p>
      </dgm:t>
    </dgm:pt>
    <dgm:pt modelId="{A1EDBF26-072F-4371-9A13-B78001EA6DED}">
      <dgm:prSet/>
      <dgm:spPr/>
      <dgm:t>
        <a:bodyPr/>
        <a:lstStyle/>
        <a:p>
          <a:r>
            <a:rPr lang="en-US"/>
            <a:t>Textbook/ workbook?</a:t>
          </a:r>
        </a:p>
      </dgm:t>
    </dgm:pt>
    <dgm:pt modelId="{E6F2AEA1-A890-4DDB-A055-EA141CE85406}" type="parTrans" cxnId="{E0D23435-6900-492D-8EE8-224E529F54EB}">
      <dgm:prSet/>
      <dgm:spPr/>
      <dgm:t>
        <a:bodyPr/>
        <a:lstStyle/>
        <a:p>
          <a:endParaRPr lang="en-US"/>
        </a:p>
      </dgm:t>
    </dgm:pt>
    <dgm:pt modelId="{4DF048BA-6DEC-48F1-AF2B-C027DC41E4FE}" type="sibTrans" cxnId="{E0D23435-6900-492D-8EE8-224E529F54EB}">
      <dgm:prSet/>
      <dgm:spPr/>
      <dgm:t>
        <a:bodyPr/>
        <a:lstStyle/>
        <a:p>
          <a:endParaRPr lang="en-US"/>
        </a:p>
      </dgm:t>
    </dgm:pt>
    <dgm:pt modelId="{FF074598-4F40-4A0A-AFDB-7FB677B26445}">
      <dgm:prSet/>
      <dgm:spPr/>
      <dgm:t>
        <a:bodyPr/>
        <a:lstStyle/>
        <a:p>
          <a:r>
            <a:rPr lang="en-US"/>
            <a:t>Devices?</a:t>
          </a:r>
        </a:p>
      </dgm:t>
    </dgm:pt>
    <dgm:pt modelId="{1020CC74-15CF-4175-BFE0-7BC0D9EB78DB}" type="parTrans" cxnId="{D2A79FE5-3D11-4C7B-BCA6-4DCFBC93FF95}">
      <dgm:prSet/>
      <dgm:spPr/>
      <dgm:t>
        <a:bodyPr/>
        <a:lstStyle/>
        <a:p>
          <a:endParaRPr lang="en-US"/>
        </a:p>
      </dgm:t>
    </dgm:pt>
    <dgm:pt modelId="{CD260675-A729-468E-8CAF-0E460AC84E88}" type="sibTrans" cxnId="{D2A79FE5-3D11-4C7B-BCA6-4DCFBC93FF95}">
      <dgm:prSet/>
      <dgm:spPr/>
      <dgm:t>
        <a:bodyPr/>
        <a:lstStyle/>
        <a:p>
          <a:endParaRPr lang="en-US"/>
        </a:p>
      </dgm:t>
    </dgm:pt>
    <dgm:pt modelId="{AA8E44C1-EA9A-4597-BE3C-48B91E5EB1D6}">
      <dgm:prSet/>
      <dgm:spPr/>
      <dgm:t>
        <a:bodyPr/>
        <a:lstStyle/>
        <a:p>
          <a:r>
            <a:rPr lang="en-US"/>
            <a:t>Water?</a:t>
          </a:r>
        </a:p>
      </dgm:t>
    </dgm:pt>
    <dgm:pt modelId="{59B80B02-9884-499F-ADCA-7A8E73EC7299}" type="parTrans" cxnId="{47C5717C-7324-4638-8BFF-99C41A5EDC1F}">
      <dgm:prSet/>
      <dgm:spPr/>
      <dgm:t>
        <a:bodyPr/>
        <a:lstStyle/>
        <a:p>
          <a:endParaRPr lang="en-US"/>
        </a:p>
      </dgm:t>
    </dgm:pt>
    <dgm:pt modelId="{31F458E8-896A-477B-855B-9C434AE42259}" type="sibTrans" cxnId="{47C5717C-7324-4638-8BFF-99C41A5EDC1F}">
      <dgm:prSet/>
      <dgm:spPr/>
      <dgm:t>
        <a:bodyPr/>
        <a:lstStyle/>
        <a:p>
          <a:endParaRPr lang="en-US"/>
        </a:p>
      </dgm:t>
    </dgm:pt>
    <dgm:pt modelId="{CA82A1DF-1BB2-4E87-863A-29FF83112B91}">
      <dgm:prSet/>
      <dgm:spPr/>
      <dgm:t>
        <a:bodyPr/>
        <a:lstStyle/>
        <a:p>
          <a:r>
            <a:rPr lang="en-US"/>
            <a:t>Put everything else in your locker now. </a:t>
          </a:r>
        </a:p>
      </dgm:t>
    </dgm:pt>
    <dgm:pt modelId="{58525DDE-239A-49B2-870D-EE4E7BC5ABFC}" type="parTrans" cxnId="{AD286CF1-BF7A-4120-B1FA-B5843F587B45}">
      <dgm:prSet/>
      <dgm:spPr/>
      <dgm:t>
        <a:bodyPr/>
        <a:lstStyle/>
        <a:p>
          <a:endParaRPr lang="en-US"/>
        </a:p>
      </dgm:t>
    </dgm:pt>
    <dgm:pt modelId="{21C85D4F-719C-40FA-986A-4E6E1CE98A9C}" type="sibTrans" cxnId="{AD286CF1-BF7A-4120-B1FA-B5843F587B45}">
      <dgm:prSet/>
      <dgm:spPr/>
      <dgm:t>
        <a:bodyPr/>
        <a:lstStyle/>
        <a:p>
          <a:endParaRPr lang="en-US"/>
        </a:p>
      </dgm:t>
    </dgm:pt>
    <dgm:pt modelId="{CC35C1CE-00F2-4D70-BE1B-B3F76A281210}">
      <dgm:prSet/>
      <dgm:spPr/>
      <dgm:t>
        <a:bodyPr/>
        <a:lstStyle/>
        <a:p>
          <a:r>
            <a:rPr lang="en-US"/>
            <a:t>When you are done, sit down and show me you are ready to learn! </a:t>
          </a:r>
        </a:p>
      </dgm:t>
    </dgm:pt>
    <dgm:pt modelId="{DB93B812-640E-4C4F-B0A6-E1ED26D54AA5}" type="parTrans" cxnId="{7BDB436E-05D1-48DA-BBE3-5E358A84734A}">
      <dgm:prSet/>
      <dgm:spPr/>
      <dgm:t>
        <a:bodyPr/>
        <a:lstStyle/>
        <a:p>
          <a:endParaRPr lang="en-US"/>
        </a:p>
      </dgm:t>
    </dgm:pt>
    <dgm:pt modelId="{71371742-3FA1-4BE0-87FF-731D35B179F0}" type="sibTrans" cxnId="{7BDB436E-05D1-48DA-BBE3-5E358A84734A}">
      <dgm:prSet/>
      <dgm:spPr/>
      <dgm:t>
        <a:bodyPr/>
        <a:lstStyle/>
        <a:p>
          <a:endParaRPr lang="en-US"/>
        </a:p>
      </dgm:t>
    </dgm:pt>
    <dgm:pt modelId="{6B8B436F-98CF-4640-930F-156CD50FD876}" type="pres">
      <dgm:prSet presAssocID="{36948D15-89BE-456D-BED4-AB062C53360C}" presName="linear" presStyleCnt="0">
        <dgm:presLayoutVars>
          <dgm:animLvl val="lvl"/>
          <dgm:resizeHandles val="exact"/>
        </dgm:presLayoutVars>
      </dgm:prSet>
      <dgm:spPr/>
    </dgm:pt>
    <dgm:pt modelId="{2292F514-DADD-47CE-B1E9-4561BF247EB4}" type="pres">
      <dgm:prSet presAssocID="{CA36FAC8-3DAB-4E9F-97BF-60FE6B44339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8C096D3-B5F3-4D00-AFDF-908FC9029D5F}" type="pres">
      <dgm:prSet presAssocID="{CA36FAC8-3DAB-4E9F-97BF-60FE6B44339E}" presName="childText" presStyleLbl="revTx" presStyleIdx="0" presStyleCnt="1">
        <dgm:presLayoutVars>
          <dgm:bulletEnabled val="1"/>
        </dgm:presLayoutVars>
      </dgm:prSet>
      <dgm:spPr/>
    </dgm:pt>
    <dgm:pt modelId="{0D493520-50A0-4EE6-BEC2-DCC2534E4367}" type="pres">
      <dgm:prSet presAssocID="{CA82A1DF-1BB2-4E87-863A-29FF83112B9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684B2CF-D30F-421F-9EB8-C93ECC3DE762}" type="pres">
      <dgm:prSet presAssocID="{21C85D4F-719C-40FA-986A-4E6E1CE98A9C}" presName="spacer" presStyleCnt="0"/>
      <dgm:spPr/>
    </dgm:pt>
    <dgm:pt modelId="{1C3F512B-3C0C-4B14-91A1-9AC3F1E9968C}" type="pres">
      <dgm:prSet presAssocID="{CC35C1CE-00F2-4D70-BE1B-B3F76A28121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49A2120-C13E-4ED1-9478-064ABA9F61F1}" type="presOf" srcId="{FF074598-4F40-4A0A-AFDB-7FB677B26445}" destId="{28C096D3-B5F3-4D00-AFDF-908FC9029D5F}" srcOrd="0" destOrd="2" presId="urn:microsoft.com/office/officeart/2005/8/layout/vList2"/>
    <dgm:cxn modelId="{E0D23435-6900-492D-8EE8-224E529F54EB}" srcId="{CA36FAC8-3DAB-4E9F-97BF-60FE6B44339E}" destId="{A1EDBF26-072F-4371-9A13-B78001EA6DED}" srcOrd="1" destOrd="0" parTransId="{E6F2AEA1-A890-4DDB-A055-EA141CE85406}" sibTransId="{4DF048BA-6DEC-48F1-AF2B-C027DC41E4FE}"/>
    <dgm:cxn modelId="{63783E40-95D7-4155-B268-B9F77F085BCC}" srcId="{36948D15-89BE-456D-BED4-AB062C53360C}" destId="{CA36FAC8-3DAB-4E9F-97BF-60FE6B44339E}" srcOrd="0" destOrd="0" parTransId="{991914FB-3514-4FDE-A0C8-18A8B36CCCE9}" sibTransId="{1B0A2259-E0D0-47BD-BDFC-D9C137999028}"/>
    <dgm:cxn modelId="{650DE567-9CC1-4B93-A52E-194B51192F58}" type="presOf" srcId="{CC35C1CE-00F2-4D70-BE1B-B3F76A281210}" destId="{1C3F512B-3C0C-4B14-91A1-9AC3F1E9968C}" srcOrd="0" destOrd="0" presId="urn:microsoft.com/office/officeart/2005/8/layout/vList2"/>
    <dgm:cxn modelId="{7BDB436E-05D1-48DA-BBE3-5E358A84734A}" srcId="{36948D15-89BE-456D-BED4-AB062C53360C}" destId="{CC35C1CE-00F2-4D70-BE1B-B3F76A281210}" srcOrd="2" destOrd="0" parTransId="{DB93B812-640E-4C4F-B0A6-E1ED26D54AA5}" sibTransId="{71371742-3FA1-4BE0-87FF-731D35B179F0}"/>
    <dgm:cxn modelId="{48B38473-40B9-4495-A1CC-70595C5E6E84}" type="presOf" srcId="{A1EDBF26-072F-4371-9A13-B78001EA6DED}" destId="{28C096D3-B5F3-4D00-AFDF-908FC9029D5F}" srcOrd="0" destOrd="1" presId="urn:microsoft.com/office/officeart/2005/8/layout/vList2"/>
    <dgm:cxn modelId="{6F39D177-E8FA-4813-9E01-217129DBD173}" type="presOf" srcId="{36948D15-89BE-456D-BED4-AB062C53360C}" destId="{6B8B436F-98CF-4640-930F-156CD50FD876}" srcOrd="0" destOrd="0" presId="urn:microsoft.com/office/officeart/2005/8/layout/vList2"/>
    <dgm:cxn modelId="{47C5717C-7324-4638-8BFF-99C41A5EDC1F}" srcId="{CA36FAC8-3DAB-4E9F-97BF-60FE6B44339E}" destId="{AA8E44C1-EA9A-4597-BE3C-48B91E5EB1D6}" srcOrd="3" destOrd="0" parTransId="{59B80B02-9884-499F-ADCA-7A8E73EC7299}" sibTransId="{31F458E8-896A-477B-855B-9C434AE42259}"/>
    <dgm:cxn modelId="{50549B8B-6B78-46F1-AC1A-DFB7554DC30C}" type="presOf" srcId="{CA36FAC8-3DAB-4E9F-97BF-60FE6B44339E}" destId="{2292F514-DADD-47CE-B1E9-4561BF247EB4}" srcOrd="0" destOrd="0" presId="urn:microsoft.com/office/officeart/2005/8/layout/vList2"/>
    <dgm:cxn modelId="{E46281A9-D7E1-4F9D-BEE3-182110D59D57}" srcId="{CA36FAC8-3DAB-4E9F-97BF-60FE6B44339E}" destId="{2F4ABA32-B29A-4E64-88CF-9D2644B27EF9}" srcOrd="0" destOrd="0" parTransId="{D44A352E-DA30-4CE2-87D9-53EBEEFDDDA7}" sibTransId="{267F75A6-B8AA-4A00-92A2-89E4F03DD3ED}"/>
    <dgm:cxn modelId="{20B74FDE-E275-4D6E-8CD7-CF0D5DD0E642}" type="presOf" srcId="{AA8E44C1-EA9A-4597-BE3C-48B91E5EB1D6}" destId="{28C096D3-B5F3-4D00-AFDF-908FC9029D5F}" srcOrd="0" destOrd="3" presId="urn:microsoft.com/office/officeart/2005/8/layout/vList2"/>
    <dgm:cxn modelId="{D2A79FE5-3D11-4C7B-BCA6-4DCFBC93FF95}" srcId="{CA36FAC8-3DAB-4E9F-97BF-60FE6B44339E}" destId="{FF074598-4F40-4A0A-AFDB-7FB677B26445}" srcOrd="2" destOrd="0" parTransId="{1020CC74-15CF-4175-BFE0-7BC0D9EB78DB}" sibTransId="{CD260675-A729-468E-8CAF-0E460AC84E88}"/>
    <dgm:cxn modelId="{1A91FAE9-F2BE-499C-A668-8F8B62D1627F}" type="presOf" srcId="{CA82A1DF-1BB2-4E87-863A-29FF83112B91}" destId="{0D493520-50A0-4EE6-BEC2-DCC2534E4367}" srcOrd="0" destOrd="0" presId="urn:microsoft.com/office/officeart/2005/8/layout/vList2"/>
    <dgm:cxn modelId="{AD286CF1-BF7A-4120-B1FA-B5843F587B45}" srcId="{36948D15-89BE-456D-BED4-AB062C53360C}" destId="{CA82A1DF-1BB2-4E87-863A-29FF83112B91}" srcOrd="1" destOrd="0" parTransId="{58525DDE-239A-49B2-870D-EE4E7BC5ABFC}" sibTransId="{21C85D4F-719C-40FA-986A-4E6E1CE98A9C}"/>
    <dgm:cxn modelId="{77390EF4-9640-4D3A-A334-8C1E1D423FA3}" type="presOf" srcId="{2F4ABA32-B29A-4E64-88CF-9D2644B27EF9}" destId="{28C096D3-B5F3-4D00-AFDF-908FC9029D5F}" srcOrd="0" destOrd="0" presId="urn:microsoft.com/office/officeart/2005/8/layout/vList2"/>
    <dgm:cxn modelId="{D89CF993-DA62-42ED-96C8-D1BD9BEDC9A4}" type="presParOf" srcId="{6B8B436F-98CF-4640-930F-156CD50FD876}" destId="{2292F514-DADD-47CE-B1E9-4561BF247EB4}" srcOrd="0" destOrd="0" presId="urn:microsoft.com/office/officeart/2005/8/layout/vList2"/>
    <dgm:cxn modelId="{AF2E0C93-B7E3-49C4-8222-3AC6CF3C81F6}" type="presParOf" srcId="{6B8B436F-98CF-4640-930F-156CD50FD876}" destId="{28C096D3-B5F3-4D00-AFDF-908FC9029D5F}" srcOrd="1" destOrd="0" presId="urn:microsoft.com/office/officeart/2005/8/layout/vList2"/>
    <dgm:cxn modelId="{3EC1B0E5-770E-45E8-AC93-0695315433AD}" type="presParOf" srcId="{6B8B436F-98CF-4640-930F-156CD50FD876}" destId="{0D493520-50A0-4EE6-BEC2-DCC2534E4367}" srcOrd="2" destOrd="0" presId="urn:microsoft.com/office/officeart/2005/8/layout/vList2"/>
    <dgm:cxn modelId="{7A8F59BD-0E80-4FD3-874B-7F8F24F717AE}" type="presParOf" srcId="{6B8B436F-98CF-4640-930F-156CD50FD876}" destId="{1684B2CF-D30F-421F-9EB8-C93ECC3DE762}" srcOrd="3" destOrd="0" presId="urn:microsoft.com/office/officeart/2005/8/layout/vList2"/>
    <dgm:cxn modelId="{E02477DD-5011-497E-B004-0BCE52EBE5FB}" type="presParOf" srcId="{6B8B436F-98CF-4640-930F-156CD50FD876}" destId="{1C3F512B-3C0C-4B14-91A1-9AC3F1E9968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 anchor="t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1134" custLinFactY="200000" custLinFactNeighborX="-923" custLinFactNeighborY="2874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X="1357" custLinFactNeighborY="761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Grammaire</a:t>
          </a:r>
        </a:p>
        <a:p>
          <a:pPr rtl="0"/>
          <a:r>
            <a:rPr lang="fr-FR" sz="1800" b="0" noProof="0" dirty="0"/>
            <a:t>- Poser une question sur un lieu </a:t>
          </a:r>
        </a:p>
        <a:p>
          <a:pPr rtl="0"/>
          <a:r>
            <a:rPr lang="fr-FR" sz="1800" b="0" noProof="0" dirty="0"/>
            <a:t>- Donner une adresse</a:t>
          </a:r>
        </a:p>
        <a:p>
          <a:pPr rtl="0"/>
          <a:r>
            <a:rPr lang="fr-FR" sz="1800" b="0" noProof="0" dirty="0"/>
            <a:t>- Indiquer un chemin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800" b="0" noProof="0" dirty="0"/>
            <a:t>- Les arrondissements parisiens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Vocabulaire</a:t>
          </a:r>
        </a:p>
        <a:p>
          <a:pPr rtl="0"/>
          <a:r>
            <a:rPr lang="fr-FR" sz="1800" b="0" noProof="0" dirty="0"/>
            <a:t>- Les lieux de la ville</a:t>
          </a:r>
          <a:endParaRPr lang="fr-FR" sz="20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272" custLinFactY="359556" custLinFactNeighborX="-83" custLinFactNeighborY="4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 custLinFactNeighborX="-824" custLinFactNeighborY="-113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where</a:t>
          </a:r>
          <a:r>
            <a:rPr lang="fr-FR" dirty="0"/>
            <a:t> </a:t>
          </a:r>
          <a:r>
            <a:rPr lang="fr-FR" dirty="0" err="1"/>
            <a:t>they</a:t>
          </a:r>
          <a:r>
            <a:rPr lang="fr-FR" dirty="0"/>
            <a:t> live.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ask</a:t>
          </a:r>
          <a:r>
            <a:rPr lang="fr-FR" dirty="0"/>
            <a:t> and </a:t>
          </a:r>
          <a:r>
            <a:rPr lang="fr-FR" dirty="0" err="1"/>
            <a:t>give</a:t>
          </a:r>
          <a:r>
            <a:rPr lang="fr-FR" dirty="0"/>
            <a:t> road directions.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neighborhood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5" loCatId="list" qsTypeId="urn:microsoft.com/office/officeart/2005/8/quickstyle/simple3" qsCatId="simple" csTypeId="urn:microsoft.com/office/officeart/2005/8/colors/colorful5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/>
      <dgm:spPr/>
      <dgm:t>
        <a:bodyPr rtlCol="0"/>
        <a:lstStyle/>
        <a:p>
          <a:pPr rtl="0"/>
          <a:r>
            <a:rPr lang="fr-FR" b="1" noProof="0" dirty="0"/>
            <a:t>I</a:t>
          </a:r>
          <a:r>
            <a:rPr lang="fr-FR" noProof="0" dirty="0"/>
            <a:t>. </a:t>
          </a:r>
          <a:r>
            <a:rPr lang="fr-FR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23A0DE4A-FE92-496E-B335-3433CEFB74E9}">
      <dgm:prSet phldrT="[Text]" custT="1"/>
      <dgm:spPr/>
      <dgm:t>
        <a:bodyPr rtlCol="0"/>
        <a:lstStyle/>
        <a:p>
          <a:pPr rtl="0"/>
          <a:r>
            <a:rPr lang="fr-FR" sz="1800" noProof="0" dirty="0"/>
            <a:t>Les arrondissements parisiens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/>
      <dgm:spPr/>
      <dgm:t>
        <a:bodyPr rtlCol="0"/>
        <a:lstStyle/>
        <a:p>
          <a:pPr rtl="0"/>
          <a:r>
            <a:rPr lang="fr-FR" b="1" noProof="0" dirty="0"/>
            <a:t>II. Compréhension de texte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CBCC21F5-552F-4D39-812E-6FCD4A366F58}">
      <dgm:prSet phldrT="[Text]" custT="1"/>
      <dgm:spPr/>
      <dgm:t>
        <a:bodyPr rtlCol="0"/>
        <a:lstStyle/>
        <a:p>
          <a:pPr rtl="0"/>
          <a:r>
            <a:rPr lang="fr-FR" sz="1800" noProof="0" dirty="0"/>
            <a:t>Recherche des phrases clés</a:t>
          </a:r>
        </a:p>
      </dgm:t>
    </dgm:pt>
    <dgm:pt modelId="{4A973A1C-85F1-4969-A536-D29940229E2C}" type="par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3640B940-6901-481F-ADF7-6B77DEEED764}" type="sib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/>
      <dgm:spPr/>
      <dgm:t>
        <a:bodyPr rtlCol="0"/>
        <a:lstStyle/>
        <a:p>
          <a:pPr rtl="0"/>
          <a:r>
            <a:rPr lang="fr-FR" b="1" noProof="0" dirty="0"/>
            <a:t>III. Vocabulaire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/>
      <dgm:spPr/>
      <dgm:t>
        <a:bodyPr rtlCol="0"/>
        <a:lstStyle/>
        <a:p>
          <a:pPr rtl="0"/>
          <a:r>
            <a:rPr lang="fr-FR" b="1" noProof="0" dirty="0"/>
            <a:t>IV. Grammaire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37A7C994-CC74-44DD-8777-ED6736B35821}">
      <dgm:prSet phldrT="[Text]" custT="1"/>
      <dgm:spPr/>
      <dgm:t>
        <a:bodyPr rtlCol="0"/>
        <a:lstStyle/>
        <a:p>
          <a:pPr rtl="0"/>
          <a:r>
            <a:rPr lang="fr-FR" sz="1800" noProof="0" dirty="0"/>
            <a:t>Donner une adresse</a:t>
          </a:r>
        </a:p>
      </dgm:t>
    </dgm:pt>
    <dgm:pt modelId="{03F017E7-7E3C-4E2C-9CEF-B07099F38801}" type="par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118572A4-3B5E-487E-8015-6A319369077F}" type="sib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30FF9F33-11F2-4729-A62E-AD56E0B488E1}">
      <dgm:prSet phldrT="[Text]" custT="1"/>
      <dgm:spPr/>
      <dgm:t>
        <a:bodyPr rtlCol="0"/>
        <a:lstStyle/>
        <a:p>
          <a:pPr rtl="0"/>
          <a:r>
            <a:rPr lang="fr-FR" sz="1800" noProof="0" dirty="0"/>
            <a:t>Les lieux de la ville</a:t>
          </a:r>
        </a:p>
      </dgm:t>
    </dgm:pt>
    <dgm:pt modelId="{81138DFC-17A7-4DF7-8364-1121FADE1C15}" type="parTrans" cxnId="{6A8146D3-4BE4-42C7-9A3D-95FD58CADA72}">
      <dgm:prSet/>
      <dgm:spPr/>
      <dgm:t>
        <a:bodyPr/>
        <a:lstStyle/>
        <a:p>
          <a:endParaRPr lang="fr-FR"/>
        </a:p>
      </dgm:t>
    </dgm:pt>
    <dgm:pt modelId="{675143FB-DE1F-4C5B-B9AC-65C5C17452EB}" type="sibTrans" cxnId="{6A8146D3-4BE4-42C7-9A3D-95FD58CADA72}">
      <dgm:prSet/>
      <dgm:spPr/>
      <dgm:t>
        <a:bodyPr/>
        <a:lstStyle/>
        <a:p>
          <a:endParaRPr lang="fr-FR"/>
        </a:p>
      </dgm:t>
    </dgm:pt>
    <dgm:pt modelId="{0556DF01-8241-46B9-A9A7-696B425311D4}">
      <dgm:prSet phldrT="[Text]"/>
      <dgm:spPr/>
      <dgm:t>
        <a:bodyPr rtlCol="0"/>
        <a:lstStyle/>
        <a:p>
          <a:pPr rtl="0"/>
          <a:r>
            <a:rPr lang="fr-FR" b="1" noProof="0" dirty="0"/>
            <a:t>V. Grammaire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endParaRPr lang="fr-FR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endParaRPr lang="fr-FR"/>
        </a:p>
      </dgm:t>
    </dgm:pt>
    <dgm:pt modelId="{BB4D7CBF-85AC-465D-A310-564A188D2236}">
      <dgm:prSet phldrT="[Text]" custT="1"/>
      <dgm:spPr/>
      <dgm:t>
        <a:bodyPr rtlCol="0"/>
        <a:lstStyle/>
        <a:p>
          <a:pPr rtl="0"/>
          <a:r>
            <a:rPr lang="fr-FR" sz="1800" noProof="0" dirty="0"/>
            <a:t>Poser une question sur un lieu</a:t>
          </a:r>
        </a:p>
      </dgm:t>
    </dgm:pt>
    <dgm:pt modelId="{CDD55540-BC62-47D4-A1C6-9FA1C2895ABF}" type="parTrans" cxnId="{9E9CC843-4E08-442F-B146-57D6AD6777B3}">
      <dgm:prSet/>
      <dgm:spPr/>
      <dgm:t>
        <a:bodyPr/>
        <a:lstStyle/>
        <a:p>
          <a:endParaRPr lang="fr-FR"/>
        </a:p>
      </dgm:t>
    </dgm:pt>
    <dgm:pt modelId="{7EE486BD-A36C-4F55-8867-9903F7D6016E}" type="sibTrans" cxnId="{9E9CC843-4E08-442F-B146-57D6AD6777B3}">
      <dgm:prSet/>
      <dgm:spPr/>
      <dgm:t>
        <a:bodyPr/>
        <a:lstStyle/>
        <a:p>
          <a:endParaRPr lang="fr-FR"/>
        </a:p>
      </dgm:t>
    </dgm:pt>
    <dgm:pt modelId="{A789976D-D9F7-4CAE-A0FA-57AD5327459D}">
      <dgm:prSet phldrT="[Text]"/>
      <dgm:spPr/>
      <dgm:t>
        <a:bodyPr rtlCol="0"/>
        <a:lstStyle/>
        <a:p>
          <a:pPr rtl="0"/>
          <a:r>
            <a:rPr lang="fr-FR" b="1" noProof="0" dirty="0"/>
            <a:t>VI. Grammaire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/>
        </a:p>
      </dgm:t>
    </dgm:pt>
    <dgm:pt modelId="{010F7425-1081-46EA-BC6D-7D7F7133B2F3}">
      <dgm:prSet phldrT="[Text]" custT="1"/>
      <dgm:spPr/>
      <dgm:t>
        <a:bodyPr rtlCol="0"/>
        <a:lstStyle/>
        <a:p>
          <a:pPr rtl="0"/>
          <a:endParaRPr lang="fr-FR" sz="1800" noProof="0" dirty="0"/>
        </a:p>
      </dgm:t>
    </dgm:pt>
    <dgm:pt modelId="{616CF53F-6988-46CE-94B2-8E57DF27FE11}" type="parTrans" cxnId="{B3167FC5-81D4-4AEE-B8F9-D46C505E11B2}">
      <dgm:prSet/>
      <dgm:spPr/>
      <dgm:t>
        <a:bodyPr/>
        <a:lstStyle/>
        <a:p>
          <a:endParaRPr lang="fr-FR"/>
        </a:p>
      </dgm:t>
    </dgm:pt>
    <dgm:pt modelId="{C8C04FF4-7DD3-4264-B61E-BCF4E137C8C4}" type="sibTrans" cxnId="{B3167FC5-81D4-4AEE-B8F9-D46C505E11B2}">
      <dgm:prSet/>
      <dgm:spPr/>
      <dgm:t>
        <a:bodyPr/>
        <a:lstStyle/>
        <a:p>
          <a:endParaRPr lang="fr-FR"/>
        </a:p>
      </dgm:t>
    </dgm:pt>
    <dgm:pt modelId="{EF2B91B6-6F0A-4365-9672-0E2C5B6A7701}">
      <dgm:prSet phldrT="[Text]"/>
      <dgm:spPr/>
      <dgm:t>
        <a:bodyPr rtlCol="0"/>
        <a:lstStyle/>
        <a:p>
          <a:pPr rtl="0"/>
          <a:r>
            <a:rPr lang="fr-FR" b="1" noProof="0" dirty="0"/>
            <a:t>VIII. Production</a:t>
          </a:r>
        </a:p>
      </dgm:t>
    </dgm:pt>
    <dgm:pt modelId="{F334A227-11D2-4FB9-BC43-0C9BEAE5E9C1}" type="parTrans" cxnId="{E3F7BCB8-7BC6-437E-87B7-F6F125C7200A}">
      <dgm:prSet/>
      <dgm:spPr/>
      <dgm:t>
        <a:bodyPr/>
        <a:lstStyle/>
        <a:p>
          <a:endParaRPr lang="fr-FR"/>
        </a:p>
      </dgm:t>
    </dgm:pt>
    <dgm:pt modelId="{1F4D1F9D-A6BA-495E-A8EE-8A732A551435}" type="sibTrans" cxnId="{E3F7BCB8-7BC6-437E-87B7-F6F125C7200A}">
      <dgm:prSet/>
      <dgm:spPr/>
      <dgm:t>
        <a:bodyPr/>
        <a:lstStyle/>
        <a:p>
          <a:endParaRPr lang="fr-FR"/>
        </a:p>
      </dgm:t>
    </dgm:pt>
    <dgm:pt modelId="{C405AABF-5221-4BF2-84F2-80740C29EB11}">
      <dgm:prSet phldrT="[Text]" custT="1"/>
      <dgm:spPr/>
      <dgm:t>
        <a:bodyPr rtlCol="0"/>
        <a:lstStyle/>
        <a:p>
          <a:pPr rtl="0"/>
          <a:r>
            <a:rPr lang="fr-FR" sz="1800" noProof="0" dirty="0"/>
            <a:t>Demander et indiquer le chemin</a:t>
          </a:r>
        </a:p>
      </dgm:t>
    </dgm:pt>
    <dgm:pt modelId="{E52C0AA1-4635-45BA-BE0E-ECC40C89C589}" type="parTrans" cxnId="{3D150629-DC22-46E0-B9B6-6DC0253ECF22}">
      <dgm:prSet/>
      <dgm:spPr/>
      <dgm:t>
        <a:bodyPr/>
        <a:lstStyle/>
        <a:p>
          <a:endParaRPr lang="fr-FR"/>
        </a:p>
      </dgm:t>
    </dgm:pt>
    <dgm:pt modelId="{74DC8580-04FA-4EEE-A2CB-FF6D0F0CB2FC}" type="sibTrans" cxnId="{3D150629-DC22-46E0-B9B6-6DC0253ECF22}">
      <dgm:prSet/>
      <dgm:spPr/>
      <dgm:t>
        <a:bodyPr/>
        <a:lstStyle/>
        <a:p>
          <a:endParaRPr lang="fr-FR"/>
        </a:p>
      </dgm:t>
    </dgm:pt>
    <dgm:pt modelId="{BA58CDFE-F995-4285-BA85-1CF7D9BAE7D5}">
      <dgm:prSet phldrT="[Text]"/>
      <dgm:spPr/>
      <dgm:t>
        <a:bodyPr rtlCol="0"/>
        <a:lstStyle/>
        <a:p>
          <a:pPr rtl="0"/>
          <a:r>
            <a:rPr lang="fr-FR" b="1" noProof="0" dirty="0"/>
            <a:t>VII. Phonétique</a:t>
          </a:r>
        </a:p>
      </dgm:t>
    </dgm:pt>
    <dgm:pt modelId="{DD76765E-A49C-47C0-8D8E-B4C473E075A3}" type="parTrans" cxnId="{731BCC88-2A21-4507-B876-D764ACFF84D2}">
      <dgm:prSet/>
      <dgm:spPr/>
      <dgm:t>
        <a:bodyPr/>
        <a:lstStyle/>
        <a:p>
          <a:endParaRPr lang="fr-FR"/>
        </a:p>
      </dgm:t>
    </dgm:pt>
    <dgm:pt modelId="{A8D14F80-B8F5-4D22-8CD2-4BE75370444E}" type="sibTrans" cxnId="{731BCC88-2A21-4507-B876-D764ACFF84D2}">
      <dgm:prSet/>
      <dgm:spPr/>
      <dgm:t>
        <a:bodyPr/>
        <a:lstStyle/>
        <a:p>
          <a:endParaRPr lang="fr-FR"/>
        </a:p>
      </dgm:t>
    </dgm:pt>
    <dgm:pt modelId="{9F9EAD17-7619-4006-B8CE-DABB7B41278D}">
      <dgm:prSet phldrT="[Text]" custT="1"/>
      <dgm:spPr/>
      <dgm:t>
        <a:bodyPr rtlCol="0"/>
        <a:lstStyle/>
        <a:p>
          <a:pPr rtl="0"/>
          <a:r>
            <a:rPr lang="fr-FR" sz="1800" b="0" noProof="0" dirty="0"/>
            <a:t>Indiquer un chemin</a:t>
          </a:r>
        </a:p>
      </dgm:t>
    </dgm:pt>
    <dgm:pt modelId="{FB69F656-E6DC-43E6-B995-22E47E076414}" type="parTrans" cxnId="{340C6A96-C312-41A1-940B-325F8BAB0F01}">
      <dgm:prSet/>
      <dgm:spPr/>
      <dgm:t>
        <a:bodyPr/>
        <a:lstStyle/>
        <a:p>
          <a:endParaRPr lang="fr-FR"/>
        </a:p>
      </dgm:t>
    </dgm:pt>
    <dgm:pt modelId="{3485751B-4B16-4777-B30F-BDF23EA0A843}" type="sibTrans" cxnId="{340C6A96-C312-41A1-940B-325F8BAB0F01}">
      <dgm:prSet/>
      <dgm:spPr/>
      <dgm:t>
        <a:bodyPr/>
        <a:lstStyle/>
        <a:p>
          <a:endParaRPr lang="fr-FR"/>
        </a:p>
      </dgm:t>
    </dgm:pt>
    <dgm:pt modelId="{701434F3-8A09-4601-83A6-F8EE67705195}" type="pres">
      <dgm:prSet presAssocID="{CF9055CF-8DEB-4A02-949A-DE72B6AC5D37}" presName="Name0" presStyleCnt="0">
        <dgm:presLayoutVars>
          <dgm:dir/>
          <dgm:animLvl val="lvl"/>
          <dgm:resizeHandles val="exact"/>
        </dgm:presLayoutVars>
      </dgm:prSet>
      <dgm:spPr/>
    </dgm:pt>
    <dgm:pt modelId="{BCDDE49F-A98C-4527-BBAD-8E694EBA972C}" type="pres">
      <dgm:prSet presAssocID="{082E8A29-955A-4C7C-A174-3E9DCD4DC89B}" presName="linNode" presStyleCnt="0"/>
      <dgm:spPr/>
    </dgm:pt>
    <dgm:pt modelId="{9B3EC6CB-E556-4596-937F-9B337526B96B}" type="pres">
      <dgm:prSet presAssocID="{082E8A29-955A-4C7C-A174-3E9DCD4DC89B}" presName="parentText" presStyleLbl="node1" presStyleIdx="0" presStyleCnt="8">
        <dgm:presLayoutVars>
          <dgm:chMax val="1"/>
          <dgm:bulletEnabled val="1"/>
        </dgm:presLayoutVars>
      </dgm:prSet>
      <dgm:spPr/>
    </dgm:pt>
    <dgm:pt modelId="{57B0B718-84F0-451D-9E36-508DB5B528C1}" type="pres">
      <dgm:prSet presAssocID="{082E8A29-955A-4C7C-A174-3E9DCD4DC89B}" presName="descendantText" presStyleLbl="alignAccFollowNode1" presStyleIdx="0" presStyleCnt="8">
        <dgm:presLayoutVars>
          <dgm:bulletEnabled val="1"/>
        </dgm:presLayoutVars>
      </dgm:prSet>
      <dgm:spPr/>
    </dgm:pt>
    <dgm:pt modelId="{C14041DC-170A-44EA-B960-26B96A98FB24}" type="pres">
      <dgm:prSet presAssocID="{C2176686-D23E-48EB-9D1B-1A1B46236638}" presName="sp" presStyleCnt="0"/>
      <dgm:spPr/>
    </dgm:pt>
    <dgm:pt modelId="{0AB55A40-C826-453C-8F92-2690197D42DD}" type="pres">
      <dgm:prSet presAssocID="{B6E26FFC-9977-4BBC-BEC7-3D6B63754E52}" presName="linNode" presStyleCnt="0"/>
      <dgm:spPr/>
    </dgm:pt>
    <dgm:pt modelId="{5E02BC2E-681C-44DC-B629-37E710682889}" type="pres">
      <dgm:prSet presAssocID="{B6E26FFC-9977-4BBC-BEC7-3D6B63754E52}" presName="parentText" presStyleLbl="node1" presStyleIdx="1" presStyleCnt="8">
        <dgm:presLayoutVars>
          <dgm:chMax val="1"/>
          <dgm:bulletEnabled val="1"/>
        </dgm:presLayoutVars>
      </dgm:prSet>
      <dgm:spPr/>
    </dgm:pt>
    <dgm:pt modelId="{EB994FD0-5BD3-4222-8421-7D88AD96F3ED}" type="pres">
      <dgm:prSet presAssocID="{B6E26FFC-9977-4BBC-BEC7-3D6B63754E52}" presName="descendantText" presStyleLbl="alignAccFollowNode1" presStyleIdx="1" presStyleCnt="8">
        <dgm:presLayoutVars>
          <dgm:bulletEnabled val="1"/>
        </dgm:presLayoutVars>
      </dgm:prSet>
      <dgm:spPr/>
    </dgm:pt>
    <dgm:pt modelId="{3331A94E-53C4-4FEB-916F-747BD4A3CA4E}" type="pres">
      <dgm:prSet presAssocID="{48634C00-2335-4923-9072-EB7482323D9C}" presName="sp" presStyleCnt="0"/>
      <dgm:spPr/>
    </dgm:pt>
    <dgm:pt modelId="{B8970713-980A-440D-96B4-48AAAE6BF87C}" type="pres">
      <dgm:prSet presAssocID="{6D0E5D9F-7263-4526-A227-51301233F549}" presName="linNode" presStyleCnt="0"/>
      <dgm:spPr/>
    </dgm:pt>
    <dgm:pt modelId="{F10BD171-EBF1-496C-95A4-385D5256AD95}" type="pres">
      <dgm:prSet presAssocID="{6D0E5D9F-7263-4526-A227-51301233F549}" presName="parentText" presStyleLbl="node1" presStyleIdx="2" presStyleCnt="8">
        <dgm:presLayoutVars>
          <dgm:chMax val="1"/>
          <dgm:bulletEnabled val="1"/>
        </dgm:presLayoutVars>
      </dgm:prSet>
      <dgm:spPr/>
    </dgm:pt>
    <dgm:pt modelId="{F1F46C76-FD99-4BAA-808C-125E236A3898}" type="pres">
      <dgm:prSet presAssocID="{6D0E5D9F-7263-4526-A227-51301233F549}" presName="descendantText" presStyleLbl="alignAccFollowNode1" presStyleIdx="2" presStyleCnt="8">
        <dgm:presLayoutVars>
          <dgm:bulletEnabled val="1"/>
        </dgm:presLayoutVars>
      </dgm:prSet>
      <dgm:spPr/>
    </dgm:pt>
    <dgm:pt modelId="{5C3EDC61-DF5C-43C7-9FD4-70776DCA4EEE}" type="pres">
      <dgm:prSet presAssocID="{DE289E29-1989-4D8E-8AA6-F030105B3F13}" presName="sp" presStyleCnt="0"/>
      <dgm:spPr/>
    </dgm:pt>
    <dgm:pt modelId="{2CAF3129-7A32-44BA-A1AE-CF66742A5881}" type="pres">
      <dgm:prSet presAssocID="{E5E95E82-EF79-43CA-AA86-43B0E1CBCD3F}" presName="linNode" presStyleCnt="0"/>
      <dgm:spPr/>
    </dgm:pt>
    <dgm:pt modelId="{47D7F6D4-1AE1-457B-9359-82BFECB9BFF7}" type="pres">
      <dgm:prSet presAssocID="{E5E95E82-EF79-43CA-AA86-43B0E1CBCD3F}" presName="parentText" presStyleLbl="node1" presStyleIdx="3" presStyleCnt="8">
        <dgm:presLayoutVars>
          <dgm:chMax val="1"/>
          <dgm:bulletEnabled val="1"/>
        </dgm:presLayoutVars>
      </dgm:prSet>
      <dgm:spPr/>
    </dgm:pt>
    <dgm:pt modelId="{DEB8032B-A822-48B9-BAA2-739568738E8E}" type="pres">
      <dgm:prSet presAssocID="{E5E95E82-EF79-43CA-AA86-43B0E1CBCD3F}" presName="descendantText" presStyleLbl="alignAccFollowNode1" presStyleIdx="3" presStyleCnt="8">
        <dgm:presLayoutVars>
          <dgm:bulletEnabled val="1"/>
        </dgm:presLayoutVars>
      </dgm:prSet>
      <dgm:spPr/>
    </dgm:pt>
    <dgm:pt modelId="{BC507FF5-0B3B-4E3F-873E-3170B0C929E6}" type="pres">
      <dgm:prSet presAssocID="{BF76010C-5523-4E13-B3E7-886DCE6AEBD4}" presName="sp" presStyleCnt="0"/>
      <dgm:spPr/>
    </dgm:pt>
    <dgm:pt modelId="{13E91798-090C-483A-B078-F53E4D3C23EF}" type="pres">
      <dgm:prSet presAssocID="{0556DF01-8241-46B9-A9A7-696B425311D4}" presName="linNode" presStyleCnt="0"/>
      <dgm:spPr/>
    </dgm:pt>
    <dgm:pt modelId="{4A2B0C5C-6817-4C72-BDB2-74AF0BC8F80A}" type="pres">
      <dgm:prSet presAssocID="{0556DF01-8241-46B9-A9A7-696B425311D4}" presName="parentText" presStyleLbl="node1" presStyleIdx="4" presStyleCnt="8">
        <dgm:presLayoutVars>
          <dgm:chMax val="1"/>
          <dgm:bulletEnabled val="1"/>
        </dgm:presLayoutVars>
      </dgm:prSet>
      <dgm:spPr/>
    </dgm:pt>
    <dgm:pt modelId="{0E7EC134-40FF-4065-8375-D6818C7C042B}" type="pres">
      <dgm:prSet presAssocID="{0556DF01-8241-46B9-A9A7-696B425311D4}" presName="descendantText" presStyleLbl="alignAccFollowNode1" presStyleIdx="4" presStyleCnt="8">
        <dgm:presLayoutVars>
          <dgm:bulletEnabled val="1"/>
        </dgm:presLayoutVars>
      </dgm:prSet>
      <dgm:spPr/>
    </dgm:pt>
    <dgm:pt modelId="{C4C661DD-24A5-47AA-841A-06A0B8D5ED90}" type="pres">
      <dgm:prSet presAssocID="{C4CA99FB-0935-42A7-A480-9B496516F239}" presName="sp" presStyleCnt="0"/>
      <dgm:spPr/>
    </dgm:pt>
    <dgm:pt modelId="{16993049-9C2E-4424-9FD2-65D7A0CC25C4}" type="pres">
      <dgm:prSet presAssocID="{A789976D-D9F7-4CAE-A0FA-57AD5327459D}" presName="linNode" presStyleCnt="0"/>
      <dgm:spPr/>
    </dgm:pt>
    <dgm:pt modelId="{CF8CF7A4-E273-4E43-A889-DF9FF94D4DC0}" type="pres">
      <dgm:prSet presAssocID="{A789976D-D9F7-4CAE-A0FA-57AD5327459D}" presName="parentText" presStyleLbl="node1" presStyleIdx="5" presStyleCnt="8">
        <dgm:presLayoutVars>
          <dgm:chMax val="1"/>
          <dgm:bulletEnabled val="1"/>
        </dgm:presLayoutVars>
      </dgm:prSet>
      <dgm:spPr/>
    </dgm:pt>
    <dgm:pt modelId="{B7F4A621-A73E-4C83-8E09-AA06F5F10E7A}" type="pres">
      <dgm:prSet presAssocID="{A789976D-D9F7-4CAE-A0FA-57AD5327459D}" presName="descendantText" presStyleLbl="alignAccFollowNode1" presStyleIdx="5" presStyleCnt="8">
        <dgm:presLayoutVars>
          <dgm:bulletEnabled val="1"/>
        </dgm:presLayoutVars>
      </dgm:prSet>
      <dgm:spPr/>
    </dgm:pt>
    <dgm:pt modelId="{FC10FC11-7703-4A3C-8769-880AF59FC512}" type="pres">
      <dgm:prSet presAssocID="{E7237B23-A10C-4270-820C-A37649007AE6}" presName="sp" presStyleCnt="0"/>
      <dgm:spPr/>
    </dgm:pt>
    <dgm:pt modelId="{496AB000-8141-43CA-B127-E8BD2CB21591}" type="pres">
      <dgm:prSet presAssocID="{BA58CDFE-F995-4285-BA85-1CF7D9BAE7D5}" presName="linNode" presStyleCnt="0"/>
      <dgm:spPr/>
    </dgm:pt>
    <dgm:pt modelId="{5CDFED75-CE9B-41E9-9C22-6F8EEAAB736C}" type="pres">
      <dgm:prSet presAssocID="{BA58CDFE-F995-4285-BA85-1CF7D9BAE7D5}" presName="parentText" presStyleLbl="node1" presStyleIdx="6" presStyleCnt="8">
        <dgm:presLayoutVars>
          <dgm:chMax val="1"/>
          <dgm:bulletEnabled val="1"/>
        </dgm:presLayoutVars>
      </dgm:prSet>
      <dgm:spPr/>
    </dgm:pt>
    <dgm:pt modelId="{A1665D7A-5BEA-42A2-8546-37A72D3F7937}" type="pres">
      <dgm:prSet presAssocID="{BA58CDFE-F995-4285-BA85-1CF7D9BAE7D5}" presName="descendantText" presStyleLbl="alignAccFollowNode1" presStyleIdx="6" presStyleCnt="8">
        <dgm:presLayoutVars>
          <dgm:bulletEnabled val="1"/>
        </dgm:presLayoutVars>
      </dgm:prSet>
      <dgm:spPr/>
    </dgm:pt>
    <dgm:pt modelId="{40748D26-830A-4BD6-9308-4EDBB7FB56CE}" type="pres">
      <dgm:prSet presAssocID="{A8D14F80-B8F5-4D22-8CD2-4BE75370444E}" presName="sp" presStyleCnt="0"/>
      <dgm:spPr/>
    </dgm:pt>
    <dgm:pt modelId="{DDA1ACFE-975C-45FA-A78B-F3DFEC076C8B}" type="pres">
      <dgm:prSet presAssocID="{EF2B91B6-6F0A-4365-9672-0E2C5B6A7701}" presName="linNode" presStyleCnt="0"/>
      <dgm:spPr/>
    </dgm:pt>
    <dgm:pt modelId="{7B7CED64-B8D5-42F7-84CC-AD73B69B9A48}" type="pres">
      <dgm:prSet presAssocID="{EF2B91B6-6F0A-4365-9672-0E2C5B6A7701}" presName="parentText" presStyleLbl="node1" presStyleIdx="7" presStyleCnt="8">
        <dgm:presLayoutVars>
          <dgm:chMax val="1"/>
          <dgm:bulletEnabled val="1"/>
        </dgm:presLayoutVars>
      </dgm:prSet>
      <dgm:spPr/>
    </dgm:pt>
    <dgm:pt modelId="{49997605-2BE7-437A-BF5A-F1FD312823A6}" type="pres">
      <dgm:prSet presAssocID="{EF2B91B6-6F0A-4365-9672-0E2C5B6A7701}" presName="descendantText" presStyleLbl="alignAccFollowNode1" presStyleIdx="7" presStyleCnt="8" custLinFactNeighborX="190">
        <dgm:presLayoutVars>
          <dgm:bulletEnabled val="1"/>
        </dgm:presLayoutVars>
      </dgm:prSet>
      <dgm:spPr/>
    </dgm:pt>
  </dgm:ptLst>
  <dgm:cxnLst>
    <dgm:cxn modelId="{CE816D0D-EA79-45FB-AB2B-38A6AD03B8A8}" type="presOf" srcId="{BB4D7CBF-85AC-465D-A310-564A188D2236}" destId="{DEB8032B-A822-48B9-BAA2-739568738E8E}" srcOrd="0" destOrd="0" presId="urn:microsoft.com/office/officeart/2005/8/layout/vList5"/>
    <dgm:cxn modelId="{DD81FF20-0D11-4DDC-A256-C599BF1D5613}" type="presOf" srcId="{A789976D-D9F7-4CAE-A0FA-57AD5327459D}" destId="{CF8CF7A4-E273-4E43-A889-DF9FF94D4DC0}" srcOrd="0" destOrd="0" presId="urn:microsoft.com/office/officeart/2005/8/layout/vList5"/>
    <dgm:cxn modelId="{7680E424-DE03-4F50-94D2-99DA4AA3ED28}" type="presOf" srcId="{082E8A29-955A-4C7C-A174-3E9DCD4DC89B}" destId="{9B3EC6CB-E556-4596-937F-9B337526B96B}" srcOrd="0" destOrd="0" presId="urn:microsoft.com/office/officeart/2005/8/layout/vList5"/>
    <dgm:cxn modelId="{3D150629-DC22-46E0-B9B6-6DC0253ECF22}" srcId="{EF2B91B6-6F0A-4365-9672-0E2C5B6A7701}" destId="{C405AABF-5221-4BF2-84F2-80740C29EB11}" srcOrd="0" destOrd="0" parTransId="{E52C0AA1-4635-45BA-BE0E-ECC40C89C589}" sibTransId="{74DC8580-04FA-4EEE-A2CB-FF6D0F0CB2FC}"/>
    <dgm:cxn modelId="{E934922A-0CFA-44E7-952C-74104431AFDC}" srcId="{CF9055CF-8DEB-4A02-949A-DE72B6AC5D37}" destId="{A789976D-D9F7-4CAE-A0FA-57AD5327459D}" srcOrd="5" destOrd="0" parTransId="{F536AA3A-9B74-498A-A723-D7F44AD102BD}" sibTransId="{E7237B23-A10C-4270-820C-A37649007AE6}"/>
    <dgm:cxn modelId="{511FCA2C-8A30-4497-9940-AFF296DAAD69}" type="presOf" srcId="{010F7425-1081-46EA-BC6D-7D7F7133B2F3}" destId="{A1665D7A-5BEA-42A2-8546-37A72D3F7937}" srcOrd="0" destOrd="0" presId="urn:microsoft.com/office/officeart/2005/8/layout/vList5"/>
    <dgm:cxn modelId="{1C5CE732-A00F-4C06-A1A8-B209BC6B496D}" srcId="{0556DF01-8241-46B9-A9A7-696B425311D4}" destId="{37A7C994-CC74-44DD-8777-ED6736B35821}" srcOrd="0" destOrd="0" parTransId="{03F017E7-7E3C-4E2C-9CEF-B07099F38801}" sibTransId="{118572A4-3B5E-487E-8015-6A319369077F}"/>
    <dgm:cxn modelId="{6FA1B838-0AB2-4FFC-9BA2-D1F2E31604C4}" type="presOf" srcId="{B6E26FFC-9977-4BBC-BEC7-3D6B63754E52}" destId="{5E02BC2E-681C-44DC-B629-37E710682889}" srcOrd="0" destOrd="0" presId="urn:microsoft.com/office/officeart/2005/8/layout/vList5"/>
    <dgm:cxn modelId="{E63B0861-F7BB-4779-80E2-C452C39B7A85}" type="presOf" srcId="{9F9EAD17-7619-4006-B8CE-DABB7B41278D}" destId="{B7F4A621-A73E-4C83-8E09-AA06F5F10E7A}" srcOrd="0" destOrd="0" presId="urn:microsoft.com/office/officeart/2005/8/layout/vList5"/>
    <dgm:cxn modelId="{9E9CC843-4E08-442F-B146-57D6AD6777B3}" srcId="{E5E95E82-EF79-43CA-AA86-43B0E1CBCD3F}" destId="{BB4D7CBF-85AC-465D-A310-564A188D2236}" srcOrd="0" destOrd="0" parTransId="{CDD55540-BC62-47D4-A1C6-9FA1C2895ABF}" sibTransId="{7EE486BD-A36C-4F55-8867-9903F7D6016E}"/>
    <dgm:cxn modelId="{0B56FD63-2F5A-4BD8-B739-E2E37E420D69}" type="presOf" srcId="{EF2B91B6-6F0A-4365-9672-0E2C5B6A7701}" destId="{7B7CED64-B8D5-42F7-84CC-AD73B69B9A48}" srcOrd="0" destOrd="0" presId="urn:microsoft.com/office/officeart/2005/8/layout/vList5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10999B4A-56A1-4395-9CCD-61751B2F78A7}" srcId="{CF9055CF-8DEB-4A02-949A-DE72B6AC5D37}" destId="{0556DF01-8241-46B9-A9A7-696B425311D4}" srcOrd="4" destOrd="0" parTransId="{2A3D6C2A-BF6A-400F-8E2B-0047C7F97ED1}" sibTransId="{C4CA99FB-0935-42A7-A480-9B496516F239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CA36D384-D674-41FD-A146-8E05BD7B80A4}" type="presOf" srcId="{E5E95E82-EF79-43CA-AA86-43B0E1CBCD3F}" destId="{47D7F6D4-1AE1-457B-9359-82BFECB9BFF7}" srcOrd="0" destOrd="0" presId="urn:microsoft.com/office/officeart/2005/8/layout/vList5"/>
    <dgm:cxn modelId="{FA5AD687-875C-4984-947C-7762AB884A24}" type="presOf" srcId="{CF9055CF-8DEB-4A02-949A-DE72B6AC5D37}" destId="{701434F3-8A09-4601-83A6-F8EE67705195}" srcOrd="0" destOrd="0" presId="urn:microsoft.com/office/officeart/2005/8/layout/vList5"/>
    <dgm:cxn modelId="{731BCC88-2A21-4507-B876-D764ACFF84D2}" srcId="{CF9055CF-8DEB-4A02-949A-DE72B6AC5D37}" destId="{BA58CDFE-F995-4285-BA85-1CF7D9BAE7D5}" srcOrd="6" destOrd="0" parTransId="{DD76765E-A49C-47C0-8D8E-B4C473E075A3}" sibTransId="{A8D14F80-B8F5-4D22-8CD2-4BE75370444E}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340C6A96-C312-41A1-940B-325F8BAB0F01}" srcId="{A789976D-D9F7-4CAE-A0FA-57AD5327459D}" destId="{9F9EAD17-7619-4006-B8CE-DABB7B41278D}" srcOrd="0" destOrd="0" parTransId="{FB69F656-E6DC-43E6-B995-22E47E076414}" sibTransId="{3485751B-4B16-4777-B30F-BDF23EA0A843}"/>
    <dgm:cxn modelId="{90255599-5A48-45F0-B479-7B65CBDDB518}" type="presOf" srcId="{0556DF01-8241-46B9-A9A7-696B425311D4}" destId="{4A2B0C5C-6817-4C72-BDB2-74AF0BC8F80A}" srcOrd="0" destOrd="0" presId="urn:microsoft.com/office/officeart/2005/8/layout/vList5"/>
    <dgm:cxn modelId="{7082DBA1-063E-48CC-9A7C-B669D27DA959}" type="presOf" srcId="{BA58CDFE-F995-4285-BA85-1CF7D9BAE7D5}" destId="{5CDFED75-CE9B-41E9-9C22-6F8EEAAB736C}" srcOrd="0" destOrd="0" presId="urn:microsoft.com/office/officeart/2005/8/layout/vList5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E047F9B3-5DDB-4C11-944A-9B9B15F3E658}" type="presOf" srcId="{37A7C994-CC74-44DD-8777-ED6736B35821}" destId="{0E7EC134-40FF-4065-8375-D6818C7C042B}" srcOrd="0" destOrd="0" presId="urn:microsoft.com/office/officeart/2005/8/layout/vList5"/>
    <dgm:cxn modelId="{E3F7BCB8-7BC6-437E-87B7-F6F125C7200A}" srcId="{CF9055CF-8DEB-4A02-949A-DE72B6AC5D37}" destId="{EF2B91B6-6F0A-4365-9672-0E2C5B6A7701}" srcOrd="7" destOrd="0" parTransId="{F334A227-11D2-4FB9-BC43-0C9BEAE5E9C1}" sibTransId="{1F4D1F9D-A6BA-495E-A8EE-8A732A551435}"/>
    <dgm:cxn modelId="{B3167FC5-81D4-4AEE-B8F9-D46C505E11B2}" srcId="{BA58CDFE-F995-4285-BA85-1CF7D9BAE7D5}" destId="{010F7425-1081-46EA-BC6D-7D7F7133B2F3}" srcOrd="0" destOrd="0" parTransId="{616CF53F-6988-46CE-94B2-8E57DF27FE11}" sibTransId="{C8C04FF4-7DD3-4264-B61E-BCF4E137C8C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6A8146D3-4BE4-42C7-9A3D-95FD58CADA72}" srcId="{6D0E5D9F-7263-4526-A227-51301233F549}" destId="{30FF9F33-11F2-4729-A62E-AD56E0B488E1}" srcOrd="0" destOrd="0" parTransId="{81138DFC-17A7-4DF7-8364-1121FADE1C15}" sibTransId="{675143FB-DE1F-4C5B-B9AC-65C5C17452EB}"/>
    <dgm:cxn modelId="{35DF01D6-CF33-4F88-BB44-6283FC6B6316}" type="presOf" srcId="{23A0DE4A-FE92-496E-B335-3433CEFB74E9}" destId="{57B0B718-84F0-451D-9E36-508DB5B528C1}" srcOrd="0" destOrd="0" presId="urn:microsoft.com/office/officeart/2005/8/layout/vList5"/>
    <dgm:cxn modelId="{F479DEDA-E837-4563-A4E5-DE8EA0EB3832}" type="presOf" srcId="{C405AABF-5221-4BF2-84F2-80740C29EB11}" destId="{49997605-2BE7-437A-BF5A-F1FD312823A6}" srcOrd="0" destOrd="0" presId="urn:microsoft.com/office/officeart/2005/8/layout/vList5"/>
    <dgm:cxn modelId="{3C41F2E0-4620-40B4-9857-68872B278EFB}" srcId="{B6E26FFC-9977-4BBC-BEC7-3D6B63754E52}" destId="{CBCC21F5-552F-4D39-812E-6FCD4A366F58}" srcOrd="0" destOrd="0" parTransId="{4A973A1C-85F1-4969-A536-D29940229E2C}" sibTransId="{3640B940-6901-481F-ADF7-6B77DEEED764}"/>
    <dgm:cxn modelId="{3A8D8EEB-B5A3-4927-9569-4C36049BAD7E}" type="presOf" srcId="{30FF9F33-11F2-4729-A62E-AD56E0B488E1}" destId="{F1F46C76-FD99-4BAA-808C-125E236A3898}" srcOrd="0" destOrd="0" presId="urn:microsoft.com/office/officeart/2005/8/layout/vList5"/>
    <dgm:cxn modelId="{2875B8F1-4148-4384-A43A-F5955B4DECDB}" type="presOf" srcId="{6D0E5D9F-7263-4526-A227-51301233F549}" destId="{F10BD171-EBF1-496C-95A4-385D5256AD95}" srcOrd="0" destOrd="0" presId="urn:microsoft.com/office/officeart/2005/8/layout/vList5"/>
    <dgm:cxn modelId="{153E30FF-ABF5-458B-A4AB-02C9872614BA}" type="presOf" srcId="{CBCC21F5-552F-4D39-812E-6FCD4A366F58}" destId="{EB994FD0-5BD3-4222-8421-7D88AD96F3ED}" srcOrd="0" destOrd="0" presId="urn:microsoft.com/office/officeart/2005/8/layout/vList5"/>
    <dgm:cxn modelId="{04E6E152-AAA0-452C-8FA1-7148439F0A8F}" type="presParOf" srcId="{701434F3-8A09-4601-83A6-F8EE67705195}" destId="{BCDDE49F-A98C-4527-BBAD-8E694EBA972C}" srcOrd="0" destOrd="0" presId="urn:microsoft.com/office/officeart/2005/8/layout/vList5"/>
    <dgm:cxn modelId="{58E7046B-4185-44B9-8DD9-072A479D752F}" type="presParOf" srcId="{BCDDE49F-A98C-4527-BBAD-8E694EBA972C}" destId="{9B3EC6CB-E556-4596-937F-9B337526B96B}" srcOrd="0" destOrd="0" presId="urn:microsoft.com/office/officeart/2005/8/layout/vList5"/>
    <dgm:cxn modelId="{36CC457E-D0BD-40DA-8558-A67FD3272344}" type="presParOf" srcId="{BCDDE49F-A98C-4527-BBAD-8E694EBA972C}" destId="{57B0B718-84F0-451D-9E36-508DB5B528C1}" srcOrd="1" destOrd="0" presId="urn:microsoft.com/office/officeart/2005/8/layout/vList5"/>
    <dgm:cxn modelId="{C843D10E-1426-4ABB-AB52-1540729AB322}" type="presParOf" srcId="{701434F3-8A09-4601-83A6-F8EE67705195}" destId="{C14041DC-170A-44EA-B960-26B96A98FB24}" srcOrd="1" destOrd="0" presId="urn:microsoft.com/office/officeart/2005/8/layout/vList5"/>
    <dgm:cxn modelId="{7C0A43F4-D023-40C9-850E-92F690178E70}" type="presParOf" srcId="{701434F3-8A09-4601-83A6-F8EE67705195}" destId="{0AB55A40-C826-453C-8F92-2690197D42DD}" srcOrd="2" destOrd="0" presId="urn:microsoft.com/office/officeart/2005/8/layout/vList5"/>
    <dgm:cxn modelId="{55BCDD16-5363-45E0-ABA4-A6FCAE41AB9B}" type="presParOf" srcId="{0AB55A40-C826-453C-8F92-2690197D42DD}" destId="{5E02BC2E-681C-44DC-B629-37E710682889}" srcOrd="0" destOrd="0" presId="urn:microsoft.com/office/officeart/2005/8/layout/vList5"/>
    <dgm:cxn modelId="{372AA339-2CE4-49EF-A9C7-F2E3C604182B}" type="presParOf" srcId="{0AB55A40-C826-453C-8F92-2690197D42DD}" destId="{EB994FD0-5BD3-4222-8421-7D88AD96F3ED}" srcOrd="1" destOrd="0" presId="urn:microsoft.com/office/officeart/2005/8/layout/vList5"/>
    <dgm:cxn modelId="{45D2DF05-5C29-4002-BCBA-36FE37F3AE98}" type="presParOf" srcId="{701434F3-8A09-4601-83A6-F8EE67705195}" destId="{3331A94E-53C4-4FEB-916F-747BD4A3CA4E}" srcOrd="3" destOrd="0" presId="urn:microsoft.com/office/officeart/2005/8/layout/vList5"/>
    <dgm:cxn modelId="{4EE27B9D-FFBB-4C24-9040-3E53F8FB38E6}" type="presParOf" srcId="{701434F3-8A09-4601-83A6-F8EE67705195}" destId="{B8970713-980A-440D-96B4-48AAAE6BF87C}" srcOrd="4" destOrd="0" presId="urn:microsoft.com/office/officeart/2005/8/layout/vList5"/>
    <dgm:cxn modelId="{13029725-0C4C-4A7F-9FF5-399A7116D855}" type="presParOf" srcId="{B8970713-980A-440D-96B4-48AAAE6BF87C}" destId="{F10BD171-EBF1-496C-95A4-385D5256AD95}" srcOrd="0" destOrd="0" presId="urn:microsoft.com/office/officeart/2005/8/layout/vList5"/>
    <dgm:cxn modelId="{FABAB682-A565-4F77-8395-C2C1D3CBE53E}" type="presParOf" srcId="{B8970713-980A-440D-96B4-48AAAE6BF87C}" destId="{F1F46C76-FD99-4BAA-808C-125E236A3898}" srcOrd="1" destOrd="0" presId="urn:microsoft.com/office/officeart/2005/8/layout/vList5"/>
    <dgm:cxn modelId="{2869D580-B549-424B-B645-4C3FA77D4BB5}" type="presParOf" srcId="{701434F3-8A09-4601-83A6-F8EE67705195}" destId="{5C3EDC61-DF5C-43C7-9FD4-70776DCA4EEE}" srcOrd="5" destOrd="0" presId="urn:microsoft.com/office/officeart/2005/8/layout/vList5"/>
    <dgm:cxn modelId="{0CDBE072-EA37-4EF0-8AFB-E2B9DD0FCE20}" type="presParOf" srcId="{701434F3-8A09-4601-83A6-F8EE67705195}" destId="{2CAF3129-7A32-44BA-A1AE-CF66742A5881}" srcOrd="6" destOrd="0" presId="urn:microsoft.com/office/officeart/2005/8/layout/vList5"/>
    <dgm:cxn modelId="{AF38B1CB-195F-4072-88D3-58AD95D5451B}" type="presParOf" srcId="{2CAF3129-7A32-44BA-A1AE-CF66742A5881}" destId="{47D7F6D4-1AE1-457B-9359-82BFECB9BFF7}" srcOrd="0" destOrd="0" presId="urn:microsoft.com/office/officeart/2005/8/layout/vList5"/>
    <dgm:cxn modelId="{95180B9D-86BA-494E-BC82-F933395C5E23}" type="presParOf" srcId="{2CAF3129-7A32-44BA-A1AE-CF66742A5881}" destId="{DEB8032B-A822-48B9-BAA2-739568738E8E}" srcOrd="1" destOrd="0" presId="urn:microsoft.com/office/officeart/2005/8/layout/vList5"/>
    <dgm:cxn modelId="{9C654F8F-AC6D-4551-9000-A82E4A21CC89}" type="presParOf" srcId="{701434F3-8A09-4601-83A6-F8EE67705195}" destId="{BC507FF5-0B3B-4E3F-873E-3170B0C929E6}" srcOrd="7" destOrd="0" presId="urn:microsoft.com/office/officeart/2005/8/layout/vList5"/>
    <dgm:cxn modelId="{240BCE74-4500-4322-92E9-B32BC6967CEC}" type="presParOf" srcId="{701434F3-8A09-4601-83A6-F8EE67705195}" destId="{13E91798-090C-483A-B078-F53E4D3C23EF}" srcOrd="8" destOrd="0" presId="urn:microsoft.com/office/officeart/2005/8/layout/vList5"/>
    <dgm:cxn modelId="{2571BBC8-42D5-4D4F-B8E4-DA162D8B495F}" type="presParOf" srcId="{13E91798-090C-483A-B078-F53E4D3C23EF}" destId="{4A2B0C5C-6817-4C72-BDB2-74AF0BC8F80A}" srcOrd="0" destOrd="0" presId="urn:microsoft.com/office/officeart/2005/8/layout/vList5"/>
    <dgm:cxn modelId="{1D4257A7-0483-4FCF-B71D-F4C609CD9907}" type="presParOf" srcId="{13E91798-090C-483A-B078-F53E4D3C23EF}" destId="{0E7EC134-40FF-4065-8375-D6818C7C042B}" srcOrd="1" destOrd="0" presId="urn:microsoft.com/office/officeart/2005/8/layout/vList5"/>
    <dgm:cxn modelId="{B97CA318-7820-457F-ACE0-A0055F55A4D4}" type="presParOf" srcId="{701434F3-8A09-4601-83A6-F8EE67705195}" destId="{C4C661DD-24A5-47AA-841A-06A0B8D5ED90}" srcOrd="9" destOrd="0" presId="urn:microsoft.com/office/officeart/2005/8/layout/vList5"/>
    <dgm:cxn modelId="{8C048532-D572-4D82-A763-B65C2E9B7D21}" type="presParOf" srcId="{701434F3-8A09-4601-83A6-F8EE67705195}" destId="{16993049-9C2E-4424-9FD2-65D7A0CC25C4}" srcOrd="10" destOrd="0" presId="urn:microsoft.com/office/officeart/2005/8/layout/vList5"/>
    <dgm:cxn modelId="{7958B3EE-FEC8-4277-AD4E-238B810B2CAA}" type="presParOf" srcId="{16993049-9C2E-4424-9FD2-65D7A0CC25C4}" destId="{CF8CF7A4-E273-4E43-A889-DF9FF94D4DC0}" srcOrd="0" destOrd="0" presId="urn:microsoft.com/office/officeart/2005/8/layout/vList5"/>
    <dgm:cxn modelId="{4F119ECD-EB0C-4CC8-B0AF-E6D4CDF506DE}" type="presParOf" srcId="{16993049-9C2E-4424-9FD2-65D7A0CC25C4}" destId="{B7F4A621-A73E-4C83-8E09-AA06F5F10E7A}" srcOrd="1" destOrd="0" presId="urn:microsoft.com/office/officeart/2005/8/layout/vList5"/>
    <dgm:cxn modelId="{43AD3250-797D-4D6D-B5DB-661442FB96ED}" type="presParOf" srcId="{701434F3-8A09-4601-83A6-F8EE67705195}" destId="{FC10FC11-7703-4A3C-8769-880AF59FC512}" srcOrd="11" destOrd="0" presId="urn:microsoft.com/office/officeart/2005/8/layout/vList5"/>
    <dgm:cxn modelId="{A97C647B-3606-4788-AFE4-4843C20F9A6A}" type="presParOf" srcId="{701434F3-8A09-4601-83A6-F8EE67705195}" destId="{496AB000-8141-43CA-B127-E8BD2CB21591}" srcOrd="12" destOrd="0" presId="urn:microsoft.com/office/officeart/2005/8/layout/vList5"/>
    <dgm:cxn modelId="{4804138D-0525-4BA7-88AC-E21751FE36BE}" type="presParOf" srcId="{496AB000-8141-43CA-B127-E8BD2CB21591}" destId="{5CDFED75-CE9B-41E9-9C22-6F8EEAAB736C}" srcOrd="0" destOrd="0" presId="urn:microsoft.com/office/officeart/2005/8/layout/vList5"/>
    <dgm:cxn modelId="{CC2809CC-FB80-41F8-9D58-694AC0999A7C}" type="presParOf" srcId="{496AB000-8141-43CA-B127-E8BD2CB21591}" destId="{A1665D7A-5BEA-42A2-8546-37A72D3F7937}" srcOrd="1" destOrd="0" presId="urn:microsoft.com/office/officeart/2005/8/layout/vList5"/>
    <dgm:cxn modelId="{53C0CDE2-EF40-44F8-B5E4-4CC04C73F9BD}" type="presParOf" srcId="{701434F3-8A09-4601-83A6-F8EE67705195}" destId="{40748D26-830A-4BD6-9308-4EDBB7FB56CE}" srcOrd="13" destOrd="0" presId="urn:microsoft.com/office/officeart/2005/8/layout/vList5"/>
    <dgm:cxn modelId="{FB325A5E-8E49-4114-B14E-AAB1B2F9C534}" type="presParOf" srcId="{701434F3-8A09-4601-83A6-F8EE67705195}" destId="{DDA1ACFE-975C-45FA-A78B-F3DFEC076C8B}" srcOrd="14" destOrd="0" presId="urn:microsoft.com/office/officeart/2005/8/layout/vList5"/>
    <dgm:cxn modelId="{314D1DF9-E73F-4226-A9F7-7A9DF89D5EED}" type="presParOf" srcId="{DDA1ACFE-975C-45FA-A78B-F3DFEC076C8B}" destId="{7B7CED64-B8D5-42F7-84CC-AD73B69B9A48}" srcOrd="0" destOrd="0" presId="urn:microsoft.com/office/officeart/2005/8/layout/vList5"/>
    <dgm:cxn modelId="{C4EBD22D-1E27-4DF6-BD6A-5CB54F063049}" type="presParOf" srcId="{DDA1ACFE-975C-45FA-A78B-F3DFEC076C8B}" destId="{49997605-2BE7-437A-BF5A-F1FD312823A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Grammaire</a:t>
          </a:r>
        </a:p>
        <a:p>
          <a:pPr rtl="0"/>
          <a:r>
            <a:rPr lang="fr-FR" sz="1800" b="0" noProof="0" dirty="0"/>
            <a:t>- Poser une question sur un lieu </a:t>
          </a:r>
        </a:p>
        <a:p>
          <a:pPr rtl="0"/>
          <a:r>
            <a:rPr lang="fr-FR" sz="1800" b="0" noProof="0" dirty="0"/>
            <a:t>- Donner une adresse</a:t>
          </a:r>
        </a:p>
        <a:p>
          <a:pPr rtl="0"/>
          <a:r>
            <a:rPr lang="fr-FR" sz="1800" b="0" noProof="0" dirty="0"/>
            <a:t>- Indiquer un chemin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800" b="0" strike="sngStrike" noProof="0" dirty="0"/>
            <a:t>- Les arrondissements parisiens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Vocabulaire</a:t>
          </a:r>
        </a:p>
        <a:p>
          <a:pPr rtl="0"/>
          <a:r>
            <a:rPr lang="fr-FR" sz="1800" b="0" noProof="0" dirty="0"/>
            <a:t>- Les lieux de la ville</a:t>
          </a:r>
          <a:endParaRPr lang="fr-FR" sz="2000" b="0" noProof="0" dirty="0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272" custLinFactY="359556" custLinFactNeighborX="-83" custLinFactNeighborY="4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 custLinFactNeighborX="-824" custLinFactNeighborY="-113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CD4BAF86-7947-4D7D-BAB1-9CD15848346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34B53BC-0E28-40F3-BC9F-9DFA3CA8A0F1}">
      <dgm:prSet/>
      <dgm:spPr/>
      <dgm:t>
        <a:bodyPr/>
        <a:lstStyle/>
        <a:p>
          <a:r>
            <a:rPr lang="fr-FR"/>
            <a:t>Dans les rues de la ville </a:t>
          </a:r>
          <a:endParaRPr lang="en-US"/>
        </a:p>
      </dgm:t>
    </dgm:pt>
    <dgm:pt modelId="{B8D32F1A-9DC5-47C9-9ED5-69CBA09819C4}" type="parTrans" cxnId="{42DB293B-6F16-44B2-BA9C-51F0D60E6805}">
      <dgm:prSet/>
      <dgm:spPr/>
      <dgm:t>
        <a:bodyPr/>
        <a:lstStyle/>
        <a:p>
          <a:endParaRPr lang="en-US"/>
        </a:p>
      </dgm:t>
    </dgm:pt>
    <dgm:pt modelId="{1C96F1E7-160D-4538-A793-97B5BEEA2403}" type="sibTrans" cxnId="{42DB293B-6F16-44B2-BA9C-51F0D60E6805}">
      <dgm:prSet/>
      <dgm:spPr/>
      <dgm:t>
        <a:bodyPr/>
        <a:lstStyle/>
        <a:p>
          <a:endParaRPr lang="en-US"/>
        </a:p>
      </dgm:t>
    </dgm:pt>
    <dgm:pt modelId="{C9345073-16B3-4B0B-87D2-6936E4A771F1}">
      <dgm:prSet/>
      <dgm:spPr/>
      <dgm:t>
        <a:bodyPr/>
        <a:lstStyle/>
        <a:p>
          <a:r>
            <a:rPr lang="fr-FR" b="1" u="sng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https://play.kahoot.it/v2/?quizId=a8091688-884e-4040-a7bf-3c35ba68dca1</a:t>
          </a:r>
          <a:endParaRPr lang="en-US" dirty="0">
            <a:solidFill>
              <a:schemeClr val="bg1"/>
            </a:solidFill>
          </a:endParaRPr>
        </a:p>
      </dgm:t>
    </dgm:pt>
    <dgm:pt modelId="{EF01D461-7A52-4634-A5D0-B903F2181938}" type="parTrans" cxnId="{6C1EB69A-1DB2-408E-AB1F-BF5FB3FA1D83}">
      <dgm:prSet/>
      <dgm:spPr/>
      <dgm:t>
        <a:bodyPr/>
        <a:lstStyle/>
        <a:p>
          <a:endParaRPr lang="en-US"/>
        </a:p>
      </dgm:t>
    </dgm:pt>
    <dgm:pt modelId="{D16A0C37-E338-4398-82D4-B7DC4D1C7765}" type="sibTrans" cxnId="{6C1EB69A-1DB2-408E-AB1F-BF5FB3FA1D83}">
      <dgm:prSet/>
      <dgm:spPr/>
      <dgm:t>
        <a:bodyPr/>
        <a:lstStyle/>
        <a:p>
          <a:endParaRPr lang="en-US"/>
        </a:p>
      </dgm:t>
    </dgm:pt>
    <dgm:pt modelId="{3764553F-C34B-4EDC-8306-B9368598D55F}" type="pres">
      <dgm:prSet presAssocID="{CD4BAF86-7947-4D7D-BAB1-9CD15848346F}" presName="linear" presStyleCnt="0">
        <dgm:presLayoutVars>
          <dgm:animLvl val="lvl"/>
          <dgm:resizeHandles val="exact"/>
        </dgm:presLayoutVars>
      </dgm:prSet>
      <dgm:spPr/>
    </dgm:pt>
    <dgm:pt modelId="{C7F19DFA-85F1-4A5E-9529-FBCA4A8B58CB}" type="pres">
      <dgm:prSet presAssocID="{134B53BC-0E28-40F3-BC9F-9DFA3CA8A0F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55791E1-8E02-4ECE-8538-DD12EED29578}" type="pres">
      <dgm:prSet presAssocID="{1C96F1E7-160D-4538-A793-97B5BEEA2403}" presName="spacer" presStyleCnt="0"/>
      <dgm:spPr/>
    </dgm:pt>
    <dgm:pt modelId="{2C34AEFF-BD21-4875-9ECC-B79897E383C1}" type="pres">
      <dgm:prSet presAssocID="{C9345073-16B3-4B0B-87D2-6936E4A771F1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42DB293B-6F16-44B2-BA9C-51F0D60E6805}" srcId="{CD4BAF86-7947-4D7D-BAB1-9CD15848346F}" destId="{134B53BC-0E28-40F3-BC9F-9DFA3CA8A0F1}" srcOrd="0" destOrd="0" parTransId="{B8D32F1A-9DC5-47C9-9ED5-69CBA09819C4}" sibTransId="{1C96F1E7-160D-4538-A793-97B5BEEA2403}"/>
    <dgm:cxn modelId="{CAA5EC61-AE23-4AED-96AB-97E79A0F5E42}" type="presOf" srcId="{C9345073-16B3-4B0B-87D2-6936E4A771F1}" destId="{2C34AEFF-BD21-4875-9ECC-B79897E383C1}" srcOrd="0" destOrd="0" presId="urn:microsoft.com/office/officeart/2005/8/layout/vList2"/>
    <dgm:cxn modelId="{7861BF75-A057-4B15-9712-A043B27E0BCE}" type="presOf" srcId="{CD4BAF86-7947-4D7D-BAB1-9CD15848346F}" destId="{3764553F-C34B-4EDC-8306-B9368598D55F}" srcOrd="0" destOrd="0" presId="urn:microsoft.com/office/officeart/2005/8/layout/vList2"/>
    <dgm:cxn modelId="{6C1EB69A-1DB2-408E-AB1F-BF5FB3FA1D83}" srcId="{CD4BAF86-7947-4D7D-BAB1-9CD15848346F}" destId="{C9345073-16B3-4B0B-87D2-6936E4A771F1}" srcOrd="1" destOrd="0" parTransId="{EF01D461-7A52-4634-A5D0-B903F2181938}" sibTransId="{D16A0C37-E338-4398-82D4-B7DC4D1C7765}"/>
    <dgm:cxn modelId="{0323B3E1-64F7-40EF-9863-585094C913F1}" type="presOf" srcId="{134B53BC-0E28-40F3-BC9F-9DFA3CA8A0F1}" destId="{C7F19DFA-85F1-4A5E-9529-FBCA4A8B58CB}" srcOrd="0" destOrd="0" presId="urn:microsoft.com/office/officeart/2005/8/layout/vList2"/>
    <dgm:cxn modelId="{A9592AB3-5AD9-47E2-AEBA-B044588B9529}" type="presParOf" srcId="{3764553F-C34B-4EDC-8306-B9368598D55F}" destId="{C7F19DFA-85F1-4A5E-9529-FBCA4A8B58CB}" srcOrd="0" destOrd="0" presId="urn:microsoft.com/office/officeart/2005/8/layout/vList2"/>
    <dgm:cxn modelId="{0651CC5C-874D-4348-B60B-8B105BDFE4DD}" type="presParOf" srcId="{3764553F-C34B-4EDC-8306-B9368598D55F}" destId="{055791E1-8E02-4ECE-8538-DD12EED29578}" srcOrd="1" destOrd="0" presId="urn:microsoft.com/office/officeart/2005/8/layout/vList2"/>
    <dgm:cxn modelId="{9245A411-5756-4836-9956-639DEB2C55ED}" type="presParOf" srcId="{3764553F-C34B-4EDC-8306-B9368598D55F}" destId="{2C34AEFF-BD21-4875-9ECC-B79897E383C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Grammaire</a:t>
          </a:r>
        </a:p>
        <a:p>
          <a:pPr rtl="0"/>
          <a:r>
            <a:rPr lang="fr-FR" sz="1800" b="0" noProof="0" dirty="0"/>
            <a:t>- Poser une question sur un lieu </a:t>
          </a:r>
        </a:p>
        <a:p>
          <a:pPr rtl="0"/>
          <a:r>
            <a:rPr lang="fr-FR" sz="1800" b="0" noProof="0" dirty="0"/>
            <a:t>- Donner une adresse</a:t>
          </a:r>
        </a:p>
        <a:p>
          <a:pPr rtl="0"/>
          <a:r>
            <a:rPr lang="fr-FR" sz="1800" b="0" noProof="0" dirty="0"/>
            <a:t>- Indiquer un chemin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800" b="0" strike="sngStrike" noProof="0" dirty="0"/>
            <a:t>- Les arrondissements parisiens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Vocabulaire</a:t>
          </a:r>
        </a:p>
        <a:p>
          <a:pPr rtl="0"/>
          <a:r>
            <a:rPr lang="fr-FR" sz="1800" b="0" strike="sngStrike" noProof="0" dirty="0"/>
            <a:t>- Les lieux de la ville</a:t>
          </a:r>
          <a:endParaRPr lang="fr-FR" sz="2000" b="0" strike="sngStrike" noProof="0" dirty="0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272" custLinFactY="359556" custLinFactNeighborX="-83" custLinFactNeighborY="4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 custLinFactNeighborX="-824" custLinFactNeighborY="-113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AF927874-0651-4C9F-97C2-D54196D9D3A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DE215E-FCC4-4888-BE78-A79ABFC7454E}">
      <dgm:prSet/>
      <dgm:spPr/>
      <dgm:t>
        <a:bodyPr/>
        <a:lstStyle/>
        <a:p>
          <a:r>
            <a:rPr lang="fr-FR" dirty="0"/>
            <a:t>- Tu habites où ? </a:t>
          </a:r>
        </a:p>
        <a:p>
          <a:r>
            <a:rPr lang="fr-FR" dirty="0"/>
            <a:t>- J’habite 202 rue Hoang Van Thu à HCM Ville au Vietnam, et toi ?</a:t>
          </a:r>
          <a:endParaRPr lang="en-US" dirty="0"/>
        </a:p>
      </dgm:t>
    </dgm:pt>
    <dgm:pt modelId="{E0978A80-AD21-46A5-A7E4-46682F2A0813}" type="parTrans" cxnId="{6FD6583C-FDE3-4AF3-ADE7-FAB106CEF5E8}">
      <dgm:prSet/>
      <dgm:spPr/>
      <dgm:t>
        <a:bodyPr/>
        <a:lstStyle/>
        <a:p>
          <a:endParaRPr lang="en-US"/>
        </a:p>
      </dgm:t>
    </dgm:pt>
    <dgm:pt modelId="{49209E90-C7FE-4705-9C74-57A482C1C15C}" type="sibTrans" cxnId="{6FD6583C-FDE3-4AF3-ADE7-FAB106CEF5E8}">
      <dgm:prSet/>
      <dgm:spPr/>
      <dgm:t>
        <a:bodyPr/>
        <a:lstStyle/>
        <a:p>
          <a:endParaRPr lang="en-US"/>
        </a:p>
      </dgm:t>
    </dgm:pt>
    <dgm:pt modelId="{7DBCE175-5047-4B60-9039-84AD494B4BEC}">
      <dgm:prSet/>
      <dgm:spPr/>
      <dgm:t>
        <a:bodyPr/>
        <a:lstStyle/>
        <a:p>
          <a:r>
            <a:rPr lang="fr-FR" dirty="0"/>
            <a:t>- Tu es où ? </a:t>
          </a:r>
        </a:p>
        <a:p>
          <a:r>
            <a:rPr lang="fr-FR" dirty="0"/>
            <a:t>- Je suis au parc avec ma copine Christine.</a:t>
          </a:r>
          <a:endParaRPr lang="en-US" dirty="0"/>
        </a:p>
      </dgm:t>
    </dgm:pt>
    <dgm:pt modelId="{3AAD53B1-9971-4FEB-8496-EBFBF5B63577}" type="parTrans" cxnId="{3A83DE3A-789A-4D68-89BB-429D7379D2E3}">
      <dgm:prSet/>
      <dgm:spPr/>
      <dgm:t>
        <a:bodyPr/>
        <a:lstStyle/>
        <a:p>
          <a:endParaRPr lang="en-US"/>
        </a:p>
      </dgm:t>
    </dgm:pt>
    <dgm:pt modelId="{0DEDC96E-8F40-482F-882B-9D6D3DEF9605}" type="sibTrans" cxnId="{3A83DE3A-789A-4D68-89BB-429D7379D2E3}">
      <dgm:prSet/>
      <dgm:spPr/>
      <dgm:t>
        <a:bodyPr/>
        <a:lstStyle/>
        <a:p>
          <a:endParaRPr lang="en-US"/>
        </a:p>
      </dgm:t>
    </dgm:pt>
    <dgm:pt modelId="{50E09C65-4708-4952-B772-9C081805C10A}" type="pres">
      <dgm:prSet presAssocID="{AF927874-0651-4C9F-97C2-D54196D9D3A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C2AD8FC-5B5A-4674-A7CB-A2DBB77F50E1}" type="pres">
      <dgm:prSet presAssocID="{90DE215E-FCC4-4888-BE78-A79ABFC7454E}" presName="hierRoot1" presStyleCnt="0"/>
      <dgm:spPr/>
    </dgm:pt>
    <dgm:pt modelId="{CA5BF4E4-CB78-49D5-A4A2-E3AD61722729}" type="pres">
      <dgm:prSet presAssocID="{90DE215E-FCC4-4888-BE78-A79ABFC7454E}" presName="composite" presStyleCnt="0"/>
      <dgm:spPr/>
    </dgm:pt>
    <dgm:pt modelId="{28CE35A4-FB08-4608-85D7-388965EDB3BF}" type="pres">
      <dgm:prSet presAssocID="{90DE215E-FCC4-4888-BE78-A79ABFC7454E}" presName="background" presStyleLbl="node0" presStyleIdx="0" presStyleCnt="2"/>
      <dgm:spPr/>
    </dgm:pt>
    <dgm:pt modelId="{D2250B70-F0F2-47A0-A47F-B8A62881FF93}" type="pres">
      <dgm:prSet presAssocID="{90DE215E-FCC4-4888-BE78-A79ABFC7454E}" presName="text" presStyleLbl="fgAcc0" presStyleIdx="0" presStyleCnt="2">
        <dgm:presLayoutVars>
          <dgm:chPref val="3"/>
        </dgm:presLayoutVars>
      </dgm:prSet>
      <dgm:spPr/>
    </dgm:pt>
    <dgm:pt modelId="{186BE0D7-9982-475F-8F44-004623F969BB}" type="pres">
      <dgm:prSet presAssocID="{90DE215E-FCC4-4888-BE78-A79ABFC7454E}" presName="hierChild2" presStyleCnt="0"/>
      <dgm:spPr/>
    </dgm:pt>
    <dgm:pt modelId="{223FD506-90D8-4540-97D9-BD69BEAED568}" type="pres">
      <dgm:prSet presAssocID="{7DBCE175-5047-4B60-9039-84AD494B4BEC}" presName="hierRoot1" presStyleCnt="0"/>
      <dgm:spPr/>
    </dgm:pt>
    <dgm:pt modelId="{5CB983C2-4AA5-4EBE-9365-BD0CDC5D744E}" type="pres">
      <dgm:prSet presAssocID="{7DBCE175-5047-4B60-9039-84AD494B4BEC}" presName="composite" presStyleCnt="0"/>
      <dgm:spPr/>
    </dgm:pt>
    <dgm:pt modelId="{C7D2DABF-9536-4B35-A77E-AB56320D0094}" type="pres">
      <dgm:prSet presAssocID="{7DBCE175-5047-4B60-9039-84AD494B4BEC}" presName="background" presStyleLbl="node0" presStyleIdx="1" presStyleCnt="2"/>
      <dgm:spPr/>
    </dgm:pt>
    <dgm:pt modelId="{4C93B996-81CD-4F1F-9830-8460C35ED1D0}" type="pres">
      <dgm:prSet presAssocID="{7DBCE175-5047-4B60-9039-84AD494B4BEC}" presName="text" presStyleLbl="fgAcc0" presStyleIdx="1" presStyleCnt="2">
        <dgm:presLayoutVars>
          <dgm:chPref val="3"/>
        </dgm:presLayoutVars>
      </dgm:prSet>
      <dgm:spPr/>
    </dgm:pt>
    <dgm:pt modelId="{C515A723-4F91-4AB7-BA6A-793FCE91E7C4}" type="pres">
      <dgm:prSet presAssocID="{7DBCE175-5047-4B60-9039-84AD494B4BEC}" presName="hierChild2" presStyleCnt="0"/>
      <dgm:spPr/>
    </dgm:pt>
  </dgm:ptLst>
  <dgm:cxnLst>
    <dgm:cxn modelId="{3A83DE3A-789A-4D68-89BB-429D7379D2E3}" srcId="{AF927874-0651-4C9F-97C2-D54196D9D3AB}" destId="{7DBCE175-5047-4B60-9039-84AD494B4BEC}" srcOrd="1" destOrd="0" parTransId="{3AAD53B1-9971-4FEB-8496-EBFBF5B63577}" sibTransId="{0DEDC96E-8F40-482F-882B-9D6D3DEF9605}"/>
    <dgm:cxn modelId="{6FD6583C-FDE3-4AF3-ADE7-FAB106CEF5E8}" srcId="{AF927874-0651-4C9F-97C2-D54196D9D3AB}" destId="{90DE215E-FCC4-4888-BE78-A79ABFC7454E}" srcOrd="0" destOrd="0" parTransId="{E0978A80-AD21-46A5-A7E4-46682F2A0813}" sibTransId="{49209E90-C7FE-4705-9C74-57A482C1C15C}"/>
    <dgm:cxn modelId="{913D66B0-B763-4BF2-A52C-CE03FBDE3510}" type="presOf" srcId="{AF927874-0651-4C9F-97C2-D54196D9D3AB}" destId="{50E09C65-4708-4952-B772-9C081805C10A}" srcOrd="0" destOrd="0" presId="urn:microsoft.com/office/officeart/2005/8/layout/hierarchy1"/>
    <dgm:cxn modelId="{2E3159E6-7576-4383-814A-53D561DF806E}" type="presOf" srcId="{7DBCE175-5047-4B60-9039-84AD494B4BEC}" destId="{4C93B996-81CD-4F1F-9830-8460C35ED1D0}" srcOrd="0" destOrd="0" presId="urn:microsoft.com/office/officeart/2005/8/layout/hierarchy1"/>
    <dgm:cxn modelId="{7E036FFB-CDB8-422D-968F-E732634B5F1F}" type="presOf" srcId="{90DE215E-FCC4-4888-BE78-A79ABFC7454E}" destId="{D2250B70-F0F2-47A0-A47F-B8A62881FF93}" srcOrd="0" destOrd="0" presId="urn:microsoft.com/office/officeart/2005/8/layout/hierarchy1"/>
    <dgm:cxn modelId="{F0885A18-BDD8-4165-B107-1DBBE23DFF08}" type="presParOf" srcId="{50E09C65-4708-4952-B772-9C081805C10A}" destId="{2C2AD8FC-5B5A-4674-A7CB-A2DBB77F50E1}" srcOrd="0" destOrd="0" presId="urn:microsoft.com/office/officeart/2005/8/layout/hierarchy1"/>
    <dgm:cxn modelId="{DB934496-37B2-4759-A1D9-8E01DC2DF44A}" type="presParOf" srcId="{2C2AD8FC-5B5A-4674-A7CB-A2DBB77F50E1}" destId="{CA5BF4E4-CB78-49D5-A4A2-E3AD61722729}" srcOrd="0" destOrd="0" presId="urn:microsoft.com/office/officeart/2005/8/layout/hierarchy1"/>
    <dgm:cxn modelId="{93468943-C69E-4ECF-8348-E99DFEC78531}" type="presParOf" srcId="{CA5BF4E4-CB78-49D5-A4A2-E3AD61722729}" destId="{28CE35A4-FB08-4608-85D7-388965EDB3BF}" srcOrd="0" destOrd="0" presId="urn:microsoft.com/office/officeart/2005/8/layout/hierarchy1"/>
    <dgm:cxn modelId="{D62E74C7-0E43-481C-B0B4-3C0BAC3B9E64}" type="presParOf" srcId="{CA5BF4E4-CB78-49D5-A4A2-E3AD61722729}" destId="{D2250B70-F0F2-47A0-A47F-B8A62881FF93}" srcOrd="1" destOrd="0" presId="urn:microsoft.com/office/officeart/2005/8/layout/hierarchy1"/>
    <dgm:cxn modelId="{07BC9037-B0D4-4394-A2DC-3AF3A1537E6B}" type="presParOf" srcId="{2C2AD8FC-5B5A-4674-A7CB-A2DBB77F50E1}" destId="{186BE0D7-9982-475F-8F44-004623F969BB}" srcOrd="1" destOrd="0" presId="urn:microsoft.com/office/officeart/2005/8/layout/hierarchy1"/>
    <dgm:cxn modelId="{1622EC66-30FD-425A-BD62-C1D66672458C}" type="presParOf" srcId="{50E09C65-4708-4952-B772-9C081805C10A}" destId="{223FD506-90D8-4540-97D9-BD69BEAED568}" srcOrd="1" destOrd="0" presId="urn:microsoft.com/office/officeart/2005/8/layout/hierarchy1"/>
    <dgm:cxn modelId="{E6D94726-D3BB-4D06-B0B4-052696B4D21D}" type="presParOf" srcId="{223FD506-90D8-4540-97D9-BD69BEAED568}" destId="{5CB983C2-4AA5-4EBE-9365-BD0CDC5D744E}" srcOrd="0" destOrd="0" presId="urn:microsoft.com/office/officeart/2005/8/layout/hierarchy1"/>
    <dgm:cxn modelId="{9BA16B6D-2A34-466C-885D-00E14B749624}" type="presParOf" srcId="{5CB983C2-4AA5-4EBE-9365-BD0CDC5D744E}" destId="{C7D2DABF-9536-4B35-A77E-AB56320D0094}" srcOrd="0" destOrd="0" presId="urn:microsoft.com/office/officeart/2005/8/layout/hierarchy1"/>
    <dgm:cxn modelId="{AEC1712E-CF5A-4951-9BBD-D0AFD110D3FF}" type="presParOf" srcId="{5CB983C2-4AA5-4EBE-9365-BD0CDC5D744E}" destId="{4C93B996-81CD-4F1F-9830-8460C35ED1D0}" srcOrd="1" destOrd="0" presId="urn:microsoft.com/office/officeart/2005/8/layout/hierarchy1"/>
    <dgm:cxn modelId="{D274C714-8AE8-43CA-BA6A-2BD9323CD074}" type="presParOf" srcId="{223FD506-90D8-4540-97D9-BD69BEAED568}" destId="{C515A723-4F91-4AB7-BA6A-793FCE91E7C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AF927874-0651-4C9F-97C2-D54196D9D3A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DE215E-FCC4-4888-BE78-A79ABFC7454E}">
      <dgm:prSet/>
      <dgm:spPr/>
      <dgm:t>
        <a:bodyPr/>
        <a:lstStyle/>
        <a:p>
          <a:r>
            <a:rPr lang="fr-FR" dirty="0"/>
            <a:t>- Tu habites où ? </a:t>
          </a:r>
        </a:p>
        <a:p>
          <a:r>
            <a:rPr lang="fr-FR" dirty="0"/>
            <a:t>- J’habite 202 rue Hoang Van Thu à HCM Ville au Vietnam, et toi ?</a:t>
          </a:r>
          <a:endParaRPr lang="en-US" dirty="0"/>
        </a:p>
      </dgm:t>
    </dgm:pt>
    <dgm:pt modelId="{E0978A80-AD21-46A5-A7E4-46682F2A0813}" type="parTrans" cxnId="{6FD6583C-FDE3-4AF3-ADE7-FAB106CEF5E8}">
      <dgm:prSet/>
      <dgm:spPr/>
      <dgm:t>
        <a:bodyPr/>
        <a:lstStyle/>
        <a:p>
          <a:endParaRPr lang="en-US"/>
        </a:p>
      </dgm:t>
    </dgm:pt>
    <dgm:pt modelId="{49209E90-C7FE-4705-9C74-57A482C1C15C}" type="sibTrans" cxnId="{6FD6583C-FDE3-4AF3-ADE7-FAB106CEF5E8}">
      <dgm:prSet/>
      <dgm:spPr/>
      <dgm:t>
        <a:bodyPr/>
        <a:lstStyle/>
        <a:p>
          <a:endParaRPr lang="en-US"/>
        </a:p>
      </dgm:t>
    </dgm:pt>
    <dgm:pt modelId="{7DBCE175-5047-4B60-9039-84AD494B4BEC}">
      <dgm:prSet/>
      <dgm:spPr/>
      <dgm:t>
        <a:bodyPr/>
        <a:lstStyle/>
        <a:p>
          <a:r>
            <a:rPr lang="fr-FR" dirty="0"/>
            <a:t>- Tu es où ? </a:t>
          </a:r>
        </a:p>
        <a:p>
          <a:r>
            <a:rPr lang="fr-FR" dirty="0"/>
            <a:t>- Je suis au parc avec ma copine Christine.</a:t>
          </a:r>
          <a:endParaRPr lang="en-US" dirty="0"/>
        </a:p>
      </dgm:t>
    </dgm:pt>
    <dgm:pt modelId="{3AAD53B1-9971-4FEB-8496-EBFBF5B63577}" type="parTrans" cxnId="{3A83DE3A-789A-4D68-89BB-429D7379D2E3}">
      <dgm:prSet/>
      <dgm:spPr/>
      <dgm:t>
        <a:bodyPr/>
        <a:lstStyle/>
        <a:p>
          <a:endParaRPr lang="en-US"/>
        </a:p>
      </dgm:t>
    </dgm:pt>
    <dgm:pt modelId="{0DEDC96E-8F40-482F-882B-9D6D3DEF9605}" type="sibTrans" cxnId="{3A83DE3A-789A-4D68-89BB-429D7379D2E3}">
      <dgm:prSet/>
      <dgm:spPr/>
      <dgm:t>
        <a:bodyPr/>
        <a:lstStyle/>
        <a:p>
          <a:endParaRPr lang="en-US"/>
        </a:p>
      </dgm:t>
    </dgm:pt>
    <dgm:pt modelId="{50E09C65-4708-4952-B772-9C081805C10A}" type="pres">
      <dgm:prSet presAssocID="{AF927874-0651-4C9F-97C2-D54196D9D3A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C2AD8FC-5B5A-4674-A7CB-A2DBB77F50E1}" type="pres">
      <dgm:prSet presAssocID="{90DE215E-FCC4-4888-BE78-A79ABFC7454E}" presName="hierRoot1" presStyleCnt="0"/>
      <dgm:spPr/>
    </dgm:pt>
    <dgm:pt modelId="{CA5BF4E4-CB78-49D5-A4A2-E3AD61722729}" type="pres">
      <dgm:prSet presAssocID="{90DE215E-FCC4-4888-BE78-A79ABFC7454E}" presName="composite" presStyleCnt="0"/>
      <dgm:spPr/>
    </dgm:pt>
    <dgm:pt modelId="{28CE35A4-FB08-4608-85D7-388965EDB3BF}" type="pres">
      <dgm:prSet presAssocID="{90DE215E-FCC4-4888-BE78-A79ABFC7454E}" presName="background" presStyleLbl="node0" presStyleIdx="0" presStyleCnt="2"/>
      <dgm:spPr/>
    </dgm:pt>
    <dgm:pt modelId="{D2250B70-F0F2-47A0-A47F-B8A62881FF93}" type="pres">
      <dgm:prSet presAssocID="{90DE215E-FCC4-4888-BE78-A79ABFC7454E}" presName="text" presStyleLbl="fgAcc0" presStyleIdx="0" presStyleCnt="2">
        <dgm:presLayoutVars>
          <dgm:chPref val="3"/>
        </dgm:presLayoutVars>
      </dgm:prSet>
      <dgm:spPr/>
    </dgm:pt>
    <dgm:pt modelId="{186BE0D7-9982-475F-8F44-004623F969BB}" type="pres">
      <dgm:prSet presAssocID="{90DE215E-FCC4-4888-BE78-A79ABFC7454E}" presName="hierChild2" presStyleCnt="0"/>
      <dgm:spPr/>
    </dgm:pt>
    <dgm:pt modelId="{223FD506-90D8-4540-97D9-BD69BEAED568}" type="pres">
      <dgm:prSet presAssocID="{7DBCE175-5047-4B60-9039-84AD494B4BEC}" presName="hierRoot1" presStyleCnt="0"/>
      <dgm:spPr/>
    </dgm:pt>
    <dgm:pt modelId="{5CB983C2-4AA5-4EBE-9365-BD0CDC5D744E}" type="pres">
      <dgm:prSet presAssocID="{7DBCE175-5047-4B60-9039-84AD494B4BEC}" presName="composite" presStyleCnt="0"/>
      <dgm:spPr/>
    </dgm:pt>
    <dgm:pt modelId="{C7D2DABF-9536-4B35-A77E-AB56320D0094}" type="pres">
      <dgm:prSet presAssocID="{7DBCE175-5047-4B60-9039-84AD494B4BEC}" presName="background" presStyleLbl="node0" presStyleIdx="1" presStyleCnt="2"/>
      <dgm:spPr/>
    </dgm:pt>
    <dgm:pt modelId="{4C93B996-81CD-4F1F-9830-8460C35ED1D0}" type="pres">
      <dgm:prSet presAssocID="{7DBCE175-5047-4B60-9039-84AD494B4BEC}" presName="text" presStyleLbl="fgAcc0" presStyleIdx="1" presStyleCnt="2">
        <dgm:presLayoutVars>
          <dgm:chPref val="3"/>
        </dgm:presLayoutVars>
      </dgm:prSet>
      <dgm:spPr/>
    </dgm:pt>
    <dgm:pt modelId="{C515A723-4F91-4AB7-BA6A-793FCE91E7C4}" type="pres">
      <dgm:prSet presAssocID="{7DBCE175-5047-4B60-9039-84AD494B4BEC}" presName="hierChild2" presStyleCnt="0"/>
      <dgm:spPr/>
    </dgm:pt>
  </dgm:ptLst>
  <dgm:cxnLst>
    <dgm:cxn modelId="{3A83DE3A-789A-4D68-89BB-429D7379D2E3}" srcId="{AF927874-0651-4C9F-97C2-D54196D9D3AB}" destId="{7DBCE175-5047-4B60-9039-84AD494B4BEC}" srcOrd="1" destOrd="0" parTransId="{3AAD53B1-9971-4FEB-8496-EBFBF5B63577}" sibTransId="{0DEDC96E-8F40-482F-882B-9D6D3DEF9605}"/>
    <dgm:cxn modelId="{6FD6583C-FDE3-4AF3-ADE7-FAB106CEF5E8}" srcId="{AF927874-0651-4C9F-97C2-D54196D9D3AB}" destId="{90DE215E-FCC4-4888-BE78-A79ABFC7454E}" srcOrd="0" destOrd="0" parTransId="{E0978A80-AD21-46A5-A7E4-46682F2A0813}" sibTransId="{49209E90-C7FE-4705-9C74-57A482C1C15C}"/>
    <dgm:cxn modelId="{913D66B0-B763-4BF2-A52C-CE03FBDE3510}" type="presOf" srcId="{AF927874-0651-4C9F-97C2-D54196D9D3AB}" destId="{50E09C65-4708-4952-B772-9C081805C10A}" srcOrd="0" destOrd="0" presId="urn:microsoft.com/office/officeart/2005/8/layout/hierarchy1"/>
    <dgm:cxn modelId="{2E3159E6-7576-4383-814A-53D561DF806E}" type="presOf" srcId="{7DBCE175-5047-4B60-9039-84AD494B4BEC}" destId="{4C93B996-81CD-4F1F-9830-8460C35ED1D0}" srcOrd="0" destOrd="0" presId="urn:microsoft.com/office/officeart/2005/8/layout/hierarchy1"/>
    <dgm:cxn modelId="{7E036FFB-CDB8-422D-968F-E732634B5F1F}" type="presOf" srcId="{90DE215E-FCC4-4888-BE78-A79ABFC7454E}" destId="{D2250B70-F0F2-47A0-A47F-B8A62881FF93}" srcOrd="0" destOrd="0" presId="urn:microsoft.com/office/officeart/2005/8/layout/hierarchy1"/>
    <dgm:cxn modelId="{F0885A18-BDD8-4165-B107-1DBBE23DFF08}" type="presParOf" srcId="{50E09C65-4708-4952-B772-9C081805C10A}" destId="{2C2AD8FC-5B5A-4674-A7CB-A2DBB77F50E1}" srcOrd="0" destOrd="0" presId="urn:microsoft.com/office/officeart/2005/8/layout/hierarchy1"/>
    <dgm:cxn modelId="{DB934496-37B2-4759-A1D9-8E01DC2DF44A}" type="presParOf" srcId="{2C2AD8FC-5B5A-4674-A7CB-A2DBB77F50E1}" destId="{CA5BF4E4-CB78-49D5-A4A2-E3AD61722729}" srcOrd="0" destOrd="0" presId="urn:microsoft.com/office/officeart/2005/8/layout/hierarchy1"/>
    <dgm:cxn modelId="{93468943-C69E-4ECF-8348-E99DFEC78531}" type="presParOf" srcId="{CA5BF4E4-CB78-49D5-A4A2-E3AD61722729}" destId="{28CE35A4-FB08-4608-85D7-388965EDB3BF}" srcOrd="0" destOrd="0" presId="urn:microsoft.com/office/officeart/2005/8/layout/hierarchy1"/>
    <dgm:cxn modelId="{D62E74C7-0E43-481C-B0B4-3C0BAC3B9E64}" type="presParOf" srcId="{CA5BF4E4-CB78-49D5-A4A2-E3AD61722729}" destId="{D2250B70-F0F2-47A0-A47F-B8A62881FF93}" srcOrd="1" destOrd="0" presId="urn:microsoft.com/office/officeart/2005/8/layout/hierarchy1"/>
    <dgm:cxn modelId="{07BC9037-B0D4-4394-A2DC-3AF3A1537E6B}" type="presParOf" srcId="{2C2AD8FC-5B5A-4674-A7CB-A2DBB77F50E1}" destId="{186BE0D7-9982-475F-8F44-004623F969BB}" srcOrd="1" destOrd="0" presId="urn:microsoft.com/office/officeart/2005/8/layout/hierarchy1"/>
    <dgm:cxn modelId="{1622EC66-30FD-425A-BD62-C1D66672458C}" type="presParOf" srcId="{50E09C65-4708-4952-B772-9C081805C10A}" destId="{223FD506-90D8-4540-97D9-BD69BEAED568}" srcOrd="1" destOrd="0" presId="urn:microsoft.com/office/officeart/2005/8/layout/hierarchy1"/>
    <dgm:cxn modelId="{E6D94726-D3BB-4D06-B0B4-052696B4D21D}" type="presParOf" srcId="{223FD506-90D8-4540-97D9-BD69BEAED568}" destId="{5CB983C2-4AA5-4EBE-9365-BD0CDC5D744E}" srcOrd="0" destOrd="0" presId="urn:microsoft.com/office/officeart/2005/8/layout/hierarchy1"/>
    <dgm:cxn modelId="{9BA16B6D-2A34-466C-885D-00E14B749624}" type="presParOf" srcId="{5CB983C2-4AA5-4EBE-9365-BD0CDC5D744E}" destId="{C7D2DABF-9536-4B35-A77E-AB56320D0094}" srcOrd="0" destOrd="0" presId="urn:microsoft.com/office/officeart/2005/8/layout/hierarchy1"/>
    <dgm:cxn modelId="{AEC1712E-CF5A-4951-9BBD-D0AFD110D3FF}" type="presParOf" srcId="{5CB983C2-4AA5-4EBE-9365-BD0CDC5D744E}" destId="{4C93B996-81CD-4F1F-9830-8460C35ED1D0}" srcOrd="1" destOrd="0" presId="urn:microsoft.com/office/officeart/2005/8/layout/hierarchy1"/>
    <dgm:cxn modelId="{D274C714-8AE8-43CA-BA6A-2BD9323CD074}" type="presParOf" srcId="{223FD506-90D8-4540-97D9-BD69BEAED568}" destId="{C515A723-4F91-4AB7-BA6A-793FCE91E7C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Grammaire</a:t>
          </a:r>
        </a:p>
        <a:p>
          <a:pPr rtl="0"/>
          <a:r>
            <a:rPr lang="fr-FR" sz="1800" b="0" strike="sngStrike" noProof="0" dirty="0"/>
            <a:t>- Poser une question sur un lieu </a:t>
          </a:r>
        </a:p>
        <a:p>
          <a:pPr rtl="0"/>
          <a:r>
            <a:rPr lang="fr-FR" sz="1800" b="0" noProof="0" dirty="0"/>
            <a:t>- Donner une adresse</a:t>
          </a:r>
        </a:p>
        <a:p>
          <a:pPr rtl="0"/>
          <a:r>
            <a:rPr lang="fr-FR" sz="1800" b="0" noProof="0" dirty="0"/>
            <a:t>- Indiquer un chemin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800" b="0" strike="sngStrike" noProof="0" dirty="0"/>
            <a:t>- Les arrondissements parisiens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Vocabulaire</a:t>
          </a:r>
        </a:p>
        <a:p>
          <a:pPr rtl="0"/>
          <a:r>
            <a:rPr lang="fr-FR" sz="1800" b="0" strike="sngStrike" noProof="0" dirty="0"/>
            <a:t>- Les lieux de la ville</a:t>
          </a:r>
          <a:endParaRPr lang="fr-FR" sz="2000" b="0" strike="sngStrike" noProof="0" dirty="0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272" custLinFactY="359556" custLinFactNeighborX="-83" custLinFactNeighborY="4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 custLinFactNeighborX="-824" custLinFactNeighborY="-113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AF927874-0651-4C9F-97C2-D54196D9D3A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DE215E-FCC4-4888-BE78-A79ABFC7454E}">
      <dgm:prSet/>
      <dgm:spPr/>
      <dgm:t>
        <a:bodyPr/>
        <a:lstStyle/>
        <a:p>
          <a:r>
            <a:rPr lang="fr-FR" dirty="0"/>
            <a:t>- Tu habites où ? </a:t>
          </a:r>
        </a:p>
        <a:p>
          <a:r>
            <a:rPr lang="fr-FR" dirty="0"/>
            <a:t>- J’habite 202 rue Hoang Van Thu à HCM Ville au Vietnam, et toi ?</a:t>
          </a:r>
          <a:endParaRPr lang="en-US" dirty="0"/>
        </a:p>
      </dgm:t>
    </dgm:pt>
    <dgm:pt modelId="{E0978A80-AD21-46A5-A7E4-46682F2A0813}" type="parTrans" cxnId="{6FD6583C-FDE3-4AF3-ADE7-FAB106CEF5E8}">
      <dgm:prSet/>
      <dgm:spPr/>
      <dgm:t>
        <a:bodyPr/>
        <a:lstStyle/>
        <a:p>
          <a:endParaRPr lang="en-US"/>
        </a:p>
      </dgm:t>
    </dgm:pt>
    <dgm:pt modelId="{49209E90-C7FE-4705-9C74-57A482C1C15C}" type="sibTrans" cxnId="{6FD6583C-FDE3-4AF3-ADE7-FAB106CEF5E8}">
      <dgm:prSet/>
      <dgm:spPr/>
      <dgm:t>
        <a:bodyPr/>
        <a:lstStyle/>
        <a:p>
          <a:endParaRPr lang="en-US"/>
        </a:p>
      </dgm:t>
    </dgm:pt>
    <dgm:pt modelId="{7DBCE175-5047-4B60-9039-84AD494B4BEC}">
      <dgm:prSet/>
      <dgm:spPr/>
      <dgm:t>
        <a:bodyPr/>
        <a:lstStyle/>
        <a:p>
          <a:r>
            <a:rPr lang="fr-FR" dirty="0"/>
            <a:t>- Tu es où ? </a:t>
          </a:r>
        </a:p>
        <a:p>
          <a:r>
            <a:rPr lang="fr-FR" dirty="0"/>
            <a:t>- Je suis chez moi avec ma copine Christine.</a:t>
          </a:r>
          <a:endParaRPr lang="en-US" dirty="0"/>
        </a:p>
      </dgm:t>
    </dgm:pt>
    <dgm:pt modelId="{3AAD53B1-9971-4FEB-8496-EBFBF5B63577}" type="parTrans" cxnId="{3A83DE3A-789A-4D68-89BB-429D7379D2E3}">
      <dgm:prSet/>
      <dgm:spPr/>
      <dgm:t>
        <a:bodyPr/>
        <a:lstStyle/>
        <a:p>
          <a:endParaRPr lang="en-US"/>
        </a:p>
      </dgm:t>
    </dgm:pt>
    <dgm:pt modelId="{0DEDC96E-8F40-482F-882B-9D6D3DEF9605}" type="sibTrans" cxnId="{3A83DE3A-789A-4D68-89BB-429D7379D2E3}">
      <dgm:prSet/>
      <dgm:spPr/>
      <dgm:t>
        <a:bodyPr/>
        <a:lstStyle/>
        <a:p>
          <a:endParaRPr lang="en-US"/>
        </a:p>
      </dgm:t>
    </dgm:pt>
    <dgm:pt modelId="{50E09C65-4708-4952-B772-9C081805C10A}" type="pres">
      <dgm:prSet presAssocID="{AF927874-0651-4C9F-97C2-D54196D9D3A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C2AD8FC-5B5A-4674-A7CB-A2DBB77F50E1}" type="pres">
      <dgm:prSet presAssocID="{90DE215E-FCC4-4888-BE78-A79ABFC7454E}" presName="hierRoot1" presStyleCnt="0"/>
      <dgm:spPr/>
    </dgm:pt>
    <dgm:pt modelId="{CA5BF4E4-CB78-49D5-A4A2-E3AD61722729}" type="pres">
      <dgm:prSet presAssocID="{90DE215E-FCC4-4888-BE78-A79ABFC7454E}" presName="composite" presStyleCnt="0"/>
      <dgm:spPr/>
    </dgm:pt>
    <dgm:pt modelId="{28CE35A4-FB08-4608-85D7-388965EDB3BF}" type="pres">
      <dgm:prSet presAssocID="{90DE215E-FCC4-4888-BE78-A79ABFC7454E}" presName="background" presStyleLbl="node0" presStyleIdx="0" presStyleCnt="2"/>
      <dgm:spPr/>
    </dgm:pt>
    <dgm:pt modelId="{D2250B70-F0F2-47A0-A47F-B8A62881FF93}" type="pres">
      <dgm:prSet presAssocID="{90DE215E-FCC4-4888-BE78-A79ABFC7454E}" presName="text" presStyleLbl="fgAcc0" presStyleIdx="0" presStyleCnt="2">
        <dgm:presLayoutVars>
          <dgm:chPref val="3"/>
        </dgm:presLayoutVars>
      </dgm:prSet>
      <dgm:spPr/>
    </dgm:pt>
    <dgm:pt modelId="{186BE0D7-9982-475F-8F44-004623F969BB}" type="pres">
      <dgm:prSet presAssocID="{90DE215E-FCC4-4888-BE78-A79ABFC7454E}" presName="hierChild2" presStyleCnt="0"/>
      <dgm:spPr/>
    </dgm:pt>
    <dgm:pt modelId="{223FD506-90D8-4540-97D9-BD69BEAED568}" type="pres">
      <dgm:prSet presAssocID="{7DBCE175-5047-4B60-9039-84AD494B4BEC}" presName="hierRoot1" presStyleCnt="0"/>
      <dgm:spPr/>
    </dgm:pt>
    <dgm:pt modelId="{5CB983C2-4AA5-4EBE-9365-BD0CDC5D744E}" type="pres">
      <dgm:prSet presAssocID="{7DBCE175-5047-4B60-9039-84AD494B4BEC}" presName="composite" presStyleCnt="0"/>
      <dgm:spPr/>
    </dgm:pt>
    <dgm:pt modelId="{C7D2DABF-9536-4B35-A77E-AB56320D0094}" type="pres">
      <dgm:prSet presAssocID="{7DBCE175-5047-4B60-9039-84AD494B4BEC}" presName="background" presStyleLbl="node0" presStyleIdx="1" presStyleCnt="2"/>
      <dgm:spPr/>
    </dgm:pt>
    <dgm:pt modelId="{4C93B996-81CD-4F1F-9830-8460C35ED1D0}" type="pres">
      <dgm:prSet presAssocID="{7DBCE175-5047-4B60-9039-84AD494B4BEC}" presName="text" presStyleLbl="fgAcc0" presStyleIdx="1" presStyleCnt="2">
        <dgm:presLayoutVars>
          <dgm:chPref val="3"/>
        </dgm:presLayoutVars>
      </dgm:prSet>
      <dgm:spPr/>
    </dgm:pt>
    <dgm:pt modelId="{C515A723-4F91-4AB7-BA6A-793FCE91E7C4}" type="pres">
      <dgm:prSet presAssocID="{7DBCE175-5047-4B60-9039-84AD494B4BEC}" presName="hierChild2" presStyleCnt="0"/>
      <dgm:spPr/>
    </dgm:pt>
  </dgm:ptLst>
  <dgm:cxnLst>
    <dgm:cxn modelId="{3A83DE3A-789A-4D68-89BB-429D7379D2E3}" srcId="{AF927874-0651-4C9F-97C2-D54196D9D3AB}" destId="{7DBCE175-5047-4B60-9039-84AD494B4BEC}" srcOrd="1" destOrd="0" parTransId="{3AAD53B1-9971-4FEB-8496-EBFBF5B63577}" sibTransId="{0DEDC96E-8F40-482F-882B-9D6D3DEF9605}"/>
    <dgm:cxn modelId="{6FD6583C-FDE3-4AF3-ADE7-FAB106CEF5E8}" srcId="{AF927874-0651-4C9F-97C2-D54196D9D3AB}" destId="{90DE215E-FCC4-4888-BE78-A79ABFC7454E}" srcOrd="0" destOrd="0" parTransId="{E0978A80-AD21-46A5-A7E4-46682F2A0813}" sibTransId="{49209E90-C7FE-4705-9C74-57A482C1C15C}"/>
    <dgm:cxn modelId="{913D66B0-B763-4BF2-A52C-CE03FBDE3510}" type="presOf" srcId="{AF927874-0651-4C9F-97C2-D54196D9D3AB}" destId="{50E09C65-4708-4952-B772-9C081805C10A}" srcOrd="0" destOrd="0" presId="urn:microsoft.com/office/officeart/2005/8/layout/hierarchy1"/>
    <dgm:cxn modelId="{2E3159E6-7576-4383-814A-53D561DF806E}" type="presOf" srcId="{7DBCE175-5047-4B60-9039-84AD494B4BEC}" destId="{4C93B996-81CD-4F1F-9830-8460C35ED1D0}" srcOrd="0" destOrd="0" presId="urn:microsoft.com/office/officeart/2005/8/layout/hierarchy1"/>
    <dgm:cxn modelId="{7E036FFB-CDB8-422D-968F-E732634B5F1F}" type="presOf" srcId="{90DE215E-FCC4-4888-BE78-A79ABFC7454E}" destId="{D2250B70-F0F2-47A0-A47F-B8A62881FF93}" srcOrd="0" destOrd="0" presId="urn:microsoft.com/office/officeart/2005/8/layout/hierarchy1"/>
    <dgm:cxn modelId="{F0885A18-BDD8-4165-B107-1DBBE23DFF08}" type="presParOf" srcId="{50E09C65-4708-4952-B772-9C081805C10A}" destId="{2C2AD8FC-5B5A-4674-A7CB-A2DBB77F50E1}" srcOrd="0" destOrd="0" presId="urn:microsoft.com/office/officeart/2005/8/layout/hierarchy1"/>
    <dgm:cxn modelId="{DB934496-37B2-4759-A1D9-8E01DC2DF44A}" type="presParOf" srcId="{2C2AD8FC-5B5A-4674-A7CB-A2DBB77F50E1}" destId="{CA5BF4E4-CB78-49D5-A4A2-E3AD61722729}" srcOrd="0" destOrd="0" presId="urn:microsoft.com/office/officeart/2005/8/layout/hierarchy1"/>
    <dgm:cxn modelId="{93468943-C69E-4ECF-8348-E99DFEC78531}" type="presParOf" srcId="{CA5BF4E4-CB78-49D5-A4A2-E3AD61722729}" destId="{28CE35A4-FB08-4608-85D7-388965EDB3BF}" srcOrd="0" destOrd="0" presId="urn:microsoft.com/office/officeart/2005/8/layout/hierarchy1"/>
    <dgm:cxn modelId="{D62E74C7-0E43-481C-B0B4-3C0BAC3B9E64}" type="presParOf" srcId="{CA5BF4E4-CB78-49D5-A4A2-E3AD61722729}" destId="{D2250B70-F0F2-47A0-A47F-B8A62881FF93}" srcOrd="1" destOrd="0" presId="urn:microsoft.com/office/officeart/2005/8/layout/hierarchy1"/>
    <dgm:cxn modelId="{07BC9037-B0D4-4394-A2DC-3AF3A1537E6B}" type="presParOf" srcId="{2C2AD8FC-5B5A-4674-A7CB-A2DBB77F50E1}" destId="{186BE0D7-9982-475F-8F44-004623F969BB}" srcOrd="1" destOrd="0" presId="urn:microsoft.com/office/officeart/2005/8/layout/hierarchy1"/>
    <dgm:cxn modelId="{1622EC66-30FD-425A-BD62-C1D66672458C}" type="presParOf" srcId="{50E09C65-4708-4952-B772-9C081805C10A}" destId="{223FD506-90D8-4540-97D9-BD69BEAED568}" srcOrd="1" destOrd="0" presId="urn:microsoft.com/office/officeart/2005/8/layout/hierarchy1"/>
    <dgm:cxn modelId="{E6D94726-D3BB-4D06-B0B4-052696B4D21D}" type="presParOf" srcId="{223FD506-90D8-4540-97D9-BD69BEAED568}" destId="{5CB983C2-4AA5-4EBE-9365-BD0CDC5D744E}" srcOrd="0" destOrd="0" presId="urn:microsoft.com/office/officeart/2005/8/layout/hierarchy1"/>
    <dgm:cxn modelId="{9BA16B6D-2A34-466C-885D-00E14B749624}" type="presParOf" srcId="{5CB983C2-4AA5-4EBE-9365-BD0CDC5D744E}" destId="{C7D2DABF-9536-4B35-A77E-AB56320D0094}" srcOrd="0" destOrd="0" presId="urn:microsoft.com/office/officeart/2005/8/layout/hierarchy1"/>
    <dgm:cxn modelId="{AEC1712E-CF5A-4951-9BBD-D0AFD110D3FF}" type="presParOf" srcId="{5CB983C2-4AA5-4EBE-9365-BD0CDC5D744E}" destId="{4C93B996-81CD-4F1F-9830-8460C35ED1D0}" srcOrd="1" destOrd="0" presId="urn:microsoft.com/office/officeart/2005/8/layout/hierarchy1"/>
    <dgm:cxn modelId="{D274C714-8AE8-43CA-BA6A-2BD9323CD074}" type="presParOf" srcId="{223FD506-90D8-4540-97D9-BD69BEAED568}" destId="{C515A723-4F91-4AB7-BA6A-793FCE91E7C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AF927874-0651-4C9F-97C2-D54196D9D3A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DE215E-FCC4-4888-BE78-A79ABFC7454E}">
      <dgm:prSet/>
      <dgm:spPr/>
      <dgm:t>
        <a:bodyPr/>
        <a:lstStyle/>
        <a:p>
          <a:r>
            <a:rPr lang="fr-FR" dirty="0"/>
            <a:t>- Tu habites où ? </a:t>
          </a:r>
        </a:p>
        <a:p>
          <a:r>
            <a:rPr lang="fr-FR" dirty="0"/>
            <a:t>- J’habite 202 rue Hoang Van Thu à HCM Ville au Vietnam, et toi ?</a:t>
          </a:r>
          <a:endParaRPr lang="en-US" dirty="0"/>
        </a:p>
      </dgm:t>
    </dgm:pt>
    <dgm:pt modelId="{E0978A80-AD21-46A5-A7E4-46682F2A0813}" type="parTrans" cxnId="{6FD6583C-FDE3-4AF3-ADE7-FAB106CEF5E8}">
      <dgm:prSet/>
      <dgm:spPr/>
      <dgm:t>
        <a:bodyPr/>
        <a:lstStyle/>
        <a:p>
          <a:endParaRPr lang="en-US"/>
        </a:p>
      </dgm:t>
    </dgm:pt>
    <dgm:pt modelId="{49209E90-C7FE-4705-9C74-57A482C1C15C}" type="sibTrans" cxnId="{6FD6583C-FDE3-4AF3-ADE7-FAB106CEF5E8}">
      <dgm:prSet/>
      <dgm:spPr/>
      <dgm:t>
        <a:bodyPr/>
        <a:lstStyle/>
        <a:p>
          <a:endParaRPr lang="en-US"/>
        </a:p>
      </dgm:t>
    </dgm:pt>
    <dgm:pt modelId="{7DBCE175-5047-4B60-9039-84AD494B4BEC}">
      <dgm:prSet/>
      <dgm:spPr/>
      <dgm:t>
        <a:bodyPr/>
        <a:lstStyle/>
        <a:p>
          <a:r>
            <a:rPr lang="fr-FR" dirty="0"/>
            <a:t>- Tu es où ? </a:t>
          </a:r>
        </a:p>
        <a:p>
          <a:r>
            <a:rPr lang="fr-FR" dirty="0"/>
            <a:t>- Je suis chez moi avec ma copine Christine.</a:t>
          </a:r>
          <a:endParaRPr lang="en-US" dirty="0"/>
        </a:p>
      </dgm:t>
    </dgm:pt>
    <dgm:pt modelId="{3AAD53B1-9971-4FEB-8496-EBFBF5B63577}" type="parTrans" cxnId="{3A83DE3A-789A-4D68-89BB-429D7379D2E3}">
      <dgm:prSet/>
      <dgm:spPr/>
      <dgm:t>
        <a:bodyPr/>
        <a:lstStyle/>
        <a:p>
          <a:endParaRPr lang="en-US"/>
        </a:p>
      </dgm:t>
    </dgm:pt>
    <dgm:pt modelId="{0DEDC96E-8F40-482F-882B-9D6D3DEF9605}" type="sibTrans" cxnId="{3A83DE3A-789A-4D68-89BB-429D7379D2E3}">
      <dgm:prSet/>
      <dgm:spPr/>
      <dgm:t>
        <a:bodyPr/>
        <a:lstStyle/>
        <a:p>
          <a:endParaRPr lang="en-US"/>
        </a:p>
      </dgm:t>
    </dgm:pt>
    <dgm:pt modelId="{50E09C65-4708-4952-B772-9C081805C10A}" type="pres">
      <dgm:prSet presAssocID="{AF927874-0651-4C9F-97C2-D54196D9D3A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C2AD8FC-5B5A-4674-A7CB-A2DBB77F50E1}" type="pres">
      <dgm:prSet presAssocID="{90DE215E-FCC4-4888-BE78-A79ABFC7454E}" presName="hierRoot1" presStyleCnt="0"/>
      <dgm:spPr/>
    </dgm:pt>
    <dgm:pt modelId="{CA5BF4E4-CB78-49D5-A4A2-E3AD61722729}" type="pres">
      <dgm:prSet presAssocID="{90DE215E-FCC4-4888-BE78-A79ABFC7454E}" presName="composite" presStyleCnt="0"/>
      <dgm:spPr/>
    </dgm:pt>
    <dgm:pt modelId="{28CE35A4-FB08-4608-85D7-388965EDB3BF}" type="pres">
      <dgm:prSet presAssocID="{90DE215E-FCC4-4888-BE78-A79ABFC7454E}" presName="background" presStyleLbl="node0" presStyleIdx="0" presStyleCnt="2"/>
      <dgm:spPr/>
    </dgm:pt>
    <dgm:pt modelId="{D2250B70-F0F2-47A0-A47F-B8A62881FF93}" type="pres">
      <dgm:prSet presAssocID="{90DE215E-FCC4-4888-BE78-A79ABFC7454E}" presName="text" presStyleLbl="fgAcc0" presStyleIdx="0" presStyleCnt="2">
        <dgm:presLayoutVars>
          <dgm:chPref val="3"/>
        </dgm:presLayoutVars>
      </dgm:prSet>
      <dgm:spPr/>
    </dgm:pt>
    <dgm:pt modelId="{186BE0D7-9982-475F-8F44-004623F969BB}" type="pres">
      <dgm:prSet presAssocID="{90DE215E-FCC4-4888-BE78-A79ABFC7454E}" presName="hierChild2" presStyleCnt="0"/>
      <dgm:spPr/>
    </dgm:pt>
    <dgm:pt modelId="{223FD506-90D8-4540-97D9-BD69BEAED568}" type="pres">
      <dgm:prSet presAssocID="{7DBCE175-5047-4B60-9039-84AD494B4BEC}" presName="hierRoot1" presStyleCnt="0"/>
      <dgm:spPr/>
    </dgm:pt>
    <dgm:pt modelId="{5CB983C2-4AA5-4EBE-9365-BD0CDC5D744E}" type="pres">
      <dgm:prSet presAssocID="{7DBCE175-5047-4B60-9039-84AD494B4BEC}" presName="composite" presStyleCnt="0"/>
      <dgm:spPr/>
    </dgm:pt>
    <dgm:pt modelId="{C7D2DABF-9536-4B35-A77E-AB56320D0094}" type="pres">
      <dgm:prSet presAssocID="{7DBCE175-5047-4B60-9039-84AD494B4BEC}" presName="background" presStyleLbl="node0" presStyleIdx="1" presStyleCnt="2"/>
      <dgm:spPr/>
    </dgm:pt>
    <dgm:pt modelId="{4C93B996-81CD-4F1F-9830-8460C35ED1D0}" type="pres">
      <dgm:prSet presAssocID="{7DBCE175-5047-4B60-9039-84AD494B4BEC}" presName="text" presStyleLbl="fgAcc0" presStyleIdx="1" presStyleCnt="2">
        <dgm:presLayoutVars>
          <dgm:chPref val="3"/>
        </dgm:presLayoutVars>
      </dgm:prSet>
      <dgm:spPr/>
    </dgm:pt>
    <dgm:pt modelId="{C515A723-4F91-4AB7-BA6A-793FCE91E7C4}" type="pres">
      <dgm:prSet presAssocID="{7DBCE175-5047-4B60-9039-84AD494B4BEC}" presName="hierChild2" presStyleCnt="0"/>
      <dgm:spPr/>
    </dgm:pt>
  </dgm:ptLst>
  <dgm:cxnLst>
    <dgm:cxn modelId="{3A83DE3A-789A-4D68-89BB-429D7379D2E3}" srcId="{AF927874-0651-4C9F-97C2-D54196D9D3AB}" destId="{7DBCE175-5047-4B60-9039-84AD494B4BEC}" srcOrd="1" destOrd="0" parTransId="{3AAD53B1-9971-4FEB-8496-EBFBF5B63577}" sibTransId="{0DEDC96E-8F40-482F-882B-9D6D3DEF9605}"/>
    <dgm:cxn modelId="{6FD6583C-FDE3-4AF3-ADE7-FAB106CEF5E8}" srcId="{AF927874-0651-4C9F-97C2-D54196D9D3AB}" destId="{90DE215E-FCC4-4888-BE78-A79ABFC7454E}" srcOrd="0" destOrd="0" parTransId="{E0978A80-AD21-46A5-A7E4-46682F2A0813}" sibTransId="{49209E90-C7FE-4705-9C74-57A482C1C15C}"/>
    <dgm:cxn modelId="{913D66B0-B763-4BF2-A52C-CE03FBDE3510}" type="presOf" srcId="{AF927874-0651-4C9F-97C2-D54196D9D3AB}" destId="{50E09C65-4708-4952-B772-9C081805C10A}" srcOrd="0" destOrd="0" presId="urn:microsoft.com/office/officeart/2005/8/layout/hierarchy1"/>
    <dgm:cxn modelId="{2E3159E6-7576-4383-814A-53D561DF806E}" type="presOf" srcId="{7DBCE175-5047-4B60-9039-84AD494B4BEC}" destId="{4C93B996-81CD-4F1F-9830-8460C35ED1D0}" srcOrd="0" destOrd="0" presId="urn:microsoft.com/office/officeart/2005/8/layout/hierarchy1"/>
    <dgm:cxn modelId="{7E036FFB-CDB8-422D-968F-E732634B5F1F}" type="presOf" srcId="{90DE215E-FCC4-4888-BE78-A79ABFC7454E}" destId="{D2250B70-F0F2-47A0-A47F-B8A62881FF93}" srcOrd="0" destOrd="0" presId="urn:microsoft.com/office/officeart/2005/8/layout/hierarchy1"/>
    <dgm:cxn modelId="{F0885A18-BDD8-4165-B107-1DBBE23DFF08}" type="presParOf" srcId="{50E09C65-4708-4952-B772-9C081805C10A}" destId="{2C2AD8FC-5B5A-4674-A7CB-A2DBB77F50E1}" srcOrd="0" destOrd="0" presId="urn:microsoft.com/office/officeart/2005/8/layout/hierarchy1"/>
    <dgm:cxn modelId="{DB934496-37B2-4759-A1D9-8E01DC2DF44A}" type="presParOf" srcId="{2C2AD8FC-5B5A-4674-A7CB-A2DBB77F50E1}" destId="{CA5BF4E4-CB78-49D5-A4A2-E3AD61722729}" srcOrd="0" destOrd="0" presId="urn:microsoft.com/office/officeart/2005/8/layout/hierarchy1"/>
    <dgm:cxn modelId="{93468943-C69E-4ECF-8348-E99DFEC78531}" type="presParOf" srcId="{CA5BF4E4-CB78-49D5-A4A2-E3AD61722729}" destId="{28CE35A4-FB08-4608-85D7-388965EDB3BF}" srcOrd="0" destOrd="0" presId="urn:microsoft.com/office/officeart/2005/8/layout/hierarchy1"/>
    <dgm:cxn modelId="{D62E74C7-0E43-481C-B0B4-3C0BAC3B9E64}" type="presParOf" srcId="{CA5BF4E4-CB78-49D5-A4A2-E3AD61722729}" destId="{D2250B70-F0F2-47A0-A47F-B8A62881FF93}" srcOrd="1" destOrd="0" presId="urn:microsoft.com/office/officeart/2005/8/layout/hierarchy1"/>
    <dgm:cxn modelId="{07BC9037-B0D4-4394-A2DC-3AF3A1537E6B}" type="presParOf" srcId="{2C2AD8FC-5B5A-4674-A7CB-A2DBB77F50E1}" destId="{186BE0D7-9982-475F-8F44-004623F969BB}" srcOrd="1" destOrd="0" presId="urn:microsoft.com/office/officeart/2005/8/layout/hierarchy1"/>
    <dgm:cxn modelId="{1622EC66-30FD-425A-BD62-C1D66672458C}" type="presParOf" srcId="{50E09C65-4708-4952-B772-9C081805C10A}" destId="{223FD506-90D8-4540-97D9-BD69BEAED568}" srcOrd="1" destOrd="0" presId="urn:microsoft.com/office/officeart/2005/8/layout/hierarchy1"/>
    <dgm:cxn modelId="{E6D94726-D3BB-4D06-B0B4-052696B4D21D}" type="presParOf" srcId="{223FD506-90D8-4540-97D9-BD69BEAED568}" destId="{5CB983C2-4AA5-4EBE-9365-BD0CDC5D744E}" srcOrd="0" destOrd="0" presId="urn:microsoft.com/office/officeart/2005/8/layout/hierarchy1"/>
    <dgm:cxn modelId="{9BA16B6D-2A34-466C-885D-00E14B749624}" type="presParOf" srcId="{5CB983C2-4AA5-4EBE-9365-BD0CDC5D744E}" destId="{C7D2DABF-9536-4B35-A77E-AB56320D0094}" srcOrd="0" destOrd="0" presId="urn:microsoft.com/office/officeart/2005/8/layout/hierarchy1"/>
    <dgm:cxn modelId="{AEC1712E-CF5A-4951-9BBD-D0AFD110D3FF}" type="presParOf" srcId="{5CB983C2-4AA5-4EBE-9365-BD0CDC5D744E}" destId="{4C93B996-81CD-4F1F-9830-8460C35ED1D0}" srcOrd="1" destOrd="0" presId="urn:microsoft.com/office/officeart/2005/8/layout/hierarchy1"/>
    <dgm:cxn modelId="{D274C714-8AE8-43CA-BA6A-2BD9323CD074}" type="presParOf" srcId="{223FD506-90D8-4540-97D9-BD69BEAED568}" destId="{C515A723-4F91-4AB7-BA6A-793FCE91E7C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Grammaire</a:t>
          </a:r>
        </a:p>
        <a:p>
          <a:pPr rtl="0"/>
          <a:r>
            <a:rPr lang="fr-FR" sz="1800" b="0" strike="sngStrike" noProof="0" dirty="0"/>
            <a:t>- Poser une question sur un lieu </a:t>
          </a:r>
        </a:p>
        <a:p>
          <a:pPr rtl="0"/>
          <a:r>
            <a:rPr lang="fr-FR" sz="1800" b="0" strike="sngStrike" noProof="0" dirty="0"/>
            <a:t>- Donner une adresse</a:t>
          </a:r>
        </a:p>
        <a:p>
          <a:pPr rtl="0"/>
          <a:r>
            <a:rPr lang="fr-FR" sz="1800" b="0" noProof="0" dirty="0"/>
            <a:t>- Indiquer un chemin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800" b="0" strike="sngStrike" noProof="0" dirty="0"/>
            <a:t>- Les arrondissements parisiens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2200" b="1" noProof="0" dirty="0"/>
            <a:t>Vocabulaire</a:t>
          </a:r>
        </a:p>
        <a:p>
          <a:pPr rtl="0"/>
          <a:r>
            <a:rPr lang="fr-FR" sz="1800" b="0" strike="sngStrike" noProof="0" dirty="0"/>
            <a:t>- Les lieux de la ville</a:t>
          </a:r>
          <a:endParaRPr lang="fr-FR" sz="2000" b="0" strike="sngStrike" noProof="0" dirty="0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272" custLinFactY="359556" custLinFactNeighborX="-83" custLinFactNeighborY="4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 custLinFactNeighborX="-824" custLinFactNeighborY="-113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6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3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where</a:t>
          </a:r>
          <a:r>
            <a:rPr lang="fr-FR" dirty="0"/>
            <a:t> </a:t>
          </a:r>
          <a:r>
            <a:rPr lang="fr-FR" dirty="0" err="1"/>
            <a:t>they</a:t>
          </a:r>
          <a:r>
            <a:rPr lang="fr-FR" dirty="0"/>
            <a:t> live.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ask</a:t>
          </a:r>
          <a:r>
            <a:rPr lang="fr-FR" dirty="0"/>
            <a:t> and </a:t>
          </a:r>
          <a:r>
            <a:rPr lang="fr-FR" dirty="0" err="1"/>
            <a:t>give</a:t>
          </a:r>
          <a:r>
            <a:rPr lang="fr-FR" dirty="0"/>
            <a:t> road directions.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neighborhood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ville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question lieu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adresse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8844D27-9393-4B13-A7D6-C04F3961D02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VI. Gr: chemin </a:t>
          </a:r>
          <a:endParaRPr lang="fr-FR" sz="1400" dirty="0"/>
        </a:p>
      </dgm:t>
    </dgm:pt>
    <dgm:pt modelId="{386AAC14-0473-42DD-8FB5-C7F5468A90D3}" type="parTrans" cxnId="{75E9CD83-2876-4171-847E-69FF3A3E8278}">
      <dgm:prSet/>
      <dgm:spPr/>
      <dgm:t>
        <a:bodyPr/>
        <a:lstStyle/>
        <a:p>
          <a:endParaRPr lang="fr-FR"/>
        </a:p>
      </dgm:t>
    </dgm:pt>
    <dgm:pt modelId="{98FF1C0A-AC0C-408E-887D-D513B48D5E3D}" type="sibTrans" cxnId="{75E9CD83-2876-4171-847E-69FF3A3E8278}">
      <dgm:prSet/>
      <dgm:spPr/>
      <dgm:t>
        <a:bodyPr/>
        <a:lstStyle/>
        <a:p>
          <a:endParaRPr lang="fr-FR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D2035112-B355-42F3-B128-562E32F6A006}" type="pres">
      <dgm:prSet presAssocID="{F8844D27-9393-4B13-A7D6-C04F3961D020}" presName="parTxOnly" presStyleLbl="node1" presStyleIdx="5" presStyleCnt="8">
        <dgm:presLayoutVars>
          <dgm:bulletEnabled val="1"/>
        </dgm:presLayoutVars>
      </dgm:prSet>
      <dgm:spPr/>
    </dgm:pt>
    <dgm:pt modelId="{42DBA43B-F013-42D7-BF77-8190BCB95FF9}" type="pres">
      <dgm:prSet presAssocID="{98FF1C0A-AC0C-408E-887D-D513B48D5E3D}" presName="parSpace" presStyleCnt="0"/>
      <dgm:spPr/>
    </dgm:pt>
    <dgm:pt modelId="{92430BDE-7174-4B03-866C-936903DF07F9}" type="pres">
      <dgm:prSet presAssocID="{9CD13DA1-4E5F-4C46-A83B-A6876944F671}" presName="parTxOnly" presStyleLbl="node1" presStyleIdx="6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7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545C4C75-D40B-4F26-9CCF-1E6414A8D9B4}" type="presOf" srcId="{F8844D27-9393-4B13-A7D6-C04F3961D020}" destId="{D2035112-B355-42F3-B128-562E32F6A006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75E9CD83-2876-4171-847E-69FF3A3E8278}" srcId="{70A282F3-4515-4856-B2C0-86AA77246B51}" destId="{F8844D27-9393-4B13-A7D6-C04F3961D020}" srcOrd="5" destOrd="0" parTransId="{386AAC14-0473-42DD-8FB5-C7F5468A90D3}" sibTransId="{98FF1C0A-AC0C-408E-887D-D513B48D5E3D}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6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2A4E85D2-50DF-482F-84CE-A03E048C3680}" type="presParOf" srcId="{776A1F8C-5C31-4691-9C2B-A7F8DF456F32}" destId="{D2035112-B355-42F3-B128-562E32F6A006}" srcOrd="10" destOrd="0" presId="urn:microsoft.com/office/officeart/2005/8/layout/hChevron3"/>
    <dgm:cxn modelId="{AC7998D9-E932-46A1-9418-802C93EA7136}" type="presParOf" srcId="{776A1F8C-5C31-4691-9C2B-A7F8DF456F32}" destId="{42DBA43B-F013-42D7-BF77-8190BCB95FF9}" srcOrd="11" destOrd="0" presId="urn:microsoft.com/office/officeart/2005/8/layout/hChevron3"/>
    <dgm:cxn modelId="{FA103E51-2275-407D-9C53-E55B4CF21AE3}" type="presParOf" srcId="{776A1F8C-5C31-4691-9C2B-A7F8DF456F32}" destId="{92430BDE-7174-4B03-866C-936903DF07F9}" srcOrd="12" destOrd="0" presId="urn:microsoft.com/office/officeart/2005/8/layout/hChevron3"/>
    <dgm:cxn modelId="{F31D3BCB-2AFA-458D-96BF-227456F0A622}" type="presParOf" srcId="{776A1F8C-5C31-4691-9C2B-A7F8DF456F32}" destId="{67BB3DEC-BE6B-4F48-94DF-D5CCA4276827}" srcOrd="13" destOrd="0" presId="urn:microsoft.com/office/officeart/2005/8/layout/hChevron3"/>
    <dgm:cxn modelId="{E192B9E4-C8EF-43DC-BA11-78FD917000E5}" type="presParOf" srcId="{776A1F8C-5C31-4691-9C2B-A7F8DF456F32}" destId="{2CB68F4E-D058-4ECE-8D28-436B2D71DCC9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2F514-DADD-47CE-B1E9-4561BF247EB4}">
      <dsp:nvSpPr>
        <dsp:cNvPr id="0" name=""/>
        <dsp:cNvSpPr/>
      </dsp:nvSpPr>
      <dsp:spPr>
        <a:xfrm>
          <a:off x="0" y="1471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Do you have your:</a:t>
          </a:r>
        </a:p>
      </dsp:txBody>
      <dsp:txXfrm>
        <a:off x="32784" y="47495"/>
        <a:ext cx="10321263" cy="606012"/>
      </dsp:txXfrm>
    </dsp:sp>
    <dsp:sp modelId="{28C096D3-B5F3-4D00-AFDF-908FC9029D5F}">
      <dsp:nvSpPr>
        <dsp:cNvPr id="0" name=""/>
        <dsp:cNvSpPr/>
      </dsp:nvSpPr>
      <dsp:spPr>
        <a:xfrm>
          <a:off x="0" y="686291"/>
          <a:ext cx="10386831" cy="1506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9782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Pens?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Textbook/ workbook?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Devices?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Water?</a:t>
          </a:r>
        </a:p>
      </dsp:txBody>
      <dsp:txXfrm>
        <a:off x="0" y="686291"/>
        <a:ext cx="10386831" cy="1506960"/>
      </dsp:txXfrm>
    </dsp:sp>
    <dsp:sp modelId="{0D493520-50A0-4EE6-BEC2-DCC2534E4367}">
      <dsp:nvSpPr>
        <dsp:cNvPr id="0" name=""/>
        <dsp:cNvSpPr/>
      </dsp:nvSpPr>
      <dsp:spPr>
        <a:xfrm>
          <a:off x="0" y="219325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Put everything else in your locker now. </a:t>
          </a:r>
        </a:p>
      </dsp:txBody>
      <dsp:txXfrm>
        <a:off x="32784" y="2226035"/>
        <a:ext cx="10321263" cy="606012"/>
      </dsp:txXfrm>
    </dsp:sp>
    <dsp:sp modelId="{1C3F512B-3C0C-4B14-91A1-9AC3F1E9968C}">
      <dsp:nvSpPr>
        <dsp:cNvPr id="0" name=""/>
        <dsp:cNvSpPr/>
      </dsp:nvSpPr>
      <dsp:spPr>
        <a:xfrm>
          <a:off x="0" y="294547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When you are done, sit down and show me you are ready to learn! </a:t>
          </a:r>
        </a:p>
      </dsp:txBody>
      <dsp:txXfrm>
        <a:off x="32784" y="2978255"/>
        <a:ext cx="10321263" cy="6060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3098912"/>
        </a:xfrm>
        <a:prstGeom prst="roundRect">
          <a:avLst>
            <a:gd name="adj" fmla="val 10000"/>
          </a:avLst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239564"/>
        <a:ext cx="3651847" cy="1239564"/>
      </dsp:txXfrm>
    </dsp:sp>
    <dsp:sp modelId="{279DFE09-28EE-48A2-B192-FFEC93ADF17D}">
      <dsp:nvSpPr>
        <dsp:cNvPr id="0" name=""/>
        <dsp:cNvSpPr/>
      </dsp:nvSpPr>
      <dsp:spPr>
        <a:xfrm>
          <a:off x="1435794" y="193787"/>
          <a:ext cx="1031937" cy="1031937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3098912"/>
        </a:xfrm>
        <a:prstGeom prst="roundRect">
          <a:avLst>
            <a:gd name="adj" fmla="val 10000"/>
          </a:avLst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239564"/>
        <a:ext cx="3651847" cy="1239564"/>
      </dsp:txXfrm>
    </dsp:sp>
    <dsp:sp modelId="{112E1D68-647B-46C7-AF2C-FF0A84DB584F}">
      <dsp:nvSpPr>
        <dsp:cNvPr id="0" name=""/>
        <dsp:cNvSpPr/>
      </dsp:nvSpPr>
      <dsp:spPr>
        <a:xfrm>
          <a:off x="5183194" y="185934"/>
          <a:ext cx="1031937" cy="1031937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3098912"/>
        </a:xfrm>
        <a:prstGeom prst="roundRect">
          <a:avLst>
            <a:gd name="adj" fmla="val 10000"/>
          </a:avLst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239564"/>
        <a:ext cx="3197521" cy="1239564"/>
      </dsp:txXfrm>
    </dsp:sp>
    <dsp:sp modelId="{6D76E5FF-7D2E-406A-B668-9F0EAFB414C8}">
      <dsp:nvSpPr>
        <dsp:cNvPr id="0" name=""/>
        <dsp:cNvSpPr/>
      </dsp:nvSpPr>
      <dsp:spPr>
        <a:xfrm>
          <a:off x="8717434" y="185934"/>
          <a:ext cx="1031937" cy="1031937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3093640"/>
          <a:ext cx="9927499" cy="5271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05128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lieux de la ville</a:t>
          </a:r>
          <a:endParaRPr lang="fr-FR" sz="2000" b="0" kern="1200" noProof="0" dirty="0"/>
        </a:p>
      </dsp:txBody>
      <dsp:txXfrm>
        <a:off x="2297" y="1220514"/>
        <a:ext cx="3574968" cy="1220514"/>
      </dsp:txXfrm>
    </dsp:sp>
    <dsp:sp modelId="{279DFE09-28EE-48A2-B192-FFEC93ADF17D}">
      <dsp:nvSpPr>
        <dsp:cNvPr id="0" name=""/>
        <dsp:cNvSpPr/>
      </dsp:nvSpPr>
      <dsp:spPr>
        <a:xfrm>
          <a:off x="1281742" y="183077"/>
          <a:ext cx="1016078" cy="101607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05128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Grammaire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Poser une question sur un lieu 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Donner une adresse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Indiquer un chemin</a:t>
          </a:r>
        </a:p>
      </dsp:txBody>
      <dsp:txXfrm>
        <a:off x="3684515" y="1220514"/>
        <a:ext cx="3574968" cy="1220514"/>
      </dsp:txXfrm>
    </dsp:sp>
    <dsp:sp modelId="{112E1D68-647B-46C7-AF2C-FF0A84DB584F}">
      <dsp:nvSpPr>
        <dsp:cNvPr id="0" name=""/>
        <dsp:cNvSpPr/>
      </dsp:nvSpPr>
      <dsp:spPr>
        <a:xfrm>
          <a:off x="4955588" y="171565"/>
          <a:ext cx="1016078" cy="101607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05128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arrondissements parisiens</a:t>
          </a:r>
        </a:p>
      </dsp:txBody>
      <dsp:txXfrm>
        <a:off x="7366733" y="1220514"/>
        <a:ext cx="3574968" cy="1220514"/>
      </dsp:txXfrm>
    </dsp:sp>
    <dsp:sp modelId="{6D76E5FF-7D2E-406A-B668-9F0EAFB414C8}">
      <dsp:nvSpPr>
        <dsp:cNvPr id="0" name=""/>
        <dsp:cNvSpPr/>
      </dsp:nvSpPr>
      <dsp:spPr>
        <a:xfrm>
          <a:off x="8646178" y="183077"/>
          <a:ext cx="1016078" cy="101607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3050042"/>
          <a:ext cx="10128488" cy="1244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tell </a:t>
          </a:r>
          <a:r>
            <a:rPr lang="fr-FR" sz="2500" kern="1200" dirty="0" err="1"/>
            <a:t>where</a:t>
          </a:r>
          <a:r>
            <a:rPr lang="fr-FR" sz="2500" kern="1200" dirty="0"/>
            <a:t> </a:t>
          </a:r>
          <a:r>
            <a:rPr lang="fr-FR" sz="2500" kern="1200" dirty="0" err="1"/>
            <a:t>they</a:t>
          </a:r>
          <a:r>
            <a:rPr lang="fr-FR" sz="2500" kern="1200" dirty="0"/>
            <a:t> live.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ask</a:t>
          </a:r>
          <a:r>
            <a:rPr lang="fr-FR" sz="2500" kern="1200" dirty="0"/>
            <a:t> and </a:t>
          </a:r>
          <a:r>
            <a:rPr lang="fr-FR" sz="2500" kern="1200" dirty="0" err="1"/>
            <a:t>give</a:t>
          </a:r>
          <a:r>
            <a:rPr lang="fr-FR" sz="2500" kern="1200" dirty="0"/>
            <a:t> road directions.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describe</a:t>
          </a:r>
          <a:r>
            <a:rPr lang="fr-FR" sz="2500" kern="1200" dirty="0"/>
            <a:t> </a:t>
          </a:r>
          <a:r>
            <a:rPr lang="fr-FR" sz="2500" kern="1200" dirty="0" err="1"/>
            <a:t>their</a:t>
          </a:r>
          <a:r>
            <a:rPr lang="fr-FR" sz="2500" kern="1200" dirty="0"/>
            <a:t> </a:t>
          </a:r>
          <a:r>
            <a:rPr lang="fr-FR" sz="2500" kern="1200" dirty="0" err="1"/>
            <a:t>neighborhood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B0B718-84F0-451D-9E36-508DB5B528C1}">
      <dsp:nvSpPr>
        <dsp:cNvPr id="0" name=""/>
        <dsp:cNvSpPr/>
      </dsp:nvSpPr>
      <dsp:spPr>
        <a:xfrm rot="5400000">
          <a:off x="7244733" y="-3240153"/>
          <a:ext cx="433540" cy="7022592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Les arrondissements parisiens</a:t>
          </a:r>
        </a:p>
      </dsp:txBody>
      <dsp:txXfrm rot="-5400000">
        <a:off x="3950207" y="75537"/>
        <a:ext cx="7001428" cy="391212"/>
      </dsp:txXfrm>
    </dsp:sp>
    <dsp:sp modelId="{9B3EC6CB-E556-4596-937F-9B337526B96B}">
      <dsp:nvSpPr>
        <dsp:cNvPr id="0" name=""/>
        <dsp:cNvSpPr/>
      </dsp:nvSpPr>
      <dsp:spPr>
        <a:xfrm>
          <a:off x="0" y="179"/>
          <a:ext cx="3950208" cy="54192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49530" rIns="99060" bIns="49530" numCol="1" spcCol="1270" rtlCol="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b="1" kern="1200" noProof="0" dirty="0"/>
            <a:t>I</a:t>
          </a:r>
          <a:r>
            <a:rPr lang="fr-FR" sz="2600" kern="1200" noProof="0" dirty="0"/>
            <a:t>. </a:t>
          </a:r>
          <a:r>
            <a:rPr lang="fr-FR" sz="2600" b="1" kern="1200" noProof="0" dirty="0"/>
            <a:t>Starter</a:t>
          </a:r>
        </a:p>
      </dsp:txBody>
      <dsp:txXfrm>
        <a:off x="26455" y="26634"/>
        <a:ext cx="3897298" cy="489015"/>
      </dsp:txXfrm>
    </dsp:sp>
    <dsp:sp modelId="{EB994FD0-5BD3-4222-8421-7D88AD96F3ED}">
      <dsp:nvSpPr>
        <dsp:cNvPr id="0" name=""/>
        <dsp:cNvSpPr/>
      </dsp:nvSpPr>
      <dsp:spPr>
        <a:xfrm rot="5400000">
          <a:off x="7244733" y="-2671132"/>
          <a:ext cx="433540" cy="7022592"/>
        </a:xfrm>
        <a:prstGeom prst="round2SameRect">
          <a:avLst/>
        </a:prstGeom>
        <a:solidFill>
          <a:schemeClr val="accent5">
            <a:tint val="40000"/>
            <a:alpha val="90000"/>
            <a:hueOff val="-1534355"/>
            <a:satOff val="6893"/>
            <a:lumOff val="474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534355"/>
              <a:satOff val="6893"/>
              <a:lumOff val="47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Recherche des phrases clés</a:t>
          </a:r>
        </a:p>
      </dsp:txBody>
      <dsp:txXfrm rot="-5400000">
        <a:off x="3950207" y="644558"/>
        <a:ext cx="7001428" cy="391212"/>
      </dsp:txXfrm>
    </dsp:sp>
    <dsp:sp modelId="{5E02BC2E-681C-44DC-B629-37E710682889}">
      <dsp:nvSpPr>
        <dsp:cNvPr id="0" name=""/>
        <dsp:cNvSpPr/>
      </dsp:nvSpPr>
      <dsp:spPr>
        <a:xfrm>
          <a:off x="0" y="569200"/>
          <a:ext cx="3950208" cy="541925"/>
        </a:xfrm>
        <a:prstGeom prst="roundRect">
          <a:avLst/>
        </a:prstGeom>
        <a:gradFill rotWithShape="0">
          <a:gsLst>
            <a:gs pos="0">
              <a:schemeClr val="accent5">
                <a:hueOff val="-1419125"/>
                <a:satOff val="5687"/>
                <a:lumOff val="1233"/>
                <a:alphaOff val="0"/>
                <a:tint val="50000"/>
                <a:satMod val="300000"/>
              </a:schemeClr>
            </a:gs>
            <a:gs pos="35000">
              <a:schemeClr val="accent5">
                <a:hueOff val="-1419125"/>
                <a:satOff val="5687"/>
                <a:lumOff val="1233"/>
                <a:alphaOff val="0"/>
                <a:tint val="37000"/>
                <a:satMod val="300000"/>
              </a:schemeClr>
            </a:gs>
            <a:gs pos="100000">
              <a:schemeClr val="accent5">
                <a:hueOff val="-1419125"/>
                <a:satOff val="5687"/>
                <a:lumOff val="123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49530" rIns="99060" bIns="49530" numCol="1" spcCol="1270" rtlCol="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b="1" kern="1200" noProof="0" dirty="0"/>
            <a:t>II. Compréhension de texte</a:t>
          </a:r>
        </a:p>
      </dsp:txBody>
      <dsp:txXfrm>
        <a:off x="26455" y="595655"/>
        <a:ext cx="3897298" cy="489015"/>
      </dsp:txXfrm>
    </dsp:sp>
    <dsp:sp modelId="{F1F46C76-FD99-4BAA-808C-125E236A3898}">
      <dsp:nvSpPr>
        <dsp:cNvPr id="0" name=""/>
        <dsp:cNvSpPr/>
      </dsp:nvSpPr>
      <dsp:spPr>
        <a:xfrm rot="5400000">
          <a:off x="7244733" y="-2102111"/>
          <a:ext cx="433540" cy="7022592"/>
        </a:xfrm>
        <a:prstGeom prst="round2SameRect">
          <a:avLst/>
        </a:prstGeom>
        <a:solidFill>
          <a:schemeClr val="accent5">
            <a:tint val="40000"/>
            <a:alpha val="90000"/>
            <a:hueOff val="-3068709"/>
            <a:satOff val="13787"/>
            <a:lumOff val="948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3068709"/>
              <a:satOff val="13787"/>
              <a:lumOff val="94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Les lieux de la ville</a:t>
          </a:r>
        </a:p>
      </dsp:txBody>
      <dsp:txXfrm rot="-5400000">
        <a:off x="3950207" y="1213579"/>
        <a:ext cx="7001428" cy="391212"/>
      </dsp:txXfrm>
    </dsp:sp>
    <dsp:sp modelId="{F10BD171-EBF1-496C-95A4-385D5256AD95}">
      <dsp:nvSpPr>
        <dsp:cNvPr id="0" name=""/>
        <dsp:cNvSpPr/>
      </dsp:nvSpPr>
      <dsp:spPr>
        <a:xfrm>
          <a:off x="0" y="1138222"/>
          <a:ext cx="3950208" cy="541925"/>
        </a:xfrm>
        <a:prstGeom prst="roundRect">
          <a:avLst/>
        </a:prstGeom>
        <a:gradFill rotWithShape="0">
          <a:gsLst>
            <a:gs pos="0">
              <a:schemeClr val="accent5">
                <a:hueOff val="-2838251"/>
                <a:satOff val="11375"/>
                <a:lumOff val="2465"/>
                <a:alphaOff val="0"/>
                <a:tint val="50000"/>
                <a:satMod val="300000"/>
              </a:schemeClr>
            </a:gs>
            <a:gs pos="35000">
              <a:schemeClr val="accent5">
                <a:hueOff val="-2838251"/>
                <a:satOff val="11375"/>
                <a:lumOff val="2465"/>
                <a:alphaOff val="0"/>
                <a:tint val="37000"/>
                <a:satMod val="300000"/>
              </a:schemeClr>
            </a:gs>
            <a:gs pos="100000">
              <a:schemeClr val="accent5">
                <a:hueOff val="-2838251"/>
                <a:satOff val="11375"/>
                <a:lumOff val="246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49530" rIns="99060" bIns="49530" numCol="1" spcCol="1270" rtlCol="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b="1" kern="1200" noProof="0" dirty="0"/>
            <a:t>III. Vocabulaire</a:t>
          </a:r>
        </a:p>
      </dsp:txBody>
      <dsp:txXfrm>
        <a:off x="26455" y="1164677"/>
        <a:ext cx="3897298" cy="489015"/>
      </dsp:txXfrm>
    </dsp:sp>
    <dsp:sp modelId="{DEB8032B-A822-48B9-BAA2-739568738E8E}">
      <dsp:nvSpPr>
        <dsp:cNvPr id="0" name=""/>
        <dsp:cNvSpPr/>
      </dsp:nvSpPr>
      <dsp:spPr>
        <a:xfrm rot="5400000">
          <a:off x="7244733" y="-1533090"/>
          <a:ext cx="433540" cy="7022592"/>
        </a:xfrm>
        <a:prstGeom prst="round2SameRect">
          <a:avLst/>
        </a:prstGeom>
        <a:solidFill>
          <a:schemeClr val="accent5">
            <a:tint val="40000"/>
            <a:alpha val="90000"/>
            <a:hueOff val="-4603064"/>
            <a:satOff val="20680"/>
            <a:lumOff val="1422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4603064"/>
              <a:satOff val="20680"/>
              <a:lumOff val="142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Poser une question sur un lieu</a:t>
          </a:r>
        </a:p>
      </dsp:txBody>
      <dsp:txXfrm rot="-5400000">
        <a:off x="3950207" y="1782600"/>
        <a:ext cx="7001428" cy="391212"/>
      </dsp:txXfrm>
    </dsp:sp>
    <dsp:sp modelId="{47D7F6D4-1AE1-457B-9359-82BFECB9BFF7}">
      <dsp:nvSpPr>
        <dsp:cNvPr id="0" name=""/>
        <dsp:cNvSpPr/>
      </dsp:nvSpPr>
      <dsp:spPr>
        <a:xfrm>
          <a:off x="0" y="1707243"/>
          <a:ext cx="3950208" cy="541925"/>
        </a:xfrm>
        <a:prstGeom prst="roundRect">
          <a:avLst/>
        </a:prstGeom>
        <a:gradFill rotWithShape="0">
          <a:gsLst>
            <a:gs pos="0">
              <a:schemeClr val="accent5">
                <a:hueOff val="-4257376"/>
                <a:satOff val="17062"/>
                <a:lumOff val="3698"/>
                <a:alphaOff val="0"/>
                <a:tint val="50000"/>
                <a:satMod val="300000"/>
              </a:schemeClr>
            </a:gs>
            <a:gs pos="35000">
              <a:schemeClr val="accent5">
                <a:hueOff val="-4257376"/>
                <a:satOff val="17062"/>
                <a:lumOff val="3698"/>
                <a:alphaOff val="0"/>
                <a:tint val="37000"/>
                <a:satMod val="300000"/>
              </a:schemeClr>
            </a:gs>
            <a:gs pos="100000">
              <a:schemeClr val="accent5">
                <a:hueOff val="-4257376"/>
                <a:satOff val="17062"/>
                <a:lumOff val="369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49530" rIns="99060" bIns="49530" numCol="1" spcCol="1270" rtlCol="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b="1" kern="1200" noProof="0" dirty="0"/>
            <a:t>IV. Grammaire</a:t>
          </a:r>
        </a:p>
      </dsp:txBody>
      <dsp:txXfrm>
        <a:off x="26455" y="1733698"/>
        <a:ext cx="3897298" cy="489015"/>
      </dsp:txXfrm>
    </dsp:sp>
    <dsp:sp modelId="{0E7EC134-40FF-4065-8375-D6818C7C042B}">
      <dsp:nvSpPr>
        <dsp:cNvPr id="0" name=""/>
        <dsp:cNvSpPr/>
      </dsp:nvSpPr>
      <dsp:spPr>
        <a:xfrm rot="5400000">
          <a:off x="7244733" y="-964068"/>
          <a:ext cx="433540" cy="7022592"/>
        </a:xfrm>
        <a:prstGeom prst="round2SameRect">
          <a:avLst/>
        </a:prstGeom>
        <a:solidFill>
          <a:schemeClr val="accent5">
            <a:tint val="40000"/>
            <a:alpha val="90000"/>
            <a:hueOff val="-6137418"/>
            <a:satOff val="27573"/>
            <a:lumOff val="1895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6137418"/>
              <a:satOff val="27573"/>
              <a:lumOff val="189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Donner une adresse</a:t>
          </a:r>
        </a:p>
      </dsp:txBody>
      <dsp:txXfrm rot="-5400000">
        <a:off x="3950207" y="2351622"/>
        <a:ext cx="7001428" cy="391212"/>
      </dsp:txXfrm>
    </dsp:sp>
    <dsp:sp modelId="{4A2B0C5C-6817-4C72-BDB2-74AF0BC8F80A}">
      <dsp:nvSpPr>
        <dsp:cNvPr id="0" name=""/>
        <dsp:cNvSpPr/>
      </dsp:nvSpPr>
      <dsp:spPr>
        <a:xfrm>
          <a:off x="0" y="2276264"/>
          <a:ext cx="3950208" cy="541925"/>
        </a:xfrm>
        <a:prstGeom prst="roundRect">
          <a:avLst/>
        </a:prstGeom>
        <a:gradFill rotWithShape="0">
          <a:gsLst>
            <a:gs pos="0">
              <a:schemeClr val="accent5">
                <a:hueOff val="-5676501"/>
                <a:satOff val="22749"/>
                <a:lumOff val="4930"/>
                <a:alphaOff val="0"/>
                <a:tint val="50000"/>
                <a:satMod val="300000"/>
              </a:schemeClr>
            </a:gs>
            <a:gs pos="35000">
              <a:schemeClr val="accent5">
                <a:hueOff val="-5676501"/>
                <a:satOff val="22749"/>
                <a:lumOff val="4930"/>
                <a:alphaOff val="0"/>
                <a:tint val="37000"/>
                <a:satMod val="300000"/>
              </a:schemeClr>
            </a:gs>
            <a:gs pos="100000">
              <a:schemeClr val="accent5">
                <a:hueOff val="-5676501"/>
                <a:satOff val="22749"/>
                <a:lumOff val="49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49530" rIns="99060" bIns="49530" numCol="1" spcCol="1270" rtlCol="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b="1" kern="1200" noProof="0" dirty="0"/>
            <a:t>V. Grammaire</a:t>
          </a:r>
        </a:p>
      </dsp:txBody>
      <dsp:txXfrm>
        <a:off x="26455" y="2302719"/>
        <a:ext cx="3897298" cy="489015"/>
      </dsp:txXfrm>
    </dsp:sp>
    <dsp:sp modelId="{B7F4A621-A73E-4C83-8E09-AA06F5F10E7A}">
      <dsp:nvSpPr>
        <dsp:cNvPr id="0" name=""/>
        <dsp:cNvSpPr/>
      </dsp:nvSpPr>
      <dsp:spPr>
        <a:xfrm rot="5400000">
          <a:off x="7244733" y="-395047"/>
          <a:ext cx="433540" cy="7022592"/>
        </a:xfrm>
        <a:prstGeom prst="round2SameRect">
          <a:avLst/>
        </a:prstGeom>
        <a:solidFill>
          <a:schemeClr val="accent5">
            <a:tint val="40000"/>
            <a:alpha val="90000"/>
            <a:hueOff val="-7671773"/>
            <a:satOff val="34466"/>
            <a:lumOff val="2369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7671773"/>
              <a:satOff val="34466"/>
              <a:lumOff val="236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0" kern="1200" noProof="0" dirty="0"/>
            <a:t>Indiquer un chemin</a:t>
          </a:r>
        </a:p>
      </dsp:txBody>
      <dsp:txXfrm rot="-5400000">
        <a:off x="3950207" y="2920643"/>
        <a:ext cx="7001428" cy="391212"/>
      </dsp:txXfrm>
    </dsp:sp>
    <dsp:sp modelId="{CF8CF7A4-E273-4E43-A889-DF9FF94D4DC0}">
      <dsp:nvSpPr>
        <dsp:cNvPr id="0" name=""/>
        <dsp:cNvSpPr/>
      </dsp:nvSpPr>
      <dsp:spPr>
        <a:xfrm>
          <a:off x="0" y="2845285"/>
          <a:ext cx="3950208" cy="541925"/>
        </a:xfrm>
        <a:prstGeom prst="roundRect">
          <a:avLst/>
        </a:prstGeom>
        <a:gradFill rotWithShape="0">
          <a:gsLst>
            <a:gs pos="0">
              <a:schemeClr val="accent5">
                <a:hueOff val="-7095626"/>
                <a:satOff val="28436"/>
                <a:lumOff val="6163"/>
                <a:alphaOff val="0"/>
                <a:tint val="50000"/>
                <a:satMod val="300000"/>
              </a:schemeClr>
            </a:gs>
            <a:gs pos="35000">
              <a:schemeClr val="accent5">
                <a:hueOff val="-7095626"/>
                <a:satOff val="28436"/>
                <a:lumOff val="6163"/>
                <a:alphaOff val="0"/>
                <a:tint val="37000"/>
                <a:satMod val="300000"/>
              </a:schemeClr>
            </a:gs>
            <a:gs pos="100000">
              <a:schemeClr val="accent5">
                <a:hueOff val="-7095626"/>
                <a:satOff val="28436"/>
                <a:lumOff val="616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49530" rIns="99060" bIns="49530" numCol="1" spcCol="1270" rtlCol="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b="1" kern="1200" noProof="0" dirty="0"/>
            <a:t>VI. Grammaire</a:t>
          </a:r>
        </a:p>
      </dsp:txBody>
      <dsp:txXfrm>
        <a:off x="26455" y="2871740"/>
        <a:ext cx="3897298" cy="489015"/>
      </dsp:txXfrm>
    </dsp:sp>
    <dsp:sp modelId="{A1665D7A-5BEA-42A2-8546-37A72D3F7937}">
      <dsp:nvSpPr>
        <dsp:cNvPr id="0" name=""/>
        <dsp:cNvSpPr/>
      </dsp:nvSpPr>
      <dsp:spPr>
        <a:xfrm rot="5400000">
          <a:off x="7244733" y="173973"/>
          <a:ext cx="433540" cy="7022592"/>
        </a:xfrm>
        <a:prstGeom prst="round2SameRect">
          <a:avLst/>
        </a:prstGeom>
        <a:solidFill>
          <a:schemeClr val="accent5">
            <a:tint val="40000"/>
            <a:alpha val="90000"/>
            <a:hueOff val="-9206127"/>
            <a:satOff val="41360"/>
            <a:lumOff val="2843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9206127"/>
              <a:satOff val="41360"/>
              <a:lumOff val="284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800" kern="1200" noProof="0" dirty="0"/>
        </a:p>
      </dsp:txBody>
      <dsp:txXfrm rot="-5400000">
        <a:off x="3950207" y="3489663"/>
        <a:ext cx="7001428" cy="391212"/>
      </dsp:txXfrm>
    </dsp:sp>
    <dsp:sp modelId="{5CDFED75-CE9B-41E9-9C22-6F8EEAAB736C}">
      <dsp:nvSpPr>
        <dsp:cNvPr id="0" name=""/>
        <dsp:cNvSpPr/>
      </dsp:nvSpPr>
      <dsp:spPr>
        <a:xfrm>
          <a:off x="0" y="3414307"/>
          <a:ext cx="3950208" cy="541925"/>
        </a:xfrm>
        <a:prstGeom prst="roundRect">
          <a:avLst/>
        </a:prstGeom>
        <a:gradFill rotWithShape="0">
          <a:gsLst>
            <a:gs pos="0">
              <a:schemeClr val="accent5">
                <a:hueOff val="-8514751"/>
                <a:satOff val="34124"/>
                <a:lumOff val="7395"/>
                <a:alphaOff val="0"/>
                <a:tint val="50000"/>
                <a:satMod val="300000"/>
              </a:schemeClr>
            </a:gs>
            <a:gs pos="35000">
              <a:schemeClr val="accent5">
                <a:hueOff val="-8514751"/>
                <a:satOff val="34124"/>
                <a:lumOff val="7395"/>
                <a:alphaOff val="0"/>
                <a:tint val="37000"/>
                <a:satMod val="300000"/>
              </a:schemeClr>
            </a:gs>
            <a:gs pos="100000">
              <a:schemeClr val="accent5">
                <a:hueOff val="-8514751"/>
                <a:satOff val="34124"/>
                <a:lumOff val="739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49530" rIns="99060" bIns="49530" numCol="1" spcCol="1270" rtlCol="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b="1" kern="1200" noProof="0" dirty="0"/>
            <a:t>VII. Phonétique</a:t>
          </a:r>
        </a:p>
      </dsp:txBody>
      <dsp:txXfrm>
        <a:off x="26455" y="3440762"/>
        <a:ext cx="3897298" cy="489015"/>
      </dsp:txXfrm>
    </dsp:sp>
    <dsp:sp modelId="{49997605-2BE7-437A-BF5A-F1FD312823A6}">
      <dsp:nvSpPr>
        <dsp:cNvPr id="0" name=""/>
        <dsp:cNvSpPr/>
      </dsp:nvSpPr>
      <dsp:spPr>
        <a:xfrm rot="5400000">
          <a:off x="7244733" y="742994"/>
          <a:ext cx="433540" cy="7022592"/>
        </a:xfrm>
        <a:prstGeom prst="round2Same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Demander et indiquer le chemin</a:t>
          </a:r>
        </a:p>
      </dsp:txBody>
      <dsp:txXfrm rot="-5400000">
        <a:off x="3950207" y="4058684"/>
        <a:ext cx="7001428" cy="391212"/>
      </dsp:txXfrm>
    </dsp:sp>
    <dsp:sp modelId="{7B7CED64-B8D5-42F7-84CC-AD73B69B9A48}">
      <dsp:nvSpPr>
        <dsp:cNvPr id="0" name=""/>
        <dsp:cNvSpPr/>
      </dsp:nvSpPr>
      <dsp:spPr>
        <a:xfrm>
          <a:off x="0" y="3983328"/>
          <a:ext cx="3950208" cy="541925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49530" rIns="99060" bIns="49530" numCol="1" spcCol="1270" rtlCol="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b="1" kern="1200" noProof="0" dirty="0"/>
            <a:t>VIII. Production</a:t>
          </a:r>
        </a:p>
      </dsp:txBody>
      <dsp:txXfrm>
        <a:off x="26455" y="4009783"/>
        <a:ext cx="3897298" cy="48901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05128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lieux de la ville</a:t>
          </a:r>
          <a:endParaRPr lang="fr-FR" sz="2000" b="0" kern="1200" noProof="0" dirty="0"/>
        </a:p>
      </dsp:txBody>
      <dsp:txXfrm>
        <a:off x="2297" y="1220514"/>
        <a:ext cx="3574968" cy="1220514"/>
      </dsp:txXfrm>
    </dsp:sp>
    <dsp:sp modelId="{279DFE09-28EE-48A2-B192-FFEC93ADF17D}">
      <dsp:nvSpPr>
        <dsp:cNvPr id="0" name=""/>
        <dsp:cNvSpPr/>
      </dsp:nvSpPr>
      <dsp:spPr>
        <a:xfrm>
          <a:off x="1281742" y="183077"/>
          <a:ext cx="1016078" cy="101607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05128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Grammaire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Poser une question sur un lieu 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Donner une adresse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Indiquer un chemin</a:t>
          </a:r>
        </a:p>
      </dsp:txBody>
      <dsp:txXfrm>
        <a:off x="3684515" y="1220514"/>
        <a:ext cx="3574968" cy="1220514"/>
      </dsp:txXfrm>
    </dsp:sp>
    <dsp:sp modelId="{112E1D68-647B-46C7-AF2C-FF0A84DB584F}">
      <dsp:nvSpPr>
        <dsp:cNvPr id="0" name=""/>
        <dsp:cNvSpPr/>
      </dsp:nvSpPr>
      <dsp:spPr>
        <a:xfrm>
          <a:off x="4955588" y="171565"/>
          <a:ext cx="1016078" cy="101607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05128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arrondissements parisiens</a:t>
          </a:r>
        </a:p>
      </dsp:txBody>
      <dsp:txXfrm>
        <a:off x="7366733" y="1220514"/>
        <a:ext cx="3574968" cy="1220514"/>
      </dsp:txXfrm>
    </dsp:sp>
    <dsp:sp modelId="{6D76E5FF-7D2E-406A-B668-9F0EAFB414C8}">
      <dsp:nvSpPr>
        <dsp:cNvPr id="0" name=""/>
        <dsp:cNvSpPr/>
      </dsp:nvSpPr>
      <dsp:spPr>
        <a:xfrm>
          <a:off x="8646178" y="183077"/>
          <a:ext cx="1016078" cy="101607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3050042"/>
          <a:ext cx="10128488" cy="1244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F19DFA-85F1-4A5E-9529-FBCA4A8B58CB}">
      <dsp:nvSpPr>
        <dsp:cNvPr id="0" name=""/>
        <dsp:cNvSpPr/>
      </dsp:nvSpPr>
      <dsp:spPr>
        <a:xfrm>
          <a:off x="0" y="446732"/>
          <a:ext cx="10515600" cy="16684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200" kern="1200"/>
            <a:t>Dans les rues de la ville </a:t>
          </a:r>
          <a:endParaRPr lang="en-US" sz="4200" kern="1200"/>
        </a:p>
      </dsp:txBody>
      <dsp:txXfrm>
        <a:off x="81447" y="528179"/>
        <a:ext cx="10352706" cy="1505562"/>
      </dsp:txXfrm>
    </dsp:sp>
    <dsp:sp modelId="{2C34AEFF-BD21-4875-9ECC-B79897E383C1}">
      <dsp:nvSpPr>
        <dsp:cNvPr id="0" name=""/>
        <dsp:cNvSpPr/>
      </dsp:nvSpPr>
      <dsp:spPr>
        <a:xfrm>
          <a:off x="0" y="2236149"/>
          <a:ext cx="10515600" cy="16684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200" b="1" u="sng" kern="1200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https://play.kahoot.it/v2/?quizId=a8091688-884e-4040-a7bf-3c35ba68dca1</a:t>
          </a:r>
          <a:endParaRPr lang="en-US" sz="4200" kern="1200" dirty="0">
            <a:solidFill>
              <a:schemeClr val="bg1"/>
            </a:solidFill>
          </a:endParaRPr>
        </a:p>
      </dsp:txBody>
      <dsp:txXfrm>
        <a:off x="81447" y="2317596"/>
        <a:ext cx="10352706" cy="1505562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05128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lieux de la ville</a:t>
          </a:r>
          <a:endParaRPr lang="fr-FR" sz="2000" b="0" strike="sngStrike" kern="1200" noProof="0" dirty="0"/>
        </a:p>
      </dsp:txBody>
      <dsp:txXfrm>
        <a:off x="2297" y="1220514"/>
        <a:ext cx="3574968" cy="1220514"/>
      </dsp:txXfrm>
    </dsp:sp>
    <dsp:sp modelId="{279DFE09-28EE-48A2-B192-FFEC93ADF17D}">
      <dsp:nvSpPr>
        <dsp:cNvPr id="0" name=""/>
        <dsp:cNvSpPr/>
      </dsp:nvSpPr>
      <dsp:spPr>
        <a:xfrm>
          <a:off x="1281742" y="183077"/>
          <a:ext cx="1016078" cy="101607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05128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Grammaire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Poser une question sur un lieu 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Donner une adresse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Indiquer un chemin</a:t>
          </a:r>
        </a:p>
      </dsp:txBody>
      <dsp:txXfrm>
        <a:off x="3684515" y="1220514"/>
        <a:ext cx="3574968" cy="1220514"/>
      </dsp:txXfrm>
    </dsp:sp>
    <dsp:sp modelId="{112E1D68-647B-46C7-AF2C-FF0A84DB584F}">
      <dsp:nvSpPr>
        <dsp:cNvPr id="0" name=""/>
        <dsp:cNvSpPr/>
      </dsp:nvSpPr>
      <dsp:spPr>
        <a:xfrm>
          <a:off x="4955588" y="171565"/>
          <a:ext cx="1016078" cy="101607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05128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arrondissements parisiens</a:t>
          </a:r>
        </a:p>
      </dsp:txBody>
      <dsp:txXfrm>
        <a:off x="7366733" y="1220514"/>
        <a:ext cx="3574968" cy="1220514"/>
      </dsp:txXfrm>
    </dsp:sp>
    <dsp:sp modelId="{6D76E5FF-7D2E-406A-B668-9F0EAFB414C8}">
      <dsp:nvSpPr>
        <dsp:cNvPr id="0" name=""/>
        <dsp:cNvSpPr/>
      </dsp:nvSpPr>
      <dsp:spPr>
        <a:xfrm>
          <a:off x="8646178" y="183077"/>
          <a:ext cx="1016078" cy="101607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3050042"/>
          <a:ext cx="10128488" cy="1244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CE35A4-FB08-4608-85D7-388965EDB3BF}">
      <dsp:nvSpPr>
        <dsp:cNvPr id="0" name=""/>
        <dsp:cNvSpPr/>
      </dsp:nvSpPr>
      <dsp:spPr>
        <a:xfrm>
          <a:off x="1220" y="396097"/>
          <a:ext cx="4285203" cy="2721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250B70-F0F2-47A0-A47F-B8A62881FF93}">
      <dsp:nvSpPr>
        <dsp:cNvPr id="0" name=""/>
        <dsp:cNvSpPr/>
      </dsp:nvSpPr>
      <dsp:spPr>
        <a:xfrm>
          <a:off x="477354" y="848424"/>
          <a:ext cx="4285203" cy="27211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Tu habites où ? 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J’habite 202 rue Hoang Van Thu à HCM Ville au Vietnam, et toi ?</a:t>
          </a:r>
          <a:endParaRPr lang="en-US" sz="3100" kern="1200" dirty="0"/>
        </a:p>
      </dsp:txBody>
      <dsp:txXfrm>
        <a:off x="557052" y="928122"/>
        <a:ext cx="4125807" cy="2561708"/>
      </dsp:txXfrm>
    </dsp:sp>
    <dsp:sp modelId="{C7D2DABF-9536-4B35-A77E-AB56320D0094}">
      <dsp:nvSpPr>
        <dsp:cNvPr id="0" name=""/>
        <dsp:cNvSpPr/>
      </dsp:nvSpPr>
      <dsp:spPr>
        <a:xfrm>
          <a:off x="5238691" y="396097"/>
          <a:ext cx="4285203" cy="2721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93B996-81CD-4F1F-9830-8460C35ED1D0}">
      <dsp:nvSpPr>
        <dsp:cNvPr id="0" name=""/>
        <dsp:cNvSpPr/>
      </dsp:nvSpPr>
      <dsp:spPr>
        <a:xfrm>
          <a:off x="5714825" y="848424"/>
          <a:ext cx="4285203" cy="27211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Tu es où ? 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Je suis au parc avec ma copine Christine.</a:t>
          </a:r>
          <a:endParaRPr lang="en-US" sz="3100" kern="1200" dirty="0"/>
        </a:p>
      </dsp:txBody>
      <dsp:txXfrm>
        <a:off x="5794523" y="928122"/>
        <a:ext cx="4125807" cy="2561708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CE35A4-FB08-4608-85D7-388965EDB3BF}">
      <dsp:nvSpPr>
        <dsp:cNvPr id="0" name=""/>
        <dsp:cNvSpPr/>
      </dsp:nvSpPr>
      <dsp:spPr>
        <a:xfrm>
          <a:off x="1220" y="396097"/>
          <a:ext cx="4285203" cy="2721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250B70-F0F2-47A0-A47F-B8A62881FF93}">
      <dsp:nvSpPr>
        <dsp:cNvPr id="0" name=""/>
        <dsp:cNvSpPr/>
      </dsp:nvSpPr>
      <dsp:spPr>
        <a:xfrm>
          <a:off x="477354" y="848424"/>
          <a:ext cx="4285203" cy="27211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Tu habites où ? 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J’habite 202 rue Hoang Van Thu à HCM Ville au Vietnam, et toi ?</a:t>
          </a:r>
          <a:endParaRPr lang="en-US" sz="3100" kern="1200" dirty="0"/>
        </a:p>
      </dsp:txBody>
      <dsp:txXfrm>
        <a:off x="557052" y="928122"/>
        <a:ext cx="4125807" cy="2561708"/>
      </dsp:txXfrm>
    </dsp:sp>
    <dsp:sp modelId="{C7D2DABF-9536-4B35-A77E-AB56320D0094}">
      <dsp:nvSpPr>
        <dsp:cNvPr id="0" name=""/>
        <dsp:cNvSpPr/>
      </dsp:nvSpPr>
      <dsp:spPr>
        <a:xfrm>
          <a:off x="5238691" y="396097"/>
          <a:ext cx="4285203" cy="2721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93B996-81CD-4F1F-9830-8460C35ED1D0}">
      <dsp:nvSpPr>
        <dsp:cNvPr id="0" name=""/>
        <dsp:cNvSpPr/>
      </dsp:nvSpPr>
      <dsp:spPr>
        <a:xfrm>
          <a:off x="5714825" y="848424"/>
          <a:ext cx="4285203" cy="27211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Tu es où ? 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Je suis au parc avec ma copine Christine.</a:t>
          </a:r>
          <a:endParaRPr lang="en-US" sz="3100" kern="1200" dirty="0"/>
        </a:p>
      </dsp:txBody>
      <dsp:txXfrm>
        <a:off x="5794523" y="928122"/>
        <a:ext cx="4125807" cy="2561708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05128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lieux de la ville</a:t>
          </a:r>
          <a:endParaRPr lang="fr-FR" sz="2000" b="0" strike="sngStrike" kern="1200" noProof="0" dirty="0"/>
        </a:p>
      </dsp:txBody>
      <dsp:txXfrm>
        <a:off x="2297" y="1220514"/>
        <a:ext cx="3574968" cy="1220514"/>
      </dsp:txXfrm>
    </dsp:sp>
    <dsp:sp modelId="{279DFE09-28EE-48A2-B192-FFEC93ADF17D}">
      <dsp:nvSpPr>
        <dsp:cNvPr id="0" name=""/>
        <dsp:cNvSpPr/>
      </dsp:nvSpPr>
      <dsp:spPr>
        <a:xfrm>
          <a:off x="1281742" y="183077"/>
          <a:ext cx="1016078" cy="101607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05128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Grammaire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Poser une question sur un lieu 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Donner une adresse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Indiquer un chemin</a:t>
          </a:r>
        </a:p>
      </dsp:txBody>
      <dsp:txXfrm>
        <a:off x="3684515" y="1220514"/>
        <a:ext cx="3574968" cy="1220514"/>
      </dsp:txXfrm>
    </dsp:sp>
    <dsp:sp modelId="{112E1D68-647B-46C7-AF2C-FF0A84DB584F}">
      <dsp:nvSpPr>
        <dsp:cNvPr id="0" name=""/>
        <dsp:cNvSpPr/>
      </dsp:nvSpPr>
      <dsp:spPr>
        <a:xfrm>
          <a:off x="4955588" y="171565"/>
          <a:ext cx="1016078" cy="101607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05128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arrondissements parisiens</a:t>
          </a:r>
        </a:p>
      </dsp:txBody>
      <dsp:txXfrm>
        <a:off x="7366733" y="1220514"/>
        <a:ext cx="3574968" cy="1220514"/>
      </dsp:txXfrm>
    </dsp:sp>
    <dsp:sp modelId="{6D76E5FF-7D2E-406A-B668-9F0EAFB414C8}">
      <dsp:nvSpPr>
        <dsp:cNvPr id="0" name=""/>
        <dsp:cNvSpPr/>
      </dsp:nvSpPr>
      <dsp:spPr>
        <a:xfrm>
          <a:off x="8646178" y="183077"/>
          <a:ext cx="1016078" cy="101607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3050042"/>
          <a:ext cx="10128488" cy="1244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CE35A4-FB08-4608-85D7-388965EDB3BF}">
      <dsp:nvSpPr>
        <dsp:cNvPr id="0" name=""/>
        <dsp:cNvSpPr/>
      </dsp:nvSpPr>
      <dsp:spPr>
        <a:xfrm>
          <a:off x="1220" y="396097"/>
          <a:ext cx="4285203" cy="2721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250B70-F0F2-47A0-A47F-B8A62881FF93}">
      <dsp:nvSpPr>
        <dsp:cNvPr id="0" name=""/>
        <dsp:cNvSpPr/>
      </dsp:nvSpPr>
      <dsp:spPr>
        <a:xfrm>
          <a:off x="477354" y="848424"/>
          <a:ext cx="4285203" cy="27211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Tu habites où ? 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J’habite 202 rue Hoang Van Thu à HCM Ville au Vietnam, et toi ?</a:t>
          </a:r>
          <a:endParaRPr lang="en-US" sz="3100" kern="1200" dirty="0"/>
        </a:p>
      </dsp:txBody>
      <dsp:txXfrm>
        <a:off x="557052" y="928122"/>
        <a:ext cx="4125807" cy="2561708"/>
      </dsp:txXfrm>
    </dsp:sp>
    <dsp:sp modelId="{C7D2DABF-9536-4B35-A77E-AB56320D0094}">
      <dsp:nvSpPr>
        <dsp:cNvPr id="0" name=""/>
        <dsp:cNvSpPr/>
      </dsp:nvSpPr>
      <dsp:spPr>
        <a:xfrm>
          <a:off x="5238691" y="396097"/>
          <a:ext cx="4285203" cy="2721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93B996-81CD-4F1F-9830-8460C35ED1D0}">
      <dsp:nvSpPr>
        <dsp:cNvPr id="0" name=""/>
        <dsp:cNvSpPr/>
      </dsp:nvSpPr>
      <dsp:spPr>
        <a:xfrm>
          <a:off x="5714825" y="848424"/>
          <a:ext cx="4285203" cy="27211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Tu es où ? 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Je suis chez moi avec ma copine Christine.</a:t>
          </a:r>
          <a:endParaRPr lang="en-US" sz="3100" kern="1200" dirty="0"/>
        </a:p>
      </dsp:txBody>
      <dsp:txXfrm>
        <a:off x="5794523" y="928122"/>
        <a:ext cx="4125807" cy="2561708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CE35A4-FB08-4608-85D7-388965EDB3BF}">
      <dsp:nvSpPr>
        <dsp:cNvPr id="0" name=""/>
        <dsp:cNvSpPr/>
      </dsp:nvSpPr>
      <dsp:spPr>
        <a:xfrm>
          <a:off x="1220" y="396097"/>
          <a:ext cx="4285203" cy="2721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250B70-F0F2-47A0-A47F-B8A62881FF93}">
      <dsp:nvSpPr>
        <dsp:cNvPr id="0" name=""/>
        <dsp:cNvSpPr/>
      </dsp:nvSpPr>
      <dsp:spPr>
        <a:xfrm>
          <a:off x="477354" y="848424"/>
          <a:ext cx="4285203" cy="27211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Tu habites où ? 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J’habite 202 rue Hoang Van Thu à HCM Ville au Vietnam, et toi ?</a:t>
          </a:r>
          <a:endParaRPr lang="en-US" sz="3100" kern="1200" dirty="0"/>
        </a:p>
      </dsp:txBody>
      <dsp:txXfrm>
        <a:off x="557052" y="928122"/>
        <a:ext cx="4125807" cy="2561708"/>
      </dsp:txXfrm>
    </dsp:sp>
    <dsp:sp modelId="{C7D2DABF-9536-4B35-A77E-AB56320D0094}">
      <dsp:nvSpPr>
        <dsp:cNvPr id="0" name=""/>
        <dsp:cNvSpPr/>
      </dsp:nvSpPr>
      <dsp:spPr>
        <a:xfrm>
          <a:off x="5238691" y="396097"/>
          <a:ext cx="4285203" cy="2721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93B996-81CD-4F1F-9830-8460C35ED1D0}">
      <dsp:nvSpPr>
        <dsp:cNvPr id="0" name=""/>
        <dsp:cNvSpPr/>
      </dsp:nvSpPr>
      <dsp:spPr>
        <a:xfrm>
          <a:off x="5714825" y="848424"/>
          <a:ext cx="4285203" cy="27211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Tu es où ? 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kern="1200" dirty="0"/>
            <a:t>- Je suis chez moi avec ma copine Christine.</a:t>
          </a:r>
          <a:endParaRPr lang="en-US" sz="3100" kern="1200" dirty="0"/>
        </a:p>
      </dsp:txBody>
      <dsp:txXfrm>
        <a:off x="5794523" y="928122"/>
        <a:ext cx="4125807" cy="2561708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05128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lieux de la ville</a:t>
          </a:r>
          <a:endParaRPr lang="fr-FR" sz="2000" b="0" strike="sngStrike" kern="1200" noProof="0" dirty="0"/>
        </a:p>
      </dsp:txBody>
      <dsp:txXfrm>
        <a:off x="2297" y="1220514"/>
        <a:ext cx="3574968" cy="1220514"/>
      </dsp:txXfrm>
    </dsp:sp>
    <dsp:sp modelId="{279DFE09-28EE-48A2-B192-FFEC93ADF17D}">
      <dsp:nvSpPr>
        <dsp:cNvPr id="0" name=""/>
        <dsp:cNvSpPr/>
      </dsp:nvSpPr>
      <dsp:spPr>
        <a:xfrm>
          <a:off x="1281742" y="183077"/>
          <a:ext cx="1016078" cy="101607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05128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Grammaire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Poser une question sur un lieu 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Donner une adresse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Indiquer un chemin</a:t>
          </a:r>
        </a:p>
      </dsp:txBody>
      <dsp:txXfrm>
        <a:off x="3684515" y="1220514"/>
        <a:ext cx="3574968" cy="1220514"/>
      </dsp:txXfrm>
    </dsp:sp>
    <dsp:sp modelId="{112E1D68-647B-46C7-AF2C-FF0A84DB584F}">
      <dsp:nvSpPr>
        <dsp:cNvPr id="0" name=""/>
        <dsp:cNvSpPr/>
      </dsp:nvSpPr>
      <dsp:spPr>
        <a:xfrm>
          <a:off x="4955588" y="171565"/>
          <a:ext cx="1016078" cy="101607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05128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arrondissements parisiens</a:t>
          </a:r>
        </a:p>
      </dsp:txBody>
      <dsp:txXfrm>
        <a:off x="7366733" y="1220514"/>
        <a:ext cx="3574968" cy="1220514"/>
      </dsp:txXfrm>
    </dsp:sp>
    <dsp:sp modelId="{6D76E5FF-7D2E-406A-B668-9F0EAFB414C8}">
      <dsp:nvSpPr>
        <dsp:cNvPr id="0" name=""/>
        <dsp:cNvSpPr/>
      </dsp:nvSpPr>
      <dsp:spPr>
        <a:xfrm>
          <a:off x="8646178" y="183077"/>
          <a:ext cx="1016078" cy="101607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3050042"/>
          <a:ext cx="10128488" cy="1244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5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5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5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6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6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6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6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6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6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6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6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6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6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7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7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7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7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tell </a:t>
          </a:r>
          <a:r>
            <a:rPr lang="fr-FR" sz="2500" kern="1200" dirty="0" err="1"/>
            <a:t>where</a:t>
          </a:r>
          <a:r>
            <a:rPr lang="fr-FR" sz="2500" kern="1200" dirty="0"/>
            <a:t> </a:t>
          </a:r>
          <a:r>
            <a:rPr lang="fr-FR" sz="2500" kern="1200" dirty="0" err="1"/>
            <a:t>they</a:t>
          </a:r>
          <a:r>
            <a:rPr lang="fr-FR" sz="2500" kern="1200" dirty="0"/>
            <a:t> live.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ask</a:t>
          </a:r>
          <a:r>
            <a:rPr lang="fr-FR" sz="2500" kern="1200" dirty="0"/>
            <a:t> and </a:t>
          </a:r>
          <a:r>
            <a:rPr lang="fr-FR" sz="2500" kern="1200" dirty="0" err="1"/>
            <a:t>give</a:t>
          </a:r>
          <a:r>
            <a:rPr lang="fr-FR" sz="2500" kern="1200" dirty="0"/>
            <a:t> road directions.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describe</a:t>
          </a:r>
          <a:r>
            <a:rPr lang="fr-FR" sz="2500" kern="1200" dirty="0"/>
            <a:t> </a:t>
          </a:r>
          <a:r>
            <a:rPr lang="fr-FR" sz="2500" kern="1200" dirty="0" err="1"/>
            <a:t>their</a:t>
          </a:r>
          <a:r>
            <a:rPr lang="fr-FR" sz="2500" kern="1200" dirty="0"/>
            <a:t> </a:t>
          </a:r>
          <a:r>
            <a:rPr lang="fr-FR" sz="2500" kern="1200" dirty="0" err="1"/>
            <a:t>neighborhood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</a:t>
          </a:r>
          <a:endParaRPr lang="fr-FR" sz="1400" kern="1200" dirty="0"/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ville</a:t>
          </a:r>
          <a:endParaRPr lang="fr-FR" sz="1400" kern="1200" dirty="0"/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question lieu</a:t>
          </a:r>
          <a:endParaRPr lang="fr-FR" sz="1400" kern="1200" dirty="0"/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adresse</a:t>
          </a:r>
          <a:endParaRPr lang="fr-FR" sz="1400" kern="1200" dirty="0"/>
        </a:p>
      </dsp:txBody>
      <dsp:txXfrm>
        <a:off x="6094016" y="0"/>
        <a:ext cx="1480343" cy="365125"/>
      </dsp:txXfrm>
    </dsp:sp>
    <dsp:sp modelId="{D2035112-B355-42F3-B128-562E32F6A006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Gr: chemin 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54272-4133-4EC1-993F-5E4A94CE5770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DEB9C2-933F-4573-B7DB-54F6B65A977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2755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20758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73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2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2458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0563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4639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8047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8545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FC796C-F68D-2280-D4DC-8DF76627C4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24A2687-F05E-FCD9-4FF0-5AA8919B9C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3431AE0-B0AE-BD3F-5839-67E966E95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6563-5069-4446-8482-3DCCA0EA7B76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8EBBF08-9637-38F5-3118-E558E1C35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58E855-EF30-C92E-C0B0-4FB63601B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5E764-1DD7-459F-AAF8-F3E653F9210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4888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D77D73-7CAC-6108-CC61-1467D28CE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E31A5FB-46EE-28AB-40FA-D41CDB8428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B38612E-7CC1-2DB7-CD3E-280B3D524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6563-5069-4446-8482-3DCCA0EA7B76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583B1A0-9A03-D9D2-055C-65E33308B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9276738-8397-269B-268C-C89AE8CD2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5E764-1DD7-459F-AAF8-F3E653F9210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009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12DD13C-5BBD-C96E-EBAA-9A60EEEADF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7D6BD41-C49F-6463-9FE1-81D6D7E519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23F1AE-5674-3E10-BBE1-FE0E87BFA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6563-5069-4446-8482-3DCCA0EA7B76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BA114D5-B711-83B2-D20A-7BF4C0FAD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C3380C-E18D-0B76-A666-98EF28E07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5E764-1DD7-459F-AAF8-F3E653F9210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8065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C4AA-FCB9-4DF9-8853-373B9D96CFFF}" type="datetime1">
              <a:rPr lang="fr-FR" smtClean="0"/>
              <a:t>13/01/2024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1/13/2024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1/13/2024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0E3DED-949C-4F3F-DF25-B6B470764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77E7D7-EEA1-C243-00B3-EAF1E35D5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7C7A476-A349-CC7D-E723-5862384C6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6563-5069-4446-8482-3DCCA0EA7B76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C752B7-DC4C-E176-71F6-3E35588CA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C57C07B-CF8F-AA91-3097-0B99ADC87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5E764-1DD7-459F-AAF8-F3E653F9210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9802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9411CD-A44D-4DF9-4CAE-F47F1BED9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5039F9A-682B-D527-4F7C-7FEA82D881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729409-68B1-2B66-1955-4388E1272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6563-5069-4446-8482-3DCCA0EA7B76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B7F4BDB-D3B3-8FB0-D646-510F30FC3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56EF5B-DCA1-6014-C72F-B07607556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5E764-1DD7-459F-AAF8-F3E653F9210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5627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E7B751-8567-756C-6387-D00DAAB76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EBFA3E9-8EB3-6520-90AA-1E925B6FD8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D4966F4-A5B0-A75A-28FE-156C8415EC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68483B5-8DED-BE77-0437-CCE7C4A42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6563-5069-4446-8482-3DCCA0EA7B76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E46A365-FB9C-B31C-9F4B-94804F271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5E60207-DA96-3719-6908-648D52E2B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5E764-1DD7-459F-AAF8-F3E653F9210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4584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1A8610-9E77-88C0-ADF7-422F7D7B8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237A6FB-ED7C-9D64-40A6-D99593284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91978BE-2ECC-F572-1684-8BFCE2ABF6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F686671-84B1-CEA1-C8C9-C56D9246FC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8BA0C6A-E254-A372-E0F9-D19FDBE569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1A53106-7ECB-6F9E-AE6F-27578AA2D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6563-5069-4446-8482-3DCCA0EA7B76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94887BC-B9FA-5D1C-E927-E5EB9F328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CFF23E7-E5BD-E479-4C47-71FF28BC3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5E764-1DD7-459F-AAF8-F3E653F9210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2998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3512A5-E26B-54E9-6272-7FDCDA905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935D028-5F32-E454-886E-3A0162C7A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6563-5069-4446-8482-3DCCA0EA7B76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C90FFB1-949F-7367-22B6-84A25A842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A23688D-3425-CEBE-9815-DDAD84900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5E764-1DD7-459F-AAF8-F3E653F9210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6198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6872F74-B1EF-D12E-453A-A3CE732E0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6563-5069-4446-8482-3DCCA0EA7B76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9CCCDB8-A5C2-58F1-530C-E6E3664A8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E54727-533D-E7CF-C606-F8E414BB8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5E764-1DD7-459F-AAF8-F3E653F9210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1988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422F2E-2CD7-CC45-4D15-D07283B18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3734023-B1C6-028D-5CA3-476B63E638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AC20FD8-9BE9-FF1A-7D5D-1C0847039D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16D0D28-4831-6EDF-8D93-8FC67718E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6563-5069-4446-8482-3DCCA0EA7B76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9A0C86A-C55C-B190-DF8B-E73BA972D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5FC1117-963A-7B41-B59C-E0DC43D67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5E764-1DD7-459F-AAF8-F3E653F9210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0794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BB90CC-4260-085E-4B41-3569B5F65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D4DB4A8-4BE3-6145-78F8-4C2D21C223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1AAE9C-679F-D55C-A19B-B105CC300B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957789D-81E9-960F-9E32-BBBF4B765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6563-5069-4446-8482-3DCCA0EA7B76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68BACCE-F988-395B-A16A-4EC39AAC4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4066B2A-BAEE-FB05-BA25-BDB67EF07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5E764-1DD7-459F-AAF8-F3E653F9210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7794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F7091F-96D2-E155-A4F8-A83BC0004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F1181C1-1C5E-E55D-C67D-76C1DB826F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539FE73-C589-7883-B478-B65FD52B1B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96563-5069-4446-8482-3DCCA0EA7B76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127360-AB9A-31E8-78EF-F2174EC2FB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55E1382-0988-C0C5-21A8-8F72B23645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5E764-1DD7-459F-AAF8-F3E653F9210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1802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1BC37-9CB5-4CE4-96B4-896BAFA69F4B}" type="datetime1">
              <a:rPr lang="fr-FR" smtClean="0"/>
              <a:t>13/01/2024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1/13/2024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1/13/2024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8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DZEv01cJuLI?start=176&amp;feature=oembed" TargetMode="Externa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diagramLayout" Target="../diagrams/layout11.xml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12" Type="http://schemas.openxmlformats.org/officeDocument/2006/relationships/diagramData" Target="../diagrams/data11.xml"/><Relationship Id="rId2" Type="http://schemas.openxmlformats.org/officeDocument/2006/relationships/notesSlide" Target="../notesSlides/notesSlide2.xml"/><Relationship Id="rId16" Type="http://schemas.microsoft.com/office/2007/relationships/diagramDrawing" Target="../diagrams/drawing1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0.xml"/><Relationship Id="rId11" Type="http://schemas.openxmlformats.org/officeDocument/2006/relationships/image" Target="../media/image20.gif"/><Relationship Id="rId5" Type="http://schemas.openxmlformats.org/officeDocument/2006/relationships/diagramQuickStyle" Target="../diagrams/quickStyle10.xml"/><Relationship Id="rId15" Type="http://schemas.openxmlformats.org/officeDocument/2006/relationships/diagramColors" Target="../diagrams/colors11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0.xml"/><Relationship Id="rId9" Type="http://schemas.openxmlformats.org/officeDocument/2006/relationships/image" Target="../media/image19.jpg"/><Relationship Id="rId1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diagramQuickStyle" Target="../diagrams/quickStyle13.xml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12" Type="http://schemas.openxmlformats.org/officeDocument/2006/relationships/diagramLayout" Target="../diagrams/layout1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2.xml"/><Relationship Id="rId11" Type="http://schemas.openxmlformats.org/officeDocument/2006/relationships/diagramData" Target="../diagrams/data13.xml"/><Relationship Id="rId5" Type="http://schemas.openxmlformats.org/officeDocument/2006/relationships/diagramQuickStyle" Target="../diagrams/quickStyle12.xml"/><Relationship Id="rId15" Type="http://schemas.microsoft.com/office/2007/relationships/diagramDrawing" Target="../diagrams/drawing1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2.xml"/><Relationship Id="rId9" Type="http://schemas.openxmlformats.org/officeDocument/2006/relationships/image" Target="../media/image19.jpg"/><Relationship Id="rId14" Type="http://schemas.openxmlformats.org/officeDocument/2006/relationships/diagramColors" Target="../diagrams/colors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5.xml"/><Relationship Id="rId3" Type="http://schemas.openxmlformats.org/officeDocument/2006/relationships/diagramLayout" Target="../diagrams/layout14.xml"/><Relationship Id="rId7" Type="http://schemas.openxmlformats.org/officeDocument/2006/relationships/diagramData" Target="../diagrams/data15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4.xml"/><Relationship Id="rId11" Type="http://schemas.microsoft.com/office/2007/relationships/diagramDrawing" Target="../diagrams/drawing15.xml"/><Relationship Id="rId5" Type="http://schemas.openxmlformats.org/officeDocument/2006/relationships/diagramColors" Target="../diagrams/colors14.xml"/><Relationship Id="rId10" Type="http://schemas.openxmlformats.org/officeDocument/2006/relationships/diagramColors" Target="../diagrams/colors15.xml"/><Relationship Id="rId4" Type="http://schemas.openxmlformats.org/officeDocument/2006/relationships/diagramQuickStyle" Target="../diagrams/quickStyle14.xml"/><Relationship Id="rId9" Type="http://schemas.openxmlformats.org/officeDocument/2006/relationships/diagramQuickStyle" Target="../diagrams/quickStyle1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7.xml"/><Relationship Id="rId3" Type="http://schemas.openxmlformats.org/officeDocument/2006/relationships/diagramLayout" Target="../diagrams/layout16.xml"/><Relationship Id="rId7" Type="http://schemas.openxmlformats.org/officeDocument/2006/relationships/diagramData" Target="../diagrams/data17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6.xml"/><Relationship Id="rId11" Type="http://schemas.microsoft.com/office/2007/relationships/diagramDrawing" Target="../diagrams/drawing17.xml"/><Relationship Id="rId5" Type="http://schemas.openxmlformats.org/officeDocument/2006/relationships/diagramColors" Target="../diagrams/colors16.xml"/><Relationship Id="rId10" Type="http://schemas.openxmlformats.org/officeDocument/2006/relationships/diagramColors" Target="../diagrams/colors17.xml"/><Relationship Id="rId4" Type="http://schemas.openxmlformats.org/officeDocument/2006/relationships/diagramQuickStyle" Target="../diagrams/quickStyle16.xml"/><Relationship Id="rId9" Type="http://schemas.openxmlformats.org/officeDocument/2006/relationships/diagramQuickStyle" Target="../diagrams/quickStyle1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8.xml"/><Relationship Id="rId3" Type="http://schemas.openxmlformats.org/officeDocument/2006/relationships/image" Target="../media/image7.jpeg"/><Relationship Id="rId7" Type="http://schemas.openxmlformats.org/officeDocument/2006/relationships/diagramLayout" Target="../diagrams/layout1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8.xml"/><Relationship Id="rId5" Type="http://schemas.openxmlformats.org/officeDocument/2006/relationships/hyperlink" Target="https://www.paris2024.org/fr/sites-de-competition/" TargetMode="External"/><Relationship Id="rId10" Type="http://schemas.microsoft.com/office/2007/relationships/diagramDrawing" Target="../diagrams/drawing18.xml"/><Relationship Id="rId4" Type="http://schemas.openxmlformats.org/officeDocument/2006/relationships/image" Target="../media/image8.png"/><Relationship Id="rId9" Type="http://schemas.openxmlformats.org/officeDocument/2006/relationships/diagramColors" Target="../diagrams/colors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0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0.png"/><Relationship Id="rId12" Type="http://schemas.microsoft.com/office/2007/relationships/diagramDrawing" Target="../diagrams/drawing20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9.png"/><Relationship Id="rId11" Type="http://schemas.openxmlformats.org/officeDocument/2006/relationships/diagramColors" Target="../diagrams/colors20.xml"/><Relationship Id="rId5" Type="http://schemas.openxmlformats.org/officeDocument/2006/relationships/image" Target="../media/image28.png"/><Relationship Id="rId10" Type="http://schemas.openxmlformats.org/officeDocument/2006/relationships/diagramQuickStyle" Target="../diagrams/quickStyle20.xml"/><Relationship Id="rId4" Type="http://schemas.openxmlformats.org/officeDocument/2006/relationships/image" Target="../media/image27.png"/><Relationship Id="rId9" Type="http://schemas.openxmlformats.org/officeDocument/2006/relationships/diagramLayout" Target="../diagrams/layout2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1.xml"/><Relationship Id="rId3" Type="http://schemas.openxmlformats.org/officeDocument/2006/relationships/slideLayout" Target="../slideLayouts/slideLayout2.xml"/><Relationship Id="rId7" Type="http://schemas.openxmlformats.org/officeDocument/2006/relationships/diagramData" Target="../diagrams/data2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0.png"/><Relationship Id="rId11" Type="http://schemas.microsoft.com/office/2007/relationships/diagramDrawing" Target="../diagrams/drawing21.xml"/><Relationship Id="rId5" Type="http://schemas.openxmlformats.org/officeDocument/2006/relationships/image" Target="../media/image32.png"/><Relationship Id="rId10" Type="http://schemas.openxmlformats.org/officeDocument/2006/relationships/diagramColors" Target="../diagrams/colors21.xml"/><Relationship Id="rId4" Type="http://schemas.openxmlformats.org/officeDocument/2006/relationships/image" Target="../media/image31.png"/><Relationship Id="rId9" Type="http://schemas.openxmlformats.org/officeDocument/2006/relationships/diagramQuickStyle" Target="../diagrams/quickStyle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4.xml"/><Relationship Id="rId9" Type="http://schemas.openxmlformats.org/officeDocument/2006/relationships/image" Target="../media/image19.jp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5.xml"/><Relationship Id="rId3" Type="http://schemas.openxmlformats.org/officeDocument/2006/relationships/image" Target="../media/image35.png"/><Relationship Id="rId7" Type="http://schemas.openxmlformats.org/officeDocument/2006/relationships/diagramColors" Target="../diagrams/colors25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5.xml"/><Relationship Id="rId5" Type="http://schemas.openxmlformats.org/officeDocument/2006/relationships/diagramLayout" Target="../diagrams/layout25.xml"/><Relationship Id="rId4" Type="http://schemas.openxmlformats.org/officeDocument/2006/relationships/diagramData" Target="../diagrams/data2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13" Type="http://schemas.openxmlformats.org/officeDocument/2006/relationships/diagramColors" Target="../diagrams/colors26.xml"/><Relationship Id="rId3" Type="http://schemas.microsoft.com/office/2007/relationships/media" Target="../media/media3.mp4"/><Relationship Id="rId7" Type="http://schemas.openxmlformats.org/officeDocument/2006/relationships/image" Target="../media/image30.png"/><Relationship Id="rId12" Type="http://schemas.openxmlformats.org/officeDocument/2006/relationships/diagramQuickStyle" Target="../diagrams/quickStyle26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6.png"/><Relationship Id="rId11" Type="http://schemas.openxmlformats.org/officeDocument/2006/relationships/diagramLayout" Target="../diagrams/layout26.xml"/><Relationship Id="rId5" Type="http://schemas.openxmlformats.org/officeDocument/2006/relationships/slideLayout" Target="../slideLayouts/slideLayout2.xml"/><Relationship Id="rId10" Type="http://schemas.openxmlformats.org/officeDocument/2006/relationships/diagramData" Target="../diagrams/data26.xml"/><Relationship Id="rId4" Type="http://schemas.openxmlformats.org/officeDocument/2006/relationships/video" Target="../media/media3.mp4"/><Relationship Id="rId9" Type="http://schemas.openxmlformats.org/officeDocument/2006/relationships/image" Target="../media/image37.png"/><Relationship Id="rId14" Type="http://schemas.microsoft.com/office/2007/relationships/diagramDrawing" Target="../diagrams/drawing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1.xml"/><Relationship Id="rId3" Type="http://schemas.openxmlformats.org/officeDocument/2006/relationships/diagramLayout" Target="../diagrams/layout30.xml"/><Relationship Id="rId7" Type="http://schemas.openxmlformats.org/officeDocument/2006/relationships/diagramData" Target="../diagrams/data31.xml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0.xml"/><Relationship Id="rId11" Type="http://schemas.microsoft.com/office/2007/relationships/diagramDrawing" Target="../diagrams/drawing31.xml"/><Relationship Id="rId5" Type="http://schemas.openxmlformats.org/officeDocument/2006/relationships/diagramColors" Target="../diagrams/colors30.xml"/><Relationship Id="rId10" Type="http://schemas.openxmlformats.org/officeDocument/2006/relationships/diagramColors" Target="../diagrams/colors31.xml"/><Relationship Id="rId4" Type="http://schemas.openxmlformats.org/officeDocument/2006/relationships/diagramQuickStyle" Target="../diagrams/quickStyle30.xml"/><Relationship Id="rId9" Type="http://schemas.openxmlformats.org/officeDocument/2006/relationships/diagramQuickStyle" Target="../diagrams/quickStyle3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3.xml"/><Relationship Id="rId9" Type="http://schemas.openxmlformats.org/officeDocument/2006/relationships/image" Target="../media/image19.jp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5.xml"/><Relationship Id="rId3" Type="http://schemas.openxmlformats.org/officeDocument/2006/relationships/diagramLayout" Target="../diagrams/layout34.xml"/><Relationship Id="rId7" Type="http://schemas.openxmlformats.org/officeDocument/2006/relationships/diagramData" Target="../diagrams/data35.xml"/><Relationship Id="rId2" Type="http://schemas.openxmlformats.org/officeDocument/2006/relationships/diagramData" Target="../diagrams/data3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4.xml"/><Relationship Id="rId11" Type="http://schemas.microsoft.com/office/2007/relationships/diagramDrawing" Target="../diagrams/drawing35.xml"/><Relationship Id="rId5" Type="http://schemas.openxmlformats.org/officeDocument/2006/relationships/diagramColors" Target="../diagrams/colors34.xml"/><Relationship Id="rId10" Type="http://schemas.openxmlformats.org/officeDocument/2006/relationships/diagramColors" Target="../diagrams/colors35.xml"/><Relationship Id="rId4" Type="http://schemas.openxmlformats.org/officeDocument/2006/relationships/diagramQuickStyle" Target="../diagrams/quickStyle34.xml"/><Relationship Id="rId9" Type="http://schemas.openxmlformats.org/officeDocument/2006/relationships/diagramQuickStyle" Target="../diagrams/quickStyle3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6.xml"/><Relationship Id="rId2" Type="http://schemas.openxmlformats.org/officeDocument/2006/relationships/diagramData" Target="../diagrams/data3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6.xml"/><Relationship Id="rId5" Type="http://schemas.openxmlformats.org/officeDocument/2006/relationships/diagramColors" Target="../diagrams/colors36.xml"/><Relationship Id="rId4" Type="http://schemas.openxmlformats.org/officeDocument/2006/relationships/diagramQuickStyle" Target="../diagrams/quickStyle36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8.xml"/><Relationship Id="rId3" Type="http://schemas.openxmlformats.org/officeDocument/2006/relationships/diagramLayout" Target="../diagrams/layout37.xml"/><Relationship Id="rId7" Type="http://schemas.openxmlformats.org/officeDocument/2006/relationships/diagramData" Target="../diagrams/data38.xml"/><Relationship Id="rId2" Type="http://schemas.openxmlformats.org/officeDocument/2006/relationships/diagramData" Target="../diagrams/data3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7.xml"/><Relationship Id="rId11" Type="http://schemas.microsoft.com/office/2007/relationships/diagramDrawing" Target="../diagrams/drawing38.xml"/><Relationship Id="rId5" Type="http://schemas.openxmlformats.org/officeDocument/2006/relationships/diagramColors" Target="../diagrams/colors37.xml"/><Relationship Id="rId10" Type="http://schemas.openxmlformats.org/officeDocument/2006/relationships/diagramColors" Target="../diagrams/colors38.xml"/><Relationship Id="rId4" Type="http://schemas.openxmlformats.org/officeDocument/2006/relationships/diagramQuickStyle" Target="../diagrams/quickStyle37.xml"/><Relationship Id="rId9" Type="http://schemas.openxmlformats.org/officeDocument/2006/relationships/diagramQuickStyle" Target="../diagrams/quickStyle3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9.xml"/><Relationship Id="rId7" Type="http://schemas.microsoft.com/office/2007/relationships/diagramDrawing" Target="../diagrams/drawing39.xml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39.xml"/><Relationship Id="rId5" Type="http://schemas.openxmlformats.org/officeDocument/2006/relationships/diagramQuickStyle" Target="../diagrams/quickStyle39.xml"/><Relationship Id="rId4" Type="http://schemas.openxmlformats.org/officeDocument/2006/relationships/diagramLayout" Target="../diagrams/layout39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Data" Target="../diagrams/data40.xml"/><Relationship Id="rId7" Type="http://schemas.microsoft.com/office/2007/relationships/diagramDrawing" Target="../diagrams/drawing4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40.xml"/><Relationship Id="rId5" Type="http://schemas.openxmlformats.org/officeDocument/2006/relationships/diagramQuickStyle" Target="../diagrams/quickStyle40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0.xml"/><Relationship Id="rId9" Type="http://schemas.openxmlformats.org/officeDocument/2006/relationships/image" Target="../media/image19.jp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2.xml"/><Relationship Id="rId3" Type="http://schemas.openxmlformats.org/officeDocument/2006/relationships/diagramLayout" Target="../diagrams/layout41.xml"/><Relationship Id="rId7" Type="http://schemas.openxmlformats.org/officeDocument/2006/relationships/diagramData" Target="../diagrams/data42.xml"/><Relationship Id="rId2" Type="http://schemas.openxmlformats.org/officeDocument/2006/relationships/diagramData" Target="../diagrams/data41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41.xml"/><Relationship Id="rId11" Type="http://schemas.microsoft.com/office/2007/relationships/diagramDrawing" Target="../diagrams/drawing42.xml"/><Relationship Id="rId5" Type="http://schemas.openxmlformats.org/officeDocument/2006/relationships/diagramColors" Target="../diagrams/colors41.xml"/><Relationship Id="rId10" Type="http://schemas.openxmlformats.org/officeDocument/2006/relationships/diagramColors" Target="../diagrams/colors42.xml"/><Relationship Id="rId4" Type="http://schemas.openxmlformats.org/officeDocument/2006/relationships/diagramQuickStyle" Target="../diagrams/quickStyle41.xml"/><Relationship Id="rId9" Type="http://schemas.openxmlformats.org/officeDocument/2006/relationships/diagramQuickStyle" Target="../diagrams/quickStyle4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13" Type="http://schemas.microsoft.com/office/2007/relationships/diagramDrawing" Target="../diagrams/drawing43.xml"/><Relationship Id="rId3" Type="http://schemas.microsoft.com/office/2007/relationships/media" Target="../media/media5.mp3"/><Relationship Id="rId7" Type="http://schemas.openxmlformats.org/officeDocument/2006/relationships/image" Target="../media/image30.png"/><Relationship Id="rId12" Type="http://schemas.openxmlformats.org/officeDocument/2006/relationships/diagramColors" Target="../diagrams/colors4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1.jpeg"/><Relationship Id="rId11" Type="http://schemas.openxmlformats.org/officeDocument/2006/relationships/diagramQuickStyle" Target="../diagrams/quickStyle43.xml"/><Relationship Id="rId5" Type="http://schemas.openxmlformats.org/officeDocument/2006/relationships/slideLayout" Target="../slideLayouts/slideLayout2.xml"/><Relationship Id="rId10" Type="http://schemas.openxmlformats.org/officeDocument/2006/relationships/diagramLayout" Target="../diagrams/layout43.xml"/><Relationship Id="rId4" Type="http://schemas.openxmlformats.org/officeDocument/2006/relationships/audio" Target="../media/media5.mp3"/><Relationship Id="rId9" Type="http://schemas.openxmlformats.org/officeDocument/2006/relationships/diagramData" Target="../diagrams/data4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4.xml"/><Relationship Id="rId7" Type="http://schemas.microsoft.com/office/2007/relationships/diagramDrawing" Target="../diagrams/drawing44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4.xml"/><Relationship Id="rId5" Type="http://schemas.openxmlformats.org/officeDocument/2006/relationships/diagramQuickStyle" Target="../diagrams/quickStyle44.xml"/><Relationship Id="rId4" Type="http://schemas.openxmlformats.org/officeDocument/2006/relationships/diagramLayout" Target="../diagrams/layout4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5.xml"/><Relationship Id="rId2" Type="http://schemas.openxmlformats.org/officeDocument/2006/relationships/diagramData" Target="../diagrams/data4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5.xml"/><Relationship Id="rId5" Type="http://schemas.openxmlformats.org/officeDocument/2006/relationships/diagramColors" Target="../diagrams/colors45.xml"/><Relationship Id="rId4" Type="http://schemas.openxmlformats.org/officeDocument/2006/relationships/diagramQuickStyle" Target="../diagrams/quickStyle4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7.jpeg"/><Relationship Id="rId7" Type="http://schemas.openxmlformats.org/officeDocument/2006/relationships/diagramLayout" Target="../diagrams/layou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5" Type="http://schemas.openxmlformats.org/officeDocument/2006/relationships/hyperlink" Target="https://www.paris2024.org/fr/sites-de-competition/" TargetMode="External"/><Relationship Id="rId10" Type="http://schemas.microsoft.com/office/2007/relationships/diagramDrawing" Target="../diagrams/drawing2.xml"/><Relationship Id="rId4" Type="http://schemas.openxmlformats.org/officeDocument/2006/relationships/image" Target="../media/image8.png"/><Relationship Id="rId9" Type="http://schemas.openxmlformats.org/officeDocument/2006/relationships/diagramColors" Target="../diagrams/colors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6.xml"/><Relationship Id="rId7" Type="http://schemas.microsoft.com/office/2007/relationships/diagramDrawing" Target="../diagrams/drawing46.xm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6.xml"/><Relationship Id="rId5" Type="http://schemas.openxmlformats.org/officeDocument/2006/relationships/diagramQuickStyle" Target="../diagrams/quickStyle46.xml"/><Relationship Id="rId4" Type="http://schemas.openxmlformats.org/officeDocument/2006/relationships/diagramLayout" Target="../diagrams/layout46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7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4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diagramData" Target="../diagrams/data47.xml"/><Relationship Id="rId5" Type="http://schemas.openxmlformats.org/officeDocument/2006/relationships/image" Target="../media/image20.gif"/><Relationship Id="rId10" Type="http://schemas.microsoft.com/office/2007/relationships/diagramDrawing" Target="../diagrams/drawing47.xml"/><Relationship Id="rId4" Type="http://schemas.openxmlformats.org/officeDocument/2006/relationships/image" Target="../media/image30.png"/><Relationship Id="rId9" Type="http://schemas.openxmlformats.org/officeDocument/2006/relationships/diagramColors" Target="../diagrams/colors4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8.xml"/><Relationship Id="rId7" Type="http://schemas.microsoft.com/office/2007/relationships/diagramDrawing" Target="../diagrams/drawing48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8.xml"/><Relationship Id="rId5" Type="http://schemas.openxmlformats.org/officeDocument/2006/relationships/diagramQuickStyle" Target="../diagrams/quickStyle48.xml"/><Relationship Id="rId4" Type="http://schemas.openxmlformats.org/officeDocument/2006/relationships/diagramLayout" Target="../diagrams/layout4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9.xml"/><Relationship Id="rId2" Type="http://schemas.openxmlformats.org/officeDocument/2006/relationships/diagramData" Target="../diagrams/data4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9.xml"/><Relationship Id="rId5" Type="http://schemas.openxmlformats.org/officeDocument/2006/relationships/diagramColors" Target="../diagrams/colors49.xml"/><Relationship Id="rId4" Type="http://schemas.openxmlformats.org/officeDocument/2006/relationships/diagramQuickStyle" Target="../diagrams/quickStyle4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0.xml"/><Relationship Id="rId7" Type="http://schemas.microsoft.com/office/2007/relationships/diagramDrawing" Target="../diagrams/drawing50.xml"/><Relationship Id="rId2" Type="http://schemas.openxmlformats.org/officeDocument/2006/relationships/hyperlink" Target="https://dashboard.blooket.com/set/623497dadd097ff1c9cc7fe7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0.xml"/><Relationship Id="rId5" Type="http://schemas.openxmlformats.org/officeDocument/2006/relationships/diagramQuickStyle" Target="../diagrams/quickStyle50.xml"/><Relationship Id="rId4" Type="http://schemas.openxmlformats.org/officeDocument/2006/relationships/diagramLayout" Target="../diagrams/layout50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2.xml"/><Relationship Id="rId3" Type="http://schemas.openxmlformats.org/officeDocument/2006/relationships/diagramLayout" Target="../diagrams/layout51.xml"/><Relationship Id="rId7" Type="http://schemas.openxmlformats.org/officeDocument/2006/relationships/diagramData" Target="../diagrams/data52.xml"/><Relationship Id="rId2" Type="http://schemas.openxmlformats.org/officeDocument/2006/relationships/diagramData" Target="../diagrams/data51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51.xml"/><Relationship Id="rId11" Type="http://schemas.microsoft.com/office/2007/relationships/diagramDrawing" Target="../diagrams/drawing52.xml"/><Relationship Id="rId5" Type="http://schemas.openxmlformats.org/officeDocument/2006/relationships/diagramColors" Target="../diagrams/colors51.xml"/><Relationship Id="rId10" Type="http://schemas.openxmlformats.org/officeDocument/2006/relationships/diagramColors" Target="../diagrams/colors52.xml"/><Relationship Id="rId4" Type="http://schemas.openxmlformats.org/officeDocument/2006/relationships/diagramQuickStyle" Target="../diagrams/quickStyle51.xml"/><Relationship Id="rId9" Type="http://schemas.openxmlformats.org/officeDocument/2006/relationships/diagramQuickStyle" Target="../diagrams/quickStyle5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3.xml"/><Relationship Id="rId7" Type="http://schemas.microsoft.com/office/2007/relationships/diagramDrawing" Target="../diagrams/drawing53.xml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53.xml"/><Relationship Id="rId5" Type="http://schemas.openxmlformats.org/officeDocument/2006/relationships/diagramQuickStyle" Target="../diagrams/quickStyle53.xml"/><Relationship Id="rId4" Type="http://schemas.openxmlformats.org/officeDocument/2006/relationships/diagramLayout" Target="../diagrams/layout53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Data" Target="../diagrams/data54.xml"/><Relationship Id="rId7" Type="http://schemas.microsoft.com/office/2007/relationships/diagramDrawing" Target="../diagrams/drawing5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54.xml"/><Relationship Id="rId5" Type="http://schemas.openxmlformats.org/officeDocument/2006/relationships/diagramQuickStyle" Target="../diagrams/quickStyle5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4.xml"/><Relationship Id="rId9" Type="http://schemas.openxmlformats.org/officeDocument/2006/relationships/image" Target="../media/image19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5.xml"/><Relationship Id="rId7" Type="http://schemas.microsoft.com/office/2007/relationships/diagramDrawing" Target="../diagrams/drawing55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5.xml"/><Relationship Id="rId5" Type="http://schemas.openxmlformats.org/officeDocument/2006/relationships/diagramQuickStyle" Target="../diagrams/quickStyle55.xml"/><Relationship Id="rId4" Type="http://schemas.openxmlformats.org/officeDocument/2006/relationships/diagramLayout" Target="../diagrams/layout55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6.xml"/><Relationship Id="rId3" Type="http://schemas.openxmlformats.org/officeDocument/2006/relationships/image" Target="../media/image47.jpeg"/><Relationship Id="rId7" Type="http://schemas.openxmlformats.org/officeDocument/2006/relationships/image" Target="../media/image20.gif"/><Relationship Id="rId12" Type="http://schemas.microsoft.com/office/2007/relationships/diagramDrawing" Target="../diagrams/drawing56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diagramColors" Target="../diagrams/colors56.xml"/><Relationship Id="rId5" Type="http://schemas.openxmlformats.org/officeDocument/2006/relationships/image" Target="../media/image49.png"/><Relationship Id="rId10" Type="http://schemas.openxmlformats.org/officeDocument/2006/relationships/diagramQuickStyle" Target="../diagrams/quickStyle56.xml"/><Relationship Id="rId4" Type="http://schemas.openxmlformats.org/officeDocument/2006/relationships/image" Target="../media/image48.png"/><Relationship Id="rId9" Type="http://schemas.openxmlformats.org/officeDocument/2006/relationships/diagramLayout" Target="../diagrams/layout5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audio" Target="../media/media10.mp3"/><Relationship Id="rId13" Type="http://schemas.openxmlformats.org/officeDocument/2006/relationships/diagramData" Target="../diagrams/data57.xml"/><Relationship Id="rId3" Type="http://schemas.microsoft.com/office/2007/relationships/media" Target="../media/media8.mp3"/><Relationship Id="rId7" Type="http://schemas.microsoft.com/office/2007/relationships/media" Target="../media/media10.mp3"/><Relationship Id="rId12" Type="http://schemas.openxmlformats.org/officeDocument/2006/relationships/image" Target="../media/image30.png"/><Relationship Id="rId17" Type="http://schemas.microsoft.com/office/2007/relationships/diagramDrawing" Target="../diagrams/drawing57.xml"/><Relationship Id="rId2" Type="http://schemas.openxmlformats.org/officeDocument/2006/relationships/audio" Target="../media/media7.mp3"/><Relationship Id="rId16" Type="http://schemas.openxmlformats.org/officeDocument/2006/relationships/diagramColors" Target="../diagrams/colors57.xml"/><Relationship Id="rId1" Type="http://schemas.microsoft.com/office/2007/relationships/media" Target="../media/media7.mp3"/><Relationship Id="rId6" Type="http://schemas.openxmlformats.org/officeDocument/2006/relationships/audio" Target="../media/media9.mp3"/><Relationship Id="rId11" Type="http://schemas.openxmlformats.org/officeDocument/2006/relationships/image" Target="../media/image20.gif"/><Relationship Id="rId5" Type="http://schemas.microsoft.com/office/2007/relationships/media" Target="../media/media9.mp3"/><Relationship Id="rId15" Type="http://schemas.openxmlformats.org/officeDocument/2006/relationships/diagramQuickStyle" Target="../diagrams/quickStyle57.xml"/><Relationship Id="rId10" Type="http://schemas.openxmlformats.org/officeDocument/2006/relationships/image" Target="../media/image51.png"/><Relationship Id="rId4" Type="http://schemas.openxmlformats.org/officeDocument/2006/relationships/audio" Target="../media/media8.mp3"/><Relationship Id="rId9" Type="http://schemas.openxmlformats.org/officeDocument/2006/relationships/slideLayout" Target="../slideLayouts/slideLayout2.xml"/><Relationship Id="rId14" Type="http://schemas.openxmlformats.org/officeDocument/2006/relationships/diagramLayout" Target="../diagrams/layout5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8.xml"/><Relationship Id="rId7" Type="http://schemas.microsoft.com/office/2007/relationships/diagramDrawing" Target="../diagrams/drawing58.xml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8.xml"/><Relationship Id="rId5" Type="http://schemas.openxmlformats.org/officeDocument/2006/relationships/diagramQuickStyle" Target="../diagrams/quickStyle58.xml"/><Relationship Id="rId4" Type="http://schemas.openxmlformats.org/officeDocument/2006/relationships/diagramLayout" Target="../diagrams/layout58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13" Type="http://schemas.openxmlformats.org/officeDocument/2006/relationships/diagramColors" Target="../diagrams/colors59.xml"/><Relationship Id="rId3" Type="http://schemas.microsoft.com/office/2007/relationships/media" Target="../media/media12.mp3"/><Relationship Id="rId7" Type="http://schemas.openxmlformats.org/officeDocument/2006/relationships/slideLayout" Target="../slideLayouts/slideLayout2.xml"/><Relationship Id="rId12" Type="http://schemas.openxmlformats.org/officeDocument/2006/relationships/diagramQuickStyle" Target="../diagrams/quickStyle59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audio" Target="../media/media13.mp3"/><Relationship Id="rId11" Type="http://schemas.openxmlformats.org/officeDocument/2006/relationships/diagramLayout" Target="../diagrams/layout59.xml"/><Relationship Id="rId5" Type="http://schemas.microsoft.com/office/2007/relationships/media" Target="../media/media13.mp3"/><Relationship Id="rId10" Type="http://schemas.openxmlformats.org/officeDocument/2006/relationships/diagramData" Target="../diagrams/data59.xml"/><Relationship Id="rId4" Type="http://schemas.openxmlformats.org/officeDocument/2006/relationships/audio" Target="../media/media12.mp3"/><Relationship Id="rId9" Type="http://schemas.openxmlformats.org/officeDocument/2006/relationships/image" Target="../media/image30.png"/><Relationship Id="rId14" Type="http://schemas.microsoft.com/office/2007/relationships/diagramDrawing" Target="../diagrams/drawing59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13" Type="http://schemas.openxmlformats.org/officeDocument/2006/relationships/diagramColors" Target="../diagrams/colors60.xml"/><Relationship Id="rId3" Type="http://schemas.microsoft.com/office/2007/relationships/media" Target="../media/media15.mp3"/><Relationship Id="rId7" Type="http://schemas.openxmlformats.org/officeDocument/2006/relationships/slideLayout" Target="../slideLayouts/slideLayout2.xml"/><Relationship Id="rId12" Type="http://schemas.openxmlformats.org/officeDocument/2006/relationships/diagramQuickStyle" Target="../diagrams/quickStyle60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audio" Target="../media/media16.mp3"/><Relationship Id="rId11" Type="http://schemas.openxmlformats.org/officeDocument/2006/relationships/diagramLayout" Target="../diagrams/layout60.xml"/><Relationship Id="rId5" Type="http://schemas.microsoft.com/office/2007/relationships/media" Target="../media/media16.mp3"/><Relationship Id="rId10" Type="http://schemas.openxmlformats.org/officeDocument/2006/relationships/diagramData" Target="../diagrams/data60.xml"/><Relationship Id="rId4" Type="http://schemas.openxmlformats.org/officeDocument/2006/relationships/audio" Target="../media/media15.mp3"/><Relationship Id="rId9" Type="http://schemas.openxmlformats.org/officeDocument/2006/relationships/image" Target="../media/image30.png"/><Relationship Id="rId14" Type="http://schemas.microsoft.com/office/2007/relationships/diagramDrawing" Target="../diagrams/drawing6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1.xml"/><Relationship Id="rId7" Type="http://schemas.microsoft.com/office/2007/relationships/diagramDrawing" Target="../diagrams/drawing61.xm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1.xml"/><Relationship Id="rId5" Type="http://schemas.openxmlformats.org/officeDocument/2006/relationships/diagramQuickStyle" Target="../diagrams/quickStyle61.xml"/><Relationship Id="rId4" Type="http://schemas.openxmlformats.org/officeDocument/2006/relationships/diagramLayout" Target="../diagrams/layout6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2.xml"/><Relationship Id="rId7" Type="http://schemas.microsoft.com/office/2007/relationships/diagramDrawing" Target="../diagrams/drawing62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2.xml"/><Relationship Id="rId5" Type="http://schemas.openxmlformats.org/officeDocument/2006/relationships/diagramQuickStyle" Target="../diagrams/quickStyle62.xml"/><Relationship Id="rId4" Type="http://schemas.openxmlformats.org/officeDocument/2006/relationships/diagramLayout" Target="../diagrams/layout6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3.xml"/><Relationship Id="rId7" Type="http://schemas.microsoft.com/office/2007/relationships/diagramDrawing" Target="../diagrams/drawing63.xm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3.xml"/><Relationship Id="rId5" Type="http://schemas.openxmlformats.org/officeDocument/2006/relationships/diagramQuickStyle" Target="../diagrams/quickStyle63.xml"/><Relationship Id="rId4" Type="http://schemas.openxmlformats.org/officeDocument/2006/relationships/diagramLayout" Target="../diagrams/layout6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4.xml"/><Relationship Id="rId7" Type="http://schemas.microsoft.com/office/2007/relationships/diagramDrawing" Target="../diagrams/drawing64.xm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4.xml"/><Relationship Id="rId5" Type="http://schemas.openxmlformats.org/officeDocument/2006/relationships/diagramQuickStyle" Target="../diagrams/quickStyle64.xml"/><Relationship Id="rId4" Type="http://schemas.openxmlformats.org/officeDocument/2006/relationships/diagramLayout" Target="../diagrams/layout6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5.xml"/><Relationship Id="rId7" Type="http://schemas.microsoft.com/office/2007/relationships/diagramDrawing" Target="../diagrams/drawing65.xm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5.xml"/><Relationship Id="rId5" Type="http://schemas.openxmlformats.org/officeDocument/2006/relationships/diagramQuickStyle" Target="../diagrams/quickStyle65.xml"/><Relationship Id="rId4" Type="http://schemas.openxmlformats.org/officeDocument/2006/relationships/diagramLayout" Target="../diagrams/layout6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6.xml"/><Relationship Id="rId7" Type="http://schemas.microsoft.com/office/2007/relationships/diagramDrawing" Target="../diagrams/drawing66.xml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6.xml"/><Relationship Id="rId5" Type="http://schemas.openxmlformats.org/officeDocument/2006/relationships/diagramQuickStyle" Target="../diagrams/quickStyle66.xml"/><Relationship Id="rId4" Type="http://schemas.openxmlformats.org/officeDocument/2006/relationships/diagramLayout" Target="../diagrams/layout6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7.xml"/><Relationship Id="rId3" Type="http://schemas.openxmlformats.org/officeDocument/2006/relationships/image" Target="../media/image59.jpeg"/><Relationship Id="rId7" Type="http://schemas.openxmlformats.org/officeDocument/2006/relationships/diagramQuickStyle" Target="../diagrams/quickStyle67.xml"/><Relationship Id="rId2" Type="http://schemas.openxmlformats.org/officeDocument/2006/relationships/hyperlink" Target="https://play.kahoot.it/v2/?quizId=5c47fa1f-3722-401c-8415-96eb14d796ee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67.xml"/><Relationship Id="rId5" Type="http://schemas.openxmlformats.org/officeDocument/2006/relationships/diagramData" Target="../diagrams/data67.xml"/><Relationship Id="rId4" Type="http://schemas.openxmlformats.org/officeDocument/2006/relationships/image" Target="../media/image60.gif"/><Relationship Id="rId9" Type="http://schemas.microsoft.com/office/2007/relationships/diagramDrawing" Target="../diagrams/drawing6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8.xml"/><Relationship Id="rId7" Type="http://schemas.microsoft.com/office/2007/relationships/diagramDrawing" Target="../diagrams/drawing68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8.xml"/><Relationship Id="rId5" Type="http://schemas.openxmlformats.org/officeDocument/2006/relationships/diagramQuickStyle" Target="../diagrams/quickStyle68.xml"/><Relationship Id="rId4" Type="http://schemas.openxmlformats.org/officeDocument/2006/relationships/diagramLayout" Target="../diagrams/layout6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9.xml"/><Relationship Id="rId7" Type="http://schemas.microsoft.com/office/2007/relationships/diagramDrawing" Target="../diagrams/drawing69.xml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69.xml"/><Relationship Id="rId5" Type="http://schemas.openxmlformats.org/officeDocument/2006/relationships/diagramQuickStyle" Target="../diagrams/quickStyle69.xml"/><Relationship Id="rId4" Type="http://schemas.openxmlformats.org/officeDocument/2006/relationships/diagramLayout" Target="../diagrams/layout69.xml"/></Relationships>
</file>

<file path=ppt/slides/_rels/slide6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0.xml"/><Relationship Id="rId3" Type="http://schemas.openxmlformats.org/officeDocument/2006/relationships/image" Target="../media/image62.svg"/><Relationship Id="rId7" Type="http://schemas.openxmlformats.org/officeDocument/2006/relationships/diagramColors" Target="../diagrams/colors70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6.xml"/><Relationship Id="rId6" Type="http://schemas.openxmlformats.org/officeDocument/2006/relationships/diagramQuickStyle" Target="../diagrams/quickStyle70.xml"/><Relationship Id="rId5" Type="http://schemas.openxmlformats.org/officeDocument/2006/relationships/diagramLayout" Target="../diagrams/layout70.xml"/><Relationship Id="rId4" Type="http://schemas.openxmlformats.org/officeDocument/2006/relationships/diagramData" Target="../diagrams/data70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1.xml"/><Relationship Id="rId3" Type="http://schemas.openxmlformats.org/officeDocument/2006/relationships/image" Target="../media/image63.png"/><Relationship Id="rId7" Type="http://schemas.openxmlformats.org/officeDocument/2006/relationships/diagramLayout" Target="../diagrams/layout71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16.xml"/><Relationship Id="rId6" Type="http://schemas.openxmlformats.org/officeDocument/2006/relationships/diagramData" Target="../diagrams/data71.xml"/><Relationship Id="rId5" Type="http://schemas.openxmlformats.org/officeDocument/2006/relationships/image" Target="../media/image65.png"/><Relationship Id="rId10" Type="http://schemas.microsoft.com/office/2007/relationships/diagramDrawing" Target="../diagrams/drawing71.xml"/><Relationship Id="rId4" Type="http://schemas.openxmlformats.org/officeDocument/2006/relationships/image" Target="../media/image64.gif"/><Relationship Id="rId9" Type="http://schemas.openxmlformats.org/officeDocument/2006/relationships/diagramColors" Target="../diagrams/colors71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2.xml"/><Relationship Id="rId3" Type="http://schemas.openxmlformats.org/officeDocument/2006/relationships/image" Target="../media/image66.png"/><Relationship Id="rId7" Type="http://schemas.openxmlformats.org/officeDocument/2006/relationships/diagramQuickStyle" Target="../diagrams/quickStyle7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6" Type="http://schemas.openxmlformats.org/officeDocument/2006/relationships/diagramLayout" Target="../diagrams/layout72.xml"/><Relationship Id="rId5" Type="http://schemas.openxmlformats.org/officeDocument/2006/relationships/diagramData" Target="../diagrams/data72.xml"/><Relationship Id="rId4" Type="http://schemas.openxmlformats.org/officeDocument/2006/relationships/image" Target="../media/image67.png"/><Relationship Id="rId9" Type="http://schemas.microsoft.com/office/2007/relationships/diagramDrawing" Target="../diagrams/drawing7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3.xml"/><Relationship Id="rId2" Type="http://schemas.openxmlformats.org/officeDocument/2006/relationships/diagramData" Target="../diagrams/data73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73.xml"/><Relationship Id="rId5" Type="http://schemas.openxmlformats.org/officeDocument/2006/relationships/diagramColors" Target="../diagrams/colors73.xml"/><Relationship Id="rId4" Type="http://schemas.openxmlformats.org/officeDocument/2006/relationships/diagramQuickStyle" Target="../diagrams/quickStyle7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1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gif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23645440-C373-F04B-4489-BE44B8E85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2919" y="258230"/>
            <a:ext cx="5154459" cy="240713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173523F-80AD-F0A3-7EE8-ED0D5819488D}"/>
              </a:ext>
            </a:extLst>
          </p:cNvPr>
          <p:cNvSpPr txBox="1">
            <a:spLocks/>
          </p:cNvSpPr>
          <p:nvPr/>
        </p:nvSpPr>
        <p:spPr>
          <a:xfrm>
            <a:off x="6598597" y="2046203"/>
            <a:ext cx="4476669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graphicFrame>
        <p:nvGraphicFramePr>
          <p:cNvPr id="13" name="TextBox 10">
            <a:extLst>
              <a:ext uri="{FF2B5EF4-FFF2-40B4-BE49-F238E27FC236}">
                <a16:creationId xmlns:a16="http://schemas.microsoft.com/office/drawing/2014/main" id="{4283A5BD-B70A-A5F2-9E6C-3B6D15E085A5}"/>
              </a:ext>
            </a:extLst>
          </p:cNvPr>
          <p:cNvGraphicFramePr/>
          <p:nvPr/>
        </p:nvGraphicFramePr>
        <p:xfrm>
          <a:off x="1116734" y="2693476"/>
          <a:ext cx="10386831" cy="363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100E031-2129-B4BC-CA1B-0D96826F5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1333" y="141095"/>
            <a:ext cx="823972" cy="82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7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CE0A68D-28EF-49D9-B84B-5DAB3871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90CAAFF-47C4-57BE-80E7-C0E9C8D4F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862" y="4465674"/>
            <a:ext cx="4786138" cy="166399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en-US" sz="4000" kern="1200" dirty="0" err="1">
                <a:solidFill>
                  <a:schemeClr val="bg1">
                    <a:alpha val="60000"/>
                  </a:schemeClr>
                </a:solidFill>
                <a:latin typeface="+mj-lt"/>
                <a:ea typeface="+mj-ea"/>
                <a:cs typeface="+mj-cs"/>
              </a:rPr>
              <a:t>Découvre</a:t>
            </a:r>
            <a:r>
              <a:rPr lang="en-US" sz="4000" kern="1200" dirty="0">
                <a:solidFill>
                  <a:schemeClr val="bg1">
                    <a:alpha val="6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bg1">
                    <a:alpha val="60000"/>
                  </a:schemeClr>
                </a:solidFill>
                <a:latin typeface="+mj-lt"/>
                <a:ea typeface="+mj-ea"/>
                <a:cs typeface="+mj-cs"/>
              </a:rPr>
              <a:t>l’histoire</a:t>
            </a:r>
            <a:r>
              <a:rPr lang="en-US" sz="4000" kern="1200" dirty="0">
                <a:solidFill>
                  <a:schemeClr val="bg1">
                    <a:alpha val="60000"/>
                  </a:schemeClr>
                </a:solidFill>
                <a:latin typeface="+mj-lt"/>
                <a:ea typeface="+mj-ea"/>
                <a:cs typeface="+mj-cs"/>
              </a:rPr>
              <a:t> des arrondissements </a:t>
            </a:r>
            <a:r>
              <a:rPr lang="en-US" sz="4000" kern="1200" dirty="0" err="1">
                <a:solidFill>
                  <a:schemeClr val="bg1">
                    <a:alpha val="60000"/>
                  </a:schemeClr>
                </a:solidFill>
                <a:latin typeface="+mj-lt"/>
                <a:ea typeface="+mj-ea"/>
                <a:cs typeface="+mj-cs"/>
              </a:rPr>
              <a:t>parisiens</a:t>
            </a:r>
            <a:r>
              <a:rPr lang="en-US" sz="4000" kern="1200" dirty="0">
                <a:solidFill>
                  <a:schemeClr val="bg1">
                    <a:alpha val="60000"/>
                  </a:schemeClr>
                </a:solidFill>
                <a:latin typeface="+mj-lt"/>
                <a:ea typeface="+mj-ea"/>
                <a:cs typeface="+mj-cs"/>
              </a:rPr>
              <a:t> !</a:t>
            </a:r>
          </a:p>
        </p:txBody>
      </p:sp>
      <p:pic>
        <p:nvPicPr>
          <p:cNvPr id="6" name="Média en ligne 5" title="les arrondissements de Paris - Karambolage - ARTE">
            <a:hlinkClick r:id="" action="ppaction://media"/>
            <a:extLst>
              <a:ext uri="{FF2B5EF4-FFF2-40B4-BE49-F238E27FC236}">
                <a16:creationId xmlns:a16="http://schemas.microsoft.com/office/drawing/2014/main" id="{F0CFCBB1-E2B2-E9DD-CEEE-F6A09B912C52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81501" y="512669"/>
            <a:ext cx="6926660" cy="3913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FA0C3DC-24DE-44E3-9D41-CAA5F3B20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16208" y="0"/>
            <a:ext cx="4775791" cy="6857999"/>
          </a:xfrm>
          <a:prstGeom prst="rect">
            <a:avLst/>
          </a:pr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95741D2-47FB-EBA2-F2D3-195B14875849}"/>
              </a:ext>
            </a:extLst>
          </p:cNvPr>
          <p:cNvSpPr txBox="1"/>
          <p:nvPr/>
        </p:nvSpPr>
        <p:spPr>
          <a:xfrm>
            <a:off x="7489662" y="794479"/>
            <a:ext cx="4329299" cy="59406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742950" indent="-457200" algn="just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</a:rPr>
              <a:t>La Tour Eiffel </a:t>
            </a:r>
            <a:r>
              <a:rPr lang="en-US" sz="2800" dirty="0" err="1">
                <a:solidFill>
                  <a:schemeClr val="bg1"/>
                </a:solidFill>
              </a:rPr>
              <a:t>est</a:t>
            </a:r>
            <a:r>
              <a:rPr lang="en-US" sz="2800" dirty="0">
                <a:solidFill>
                  <a:schemeClr val="bg1"/>
                </a:solidFill>
              </a:rPr>
              <a:t> dans </a:t>
            </a:r>
            <a:r>
              <a:rPr lang="en-US" sz="2800" dirty="0" err="1">
                <a:solidFill>
                  <a:schemeClr val="bg1"/>
                </a:solidFill>
              </a:rPr>
              <a:t>quel</a:t>
            </a:r>
            <a:r>
              <a:rPr lang="en-US" sz="2800" dirty="0">
                <a:solidFill>
                  <a:schemeClr val="bg1"/>
                </a:solidFill>
              </a:rPr>
              <a:t> arrondissement ?</a:t>
            </a:r>
          </a:p>
          <a:p>
            <a:pPr marL="742950" indent="-457200" algn="just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endParaRPr lang="en-US" sz="2800" dirty="0">
              <a:solidFill>
                <a:schemeClr val="bg1"/>
              </a:solidFill>
            </a:endParaRPr>
          </a:p>
          <a:p>
            <a:pPr marL="742950" indent="-457200" algn="just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800" dirty="0" err="1">
                <a:solidFill>
                  <a:schemeClr val="bg1"/>
                </a:solidFill>
              </a:rPr>
              <a:t>Où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sont</a:t>
            </a:r>
            <a:r>
              <a:rPr lang="en-US" sz="2800" dirty="0">
                <a:solidFill>
                  <a:schemeClr val="bg1"/>
                </a:solidFill>
              </a:rPr>
              <a:t> les arrondissements riches et les arrondissements </a:t>
            </a:r>
            <a:r>
              <a:rPr lang="en-US" sz="2800" dirty="0" err="1">
                <a:solidFill>
                  <a:schemeClr val="bg1"/>
                </a:solidFill>
              </a:rPr>
              <a:t>pauvres</a:t>
            </a:r>
            <a:r>
              <a:rPr lang="en-US" sz="2800" dirty="0">
                <a:solidFill>
                  <a:schemeClr val="bg1"/>
                </a:solidFill>
              </a:rPr>
              <a:t>? </a:t>
            </a:r>
            <a:r>
              <a:rPr lang="en-US" sz="2800" dirty="0" err="1">
                <a:solidFill>
                  <a:schemeClr val="bg1"/>
                </a:solidFill>
              </a:rPr>
              <a:t>Pourquoi</a:t>
            </a:r>
            <a:r>
              <a:rPr lang="en-US" sz="2800" dirty="0">
                <a:solidFill>
                  <a:schemeClr val="bg1"/>
                </a:solidFill>
              </a:rPr>
              <a:t> ?</a:t>
            </a:r>
          </a:p>
          <a:p>
            <a:pPr marL="742950" indent="-457200" algn="just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endParaRPr lang="en-US" sz="2800" dirty="0">
              <a:solidFill>
                <a:schemeClr val="bg1"/>
              </a:solidFill>
            </a:endParaRPr>
          </a:p>
          <a:p>
            <a:pPr marL="742950" indent="-457200" algn="just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800" dirty="0" err="1">
                <a:solidFill>
                  <a:schemeClr val="bg1"/>
                </a:solidFill>
              </a:rPr>
              <a:t>Quel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est</a:t>
            </a:r>
            <a:r>
              <a:rPr lang="en-US" sz="2800" dirty="0">
                <a:solidFill>
                  <a:schemeClr val="bg1"/>
                </a:solidFill>
              </a:rPr>
              <a:t> le cliché du 13</a:t>
            </a:r>
            <a:r>
              <a:rPr lang="en-US" sz="2800" baseline="30000" dirty="0">
                <a:solidFill>
                  <a:schemeClr val="bg1"/>
                </a:solidFill>
              </a:rPr>
              <a:t>ème</a:t>
            </a:r>
            <a:r>
              <a:rPr lang="en-US" sz="2800" dirty="0">
                <a:solidFill>
                  <a:schemeClr val="bg1"/>
                </a:solidFill>
              </a:rPr>
              <a:t> arrondissement ?</a:t>
            </a:r>
          </a:p>
          <a:p>
            <a:pPr marL="742950" indent="-457200" algn="just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endParaRPr lang="en-US" sz="2800" dirty="0">
              <a:solidFill>
                <a:schemeClr val="bg1"/>
              </a:solidFill>
            </a:endParaRPr>
          </a:p>
          <a:p>
            <a:pPr marL="742950" indent="-457200" algn="just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800" dirty="0" err="1">
                <a:solidFill>
                  <a:schemeClr val="bg1"/>
                </a:solidFill>
              </a:rPr>
              <a:t>Pourquoi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est-ce</a:t>
            </a:r>
            <a:r>
              <a:rPr lang="en-US" sz="2800" dirty="0">
                <a:solidFill>
                  <a:schemeClr val="bg1"/>
                </a:solidFill>
              </a:rPr>
              <a:t> que les arrondissements </a:t>
            </a:r>
            <a:r>
              <a:rPr lang="en-US" sz="2800" dirty="0" err="1">
                <a:solidFill>
                  <a:schemeClr val="bg1"/>
                </a:solidFill>
              </a:rPr>
              <a:t>sont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disposés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en</a:t>
            </a:r>
            <a:r>
              <a:rPr lang="en-US" sz="2800" dirty="0">
                <a:solidFill>
                  <a:schemeClr val="bg1"/>
                </a:solidFill>
              </a:rPr>
              <a:t> escargot ?</a:t>
            </a:r>
          </a:p>
          <a:p>
            <a:pPr marL="228600" indent="-4572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endParaRPr lang="en-US" sz="2800" dirty="0">
              <a:solidFill>
                <a:schemeClr val="bg1"/>
              </a:solidFill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3005AA4-4B23-5DEB-D42E-CEAB02ED6E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0171251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4086989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53FAE16F-474B-04B4-353E-A137E4DE92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389" t="11508" r="24260" b="6969"/>
          <a:stretch/>
        </p:blipFill>
        <p:spPr>
          <a:xfrm>
            <a:off x="1105076" y="0"/>
            <a:ext cx="8735610" cy="6810762"/>
          </a:xfrm>
          <a:prstGeom prst="rect">
            <a:avLst/>
          </a:prstGeom>
          <a:ln>
            <a:noFill/>
          </a:ln>
        </p:spPr>
      </p:pic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C5EB74D8-E5E9-2AC0-F0C1-549A3921AF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0171251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97161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3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3286721"/>
              </p:ext>
            </p:extLst>
          </p:nvPr>
        </p:nvGraphicFramePr>
        <p:xfrm>
          <a:off x="632372" y="3257439"/>
          <a:ext cx="10944000" cy="3098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DB104CF6-66C2-87F7-D7E6-9777EB3880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0171251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07786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Dire où j’habite </a:t>
            </a:r>
          </a:p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Demander et indiquer le chemin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6292330"/>
              </p:ext>
            </p:extLst>
          </p:nvPr>
        </p:nvGraphicFramePr>
        <p:xfrm>
          <a:off x="632372" y="3257439"/>
          <a:ext cx="10944000" cy="3051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13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06BDC00A-1A43-0416-371D-A965F2AF67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0171251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89016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9084227-AEB9-6026-5B4C-A631BA11E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32040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alpha val="60000"/>
                  </a:schemeClr>
                </a:solidFill>
              </a:rPr>
              <a:pPr>
                <a:spcAft>
                  <a:spcPts val="600"/>
                </a:spcAft>
              </a:pPr>
              <a:t>14</a:t>
            </a:fld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794886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F4D8A39-CFAC-9FE9-0EF2-620F5A6EB0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0171251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15</a:t>
            </a:fld>
            <a:endParaRPr lang="en-US" dirty="0"/>
          </a:p>
        </p:txBody>
      </p:sp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9214852"/>
              </p:ext>
            </p:extLst>
          </p:nvPr>
        </p:nvGraphicFramePr>
        <p:xfrm>
          <a:off x="609600" y="1600201"/>
          <a:ext cx="10972800" cy="452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676871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6499591F-EF6F-382B-B5C3-ECB9D07C9A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0171251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2222" y="380856"/>
            <a:ext cx="3373547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fr-FR" dirty="0"/>
              <a:t>Progress check</a:t>
            </a:r>
            <a:br>
              <a:rPr lang="fr-FR" dirty="0"/>
            </a:br>
            <a:r>
              <a:rPr lang="fr-FR" dirty="0"/>
              <a:t>End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00DF98-20E6-C1D1-0AA1-0F83BD551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714" y="1679530"/>
            <a:ext cx="5875286" cy="5143194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fr-FR" sz="2400" dirty="0"/>
              <a:t>À Paris, la </a:t>
            </a:r>
            <a:r>
              <a:rPr lang="fr-FR" sz="2400" dirty="0">
                <a:solidFill>
                  <a:srgbClr val="FF0000"/>
                </a:solidFill>
              </a:rPr>
              <a:t>capitale</a:t>
            </a:r>
            <a:r>
              <a:rPr lang="fr-FR" sz="2400" dirty="0"/>
              <a:t> de la France, il y a vingt </a:t>
            </a:r>
            <a:r>
              <a:rPr lang="fr-FR" sz="2400" dirty="0">
                <a:solidFill>
                  <a:srgbClr val="FF0000"/>
                </a:solidFill>
              </a:rPr>
              <a:t>arrondissements </a:t>
            </a:r>
            <a:r>
              <a:rPr lang="fr-FR" sz="2400" dirty="0"/>
              <a:t>disposés en </a:t>
            </a:r>
            <a:r>
              <a:rPr lang="fr-FR" sz="2400" b="1" dirty="0"/>
              <a:t>escargot</a:t>
            </a:r>
            <a:r>
              <a:rPr lang="fr-FR" sz="2400" dirty="0"/>
              <a:t> ! La Seine est la rivière qui traverse la </a:t>
            </a:r>
            <a:r>
              <a:rPr lang="fr-FR" sz="2400" dirty="0">
                <a:solidFill>
                  <a:srgbClr val="FF0000"/>
                </a:solidFill>
              </a:rPr>
              <a:t>ville</a:t>
            </a:r>
            <a:r>
              <a:rPr lang="fr-FR" sz="2400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fr-FR" sz="2400" dirty="0"/>
              <a:t>Les </a:t>
            </a:r>
            <a:r>
              <a:rPr lang="fr-FR" sz="2400" dirty="0">
                <a:solidFill>
                  <a:srgbClr val="FF0000"/>
                </a:solidFill>
              </a:rPr>
              <a:t>Jeux</a:t>
            </a:r>
            <a:r>
              <a:rPr lang="fr-FR" sz="2400" dirty="0"/>
              <a:t> Paralympiques Paris 2024 se déroulent dans plusieurs </a:t>
            </a:r>
            <a:r>
              <a:rPr lang="fr-FR" sz="2400" dirty="0">
                <a:solidFill>
                  <a:srgbClr val="FF0000"/>
                </a:solidFill>
              </a:rPr>
              <a:t>lieux</a:t>
            </a:r>
            <a:r>
              <a:rPr lang="fr-FR" sz="2400" dirty="0"/>
              <a:t> de la ville ! </a:t>
            </a:r>
          </a:p>
          <a:p>
            <a:pPr algn="just">
              <a:lnSpc>
                <a:spcPct val="150000"/>
              </a:lnSpc>
            </a:pPr>
            <a:r>
              <a:rPr lang="fr-FR" sz="2400" dirty="0"/>
              <a:t>Trouve où se déroulent les </a:t>
            </a:r>
            <a:r>
              <a:rPr lang="fr-FR" sz="2400" dirty="0">
                <a:solidFill>
                  <a:srgbClr val="FF0000"/>
                </a:solidFill>
              </a:rPr>
              <a:t>matchs</a:t>
            </a:r>
            <a:r>
              <a:rPr lang="fr-FR" sz="2400" dirty="0"/>
              <a:t> de tennis fauteuil et l’épreuve de </a:t>
            </a:r>
            <a:r>
              <a:rPr lang="fr-FR" sz="2400" dirty="0">
                <a:solidFill>
                  <a:srgbClr val="FF0000"/>
                </a:solidFill>
              </a:rPr>
              <a:t>para</a:t>
            </a:r>
            <a:r>
              <a:rPr lang="fr-FR" sz="2400" dirty="0"/>
              <a:t> marathon ! (</a:t>
            </a:r>
            <a:r>
              <a:rPr lang="fr-FR" sz="2400" dirty="0" err="1"/>
              <a:t>cf</a:t>
            </a:r>
            <a:r>
              <a:rPr lang="fr-FR" sz="2400" dirty="0"/>
              <a:t> QR code)</a:t>
            </a:r>
          </a:p>
          <a:p>
            <a:pPr algn="just">
              <a:lnSpc>
                <a:spcPct val="150000"/>
              </a:lnSpc>
            </a:pPr>
            <a:endParaRPr lang="fr-FR" sz="20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16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10" y="1033900"/>
            <a:ext cx="125403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déjà vu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4BE81D-D690-F12B-E9A8-63BA8560AFB5}"/>
              </a:ext>
            </a:extLst>
          </p:cNvPr>
          <p:cNvSpPr/>
          <p:nvPr/>
        </p:nvSpPr>
        <p:spPr>
          <a:xfrm>
            <a:off x="1067003" y="3579607"/>
            <a:ext cx="779725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8" y="379024"/>
            <a:ext cx="1476028" cy="124167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1F226CC9-11F3-6E96-C9A3-AFE3062038E8}"/>
              </a:ext>
            </a:extLst>
          </p:cNvPr>
          <p:cNvSpPr/>
          <p:nvPr/>
        </p:nvSpPr>
        <p:spPr>
          <a:xfrm>
            <a:off x="1903889" y="1829640"/>
            <a:ext cx="1022051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4" y="493697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6" y="538520"/>
            <a:ext cx="1254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nouveau</a:t>
            </a: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id="{FD86B50F-00E1-D36D-D45C-FF11ADE765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45212" y="525699"/>
            <a:ext cx="5414578" cy="5414578"/>
          </a:xfrm>
          <a:prstGeom prst="rect">
            <a:avLst/>
          </a:prstGeom>
          <a:noFill/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B9B9AF2-83DE-B123-EFC1-A5535DF668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8210" y="606330"/>
            <a:ext cx="1190634" cy="122397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E4FF00F-BC5B-554A-24E2-87E7AF4094D1}"/>
              </a:ext>
            </a:extLst>
          </p:cNvPr>
          <p:cNvSpPr/>
          <p:nvPr/>
        </p:nvSpPr>
        <p:spPr>
          <a:xfrm>
            <a:off x="3898818" y="4790116"/>
            <a:ext cx="906264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E50EF20-EB4A-FE3F-14A6-289B93D98A63}"/>
              </a:ext>
            </a:extLst>
          </p:cNvPr>
          <p:cNvSpPr/>
          <p:nvPr/>
        </p:nvSpPr>
        <p:spPr>
          <a:xfrm>
            <a:off x="3541686" y="5382704"/>
            <a:ext cx="600007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B1AB8D23-8020-2976-2448-C7FE38BB2CB2}"/>
              </a:ext>
            </a:extLst>
          </p:cNvPr>
          <p:cNvSpPr/>
          <p:nvPr/>
        </p:nvSpPr>
        <p:spPr>
          <a:xfrm>
            <a:off x="470573" y="2403370"/>
            <a:ext cx="2200909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949745C-C141-891E-1691-F28B5C485A0E}"/>
              </a:ext>
            </a:extLst>
          </p:cNvPr>
          <p:cNvSpPr/>
          <p:nvPr/>
        </p:nvSpPr>
        <p:spPr>
          <a:xfrm>
            <a:off x="4676515" y="2907505"/>
            <a:ext cx="528842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73DDE2BB-F55C-E1B5-A054-F57D6506F263}"/>
              </a:ext>
            </a:extLst>
          </p:cNvPr>
          <p:cNvSpPr/>
          <p:nvPr/>
        </p:nvSpPr>
        <p:spPr>
          <a:xfrm>
            <a:off x="3613030" y="4153399"/>
            <a:ext cx="660146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FE97A27-5B93-6266-F7C3-080FE8E515B2}"/>
              </a:ext>
            </a:extLst>
          </p:cNvPr>
          <p:cNvSpPr txBox="1"/>
          <p:nvPr/>
        </p:nvSpPr>
        <p:spPr>
          <a:xfrm>
            <a:off x="6725443" y="5867430"/>
            <a:ext cx="6098988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fr-FR" sz="1800" dirty="0">
                <a:hlinkClick r:id="rId5"/>
              </a:rPr>
              <a:t>https://www.paris2024.org/fr/sites-de-competition/</a:t>
            </a:r>
            <a:endParaRPr lang="fr-FR" sz="1800" dirty="0"/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DF753D30-34E7-B270-351A-8E28B2417F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0171251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12532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8" grpId="0" animBg="1"/>
      <p:bldP spid="9" grpId="0" animBg="1"/>
      <p:bldP spid="10" grpId="0" animBg="1"/>
      <p:bldP spid="11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Learning </a:t>
            </a:r>
            <a:r>
              <a:rPr lang="fr-FR" dirty="0" err="1"/>
              <a:t>review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1A7DBAF1-902C-327D-557E-81A7202C2C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0171251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973911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687DE53-A4EE-CB24-4B73-AA1A92CCA0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9043" r="45637" b="36166"/>
          <a:stretch/>
        </p:blipFill>
        <p:spPr bwMode="auto">
          <a:xfrm>
            <a:off x="1308100" y="1844675"/>
            <a:ext cx="4943475" cy="4449763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Espace réservé du contenu 5">
            <a:extLst>
              <a:ext uri="{FF2B5EF4-FFF2-40B4-BE49-F238E27FC236}">
                <a16:creationId xmlns:a16="http://schemas.microsoft.com/office/drawing/2014/main" id="{A95B4FB8-450F-322C-96E3-975D703573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316663" y="1844675"/>
            <a:ext cx="4562475" cy="1706563"/>
          </a:xfr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BDC5C8E-543E-B2F9-8975-22582529FD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6663" y="3616325"/>
            <a:ext cx="4562475" cy="267811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20E08FC-8184-D80C-D185-5A314175E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II. </a:t>
            </a:r>
            <a:r>
              <a:rPr lang="en-US" sz="5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Compréhension</a:t>
            </a:r>
            <a:r>
              <a:rPr lang="en-US" sz="5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5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texte</a:t>
            </a:r>
            <a:endParaRPr lang="en-US" sz="52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5" name="PISTE100">
            <a:hlinkClick r:id="" action="ppaction://media"/>
            <a:extLst>
              <a:ext uri="{FF2B5EF4-FFF2-40B4-BE49-F238E27FC236}">
                <a16:creationId xmlns:a16="http://schemas.microsoft.com/office/drawing/2014/main" id="{69A4CBDF-1373-C2AB-9732-89AE6227B8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27593" y="1967881"/>
            <a:ext cx="686021" cy="68602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DBC1AA3-AA2F-7368-58DE-B84A3E1BA8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4322765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56090748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0D01200-0224-43C5-AB38-FB4D16B73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A5BCF10-0DC6-D807-5BDC-063E45594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078992"/>
            <a:ext cx="6268770" cy="1536192"/>
          </a:xfrm>
        </p:spPr>
        <p:txBody>
          <a:bodyPr anchor="b">
            <a:normAutofit/>
          </a:bodyPr>
          <a:lstStyle/>
          <a:p>
            <a:r>
              <a:rPr lang="fr-FR" sz="4000" b="1" dirty="0"/>
              <a:t>Compréhension de texte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28A44A4-A002-4A88-9FC9-1D0566C97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3202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E7D5C7B-DD16-401B-85CE-4AAA2A4F5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506" y="2935541"/>
            <a:ext cx="62179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81DEB585-1C1C-6674-CF42-BFEB66ABE3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12648" y="3130024"/>
            <a:ext cx="4526700" cy="905340"/>
          </a:xfrm>
        </p:spPr>
      </p:pic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C83B4BBA-8A12-BDD0-48A3-C4E3916FA7B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-3" b="8643"/>
          <a:stretch/>
        </p:blipFill>
        <p:spPr>
          <a:xfrm>
            <a:off x="6881418" y="292593"/>
            <a:ext cx="4138773" cy="6122990"/>
          </a:xfrm>
          <a:prstGeom prst="rect">
            <a:avLst/>
          </a:prstGeom>
        </p:spPr>
      </p:pic>
      <p:pic>
        <p:nvPicPr>
          <p:cNvPr id="8" name="PISTE100">
            <a:hlinkClick r:id="" action="ppaction://media"/>
            <a:extLst>
              <a:ext uri="{FF2B5EF4-FFF2-40B4-BE49-F238E27FC236}">
                <a16:creationId xmlns:a16="http://schemas.microsoft.com/office/drawing/2014/main" id="{83AB98AF-2265-919A-3AE7-4F98922158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99596" y="3485429"/>
            <a:ext cx="304800" cy="30480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9AA538D-50C0-AC63-8AF6-2E9E4A0634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5548137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64482877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Flèches blanches peintes sur l’asphalte">
            <a:extLst>
              <a:ext uri="{FF2B5EF4-FFF2-40B4-BE49-F238E27FC236}">
                <a16:creationId xmlns:a16="http://schemas.microsoft.com/office/drawing/2014/main" id="{A4BA10BD-DDFB-2E91-6E4A-1080E85A30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113" b="13981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217FD52-199A-FC25-B0F9-437DA37DA5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C’est où chez toi ?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D91E59A-91CB-10F6-547E-E7F92617A7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Unité 5 – Leçon 1</a:t>
            </a:r>
          </a:p>
        </p:txBody>
      </p:sp>
    </p:spTree>
    <p:extLst>
      <p:ext uri="{BB962C8B-B14F-4D97-AF65-F5344CB8AC3E}">
        <p14:creationId xmlns:p14="http://schemas.microsoft.com/office/powerpoint/2010/main" val="42333667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DA5FDD-562C-A22E-2C3B-DA3FA196C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Compréhension détaillée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ED0DD649-38F2-11F8-23CC-9B31DCF9B4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18981"/>
              </p:ext>
            </p:extLst>
          </p:nvPr>
        </p:nvGraphicFramePr>
        <p:xfrm>
          <a:off x="832626" y="2298699"/>
          <a:ext cx="10515601" cy="305089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807666">
                  <a:extLst>
                    <a:ext uri="{9D8B030D-6E8A-4147-A177-3AD203B41FA5}">
                      <a16:colId xmlns:a16="http://schemas.microsoft.com/office/drawing/2014/main" val="2159068275"/>
                    </a:ext>
                  </a:extLst>
                </a:gridCol>
                <a:gridCol w="2643622">
                  <a:extLst>
                    <a:ext uri="{9D8B030D-6E8A-4147-A177-3AD203B41FA5}">
                      <a16:colId xmlns:a16="http://schemas.microsoft.com/office/drawing/2014/main" val="2741185195"/>
                    </a:ext>
                  </a:extLst>
                </a:gridCol>
                <a:gridCol w="2435413">
                  <a:extLst>
                    <a:ext uri="{9D8B030D-6E8A-4147-A177-3AD203B41FA5}">
                      <a16:colId xmlns:a16="http://schemas.microsoft.com/office/drawing/2014/main" val="2040617977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763970906"/>
                    </a:ext>
                  </a:extLst>
                </a:gridCol>
              </a:tblGrid>
              <a:tr h="4997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Indiquer une direction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Les lieux de la ville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Poser une question sur un lieu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Indiquer la maison de quelqu’un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7846897"/>
                  </a:ext>
                </a:extLst>
              </a:tr>
              <a:tr h="49971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Tu traverses le pont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La station de métro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C’est où, chez toi ?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C’est où, chez toi ?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8785543"/>
                  </a:ext>
                </a:extLst>
              </a:tr>
              <a:tr h="49971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Tu continues tout droit après le pont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Le pont 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Tu es où ?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Chez elle, c’est au numéro 22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3874802"/>
                  </a:ext>
                </a:extLst>
              </a:tr>
              <a:tr h="49971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Après, tu tournes à gauche rue des Frigos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La rue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Chez moi, c’est au numéro 8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68681911"/>
                  </a:ext>
                </a:extLst>
              </a:tr>
              <a:tr h="49971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Tu tournes à droite rue Goscinny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Le trottoir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3470757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7FB5D70C-7BFE-9CBB-1C18-47A0E2195171}"/>
              </a:ext>
            </a:extLst>
          </p:cNvPr>
          <p:cNvSpPr/>
          <p:nvPr/>
        </p:nvSpPr>
        <p:spPr>
          <a:xfrm>
            <a:off x="887896" y="2954641"/>
            <a:ext cx="2716695" cy="45388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5990A0-1F43-8DFB-02B5-80C4FB6712B0}"/>
              </a:ext>
            </a:extLst>
          </p:cNvPr>
          <p:cNvSpPr/>
          <p:nvPr/>
        </p:nvSpPr>
        <p:spPr>
          <a:xfrm>
            <a:off x="887895" y="3490611"/>
            <a:ext cx="2716695" cy="546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3977C9-4087-5C5B-3799-336C9FDE17F6}"/>
              </a:ext>
            </a:extLst>
          </p:cNvPr>
          <p:cNvSpPr/>
          <p:nvPr/>
        </p:nvSpPr>
        <p:spPr>
          <a:xfrm>
            <a:off x="887895" y="4129298"/>
            <a:ext cx="2716694" cy="5464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4CD4DC8-9FEA-2B0E-76BB-F3BB1353A15D}"/>
              </a:ext>
            </a:extLst>
          </p:cNvPr>
          <p:cNvSpPr/>
          <p:nvPr/>
        </p:nvSpPr>
        <p:spPr>
          <a:xfrm>
            <a:off x="843773" y="4774810"/>
            <a:ext cx="2716694" cy="5464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8F18DF-39F6-8BCA-8AED-E6EBC72407F3}"/>
              </a:ext>
            </a:extLst>
          </p:cNvPr>
          <p:cNvSpPr/>
          <p:nvPr/>
        </p:nvSpPr>
        <p:spPr>
          <a:xfrm>
            <a:off x="3703982" y="2954836"/>
            <a:ext cx="2519398" cy="45388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609D60-382B-51A2-35E0-3BB7D74DA5C2}"/>
              </a:ext>
            </a:extLst>
          </p:cNvPr>
          <p:cNvSpPr/>
          <p:nvPr/>
        </p:nvSpPr>
        <p:spPr>
          <a:xfrm>
            <a:off x="3703981" y="3490806"/>
            <a:ext cx="2519398" cy="546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1AB849C-5D3B-BC47-D8F9-9B289FB07162}"/>
              </a:ext>
            </a:extLst>
          </p:cNvPr>
          <p:cNvSpPr/>
          <p:nvPr/>
        </p:nvSpPr>
        <p:spPr>
          <a:xfrm>
            <a:off x="3703980" y="4129493"/>
            <a:ext cx="2519397" cy="5464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15B6E94-0E4E-1806-414C-21ABC1FD19D6}"/>
              </a:ext>
            </a:extLst>
          </p:cNvPr>
          <p:cNvSpPr/>
          <p:nvPr/>
        </p:nvSpPr>
        <p:spPr>
          <a:xfrm>
            <a:off x="3659858" y="4775005"/>
            <a:ext cx="2519397" cy="5464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6FDC930-80AF-EB71-47D9-2EFE996DDE0C}"/>
              </a:ext>
            </a:extLst>
          </p:cNvPr>
          <p:cNvSpPr/>
          <p:nvPr/>
        </p:nvSpPr>
        <p:spPr>
          <a:xfrm>
            <a:off x="6322770" y="2958747"/>
            <a:ext cx="2264641" cy="45388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ABFC9F4-CE81-2E67-2D6B-CDB04DEB6EB9}"/>
              </a:ext>
            </a:extLst>
          </p:cNvPr>
          <p:cNvSpPr/>
          <p:nvPr/>
        </p:nvSpPr>
        <p:spPr>
          <a:xfrm>
            <a:off x="6322769" y="3487893"/>
            <a:ext cx="2264641" cy="546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C8DDD33-5057-8FD2-5071-A57BB3C35BAC}"/>
              </a:ext>
            </a:extLst>
          </p:cNvPr>
          <p:cNvSpPr/>
          <p:nvPr/>
        </p:nvSpPr>
        <p:spPr>
          <a:xfrm>
            <a:off x="8784706" y="2954641"/>
            <a:ext cx="2519398" cy="45388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E6FD7F0-B937-DD4E-DFB5-BD2B3B63A21D}"/>
              </a:ext>
            </a:extLst>
          </p:cNvPr>
          <p:cNvSpPr/>
          <p:nvPr/>
        </p:nvSpPr>
        <p:spPr>
          <a:xfrm>
            <a:off x="8784705" y="3490611"/>
            <a:ext cx="2519398" cy="546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654C539-288C-2A77-4005-25D920A067AD}"/>
              </a:ext>
            </a:extLst>
          </p:cNvPr>
          <p:cNvSpPr/>
          <p:nvPr/>
        </p:nvSpPr>
        <p:spPr>
          <a:xfrm>
            <a:off x="8784704" y="4129298"/>
            <a:ext cx="2519397" cy="5464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5CAA2F7-F6A3-1AFE-5BA7-4D536A44D16F}"/>
              </a:ext>
            </a:extLst>
          </p:cNvPr>
          <p:cNvSpPr/>
          <p:nvPr/>
        </p:nvSpPr>
        <p:spPr>
          <a:xfrm>
            <a:off x="8740582" y="4774810"/>
            <a:ext cx="2519397" cy="5464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  <a:p>
            <a:pPr algn="ctr"/>
            <a:endParaRPr lang="fr-FR" dirty="0"/>
          </a:p>
        </p:txBody>
      </p:sp>
      <p:pic>
        <p:nvPicPr>
          <p:cNvPr id="21" name="Picture 2" descr="Cat Kitty Sticker by 궁디팡팡 캣페스타">
            <a:extLst>
              <a:ext uri="{FF2B5EF4-FFF2-40B4-BE49-F238E27FC236}">
                <a16:creationId xmlns:a16="http://schemas.microsoft.com/office/drawing/2014/main" id="{AAF4C104-01DE-CFCC-D812-9D56C70509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137FF2F-5259-BBB7-9575-BADAC72806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5548137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07777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6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6C3A876-2F50-A448-8C5E-AF1C023EB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Transcription</a:t>
            </a:r>
          </a:p>
        </p:txBody>
      </p:sp>
      <p:pic>
        <p:nvPicPr>
          <p:cNvPr id="4" name="Picture 14">
            <a:extLst>
              <a:ext uri="{FF2B5EF4-FFF2-40B4-BE49-F238E27FC236}">
                <a16:creationId xmlns:a16="http://schemas.microsoft.com/office/drawing/2014/main" id="{C39076D0-0E94-7E16-C198-B9A5D31FAB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80739" y="467208"/>
            <a:ext cx="6269126" cy="5923584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5044C23-08FA-2762-640E-FFB0432489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5548137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628731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Dire où j’habite </a:t>
            </a:r>
          </a:p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Demander et indiquer le chemin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3227313"/>
              </p:ext>
            </p:extLst>
          </p:nvPr>
        </p:nvGraphicFramePr>
        <p:xfrm>
          <a:off x="632372" y="3257439"/>
          <a:ext cx="10944000" cy="3051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22</a:t>
            </a:fld>
            <a:endParaRPr lang="en-US"/>
          </a:p>
        </p:txBody>
      </p:sp>
      <p:sp>
        <p:nvSpPr>
          <p:cNvPr id="5" name="ZoneTexte 6">
            <a:extLst>
              <a:ext uri="{FF2B5EF4-FFF2-40B4-BE49-F238E27FC236}">
                <a16:creationId xmlns:a16="http://schemas.microsoft.com/office/drawing/2014/main" id="{029C74D7-E7EB-0208-F9E9-50081E7C0EE8}"/>
              </a:ext>
            </a:extLst>
          </p:cNvPr>
          <p:cNvSpPr txBox="1"/>
          <p:nvPr/>
        </p:nvSpPr>
        <p:spPr>
          <a:xfrm>
            <a:off x="699989" y="6382912"/>
            <a:ext cx="5071224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F1C647-95B9-7FB0-37CA-FB04A5DA670A}"/>
              </a:ext>
            </a:extLst>
          </p:cNvPr>
          <p:cNvSpPr/>
          <p:nvPr/>
        </p:nvSpPr>
        <p:spPr>
          <a:xfrm>
            <a:off x="947236" y="4990076"/>
            <a:ext cx="2993047" cy="3332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001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41AB65AE-A08D-4F43-8E53-5F1B8D842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838199" y="4625162"/>
            <a:ext cx="4153767" cy="16679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Passons au vocabulaire…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0894388-7010-8864-1CE7-5AF01547A0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" b="1004"/>
          <a:stretch/>
        </p:blipFill>
        <p:spPr>
          <a:xfrm>
            <a:off x="838200" y="400008"/>
            <a:ext cx="4017494" cy="4037271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43139EF-B62B-276F-2940-FC70C4121F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7511"/>
          <a:stretch/>
        </p:blipFill>
        <p:spPr bwMode="auto">
          <a:xfrm>
            <a:off x="5183372" y="536943"/>
            <a:ext cx="6304539" cy="390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0F4DD0C-C0BF-1441-4853-80C88201A708}"/>
              </a:ext>
            </a:extLst>
          </p:cNvPr>
          <p:cNvSpPr txBox="1"/>
          <p:nvPr/>
        </p:nvSpPr>
        <p:spPr>
          <a:xfrm>
            <a:off x="5183372" y="4625162"/>
            <a:ext cx="6304540" cy="173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 err="1"/>
              <a:t>Montre</a:t>
            </a:r>
            <a:r>
              <a:rPr lang="en-US" sz="2400" dirty="0"/>
              <a:t> :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Le trottoir - La </a:t>
            </a:r>
            <a:r>
              <a:rPr lang="en-US" sz="2400" dirty="0" err="1"/>
              <a:t>piste</a:t>
            </a:r>
            <a:r>
              <a:rPr lang="en-US" sz="2400" dirty="0"/>
              <a:t> cyclable - La rue – 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Le </a:t>
            </a:r>
            <a:r>
              <a:rPr lang="en-US" sz="2400" dirty="0" err="1"/>
              <a:t>piéton</a:t>
            </a:r>
            <a:r>
              <a:rPr lang="en-US" sz="2400" dirty="0"/>
              <a:t> – Le </a:t>
            </a:r>
            <a:r>
              <a:rPr lang="en-US" sz="2400" dirty="0" err="1"/>
              <a:t>vélo</a:t>
            </a:r>
            <a:r>
              <a:rPr lang="en-US" sz="2400" dirty="0"/>
              <a:t> - La station de </a:t>
            </a:r>
            <a:r>
              <a:rPr lang="en-US" sz="2400" dirty="0" err="1"/>
              <a:t>métro</a:t>
            </a:r>
            <a:r>
              <a:rPr lang="en-US" sz="2400" dirty="0"/>
              <a:t>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23</a:t>
            </a:fld>
            <a:endParaRPr lang="en-US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5F49567A-7843-D4F2-B5DA-4E824D447D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7006665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873085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9C22C16-0FF8-8782-75DB-8C2DBBBBD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III. </a:t>
            </a:r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Vocabulaire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: Les </a:t>
            </a:r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lieux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la </a:t>
            </a:r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ville</a:t>
            </a:r>
            <a:endParaRPr lang="en-US" sz="4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20">
            <a:extLst>
              <a:ext uri="{FF2B5EF4-FFF2-40B4-BE49-F238E27FC236}">
                <a16:creationId xmlns:a16="http://schemas.microsoft.com/office/drawing/2014/main" id="{E4F22359-2C49-0980-4255-2E119DE48D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7" t="68506" r="5374" b="7717"/>
          <a:stretch/>
        </p:blipFill>
        <p:spPr bwMode="auto">
          <a:xfrm>
            <a:off x="5165775" y="4199490"/>
            <a:ext cx="6553545" cy="2267996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mp3-output-ttsfree(dot)com (66)">
            <a:hlinkClick r:id="" action="ppaction://media"/>
            <a:extLst>
              <a:ext uri="{FF2B5EF4-FFF2-40B4-BE49-F238E27FC236}">
                <a16:creationId xmlns:a16="http://schemas.microsoft.com/office/drawing/2014/main" id="{EC75AE37-2B35-1BD6-4978-C8BC6A6D11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894688" y="4925090"/>
            <a:ext cx="1173148" cy="1173148"/>
          </a:xfrm>
          <a:prstGeom prst="rect">
            <a:avLst/>
          </a:prstGeom>
        </p:spPr>
      </p:pic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1979" y="742951"/>
            <a:ext cx="1903833" cy="1903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89DA1E9-7B4B-356F-3B59-C9125168C0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95119"/>
              </p:ext>
            </p:extLst>
          </p:nvPr>
        </p:nvGraphicFramePr>
        <p:xfrm>
          <a:off x="5296901" y="815603"/>
          <a:ext cx="2643622" cy="183051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643622">
                  <a:extLst>
                    <a:ext uri="{9D8B030D-6E8A-4147-A177-3AD203B41FA5}">
                      <a16:colId xmlns:a16="http://schemas.microsoft.com/office/drawing/2014/main" val="1411915435"/>
                    </a:ext>
                  </a:extLst>
                </a:gridCol>
              </a:tblGrid>
              <a:tr h="3661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</a:rPr>
                        <a:t>Les lieux de la ville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618131"/>
                  </a:ext>
                </a:extLst>
              </a:tr>
              <a:tr h="3661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La station de métro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0161193"/>
                  </a:ext>
                </a:extLst>
              </a:tr>
              <a:tr h="3661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Le pont 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4879856"/>
                  </a:ext>
                </a:extLst>
              </a:tr>
              <a:tr h="3661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La rue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3535688"/>
                  </a:ext>
                </a:extLst>
              </a:tr>
              <a:tr h="3661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Le trottoir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3892548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CE1BE24-E381-4F00-0406-C4B9ACB12359}"/>
              </a:ext>
            </a:extLst>
          </p:cNvPr>
          <p:cNvSpPr txBox="1"/>
          <p:nvPr/>
        </p:nvSpPr>
        <p:spPr>
          <a:xfrm>
            <a:off x="5269915" y="3224213"/>
            <a:ext cx="6345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Mémorise les mots de vocabulaire pour faire l’activité suivante.</a:t>
            </a:r>
          </a:p>
        </p:txBody>
      </p:sp>
      <p:pic>
        <p:nvPicPr>
          <p:cNvPr id="9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B885B6A7-2CDF-DD30-879A-58C567B04F3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694548" y="3660027"/>
            <a:ext cx="830796" cy="467323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FD3B337-F994-34D4-9633-FEDB699D74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1424741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133788594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2E961F1-4A28-4A5F-BBD4-6E400E5E6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272357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7F57BEA8-497D-4AA8-8A18-BDCD696B2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68596"/>
            <a:ext cx="12192000" cy="173555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9CBC5D-9647-7296-7819-8A031286A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489439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6 p.70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82415D3-DDE5-4D63-8CB3-23A5EC581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1479733"/>
            <a:ext cx="2743200" cy="0"/>
          </a:xfrm>
          <a:prstGeom prst="line">
            <a:avLst/>
          </a:prstGeom>
          <a:ln w="19050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D7193FB-6AE6-4B3B-8F89-56B55DD63B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2201402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B4B9520-9795-DBFC-0431-4CAC0E49BE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1818" y="2427541"/>
            <a:ext cx="8933264" cy="3997637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C2E8A2C-DA19-C1C8-04B8-78C0DBF26A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1424741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48892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3EA20-8FDB-42EA-33BE-3D4B6C347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5768131"/>
            <a:ext cx="10911840" cy="6400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dirty="0" err="1"/>
              <a:t>Combien</a:t>
            </a:r>
            <a:r>
              <a:rPr lang="en-US" sz="3200" dirty="0"/>
              <a:t> </a:t>
            </a:r>
            <a:r>
              <a:rPr lang="en-US" sz="3200" dirty="0" err="1"/>
              <a:t>d’éléments</a:t>
            </a:r>
            <a:r>
              <a:rPr lang="en-US" sz="3200" dirty="0"/>
              <a:t> </a:t>
            </a:r>
            <a:r>
              <a:rPr lang="en-US" sz="3200" dirty="0" err="1"/>
              <a:t>est-ce</a:t>
            </a:r>
            <a:r>
              <a:rPr lang="en-US" sz="3200" dirty="0"/>
              <a:t> que </a:t>
            </a:r>
            <a:r>
              <a:rPr lang="en-US" sz="3200" dirty="0" err="1"/>
              <a:t>tu</a:t>
            </a:r>
            <a:r>
              <a:rPr lang="en-US" sz="3200" dirty="0"/>
              <a:t> </a:t>
            </a:r>
            <a:r>
              <a:rPr lang="en-US" sz="3200" dirty="0" err="1"/>
              <a:t>peux</a:t>
            </a:r>
            <a:r>
              <a:rPr lang="en-US" sz="3200" dirty="0"/>
              <a:t> </a:t>
            </a:r>
            <a:r>
              <a:rPr lang="en-US" sz="3200" dirty="0" err="1"/>
              <a:t>nommer</a:t>
            </a:r>
            <a:r>
              <a:rPr lang="en-US" sz="3200" dirty="0"/>
              <a:t> ?</a:t>
            </a:r>
          </a:p>
        </p:txBody>
      </p:sp>
      <p:pic>
        <p:nvPicPr>
          <p:cNvPr id="1026" name="Picture 2" descr="Ces nouveaux feux tricolores veulent concilier piétons et cyclistes en ville">
            <a:extLst>
              <a:ext uri="{FF2B5EF4-FFF2-40B4-BE49-F238E27FC236}">
                <a16:creationId xmlns:a16="http://schemas.microsoft.com/office/drawing/2014/main" id="{2A677A77-DAAB-6DB0-1B2D-639173FD40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98" r="1" b="1"/>
          <a:stretch/>
        </p:blipFill>
        <p:spPr bwMode="auto">
          <a:xfrm>
            <a:off x="640080" y="640080"/>
            <a:ext cx="10911840" cy="483679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EBB1167-1819-1CAE-FBDD-0A5DEE82F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1424741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241424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group of people crossing a street&#10;&#10;Description automatically generated">
            <a:extLst>
              <a:ext uri="{FF2B5EF4-FFF2-40B4-BE49-F238E27FC236}">
                <a16:creationId xmlns:a16="http://schemas.microsoft.com/office/drawing/2014/main" id="{05031B0E-950F-1678-6738-15AC0C62A2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4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9A4477E7-A370-952E-B26E-8E89BEF422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1424741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998923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276B1C-34AB-8DCF-F2CE-AB1A922B0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Kahoot</a:t>
            </a:r>
            <a:r>
              <a:rPr lang="fr-FR" dirty="0"/>
              <a:t> time !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3FF151B5-8B34-2E89-DAE5-DF60F1CDC8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479827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71750A8-C613-9491-63FF-25522133D4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1424741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6967456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Learning </a:t>
            </a:r>
            <a:r>
              <a:rPr lang="fr-FR" dirty="0" err="1"/>
              <a:t>review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9A083122-3450-05FA-2548-A525900E3E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1424741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65399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19" y="1027043"/>
            <a:ext cx="4935863" cy="4877647"/>
          </a:xfrm>
        </p:spPr>
        <p:txBody>
          <a:bodyPr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In Unit 4,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 how to :</a:t>
            </a:r>
          </a:p>
          <a:p>
            <a:pPr>
              <a:lnSpc>
                <a:spcPct val="90000"/>
              </a:lnSpc>
            </a:pP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Talk about sport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practice</a:t>
            </a:r>
          </a:p>
          <a:p>
            <a:pPr>
              <a:lnSpc>
                <a:spcPct val="90000"/>
              </a:lnSpc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Ask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questions </a:t>
            </a:r>
          </a:p>
          <a:p>
            <a:pPr>
              <a:lnSpc>
                <a:spcPct val="90000"/>
              </a:lnSpc>
            </a:pP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Explain</a:t>
            </a: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why</a:t>
            </a: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dirty="0">
                <a:solidFill>
                  <a:schemeClr val="tx1">
                    <a:alpha val="80000"/>
                  </a:schemeClr>
                </a:solidFill>
              </a:rPr>
              <a:t> practice sport</a:t>
            </a:r>
          </a:p>
          <a:p>
            <a:pPr>
              <a:lnSpc>
                <a:spcPct val="90000"/>
              </a:lnSpc>
            </a:pP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Present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 a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athlete</a:t>
            </a: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Dire où j’habite </a:t>
            </a:r>
          </a:p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Demander et indiquer le chemin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6026477"/>
              </p:ext>
            </p:extLst>
          </p:nvPr>
        </p:nvGraphicFramePr>
        <p:xfrm>
          <a:off x="632372" y="3257439"/>
          <a:ext cx="10944000" cy="3051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30</a:t>
            </a:fld>
            <a:endParaRPr lang="en-US"/>
          </a:p>
        </p:txBody>
      </p:sp>
      <p:sp>
        <p:nvSpPr>
          <p:cNvPr id="5" name="ZoneTexte 6">
            <a:extLst>
              <a:ext uri="{FF2B5EF4-FFF2-40B4-BE49-F238E27FC236}">
                <a16:creationId xmlns:a16="http://schemas.microsoft.com/office/drawing/2014/main" id="{029C74D7-E7EB-0208-F9E9-50081E7C0EE8}"/>
              </a:ext>
            </a:extLst>
          </p:cNvPr>
          <p:cNvSpPr txBox="1"/>
          <p:nvPr/>
        </p:nvSpPr>
        <p:spPr>
          <a:xfrm>
            <a:off x="699989" y="6382912"/>
            <a:ext cx="5071224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F1C647-95B9-7FB0-37CA-FB04A5DA670A}"/>
              </a:ext>
            </a:extLst>
          </p:cNvPr>
          <p:cNvSpPr/>
          <p:nvPr/>
        </p:nvSpPr>
        <p:spPr>
          <a:xfrm>
            <a:off x="4607848" y="5012557"/>
            <a:ext cx="2993047" cy="3332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1544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830670"/>
            <a:ext cx="10241280" cy="544068"/>
          </a:xfrm>
        </p:spPr>
        <p:txBody>
          <a:bodyPr>
            <a:normAutofit fontScale="90000"/>
          </a:bodyPr>
          <a:lstStyle/>
          <a:p>
            <a:r>
              <a:rPr lang="fr-FR" u="sng" dirty="0"/>
              <a:t>Complète les questions suivantes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554320"/>
            <a:ext cx="10617200" cy="1200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600" dirty="0"/>
              <a:t>Passons au point de grammaire : </a:t>
            </a:r>
          </a:p>
          <a:p>
            <a:r>
              <a:rPr lang="fr-FR" sz="3600" dirty="0"/>
              <a:t>Poser une question sur un lieu</a:t>
            </a:r>
          </a:p>
        </p:txBody>
      </p:sp>
      <p:graphicFrame>
        <p:nvGraphicFramePr>
          <p:cNvPr id="10" name="Espace réservé du contenu 4">
            <a:extLst>
              <a:ext uri="{FF2B5EF4-FFF2-40B4-BE49-F238E27FC236}">
                <a16:creationId xmlns:a16="http://schemas.microsoft.com/office/drawing/2014/main" id="{FE2C7D12-3CA9-114C-C260-C462C74DB6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3351295"/>
              </p:ext>
            </p:extLst>
          </p:nvPr>
        </p:nvGraphicFramePr>
        <p:xfrm>
          <a:off x="1371600" y="2105989"/>
          <a:ext cx="10001250" cy="3965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23E45F7B-65A2-D5D4-7151-D18BEC65D51E}"/>
              </a:ext>
            </a:extLst>
          </p:cNvPr>
          <p:cNvSpPr/>
          <p:nvPr/>
        </p:nvSpPr>
        <p:spPr>
          <a:xfrm>
            <a:off x="4591878" y="3306417"/>
            <a:ext cx="536713" cy="4770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DBBF97-A972-16E1-2FB3-BDF9B626D5FA}"/>
              </a:ext>
            </a:extLst>
          </p:cNvPr>
          <p:cNvSpPr/>
          <p:nvPr/>
        </p:nvSpPr>
        <p:spPr>
          <a:xfrm>
            <a:off x="9369286" y="3544956"/>
            <a:ext cx="536713" cy="4770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62A6602E-D35A-E17D-54F5-2E5AE5B105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2540050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7883012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9383304-5C60-1A9B-577A-E157D6745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fr-FR" sz="3600" b="1" dirty="0">
                <a:solidFill>
                  <a:srgbClr val="FFFFFF"/>
                </a:solidFill>
              </a:rPr>
              <a:t>IV. Grammaire : </a:t>
            </a:r>
            <a:r>
              <a:rPr lang="fr-FR" sz="3600" dirty="0">
                <a:solidFill>
                  <a:srgbClr val="FFFFFF"/>
                </a:solidFill>
              </a:rPr>
              <a:t>Poser une question sur un lieu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FEF70A29-A2E6-FF76-3CCD-47F81BEC6F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0367184"/>
              </p:ext>
            </p:extLst>
          </p:nvPr>
        </p:nvGraphicFramePr>
        <p:xfrm>
          <a:off x="975999" y="2299577"/>
          <a:ext cx="10240002" cy="2810305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3515170">
                  <a:extLst>
                    <a:ext uri="{9D8B030D-6E8A-4147-A177-3AD203B41FA5}">
                      <a16:colId xmlns:a16="http://schemas.microsoft.com/office/drawing/2014/main" val="3999255389"/>
                    </a:ext>
                  </a:extLst>
                </a:gridCol>
                <a:gridCol w="3515170">
                  <a:extLst>
                    <a:ext uri="{9D8B030D-6E8A-4147-A177-3AD203B41FA5}">
                      <a16:colId xmlns:a16="http://schemas.microsoft.com/office/drawing/2014/main" val="1285269390"/>
                    </a:ext>
                  </a:extLst>
                </a:gridCol>
                <a:gridCol w="3209662">
                  <a:extLst>
                    <a:ext uri="{9D8B030D-6E8A-4147-A177-3AD203B41FA5}">
                      <a16:colId xmlns:a16="http://schemas.microsoft.com/office/drawing/2014/main" val="3063966086"/>
                    </a:ext>
                  </a:extLst>
                </a:gridCol>
              </a:tblGrid>
              <a:tr h="10819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Demander le chemin 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Demander l’adresse</a:t>
                      </a:r>
                    </a:p>
                  </a:txBody>
                  <a:tcPr marL="94298" marR="942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Demander où une personne se trouve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04969839"/>
                  </a:ext>
                </a:extLst>
              </a:tr>
              <a:tr h="64638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0" dirty="0">
                          <a:effectLst/>
                        </a:rPr>
                        <a:t>C’est où, chez toi ?</a:t>
                      </a:r>
                      <a:endParaRPr lang="fr-FR" sz="2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 habites où ? </a:t>
                      </a:r>
                    </a:p>
                  </a:txBody>
                  <a:tcPr marL="94298" marR="942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Tu es où ?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85013674"/>
                  </a:ext>
                </a:extLst>
              </a:tr>
              <a:tr h="1081959">
                <a:tc grid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Pour poser une question sur un </a:t>
                      </a:r>
                      <a:r>
                        <a:rPr lang="fr-FR" sz="2800" dirty="0">
                          <a:effectLst/>
                          <a:highlight>
                            <a:srgbClr val="FFFF00"/>
                          </a:highlight>
                        </a:rPr>
                        <a:t>lieu</a:t>
                      </a:r>
                      <a:r>
                        <a:rPr lang="fr-FR" sz="2800" dirty="0">
                          <a:effectLst/>
                        </a:rPr>
                        <a:t>, on utilise le mot interrogatif </a:t>
                      </a:r>
                      <a:r>
                        <a:rPr lang="fr-FR" sz="2800" dirty="0">
                          <a:effectLst/>
                          <a:highlight>
                            <a:srgbClr val="FFFF00"/>
                          </a:highlight>
                        </a:rPr>
                        <a:t>OÙ.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4298" marR="942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7847977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38F2E21F-2B3F-8233-814C-4BB52352BCA1}"/>
              </a:ext>
            </a:extLst>
          </p:cNvPr>
          <p:cNvSpPr/>
          <p:nvPr/>
        </p:nvSpPr>
        <p:spPr>
          <a:xfrm>
            <a:off x="985068" y="4032971"/>
            <a:ext cx="10230933" cy="10790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F3A680-3B8C-17E6-BF36-6EEC56268953}"/>
              </a:ext>
            </a:extLst>
          </p:cNvPr>
          <p:cNvSpPr/>
          <p:nvPr/>
        </p:nvSpPr>
        <p:spPr>
          <a:xfrm>
            <a:off x="1804252" y="3429000"/>
            <a:ext cx="460269" cy="4188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E7DCCA-6A02-9A9E-400F-8EC22B0C2B84}"/>
              </a:ext>
            </a:extLst>
          </p:cNvPr>
          <p:cNvSpPr/>
          <p:nvPr/>
        </p:nvSpPr>
        <p:spPr>
          <a:xfrm>
            <a:off x="6126057" y="3428228"/>
            <a:ext cx="460269" cy="4188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F8CC0BC-22BC-BE55-2870-36D7C3783D2A}"/>
              </a:ext>
            </a:extLst>
          </p:cNvPr>
          <p:cNvSpPr/>
          <p:nvPr/>
        </p:nvSpPr>
        <p:spPr>
          <a:xfrm>
            <a:off x="8886645" y="3415949"/>
            <a:ext cx="460269" cy="4188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2BD5E403-2C15-F6B5-05BE-72AC7DAB62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7610501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69620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14463"/>
            <a:ext cx="10241280" cy="544068"/>
          </a:xfrm>
        </p:spPr>
        <p:txBody>
          <a:bodyPr>
            <a:normAutofit fontScale="90000"/>
          </a:bodyPr>
          <a:lstStyle/>
          <a:p>
            <a:r>
              <a:rPr lang="fr-FR" u="sng" dirty="0"/>
              <a:t>Complète les questions suivantes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428557"/>
            <a:ext cx="10617200" cy="107721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200" dirty="0"/>
              <a:t>Revenons au point de grammaire : </a:t>
            </a:r>
          </a:p>
          <a:p>
            <a:r>
              <a:rPr lang="fr-FR" sz="3200" dirty="0"/>
              <a:t>Poser une question sur un lieu.</a:t>
            </a:r>
          </a:p>
        </p:txBody>
      </p:sp>
      <p:graphicFrame>
        <p:nvGraphicFramePr>
          <p:cNvPr id="10" name="Espace réservé du contenu 4">
            <a:extLst>
              <a:ext uri="{FF2B5EF4-FFF2-40B4-BE49-F238E27FC236}">
                <a16:creationId xmlns:a16="http://schemas.microsoft.com/office/drawing/2014/main" id="{FE2C7D12-3CA9-114C-C260-C462C74DB64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371600" y="2105989"/>
          <a:ext cx="10001250" cy="3965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23E45F7B-65A2-D5D4-7151-D18BEC65D51E}"/>
              </a:ext>
            </a:extLst>
          </p:cNvPr>
          <p:cNvSpPr/>
          <p:nvPr/>
        </p:nvSpPr>
        <p:spPr>
          <a:xfrm>
            <a:off x="4591878" y="3306417"/>
            <a:ext cx="536713" cy="4770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DBBF97-A972-16E1-2FB3-BDF9B626D5FA}"/>
              </a:ext>
            </a:extLst>
          </p:cNvPr>
          <p:cNvSpPr/>
          <p:nvPr/>
        </p:nvSpPr>
        <p:spPr>
          <a:xfrm>
            <a:off x="9369286" y="3544956"/>
            <a:ext cx="536713" cy="4770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1E24D8CD-86D6-CF78-8833-4B3C5A9982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7610501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54391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Learning </a:t>
            </a:r>
            <a:r>
              <a:rPr lang="fr-FR" dirty="0" err="1"/>
              <a:t>review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34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5D2D767A-65DC-4F17-0914-0B79083B74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7610501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220454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Dire où j’habite </a:t>
            </a:r>
          </a:p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Demander et indiquer le chemin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544679"/>
              </p:ext>
            </p:extLst>
          </p:nvPr>
        </p:nvGraphicFramePr>
        <p:xfrm>
          <a:off x="632372" y="3257439"/>
          <a:ext cx="10944000" cy="3051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35</a:t>
            </a:fld>
            <a:endParaRPr lang="en-US"/>
          </a:p>
        </p:txBody>
      </p:sp>
      <p:sp>
        <p:nvSpPr>
          <p:cNvPr id="5" name="ZoneTexte 6">
            <a:extLst>
              <a:ext uri="{FF2B5EF4-FFF2-40B4-BE49-F238E27FC236}">
                <a16:creationId xmlns:a16="http://schemas.microsoft.com/office/drawing/2014/main" id="{029C74D7-E7EB-0208-F9E9-50081E7C0EE8}"/>
              </a:ext>
            </a:extLst>
          </p:cNvPr>
          <p:cNvSpPr txBox="1"/>
          <p:nvPr/>
        </p:nvSpPr>
        <p:spPr>
          <a:xfrm>
            <a:off x="699989" y="6382912"/>
            <a:ext cx="5071224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F1C647-95B9-7FB0-37CA-FB04A5DA670A}"/>
              </a:ext>
            </a:extLst>
          </p:cNvPr>
          <p:cNvSpPr/>
          <p:nvPr/>
        </p:nvSpPr>
        <p:spPr>
          <a:xfrm>
            <a:off x="4607848" y="5372317"/>
            <a:ext cx="2993047" cy="3332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5963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1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48225"/>
            <a:ext cx="10241280" cy="544068"/>
          </a:xfrm>
        </p:spPr>
        <p:txBody>
          <a:bodyPr>
            <a:normAutofit fontScale="90000"/>
          </a:bodyPr>
          <a:lstStyle/>
          <a:p>
            <a:r>
              <a:rPr lang="fr-FR" u="sng" dirty="0"/>
              <a:t>Complète les questions suivantes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471875"/>
            <a:ext cx="10617200" cy="1200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600" dirty="0"/>
              <a:t>Passons au point de grammaire : </a:t>
            </a:r>
          </a:p>
          <a:p>
            <a:r>
              <a:rPr lang="fr-FR" sz="3600" dirty="0"/>
              <a:t>Donner une adresse.</a:t>
            </a:r>
          </a:p>
        </p:txBody>
      </p:sp>
      <p:graphicFrame>
        <p:nvGraphicFramePr>
          <p:cNvPr id="10" name="Espace réservé du contenu 4">
            <a:extLst>
              <a:ext uri="{FF2B5EF4-FFF2-40B4-BE49-F238E27FC236}">
                <a16:creationId xmlns:a16="http://schemas.microsoft.com/office/drawing/2014/main" id="{FE2C7D12-3CA9-114C-C260-C462C74DB6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0449444"/>
              </p:ext>
            </p:extLst>
          </p:nvPr>
        </p:nvGraphicFramePr>
        <p:xfrm>
          <a:off x="1371600" y="2105989"/>
          <a:ext cx="10001250" cy="3965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23E45F7B-65A2-D5D4-7151-D18BEC65D51E}"/>
              </a:ext>
            </a:extLst>
          </p:cNvPr>
          <p:cNvSpPr/>
          <p:nvPr/>
        </p:nvSpPr>
        <p:spPr>
          <a:xfrm>
            <a:off x="2487948" y="3937596"/>
            <a:ext cx="1040179" cy="4770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DBBF97-A972-16E1-2FB3-BDF9B626D5FA}"/>
              </a:ext>
            </a:extLst>
          </p:cNvPr>
          <p:cNvSpPr/>
          <p:nvPr/>
        </p:nvSpPr>
        <p:spPr>
          <a:xfrm>
            <a:off x="8730016" y="4176135"/>
            <a:ext cx="850954" cy="4770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9933DAD7-1871-6AD5-FD39-85EE58BDA9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7217128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6373568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FF9B822F-893E-44C8-963C-64F50ACEC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251DDCA-C082-A021-08BE-DC3A775BC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216"/>
            <a:ext cx="10515600" cy="1325563"/>
          </a:xfrm>
        </p:spPr>
        <p:txBody>
          <a:bodyPr>
            <a:norm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V. Grammaire : </a:t>
            </a:r>
            <a:r>
              <a:rPr lang="fr-FR" dirty="0">
                <a:solidFill>
                  <a:schemeClr val="bg1"/>
                </a:solidFill>
              </a:rPr>
              <a:t>Donner une adresse</a:t>
            </a:r>
          </a:p>
        </p:txBody>
      </p:sp>
      <p:pic>
        <p:nvPicPr>
          <p:cNvPr id="4" name="Picture 2" descr="Conjugating regular er verbs en franais Conjugation means">
            <a:extLst>
              <a:ext uri="{FF2B5EF4-FFF2-40B4-BE49-F238E27FC236}">
                <a16:creationId xmlns:a16="http://schemas.microsoft.com/office/drawing/2014/main" id="{C0CA5A2C-2118-FD7C-4A15-5EBF612B99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3" r="3" b="14572"/>
          <a:stretch/>
        </p:blipFill>
        <p:spPr bwMode="auto">
          <a:xfrm>
            <a:off x="841248" y="2516777"/>
            <a:ext cx="6236208" cy="366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A598F09-F50F-33BB-7E04-CF96328370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6848" y="2516777"/>
            <a:ext cx="3803904" cy="3660185"/>
          </a:xfrm>
        </p:spPr>
        <p:txBody>
          <a:bodyPr anchor="ctr">
            <a:normAutofit/>
          </a:bodyPr>
          <a:lstStyle/>
          <a:p>
            <a:r>
              <a:rPr lang="fr-FR" sz="2200" b="1" u="sng" dirty="0"/>
              <a:t>Et toi ? Tu habites où ?</a:t>
            </a:r>
          </a:p>
          <a:p>
            <a:pPr algn="just"/>
            <a:r>
              <a:rPr lang="fr-FR" sz="2200" dirty="0"/>
              <a:t>J’habite 594 rue Pasteur, arrondissement 10, à Ho Chi Minh Ville, au Vietnam.</a:t>
            </a:r>
          </a:p>
          <a:p>
            <a:endParaRPr lang="fr-FR" sz="2200" dirty="0"/>
          </a:p>
          <a:p>
            <a:pPr marL="0" indent="0">
              <a:buNone/>
            </a:pPr>
            <a:endParaRPr lang="fr-FR" sz="2200" dirty="0"/>
          </a:p>
        </p:txBody>
      </p:sp>
      <p:pic>
        <p:nvPicPr>
          <p:cNvPr id="6" name="mp3-output-ttsfree(dot)com (78)">
            <a:hlinkClick r:id="" action="ppaction://media"/>
            <a:extLst>
              <a:ext uri="{FF2B5EF4-FFF2-40B4-BE49-F238E27FC236}">
                <a16:creationId xmlns:a16="http://schemas.microsoft.com/office/drawing/2014/main" id="{A714A57F-57E8-9870-9943-08902DBDE8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849473" y="2357005"/>
            <a:ext cx="667089" cy="667089"/>
          </a:xfrm>
          <a:prstGeom prst="rect">
            <a:avLst/>
          </a:prstGeom>
        </p:spPr>
      </p:pic>
      <p:pic>
        <p:nvPicPr>
          <p:cNvPr id="7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877" y="494390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mp3-output-ttsfree(dot)com (81)">
            <a:hlinkClick r:id="" action="ppaction://media"/>
            <a:extLst>
              <a:ext uri="{FF2B5EF4-FFF2-40B4-BE49-F238E27FC236}">
                <a16:creationId xmlns:a16="http://schemas.microsoft.com/office/drawing/2014/main" id="{6CC61A1C-1C3A-B7F3-F6EB-7E12EC7183E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822775" y="3024094"/>
            <a:ext cx="687712" cy="687712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359471FB-5F5B-381D-8B28-1224878F37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9336081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100380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8D31668-0B5E-573B-FC92-00CB9E99B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fr-FR" sz="4000" b="1" dirty="0">
                <a:solidFill>
                  <a:schemeClr val="bg1"/>
                </a:solidFill>
              </a:rPr>
              <a:t>V. Grammaire : </a:t>
            </a:r>
            <a:r>
              <a:rPr lang="fr-FR" sz="4000" dirty="0">
                <a:solidFill>
                  <a:schemeClr val="bg1"/>
                </a:solidFill>
              </a:rPr>
              <a:t>Donner une adresse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FC9A4B-E50E-13FA-D6C3-72F6E8B48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499" y="390832"/>
            <a:ext cx="3233585" cy="8736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3 p.34</a:t>
            </a:r>
            <a:endParaRPr lang="en-US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93CA544-798D-6F5E-2D0A-32454F74D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64" y="1882146"/>
            <a:ext cx="9275330" cy="445216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A3568EE-322D-E103-F2FA-3F52EAACF961}"/>
              </a:ext>
            </a:extLst>
          </p:cNvPr>
          <p:cNvSpPr txBox="1"/>
          <p:nvPr/>
        </p:nvSpPr>
        <p:spPr>
          <a:xfrm>
            <a:off x="9194489" y="1862459"/>
            <a:ext cx="268149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Quelles sont les 2 façons de dire où j’habite ?</a:t>
            </a:r>
          </a:p>
          <a:p>
            <a:endParaRPr lang="fr-FR" dirty="0"/>
          </a:p>
          <a:p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1) </a:t>
            </a:r>
            <a:r>
              <a:rPr lang="fr-FR" dirty="0">
                <a:highlight>
                  <a:srgbClr val="FFFF00"/>
                </a:highlight>
              </a:rPr>
              <a:t>J’habite</a:t>
            </a:r>
            <a:r>
              <a:rPr lang="fr-FR" dirty="0"/>
              <a:t> 594 rue BTH, dans l’arrondissement 10, à HCMV.</a:t>
            </a:r>
          </a:p>
          <a:p>
            <a:r>
              <a:rPr lang="fr-FR" dirty="0"/>
              <a:t> </a:t>
            </a:r>
          </a:p>
          <a:p>
            <a:pPr marL="285750" indent="-285750">
              <a:buFontTx/>
              <a:buChar char="-"/>
            </a:pPr>
            <a:r>
              <a:rPr lang="fr-FR" dirty="0"/>
              <a:t>2) </a:t>
            </a:r>
            <a:r>
              <a:rPr lang="fr-FR" dirty="0">
                <a:highlight>
                  <a:srgbClr val="FFFF00"/>
                </a:highlight>
              </a:rPr>
              <a:t>Chez moi</a:t>
            </a:r>
            <a:r>
              <a:rPr lang="fr-FR" dirty="0"/>
              <a:t>, c’est au 594 rue BTH, dans l’arrondissement 10, à HCMV.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endParaRPr lang="fr-FR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FA69DFEA-3F42-C7CF-7C04-F1A2504C31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9336081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4843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CA17497-B843-5392-330F-AA76A4F80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kumimoji="0" lang="fr-FR" altLang="fr-FR" sz="5000" b="1" i="0" u="sng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donner une adresse</a:t>
            </a:r>
            <a:endParaRPr lang="fr-FR" sz="5000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D0FABB8-6379-93ED-988E-937B109A18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6838876"/>
              </p:ext>
            </p:extLst>
          </p:nvPr>
        </p:nvGraphicFramePr>
        <p:xfrm>
          <a:off x="867727" y="2228942"/>
          <a:ext cx="10456545" cy="3947166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0456545">
                  <a:extLst>
                    <a:ext uri="{9D8B030D-6E8A-4147-A177-3AD203B41FA5}">
                      <a16:colId xmlns:a16="http://schemas.microsoft.com/office/drawing/2014/main" val="1445869407"/>
                    </a:ext>
                  </a:extLst>
                </a:gridCol>
              </a:tblGrid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Indiquer l’adresse de quelqu’un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3420418243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Chez toi    c’est où ?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3073575082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Chez elle, c’est au numéro 22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3617717938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Chez moi, c’est au numéro 8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122687122"/>
                  </a:ext>
                </a:extLst>
              </a:tr>
              <a:tr h="146380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Pour indiquer l’adresse de quelqu’un, on utilise :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CHEZ + PRONOM TONIQUE (moi, toi, lui/elle,…)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450621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FBF950EC-0420-8E67-5502-299632D81E1F}"/>
              </a:ext>
            </a:extLst>
          </p:cNvPr>
          <p:cNvSpPr/>
          <p:nvPr/>
        </p:nvSpPr>
        <p:spPr>
          <a:xfrm>
            <a:off x="1051808" y="2873680"/>
            <a:ext cx="866933" cy="18106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285194-0DBF-50AF-4CB8-74FDB051668D}"/>
              </a:ext>
            </a:extLst>
          </p:cNvPr>
          <p:cNvSpPr/>
          <p:nvPr/>
        </p:nvSpPr>
        <p:spPr>
          <a:xfrm>
            <a:off x="1983975" y="2873680"/>
            <a:ext cx="716474" cy="18106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DF0ED34-B6BD-27B9-B755-CDC9F8AE7C3A}"/>
              </a:ext>
            </a:extLst>
          </p:cNvPr>
          <p:cNvSpPr/>
          <p:nvPr/>
        </p:nvSpPr>
        <p:spPr>
          <a:xfrm>
            <a:off x="983265" y="5364988"/>
            <a:ext cx="1048989" cy="52446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C76FC4-3B9D-2C5F-13BF-15529FDBCBE1}"/>
              </a:ext>
            </a:extLst>
          </p:cNvPr>
          <p:cNvSpPr/>
          <p:nvPr/>
        </p:nvSpPr>
        <p:spPr>
          <a:xfrm>
            <a:off x="2306389" y="5363585"/>
            <a:ext cx="7006949" cy="524467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0E5751B-DAB0-154E-0DDC-FEA2018CE9C9}"/>
              </a:ext>
            </a:extLst>
          </p:cNvPr>
          <p:cNvSpPr/>
          <p:nvPr/>
        </p:nvSpPr>
        <p:spPr>
          <a:xfrm>
            <a:off x="891047" y="4744080"/>
            <a:ext cx="10425730" cy="14470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DBC9C4C-0FA8-4115-64D7-4A4E12FFE4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9336081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1174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2222" y="380856"/>
            <a:ext cx="3373547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fr-FR" dirty="0"/>
              <a:t>Progress check</a:t>
            </a:r>
            <a:br>
              <a:rPr lang="fr-FR" dirty="0"/>
            </a:br>
            <a:r>
              <a:rPr lang="fr-FR" dirty="0"/>
              <a:t>Start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00DF98-20E6-C1D1-0AA1-0F83BD551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714" y="1679530"/>
            <a:ext cx="5875286" cy="5143194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fr-FR" sz="2400" dirty="0"/>
              <a:t>À Paris, la </a:t>
            </a:r>
            <a:r>
              <a:rPr lang="fr-FR" sz="2400" dirty="0">
                <a:solidFill>
                  <a:srgbClr val="FF0000"/>
                </a:solidFill>
              </a:rPr>
              <a:t>capitale</a:t>
            </a:r>
            <a:r>
              <a:rPr lang="fr-FR" sz="2400" dirty="0"/>
              <a:t> de la France, il y a vingt </a:t>
            </a:r>
            <a:r>
              <a:rPr lang="fr-FR" sz="2400" dirty="0">
                <a:solidFill>
                  <a:srgbClr val="FF0000"/>
                </a:solidFill>
              </a:rPr>
              <a:t>arrondissements </a:t>
            </a:r>
            <a:r>
              <a:rPr lang="fr-FR" sz="2400" dirty="0"/>
              <a:t>disposés en </a:t>
            </a:r>
            <a:r>
              <a:rPr lang="fr-FR" sz="2400" b="1" dirty="0"/>
              <a:t>escargot</a:t>
            </a:r>
            <a:r>
              <a:rPr lang="fr-FR" sz="2400" dirty="0"/>
              <a:t> ! La Seine est la rivière qui traverse la </a:t>
            </a:r>
            <a:r>
              <a:rPr lang="fr-FR" sz="2400" dirty="0">
                <a:solidFill>
                  <a:srgbClr val="FF0000"/>
                </a:solidFill>
              </a:rPr>
              <a:t>ville</a:t>
            </a:r>
            <a:r>
              <a:rPr lang="fr-FR" sz="2400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fr-FR" sz="2400" dirty="0"/>
              <a:t>Les </a:t>
            </a:r>
            <a:r>
              <a:rPr lang="fr-FR" sz="2400" dirty="0">
                <a:solidFill>
                  <a:srgbClr val="FF0000"/>
                </a:solidFill>
              </a:rPr>
              <a:t>Jeux</a:t>
            </a:r>
            <a:r>
              <a:rPr lang="fr-FR" sz="2400" dirty="0"/>
              <a:t> Paralympiques Paris 2024 se déroulent dans plusieurs </a:t>
            </a:r>
            <a:r>
              <a:rPr lang="fr-FR" sz="2400" dirty="0">
                <a:solidFill>
                  <a:srgbClr val="FF0000"/>
                </a:solidFill>
              </a:rPr>
              <a:t>lieux</a:t>
            </a:r>
            <a:r>
              <a:rPr lang="fr-FR" sz="2400" dirty="0"/>
              <a:t> de la ville ! </a:t>
            </a:r>
          </a:p>
          <a:p>
            <a:pPr algn="just">
              <a:lnSpc>
                <a:spcPct val="150000"/>
              </a:lnSpc>
            </a:pPr>
            <a:r>
              <a:rPr lang="fr-FR" sz="2400" dirty="0"/>
              <a:t>Trouve où se déroulent les </a:t>
            </a:r>
            <a:r>
              <a:rPr lang="fr-FR" sz="2400" dirty="0">
                <a:solidFill>
                  <a:srgbClr val="FF0000"/>
                </a:solidFill>
              </a:rPr>
              <a:t>matchs</a:t>
            </a:r>
            <a:r>
              <a:rPr lang="fr-FR" sz="2400" dirty="0"/>
              <a:t> de tennis fauteuil et l’épreuve de </a:t>
            </a:r>
            <a:r>
              <a:rPr lang="fr-FR" sz="2400" dirty="0">
                <a:solidFill>
                  <a:srgbClr val="FF0000"/>
                </a:solidFill>
              </a:rPr>
              <a:t>para</a:t>
            </a:r>
            <a:r>
              <a:rPr lang="fr-FR" sz="2400" dirty="0"/>
              <a:t> marathon ! (</a:t>
            </a:r>
            <a:r>
              <a:rPr lang="fr-FR" sz="2400" dirty="0" err="1"/>
              <a:t>cf</a:t>
            </a:r>
            <a:r>
              <a:rPr lang="fr-FR" sz="2400" dirty="0"/>
              <a:t> QR code)</a:t>
            </a:r>
          </a:p>
          <a:p>
            <a:pPr algn="just">
              <a:lnSpc>
                <a:spcPct val="150000"/>
              </a:lnSpc>
            </a:pPr>
            <a:endParaRPr lang="fr-FR" sz="20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10" y="1033900"/>
            <a:ext cx="125403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déjà vu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4BE81D-D690-F12B-E9A8-63BA8560AFB5}"/>
              </a:ext>
            </a:extLst>
          </p:cNvPr>
          <p:cNvSpPr/>
          <p:nvPr/>
        </p:nvSpPr>
        <p:spPr>
          <a:xfrm>
            <a:off x="1067003" y="3579607"/>
            <a:ext cx="779725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8" y="379024"/>
            <a:ext cx="1476028" cy="124167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1F226CC9-11F3-6E96-C9A3-AFE3062038E8}"/>
              </a:ext>
            </a:extLst>
          </p:cNvPr>
          <p:cNvSpPr/>
          <p:nvPr/>
        </p:nvSpPr>
        <p:spPr>
          <a:xfrm>
            <a:off x="1903889" y="1829640"/>
            <a:ext cx="1022051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4" y="493697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6" y="538520"/>
            <a:ext cx="1254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nouveau</a:t>
            </a: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id="{FD86B50F-00E1-D36D-D45C-FF11ADE765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45212" y="525699"/>
            <a:ext cx="5414578" cy="5414578"/>
          </a:xfrm>
          <a:prstGeom prst="rect">
            <a:avLst/>
          </a:prstGeom>
          <a:noFill/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B9B9AF2-83DE-B123-EFC1-A5535DF668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8210" y="606330"/>
            <a:ext cx="1190634" cy="122397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E4FF00F-BC5B-554A-24E2-87E7AF4094D1}"/>
              </a:ext>
            </a:extLst>
          </p:cNvPr>
          <p:cNvSpPr/>
          <p:nvPr/>
        </p:nvSpPr>
        <p:spPr>
          <a:xfrm>
            <a:off x="3898818" y="4790116"/>
            <a:ext cx="906264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E50EF20-EB4A-FE3F-14A6-289B93D98A63}"/>
              </a:ext>
            </a:extLst>
          </p:cNvPr>
          <p:cNvSpPr/>
          <p:nvPr/>
        </p:nvSpPr>
        <p:spPr>
          <a:xfrm>
            <a:off x="3541686" y="5382704"/>
            <a:ext cx="600007" cy="4369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B1AB8D23-8020-2976-2448-C7FE38BB2CB2}"/>
              </a:ext>
            </a:extLst>
          </p:cNvPr>
          <p:cNvSpPr/>
          <p:nvPr/>
        </p:nvSpPr>
        <p:spPr>
          <a:xfrm>
            <a:off x="470573" y="2403370"/>
            <a:ext cx="2200909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949745C-C141-891E-1691-F28B5C485A0E}"/>
              </a:ext>
            </a:extLst>
          </p:cNvPr>
          <p:cNvSpPr/>
          <p:nvPr/>
        </p:nvSpPr>
        <p:spPr>
          <a:xfrm>
            <a:off x="4676515" y="2907505"/>
            <a:ext cx="528842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73DDE2BB-F55C-E1B5-A054-F57D6506F263}"/>
              </a:ext>
            </a:extLst>
          </p:cNvPr>
          <p:cNvSpPr/>
          <p:nvPr/>
        </p:nvSpPr>
        <p:spPr>
          <a:xfrm>
            <a:off x="3613030" y="4153399"/>
            <a:ext cx="660146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FE97A27-5B93-6266-F7C3-080FE8E515B2}"/>
              </a:ext>
            </a:extLst>
          </p:cNvPr>
          <p:cNvSpPr txBox="1"/>
          <p:nvPr/>
        </p:nvSpPr>
        <p:spPr>
          <a:xfrm>
            <a:off x="6725443" y="5867430"/>
            <a:ext cx="6098988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fr-FR" sz="1800" dirty="0">
                <a:hlinkClick r:id="rId5"/>
              </a:rPr>
              <a:t>https://www.paris2024.org/fr/sites-de-competition/</a:t>
            </a:r>
            <a:endParaRPr lang="fr-FR" sz="1800" dirty="0"/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9450BE45-FC03-3FDF-3F3D-64ABDD7994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3760022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0472701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6F67ED-77ED-6649-61AA-9178A23C2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Les </a:t>
            </a:r>
            <a:r>
              <a:rPr lang="en-US" sz="3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pronoms</a:t>
            </a:r>
            <a:r>
              <a:rPr 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toniques</a:t>
            </a:r>
            <a:endParaRPr lang="en-US" sz="36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13" descr="Image">
            <a:extLst>
              <a:ext uri="{FF2B5EF4-FFF2-40B4-BE49-F238E27FC236}">
                <a16:creationId xmlns:a16="http://schemas.microsoft.com/office/drawing/2014/main" id="{51EC7B3E-3AA9-CD25-F193-91B58CDE4C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43"/>
          <a:stretch/>
        </p:blipFill>
        <p:spPr bwMode="auto">
          <a:xfrm>
            <a:off x="4212401" y="1245704"/>
            <a:ext cx="7974803" cy="4399722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2B8BDBA-47E5-CA0D-9C89-3A344E9A30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9336081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9369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6F67ED-77ED-6649-61AA-9178A23C2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sz="5400" b="1" dirty="0"/>
              <a:t>Les pronoms toniques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F52A4DF3-8D13-3D30-3884-914F5A6028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9795322"/>
              </p:ext>
            </p:extLst>
          </p:nvPr>
        </p:nvGraphicFramePr>
        <p:xfrm>
          <a:off x="838200" y="2288854"/>
          <a:ext cx="10515600" cy="31639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86767">
                  <a:extLst>
                    <a:ext uri="{9D8B030D-6E8A-4147-A177-3AD203B41FA5}">
                      <a16:colId xmlns:a16="http://schemas.microsoft.com/office/drawing/2014/main" val="1234988373"/>
                    </a:ext>
                  </a:extLst>
                </a:gridCol>
                <a:gridCol w="2027025">
                  <a:extLst>
                    <a:ext uri="{9D8B030D-6E8A-4147-A177-3AD203B41FA5}">
                      <a16:colId xmlns:a16="http://schemas.microsoft.com/office/drawing/2014/main" val="3507554916"/>
                    </a:ext>
                  </a:extLst>
                </a:gridCol>
                <a:gridCol w="4801808">
                  <a:extLst>
                    <a:ext uri="{9D8B030D-6E8A-4147-A177-3AD203B41FA5}">
                      <a16:colId xmlns:a16="http://schemas.microsoft.com/office/drawing/2014/main" val="1921645609"/>
                    </a:ext>
                  </a:extLst>
                </a:gridCol>
              </a:tblGrid>
              <a:tr h="401281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Pronoms toniques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0830625"/>
                  </a:ext>
                </a:extLst>
              </a:tr>
              <a:tr h="401281"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>
                          <a:effectLst/>
                        </a:rPr>
                        <a:t>Je vais</a:t>
                      </a:r>
                      <a:endParaRPr lang="fr-FR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</a:rPr>
                        <a:t>chez</a:t>
                      </a:r>
                      <a:endParaRPr lang="fr-FR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</a:rPr>
                        <a:t>moi</a:t>
                      </a:r>
                      <a:endParaRPr lang="fr-FR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extLst>
                  <a:ext uri="{0D108BD9-81ED-4DB2-BD59-A6C34878D82A}">
                    <a16:rowId xmlns:a16="http://schemas.microsoft.com/office/drawing/2014/main" val="2503892956"/>
                  </a:ext>
                </a:extLst>
              </a:tr>
              <a:tr h="40128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</a:rPr>
                        <a:t>toi</a:t>
                      </a:r>
                      <a:endParaRPr lang="fr-FR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extLst>
                  <a:ext uri="{0D108BD9-81ED-4DB2-BD59-A6C34878D82A}">
                    <a16:rowId xmlns:a16="http://schemas.microsoft.com/office/drawing/2014/main" val="3561095261"/>
                  </a:ext>
                </a:extLst>
              </a:tr>
              <a:tr h="40128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</a:rPr>
                        <a:t>lui /elle</a:t>
                      </a:r>
                      <a:endParaRPr lang="fr-FR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extLst>
                  <a:ext uri="{0D108BD9-81ED-4DB2-BD59-A6C34878D82A}">
                    <a16:rowId xmlns:a16="http://schemas.microsoft.com/office/drawing/2014/main" val="2260451253"/>
                  </a:ext>
                </a:extLst>
              </a:tr>
              <a:tr h="40128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</a:rPr>
                        <a:t>nous</a:t>
                      </a:r>
                      <a:endParaRPr lang="fr-FR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extLst>
                  <a:ext uri="{0D108BD9-81ED-4DB2-BD59-A6C34878D82A}">
                    <a16:rowId xmlns:a16="http://schemas.microsoft.com/office/drawing/2014/main" val="2851859434"/>
                  </a:ext>
                </a:extLst>
              </a:tr>
              <a:tr h="40128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</a:rPr>
                        <a:t>vous</a:t>
                      </a:r>
                      <a:endParaRPr lang="fr-FR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extLst>
                  <a:ext uri="{0D108BD9-81ED-4DB2-BD59-A6C34878D82A}">
                    <a16:rowId xmlns:a16="http://schemas.microsoft.com/office/drawing/2014/main" val="3091752516"/>
                  </a:ext>
                </a:extLst>
              </a:tr>
              <a:tr h="40128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</a:rPr>
                        <a:t>eux / elles</a:t>
                      </a:r>
                      <a:endParaRPr lang="fr-FR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1191" marR="181191" marT="0" marB="0"/>
                </a:tc>
                <a:extLst>
                  <a:ext uri="{0D108BD9-81ED-4DB2-BD59-A6C34878D82A}">
                    <a16:rowId xmlns:a16="http://schemas.microsoft.com/office/drawing/2014/main" val="1777338651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5CD7F74D-CC3D-F80E-EFE3-CCFC74F87DB5}"/>
              </a:ext>
            </a:extLst>
          </p:cNvPr>
          <p:cNvSpPr txBox="1"/>
          <p:nvPr/>
        </p:nvSpPr>
        <p:spPr>
          <a:xfrm>
            <a:off x="4395128" y="5567088"/>
            <a:ext cx="6096000" cy="967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Exemple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J’habite chez mon frère = j’habite chez </a:t>
            </a:r>
            <a:r>
              <a:rPr lang="fr-FR" sz="2400" strike="sng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lui</a:t>
            </a:r>
          </a:p>
        </p:txBody>
      </p:sp>
      <p:pic>
        <p:nvPicPr>
          <p:cNvPr id="4" name="mp3-output-ttsfree(dot)com (79)">
            <a:hlinkClick r:id="" action="ppaction://media"/>
            <a:extLst>
              <a:ext uri="{FF2B5EF4-FFF2-40B4-BE49-F238E27FC236}">
                <a16:creationId xmlns:a16="http://schemas.microsoft.com/office/drawing/2014/main" id="{952EDAAC-8E11-8587-2BFF-F24965930A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860117" y="3106925"/>
            <a:ext cx="1843741" cy="1843741"/>
          </a:xfrm>
          <a:prstGeom prst="rect">
            <a:avLst/>
          </a:prstGeom>
        </p:spPr>
      </p:pic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4771" y="490555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C046D40-7004-9DA3-898B-83D3C0D73594}"/>
              </a:ext>
            </a:extLst>
          </p:cNvPr>
          <p:cNvSpPr/>
          <p:nvPr/>
        </p:nvSpPr>
        <p:spPr>
          <a:xfrm>
            <a:off x="5099153" y="3140066"/>
            <a:ext cx="866933" cy="18106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D7F052A-D069-735A-60DB-CDBA5EAE8C9B}"/>
              </a:ext>
            </a:extLst>
          </p:cNvPr>
          <p:cNvSpPr/>
          <p:nvPr/>
        </p:nvSpPr>
        <p:spPr>
          <a:xfrm>
            <a:off x="6672875" y="2757391"/>
            <a:ext cx="1689409" cy="26509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C4AFBCB-1B2F-7ED4-C9F2-730D3EB4E406}"/>
              </a:ext>
            </a:extLst>
          </p:cNvPr>
          <p:cNvSpPr/>
          <p:nvPr/>
        </p:nvSpPr>
        <p:spPr>
          <a:xfrm>
            <a:off x="9488774" y="6078511"/>
            <a:ext cx="337278" cy="4143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BF4B774-387D-88EE-88CC-DF8DCBC6D9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9336081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18503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9" grpId="0" uiExpand="1" build="p"/>
      <p:bldP spid="7" grpId="0" animBg="1"/>
      <p:bldP spid="8" grpId="0" animBg="1"/>
      <p:bldP spid="1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F39D644-6776-33DD-6EA8-EA0302203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 1 p.30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29FE378-43B9-86ED-29C3-A942D53978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57790" y="640080"/>
            <a:ext cx="6607627" cy="5550408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A6A4F92-A6A3-7314-7478-CF538E27F3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9336081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136580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19BC2A0-C208-46CB-A71A-75CECBB82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1 p.70 </a:t>
            </a:r>
            <a:endParaRPr lang="fr-FR" sz="54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AA4FD0B-73EE-F535-16EB-1C5F7125C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342900" lvl="0" indent="-342900">
              <a:spcAft>
                <a:spcPts val="800"/>
              </a:spcAft>
              <a:buFont typeface="+mj-lt"/>
              <a:buAutoNum type="alphaLcPeriod"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Nous ne sommes pas </a:t>
            </a:r>
            <a:r>
              <a:rPr lang="fr-FR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la maison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= Nous ne sommes pas </a:t>
            </a:r>
            <a:r>
              <a:rPr lang="fr-FR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chez nous.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Font typeface="+mj-lt"/>
              <a:buAutoNum type="alphaLcPeriod"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es </a:t>
            </a:r>
            <a:r>
              <a:rPr lang="fr-FR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chez Xavier 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= Tu es </a:t>
            </a:r>
            <a:r>
              <a:rPr lang="fr-FR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chez lui 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marL="342900" lvl="0" indent="-342900">
              <a:spcAft>
                <a:spcPts val="800"/>
              </a:spcAft>
              <a:buFont typeface="+mj-lt"/>
              <a:buAutoNum type="alphaLcPeriod"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C’est loin</a:t>
            </a:r>
            <a:r>
              <a:rPr lang="fr-FR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chez Lise et toi 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= C’est loin</a:t>
            </a:r>
            <a:r>
              <a:rPr lang="fr-FR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chez vous 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>
              <a:spcAft>
                <a:spcPts val="800"/>
              </a:spcAft>
              <a:buFont typeface="+mj-lt"/>
              <a:buAutoNum type="alphaLcPeriod"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J’adore passer le mercredi </a:t>
            </a:r>
            <a:r>
              <a:rPr lang="fr-FR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chez mes copines 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 = J’adore passer le mercredi </a:t>
            </a:r>
            <a:r>
              <a:rPr lang="fr-FR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chez elles 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</a:p>
          <a:p>
            <a:pPr marL="342900" lvl="0" indent="-342900">
              <a:spcAft>
                <a:spcPts val="800"/>
              </a:spcAft>
              <a:buFont typeface="+mj-lt"/>
              <a:buAutoNum type="alphaLcPeriod"/>
            </a:pPr>
            <a:r>
              <a:rPr lang="fr-FR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Chez mes copains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c’est près de la station de métro. = </a:t>
            </a:r>
            <a:r>
              <a:rPr lang="fr-FR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Chez eux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c’est près de la station de métro. </a:t>
            </a:r>
          </a:p>
          <a:p>
            <a:pPr marL="0" indent="0">
              <a:buNone/>
            </a:pPr>
            <a:endParaRPr lang="fr-FR" sz="2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BFA50C-FE31-CE04-BF7B-256395FC6978}"/>
              </a:ext>
            </a:extLst>
          </p:cNvPr>
          <p:cNvSpPr/>
          <p:nvPr/>
        </p:nvSpPr>
        <p:spPr>
          <a:xfrm>
            <a:off x="7183718" y="1944813"/>
            <a:ext cx="1111623" cy="34030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EAB5D9-8DE8-8E0E-093C-72A3C070D200}"/>
              </a:ext>
            </a:extLst>
          </p:cNvPr>
          <p:cNvSpPr/>
          <p:nvPr/>
        </p:nvSpPr>
        <p:spPr>
          <a:xfrm>
            <a:off x="3995272" y="2429077"/>
            <a:ext cx="839694" cy="34030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DF88B3-C584-C6A7-D222-9C1D78D068DC}"/>
              </a:ext>
            </a:extLst>
          </p:cNvPr>
          <p:cNvSpPr/>
          <p:nvPr/>
        </p:nvSpPr>
        <p:spPr>
          <a:xfrm>
            <a:off x="5295153" y="2914968"/>
            <a:ext cx="1081741" cy="34030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02BE85C-E8C0-075E-7C57-AA84A573B0D7}"/>
              </a:ext>
            </a:extLst>
          </p:cNvPr>
          <p:cNvSpPr/>
          <p:nvPr/>
        </p:nvSpPr>
        <p:spPr>
          <a:xfrm>
            <a:off x="8937812" y="3430081"/>
            <a:ext cx="1060823" cy="34030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6F8CC61-AD16-CDEA-1259-93083ACF936C}"/>
              </a:ext>
            </a:extLst>
          </p:cNvPr>
          <p:cNvSpPr/>
          <p:nvPr/>
        </p:nvSpPr>
        <p:spPr>
          <a:xfrm>
            <a:off x="6795248" y="3931556"/>
            <a:ext cx="944282" cy="34030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C245669B-7C02-E5FA-5096-C88B9DC78A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9336081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8913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9FE2E-38D2-39AE-FDEC-2A6AD1391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Online </a:t>
            </a:r>
            <a:r>
              <a:rPr lang="fr-FR" dirty="0" err="1"/>
              <a:t>activity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89F7A1-62F2-7D08-07AC-0B24FCB752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hlinkClick r:id="rId2"/>
              </a:rPr>
              <a:t>https://dashboard.blooket.com/set/623497dadd097ff1c9cc7fe7</a:t>
            </a:r>
            <a:endParaRPr lang="fr-FR" dirty="0"/>
          </a:p>
          <a:p>
            <a:endParaRPr lang="fr-FR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56D0514D-2E8D-AEEB-1D4B-369CA60BE2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9336081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304735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48225"/>
            <a:ext cx="10241280" cy="544068"/>
          </a:xfrm>
        </p:spPr>
        <p:txBody>
          <a:bodyPr>
            <a:normAutofit fontScale="90000"/>
          </a:bodyPr>
          <a:lstStyle/>
          <a:p>
            <a:r>
              <a:rPr lang="fr-FR" u="sng" dirty="0"/>
              <a:t>Complète les questions suivantes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471875"/>
            <a:ext cx="10617200" cy="1200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600" dirty="0"/>
              <a:t>Revenons au point de grammaire : </a:t>
            </a:r>
          </a:p>
          <a:p>
            <a:r>
              <a:rPr lang="fr-FR" sz="3600" dirty="0"/>
              <a:t>Donner une adresse.</a:t>
            </a:r>
          </a:p>
        </p:txBody>
      </p:sp>
      <p:graphicFrame>
        <p:nvGraphicFramePr>
          <p:cNvPr id="10" name="Espace réservé du contenu 4">
            <a:extLst>
              <a:ext uri="{FF2B5EF4-FFF2-40B4-BE49-F238E27FC236}">
                <a16:creationId xmlns:a16="http://schemas.microsoft.com/office/drawing/2014/main" id="{FE2C7D12-3CA9-114C-C260-C462C74DB64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371600" y="2105989"/>
          <a:ext cx="10001250" cy="3965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23E45F7B-65A2-D5D4-7151-D18BEC65D51E}"/>
              </a:ext>
            </a:extLst>
          </p:cNvPr>
          <p:cNvSpPr/>
          <p:nvPr/>
        </p:nvSpPr>
        <p:spPr>
          <a:xfrm>
            <a:off x="2487948" y="3937596"/>
            <a:ext cx="1040179" cy="4770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DBBF97-A972-16E1-2FB3-BDF9B626D5FA}"/>
              </a:ext>
            </a:extLst>
          </p:cNvPr>
          <p:cNvSpPr/>
          <p:nvPr/>
        </p:nvSpPr>
        <p:spPr>
          <a:xfrm>
            <a:off x="8730016" y="4176135"/>
            <a:ext cx="850954" cy="4770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0A808AA3-890E-EA71-9CBE-0B9CFAD6E1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9336081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1106211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Learning </a:t>
            </a:r>
            <a:r>
              <a:rPr lang="fr-FR" dirty="0" err="1"/>
              <a:t>review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46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AE356373-9DC9-FA02-941B-725E600163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9336081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521444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Dire où j’habite </a:t>
            </a:r>
          </a:p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Demander et indiquer le chemin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0740720"/>
              </p:ext>
            </p:extLst>
          </p:nvPr>
        </p:nvGraphicFramePr>
        <p:xfrm>
          <a:off x="632372" y="3257439"/>
          <a:ext cx="10944000" cy="3051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47</a:t>
            </a:fld>
            <a:endParaRPr lang="en-US"/>
          </a:p>
        </p:txBody>
      </p:sp>
      <p:sp>
        <p:nvSpPr>
          <p:cNvPr id="5" name="ZoneTexte 6">
            <a:extLst>
              <a:ext uri="{FF2B5EF4-FFF2-40B4-BE49-F238E27FC236}">
                <a16:creationId xmlns:a16="http://schemas.microsoft.com/office/drawing/2014/main" id="{029C74D7-E7EB-0208-F9E9-50081E7C0EE8}"/>
              </a:ext>
            </a:extLst>
          </p:cNvPr>
          <p:cNvSpPr txBox="1"/>
          <p:nvPr/>
        </p:nvSpPr>
        <p:spPr>
          <a:xfrm>
            <a:off x="699989" y="6382912"/>
            <a:ext cx="5071224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F1C647-95B9-7FB0-37CA-FB04A5DA670A}"/>
              </a:ext>
            </a:extLst>
          </p:cNvPr>
          <p:cNvSpPr/>
          <p:nvPr/>
        </p:nvSpPr>
        <p:spPr>
          <a:xfrm>
            <a:off x="4607848" y="5732077"/>
            <a:ext cx="2993047" cy="3332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6239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1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858" y="1641322"/>
            <a:ext cx="5326021" cy="388646"/>
          </a:xfrm>
        </p:spPr>
        <p:txBody>
          <a:bodyPr>
            <a:normAutofit fontScale="90000"/>
          </a:bodyPr>
          <a:lstStyle/>
          <a:p>
            <a:r>
              <a:rPr lang="fr-FR" u="sng" dirty="0"/>
              <a:t>Pour aller à la gare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501855"/>
            <a:ext cx="10617200" cy="107721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200" dirty="0"/>
              <a:t>Passons au point de grammaire : </a:t>
            </a:r>
          </a:p>
          <a:p>
            <a:r>
              <a:rPr lang="fr-FR" sz="3200" dirty="0"/>
              <a:t>Indiquer un chemin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3356" y="2105989"/>
            <a:ext cx="5766394" cy="4752011"/>
          </a:xfrm>
        </p:spPr>
        <p:txBody>
          <a:bodyPr>
            <a:noAutofit/>
          </a:bodyPr>
          <a:lstStyle/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D’abord, tu vas </a:t>
            </a:r>
            <a:r>
              <a:rPr lang="fr-FR" sz="2000" dirty="0">
                <a:solidFill>
                  <a:srgbClr val="FF0000"/>
                </a:solidFill>
              </a:rPr>
              <a:t>tout droit </a:t>
            </a:r>
            <a:r>
              <a:rPr lang="fr-FR" sz="2000" dirty="0"/>
              <a:t>et tu </a:t>
            </a:r>
            <a:r>
              <a:rPr lang="fr-FR" sz="2000" dirty="0">
                <a:solidFill>
                  <a:srgbClr val="FF0000"/>
                </a:solidFill>
              </a:rPr>
              <a:t>tournes</a:t>
            </a:r>
            <a:r>
              <a:rPr lang="fr-FR" sz="2000" dirty="0"/>
              <a:t> à la deuxième à droite.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Ensuite tu tournes à la </a:t>
            </a:r>
            <a:r>
              <a:rPr lang="fr-FR" sz="2000" dirty="0">
                <a:solidFill>
                  <a:srgbClr val="FF0000"/>
                </a:solidFill>
              </a:rPr>
              <a:t>deuxième</a:t>
            </a:r>
            <a:r>
              <a:rPr lang="fr-FR" sz="2000" dirty="0"/>
              <a:t> à gauche.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Puis tu prends la première </a:t>
            </a:r>
            <a:r>
              <a:rPr lang="fr-FR" sz="2000" dirty="0">
                <a:solidFill>
                  <a:srgbClr val="FF0000"/>
                </a:solidFill>
              </a:rPr>
              <a:t>rue</a:t>
            </a:r>
            <a:r>
              <a:rPr lang="fr-FR" sz="2000" dirty="0"/>
              <a:t> à droite, tu continues </a:t>
            </a:r>
            <a:r>
              <a:rPr lang="fr-FR" sz="2000" dirty="0">
                <a:solidFill>
                  <a:srgbClr val="FF0000"/>
                </a:solidFill>
              </a:rPr>
              <a:t>jusqu’ </a:t>
            </a:r>
            <a:r>
              <a:rPr lang="fr-FR" sz="2000" dirty="0"/>
              <a:t>au bout de la rue et tu tournes </a:t>
            </a:r>
            <a:r>
              <a:rPr lang="fr-FR" sz="2000" dirty="0">
                <a:solidFill>
                  <a:srgbClr val="FF0000"/>
                </a:solidFill>
              </a:rPr>
              <a:t>à</a:t>
            </a:r>
            <a:r>
              <a:rPr lang="fr-FR" sz="2000" dirty="0"/>
              <a:t> </a:t>
            </a:r>
            <a:r>
              <a:rPr lang="fr-FR" sz="2000" dirty="0">
                <a:solidFill>
                  <a:srgbClr val="FF0000"/>
                </a:solidFill>
              </a:rPr>
              <a:t>droite</a:t>
            </a:r>
            <a:r>
              <a:rPr lang="fr-FR" sz="2000" dirty="0"/>
              <a:t>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Au bout de la rue, tu tournes à gauche puis à droite. 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La gare est </a:t>
            </a:r>
            <a:r>
              <a:rPr lang="fr-FR" sz="2000" dirty="0">
                <a:solidFill>
                  <a:srgbClr val="FF0000"/>
                </a:solidFill>
              </a:rPr>
              <a:t>à gauche</a:t>
            </a:r>
            <a:r>
              <a:rPr lang="fr-FR" sz="2000" dirty="0"/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18EEF4-D2D5-164F-ED09-7DA47831F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1620864"/>
            <a:ext cx="5149494" cy="514949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7D4D305-610C-1424-EC2C-47805C02978B}"/>
              </a:ext>
            </a:extLst>
          </p:cNvPr>
          <p:cNvSpPr/>
          <p:nvPr/>
        </p:nvSpPr>
        <p:spPr>
          <a:xfrm>
            <a:off x="8588523" y="2221907"/>
            <a:ext cx="1170774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896A173-511E-616E-A6B5-CCF603CB1606}"/>
              </a:ext>
            </a:extLst>
          </p:cNvPr>
          <p:cNvSpPr/>
          <p:nvPr/>
        </p:nvSpPr>
        <p:spPr>
          <a:xfrm>
            <a:off x="10442105" y="2221907"/>
            <a:ext cx="930745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270121-13D2-D2D0-330E-E2769FBA8FEE}"/>
              </a:ext>
            </a:extLst>
          </p:cNvPr>
          <p:cNvSpPr/>
          <p:nvPr/>
        </p:nvSpPr>
        <p:spPr>
          <a:xfrm>
            <a:off x="9205922" y="3285486"/>
            <a:ext cx="1023394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91F4DA-2D56-EE01-1124-CF1D4F7161AC}"/>
              </a:ext>
            </a:extLst>
          </p:cNvPr>
          <p:cNvSpPr/>
          <p:nvPr/>
        </p:nvSpPr>
        <p:spPr>
          <a:xfrm>
            <a:off x="10016348" y="3828142"/>
            <a:ext cx="486433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16908F9-FB65-31E6-659D-D72056925732}"/>
              </a:ext>
            </a:extLst>
          </p:cNvPr>
          <p:cNvSpPr/>
          <p:nvPr/>
        </p:nvSpPr>
        <p:spPr>
          <a:xfrm>
            <a:off x="7912658" y="4298259"/>
            <a:ext cx="675865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7AA97C3-DF50-4B6C-3622-C6E7BB1303AB}"/>
              </a:ext>
            </a:extLst>
          </p:cNvPr>
          <p:cNvSpPr/>
          <p:nvPr/>
        </p:nvSpPr>
        <p:spPr>
          <a:xfrm>
            <a:off x="6825917" y="4760008"/>
            <a:ext cx="788386" cy="3828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C4C0515-2B79-B90A-21C7-ACC8D8F05556}"/>
              </a:ext>
            </a:extLst>
          </p:cNvPr>
          <p:cNvSpPr/>
          <p:nvPr/>
        </p:nvSpPr>
        <p:spPr>
          <a:xfrm>
            <a:off x="7986720" y="6390003"/>
            <a:ext cx="926543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99555D3-ADEA-989B-4EF9-BDFBCB4227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7892698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032133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A33B01-2A44-FFC8-B06C-069B5FD55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altLang="fr-FR" sz="4400" b="1" strike="noStrike" cap="none" normalizeH="0" baseline="0" dirty="0">
                <a:ln>
                  <a:noFill/>
                </a:ln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VI. Grammaire :</a:t>
            </a:r>
            <a:r>
              <a:rPr kumimoji="0" lang="fr-FR" altLang="fr-FR" sz="4400" strike="noStrike" cap="none" normalizeH="0" baseline="0" dirty="0">
                <a:ln>
                  <a:noFill/>
                </a:ln>
                <a:solidFill>
                  <a:srgbClr val="2E74B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fr-FR" altLang="fr-FR" sz="4400" strike="noStrike" cap="none" normalizeH="0" baseline="0" dirty="0">
                <a:ln>
                  <a:noFill/>
                </a:ln>
                <a:solidFill>
                  <a:srgbClr val="4472C4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Indiquer un chemin</a:t>
            </a:r>
            <a:endParaRPr lang="fr-FR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460017AD-3C4C-8EEA-4609-3953B36CE1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7915014"/>
              </p:ext>
            </p:extLst>
          </p:nvPr>
        </p:nvGraphicFramePr>
        <p:xfrm>
          <a:off x="798930" y="2020893"/>
          <a:ext cx="10280455" cy="384520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063576">
                  <a:extLst>
                    <a:ext uri="{9D8B030D-6E8A-4147-A177-3AD203B41FA5}">
                      <a16:colId xmlns:a16="http://schemas.microsoft.com/office/drawing/2014/main" val="3273317887"/>
                    </a:ext>
                  </a:extLst>
                </a:gridCol>
                <a:gridCol w="2454972">
                  <a:extLst>
                    <a:ext uri="{9D8B030D-6E8A-4147-A177-3AD203B41FA5}">
                      <a16:colId xmlns:a16="http://schemas.microsoft.com/office/drawing/2014/main" val="4006449510"/>
                    </a:ext>
                  </a:extLst>
                </a:gridCol>
                <a:gridCol w="2267869">
                  <a:extLst>
                    <a:ext uri="{9D8B030D-6E8A-4147-A177-3AD203B41FA5}">
                      <a16:colId xmlns:a16="http://schemas.microsoft.com/office/drawing/2014/main" val="3112625186"/>
                    </a:ext>
                  </a:extLst>
                </a:gridCol>
                <a:gridCol w="2494038">
                  <a:extLst>
                    <a:ext uri="{9D8B030D-6E8A-4147-A177-3AD203B41FA5}">
                      <a16:colId xmlns:a16="http://schemas.microsoft.com/office/drawing/2014/main" val="3257856404"/>
                    </a:ext>
                  </a:extLst>
                </a:gridCol>
              </a:tblGrid>
              <a:tr h="323279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b="1" dirty="0">
                          <a:effectLst/>
                        </a:rPr>
                        <a:t>Indiquer un chemin</a:t>
                      </a:r>
                      <a:endParaRPr lang="fr-FR" sz="3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277265"/>
                  </a:ext>
                </a:extLst>
              </a:tr>
              <a:tr h="11790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/>
                </a:tc>
                <a:extLst>
                  <a:ext uri="{0D108BD9-81ED-4DB2-BD59-A6C34878D82A}">
                    <a16:rowId xmlns:a16="http://schemas.microsoft.com/office/drawing/2014/main" val="2094868735"/>
                  </a:ext>
                </a:extLst>
              </a:tr>
              <a:tr h="133817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Tu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traverses</a:t>
                      </a:r>
                      <a:r>
                        <a:rPr lang="fr-FR" sz="2000" dirty="0">
                          <a:effectLst/>
                        </a:rPr>
                        <a:t> le pont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Tu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continues</a:t>
                      </a:r>
                      <a:r>
                        <a:rPr lang="fr-FR" sz="2000" dirty="0">
                          <a:effectLst/>
                        </a:rPr>
                        <a:t> </a:t>
                      </a:r>
                      <a:r>
                        <a:rPr lang="fr-FR" sz="2000" dirty="0">
                          <a:solidFill>
                            <a:schemeClr val="accent1"/>
                          </a:solidFill>
                          <a:effectLst/>
                        </a:rPr>
                        <a:t>tout droit </a:t>
                      </a:r>
                      <a:r>
                        <a:rPr lang="fr-FR" sz="2000" dirty="0">
                          <a:effectLst/>
                        </a:rPr>
                        <a:t>après le pont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Après, tu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prends</a:t>
                      </a:r>
                      <a:r>
                        <a:rPr lang="fr-FR" sz="2000" dirty="0">
                          <a:effectLst/>
                        </a:rPr>
                        <a:t>/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tournes</a:t>
                      </a:r>
                      <a:r>
                        <a:rPr lang="fr-FR" sz="2000" dirty="0">
                          <a:effectLst/>
                        </a:rPr>
                        <a:t> </a:t>
                      </a:r>
                      <a:r>
                        <a:rPr lang="fr-FR" sz="2000" dirty="0">
                          <a:solidFill>
                            <a:schemeClr val="accent1"/>
                          </a:solidFill>
                          <a:effectLst/>
                        </a:rPr>
                        <a:t>à gauche </a:t>
                      </a:r>
                      <a:r>
                        <a:rPr lang="fr-FR" sz="2000" dirty="0">
                          <a:effectLst/>
                        </a:rPr>
                        <a:t>rue des Frigos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Tu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prends</a:t>
                      </a:r>
                      <a:r>
                        <a:rPr lang="fr-FR" sz="2000" dirty="0">
                          <a:effectLst/>
                        </a:rPr>
                        <a:t>/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tournes</a:t>
                      </a:r>
                      <a:r>
                        <a:rPr lang="fr-FR" sz="2000" dirty="0">
                          <a:effectLst/>
                        </a:rPr>
                        <a:t> </a:t>
                      </a:r>
                      <a:r>
                        <a:rPr lang="fr-FR" sz="2000" dirty="0">
                          <a:solidFill>
                            <a:schemeClr val="accent1"/>
                          </a:solidFill>
                          <a:effectLst/>
                        </a:rPr>
                        <a:t>à droite</a:t>
                      </a:r>
                      <a:r>
                        <a:rPr lang="fr-FR" sz="2000" dirty="0">
                          <a:effectLst/>
                        </a:rPr>
                        <a:t> rue Goscinny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/>
                </a:tc>
                <a:extLst>
                  <a:ext uri="{0D108BD9-81ED-4DB2-BD59-A6C34878D82A}">
                    <a16:rowId xmlns:a16="http://schemas.microsoft.com/office/drawing/2014/main" val="1828469582"/>
                  </a:ext>
                </a:extLst>
              </a:tr>
              <a:tr h="766965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Tu +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traverses / continues / tournes / prends </a:t>
                      </a:r>
                      <a:r>
                        <a:rPr lang="fr-FR" sz="2000" dirty="0">
                          <a:solidFill>
                            <a:schemeClr val="accent1"/>
                          </a:solidFill>
                          <a:effectLst/>
                        </a:rPr>
                        <a:t>+ direction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Vous + </a:t>
                      </a: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</a:rPr>
                        <a:t>traversez / continuez / tournez / prenez </a:t>
                      </a:r>
                      <a:r>
                        <a:rPr lang="fr-FR" sz="2000" dirty="0">
                          <a:solidFill>
                            <a:schemeClr val="accent1"/>
                          </a:solidFill>
                          <a:effectLst/>
                        </a:rPr>
                        <a:t>+ direction</a:t>
                      </a:r>
                      <a:endParaRPr lang="fr-F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03" marR="65103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9402684"/>
                  </a:ext>
                </a:extLst>
              </a:tr>
            </a:tbl>
          </a:graphicData>
        </a:graphic>
      </p:graphicFrame>
      <p:pic>
        <p:nvPicPr>
          <p:cNvPr id="1029" name="Picture 19" descr="A picture containing text, picture frame&#10;&#10;Description automatically generated">
            <a:extLst>
              <a:ext uri="{FF2B5EF4-FFF2-40B4-BE49-F238E27FC236}">
                <a16:creationId xmlns:a16="http://schemas.microsoft.com/office/drawing/2014/main" id="{074EEC71-55FA-F3AE-A0B0-01691D3AD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255" y="2675442"/>
            <a:ext cx="899508" cy="91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21" descr="Panneau de signalisation pont mobile">
            <a:extLst>
              <a:ext uri="{FF2B5EF4-FFF2-40B4-BE49-F238E27FC236}">
                <a16:creationId xmlns:a16="http://schemas.microsoft.com/office/drawing/2014/main" id="{020D9CFA-B22C-0E0C-F774-AD57A70BD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713" y="2727623"/>
            <a:ext cx="815024" cy="81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23" descr="Icon&#10;&#10;Description automatically generated">
            <a:extLst>
              <a:ext uri="{FF2B5EF4-FFF2-40B4-BE49-F238E27FC236}">
                <a16:creationId xmlns:a16="http://schemas.microsoft.com/office/drawing/2014/main" id="{DAA4AF0B-F4B3-ED96-C312-D9376FA2B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135" y="2727623"/>
            <a:ext cx="983992" cy="91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4" descr="Icon&#10;&#10;Description automatically generated">
            <a:extLst>
              <a:ext uri="{FF2B5EF4-FFF2-40B4-BE49-F238E27FC236}">
                <a16:creationId xmlns:a16="http://schemas.microsoft.com/office/drawing/2014/main" id="{6E3C534D-6231-4028-66E2-4DC86B05A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0525" y="2727623"/>
            <a:ext cx="869690" cy="91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25" descr="A picture containing text&#10;&#10;Description automatically generated">
            <a:extLst>
              <a:ext uri="{FF2B5EF4-FFF2-40B4-BE49-F238E27FC236}">
                <a16:creationId xmlns:a16="http://schemas.microsoft.com/office/drawing/2014/main" id="{B1C332EC-D0F6-5EB2-BA7D-970D092F29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806" y="2727623"/>
            <a:ext cx="988962" cy="91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7641" y="477744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95E4993-6237-86CC-5055-37E4F8E204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9028983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64297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FDEDE41-E49F-311A-75BB-5AAC84B20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939159"/>
            <a:ext cx="7644627" cy="27510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I. Starter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E239FC-16FD-1EC7-F0EA-E7C9B7520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600" y="4782320"/>
            <a:ext cx="7644627" cy="132944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r">
              <a:buNone/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Les arrondissements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parisiens</a:t>
            </a:r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38B351EE-DA83-3CA5-3C64-4D09540095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1441688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990625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70685DF8-0CCC-CD86-D4B6-304F9C177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3868" y="643466"/>
            <a:ext cx="8337214" cy="6169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at Kitty Sticker by 궁디팡팡 캣페스타">
            <a:extLst>
              <a:ext uri="{FF2B5EF4-FFF2-40B4-BE49-F238E27FC236}">
                <a16:creationId xmlns:a16="http://schemas.microsoft.com/office/drawing/2014/main" id="{53E415FD-EBB6-BA42-B8D9-A4AFEDE50EB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5343" y="5578187"/>
            <a:ext cx="1234815" cy="1234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mp3-output-ttsfree(dot)com (67)">
            <a:hlinkClick r:id="" action="ppaction://media"/>
            <a:extLst>
              <a:ext uri="{FF2B5EF4-FFF2-40B4-BE49-F238E27FC236}">
                <a16:creationId xmlns:a16="http://schemas.microsoft.com/office/drawing/2014/main" id="{5E4E068B-70D0-03B2-BEEB-496C7ECD11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727638" y="1385888"/>
            <a:ext cx="304800" cy="304800"/>
          </a:xfrm>
          <a:prstGeom prst="rect">
            <a:avLst/>
          </a:prstGeom>
        </p:spPr>
      </p:pic>
      <p:pic>
        <p:nvPicPr>
          <p:cNvPr id="7" name="mp3-output-ttsfree(dot)com (68)">
            <a:hlinkClick r:id="" action="ppaction://media"/>
            <a:extLst>
              <a:ext uri="{FF2B5EF4-FFF2-40B4-BE49-F238E27FC236}">
                <a16:creationId xmlns:a16="http://schemas.microsoft.com/office/drawing/2014/main" id="{3B6868B0-673E-A9A7-395F-AFDBBA99332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727638" y="2795590"/>
            <a:ext cx="304800" cy="304800"/>
          </a:xfrm>
          <a:prstGeom prst="rect">
            <a:avLst/>
          </a:prstGeom>
        </p:spPr>
      </p:pic>
      <p:pic>
        <p:nvPicPr>
          <p:cNvPr id="8" name="mp3-output-ttsfree(dot)com (69)">
            <a:hlinkClick r:id="" action="ppaction://media"/>
            <a:extLst>
              <a:ext uri="{FF2B5EF4-FFF2-40B4-BE49-F238E27FC236}">
                <a16:creationId xmlns:a16="http://schemas.microsoft.com/office/drawing/2014/main" id="{1BDF47CA-F888-42B8-F835-A727692509F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727638" y="4258769"/>
            <a:ext cx="304800" cy="304800"/>
          </a:xfrm>
          <a:prstGeom prst="rect">
            <a:avLst/>
          </a:prstGeom>
        </p:spPr>
      </p:pic>
      <p:pic>
        <p:nvPicPr>
          <p:cNvPr id="9" name="mp3-output-ttsfree(dot)com (70)">
            <a:hlinkClick r:id="" action="ppaction://media"/>
            <a:extLst>
              <a:ext uri="{FF2B5EF4-FFF2-40B4-BE49-F238E27FC236}">
                <a16:creationId xmlns:a16="http://schemas.microsoft.com/office/drawing/2014/main" id="{9978818C-9D22-CBA9-77D5-02E5D4531672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727638" y="5721948"/>
            <a:ext cx="304800" cy="304800"/>
          </a:xfrm>
          <a:prstGeom prst="rect">
            <a:avLst/>
          </a:prstGeom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B040913B-E8CB-B2B0-5C0E-88103B287C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9028983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398742803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D575C4-5083-A0A5-5AF3-D76D6539B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51</a:t>
            </a:fld>
            <a:endParaRPr lang="en-US"/>
          </a:p>
        </p:txBody>
      </p:sp>
      <p:pic>
        <p:nvPicPr>
          <p:cNvPr id="1026" name="Picture 2" descr="Demander et Indiquer Le Chemin - La fée du Français">
            <a:extLst>
              <a:ext uri="{FF2B5EF4-FFF2-40B4-BE49-F238E27FC236}">
                <a16:creationId xmlns:a16="http://schemas.microsoft.com/office/drawing/2014/main" id="{372C2AD2-D235-A23A-140D-5B092C613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805" y="559531"/>
            <a:ext cx="9157335" cy="616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0C8BCB-F751-F345-B3D1-4B096458D866}"/>
              </a:ext>
            </a:extLst>
          </p:cNvPr>
          <p:cNvSpPr txBox="1"/>
          <p:nvPr/>
        </p:nvSpPr>
        <p:spPr>
          <a:xfrm>
            <a:off x="235527" y="810490"/>
            <a:ext cx="302721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Les directions</a:t>
            </a:r>
          </a:p>
          <a:p>
            <a:endParaRPr lang="fr-FR" dirty="0"/>
          </a:p>
          <a:p>
            <a:endParaRPr lang="fr-FR" dirty="0"/>
          </a:p>
          <a:p>
            <a:r>
              <a:rPr lang="fr-FR" u="sng" dirty="0"/>
              <a:t>Extra </a:t>
            </a:r>
            <a:r>
              <a:rPr lang="fr-FR" u="sng" dirty="0" err="1"/>
              <a:t>vocab</a:t>
            </a:r>
            <a:endParaRPr lang="fr-FR" u="sng" dirty="0"/>
          </a:p>
          <a:p>
            <a:r>
              <a:rPr lang="fr-FR" dirty="0"/>
              <a:t>Jusqu’au + nom </a:t>
            </a:r>
            <a:r>
              <a:rPr lang="fr-FR" dirty="0" err="1"/>
              <a:t>masc</a:t>
            </a:r>
            <a:endParaRPr lang="fr-FR" dirty="0"/>
          </a:p>
          <a:p>
            <a:r>
              <a:rPr lang="fr-FR" dirty="0"/>
              <a:t>Jusqu’à la + nom </a:t>
            </a:r>
            <a:r>
              <a:rPr lang="fr-FR" dirty="0" err="1"/>
              <a:t>fém</a:t>
            </a:r>
            <a:endParaRPr lang="fr-FR" dirty="0"/>
          </a:p>
          <a:p>
            <a:endParaRPr lang="fr-FR" dirty="0"/>
          </a:p>
          <a:p>
            <a:r>
              <a:rPr lang="fr-FR" dirty="0"/>
              <a:t>Un rond point (</a:t>
            </a:r>
            <a:r>
              <a:rPr lang="fr-FR" dirty="0" err="1"/>
              <a:t>roundabout</a:t>
            </a:r>
            <a:r>
              <a:rPr lang="fr-FR" dirty="0"/>
              <a:t>)</a:t>
            </a:r>
          </a:p>
          <a:p>
            <a:endParaRPr lang="fr-FR" dirty="0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D1946372-8197-AD3A-DBD0-8470BD13F9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9028983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864437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8AFFA8B-77FC-AC59-BA3A-1992678D2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66" y="552906"/>
            <a:ext cx="5165936" cy="167490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i="1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Conjugaison</a:t>
            </a:r>
            <a:r>
              <a:rPr lang="en-US" sz="40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i="1" u="sng" dirty="0"/>
              <a:t>(p</a:t>
            </a:r>
            <a:r>
              <a:rPr lang="en-US" sz="40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resent)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5ECD51-8AB3-9D08-A357-09D07276D287}"/>
              </a:ext>
            </a:extLst>
          </p:cNvPr>
          <p:cNvSpPr txBox="1"/>
          <p:nvPr/>
        </p:nvSpPr>
        <p:spPr>
          <a:xfrm>
            <a:off x="6190909" y="552906"/>
            <a:ext cx="5159825" cy="16749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fr-FR" sz="2000" b="1" i="0" u="sng" strike="noStrike" cap="none" normalizeH="0" baseline="0" dirty="0" err="1">
                <a:ln>
                  <a:noFill/>
                </a:ln>
                <a:effectLst/>
              </a:rPr>
              <a:t>Exemples</a:t>
            </a:r>
            <a:r>
              <a:rPr kumimoji="0" lang="en-US" altLang="fr-FR" sz="2000" b="1" i="0" u="sng" strike="noStrike" cap="none" normalizeH="0" baseline="0" dirty="0">
                <a:ln>
                  <a:noFill/>
                </a:ln>
                <a:effectLst/>
              </a:rPr>
              <a:t> : </a:t>
            </a: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Tu vas tout droit. </a:t>
            </a: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Vous</a:t>
            </a:r>
            <a:r>
              <a:rPr lang="en-US" altLang="fr-FR" sz="2000" dirty="0"/>
              <a:t>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continuez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tout droit. </a:t>
            </a: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Tu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tournes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à gauche.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EF2B118-51E0-8C28-3A7A-0CED631CA3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9253058"/>
              </p:ext>
            </p:extLst>
          </p:nvPr>
        </p:nvGraphicFramePr>
        <p:xfrm>
          <a:off x="835166" y="2642866"/>
          <a:ext cx="10515569" cy="34239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45490">
                  <a:extLst>
                    <a:ext uri="{9D8B030D-6E8A-4147-A177-3AD203B41FA5}">
                      <a16:colId xmlns:a16="http://schemas.microsoft.com/office/drawing/2014/main" val="1534530346"/>
                    </a:ext>
                  </a:extLst>
                </a:gridCol>
                <a:gridCol w="2875251">
                  <a:extLst>
                    <a:ext uri="{9D8B030D-6E8A-4147-A177-3AD203B41FA5}">
                      <a16:colId xmlns:a16="http://schemas.microsoft.com/office/drawing/2014/main" val="2623770223"/>
                    </a:ext>
                  </a:extLst>
                </a:gridCol>
                <a:gridCol w="2171009">
                  <a:extLst>
                    <a:ext uri="{9D8B030D-6E8A-4147-A177-3AD203B41FA5}">
                      <a16:colId xmlns:a16="http://schemas.microsoft.com/office/drawing/2014/main" val="1762712640"/>
                    </a:ext>
                  </a:extLst>
                </a:gridCol>
                <a:gridCol w="2923819">
                  <a:extLst>
                    <a:ext uri="{9D8B030D-6E8A-4147-A177-3AD203B41FA5}">
                      <a16:colId xmlns:a16="http://schemas.microsoft.com/office/drawing/2014/main" val="2884949694"/>
                    </a:ext>
                  </a:extLst>
                </a:gridCol>
              </a:tblGrid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 </a:t>
                      </a: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</a:t>
                      </a:r>
                      <a:r>
                        <a:rPr lang="fr-FR" sz="2600" dirty="0">
                          <a:solidFill>
                            <a:srgbClr val="FF0000"/>
                          </a:solidFill>
                          <a:effectLst/>
                        </a:rPr>
                        <a:t>er</a:t>
                      </a:r>
                      <a:endParaRPr lang="fr-FR" sz="2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rgbClr val="00B0F0"/>
                          </a:solidFill>
                          <a:effectLst/>
                        </a:rPr>
                        <a:t>Aller</a:t>
                      </a:r>
                      <a:endParaRPr lang="fr-FR" sz="26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dre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3294285279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Je </a:t>
                      </a: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</a:t>
                      </a:r>
                      <a:r>
                        <a:rPr lang="fr-FR" sz="26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rgbClr val="00B0F0"/>
                          </a:solidFill>
                          <a:effectLst/>
                        </a:rPr>
                        <a:t>vais</a:t>
                      </a:r>
                      <a:endParaRPr lang="fr-FR" sz="26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ds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3389588582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Tu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strike="noStrike" dirty="0">
                          <a:solidFill>
                            <a:schemeClr val="tx1"/>
                          </a:solidFill>
                          <a:effectLst/>
                        </a:rPr>
                        <a:t>tourn</a:t>
                      </a:r>
                      <a:r>
                        <a:rPr lang="fr-FR" sz="2600" strike="noStrike" dirty="0">
                          <a:solidFill>
                            <a:srgbClr val="FF0000"/>
                          </a:solidFill>
                          <a:effectLst/>
                        </a:rPr>
                        <a:t>es</a:t>
                      </a:r>
                      <a:endParaRPr lang="fr-FR" sz="2600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strike="noStrike" dirty="0">
                          <a:solidFill>
                            <a:srgbClr val="00B0F0"/>
                          </a:solidFill>
                          <a:effectLst/>
                        </a:rPr>
                        <a:t>vas</a:t>
                      </a:r>
                      <a:endParaRPr lang="fr-FR" sz="2600" strike="noStrike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ds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3384658696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Il / elle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</a:t>
                      </a:r>
                      <a:r>
                        <a:rPr lang="fr-FR" sz="26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rgbClr val="00B0F0"/>
                          </a:solidFill>
                          <a:effectLst/>
                        </a:rPr>
                        <a:t>va</a:t>
                      </a:r>
                      <a:endParaRPr lang="fr-FR" sz="26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d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3600194990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Nous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</a:t>
                      </a:r>
                      <a:r>
                        <a:rPr lang="fr-FR" sz="2600" dirty="0">
                          <a:solidFill>
                            <a:srgbClr val="FF0000"/>
                          </a:solidFill>
                          <a:effectLst/>
                        </a:rPr>
                        <a:t>ons</a:t>
                      </a:r>
                      <a:endParaRPr lang="fr-FR" sz="2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rgbClr val="00B0F0"/>
                          </a:solidFill>
                          <a:effectLst/>
                        </a:rPr>
                        <a:t>allons</a:t>
                      </a:r>
                      <a:endParaRPr lang="fr-FR" sz="26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ons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1719940054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Vous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</a:t>
                      </a:r>
                      <a:r>
                        <a:rPr lang="fr-FR" sz="2600" dirty="0">
                          <a:solidFill>
                            <a:srgbClr val="FF0000"/>
                          </a:solidFill>
                          <a:effectLst/>
                        </a:rPr>
                        <a:t>ez</a:t>
                      </a:r>
                      <a:endParaRPr lang="fr-FR" sz="2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rgbClr val="00B0F0"/>
                          </a:solidFill>
                          <a:effectLst/>
                        </a:rPr>
                        <a:t>allez</a:t>
                      </a:r>
                      <a:endParaRPr lang="fr-FR" sz="26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ez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1933686857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Ils / elles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</a:t>
                      </a:r>
                      <a:r>
                        <a:rPr lang="fr-FR" sz="2600" dirty="0">
                          <a:solidFill>
                            <a:srgbClr val="FF0000"/>
                          </a:solidFill>
                          <a:effectLst/>
                        </a:rPr>
                        <a:t>ent</a:t>
                      </a:r>
                      <a:endParaRPr lang="fr-FR" sz="2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rgbClr val="00B0F0"/>
                          </a:solidFill>
                          <a:effectLst/>
                        </a:rPr>
                        <a:t>vont</a:t>
                      </a:r>
                      <a:endParaRPr lang="fr-FR" sz="26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</a:t>
                      </a:r>
                      <a:r>
                        <a:rPr lang="fr-FR" sz="2600" dirty="0">
                          <a:solidFill>
                            <a:srgbClr val="7030A0"/>
                          </a:solidFill>
                          <a:effectLst/>
                        </a:rPr>
                        <a:t>nn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ent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1320974624"/>
                  </a:ext>
                </a:extLst>
              </a:tr>
            </a:tbl>
          </a:graphicData>
        </a:graphic>
      </p:graphicFrame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3308" y="483538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mp3-output-ttsfree(dot)com (75)">
            <a:hlinkClick r:id="" action="ppaction://media"/>
            <a:extLst>
              <a:ext uri="{FF2B5EF4-FFF2-40B4-BE49-F238E27FC236}">
                <a16:creationId xmlns:a16="http://schemas.microsoft.com/office/drawing/2014/main" id="{BECB56B7-2F33-A8A4-B7CA-34236599E7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589278" y="2723066"/>
            <a:ext cx="304800" cy="304800"/>
          </a:xfrm>
          <a:prstGeom prst="rect">
            <a:avLst/>
          </a:prstGeom>
        </p:spPr>
      </p:pic>
      <p:pic>
        <p:nvPicPr>
          <p:cNvPr id="8" name="mp3-output-ttsfree(dot)com (76)">
            <a:hlinkClick r:id="" action="ppaction://media"/>
            <a:extLst>
              <a:ext uri="{FF2B5EF4-FFF2-40B4-BE49-F238E27FC236}">
                <a16:creationId xmlns:a16="http://schemas.microsoft.com/office/drawing/2014/main" id="{C465C6F7-24FF-2F4C-B893-D8DA186FE38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847573" y="2728576"/>
            <a:ext cx="304800" cy="304800"/>
          </a:xfrm>
          <a:prstGeom prst="rect">
            <a:avLst/>
          </a:prstGeom>
        </p:spPr>
      </p:pic>
      <p:pic>
        <p:nvPicPr>
          <p:cNvPr id="9" name="mp3-output-ttsfree(dot)com (77)">
            <a:hlinkClick r:id="" action="ppaction://media"/>
            <a:extLst>
              <a:ext uri="{FF2B5EF4-FFF2-40B4-BE49-F238E27FC236}">
                <a16:creationId xmlns:a16="http://schemas.microsoft.com/office/drawing/2014/main" id="{F87896AC-7449-CC66-13F7-B1B42850B70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648190" y="2738118"/>
            <a:ext cx="304800" cy="30480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ABF67E5-AD8E-0B72-D0B2-49228185D4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9028983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377520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AFFA8B-77FC-AC59-BA3A-1992678D2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55" y="552906"/>
            <a:ext cx="5165936" cy="167490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000" b="1" i="1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Conjugaison</a:t>
            </a:r>
            <a:br>
              <a:rPr lang="en-US" sz="40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000" b="1" i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Temps </a:t>
            </a:r>
            <a:r>
              <a:rPr lang="en-US" sz="4000" b="1" i="1" u="sng" kern="1200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IMPERATIF (order)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5ECD51-8AB3-9D08-A357-09D07276D287}"/>
              </a:ext>
            </a:extLst>
          </p:cNvPr>
          <p:cNvSpPr txBox="1"/>
          <p:nvPr/>
        </p:nvSpPr>
        <p:spPr>
          <a:xfrm>
            <a:off x="7170075" y="3917659"/>
            <a:ext cx="3132385" cy="16749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fr-FR" sz="2000" b="1" i="0" u="sng" strike="noStrike" cap="none" normalizeH="0" baseline="0" dirty="0" err="1">
                <a:ln>
                  <a:noFill/>
                </a:ln>
                <a:effectLst/>
              </a:rPr>
              <a:t>Exemples</a:t>
            </a:r>
            <a:r>
              <a:rPr kumimoji="0" lang="en-US" altLang="fr-FR" sz="2000" b="1" i="0" u="sng" strike="noStrike" cap="none" normalizeH="0" baseline="0" dirty="0">
                <a:ln>
                  <a:noFill/>
                </a:ln>
                <a:effectLst/>
              </a:rPr>
              <a:t> : </a:t>
            </a: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fr-FR" sz="2000" b="0" i="0" u="none" strike="sngStrike" cap="none" normalizeH="0" baseline="0" dirty="0">
                <a:ln>
                  <a:noFill/>
                </a:ln>
                <a:effectLst/>
              </a:rPr>
              <a:t>Tu</a:t>
            </a:r>
            <a:r>
              <a:rPr lang="en-US" altLang="fr-FR" sz="2000" strike="sngStrike" dirty="0"/>
              <a:t> 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va</a:t>
            </a:r>
            <a:r>
              <a:rPr kumimoji="0" lang="en-US" altLang="fr-FR" sz="2000" b="0" i="0" u="none" strike="sng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s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tout droit. </a:t>
            </a: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fr-FR" sz="2000" b="0" i="0" u="none" strike="sngStrike" cap="none" normalizeH="0" baseline="0" dirty="0" err="1">
                <a:ln>
                  <a:noFill/>
                </a:ln>
                <a:effectLst/>
              </a:rPr>
              <a:t>Vous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continuez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tout droit. </a:t>
            </a: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fr-FR" sz="2000" b="0" i="0" u="none" strike="sngStrike" cap="none" normalizeH="0" baseline="0" dirty="0">
                <a:ln>
                  <a:noFill/>
                </a:ln>
                <a:effectLst/>
              </a:rPr>
              <a:t>Tu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tourne</a:t>
            </a:r>
            <a:r>
              <a:rPr kumimoji="0" lang="en-US" altLang="fr-FR" sz="2000" b="0" i="0" u="none" strike="sng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</a:rPr>
              <a:t>s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à gauche.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EF2B118-51E0-8C28-3A7A-0CED631CA3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7146062"/>
              </p:ext>
            </p:extLst>
          </p:nvPr>
        </p:nvGraphicFramePr>
        <p:xfrm>
          <a:off x="819035" y="2642866"/>
          <a:ext cx="6038965" cy="34239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8856">
                  <a:extLst>
                    <a:ext uri="{9D8B030D-6E8A-4147-A177-3AD203B41FA5}">
                      <a16:colId xmlns:a16="http://schemas.microsoft.com/office/drawing/2014/main" val="1534530346"/>
                    </a:ext>
                  </a:extLst>
                </a:gridCol>
                <a:gridCol w="1648692">
                  <a:extLst>
                    <a:ext uri="{9D8B030D-6E8A-4147-A177-3AD203B41FA5}">
                      <a16:colId xmlns:a16="http://schemas.microsoft.com/office/drawing/2014/main" val="2623770223"/>
                    </a:ext>
                  </a:extLst>
                </a:gridCol>
                <a:gridCol w="1244875">
                  <a:extLst>
                    <a:ext uri="{9D8B030D-6E8A-4147-A177-3AD203B41FA5}">
                      <a16:colId xmlns:a16="http://schemas.microsoft.com/office/drawing/2014/main" val="1762712640"/>
                    </a:ext>
                  </a:extLst>
                </a:gridCol>
                <a:gridCol w="1676542">
                  <a:extLst>
                    <a:ext uri="{9D8B030D-6E8A-4147-A177-3AD203B41FA5}">
                      <a16:colId xmlns:a16="http://schemas.microsoft.com/office/drawing/2014/main" val="2884949694"/>
                    </a:ext>
                  </a:extLst>
                </a:gridCol>
              </a:tblGrid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 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</a:t>
                      </a:r>
                      <a:r>
                        <a:rPr lang="fr-FR" sz="2600" dirty="0">
                          <a:solidFill>
                            <a:srgbClr val="FF0000"/>
                          </a:solidFill>
                          <a:effectLst/>
                        </a:rPr>
                        <a:t>er</a:t>
                      </a:r>
                      <a:endParaRPr lang="fr-FR" sz="2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chemeClr val="accent4"/>
                          </a:solidFill>
                          <a:effectLst/>
                        </a:rPr>
                        <a:t>Aller</a:t>
                      </a:r>
                      <a:endParaRPr lang="fr-FR" sz="2600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dre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3294285279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3389588582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strike="sngStrike" dirty="0">
                          <a:solidFill>
                            <a:srgbClr val="FF0000"/>
                          </a:solidFill>
                          <a:effectLst/>
                        </a:rPr>
                        <a:t>Tu</a:t>
                      </a:r>
                      <a:endParaRPr lang="fr-FR" sz="2600" strike="sng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tourne</a:t>
                      </a:r>
                      <a:r>
                        <a:rPr lang="fr-FR" sz="2600" strike="sngStrike" dirty="0">
                          <a:solidFill>
                            <a:srgbClr val="FF0000"/>
                          </a:solidFill>
                          <a:effectLst/>
                        </a:rPr>
                        <a:t>s</a:t>
                      </a:r>
                      <a:endParaRPr lang="fr-FR" sz="2600" strike="sng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chemeClr val="accent4"/>
                          </a:solidFill>
                          <a:effectLst/>
                        </a:rPr>
                        <a:t>va</a:t>
                      </a:r>
                      <a:r>
                        <a:rPr lang="fr-FR" sz="2600" strike="sngStrike" dirty="0">
                          <a:solidFill>
                            <a:srgbClr val="FF0000"/>
                          </a:solidFill>
                          <a:effectLst/>
                        </a:rPr>
                        <a:t>s</a:t>
                      </a:r>
                      <a:endParaRPr lang="fr-FR" sz="2600" strike="sng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ds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3384658696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strike="sng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3600194990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strike="sngStrike" dirty="0">
                          <a:solidFill>
                            <a:srgbClr val="FF0000"/>
                          </a:solidFill>
                          <a:effectLst/>
                        </a:rPr>
                        <a:t>Nous</a:t>
                      </a:r>
                      <a:endParaRPr lang="fr-FR" sz="2600" strike="sng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</a:t>
                      </a:r>
                      <a:r>
                        <a:rPr lang="fr-FR" sz="2600" dirty="0">
                          <a:solidFill>
                            <a:srgbClr val="FF0000"/>
                          </a:solidFill>
                          <a:effectLst/>
                        </a:rPr>
                        <a:t>ons</a:t>
                      </a:r>
                      <a:endParaRPr lang="fr-FR" sz="2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chemeClr val="accent4"/>
                          </a:solidFill>
                          <a:effectLst/>
                        </a:rPr>
                        <a:t>allons</a:t>
                      </a:r>
                      <a:endParaRPr lang="fr-FR" sz="2600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ons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1719940054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strike="sngStrike" dirty="0">
                          <a:solidFill>
                            <a:srgbClr val="FF0000"/>
                          </a:solidFill>
                          <a:effectLst/>
                        </a:rPr>
                        <a:t>Vous</a:t>
                      </a:r>
                      <a:endParaRPr lang="fr-FR" sz="2600" strike="sng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tourn</a:t>
                      </a:r>
                      <a:r>
                        <a:rPr lang="fr-FR" sz="2600" dirty="0">
                          <a:solidFill>
                            <a:srgbClr val="FF0000"/>
                          </a:solidFill>
                          <a:effectLst/>
                        </a:rPr>
                        <a:t>ez</a:t>
                      </a:r>
                      <a:endParaRPr lang="fr-FR" sz="2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solidFill>
                            <a:schemeClr val="accent4"/>
                          </a:solidFill>
                          <a:effectLst/>
                        </a:rPr>
                        <a:t>allez</a:t>
                      </a:r>
                      <a:endParaRPr lang="fr-FR" sz="2600" dirty="0">
                        <a:solidFill>
                          <a:schemeClr val="accent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 dirty="0">
                          <a:effectLst/>
                        </a:rPr>
                        <a:t>pren</a:t>
                      </a:r>
                      <a:r>
                        <a:rPr lang="fr-FR" sz="2600" dirty="0">
                          <a:solidFill>
                            <a:srgbClr val="00B050"/>
                          </a:solidFill>
                          <a:effectLst/>
                        </a:rPr>
                        <a:t>ez</a:t>
                      </a:r>
                      <a:endParaRPr lang="fr-FR" sz="26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1933686857"/>
                  </a:ext>
                </a:extLst>
              </a:tr>
              <a:tr h="4891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2095" marR="162095" marT="0" marB="0"/>
                </a:tc>
                <a:extLst>
                  <a:ext uri="{0D108BD9-81ED-4DB2-BD59-A6C34878D82A}">
                    <a16:rowId xmlns:a16="http://schemas.microsoft.com/office/drawing/2014/main" val="132097462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7EE42F4F-8055-CFCC-068F-A92E26AFCB01}"/>
              </a:ext>
            </a:extLst>
          </p:cNvPr>
          <p:cNvSpPr txBox="1"/>
          <p:nvPr/>
        </p:nvSpPr>
        <p:spPr>
          <a:xfrm>
            <a:off x="7170075" y="2642866"/>
            <a:ext cx="4812748" cy="10156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Use to </a:t>
            </a:r>
            <a:r>
              <a:rPr lang="fr-FR" sz="2000" dirty="0" err="1"/>
              <a:t>order</a:t>
            </a:r>
            <a:r>
              <a:rPr lang="fr-FR" sz="2000" dirty="0"/>
              <a:t> or </a:t>
            </a:r>
            <a:r>
              <a:rPr lang="fr-FR" sz="2000" dirty="0" err="1"/>
              <a:t>advice</a:t>
            </a: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 err="1"/>
              <a:t>Only</a:t>
            </a:r>
            <a:r>
              <a:rPr lang="fr-FR" sz="2000" dirty="0"/>
              <a:t> 3 </a:t>
            </a:r>
            <a:r>
              <a:rPr lang="fr-FR" sz="2000" dirty="0" err="1"/>
              <a:t>forms</a:t>
            </a: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Regular </a:t>
            </a:r>
            <a:r>
              <a:rPr lang="fr-FR" sz="2000" dirty="0" err="1"/>
              <a:t>verbs</a:t>
            </a:r>
            <a:r>
              <a:rPr lang="fr-FR" sz="2000" dirty="0"/>
              <a:t> (-</a:t>
            </a:r>
            <a:r>
              <a:rPr lang="fr-FR" sz="2000" dirty="0">
                <a:solidFill>
                  <a:srgbClr val="FF0000"/>
                </a:solidFill>
              </a:rPr>
              <a:t>er</a:t>
            </a:r>
            <a:r>
              <a:rPr lang="fr-FR" sz="2000" dirty="0"/>
              <a:t>) : no « -s » for « tu »</a:t>
            </a:r>
          </a:p>
        </p:txBody>
      </p:sp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B33D2942-DEB0-27A9-E964-B5A0822DBD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3308" y="483538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mp3-output-ttsfree(dot)com (71)">
            <a:hlinkClick r:id="" action="ppaction://media"/>
            <a:extLst>
              <a:ext uri="{FF2B5EF4-FFF2-40B4-BE49-F238E27FC236}">
                <a16:creationId xmlns:a16="http://schemas.microsoft.com/office/drawing/2014/main" id="{83EA1A21-DDBF-60D4-4A56-325BE5C860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936969" y="2998297"/>
            <a:ext cx="304800" cy="304800"/>
          </a:xfrm>
          <a:prstGeom prst="rect">
            <a:avLst/>
          </a:prstGeom>
        </p:spPr>
      </p:pic>
      <p:pic>
        <p:nvPicPr>
          <p:cNvPr id="9" name="mp3-output-ttsfree(dot)com (72)">
            <a:hlinkClick r:id="" action="ppaction://media"/>
            <a:extLst>
              <a:ext uri="{FF2B5EF4-FFF2-40B4-BE49-F238E27FC236}">
                <a16:creationId xmlns:a16="http://schemas.microsoft.com/office/drawing/2014/main" id="{B4A84C61-B6B0-ADAA-9437-26AE454801C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437529" y="2998297"/>
            <a:ext cx="304800" cy="304800"/>
          </a:xfrm>
          <a:prstGeom prst="rect">
            <a:avLst/>
          </a:prstGeom>
        </p:spPr>
      </p:pic>
      <p:pic>
        <p:nvPicPr>
          <p:cNvPr id="10" name="mp3-output-ttsfree(dot)com (74)">
            <a:hlinkClick r:id="" action="ppaction://media"/>
            <a:extLst>
              <a:ext uri="{FF2B5EF4-FFF2-40B4-BE49-F238E27FC236}">
                <a16:creationId xmlns:a16="http://schemas.microsoft.com/office/drawing/2014/main" id="{63CD5722-D1BE-4089-00DD-2E4A3EC7292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892783" y="2998297"/>
            <a:ext cx="304800" cy="30480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6992DA3-99AC-22E7-9635-D026358A78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9028983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671342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2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7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73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34348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47286E5-E5D9-7B34-F827-C97ACEE12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46657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CA 2 p.30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144863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BC770F7-0F17-6764-FDC4-9EA41A0350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3569" y="2509911"/>
            <a:ext cx="10589763" cy="3997637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AAF36DA-DDB8-7DAB-FB7F-5067F740DF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9028983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4539747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6016861-EC65-360D-1F5A-9A04CB9F3803}"/>
              </a:ext>
            </a:extLst>
          </p:cNvPr>
          <p:cNvSpPr txBox="1"/>
          <p:nvPr/>
        </p:nvSpPr>
        <p:spPr>
          <a:xfrm>
            <a:off x="876693" y="639482"/>
            <a:ext cx="3455821" cy="53418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lnSpc>
                <a:spcPct val="90000"/>
              </a:lnSpc>
              <a:spcAft>
                <a:spcPts val="600"/>
              </a:spcAft>
              <a:buAutoNum type="arabicPeriod"/>
            </a:pPr>
            <a:r>
              <a:rPr lang="en-US" sz="2000" dirty="0" err="1"/>
              <a:t>Complète</a:t>
            </a:r>
            <a:r>
              <a:rPr lang="en-US" sz="2000" dirty="0"/>
              <a:t> </a:t>
            </a:r>
            <a:r>
              <a:rPr lang="en-US" sz="2000" dirty="0" err="1"/>
              <a:t>l’exercice</a:t>
            </a:r>
            <a:r>
              <a:rPr lang="en-US" sz="2000" dirty="0"/>
              <a:t> ci-</a:t>
            </a:r>
            <a:r>
              <a:rPr lang="en-US" sz="2000" dirty="0" err="1"/>
              <a:t>contre</a:t>
            </a:r>
            <a:endParaRPr lang="en-US" sz="2000" dirty="0"/>
          </a:p>
          <a:p>
            <a:pPr marL="457200" indent="-457200">
              <a:lnSpc>
                <a:spcPct val="90000"/>
              </a:lnSpc>
              <a:spcAft>
                <a:spcPts val="600"/>
              </a:spcAft>
              <a:buAutoNum type="arabicPeriod"/>
            </a:pPr>
            <a:endParaRPr lang="en-US" sz="2000" dirty="0"/>
          </a:p>
          <a:p>
            <a:pPr marL="457200" indent="-457200">
              <a:lnSpc>
                <a:spcPct val="90000"/>
              </a:lnSpc>
              <a:spcAft>
                <a:spcPts val="600"/>
              </a:spcAft>
              <a:buAutoNum type="arabicPeriod"/>
            </a:pPr>
            <a:r>
              <a:rPr lang="en-US" sz="2000" dirty="0"/>
              <a:t>Ensuite, </a:t>
            </a:r>
            <a:r>
              <a:rPr lang="en-US" sz="2000" dirty="0" err="1"/>
              <a:t>indique</a:t>
            </a:r>
            <a:r>
              <a:rPr lang="en-US" sz="2000" dirty="0"/>
              <a:t> le chemin pour </a:t>
            </a:r>
            <a:r>
              <a:rPr lang="en-US" sz="2000" dirty="0" err="1"/>
              <a:t>aller</a:t>
            </a:r>
            <a:r>
              <a:rPr lang="en-US" sz="2000" dirty="0"/>
              <a:t> :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- à </a:t>
            </a:r>
            <a:r>
              <a:rPr lang="en-US" sz="2000" dirty="0" err="1"/>
              <a:t>l’hôpital</a:t>
            </a: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- au </a:t>
            </a:r>
            <a:r>
              <a:rPr lang="en-US" sz="2000" dirty="0" err="1"/>
              <a:t>musée</a:t>
            </a: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451CEA-50BD-8D3C-0050-17DB960FB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1692" y="253705"/>
            <a:ext cx="4821304" cy="6515279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6258F736-B256-8039-9DC6-F4E49A5C5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0B4520A-996E-330C-99DA-69CA4D89E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C8FA945-E356-695F-18D6-CAD4EF34FE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9F2A0C35-4B08-FD7E-0CDB-A2083979E1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9028983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815782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74A2B80-3662-71DD-19C6-765919DE91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4329" y="431587"/>
            <a:ext cx="7383340" cy="6128174"/>
          </a:xfrm>
          <a:prstGeom prst="rect">
            <a:avLst/>
          </a:prstGeom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20A4AA96-D19A-F44F-6443-02BEF4ADF4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9028983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8401153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22003-859C-51AF-8495-DF431265E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90128-D846-9AAC-9F2C-D94DBBB493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1C3D3D-7E2C-8554-9301-FD25870E26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545" y="511753"/>
            <a:ext cx="10390908" cy="6234545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8F2C1B0A-8A15-7928-6B07-66B07E456F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9028983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7519643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E0D83-0C61-5028-596A-7F4DE2F5CE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7281" y="836928"/>
            <a:ext cx="4757057" cy="30874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/>
              <a:t>Tu es à l’Arc de Triomphe. Indique le chemin le plus court pour aller :</a:t>
            </a:r>
          </a:p>
          <a:p>
            <a:pPr marL="457200" indent="-457200">
              <a:buAutoNum type="alphaLcParenR"/>
            </a:pPr>
            <a:r>
              <a:rPr lang="fr-FR" sz="2400" dirty="0"/>
              <a:t>Place de la Concorde</a:t>
            </a:r>
          </a:p>
          <a:p>
            <a:pPr marL="457200" indent="-457200">
              <a:buAutoNum type="alphaLcParenR"/>
            </a:pPr>
            <a:r>
              <a:rPr lang="fr-FR" sz="2400" dirty="0"/>
              <a:t>À la gare Saint-Lazare</a:t>
            </a:r>
          </a:p>
          <a:p>
            <a:pPr marL="457200" indent="-457200">
              <a:buAutoNum type="alphaLcParenR"/>
            </a:pPr>
            <a:r>
              <a:rPr lang="fr-FR" sz="2400" dirty="0"/>
              <a:t>Place de la Madelaine</a:t>
            </a:r>
          </a:p>
          <a:p>
            <a:pPr marL="457200" indent="-457200">
              <a:buAutoNum type="alphaLcParenR"/>
            </a:pPr>
            <a:r>
              <a:rPr lang="fr-FR" sz="2400" dirty="0"/>
              <a:t>À la station de métro Europe</a:t>
            </a:r>
          </a:p>
          <a:p>
            <a:pPr marL="457200" indent="-457200">
              <a:buAutoNum type="alphaLcParenR"/>
            </a:pPr>
            <a:r>
              <a:rPr lang="fr-FR" sz="2400" dirty="0"/>
              <a:t>Rue de Vienne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5E0454-94E1-0884-8DE7-99ED223629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762" y="789303"/>
            <a:ext cx="6006946" cy="5800124"/>
          </a:xfrm>
          <a:prstGeom prst="rect">
            <a:avLst/>
          </a:prstGeom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BF836E39-2D33-DB10-E50A-B361387DEC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9028983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6958898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1479F0-2394-FB5E-DCC1-121E21874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fr-FR" dirty="0"/>
              <a:t>Exercice LE 8 p.71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146234-122E-DB23-9B25-BBB01FE51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en-US" sz="2000" dirty="0" err="1"/>
              <a:t>Indique</a:t>
            </a:r>
            <a:r>
              <a:rPr lang="en-US" sz="2000" dirty="0"/>
              <a:t> le chemin du point A au point B.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" name="Picture 39">
            <a:extLst>
              <a:ext uri="{FF2B5EF4-FFF2-40B4-BE49-F238E27FC236}">
                <a16:creationId xmlns:a16="http://schemas.microsoft.com/office/drawing/2014/main" id="{69C35532-757D-8FDE-782E-AC9B157312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1"/>
          <a:stretch/>
        </p:blipFill>
        <p:spPr>
          <a:xfrm>
            <a:off x="20" y="282942"/>
            <a:ext cx="4635571" cy="6575058"/>
          </a:xfrm>
          <a:prstGeom prst="rect">
            <a:avLst/>
          </a:prstGeom>
          <a:effectLst/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3F1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D23C1541-01AB-7B92-A4C4-FFE0B08F47CC}"/>
              </a:ext>
            </a:extLst>
          </p:cNvPr>
          <p:cNvSpPr txBox="1"/>
          <p:nvPr/>
        </p:nvSpPr>
        <p:spPr>
          <a:xfrm>
            <a:off x="5265271" y="2922494"/>
            <a:ext cx="59704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dirty="0">
                <a:solidFill>
                  <a:schemeClr val="accent1"/>
                </a:solidFill>
              </a:rPr>
              <a:t>D’abord, tu vas tout droit jusqu’au bout de la rue. </a:t>
            </a:r>
          </a:p>
          <a:p>
            <a:pPr algn="just"/>
            <a:r>
              <a:rPr lang="fr-FR" sz="2000" dirty="0">
                <a:solidFill>
                  <a:schemeClr val="accent1"/>
                </a:solidFill>
              </a:rPr>
              <a:t>Ensuite, tu tournes à gauche et tu passes devant le métro.</a:t>
            </a:r>
          </a:p>
          <a:p>
            <a:pPr algn="just"/>
            <a:r>
              <a:rPr lang="fr-FR" sz="2000" dirty="0">
                <a:solidFill>
                  <a:schemeClr val="accent1"/>
                </a:solidFill>
              </a:rPr>
              <a:t>Puis tu tournes à droite et tu traverses le Pont Neuf.</a:t>
            </a:r>
          </a:p>
          <a:p>
            <a:pPr algn="just"/>
            <a:r>
              <a:rPr lang="fr-FR" sz="2000" dirty="0">
                <a:solidFill>
                  <a:schemeClr val="accent1"/>
                </a:solidFill>
              </a:rPr>
              <a:t>Après le pont, tu tournes à gauche Quai des grands augustins et tu continues tout droit jusqu’au carrefour. </a:t>
            </a:r>
          </a:p>
          <a:p>
            <a:pPr algn="just"/>
            <a:r>
              <a:rPr lang="fr-FR" sz="2000" dirty="0">
                <a:solidFill>
                  <a:schemeClr val="accent1"/>
                </a:solidFill>
              </a:rPr>
              <a:t>Enfin, tu arrives à la station de métro, elle est devant toi.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1D6DD99-1970-5A8E-9347-89653E6DA8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9028983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98361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0" name="Picture 2" descr="L'histoire des arrondissements de Paris | Urban flat in Paris">
            <a:extLst>
              <a:ext uri="{FF2B5EF4-FFF2-40B4-BE49-F238E27FC236}">
                <a16:creationId xmlns:a16="http://schemas.microsoft.com/office/drawing/2014/main" id="{3460BA17-BAEA-5DB4-2F82-D9FDFEF5BE2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7" b="9206"/>
          <a:stretch/>
        </p:blipFill>
        <p:spPr bwMode="auto">
          <a:xfrm>
            <a:off x="0" y="292040"/>
            <a:ext cx="12192000" cy="6565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EF02016C-3FF6-62F4-F094-939C19DDBF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0171251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299085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A63053-1A66-37E4-C193-56B10F703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fr-FR" dirty="0" err="1"/>
              <a:t>Kahoot</a:t>
            </a:r>
            <a:r>
              <a:rPr lang="fr-FR" dirty="0"/>
              <a:t> time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E7D5A33-78B2-363F-D217-669A7F9AE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</a:pPr>
            <a:r>
              <a:rPr lang="fr-FR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Indiquer un chemin : </a:t>
            </a:r>
            <a:r>
              <a:rPr lang="fr-FR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https://play.kahoot.it/v2/?quizId=5c47fa1f-3722-401c-8415-96eb14d796ee</a:t>
            </a:r>
            <a:endParaRPr lang="fr-FR" sz="20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Pins in a map">
            <a:extLst>
              <a:ext uri="{FF2B5EF4-FFF2-40B4-BE49-F238E27FC236}">
                <a16:creationId xmlns:a16="http://schemas.microsoft.com/office/drawing/2014/main" id="{FD235E5F-64D9-E46C-92A1-5EDF4C4174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379" r="26502"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4BB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Dance Playing GIF by Kahoot!">
            <a:extLst>
              <a:ext uri="{FF2B5EF4-FFF2-40B4-BE49-F238E27FC236}">
                <a16:creationId xmlns:a16="http://schemas.microsoft.com/office/drawing/2014/main" id="{6EBBAFE0-214B-4D0C-8823-B93D452D7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284" y="4495873"/>
            <a:ext cx="4492660" cy="1727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C2CB3151-B8D4-05F1-985C-5B3FD3D711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9028983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62599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EBAB1-793D-C7D9-F5AB-3956DCE5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858" y="1485900"/>
            <a:ext cx="5326021" cy="544068"/>
          </a:xfrm>
        </p:spPr>
        <p:txBody>
          <a:bodyPr>
            <a:normAutofit fontScale="90000"/>
          </a:bodyPr>
          <a:lstStyle/>
          <a:p>
            <a:r>
              <a:rPr lang="fr-FR" u="sng" dirty="0"/>
              <a:t>Pour aller à la gare 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396925"/>
            <a:ext cx="10617200" cy="107721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200" dirty="0"/>
              <a:t>Revenons au point de grammaire : </a:t>
            </a:r>
          </a:p>
          <a:p>
            <a:r>
              <a:rPr lang="fr-FR" sz="3200" dirty="0"/>
              <a:t>Indiquer un chemin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3356" y="2105989"/>
            <a:ext cx="5766394" cy="4752011"/>
          </a:xfrm>
        </p:spPr>
        <p:txBody>
          <a:bodyPr>
            <a:noAutofit/>
          </a:bodyPr>
          <a:lstStyle/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D’abord, tu vas </a:t>
            </a:r>
            <a:r>
              <a:rPr lang="fr-FR" sz="2000" dirty="0">
                <a:solidFill>
                  <a:srgbClr val="FF0000"/>
                </a:solidFill>
              </a:rPr>
              <a:t>tout droit </a:t>
            </a:r>
            <a:r>
              <a:rPr lang="fr-FR" sz="2000" dirty="0"/>
              <a:t>et tu </a:t>
            </a:r>
            <a:r>
              <a:rPr lang="fr-FR" sz="2000" dirty="0">
                <a:solidFill>
                  <a:srgbClr val="FF0000"/>
                </a:solidFill>
              </a:rPr>
              <a:t>tournes</a:t>
            </a:r>
            <a:r>
              <a:rPr lang="fr-FR" sz="2000" dirty="0"/>
              <a:t> à la deuxième à droite.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Ensuite tu tournes à la </a:t>
            </a:r>
            <a:r>
              <a:rPr lang="fr-FR" sz="2000" dirty="0">
                <a:solidFill>
                  <a:srgbClr val="FF0000"/>
                </a:solidFill>
              </a:rPr>
              <a:t>deuxième</a:t>
            </a:r>
            <a:r>
              <a:rPr lang="fr-FR" sz="2000" dirty="0"/>
              <a:t> à gauche.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Puis tu prends la première </a:t>
            </a:r>
            <a:r>
              <a:rPr lang="fr-FR" sz="2000" dirty="0">
                <a:solidFill>
                  <a:srgbClr val="FF0000"/>
                </a:solidFill>
              </a:rPr>
              <a:t>rue</a:t>
            </a:r>
            <a:r>
              <a:rPr lang="fr-FR" sz="2000" dirty="0"/>
              <a:t> à droite, tu continues </a:t>
            </a:r>
            <a:r>
              <a:rPr lang="fr-FR" sz="2000" dirty="0">
                <a:solidFill>
                  <a:srgbClr val="FF0000"/>
                </a:solidFill>
              </a:rPr>
              <a:t>jusqu’ </a:t>
            </a:r>
            <a:r>
              <a:rPr lang="fr-FR" sz="2000" dirty="0"/>
              <a:t>au bout de la rue et tu tournes </a:t>
            </a:r>
            <a:r>
              <a:rPr lang="fr-FR" sz="2000" dirty="0">
                <a:solidFill>
                  <a:srgbClr val="FF0000"/>
                </a:solidFill>
              </a:rPr>
              <a:t>à</a:t>
            </a:r>
            <a:r>
              <a:rPr lang="fr-FR" sz="2000" dirty="0"/>
              <a:t> </a:t>
            </a:r>
            <a:r>
              <a:rPr lang="fr-FR" sz="2000" dirty="0">
                <a:solidFill>
                  <a:srgbClr val="FF0000"/>
                </a:solidFill>
              </a:rPr>
              <a:t>droite</a:t>
            </a:r>
            <a:r>
              <a:rPr lang="fr-FR" sz="2000" dirty="0"/>
              <a:t>.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Au bout de la rue, tu tournes à gauche puis à droite. 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La gare est </a:t>
            </a:r>
            <a:r>
              <a:rPr lang="fr-FR" sz="2000" dirty="0">
                <a:solidFill>
                  <a:srgbClr val="FF0000"/>
                </a:solidFill>
              </a:rPr>
              <a:t>à gauche</a:t>
            </a:r>
            <a:r>
              <a:rPr lang="fr-FR" sz="2000" dirty="0"/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18EEF4-D2D5-164F-ED09-7DA47831F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1620864"/>
            <a:ext cx="5149494" cy="514949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7D4D305-610C-1424-EC2C-47805C02978B}"/>
              </a:ext>
            </a:extLst>
          </p:cNvPr>
          <p:cNvSpPr/>
          <p:nvPr/>
        </p:nvSpPr>
        <p:spPr>
          <a:xfrm>
            <a:off x="8588523" y="2221907"/>
            <a:ext cx="1170774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896A173-511E-616E-A6B5-CCF603CB1606}"/>
              </a:ext>
            </a:extLst>
          </p:cNvPr>
          <p:cNvSpPr/>
          <p:nvPr/>
        </p:nvSpPr>
        <p:spPr>
          <a:xfrm>
            <a:off x="10442105" y="2221907"/>
            <a:ext cx="930745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270121-13D2-D2D0-330E-E2769FBA8FEE}"/>
              </a:ext>
            </a:extLst>
          </p:cNvPr>
          <p:cNvSpPr/>
          <p:nvPr/>
        </p:nvSpPr>
        <p:spPr>
          <a:xfrm>
            <a:off x="9205922" y="3285486"/>
            <a:ext cx="1023394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91F4DA-2D56-EE01-1124-CF1D4F7161AC}"/>
              </a:ext>
            </a:extLst>
          </p:cNvPr>
          <p:cNvSpPr/>
          <p:nvPr/>
        </p:nvSpPr>
        <p:spPr>
          <a:xfrm>
            <a:off x="10016348" y="3828142"/>
            <a:ext cx="486433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16908F9-FB65-31E6-659D-D72056925732}"/>
              </a:ext>
            </a:extLst>
          </p:cNvPr>
          <p:cNvSpPr/>
          <p:nvPr/>
        </p:nvSpPr>
        <p:spPr>
          <a:xfrm>
            <a:off x="7912658" y="4298259"/>
            <a:ext cx="675865" cy="36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7AA97C3-DF50-4B6C-3622-C6E7BB1303AB}"/>
              </a:ext>
            </a:extLst>
          </p:cNvPr>
          <p:cNvSpPr/>
          <p:nvPr/>
        </p:nvSpPr>
        <p:spPr>
          <a:xfrm>
            <a:off x="6825917" y="4760008"/>
            <a:ext cx="788386" cy="3828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C4C0515-2B79-B90A-21C7-ACC8D8F05556}"/>
              </a:ext>
            </a:extLst>
          </p:cNvPr>
          <p:cNvSpPr/>
          <p:nvPr/>
        </p:nvSpPr>
        <p:spPr>
          <a:xfrm>
            <a:off x="7986720" y="6390003"/>
            <a:ext cx="926543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295491E-FFA1-3685-67C3-0664FDAF74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9028983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4667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6" grpId="0" animBg="1"/>
      <p:bldP spid="17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Learning </a:t>
            </a:r>
            <a:r>
              <a:rPr lang="fr-FR" dirty="0" err="1"/>
              <a:t>review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62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6EC19A97-2CD1-B1F8-8325-56151BD3ED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9028983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6522186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8D0581-3722-D2B8-9194-2621F6C49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Phonétique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Speech">
            <a:extLst>
              <a:ext uri="{FF2B5EF4-FFF2-40B4-BE49-F238E27FC236}">
                <a16:creationId xmlns:a16="http://schemas.microsoft.com/office/drawing/2014/main" id="{793BDDC9-64D4-77DB-CB20-E1BE16FD6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01299" y="2633472"/>
            <a:ext cx="3586353" cy="3586353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AB066B7-FC8B-1E1E-0D25-F1DC03EB5E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6022848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5236590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90CB4BB-2CEC-DEEE-5AF0-3F79CC9960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2503" y="4653192"/>
            <a:ext cx="2146791" cy="2154043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C266BA70-4291-9862-4D76-92A6DAD33E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7257298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3252926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178" indent="-457178">
              <a:buFont typeface="+mj-lt"/>
              <a:buAutoNum type="arabicPeriod"/>
            </a:pPr>
            <a:r>
              <a:rPr lang="en-US" sz="2267" dirty="0">
                <a:ea typeface="UD Digi Kyokasho NK-R" panose="02020400000000000000" pitchFamily="18" charset="-128"/>
              </a:rPr>
              <a:t>Check the vocab of the city.</a:t>
            </a:r>
          </a:p>
          <a:p>
            <a:pPr marL="457178" indent="-457178">
              <a:buFont typeface="+mj-lt"/>
              <a:buAutoNum type="arabicPeriod"/>
            </a:pPr>
            <a:r>
              <a:rPr lang="en-US" sz="2267" dirty="0">
                <a:ea typeface="UD Digi Kyokasho NK-R" panose="02020400000000000000" pitchFamily="18" charset="-128"/>
              </a:rPr>
              <a:t>Check the grammar : verbs conjugation, tonic pronouns</a:t>
            </a:r>
          </a:p>
          <a:p>
            <a:pPr marL="457178" indent="-457178">
              <a:buFont typeface="+mj-lt"/>
              <a:buAutoNum type="arabicPeriod"/>
            </a:pPr>
            <a:r>
              <a:rPr lang="en-US" sz="2267" dirty="0">
                <a:ea typeface="UD Digi Kyokasho NK-R" panose="02020400000000000000" pitchFamily="18" charset="-128"/>
              </a:rPr>
              <a:t>Let’s go !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VIII. Production</a:t>
            </a:r>
            <a:endParaRPr lang="en-GB" sz="380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/>
              <a:t>Décrivez un chemin et votre copain devine la destination</a:t>
            </a:r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pPr marL="0" rtl="0" eaLnBrk="1" fontAlgn="t" latinLnBrk="0" hangingPunct="1">
              <a:spcBef>
                <a:spcPts val="0"/>
              </a:spcBef>
              <a:spcAft>
                <a:spcPts val="800"/>
              </a:spcAft>
            </a:pPr>
            <a:r>
              <a:rPr lang="fr-FR" sz="2000" b="0" i="0" u="none" strike="noStrike" kern="1200" spc="0" dirty="0">
                <a:solidFill>
                  <a:srgbClr val="00B0F0"/>
                </a:solidFill>
                <a:effectLst/>
              </a:rPr>
              <a:t>D’abord</a:t>
            </a:r>
            <a:r>
              <a:rPr lang="fr-FR" sz="2000" b="0" i="0" u="none" strike="noStrike" kern="1200" spc="0" dirty="0">
                <a:solidFill>
                  <a:srgbClr val="000000"/>
                </a:solidFill>
                <a:effectLst/>
              </a:rPr>
              <a:t>, tu vas tout droit jusqu’à la place du marché. </a:t>
            </a:r>
            <a:endParaRPr lang="fr-FR" sz="2000" b="0" i="0" u="none" strike="noStrike" dirty="0">
              <a:effectLst/>
            </a:endParaRPr>
          </a:p>
          <a:p>
            <a:r>
              <a:rPr lang="en-US" sz="2000" dirty="0">
                <a:solidFill>
                  <a:srgbClr val="00B0F0"/>
                </a:solidFill>
              </a:rPr>
              <a:t>Ensuite</a:t>
            </a:r>
            <a:r>
              <a:rPr lang="en-US" sz="2000" dirty="0"/>
              <a:t>, </a:t>
            </a:r>
            <a:r>
              <a:rPr lang="en-US" sz="2000" dirty="0" err="1"/>
              <a:t>tu</a:t>
            </a:r>
            <a:r>
              <a:rPr lang="en-US" sz="2000" dirty="0"/>
              <a:t> </a:t>
            </a:r>
            <a:r>
              <a:rPr lang="en-US" sz="2000" dirty="0" err="1"/>
              <a:t>tournes</a:t>
            </a:r>
            <a:r>
              <a:rPr lang="en-US" sz="2000" dirty="0"/>
              <a:t> à gauche </a:t>
            </a:r>
            <a:r>
              <a:rPr lang="en-US" sz="2000" dirty="0" err="1"/>
              <a:t>puis</a:t>
            </a:r>
            <a:r>
              <a:rPr lang="en-US" sz="2000" dirty="0"/>
              <a:t> </a:t>
            </a:r>
            <a:r>
              <a:rPr lang="en-US" sz="2000" dirty="0" err="1"/>
              <a:t>tu</a:t>
            </a:r>
            <a:r>
              <a:rPr lang="en-US" sz="2000" dirty="0"/>
              <a:t> continues tout droit </a:t>
            </a:r>
            <a:r>
              <a:rPr lang="en-US" sz="2000" dirty="0" err="1"/>
              <a:t>jusqu’au</a:t>
            </a:r>
            <a:r>
              <a:rPr lang="en-US" sz="2000" dirty="0"/>
              <a:t> feu rouge.</a:t>
            </a:r>
          </a:p>
          <a:p>
            <a:endParaRPr lang="en-US" sz="2000" dirty="0"/>
          </a:p>
          <a:p>
            <a:r>
              <a:rPr lang="en-US" sz="2000" dirty="0" err="1">
                <a:solidFill>
                  <a:srgbClr val="00B050"/>
                </a:solidFill>
              </a:rPr>
              <a:t>C’est</a:t>
            </a:r>
            <a:r>
              <a:rPr lang="en-US" sz="2000" dirty="0">
                <a:solidFill>
                  <a:srgbClr val="00B050"/>
                </a:solidFill>
              </a:rPr>
              <a:t> sur ta droite</a:t>
            </a:r>
            <a:r>
              <a:rPr lang="en-US" sz="2000" dirty="0"/>
              <a:t>. Tu es </a:t>
            </a:r>
            <a:r>
              <a:rPr lang="en-US" sz="2000" dirty="0" err="1"/>
              <a:t>où</a:t>
            </a:r>
            <a:r>
              <a:rPr lang="en-US" sz="2000" dirty="0"/>
              <a:t> ?</a:t>
            </a:r>
          </a:p>
          <a:p>
            <a:endParaRPr lang="en-US" sz="2000" dirty="0"/>
          </a:p>
          <a:p>
            <a:r>
              <a:rPr lang="en-US" sz="2000" dirty="0" err="1"/>
              <a:t>Réponse</a:t>
            </a:r>
            <a:r>
              <a:rPr lang="en-US" sz="2000" dirty="0"/>
              <a:t> : je suis à </a:t>
            </a:r>
            <a:r>
              <a:rPr lang="en-US" sz="2000" b="1" dirty="0" err="1"/>
              <a:t>l’arrêt</a:t>
            </a:r>
            <a:r>
              <a:rPr lang="en-US" sz="2000" b="1" dirty="0"/>
              <a:t> de bus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endParaRPr lang="en-US" sz="2133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  <a:p>
            <a:r>
              <a:rPr lang="en-US" altLang="ja-JP" sz="1800" dirty="0"/>
              <a:t>Go on Google Maps and tell the directions to go to your house from the school.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</a:t>
            </a:r>
            <a:r>
              <a:rPr lang="fr-FR" altLang="ja-JP" sz="2133" dirty="0" err="1">
                <a:solidFill>
                  <a:srgbClr val="00B050"/>
                </a:solidFill>
                <a:ea typeface="ＭＳ Ｐゴシック"/>
              </a:rPr>
              <a:t>Locate</a:t>
            </a:r>
            <a:r>
              <a:rPr lang="fr-FR" altLang="ja-JP" sz="2133" dirty="0">
                <a:solidFill>
                  <a:srgbClr val="00B050"/>
                </a:solidFill>
                <a:ea typeface="ＭＳ Ｐゴシック"/>
              </a:rPr>
              <a:t> a place</a:t>
            </a:r>
            <a:endParaRPr lang="en-US" altLang="ja-JP" sz="1333" i="1" dirty="0">
              <a:solidFill>
                <a:srgbClr val="00B050"/>
              </a:solidFill>
              <a:ea typeface="ＭＳ Ｐゴシック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en-US" altLang="ja-JP" sz="2133" dirty="0">
                <a:ea typeface="ＭＳ Ｐゴシック"/>
              </a:rPr>
              <a:t> </a:t>
            </a:r>
            <a:r>
              <a:rPr lang="en-US" altLang="ja-JP" sz="2133" dirty="0" err="1">
                <a:solidFill>
                  <a:srgbClr val="00B0F0"/>
                </a:solidFill>
                <a:ea typeface="ＭＳ Ｐゴシック"/>
              </a:rPr>
              <a:t>D’abord</a:t>
            </a:r>
            <a:r>
              <a:rPr lang="en-US" altLang="ja-JP" sz="2133" dirty="0">
                <a:solidFill>
                  <a:srgbClr val="00B0F0"/>
                </a:solidFill>
                <a:ea typeface="ＭＳ Ｐゴシック"/>
              </a:rPr>
              <a:t>, ensuite,…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en-US" altLang="ja-JP" sz="2133" dirty="0">
                <a:ea typeface="ＭＳ Ｐゴシック"/>
              </a:rPr>
              <a:t> Tell road directions</a:t>
            </a:r>
            <a:endParaRPr lang="en-US" sz="2133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</a:rPr>
              <a:t>Objectif d’apprentissage </a:t>
            </a:r>
            <a:r>
              <a:rPr lang="x-none" sz="3200" dirty="0">
                <a:solidFill>
                  <a:schemeClr val="tx1"/>
                </a:solidFill>
              </a:rPr>
              <a:t>: </a:t>
            </a:r>
            <a:r>
              <a:rPr lang="fr-FR" sz="3200" dirty="0">
                <a:solidFill>
                  <a:schemeClr val="tx1"/>
                </a:solidFill>
              </a:rPr>
              <a:t>Je peux </a:t>
            </a:r>
            <a:r>
              <a:rPr lang="fr-FR" sz="3200" b="1" dirty="0"/>
              <a:t>demander et indiquer </a:t>
            </a:r>
            <a:r>
              <a:rPr lang="fr-FR" sz="3200" dirty="0"/>
              <a:t>le chemin</a:t>
            </a:r>
            <a:r>
              <a:rPr lang="fr-FR" sz="3200" b="1" dirty="0"/>
              <a:t>.</a:t>
            </a:r>
            <a:endParaRPr lang="x-none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649489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3653856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600" y="417153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0974" y="4160995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E484558-EE42-21EF-827E-60E3D3F55C8A}"/>
              </a:ext>
            </a:extLst>
          </p:cNvPr>
          <p:cNvSpPr/>
          <p:nvPr/>
        </p:nvSpPr>
        <p:spPr>
          <a:xfrm>
            <a:off x="2438400" y="4683523"/>
            <a:ext cx="1507375" cy="372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AB053DDD-7BA0-0537-2176-AB1ED17494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1394575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9084227-AEB9-6026-5B4C-A631BA11E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32040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alpha val="60000"/>
                  </a:schemeClr>
                </a:solidFill>
              </a:rPr>
              <a:pPr>
                <a:spcAft>
                  <a:spcPts val="600"/>
                </a:spcAft>
              </a:pPr>
              <a:t>66</a:t>
            </a:fld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251750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C82D249-A3E7-BD2A-2C8E-EDC1AF0B5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143" y="299811"/>
            <a:ext cx="4442676" cy="1325789"/>
          </a:xfrm>
        </p:spPr>
        <p:txBody>
          <a:bodyPr>
            <a:noAutofit/>
          </a:bodyPr>
          <a:lstStyle/>
          <a:p>
            <a:r>
              <a:rPr lang="fr-FR" sz="2800" dirty="0"/>
              <a:t>Indiquez le chemin du stade Roland Garros au stade Parc des Princes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D385B59-AAD2-4E10-4225-D235CADE00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846" t="11641" r="7570" b="5076"/>
          <a:stretch/>
        </p:blipFill>
        <p:spPr>
          <a:xfrm>
            <a:off x="64087" y="365126"/>
            <a:ext cx="7222084" cy="6416790"/>
          </a:xfrm>
          <a:prstGeom prst="rect">
            <a:avLst/>
          </a:prstGeom>
        </p:spPr>
      </p:pic>
      <p:sp>
        <p:nvSpPr>
          <p:cNvPr id="28" name="Espace réservé du contenu 2">
            <a:extLst>
              <a:ext uri="{FF2B5EF4-FFF2-40B4-BE49-F238E27FC236}">
                <a16:creationId xmlns:a16="http://schemas.microsoft.com/office/drawing/2014/main" id="{0FDCD836-6F51-E071-8CC8-172D444FA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7343" y="1625599"/>
            <a:ext cx="4544276" cy="5000171"/>
          </a:xfrm>
        </p:spPr>
        <p:txBody>
          <a:bodyPr>
            <a:noAutofit/>
          </a:bodyPr>
          <a:lstStyle/>
          <a:p>
            <a:pPr algn="just"/>
            <a:r>
              <a:rPr lang="fr-FR" sz="2400" dirty="0">
                <a:solidFill>
                  <a:srgbClr val="00B0F0"/>
                </a:solidFill>
              </a:rPr>
              <a:t>D’abord, prenez la rue Robert Schuman.</a:t>
            </a: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Au carrefour, tournez à gauche boulevard d’Auteuil.</a:t>
            </a: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Ensuite, prenez la deuxième rue à droite. </a:t>
            </a: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Continuez tout droit et traversez l’avenue de la porte Molitor.</a:t>
            </a: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Passez devant le stade Jean Bouin.</a:t>
            </a: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Au rond-point, allez tout droit.</a:t>
            </a: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Enfin, continuez 50m, le stade est à gauche.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8C4204-8A55-A9B4-5B5F-98BBA61B4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67832" y="6356350"/>
            <a:ext cx="88596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/>
              <a:pPr>
                <a:spcAft>
                  <a:spcPts val="600"/>
                </a:spcAft>
              </a:pPr>
              <a:t>67</a:t>
            </a:fld>
            <a:endParaRPr lang="en-US"/>
          </a:p>
        </p:txBody>
      </p:sp>
      <p:pic>
        <p:nvPicPr>
          <p:cNvPr id="7" name="Picture 2" descr="Cat Kitty Sticker by 궁디팡팡 캣페스타">
            <a:extLst>
              <a:ext uri="{FF2B5EF4-FFF2-40B4-BE49-F238E27FC236}">
                <a16:creationId xmlns:a16="http://schemas.microsoft.com/office/drawing/2014/main" id="{A51AA492-7087-E0A7-2889-438F9D90E8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3245" y="4991042"/>
            <a:ext cx="17018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425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AE3CB1-A2E6-1E1E-BD12-37DE5942C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1228"/>
          </a:xfrm>
        </p:spPr>
        <p:txBody>
          <a:bodyPr>
            <a:normAutofit fontScale="90000"/>
          </a:bodyPr>
          <a:lstStyle/>
          <a:p>
            <a:r>
              <a:rPr lang="fr-FR" sz="2700" dirty="0"/>
              <a:t>Warm-up : Indique le chemin pour aller du marché An Dong au stade Thanh </a:t>
            </a:r>
            <a:r>
              <a:rPr lang="fr-FR" sz="2700" dirty="0" err="1"/>
              <a:t>Phat</a:t>
            </a:r>
            <a:r>
              <a:rPr lang="fr-FR" sz="2700" dirty="0"/>
              <a:t>. </a:t>
            </a:r>
            <a:endParaRPr lang="fr-FR" dirty="0"/>
          </a:p>
        </p:txBody>
      </p:sp>
      <p:pic>
        <p:nvPicPr>
          <p:cNvPr id="4" name="Espace réservé du contenu 8" descr="Une image contenant carte&#10;&#10;Description générée automatiquement">
            <a:extLst>
              <a:ext uri="{FF2B5EF4-FFF2-40B4-BE49-F238E27FC236}">
                <a16:creationId xmlns:a16="http://schemas.microsoft.com/office/drawing/2014/main" id="{6A60C715-A857-846B-6806-D4F6C64AD6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206"/>
          <a:stretch/>
        </p:blipFill>
        <p:spPr>
          <a:xfrm>
            <a:off x="933092" y="926354"/>
            <a:ext cx="10325816" cy="5807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08207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Espace réservé du contenu 5">
            <a:extLst>
              <a:ext uri="{FF2B5EF4-FFF2-40B4-BE49-F238E27FC236}">
                <a16:creationId xmlns:a16="http://schemas.microsoft.com/office/drawing/2014/main" id="{DD9412DC-B1AD-47B0-E050-1880BD8DD4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334"/>
          <a:stretch/>
        </p:blipFill>
        <p:spPr>
          <a:xfrm>
            <a:off x="20" y="389386"/>
            <a:ext cx="12191980" cy="646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992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e repérer à Paris |Bourlingo">
            <a:extLst>
              <a:ext uri="{FF2B5EF4-FFF2-40B4-BE49-F238E27FC236}">
                <a16:creationId xmlns:a16="http://schemas.microsoft.com/office/drawing/2014/main" id="{79E0BCD8-7EDC-4A21-0088-0E6D957A31B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27203" y="643466"/>
            <a:ext cx="7737593" cy="557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14C0AA23-18C8-970C-9605-A43BAF5F86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0171251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1009696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CDCDFB0-5EF7-B687-1502-D4E7EC0C4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Activités en ligne</a:t>
            </a:r>
          </a:p>
        </p:txBody>
      </p:sp>
      <p:pic>
        <p:nvPicPr>
          <p:cNvPr id="7" name="Picture 2" descr="Qr code&#10;&#10;Description automatically generated">
            <a:extLst>
              <a:ext uri="{FF2B5EF4-FFF2-40B4-BE49-F238E27FC236}">
                <a16:creationId xmlns:a16="http://schemas.microsoft.com/office/drawing/2014/main" id="{7448D84C-912F-F48B-7149-FCAD68655A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4029" y="2873877"/>
            <a:ext cx="1227594" cy="125528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4096D17-266E-EBB6-946C-305C27FE7926}"/>
              </a:ext>
            </a:extLst>
          </p:cNvPr>
          <p:cNvSpPr txBox="1"/>
          <p:nvPr/>
        </p:nvSpPr>
        <p:spPr>
          <a:xfrm>
            <a:off x="1064029" y="2166851"/>
            <a:ext cx="3097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rues de la ville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80DBFCA-8DE7-7C7F-8E15-08ADCCA47E6E}"/>
              </a:ext>
            </a:extLst>
          </p:cNvPr>
          <p:cNvSpPr txBox="1"/>
          <p:nvPr/>
        </p:nvSpPr>
        <p:spPr>
          <a:xfrm>
            <a:off x="5893724" y="2166851"/>
            <a:ext cx="3097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Indiquer le chemin</a:t>
            </a:r>
          </a:p>
        </p:txBody>
      </p:sp>
      <p:pic>
        <p:nvPicPr>
          <p:cNvPr id="11" name="Picture 3" descr="Qr code&#10;&#10;Description automatically generated">
            <a:extLst>
              <a:ext uri="{FF2B5EF4-FFF2-40B4-BE49-F238E27FC236}">
                <a16:creationId xmlns:a16="http://schemas.microsoft.com/office/drawing/2014/main" id="{759F380A-AC59-5EBD-ACAB-B6A012CEA8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3723" y="2947756"/>
            <a:ext cx="1138843" cy="118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75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x-none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14406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b="1" dirty="0" err="1"/>
              <a:t>Telling</a:t>
            </a:r>
            <a:r>
              <a:rPr lang="fr-FR" sz="3200" b="1" dirty="0"/>
              <a:t> </a:t>
            </a:r>
            <a:r>
              <a:rPr lang="fr-FR" sz="3200" b="1" dirty="0" err="1"/>
              <a:t>where</a:t>
            </a:r>
            <a:r>
              <a:rPr lang="fr-FR" sz="3200" b="1" dirty="0"/>
              <a:t> I live</a:t>
            </a:r>
            <a:r>
              <a:rPr lang="x-none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x-none" sz="3200" i="1" dirty="0">
              <a:ea typeface="UD Digi Kyokasho NK-R" panose="02020400000000000000" pitchFamily="18" charset="-128"/>
            </a:endParaRPr>
          </a:p>
          <a:p>
            <a:pPr indent="0">
              <a:buNone/>
            </a:pPr>
            <a:endParaRPr lang="x-none" sz="3200" dirty="0">
              <a:ea typeface="UD Digi Kyokasho NK-R" panose="02020400000000000000" pitchFamily="18" charset="-128"/>
            </a:endParaRPr>
          </a:p>
          <a:p>
            <a:r>
              <a:rPr lang="fr-FR" sz="3200" b="1" dirty="0" err="1">
                <a:ea typeface="UD Digi Kyokasho NK-R" panose="02020400000000000000" pitchFamily="18" charset="-128"/>
              </a:rPr>
              <a:t>Asking</a:t>
            </a:r>
            <a:r>
              <a:rPr lang="fr-FR" sz="3200" b="1" dirty="0">
                <a:ea typeface="UD Digi Kyokasho NK-R" panose="02020400000000000000" pitchFamily="18" charset="-128"/>
              </a:rPr>
              <a:t> and </a:t>
            </a:r>
            <a:r>
              <a:rPr lang="fr-FR" sz="3200" b="1" dirty="0" err="1">
                <a:ea typeface="UD Digi Kyokasho NK-R" panose="02020400000000000000" pitchFamily="18" charset="-128"/>
              </a:rPr>
              <a:t>giving</a:t>
            </a:r>
            <a:r>
              <a:rPr lang="fr-FR" sz="3200" b="1" dirty="0">
                <a:ea typeface="UD Digi Kyokasho NK-R" panose="02020400000000000000" pitchFamily="18" charset="-128"/>
              </a:rPr>
              <a:t> road directions</a:t>
            </a:r>
            <a:r>
              <a:rPr lang="x-none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x-none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x-none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2133" dirty="0"/>
              <a:t>Choose </a:t>
            </a:r>
            <a:r>
              <a:rPr lang="en-US" sz="2133" dirty="0"/>
              <a:t>at least one</a:t>
            </a:r>
            <a:r>
              <a:rPr lang="x-none" sz="2133" dirty="0"/>
              <a:t> outcome from the options and write </a:t>
            </a:r>
            <a:r>
              <a:rPr lang="en-US" sz="2133" dirty="0"/>
              <a:t>it </a:t>
            </a:r>
            <a:r>
              <a:rPr lang="x-none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x-none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x-none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73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omment visiter Paris en limitant l'utilisation des transports ? Quels  quartiers privilégier ? - Quora">
            <a:extLst>
              <a:ext uri="{FF2B5EF4-FFF2-40B4-BE49-F238E27FC236}">
                <a16:creationId xmlns:a16="http://schemas.microsoft.com/office/drawing/2014/main" id="{28326DB3-A451-6C65-EAA9-8A5F80003F6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13723" y="643466"/>
            <a:ext cx="7764553" cy="557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6D479CCB-AA3A-0CD0-B18E-F4760A93CC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0171251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31366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512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122" name="Picture 2" descr="KARAMBOLAGE (ARTE&gt;Info et société): “Les arrondissements de Paris”  (5min/C.O.-QCM/dès B1) – DOIT-ON DECLARER SON BAGAGE CULTUREL?">
            <a:extLst>
              <a:ext uri="{FF2B5EF4-FFF2-40B4-BE49-F238E27FC236}">
                <a16:creationId xmlns:a16="http://schemas.microsoft.com/office/drawing/2014/main" id="{605F8E50-D8DD-6C39-AB7D-629C18979BC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FDB9D189-E8AE-3B3D-6A77-1ED41999A4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0171251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9840678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2280</TotalTime>
  <Words>4577</Words>
  <Application>Microsoft Office PowerPoint</Application>
  <PresentationFormat>Widescreen</PresentationFormat>
  <Paragraphs>966</Paragraphs>
  <Slides>74</Slides>
  <Notes>10</Notes>
  <HiddenSlides>3</HiddenSlides>
  <MMClips>18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74</vt:i4>
      </vt:variant>
    </vt:vector>
  </HeadingPairs>
  <TitlesOfParts>
    <vt:vector size="86" baseType="lpstr">
      <vt:lpstr>ＭＳ Ｐゴシック</vt:lpstr>
      <vt:lpstr>UD Digi Kyokasho NK-R</vt:lpstr>
      <vt:lpstr>Arial</vt:lpstr>
      <vt:lpstr>Calibri</vt:lpstr>
      <vt:lpstr>Calibri Light</vt:lpstr>
      <vt:lpstr>Wingdings</vt:lpstr>
      <vt:lpstr>Thème Office</vt:lpstr>
      <vt:lpstr>Office Theme</vt:lpstr>
      <vt:lpstr>Office Theme</vt:lpstr>
      <vt:lpstr>Thème Office</vt:lpstr>
      <vt:lpstr>Office Theme</vt:lpstr>
      <vt:lpstr>Thème Office</vt:lpstr>
      <vt:lpstr>PowerPoint Presentation</vt:lpstr>
      <vt:lpstr>C’est où chez toi ?</vt:lpstr>
      <vt:lpstr>PowerPoint Presentation</vt:lpstr>
      <vt:lpstr>Progress check Start</vt:lpstr>
      <vt:lpstr>I. Starter</vt:lpstr>
      <vt:lpstr>PowerPoint Presentation</vt:lpstr>
      <vt:lpstr>PowerPoint Presentation</vt:lpstr>
      <vt:lpstr>PowerPoint Presentation</vt:lpstr>
      <vt:lpstr>PowerPoint Presentation</vt:lpstr>
      <vt:lpstr>Découvre l’histoire des arrondissements parisiens !</vt:lpstr>
      <vt:lpstr>PowerPoint Presentation</vt:lpstr>
      <vt:lpstr>Learning objectives : À la fin de la leçon</vt:lpstr>
      <vt:lpstr>À la fin de la leçon…</vt:lpstr>
      <vt:lpstr>Learning outcomes</vt:lpstr>
      <vt:lpstr>PowerPoint Presentation</vt:lpstr>
      <vt:lpstr>Progress check End</vt:lpstr>
      <vt:lpstr>Learning review</vt:lpstr>
      <vt:lpstr>II. Compréhension de texte</vt:lpstr>
      <vt:lpstr>Compréhension de texte</vt:lpstr>
      <vt:lpstr>Compréhension détaillée</vt:lpstr>
      <vt:lpstr>Transcription</vt:lpstr>
      <vt:lpstr>À la fin de la leçon…</vt:lpstr>
      <vt:lpstr>PowerPoint Presentation</vt:lpstr>
      <vt:lpstr>III. Vocabulaire : Les lieux de la ville</vt:lpstr>
      <vt:lpstr>LE 6 p.70</vt:lpstr>
      <vt:lpstr>Combien d’éléments est-ce que tu peux nommer ?</vt:lpstr>
      <vt:lpstr>PowerPoint Presentation</vt:lpstr>
      <vt:lpstr>Kahoot time !</vt:lpstr>
      <vt:lpstr>Learning review</vt:lpstr>
      <vt:lpstr>À la fin de la leçon…</vt:lpstr>
      <vt:lpstr>Complète les questions suivantes :</vt:lpstr>
      <vt:lpstr>IV. Grammaire : Poser une question sur un lieu</vt:lpstr>
      <vt:lpstr>Complète les questions suivantes :</vt:lpstr>
      <vt:lpstr>Learning review</vt:lpstr>
      <vt:lpstr>À la fin de la leçon…</vt:lpstr>
      <vt:lpstr>Complète les questions suivantes :</vt:lpstr>
      <vt:lpstr>V. Grammaire : Donner une adresse</vt:lpstr>
      <vt:lpstr>V. Grammaire : Donner une adresse</vt:lpstr>
      <vt:lpstr>Pour donner une adresse</vt:lpstr>
      <vt:lpstr>Les pronoms toniques</vt:lpstr>
      <vt:lpstr>Les pronoms toniques</vt:lpstr>
      <vt:lpstr>CA 1 p.30</vt:lpstr>
      <vt:lpstr>LE 1 p.70 </vt:lpstr>
      <vt:lpstr>Online activity</vt:lpstr>
      <vt:lpstr>Complète les questions suivantes :</vt:lpstr>
      <vt:lpstr>Learning review</vt:lpstr>
      <vt:lpstr>À la fin de la leçon…</vt:lpstr>
      <vt:lpstr>Pour aller à la gare :</vt:lpstr>
      <vt:lpstr>VI. Grammaire : Indiquer un chemin</vt:lpstr>
      <vt:lpstr>PowerPoint Presentation</vt:lpstr>
      <vt:lpstr>PowerPoint Presentation</vt:lpstr>
      <vt:lpstr>Conjugaison (present)</vt:lpstr>
      <vt:lpstr>Conjugaison Temps IMPERATIF (order)</vt:lpstr>
      <vt:lpstr>CA 2 p.30</vt:lpstr>
      <vt:lpstr>PowerPoint Presentation</vt:lpstr>
      <vt:lpstr>PowerPoint Presentation</vt:lpstr>
      <vt:lpstr>PowerPoint Presentation</vt:lpstr>
      <vt:lpstr>PowerPoint Presentation</vt:lpstr>
      <vt:lpstr>Exercice LE 8 p.71</vt:lpstr>
      <vt:lpstr>Kahoot time !</vt:lpstr>
      <vt:lpstr>Pour aller à la gare :</vt:lpstr>
      <vt:lpstr>Learning review</vt:lpstr>
      <vt:lpstr>Phonétique</vt:lpstr>
      <vt:lpstr>Practice your pronunciation !</vt:lpstr>
      <vt:lpstr>VIII. Production</vt:lpstr>
      <vt:lpstr>Learning outcomes</vt:lpstr>
      <vt:lpstr>Indiquez le chemin du stade Roland Garros au stade Parc des Princes</vt:lpstr>
      <vt:lpstr>Warm-up : Indique le chemin pour aller du marché An Dong au stade Thanh Phat. </vt:lpstr>
      <vt:lpstr>PowerPoint Presentation</vt:lpstr>
      <vt:lpstr>Activités en ligne</vt:lpstr>
      <vt:lpstr>How well have you performed with the Learning Objectives?</vt:lpstr>
      <vt:lpstr>Learning review</vt:lpstr>
      <vt:lpstr>Plenary and self reflection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Chan, Makara Valery Ouk</dc:creator>
  <cp:lastModifiedBy>Chan, Makara Valery Ouk</cp:lastModifiedBy>
  <cp:revision>40</cp:revision>
  <dcterms:created xsi:type="dcterms:W3CDTF">2022-11-01T07:14:51Z</dcterms:created>
  <dcterms:modified xsi:type="dcterms:W3CDTF">2024-01-13T10:58:00Z</dcterms:modified>
</cp:coreProperties>
</file>