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theme/theme5.xml" ContentType="application/vnd.openxmlformats-officedocument.theme+xml"/>
  <Override PartName="/ppt/slideLayouts/slideLayout2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8.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9.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10.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notesSlides/notesSlide11.xml" ContentType="application/vnd.openxmlformats-officedocument.presentationml.notesSlide+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731" r:id="rId6"/>
    <p:sldMasterId id="2147483729" r:id="rId7"/>
    <p:sldMasterId id="2147483672" r:id="rId8"/>
    <p:sldMasterId id="2147483734" r:id="rId9"/>
  </p:sldMasterIdLst>
  <p:notesMasterIdLst>
    <p:notesMasterId r:id="rId78"/>
  </p:notesMasterIdLst>
  <p:handoutMasterIdLst>
    <p:handoutMasterId r:id="rId79"/>
  </p:handoutMasterIdLst>
  <p:sldIdLst>
    <p:sldId id="310" r:id="rId10"/>
    <p:sldId id="256" r:id="rId11"/>
    <p:sldId id="360" r:id="rId12"/>
    <p:sldId id="361" r:id="rId13"/>
    <p:sldId id="323" r:id="rId14"/>
    <p:sldId id="353" r:id="rId15"/>
    <p:sldId id="356" r:id="rId16"/>
    <p:sldId id="363" r:id="rId17"/>
    <p:sldId id="308" r:id="rId18"/>
    <p:sldId id="364" r:id="rId19"/>
    <p:sldId id="347" r:id="rId20"/>
    <p:sldId id="294" r:id="rId21"/>
    <p:sldId id="375" r:id="rId22"/>
    <p:sldId id="366" r:id="rId23"/>
    <p:sldId id="297" r:id="rId24"/>
    <p:sldId id="324" r:id="rId25"/>
    <p:sldId id="298" r:id="rId26"/>
    <p:sldId id="325" r:id="rId27"/>
    <p:sldId id="382" r:id="rId28"/>
    <p:sldId id="377" r:id="rId29"/>
    <p:sldId id="299" r:id="rId30"/>
    <p:sldId id="378" r:id="rId31"/>
    <p:sldId id="383" r:id="rId32"/>
    <p:sldId id="376" r:id="rId33"/>
    <p:sldId id="345" r:id="rId34"/>
    <p:sldId id="326" r:id="rId35"/>
    <p:sldId id="387" r:id="rId36"/>
    <p:sldId id="343" r:id="rId37"/>
    <p:sldId id="327" r:id="rId38"/>
    <p:sldId id="315" r:id="rId39"/>
    <p:sldId id="314" r:id="rId40"/>
    <p:sldId id="328" r:id="rId41"/>
    <p:sldId id="379" r:id="rId42"/>
    <p:sldId id="368" r:id="rId43"/>
    <p:sldId id="384" r:id="rId44"/>
    <p:sldId id="369" r:id="rId45"/>
    <p:sldId id="316" r:id="rId46"/>
    <p:sldId id="329" r:id="rId47"/>
    <p:sldId id="330" r:id="rId48"/>
    <p:sldId id="331" r:id="rId49"/>
    <p:sldId id="319" r:id="rId50"/>
    <p:sldId id="380" r:id="rId51"/>
    <p:sldId id="370" r:id="rId52"/>
    <p:sldId id="385" r:id="rId53"/>
    <p:sldId id="372" r:id="rId54"/>
    <p:sldId id="332" r:id="rId55"/>
    <p:sldId id="334" r:id="rId56"/>
    <p:sldId id="335" r:id="rId57"/>
    <p:sldId id="336" r:id="rId58"/>
    <p:sldId id="337" r:id="rId59"/>
    <p:sldId id="344" r:id="rId60"/>
    <p:sldId id="338" r:id="rId61"/>
    <p:sldId id="309" r:id="rId62"/>
    <p:sldId id="339" r:id="rId63"/>
    <p:sldId id="381" r:id="rId64"/>
    <p:sldId id="374" r:id="rId65"/>
    <p:sldId id="342" r:id="rId66"/>
    <p:sldId id="301" r:id="rId67"/>
    <p:sldId id="359" r:id="rId68"/>
    <p:sldId id="348" r:id="rId69"/>
    <p:sldId id="386" r:id="rId70"/>
    <p:sldId id="340" r:id="rId71"/>
    <p:sldId id="341" r:id="rId72"/>
    <p:sldId id="321" r:id="rId73"/>
    <p:sldId id="349" r:id="rId74"/>
    <p:sldId id="350" r:id="rId75"/>
    <p:sldId id="290" r:id="rId76"/>
    <p:sldId id="269" r:id="rId77"/>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57" autoAdjust="0"/>
    <p:restoredTop sz="93063" autoAdjust="0"/>
  </p:normalViewPr>
  <p:slideViewPr>
    <p:cSldViewPr snapToGrid="0" snapToObjects="1">
      <p:cViewPr>
        <p:scale>
          <a:sx n="66" d="100"/>
          <a:sy n="66" d="100"/>
        </p:scale>
        <p:origin x="1365" y="585"/>
      </p:cViewPr>
      <p:guideLst>
        <p:guide orient="horz" pos="1620"/>
        <p:guide pos="2880"/>
      </p:guideLst>
    </p:cSldViewPr>
  </p:slideViewPr>
  <p:outlineViewPr>
    <p:cViewPr>
      <p:scale>
        <a:sx n="33" d="100"/>
        <a:sy n="33" d="100"/>
      </p:scale>
      <p:origin x="0" y="-4632"/>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64" d="100"/>
          <a:sy n="64" d="100"/>
        </p:scale>
        <p:origin x="2832" y="63"/>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2.xml"/><Relationship Id="rId82" Type="http://schemas.openxmlformats.org/officeDocument/2006/relationships/theme" Target="theme/theme1.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slide" Target="slides/slide68.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7" Type="http://schemas.openxmlformats.org/officeDocument/2006/relationships/slideMaster" Target="slideMasters/slideMaster4.xml"/><Relationship Id="rId71" Type="http://schemas.openxmlformats.org/officeDocument/2006/relationships/slide" Target="slides/slide62.xml"/><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s>
</file>

<file path=ppt/diagrams/_rels/data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11.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13.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14.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15.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16.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17.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18.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19.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2.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20.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g"/></Relationships>
</file>

<file path=ppt/diagrams/_rels/data22.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23.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24.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2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g"/></Relationships>
</file>

<file path=ppt/diagrams/_rels/data26.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27.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28.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29.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3.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30.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31.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32.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33.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34.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35.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3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g"/></Relationships>
</file>

<file path=ppt/diagrams/_rels/data37.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38.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39.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4.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40.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41.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42.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43.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44.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4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g"/></Relationships>
</file>

<file path=ppt/diagrams/_rels/data46.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47.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48.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49.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5.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50.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51.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52.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53.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54.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55.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56.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57.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58.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59.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g"/></Relationships>
</file>

<file path=ppt/diagrams/_rels/data60.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61.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6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7.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ata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g"/></Relationships>
</file>

<file path=ppt/diagrams/_rels/data9.xml.rels><?xml version="1.0" encoding="UTF-8" standalone="yes"?>
<Relationships xmlns="http://schemas.openxmlformats.org/package/2006/relationships"><Relationship Id="rId8" Type="http://schemas.openxmlformats.org/officeDocument/2006/relationships/slide" Target="../slides/slide58.xml"/><Relationship Id="rId3" Type="http://schemas.openxmlformats.org/officeDocument/2006/relationships/slide" Target="../slides/slide20.xml"/><Relationship Id="rId7" Type="http://schemas.openxmlformats.org/officeDocument/2006/relationships/slide" Target="../slides/slide60.xml"/><Relationship Id="rId2" Type="http://schemas.openxmlformats.org/officeDocument/2006/relationships/slide" Target="../slides/slide15.xml"/><Relationship Id="rId1" Type="http://schemas.openxmlformats.org/officeDocument/2006/relationships/slide" Target="../slides/slide5.xml"/><Relationship Id="rId6" Type="http://schemas.openxmlformats.org/officeDocument/2006/relationships/slide" Target="../slides/slide45.xml"/><Relationship Id="rId5" Type="http://schemas.openxmlformats.org/officeDocument/2006/relationships/slide" Target="../slides/slide36.xml"/><Relationship Id="rId4" Type="http://schemas.openxmlformats.org/officeDocument/2006/relationships/slide" Target="../slides/slide24.xml"/></Relationships>
</file>

<file path=ppt/diagrams/_rels/drawing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g"/></Relationships>
</file>

<file path=ppt/diagrams/_rels/drawing2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g"/></Relationships>
</file>

<file path=ppt/diagrams/_rels/drawing3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g"/></Relationships>
</file>

<file path=ppt/diagrams/_rels/drawing4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g"/></Relationships>
</file>

<file path=ppt/diagrams/_rels/drawing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g"/></Relationships>
</file>

<file path=ppt/diagrams/_rels/drawing6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948D15-89BE-456D-BED4-AB062C53360C}" type="doc">
      <dgm:prSet loTypeId="urn:microsoft.com/office/officeart/2005/8/layout/vList2" loCatId="list" qsTypeId="urn:microsoft.com/office/officeart/2005/8/quickstyle/simple5" qsCatId="simple" csTypeId="urn:microsoft.com/office/officeart/2005/8/colors/colorful4" csCatId="colorful"/>
      <dgm:spPr/>
      <dgm:t>
        <a:bodyPr/>
        <a:lstStyle/>
        <a:p>
          <a:endParaRPr lang="en-US"/>
        </a:p>
      </dgm:t>
    </dgm:pt>
    <dgm:pt modelId="{CA36FAC8-3DAB-4E9F-97BF-60FE6B44339E}">
      <dgm:prSet/>
      <dgm:spPr/>
      <dgm:t>
        <a:bodyPr/>
        <a:lstStyle/>
        <a:p>
          <a:r>
            <a:rPr lang="en-US"/>
            <a:t>Do you have your:</a:t>
          </a:r>
        </a:p>
      </dgm:t>
    </dgm:pt>
    <dgm:pt modelId="{991914FB-3514-4FDE-A0C8-18A8B36CCCE9}" type="parTrans" cxnId="{63783E40-95D7-4155-B268-B9F77F085BCC}">
      <dgm:prSet/>
      <dgm:spPr/>
      <dgm:t>
        <a:bodyPr/>
        <a:lstStyle/>
        <a:p>
          <a:endParaRPr lang="en-US"/>
        </a:p>
      </dgm:t>
    </dgm:pt>
    <dgm:pt modelId="{1B0A2259-E0D0-47BD-BDFC-D9C137999028}" type="sibTrans" cxnId="{63783E40-95D7-4155-B268-B9F77F085BCC}">
      <dgm:prSet/>
      <dgm:spPr/>
      <dgm:t>
        <a:bodyPr/>
        <a:lstStyle/>
        <a:p>
          <a:endParaRPr lang="en-US"/>
        </a:p>
      </dgm:t>
    </dgm:pt>
    <dgm:pt modelId="{2F4ABA32-B29A-4E64-88CF-9D2644B27EF9}">
      <dgm:prSet/>
      <dgm:spPr/>
      <dgm:t>
        <a:bodyPr/>
        <a:lstStyle/>
        <a:p>
          <a:r>
            <a:rPr lang="en-US"/>
            <a:t>Pens?</a:t>
          </a:r>
        </a:p>
      </dgm:t>
    </dgm:pt>
    <dgm:pt modelId="{D44A352E-DA30-4CE2-87D9-53EBEEFDDDA7}" type="parTrans" cxnId="{E46281A9-D7E1-4F9D-BEE3-182110D59D57}">
      <dgm:prSet/>
      <dgm:spPr/>
      <dgm:t>
        <a:bodyPr/>
        <a:lstStyle/>
        <a:p>
          <a:endParaRPr lang="en-US"/>
        </a:p>
      </dgm:t>
    </dgm:pt>
    <dgm:pt modelId="{267F75A6-B8AA-4A00-92A2-89E4F03DD3ED}" type="sibTrans" cxnId="{E46281A9-D7E1-4F9D-BEE3-182110D59D57}">
      <dgm:prSet/>
      <dgm:spPr/>
      <dgm:t>
        <a:bodyPr/>
        <a:lstStyle/>
        <a:p>
          <a:endParaRPr lang="en-US"/>
        </a:p>
      </dgm:t>
    </dgm:pt>
    <dgm:pt modelId="{A1EDBF26-072F-4371-9A13-B78001EA6DED}">
      <dgm:prSet/>
      <dgm:spPr/>
      <dgm:t>
        <a:bodyPr/>
        <a:lstStyle/>
        <a:p>
          <a:r>
            <a:rPr lang="en-US"/>
            <a:t>Textbook/ workbook?</a:t>
          </a:r>
        </a:p>
      </dgm:t>
    </dgm:pt>
    <dgm:pt modelId="{E6F2AEA1-A890-4DDB-A055-EA141CE85406}" type="parTrans" cxnId="{E0D23435-6900-492D-8EE8-224E529F54EB}">
      <dgm:prSet/>
      <dgm:spPr/>
      <dgm:t>
        <a:bodyPr/>
        <a:lstStyle/>
        <a:p>
          <a:endParaRPr lang="en-US"/>
        </a:p>
      </dgm:t>
    </dgm:pt>
    <dgm:pt modelId="{4DF048BA-6DEC-48F1-AF2B-C027DC41E4FE}" type="sibTrans" cxnId="{E0D23435-6900-492D-8EE8-224E529F54EB}">
      <dgm:prSet/>
      <dgm:spPr/>
      <dgm:t>
        <a:bodyPr/>
        <a:lstStyle/>
        <a:p>
          <a:endParaRPr lang="en-US"/>
        </a:p>
      </dgm:t>
    </dgm:pt>
    <dgm:pt modelId="{FF074598-4F40-4A0A-AFDB-7FB677B26445}">
      <dgm:prSet/>
      <dgm:spPr/>
      <dgm:t>
        <a:bodyPr/>
        <a:lstStyle/>
        <a:p>
          <a:r>
            <a:rPr lang="en-US"/>
            <a:t>Devices?</a:t>
          </a:r>
        </a:p>
      </dgm:t>
    </dgm:pt>
    <dgm:pt modelId="{1020CC74-15CF-4175-BFE0-7BC0D9EB78DB}" type="parTrans" cxnId="{D2A79FE5-3D11-4C7B-BCA6-4DCFBC93FF95}">
      <dgm:prSet/>
      <dgm:spPr/>
      <dgm:t>
        <a:bodyPr/>
        <a:lstStyle/>
        <a:p>
          <a:endParaRPr lang="en-US"/>
        </a:p>
      </dgm:t>
    </dgm:pt>
    <dgm:pt modelId="{CD260675-A729-468E-8CAF-0E460AC84E88}" type="sibTrans" cxnId="{D2A79FE5-3D11-4C7B-BCA6-4DCFBC93FF95}">
      <dgm:prSet/>
      <dgm:spPr/>
      <dgm:t>
        <a:bodyPr/>
        <a:lstStyle/>
        <a:p>
          <a:endParaRPr lang="en-US"/>
        </a:p>
      </dgm:t>
    </dgm:pt>
    <dgm:pt modelId="{AA8E44C1-EA9A-4597-BE3C-48B91E5EB1D6}">
      <dgm:prSet/>
      <dgm:spPr/>
      <dgm:t>
        <a:bodyPr/>
        <a:lstStyle/>
        <a:p>
          <a:r>
            <a:rPr lang="en-US"/>
            <a:t>Water?</a:t>
          </a:r>
        </a:p>
      </dgm:t>
    </dgm:pt>
    <dgm:pt modelId="{59B80B02-9884-499F-ADCA-7A8E73EC7299}" type="parTrans" cxnId="{47C5717C-7324-4638-8BFF-99C41A5EDC1F}">
      <dgm:prSet/>
      <dgm:spPr/>
      <dgm:t>
        <a:bodyPr/>
        <a:lstStyle/>
        <a:p>
          <a:endParaRPr lang="en-US"/>
        </a:p>
      </dgm:t>
    </dgm:pt>
    <dgm:pt modelId="{31F458E8-896A-477B-855B-9C434AE42259}" type="sibTrans" cxnId="{47C5717C-7324-4638-8BFF-99C41A5EDC1F}">
      <dgm:prSet/>
      <dgm:spPr/>
      <dgm:t>
        <a:bodyPr/>
        <a:lstStyle/>
        <a:p>
          <a:endParaRPr lang="en-US"/>
        </a:p>
      </dgm:t>
    </dgm:pt>
    <dgm:pt modelId="{CA82A1DF-1BB2-4E87-863A-29FF83112B91}">
      <dgm:prSet/>
      <dgm:spPr/>
      <dgm:t>
        <a:bodyPr/>
        <a:lstStyle/>
        <a:p>
          <a:r>
            <a:rPr lang="en-US"/>
            <a:t>Put everything else in your locker now. </a:t>
          </a:r>
        </a:p>
      </dgm:t>
    </dgm:pt>
    <dgm:pt modelId="{58525DDE-239A-49B2-870D-EE4E7BC5ABFC}" type="parTrans" cxnId="{AD286CF1-BF7A-4120-B1FA-B5843F587B45}">
      <dgm:prSet/>
      <dgm:spPr/>
      <dgm:t>
        <a:bodyPr/>
        <a:lstStyle/>
        <a:p>
          <a:endParaRPr lang="en-US"/>
        </a:p>
      </dgm:t>
    </dgm:pt>
    <dgm:pt modelId="{21C85D4F-719C-40FA-986A-4E6E1CE98A9C}" type="sibTrans" cxnId="{AD286CF1-BF7A-4120-B1FA-B5843F587B45}">
      <dgm:prSet/>
      <dgm:spPr/>
      <dgm:t>
        <a:bodyPr/>
        <a:lstStyle/>
        <a:p>
          <a:endParaRPr lang="en-US"/>
        </a:p>
      </dgm:t>
    </dgm:pt>
    <dgm:pt modelId="{CC35C1CE-00F2-4D70-BE1B-B3F76A281210}">
      <dgm:prSet/>
      <dgm:spPr/>
      <dgm:t>
        <a:bodyPr/>
        <a:lstStyle/>
        <a:p>
          <a:r>
            <a:rPr lang="en-US"/>
            <a:t>When you are done, sit down and show me you are ready to learn! </a:t>
          </a:r>
        </a:p>
      </dgm:t>
    </dgm:pt>
    <dgm:pt modelId="{DB93B812-640E-4C4F-B0A6-E1ED26D54AA5}" type="parTrans" cxnId="{7BDB436E-05D1-48DA-BBE3-5E358A84734A}">
      <dgm:prSet/>
      <dgm:spPr/>
      <dgm:t>
        <a:bodyPr/>
        <a:lstStyle/>
        <a:p>
          <a:endParaRPr lang="en-US"/>
        </a:p>
      </dgm:t>
    </dgm:pt>
    <dgm:pt modelId="{71371742-3FA1-4BE0-87FF-731D35B179F0}" type="sibTrans" cxnId="{7BDB436E-05D1-48DA-BBE3-5E358A84734A}">
      <dgm:prSet/>
      <dgm:spPr/>
      <dgm:t>
        <a:bodyPr/>
        <a:lstStyle/>
        <a:p>
          <a:endParaRPr lang="en-US"/>
        </a:p>
      </dgm:t>
    </dgm:pt>
    <dgm:pt modelId="{6B8B436F-98CF-4640-930F-156CD50FD876}" type="pres">
      <dgm:prSet presAssocID="{36948D15-89BE-456D-BED4-AB062C53360C}" presName="linear" presStyleCnt="0">
        <dgm:presLayoutVars>
          <dgm:animLvl val="lvl"/>
          <dgm:resizeHandles val="exact"/>
        </dgm:presLayoutVars>
      </dgm:prSet>
      <dgm:spPr/>
    </dgm:pt>
    <dgm:pt modelId="{2292F514-DADD-47CE-B1E9-4561BF247EB4}" type="pres">
      <dgm:prSet presAssocID="{CA36FAC8-3DAB-4E9F-97BF-60FE6B44339E}" presName="parentText" presStyleLbl="node1" presStyleIdx="0" presStyleCnt="3">
        <dgm:presLayoutVars>
          <dgm:chMax val="0"/>
          <dgm:bulletEnabled val="1"/>
        </dgm:presLayoutVars>
      </dgm:prSet>
      <dgm:spPr/>
    </dgm:pt>
    <dgm:pt modelId="{28C096D3-B5F3-4D00-AFDF-908FC9029D5F}" type="pres">
      <dgm:prSet presAssocID="{CA36FAC8-3DAB-4E9F-97BF-60FE6B44339E}" presName="childText" presStyleLbl="revTx" presStyleIdx="0" presStyleCnt="1">
        <dgm:presLayoutVars>
          <dgm:bulletEnabled val="1"/>
        </dgm:presLayoutVars>
      </dgm:prSet>
      <dgm:spPr/>
    </dgm:pt>
    <dgm:pt modelId="{0D493520-50A0-4EE6-BEC2-DCC2534E4367}" type="pres">
      <dgm:prSet presAssocID="{CA82A1DF-1BB2-4E87-863A-29FF83112B91}" presName="parentText" presStyleLbl="node1" presStyleIdx="1" presStyleCnt="3">
        <dgm:presLayoutVars>
          <dgm:chMax val="0"/>
          <dgm:bulletEnabled val="1"/>
        </dgm:presLayoutVars>
      </dgm:prSet>
      <dgm:spPr/>
    </dgm:pt>
    <dgm:pt modelId="{1684B2CF-D30F-421F-9EB8-C93ECC3DE762}" type="pres">
      <dgm:prSet presAssocID="{21C85D4F-719C-40FA-986A-4E6E1CE98A9C}" presName="spacer" presStyleCnt="0"/>
      <dgm:spPr/>
    </dgm:pt>
    <dgm:pt modelId="{1C3F512B-3C0C-4B14-91A1-9AC3F1E9968C}" type="pres">
      <dgm:prSet presAssocID="{CC35C1CE-00F2-4D70-BE1B-B3F76A281210}" presName="parentText" presStyleLbl="node1" presStyleIdx="2" presStyleCnt="3">
        <dgm:presLayoutVars>
          <dgm:chMax val="0"/>
          <dgm:bulletEnabled val="1"/>
        </dgm:presLayoutVars>
      </dgm:prSet>
      <dgm:spPr/>
    </dgm:pt>
  </dgm:ptLst>
  <dgm:cxnLst>
    <dgm:cxn modelId="{D49A2120-C13E-4ED1-9478-064ABA9F61F1}" type="presOf" srcId="{FF074598-4F40-4A0A-AFDB-7FB677B26445}" destId="{28C096D3-B5F3-4D00-AFDF-908FC9029D5F}" srcOrd="0" destOrd="2" presId="urn:microsoft.com/office/officeart/2005/8/layout/vList2"/>
    <dgm:cxn modelId="{E0D23435-6900-492D-8EE8-224E529F54EB}" srcId="{CA36FAC8-3DAB-4E9F-97BF-60FE6B44339E}" destId="{A1EDBF26-072F-4371-9A13-B78001EA6DED}" srcOrd="1" destOrd="0" parTransId="{E6F2AEA1-A890-4DDB-A055-EA141CE85406}" sibTransId="{4DF048BA-6DEC-48F1-AF2B-C027DC41E4FE}"/>
    <dgm:cxn modelId="{63783E40-95D7-4155-B268-B9F77F085BCC}" srcId="{36948D15-89BE-456D-BED4-AB062C53360C}" destId="{CA36FAC8-3DAB-4E9F-97BF-60FE6B44339E}" srcOrd="0" destOrd="0" parTransId="{991914FB-3514-4FDE-A0C8-18A8B36CCCE9}" sibTransId="{1B0A2259-E0D0-47BD-BDFC-D9C137999028}"/>
    <dgm:cxn modelId="{650DE567-9CC1-4B93-A52E-194B51192F58}" type="presOf" srcId="{CC35C1CE-00F2-4D70-BE1B-B3F76A281210}" destId="{1C3F512B-3C0C-4B14-91A1-9AC3F1E9968C}" srcOrd="0" destOrd="0" presId="urn:microsoft.com/office/officeart/2005/8/layout/vList2"/>
    <dgm:cxn modelId="{7BDB436E-05D1-48DA-BBE3-5E358A84734A}" srcId="{36948D15-89BE-456D-BED4-AB062C53360C}" destId="{CC35C1CE-00F2-4D70-BE1B-B3F76A281210}" srcOrd="2" destOrd="0" parTransId="{DB93B812-640E-4C4F-B0A6-E1ED26D54AA5}" sibTransId="{71371742-3FA1-4BE0-87FF-731D35B179F0}"/>
    <dgm:cxn modelId="{48B38473-40B9-4495-A1CC-70595C5E6E84}" type="presOf" srcId="{A1EDBF26-072F-4371-9A13-B78001EA6DED}" destId="{28C096D3-B5F3-4D00-AFDF-908FC9029D5F}" srcOrd="0" destOrd="1" presId="urn:microsoft.com/office/officeart/2005/8/layout/vList2"/>
    <dgm:cxn modelId="{6F39D177-E8FA-4813-9E01-217129DBD173}" type="presOf" srcId="{36948D15-89BE-456D-BED4-AB062C53360C}" destId="{6B8B436F-98CF-4640-930F-156CD50FD876}" srcOrd="0" destOrd="0" presId="urn:microsoft.com/office/officeart/2005/8/layout/vList2"/>
    <dgm:cxn modelId="{47C5717C-7324-4638-8BFF-99C41A5EDC1F}" srcId="{CA36FAC8-3DAB-4E9F-97BF-60FE6B44339E}" destId="{AA8E44C1-EA9A-4597-BE3C-48B91E5EB1D6}" srcOrd="3" destOrd="0" parTransId="{59B80B02-9884-499F-ADCA-7A8E73EC7299}" sibTransId="{31F458E8-896A-477B-855B-9C434AE42259}"/>
    <dgm:cxn modelId="{50549B8B-6B78-46F1-AC1A-DFB7554DC30C}" type="presOf" srcId="{CA36FAC8-3DAB-4E9F-97BF-60FE6B44339E}" destId="{2292F514-DADD-47CE-B1E9-4561BF247EB4}" srcOrd="0" destOrd="0" presId="urn:microsoft.com/office/officeart/2005/8/layout/vList2"/>
    <dgm:cxn modelId="{E46281A9-D7E1-4F9D-BEE3-182110D59D57}" srcId="{CA36FAC8-3DAB-4E9F-97BF-60FE6B44339E}" destId="{2F4ABA32-B29A-4E64-88CF-9D2644B27EF9}" srcOrd="0" destOrd="0" parTransId="{D44A352E-DA30-4CE2-87D9-53EBEEFDDDA7}" sibTransId="{267F75A6-B8AA-4A00-92A2-89E4F03DD3ED}"/>
    <dgm:cxn modelId="{20B74FDE-E275-4D6E-8CD7-CF0D5DD0E642}" type="presOf" srcId="{AA8E44C1-EA9A-4597-BE3C-48B91E5EB1D6}" destId="{28C096D3-B5F3-4D00-AFDF-908FC9029D5F}" srcOrd="0" destOrd="3" presId="urn:microsoft.com/office/officeart/2005/8/layout/vList2"/>
    <dgm:cxn modelId="{D2A79FE5-3D11-4C7B-BCA6-4DCFBC93FF95}" srcId="{CA36FAC8-3DAB-4E9F-97BF-60FE6B44339E}" destId="{FF074598-4F40-4A0A-AFDB-7FB677B26445}" srcOrd="2" destOrd="0" parTransId="{1020CC74-15CF-4175-BFE0-7BC0D9EB78DB}" sibTransId="{CD260675-A729-468E-8CAF-0E460AC84E88}"/>
    <dgm:cxn modelId="{1A91FAE9-F2BE-499C-A668-8F8B62D1627F}" type="presOf" srcId="{CA82A1DF-1BB2-4E87-863A-29FF83112B91}" destId="{0D493520-50A0-4EE6-BEC2-DCC2534E4367}" srcOrd="0" destOrd="0" presId="urn:microsoft.com/office/officeart/2005/8/layout/vList2"/>
    <dgm:cxn modelId="{AD286CF1-BF7A-4120-B1FA-B5843F587B45}" srcId="{36948D15-89BE-456D-BED4-AB062C53360C}" destId="{CA82A1DF-1BB2-4E87-863A-29FF83112B91}" srcOrd="1" destOrd="0" parTransId="{58525DDE-239A-49B2-870D-EE4E7BC5ABFC}" sibTransId="{21C85D4F-719C-40FA-986A-4E6E1CE98A9C}"/>
    <dgm:cxn modelId="{77390EF4-9640-4D3A-A334-8C1E1D423FA3}" type="presOf" srcId="{2F4ABA32-B29A-4E64-88CF-9D2644B27EF9}" destId="{28C096D3-B5F3-4D00-AFDF-908FC9029D5F}" srcOrd="0" destOrd="0" presId="urn:microsoft.com/office/officeart/2005/8/layout/vList2"/>
    <dgm:cxn modelId="{D89CF993-DA62-42ED-96C8-D1BD9BEDC9A4}" type="presParOf" srcId="{6B8B436F-98CF-4640-930F-156CD50FD876}" destId="{2292F514-DADD-47CE-B1E9-4561BF247EB4}" srcOrd="0" destOrd="0" presId="urn:microsoft.com/office/officeart/2005/8/layout/vList2"/>
    <dgm:cxn modelId="{AF2E0C93-B7E3-49C4-8222-3AC6CF3C81F6}" type="presParOf" srcId="{6B8B436F-98CF-4640-930F-156CD50FD876}" destId="{28C096D3-B5F3-4D00-AFDF-908FC9029D5F}" srcOrd="1" destOrd="0" presId="urn:microsoft.com/office/officeart/2005/8/layout/vList2"/>
    <dgm:cxn modelId="{3EC1B0E5-770E-45E8-AC93-0695315433AD}" type="presParOf" srcId="{6B8B436F-98CF-4640-930F-156CD50FD876}" destId="{0D493520-50A0-4EE6-BEC2-DCC2534E4367}" srcOrd="2" destOrd="0" presId="urn:microsoft.com/office/officeart/2005/8/layout/vList2"/>
    <dgm:cxn modelId="{7A8F59BD-0E80-4FD3-874B-7F8F24F717AE}" type="presParOf" srcId="{6B8B436F-98CF-4640-930F-156CD50FD876}" destId="{1684B2CF-D30F-421F-9EB8-C93ECC3DE762}" srcOrd="3" destOrd="0" presId="urn:microsoft.com/office/officeart/2005/8/layout/vList2"/>
    <dgm:cxn modelId="{E02477DD-5011-497E-B004-0BCE52EBE5FB}" type="presParOf" srcId="{6B8B436F-98CF-4640-930F-156CD50FD876}" destId="{1C3F512B-3C0C-4B14-91A1-9AC3F1E9968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E7D03D5-A1AF-436F-BA2F-E514101A8AA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1BAB3AF-4721-4CD4-B4FA-DFB91842DF21}">
      <dgm:prSet/>
      <dgm:spPr/>
      <dgm:t>
        <a:bodyPr/>
        <a:lstStyle/>
        <a:p>
          <a:r>
            <a:rPr lang="fr-FR" dirty="0"/>
            <a:t>ALL </a:t>
          </a:r>
          <a:r>
            <a:rPr lang="fr-FR" dirty="0" err="1"/>
            <a:t>students</a:t>
          </a:r>
          <a:r>
            <a:rPr lang="fr-FR" dirty="0"/>
            <a:t> MUST </a:t>
          </a:r>
          <a:r>
            <a:rPr lang="fr-FR" dirty="0" err="1"/>
            <a:t>be</a:t>
          </a:r>
          <a:r>
            <a:rPr lang="fr-FR" dirty="0"/>
            <a:t> able to </a:t>
          </a:r>
          <a:r>
            <a:rPr lang="fr-FR" dirty="0" err="1"/>
            <a:t>name</a:t>
          </a:r>
          <a:r>
            <a:rPr lang="fr-FR" dirty="0"/>
            <a:t> the </a:t>
          </a:r>
          <a:r>
            <a:rPr lang="fr-FR" dirty="0" err="1"/>
            <a:t>means</a:t>
          </a:r>
          <a:r>
            <a:rPr lang="fr-FR" dirty="0"/>
            <a:t> of transport </a:t>
          </a:r>
          <a:r>
            <a:rPr lang="fr-FR" dirty="0" err="1"/>
            <a:t>they</a:t>
          </a:r>
          <a:r>
            <a:rPr lang="fr-FR" dirty="0"/>
            <a:t> use </a:t>
          </a:r>
          <a:r>
            <a:rPr lang="fr-FR" dirty="0" err="1"/>
            <a:t>everyday</a:t>
          </a:r>
          <a:r>
            <a:rPr lang="fr-FR" dirty="0"/>
            <a:t>.</a:t>
          </a:r>
          <a:endParaRPr lang="en-US" dirty="0"/>
        </a:p>
      </dgm:t>
    </dgm:pt>
    <dgm:pt modelId="{E887CF97-AD4B-4096-A9B4-ADAB8803FE5D}" type="parTrans" cxnId="{F8F73B3C-6489-48A0-9C20-2A170894321B}">
      <dgm:prSet/>
      <dgm:spPr/>
      <dgm:t>
        <a:bodyPr/>
        <a:lstStyle/>
        <a:p>
          <a:endParaRPr lang="en-US"/>
        </a:p>
      </dgm:t>
    </dgm:pt>
    <dgm:pt modelId="{F89433C3-5B95-4C00-AE48-4542487D2554}" type="sibTrans" cxnId="{F8F73B3C-6489-48A0-9C20-2A170894321B}">
      <dgm:prSet/>
      <dgm:spPr/>
      <dgm:t>
        <a:bodyPr/>
        <a:lstStyle/>
        <a:p>
          <a:endParaRPr lang="en-US"/>
        </a:p>
      </dgm:t>
    </dgm:pt>
    <dgm:pt modelId="{6A56CAAB-FE08-44A4-983E-F8290A76BF8B}">
      <dgm:prSet/>
      <dgm:spPr/>
      <dgm:t>
        <a:bodyPr/>
        <a:lstStyle/>
        <a:p>
          <a:r>
            <a:rPr lang="fr-FR" dirty="0"/>
            <a:t>MOST </a:t>
          </a:r>
          <a:r>
            <a:rPr lang="fr-FR" dirty="0" err="1"/>
            <a:t>students</a:t>
          </a:r>
          <a:r>
            <a:rPr lang="fr-FR" dirty="0"/>
            <a:t> SHOULD </a:t>
          </a:r>
          <a:r>
            <a:rPr lang="fr-FR" dirty="0" err="1"/>
            <a:t>be</a:t>
          </a:r>
          <a:r>
            <a:rPr lang="fr-FR" dirty="0"/>
            <a:t> able to tell how to </a:t>
          </a:r>
          <a:r>
            <a:rPr lang="fr-FR" dirty="0" err="1"/>
            <a:t>get</a:t>
          </a:r>
          <a:r>
            <a:rPr lang="fr-FR" dirty="0"/>
            <a:t> </a:t>
          </a:r>
          <a:r>
            <a:rPr lang="fr-FR" dirty="0" err="1"/>
            <a:t>around</a:t>
          </a:r>
          <a:r>
            <a:rPr lang="fr-FR" dirty="0"/>
            <a:t> the city.</a:t>
          </a:r>
          <a:endParaRPr lang="en-US" dirty="0"/>
        </a:p>
      </dgm:t>
    </dgm:pt>
    <dgm:pt modelId="{1FF6DD98-6CB6-454E-A34B-D283467B0D91}" type="parTrans" cxnId="{04C979AB-39EA-4D6C-94E1-AA9967FAB9F7}">
      <dgm:prSet/>
      <dgm:spPr/>
      <dgm:t>
        <a:bodyPr/>
        <a:lstStyle/>
        <a:p>
          <a:endParaRPr lang="en-US"/>
        </a:p>
      </dgm:t>
    </dgm:pt>
    <dgm:pt modelId="{81D48568-06EF-4A89-AB40-39EE3310323C}" type="sibTrans" cxnId="{04C979AB-39EA-4D6C-94E1-AA9967FAB9F7}">
      <dgm:prSet/>
      <dgm:spPr/>
      <dgm:t>
        <a:bodyPr/>
        <a:lstStyle/>
        <a:p>
          <a:endParaRPr lang="en-US"/>
        </a:p>
      </dgm:t>
    </dgm:pt>
    <dgm:pt modelId="{41BE43E2-4B84-44D1-8331-6E154DB49AD0}">
      <dgm:prSet/>
      <dgm:spPr/>
      <dgm:t>
        <a:bodyPr/>
        <a:lstStyle/>
        <a:p>
          <a:r>
            <a:rPr lang="fr-FR" dirty="0"/>
            <a:t>SOME </a:t>
          </a:r>
          <a:r>
            <a:rPr lang="fr-FR" dirty="0" err="1"/>
            <a:t>students</a:t>
          </a:r>
          <a:r>
            <a:rPr lang="fr-FR" dirty="0"/>
            <a:t> COULD </a:t>
          </a:r>
          <a:r>
            <a:rPr lang="fr-FR" dirty="0" err="1"/>
            <a:t>be</a:t>
          </a:r>
          <a:r>
            <a:rPr lang="fr-FR" dirty="0"/>
            <a:t> able to talk about the </a:t>
          </a:r>
          <a:r>
            <a:rPr lang="fr-FR" dirty="0" err="1"/>
            <a:t>timetable</a:t>
          </a:r>
          <a:r>
            <a:rPr lang="fr-FR" dirty="0"/>
            <a:t> of bus/train.</a:t>
          </a:r>
          <a:endParaRPr lang="en-US" dirty="0"/>
        </a:p>
      </dgm:t>
    </dgm:pt>
    <dgm:pt modelId="{3948DDBE-B3BD-4C7C-977F-48379CB1B6DA}" type="parTrans" cxnId="{9CE2BD0C-FAC8-4D93-B2C3-EE62848029BC}">
      <dgm:prSet/>
      <dgm:spPr/>
      <dgm:t>
        <a:bodyPr/>
        <a:lstStyle/>
        <a:p>
          <a:endParaRPr lang="en-US"/>
        </a:p>
      </dgm:t>
    </dgm:pt>
    <dgm:pt modelId="{EEBBB73D-EC5F-4728-BE88-C46871474EB0}" type="sibTrans" cxnId="{9CE2BD0C-FAC8-4D93-B2C3-EE62848029BC}">
      <dgm:prSet/>
      <dgm:spPr/>
      <dgm:t>
        <a:bodyPr/>
        <a:lstStyle/>
        <a:p>
          <a:endParaRPr lang="en-US"/>
        </a:p>
      </dgm:t>
    </dgm:pt>
    <dgm:pt modelId="{F48463EB-D9EF-431C-BC55-9AB0265A66C6}" type="pres">
      <dgm:prSet presAssocID="{9E7D03D5-A1AF-436F-BA2F-E514101A8AAE}" presName="root" presStyleCnt="0">
        <dgm:presLayoutVars>
          <dgm:dir/>
          <dgm:resizeHandles val="exact"/>
        </dgm:presLayoutVars>
      </dgm:prSet>
      <dgm:spPr/>
    </dgm:pt>
    <dgm:pt modelId="{6F314531-9425-4312-9BAD-C9A040325A10}" type="pres">
      <dgm:prSet presAssocID="{B1BAB3AF-4721-4CD4-B4FA-DFB91842DF21}" presName="compNode" presStyleCnt="0"/>
      <dgm:spPr/>
    </dgm:pt>
    <dgm:pt modelId="{B8A7AE4D-419C-4E90-A4FC-3D4E91B7256D}" type="pres">
      <dgm:prSet presAssocID="{B1BAB3AF-4721-4CD4-B4FA-DFB91842DF21}" presName="bgRect" presStyleLbl="bgShp" presStyleIdx="0" presStyleCnt="3"/>
      <dgm:spPr/>
    </dgm:pt>
    <dgm:pt modelId="{7F8CF7FA-C71C-44A4-9368-5DD86EF4C6AC}" type="pres">
      <dgm:prSet presAssocID="{B1BAB3AF-4721-4CD4-B4FA-DFB91842DF2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vres"/>
        </a:ext>
      </dgm:extLst>
    </dgm:pt>
    <dgm:pt modelId="{539973AF-1980-479F-B213-F272559D064F}" type="pres">
      <dgm:prSet presAssocID="{B1BAB3AF-4721-4CD4-B4FA-DFB91842DF21}" presName="spaceRect" presStyleCnt="0"/>
      <dgm:spPr/>
    </dgm:pt>
    <dgm:pt modelId="{65497C85-F989-43E4-84AA-E0AAAAA2D578}" type="pres">
      <dgm:prSet presAssocID="{B1BAB3AF-4721-4CD4-B4FA-DFB91842DF21}" presName="parTx" presStyleLbl="revTx" presStyleIdx="0" presStyleCnt="3">
        <dgm:presLayoutVars>
          <dgm:chMax val="0"/>
          <dgm:chPref val="0"/>
        </dgm:presLayoutVars>
      </dgm:prSet>
      <dgm:spPr/>
    </dgm:pt>
    <dgm:pt modelId="{D72F8D34-818F-4130-890C-C3CDF042CE73}" type="pres">
      <dgm:prSet presAssocID="{F89433C3-5B95-4C00-AE48-4542487D2554}" presName="sibTrans" presStyleCnt="0"/>
      <dgm:spPr/>
    </dgm:pt>
    <dgm:pt modelId="{F072EBC4-CDB0-4188-998D-44214D0C9677}" type="pres">
      <dgm:prSet presAssocID="{6A56CAAB-FE08-44A4-983E-F8290A76BF8B}" presName="compNode" presStyleCnt="0"/>
      <dgm:spPr/>
    </dgm:pt>
    <dgm:pt modelId="{7FA56A28-0886-431B-BC4E-857206CD9AEE}" type="pres">
      <dgm:prSet presAssocID="{6A56CAAB-FE08-44A4-983E-F8290A76BF8B}" presName="bgRect" presStyleLbl="bgShp" presStyleIdx="1" presStyleCnt="3"/>
      <dgm:spPr/>
    </dgm:pt>
    <dgm:pt modelId="{E67261FB-2897-4ECF-8A4C-DE07CE61B16F}" type="pres">
      <dgm:prSet presAssocID="{6A56CAAB-FE08-44A4-983E-F8290A76BF8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con de neige"/>
        </a:ext>
      </dgm:extLst>
    </dgm:pt>
    <dgm:pt modelId="{4B12513D-BF88-4238-8E1F-7E89DDBBA957}" type="pres">
      <dgm:prSet presAssocID="{6A56CAAB-FE08-44A4-983E-F8290A76BF8B}" presName="spaceRect" presStyleCnt="0"/>
      <dgm:spPr/>
    </dgm:pt>
    <dgm:pt modelId="{28AA6725-5D24-4FAC-8D06-F472470A355B}" type="pres">
      <dgm:prSet presAssocID="{6A56CAAB-FE08-44A4-983E-F8290A76BF8B}" presName="parTx" presStyleLbl="revTx" presStyleIdx="1" presStyleCnt="3">
        <dgm:presLayoutVars>
          <dgm:chMax val="0"/>
          <dgm:chPref val="0"/>
        </dgm:presLayoutVars>
      </dgm:prSet>
      <dgm:spPr/>
    </dgm:pt>
    <dgm:pt modelId="{C446B3D2-4864-4842-ACED-0FFC015CAB99}" type="pres">
      <dgm:prSet presAssocID="{81D48568-06EF-4A89-AB40-39EE3310323C}" presName="sibTrans" presStyleCnt="0"/>
      <dgm:spPr/>
    </dgm:pt>
    <dgm:pt modelId="{999F4AE5-2BB3-497F-9CE9-41B5ACA60E4C}" type="pres">
      <dgm:prSet presAssocID="{41BE43E2-4B84-44D1-8331-6E154DB49AD0}" presName="compNode" presStyleCnt="0"/>
      <dgm:spPr/>
    </dgm:pt>
    <dgm:pt modelId="{1F610919-549D-4BE3-9D74-B1DACC95D2B9}" type="pres">
      <dgm:prSet presAssocID="{41BE43E2-4B84-44D1-8331-6E154DB49AD0}" presName="bgRect" presStyleLbl="bgShp" presStyleIdx="2" presStyleCnt="3"/>
      <dgm:spPr/>
    </dgm:pt>
    <dgm:pt modelId="{27268259-2CAC-4CB9-AA4F-27559E7C35EC}" type="pres">
      <dgm:prSet presAssocID="{41BE43E2-4B84-44D1-8331-6E154DB49AD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ac à dos"/>
        </a:ext>
      </dgm:extLst>
    </dgm:pt>
    <dgm:pt modelId="{6786FCE7-5D5A-42C7-9DAF-03FC870DBDF5}" type="pres">
      <dgm:prSet presAssocID="{41BE43E2-4B84-44D1-8331-6E154DB49AD0}" presName="spaceRect" presStyleCnt="0"/>
      <dgm:spPr/>
    </dgm:pt>
    <dgm:pt modelId="{5BFF08BF-A4BB-41AD-8653-16328F8CE465}" type="pres">
      <dgm:prSet presAssocID="{41BE43E2-4B84-44D1-8331-6E154DB49AD0}" presName="parTx" presStyleLbl="revTx" presStyleIdx="2" presStyleCnt="3">
        <dgm:presLayoutVars>
          <dgm:chMax val="0"/>
          <dgm:chPref val="0"/>
        </dgm:presLayoutVars>
      </dgm:prSet>
      <dgm:spPr/>
    </dgm:pt>
  </dgm:ptLst>
  <dgm:cxnLst>
    <dgm:cxn modelId="{30419A00-5122-40F5-AB2B-A9CF3A3122EB}" type="presOf" srcId="{41BE43E2-4B84-44D1-8331-6E154DB49AD0}" destId="{5BFF08BF-A4BB-41AD-8653-16328F8CE465}" srcOrd="0" destOrd="0" presId="urn:microsoft.com/office/officeart/2018/2/layout/IconVerticalSolidList"/>
    <dgm:cxn modelId="{9CE2BD0C-FAC8-4D93-B2C3-EE62848029BC}" srcId="{9E7D03D5-A1AF-436F-BA2F-E514101A8AAE}" destId="{41BE43E2-4B84-44D1-8331-6E154DB49AD0}" srcOrd="2" destOrd="0" parTransId="{3948DDBE-B3BD-4C7C-977F-48379CB1B6DA}" sibTransId="{EEBBB73D-EC5F-4728-BE88-C46871474EB0}"/>
    <dgm:cxn modelId="{F8F73B3C-6489-48A0-9C20-2A170894321B}" srcId="{9E7D03D5-A1AF-436F-BA2F-E514101A8AAE}" destId="{B1BAB3AF-4721-4CD4-B4FA-DFB91842DF21}" srcOrd="0" destOrd="0" parTransId="{E887CF97-AD4B-4096-A9B4-ADAB8803FE5D}" sibTransId="{F89433C3-5B95-4C00-AE48-4542487D2554}"/>
    <dgm:cxn modelId="{55C95C7D-2666-475E-9922-1A34FB183FD5}" type="presOf" srcId="{B1BAB3AF-4721-4CD4-B4FA-DFB91842DF21}" destId="{65497C85-F989-43E4-84AA-E0AAAAA2D578}" srcOrd="0" destOrd="0" presId="urn:microsoft.com/office/officeart/2018/2/layout/IconVerticalSolidList"/>
    <dgm:cxn modelId="{8BDDD385-EEFD-42A9-A792-89F5ACE27F49}" type="presOf" srcId="{6A56CAAB-FE08-44A4-983E-F8290A76BF8B}" destId="{28AA6725-5D24-4FAC-8D06-F472470A355B}" srcOrd="0" destOrd="0" presId="urn:microsoft.com/office/officeart/2018/2/layout/IconVerticalSolidList"/>
    <dgm:cxn modelId="{E71E749C-41DA-43E5-BB44-5D984E3454E5}" type="presOf" srcId="{9E7D03D5-A1AF-436F-BA2F-E514101A8AAE}" destId="{F48463EB-D9EF-431C-BC55-9AB0265A66C6}" srcOrd="0" destOrd="0" presId="urn:microsoft.com/office/officeart/2018/2/layout/IconVerticalSolidList"/>
    <dgm:cxn modelId="{04C979AB-39EA-4D6C-94E1-AA9967FAB9F7}" srcId="{9E7D03D5-A1AF-436F-BA2F-E514101A8AAE}" destId="{6A56CAAB-FE08-44A4-983E-F8290A76BF8B}" srcOrd="1" destOrd="0" parTransId="{1FF6DD98-6CB6-454E-A34B-D283467B0D91}" sibTransId="{81D48568-06EF-4A89-AB40-39EE3310323C}"/>
    <dgm:cxn modelId="{DAB14563-DC60-4124-947D-CCFEF76A9E7C}" type="presParOf" srcId="{F48463EB-D9EF-431C-BC55-9AB0265A66C6}" destId="{6F314531-9425-4312-9BAD-C9A040325A10}" srcOrd="0" destOrd="0" presId="urn:microsoft.com/office/officeart/2018/2/layout/IconVerticalSolidList"/>
    <dgm:cxn modelId="{8A2E55DE-1CA5-4F2A-955C-62269A450B34}" type="presParOf" srcId="{6F314531-9425-4312-9BAD-C9A040325A10}" destId="{B8A7AE4D-419C-4E90-A4FC-3D4E91B7256D}" srcOrd="0" destOrd="0" presId="urn:microsoft.com/office/officeart/2018/2/layout/IconVerticalSolidList"/>
    <dgm:cxn modelId="{5B2FA7A2-7C32-4777-8F79-F28F8510315C}" type="presParOf" srcId="{6F314531-9425-4312-9BAD-C9A040325A10}" destId="{7F8CF7FA-C71C-44A4-9368-5DD86EF4C6AC}" srcOrd="1" destOrd="0" presId="urn:microsoft.com/office/officeart/2018/2/layout/IconVerticalSolidList"/>
    <dgm:cxn modelId="{97514060-5C36-4B4D-AF47-E5F6780E588C}" type="presParOf" srcId="{6F314531-9425-4312-9BAD-C9A040325A10}" destId="{539973AF-1980-479F-B213-F272559D064F}" srcOrd="2" destOrd="0" presId="urn:microsoft.com/office/officeart/2018/2/layout/IconVerticalSolidList"/>
    <dgm:cxn modelId="{19AD9CD2-F534-461B-862C-CFECC34BBBEF}" type="presParOf" srcId="{6F314531-9425-4312-9BAD-C9A040325A10}" destId="{65497C85-F989-43E4-84AA-E0AAAAA2D578}" srcOrd="3" destOrd="0" presId="urn:microsoft.com/office/officeart/2018/2/layout/IconVerticalSolidList"/>
    <dgm:cxn modelId="{9662B1A6-9618-43B2-AAB1-8D71E8D671D4}" type="presParOf" srcId="{F48463EB-D9EF-431C-BC55-9AB0265A66C6}" destId="{D72F8D34-818F-4130-890C-C3CDF042CE73}" srcOrd="1" destOrd="0" presId="urn:microsoft.com/office/officeart/2018/2/layout/IconVerticalSolidList"/>
    <dgm:cxn modelId="{281BC9B4-C460-448D-9177-A822C6EB2B66}" type="presParOf" srcId="{F48463EB-D9EF-431C-BC55-9AB0265A66C6}" destId="{F072EBC4-CDB0-4188-998D-44214D0C9677}" srcOrd="2" destOrd="0" presId="urn:microsoft.com/office/officeart/2018/2/layout/IconVerticalSolidList"/>
    <dgm:cxn modelId="{B20D4D68-0DE8-4080-B5B2-337BADFE5E04}" type="presParOf" srcId="{F072EBC4-CDB0-4188-998D-44214D0C9677}" destId="{7FA56A28-0886-431B-BC4E-857206CD9AEE}" srcOrd="0" destOrd="0" presId="urn:microsoft.com/office/officeart/2018/2/layout/IconVerticalSolidList"/>
    <dgm:cxn modelId="{FEDE4762-6403-44A6-8A21-96E2106B9F71}" type="presParOf" srcId="{F072EBC4-CDB0-4188-998D-44214D0C9677}" destId="{E67261FB-2897-4ECF-8A4C-DE07CE61B16F}" srcOrd="1" destOrd="0" presId="urn:microsoft.com/office/officeart/2018/2/layout/IconVerticalSolidList"/>
    <dgm:cxn modelId="{190DACED-E06E-41EB-A0D9-39B42CB75139}" type="presParOf" srcId="{F072EBC4-CDB0-4188-998D-44214D0C9677}" destId="{4B12513D-BF88-4238-8E1F-7E89DDBBA957}" srcOrd="2" destOrd="0" presId="urn:microsoft.com/office/officeart/2018/2/layout/IconVerticalSolidList"/>
    <dgm:cxn modelId="{F37C3887-BFD4-417A-9B04-5F2DC0A2D429}" type="presParOf" srcId="{F072EBC4-CDB0-4188-998D-44214D0C9677}" destId="{28AA6725-5D24-4FAC-8D06-F472470A355B}" srcOrd="3" destOrd="0" presId="urn:microsoft.com/office/officeart/2018/2/layout/IconVerticalSolidList"/>
    <dgm:cxn modelId="{7BF3C635-C83B-4A0C-8929-E3F5725E0CB8}" type="presParOf" srcId="{F48463EB-D9EF-431C-BC55-9AB0265A66C6}" destId="{C446B3D2-4864-4842-ACED-0FFC015CAB99}" srcOrd="3" destOrd="0" presId="urn:microsoft.com/office/officeart/2018/2/layout/IconVerticalSolidList"/>
    <dgm:cxn modelId="{7AF6772A-F5F3-4DE8-B7E7-FF4137050907}" type="presParOf" srcId="{F48463EB-D9EF-431C-BC55-9AB0265A66C6}" destId="{999F4AE5-2BB3-497F-9CE9-41B5ACA60E4C}" srcOrd="4" destOrd="0" presId="urn:microsoft.com/office/officeart/2018/2/layout/IconVerticalSolidList"/>
    <dgm:cxn modelId="{8B15706D-FBD9-43D4-8780-3CCCADF0BDC2}" type="presParOf" srcId="{999F4AE5-2BB3-497F-9CE9-41B5ACA60E4C}" destId="{1F610919-549D-4BE3-9D74-B1DACC95D2B9}" srcOrd="0" destOrd="0" presId="urn:microsoft.com/office/officeart/2018/2/layout/IconVerticalSolidList"/>
    <dgm:cxn modelId="{F9178CEB-9980-478B-8C40-E192EFB664F2}" type="presParOf" srcId="{999F4AE5-2BB3-497F-9CE9-41B5ACA60E4C}" destId="{27268259-2CAC-4CB9-AA4F-27559E7C35EC}" srcOrd="1" destOrd="0" presId="urn:microsoft.com/office/officeart/2018/2/layout/IconVerticalSolidList"/>
    <dgm:cxn modelId="{27734AF4-0C87-4283-A723-EEE2972332AE}" type="presParOf" srcId="{999F4AE5-2BB3-497F-9CE9-41B5ACA60E4C}" destId="{6786FCE7-5D5A-42C7-9DAF-03FC870DBDF5}" srcOrd="2" destOrd="0" presId="urn:microsoft.com/office/officeart/2018/2/layout/IconVerticalSolidList"/>
    <dgm:cxn modelId="{07F042E9-8E92-4606-B9DF-DBB9A67A26F4}" type="presParOf" srcId="{999F4AE5-2BB3-497F-9CE9-41B5ACA60E4C}" destId="{5BFF08BF-A4BB-41AD-8653-16328F8CE46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F9055CF-8DEB-4A02-949A-DE72B6AC5D37}" type="doc">
      <dgm:prSet loTypeId="urn:microsoft.com/office/officeart/2005/8/layout/vList5" loCatId="list" qsTypeId="urn:microsoft.com/office/officeart/2005/8/quickstyle/simple3" qsCatId="simple" csTypeId="urn:microsoft.com/office/officeart/2005/8/colors/colorful5" csCatId="colorful" phldr="1"/>
      <dgm:spPr/>
      <dgm:t>
        <a:bodyPr rtlCol="0"/>
        <a:lstStyle/>
        <a:p>
          <a:pPr rtl="0"/>
          <a:endParaRPr lang="en-US"/>
        </a:p>
      </dgm:t>
    </dgm:pt>
    <dgm:pt modelId="{082E8A29-955A-4C7C-A174-3E9DCD4DC89B}">
      <dgm:prSet phldrT="[Text]"/>
      <dgm:spPr/>
      <dgm:t>
        <a:bodyPr rtlCol="0"/>
        <a:lstStyle/>
        <a:p>
          <a:pPr algn="l" rtl="0"/>
          <a:r>
            <a:rPr lang="fr-FR" b="1" noProof="0" dirty="0"/>
            <a:t>I</a:t>
          </a:r>
          <a:r>
            <a:rPr lang="fr-FR" noProof="0" dirty="0"/>
            <a:t>. </a:t>
          </a:r>
          <a:r>
            <a:rPr lang="fr-FR" b="1" noProof="0" dirty="0"/>
            <a:t>Starter</a:t>
          </a:r>
        </a:p>
      </dgm:t>
    </dgm:pt>
    <dgm:pt modelId="{BA7938E6-8DFA-40B7-B4C4-EACC6D85FC31}" type="parTrans" cxnId="{2986897A-7787-444F-B6C8-41F3823EF3C1}">
      <dgm:prSet/>
      <dgm:spPr/>
      <dgm:t>
        <a:bodyPr rtlCol="0"/>
        <a:lstStyle/>
        <a:p>
          <a:pPr algn="l" rtl="0"/>
          <a:endParaRPr lang="en-US"/>
        </a:p>
      </dgm:t>
    </dgm:pt>
    <dgm:pt modelId="{C2176686-D23E-48EB-9D1B-1A1B46236638}" type="sibTrans" cxnId="{2986897A-7787-444F-B6C8-41F3823EF3C1}">
      <dgm:prSet/>
      <dgm:spPr/>
      <dgm:t>
        <a:bodyPr rtlCol="0"/>
        <a:lstStyle/>
        <a:p>
          <a:pPr algn="l" rtl="0"/>
          <a:endParaRPr lang="en-US"/>
        </a:p>
      </dgm:t>
    </dgm:pt>
    <dgm:pt modelId="{23A0DE4A-FE92-496E-B335-3433CEFB74E9}">
      <dgm:prSet phldrT="[Text]" custT="1"/>
      <dgm:spPr/>
      <dgm:t>
        <a:bodyPr rtlCol="0"/>
        <a:lstStyle/>
        <a:p>
          <a:pPr algn="l" rtl="0"/>
          <a:r>
            <a:rPr lang="fr-FR" sz="1800" noProof="0" dirty="0"/>
            <a:t>Pour aller à l’école</a:t>
          </a:r>
        </a:p>
      </dgm:t>
    </dgm:pt>
    <dgm:pt modelId="{68935D38-FEDC-4CD3-8002-43CB3944BEAF}" type="parTrans" cxnId="{67A03D8F-F327-4A9F-ABBC-1EB67EFD1ECB}">
      <dgm:prSet/>
      <dgm:spPr/>
      <dgm:t>
        <a:bodyPr rtlCol="0"/>
        <a:lstStyle/>
        <a:p>
          <a:pPr algn="l" rtl="0"/>
          <a:endParaRPr lang="en-US"/>
        </a:p>
      </dgm:t>
    </dgm:pt>
    <dgm:pt modelId="{55DF926D-029A-4E18-95C4-77A5A37CAE40}" type="sibTrans" cxnId="{67A03D8F-F327-4A9F-ABBC-1EB67EFD1ECB}">
      <dgm:prSet/>
      <dgm:spPr/>
      <dgm:t>
        <a:bodyPr rtlCol="0"/>
        <a:lstStyle/>
        <a:p>
          <a:pPr algn="l" rtl="0"/>
          <a:endParaRPr lang="en-US"/>
        </a:p>
      </dgm:t>
    </dgm:pt>
    <dgm:pt modelId="{B6E26FFC-9977-4BBC-BEC7-3D6B63754E52}">
      <dgm:prSet phldrT="[Text]"/>
      <dgm:spPr/>
      <dgm:t>
        <a:bodyPr rtlCol="0"/>
        <a:lstStyle/>
        <a:p>
          <a:pPr algn="l" rtl="0"/>
          <a:r>
            <a:rPr lang="fr-FR" b="1" noProof="0" dirty="0"/>
            <a:t>II. Compréhension de texte</a:t>
          </a:r>
        </a:p>
      </dgm:t>
    </dgm:pt>
    <dgm:pt modelId="{5CEFBD89-2F4F-4B51-A98A-0F3C86494166}" type="parTrans" cxnId="{17E73148-9C08-4999-B21E-F3C5A0E3FC0C}">
      <dgm:prSet/>
      <dgm:spPr/>
      <dgm:t>
        <a:bodyPr rtlCol="0"/>
        <a:lstStyle/>
        <a:p>
          <a:pPr algn="l" rtl="0"/>
          <a:endParaRPr lang="en-US"/>
        </a:p>
      </dgm:t>
    </dgm:pt>
    <dgm:pt modelId="{48634C00-2335-4923-9072-EB7482323D9C}" type="sibTrans" cxnId="{17E73148-9C08-4999-B21E-F3C5A0E3FC0C}">
      <dgm:prSet/>
      <dgm:spPr/>
      <dgm:t>
        <a:bodyPr rtlCol="0"/>
        <a:lstStyle/>
        <a:p>
          <a:pPr algn="l" rtl="0"/>
          <a:endParaRPr lang="en-US"/>
        </a:p>
      </dgm:t>
    </dgm:pt>
    <dgm:pt modelId="{CBCC21F5-552F-4D39-812E-6FCD4A366F58}">
      <dgm:prSet phldrT="[Text]" custT="1"/>
      <dgm:spPr/>
      <dgm:t>
        <a:bodyPr rtlCol="0"/>
        <a:lstStyle/>
        <a:p>
          <a:pPr algn="l" rtl="0"/>
          <a:r>
            <a:rPr lang="fr-FR" sz="1800" noProof="0" dirty="0"/>
            <a:t>Recherche des phrases clés</a:t>
          </a:r>
        </a:p>
      </dgm:t>
    </dgm:pt>
    <dgm:pt modelId="{4A973A1C-85F1-4969-A536-D29940229E2C}" type="parTrans" cxnId="{3C41F2E0-4620-40B4-9857-68872B278EFB}">
      <dgm:prSet/>
      <dgm:spPr/>
      <dgm:t>
        <a:bodyPr rtlCol="0"/>
        <a:lstStyle/>
        <a:p>
          <a:pPr algn="l" rtl="0"/>
          <a:endParaRPr lang="en-US"/>
        </a:p>
      </dgm:t>
    </dgm:pt>
    <dgm:pt modelId="{3640B940-6901-481F-ADF7-6B77DEEED764}" type="sibTrans" cxnId="{3C41F2E0-4620-40B4-9857-68872B278EFB}">
      <dgm:prSet/>
      <dgm:spPr/>
      <dgm:t>
        <a:bodyPr rtlCol="0"/>
        <a:lstStyle/>
        <a:p>
          <a:pPr algn="l" rtl="0"/>
          <a:endParaRPr lang="en-US"/>
        </a:p>
      </dgm:t>
    </dgm:pt>
    <dgm:pt modelId="{6D0E5D9F-7263-4526-A227-51301233F549}">
      <dgm:prSet phldrT="[Text]"/>
      <dgm:spPr/>
      <dgm:t>
        <a:bodyPr rtlCol="0"/>
        <a:lstStyle/>
        <a:p>
          <a:pPr algn="l" rtl="0"/>
          <a:r>
            <a:rPr lang="fr-FR" b="1" noProof="0" dirty="0"/>
            <a:t>III. Vocabulaire</a:t>
          </a:r>
        </a:p>
      </dgm:t>
    </dgm:pt>
    <dgm:pt modelId="{23416D07-25F8-426C-BC65-639E6BCF4D6D}" type="parTrans" cxnId="{C8C462C6-33A3-4E8B-91FE-36DBE92F1C4A}">
      <dgm:prSet/>
      <dgm:spPr/>
      <dgm:t>
        <a:bodyPr rtlCol="0"/>
        <a:lstStyle/>
        <a:p>
          <a:pPr algn="l" rtl="0"/>
          <a:endParaRPr lang="en-US"/>
        </a:p>
      </dgm:t>
    </dgm:pt>
    <dgm:pt modelId="{DE289E29-1989-4D8E-8AA6-F030105B3F13}" type="sibTrans" cxnId="{C8C462C6-33A3-4E8B-91FE-36DBE92F1C4A}">
      <dgm:prSet/>
      <dgm:spPr/>
      <dgm:t>
        <a:bodyPr rtlCol="0"/>
        <a:lstStyle/>
        <a:p>
          <a:pPr algn="l" rtl="0"/>
          <a:endParaRPr lang="en-US"/>
        </a:p>
      </dgm:t>
    </dgm:pt>
    <dgm:pt modelId="{E5E95E82-EF79-43CA-AA86-43B0E1CBCD3F}">
      <dgm:prSet phldrT="[Text]"/>
      <dgm:spPr/>
      <dgm:t>
        <a:bodyPr rtlCol="0"/>
        <a:lstStyle/>
        <a:p>
          <a:pPr algn="l" rtl="0"/>
          <a:r>
            <a:rPr lang="fr-FR" b="1" noProof="0" dirty="0"/>
            <a:t>IV. Vocabulaire</a:t>
          </a:r>
        </a:p>
      </dgm:t>
    </dgm:pt>
    <dgm:pt modelId="{FD76A3AE-1B6C-45A0-8E84-63160283749F}" type="parTrans" cxnId="{A76240AD-13F6-40C0-BD9B-102D5EC0AE51}">
      <dgm:prSet/>
      <dgm:spPr/>
      <dgm:t>
        <a:bodyPr rtlCol="0"/>
        <a:lstStyle/>
        <a:p>
          <a:pPr algn="l" rtl="0"/>
          <a:endParaRPr lang="en-US"/>
        </a:p>
      </dgm:t>
    </dgm:pt>
    <dgm:pt modelId="{BF76010C-5523-4E13-B3E7-886DCE6AEBD4}" type="sibTrans" cxnId="{A76240AD-13F6-40C0-BD9B-102D5EC0AE51}">
      <dgm:prSet/>
      <dgm:spPr/>
      <dgm:t>
        <a:bodyPr rtlCol="0"/>
        <a:lstStyle/>
        <a:p>
          <a:pPr algn="l" rtl="0"/>
          <a:endParaRPr lang="en-US"/>
        </a:p>
      </dgm:t>
    </dgm:pt>
    <dgm:pt modelId="{37A7C994-CC74-44DD-8777-ED6736B35821}">
      <dgm:prSet phldrT="[Text]" custT="1"/>
      <dgm:spPr/>
      <dgm:t>
        <a:bodyPr rtlCol="0"/>
        <a:lstStyle/>
        <a:p>
          <a:pPr algn="l" rtl="0"/>
          <a:r>
            <a:rPr lang="fr-FR" sz="1800" noProof="0" dirty="0"/>
            <a:t>à/en + moyen de transport</a:t>
          </a:r>
        </a:p>
      </dgm:t>
    </dgm:pt>
    <dgm:pt modelId="{03F017E7-7E3C-4E2C-9CEF-B07099F38801}" type="parTrans" cxnId="{1C5CE732-A00F-4C06-A1A8-B209BC6B496D}">
      <dgm:prSet/>
      <dgm:spPr/>
      <dgm:t>
        <a:bodyPr rtlCol="0"/>
        <a:lstStyle/>
        <a:p>
          <a:pPr algn="l" rtl="0"/>
          <a:endParaRPr lang="en-US"/>
        </a:p>
      </dgm:t>
    </dgm:pt>
    <dgm:pt modelId="{118572A4-3B5E-487E-8015-6A319369077F}" type="sibTrans" cxnId="{1C5CE732-A00F-4C06-A1A8-B209BC6B496D}">
      <dgm:prSet/>
      <dgm:spPr/>
      <dgm:t>
        <a:bodyPr rtlCol="0"/>
        <a:lstStyle/>
        <a:p>
          <a:pPr algn="l" rtl="0"/>
          <a:endParaRPr lang="en-US"/>
        </a:p>
      </dgm:t>
    </dgm:pt>
    <dgm:pt modelId="{30FF9F33-11F2-4729-A62E-AD56E0B488E1}">
      <dgm:prSet phldrT="[Text]" custT="1"/>
      <dgm:spPr/>
      <dgm:t>
        <a:bodyPr rtlCol="0"/>
        <a:lstStyle/>
        <a:p>
          <a:pPr algn="l" rtl="0"/>
          <a:r>
            <a:rPr lang="fr-FR" sz="1800" noProof="0" dirty="0"/>
            <a:t>Sur la route</a:t>
          </a:r>
        </a:p>
      </dgm:t>
    </dgm:pt>
    <dgm:pt modelId="{81138DFC-17A7-4DF7-8364-1121FADE1C15}" type="parTrans" cxnId="{6A8146D3-4BE4-42C7-9A3D-95FD58CADA72}">
      <dgm:prSet/>
      <dgm:spPr/>
      <dgm:t>
        <a:bodyPr/>
        <a:lstStyle/>
        <a:p>
          <a:pPr algn="l"/>
          <a:endParaRPr lang="fr-FR"/>
        </a:p>
      </dgm:t>
    </dgm:pt>
    <dgm:pt modelId="{675143FB-DE1F-4C5B-B9AC-65C5C17452EB}" type="sibTrans" cxnId="{6A8146D3-4BE4-42C7-9A3D-95FD58CADA72}">
      <dgm:prSet/>
      <dgm:spPr/>
      <dgm:t>
        <a:bodyPr/>
        <a:lstStyle/>
        <a:p>
          <a:pPr algn="l"/>
          <a:endParaRPr lang="fr-FR"/>
        </a:p>
      </dgm:t>
    </dgm:pt>
    <dgm:pt modelId="{0556DF01-8241-46B9-A9A7-696B425311D4}">
      <dgm:prSet phldrT="[Text]"/>
      <dgm:spPr/>
      <dgm:t>
        <a:bodyPr rtlCol="0"/>
        <a:lstStyle/>
        <a:p>
          <a:pPr algn="l" rtl="0"/>
          <a:r>
            <a:rPr lang="fr-FR" b="1" noProof="0" dirty="0"/>
            <a:t>V. Grammaire</a:t>
          </a:r>
        </a:p>
      </dgm:t>
    </dgm:pt>
    <dgm:pt modelId="{2A3D6C2A-BF6A-400F-8E2B-0047C7F97ED1}" type="parTrans" cxnId="{10999B4A-56A1-4395-9CCD-61751B2F78A7}">
      <dgm:prSet/>
      <dgm:spPr/>
      <dgm:t>
        <a:bodyPr/>
        <a:lstStyle/>
        <a:p>
          <a:pPr algn="l"/>
          <a:endParaRPr lang="fr-FR"/>
        </a:p>
      </dgm:t>
    </dgm:pt>
    <dgm:pt modelId="{C4CA99FB-0935-42A7-A480-9B496516F239}" type="sibTrans" cxnId="{10999B4A-56A1-4395-9CCD-61751B2F78A7}">
      <dgm:prSet/>
      <dgm:spPr/>
      <dgm:t>
        <a:bodyPr/>
        <a:lstStyle/>
        <a:p>
          <a:pPr algn="l"/>
          <a:endParaRPr lang="fr-FR"/>
        </a:p>
      </dgm:t>
    </dgm:pt>
    <dgm:pt modelId="{BB4D7CBF-85AC-465D-A310-564A188D2236}">
      <dgm:prSet phldrT="[Text]" custT="1"/>
      <dgm:spPr/>
      <dgm:t>
        <a:bodyPr rtlCol="0"/>
        <a:lstStyle/>
        <a:p>
          <a:pPr algn="l" rtl="0"/>
          <a:r>
            <a:rPr lang="fr-FR" sz="1800" noProof="0" dirty="0"/>
            <a:t>Les moyens de transport</a:t>
          </a:r>
        </a:p>
      </dgm:t>
    </dgm:pt>
    <dgm:pt modelId="{CDD55540-BC62-47D4-A1C6-9FA1C2895ABF}" type="parTrans" cxnId="{9E9CC843-4E08-442F-B146-57D6AD6777B3}">
      <dgm:prSet/>
      <dgm:spPr/>
      <dgm:t>
        <a:bodyPr/>
        <a:lstStyle/>
        <a:p>
          <a:pPr algn="l"/>
          <a:endParaRPr lang="fr-FR"/>
        </a:p>
      </dgm:t>
    </dgm:pt>
    <dgm:pt modelId="{7EE486BD-A36C-4F55-8867-9903F7D6016E}" type="sibTrans" cxnId="{9E9CC843-4E08-442F-B146-57D6AD6777B3}">
      <dgm:prSet/>
      <dgm:spPr/>
      <dgm:t>
        <a:bodyPr/>
        <a:lstStyle/>
        <a:p>
          <a:pPr algn="l"/>
          <a:endParaRPr lang="fr-FR"/>
        </a:p>
      </dgm:t>
    </dgm:pt>
    <dgm:pt modelId="{A789976D-D9F7-4CAE-A0FA-57AD5327459D}">
      <dgm:prSet phldrT="[Text]"/>
      <dgm:spPr/>
      <dgm:t>
        <a:bodyPr rtlCol="0"/>
        <a:lstStyle/>
        <a:p>
          <a:pPr algn="l" rtl="0"/>
          <a:r>
            <a:rPr lang="fr-FR" b="1" noProof="0" dirty="0"/>
            <a:t>VII. Phonétique</a:t>
          </a:r>
        </a:p>
      </dgm:t>
    </dgm:pt>
    <dgm:pt modelId="{F536AA3A-9B74-498A-A723-D7F44AD102BD}" type="parTrans" cxnId="{E934922A-0CFA-44E7-952C-74104431AFDC}">
      <dgm:prSet/>
      <dgm:spPr/>
      <dgm:t>
        <a:bodyPr/>
        <a:lstStyle/>
        <a:p>
          <a:pPr algn="l"/>
          <a:endParaRPr lang="fr-FR"/>
        </a:p>
      </dgm:t>
    </dgm:pt>
    <dgm:pt modelId="{E7237B23-A10C-4270-820C-A37649007AE6}" type="sibTrans" cxnId="{E934922A-0CFA-44E7-952C-74104431AFDC}">
      <dgm:prSet/>
      <dgm:spPr/>
      <dgm:t>
        <a:bodyPr/>
        <a:lstStyle/>
        <a:p>
          <a:pPr algn="l"/>
          <a:endParaRPr lang="fr-FR"/>
        </a:p>
      </dgm:t>
    </dgm:pt>
    <dgm:pt modelId="{010F7425-1081-46EA-BC6D-7D7F7133B2F3}">
      <dgm:prSet phldrT="[Text]" custT="1"/>
      <dgm:spPr/>
      <dgm:t>
        <a:bodyPr rtlCol="0"/>
        <a:lstStyle/>
        <a:p>
          <a:pPr algn="l" rtl="0"/>
          <a:r>
            <a:rPr lang="fr-FR" sz="1800" noProof="0" dirty="0"/>
            <a:t>Parler de mes déplacements</a:t>
          </a:r>
        </a:p>
      </dgm:t>
    </dgm:pt>
    <dgm:pt modelId="{616CF53F-6988-46CE-94B2-8E57DF27FE11}" type="parTrans" cxnId="{B3167FC5-81D4-4AEE-B8F9-D46C505E11B2}">
      <dgm:prSet/>
      <dgm:spPr/>
      <dgm:t>
        <a:bodyPr/>
        <a:lstStyle/>
        <a:p>
          <a:pPr algn="l"/>
          <a:endParaRPr lang="fr-FR"/>
        </a:p>
      </dgm:t>
    </dgm:pt>
    <dgm:pt modelId="{C8C04FF4-7DD3-4264-B61E-BCF4E137C8C4}" type="sibTrans" cxnId="{B3167FC5-81D4-4AEE-B8F9-D46C505E11B2}">
      <dgm:prSet/>
      <dgm:spPr/>
      <dgm:t>
        <a:bodyPr/>
        <a:lstStyle/>
        <a:p>
          <a:pPr algn="l"/>
          <a:endParaRPr lang="fr-FR"/>
        </a:p>
      </dgm:t>
    </dgm:pt>
    <dgm:pt modelId="{BA58CDFE-F995-4285-BA85-1CF7D9BAE7D5}">
      <dgm:prSet phldrT="[Text]"/>
      <dgm:spPr/>
      <dgm:t>
        <a:bodyPr rtlCol="0"/>
        <a:lstStyle/>
        <a:p>
          <a:pPr algn="l" rtl="0"/>
          <a:r>
            <a:rPr lang="fr-FR" b="1" noProof="0" dirty="0"/>
            <a:t>VIII. Production</a:t>
          </a:r>
        </a:p>
      </dgm:t>
    </dgm:pt>
    <dgm:pt modelId="{DD76765E-A49C-47C0-8D8E-B4C473E075A3}" type="parTrans" cxnId="{731BCC88-2A21-4507-B876-D764ACFF84D2}">
      <dgm:prSet/>
      <dgm:spPr/>
      <dgm:t>
        <a:bodyPr/>
        <a:lstStyle/>
        <a:p>
          <a:pPr algn="l"/>
          <a:endParaRPr lang="fr-FR"/>
        </a:p>
      </dgm:t>
    </dgm:pt>
    <dgm:pt modelId="{A8D14F80-B8F5-4D22-8CD2-4BE75370444E}" type="sibTrans" cxnId="{731BCC88-2A21-4507-B876-D764ACFF84D2}">
      <dgm:prSet/>
      <dgm:spPr/>
      <dgm:t>
        <a:bodyPr/>
        <a:lstStyle/>
        <a:p>
          <a:pPr algn="l"/>
          <a:endParaRPr lang="fr-FR"/>
        </a:p>
      </dgm:t>
    </dgm:pt>
    <dgm:pt modelId="{9F9EAD17-7619-4006-B8CE-DABB7B41278D}">
      <dgm:prSet phldrT="[Text]" custT="1"/>
      <dgm:spPr/>
      <dgm:t>
        <a:bodyPr rtlCol="0"/>
        <a:lstStyle/>
        <a:p>
          <a:pPr algn="l" rtl="0"/>
          <a:r>
            <a:rPr lang="fr-FR" sz="1800" b="0" noProof="0" dirty="0"/>
            <a:t>« é » / « eu »</a:t>
          </a:r>
        </a:p>
      </dgm:t>
    </dgm:pt>
    <dgm:pt modelId="{FB69F656-E6DC-43E6-B995-22E47E076414}" type="parTrans" cxnId="{340C6A96-C312-41A1-940B-325F8BAB0F01}">
      <dgm:prSet/>
      <dgm:spPr/>
      <dgm:t>
        <a:bodyPr/>
        <a:lstStyle/>
        <a:p>
          <a:pPr algn="l"/>
          <a:endParaRPr lang="fr-FR"/>
        </a:p>
      </dgm:t>
    </dgm:pt>
    <dgm:pt modelId="{3485751B-4B16-4777-B30F-BDF23EA0A843}" type="sibTrans" cxnId="{340C6A96-C312-41A1-940B-325F8BAB0F01}">
      <dgm:prSet/>
      <dgm:spPr/>
      <dgm:t>
        <a:bodyPr/>
        <a:lstStyle/>
        <a:p>
          <a:pPr algn="l"/>
          <a:endParaRPr lang="fr-FR"/>
        </a:p>
      </dgm:t>
    </dgm:pt>
    <dgm:pt modelId="{9C281486-41CE-4A57-B69B-549A5974A4DA}">
      <dgm:prSet phldrT="[Text]" custT="1"/>
      <dgm:spPr/>
      <dgm:t>
        <a:bodyPr rtlCol="0"/>
        <a:lstStyle/>
        <a:p>
          <a:pPr algn="l" rtl="0"/>
          <a:r>
            <a:rPr lang="fr-FR" sz="1800" b="1" noProof="0" dirty="0"/>
            <a:t>VI. Grammaire</a:t>
          </a:r>
        </a:p>
      </dgm:t>
    </dgm:pt>
    <dgm:pt modelId="{26FEFDD3-3D82-447B-A44A-625782C57E10}" type="parTrans" cxnId="{96D17413-05B3-46C4-9DA7-791995B10BF8}">
      <dgm:prSet/>
      <dgm:spPr/>
      <dgm:t>
        <a:bodyPr/>
        <a:lstStyle/>
        <a:p>
          <a:endParaRPr lang="fr-FR"/>
        </a:p>
      </dgm:t>
    </dgm:pt>
    <dgm:pt modelId="{5CB9BEE2-2240-45BE-9583-A858DAF6D09E}" type="sibTrans" cxnId="{96D17413-05B3-46C4-9DA7-791995B10BF8}">
      <dgm:prSet/>
      <dgm:spPr/>
      <dgm:t>
        <a:bodyPr/>
        <a:lstStyle/>
        <a:p>
          <a:endParaRPr lang="fr-FR"/>
        </a:p>
      </dgm:t>
    </dgm:pt>
    <dgm:pt modelId="{FDFB5830-F840-4A56-8728-FA1BC752E697}">
      <dgm:prSet phldrT="[Text]" custT="1"/>
      <dgm:spPr/>
      <dgm:t>
        <a:bodyPr rtlCol="0"/>
        <a:lstStyle/>
        <a:p>
          <a:pPr algn="l" rtl="0"/>
          <a:r>
            <a:rPr lang="fr-FR" sz="1800" noProof="0" dirty="0"/>
            <a:t>Poser des questions</a:t>
          </a:r>
        </a:p>
      </dgm:t>
    </dgm:pt>
    <dgm:pt modelId="{289BAEFA-3C11-4131-867B-F88DB9A17344}" type="parTrans" cxnId="{F7DC620F-8C90-44A2-AAAD-31BA8E3C8E15}">
      <dgm:prSet/>
      <dgm:spPr/>
      <dgm:t>
        <a:bodyPr/>
        <a:lstStyle/>
        <a:p>
          <a:endParaRPr lang="fr-FR"/>
        </a:p>
      </dgm:t>
    </dgm:pt>
    <dgm:pt modelId="{23ABBA96-55B6-4DD7-A0BF-0F28CC0C96D1}" type="sibTrans" cxnId="{F7DC620F-8C90-44A2-AAAD-31BA8E3C8E15}">
      <dgm:prSet/>
      <dgm:spPr/>
      <dgm:t>
        <a:bodyPr/>
        <a:lstStyle/>
        <a:p>
          <a:endParaRPr lang="fr-FR"/>
        </a:p>
      </dgm:t>
    </dgm:pt>
    <dgm:pt modelId="{701434F3-8A09-4601-83A6-F8EE67705195}" type="pres">
      <dgm:prSet presAssocID="{CF9055CF-8DEB-4A02-949A-DE72B6AC5D37}" presName="Name0" presStyleCnt="0">
        <dgm:presLayoutVars>
          <dgm:dir/>
          <dgm:animLvl val="lvl"/>
          <dgm:resizeHandles val="exact"/>
        </dgm:presLayoutVars>
      </dgm:prSet>
      <dgm:spPr/>
    </dgm:pt>
    <dgm:pt modelId="{BCDDE49F-A98C-4527-BBAD-8E694EBA972C}" type="pres">
      <dgm:prSet presAssocID="{082E8A29-955A-4C7C-A174-3E9DCD4DC89B}" presName="linNode" presStyleCnt="0"/>
      <dgm:spPr/>
    </dgm:pt>
    <dgm:pt modelId="{9B3EC6CB-E556-4596-937F-9B337526B96B}" type="pres">
      <dgm:prSet presAssocID="{082E8A29-955A-4C7C-A174-3E9DCD4DC89B}" presName="parentText" presStyleLbl="node1" presStyleIdx="0" presStyleCnt="8">
        <dgm:presLayoutVars>
          <dgm:chMax val="1"/>
          <dgm:bulletEnabled val="1"/>
        </dgm:presLayoutVars>
      </dgm:prSet>
      <dgm:spPr/>
    </dgm:pt>
    <dgm:pt modelId="{57B0B718-84F0-451D-9E36-508DB5B528C1}" type="pres">
      <dgm:prSet presAssocID="{082E8A29-955A-4C7C-A174-3E9DCD4DC89B}" presName="descendantText" presStyleLbl="alignAccFollowNode1" presStyleIdx="0" presStyleCnt="8">
        <dgm:presLayoutVars>
          <dgm:bulletEnabled val="1"/>
        </dgm:presLayoutVars>
      </dgm:prSet>
      <dgm:spPr/>
    </dgm:pt>
    <dgm:pt modelId="{C14041DC-170A-44EA-B960-26B96A98FB24}" type="pres">
      <dgm:prSet presAssocID="{C2176686-D23E-48EB-9D1B-1A1B46236638}" presName="sp" presStyleCnt="0"/>
      <dgm:spPr/>
    </dgm:pt>
    <dgm:pt modelId="{0AB55A40-C826-453C-8F92-2690197D42DD}" type="pres">
      <dgm:prSet presAssocID="{B6E26FFC-9977-4BBC-BEC7-3D6B63754E52}" presName="linNode" presStyleCnt="0"/>
      <dgm:spPr/>
    </dgm:pt>
    <dgm:pt modelId="{5E02BC2E-681C-44DC-B629-37E710682889}" type="pres">
      <dgm:prSet presAssocID="{B6E26FFC-9977-4BBC-BEC7-3D6B63754E52}" presName="parentText" presStyleLbl="node1" presStyleIdx="1" presStyleCnt="8">
        <dgm:presLayoutVars>
          <dgm:chMax val="1"/>
          <dgm:bulletEnabled val="1"/>
        </dgm:presLayoutVars>
      </dgm:prSet>
      <dgm:spPr/>
    </dgm:pt>
    <dgm:pt modelId="{EB994FD0-5BD3-4222-8421-7D88AD96F3ED}" type="pres">
      <dgm:prSet presAssocID="{B6E26FFC-9977-4BBC-BEC7-3D6B63754E52}" presName="descendantText" presStyleLbl="alignAccFollowNode1" presStyleIdx="1" presStyleCnt="8">
        <dgm:presLayoutVars>
          <dgm:bulletEnabled val="1"/>
        </dgm:presLayoutVars>
      </dgm:prSet>
      <dgm:spPr/>
    </dgm:pt>
    <dgm:pt modelId="{3331A94E-53C4-4FEB-916F-747BD4A3CA4E}" type="pres">
      <dgm:prSet presAssocID="{48634C00-2335-4923-9072-EB7482323D9C}" presName="sp" presStyleCnt="0"/>
      <dgm:spPr/>
    </dgm:pt>
    <dgm:pt modelId="{B8970713-980A-440D-96B4-48AAAE6BF87C}" type="pres">
      <dgm:prSet presAssocID="{6D0E5D9F-7263-4526-A227-51301233F549}" presName="linNode" presStyleCnt="0"/>
      <dgm:spPr/>
    </dgm:pt>
    <dgm:pt modelId="{F10BD171-EBF1-496C-95A4-385D5256AD95}" type="pres">
      <dgm:prSet presAssocID="{6D0E5D9F-7263-4526-A227-51301233F549}" presName="parentText" presStyleLbl="node1" presStyleIdx="2" presStyleCnt="8">
        <dgm:presLayoutVars>
          <dgm:chMax val="1"/>
          <dgm:bulletEnabled val="1"/>
        </dgm:presLayoutVars>
      </dgm:prSet>
      <dgm:spPr/>
    </dgm:pt>
    <dgm:pt modelId="{F1F46C76-FD99-4BAA-808C-125E236A3898}" type="pres">
      <dgm:prSet presAssocID="{6D0E5D9F-7263-4526-A227-51301233F549}" presName="descendantText" presStyleLbl="alignAccFollowNode1" presStyleIdx="2" presStyleCnt="8">
        <dgm:presLayoutVars>
          <dgm:bulletEnabled val="1"/>
        </dgm:presLayoutVars>
      </dgm:prSet>
      <dgm:spPr/>
    </dgm:pt>
    <dgm:pt modelId="{5C3EDC61-DF5C-43C7-9FD4-70776DCA4EEE}" type="pres">
      <dgm:prSet presAssocID="{DE289E29-1989-4D8E-8AA6-F030105B3F13}" presName="sp" presStyleCnt="0"/>
      <dgm:spPr/>
    </dgm:pt>
    <dgm:pt modelId="{2CAF3129-7A32-44BA-A1AE-CF66742A5881}" type="pres">
      <dgm:prSet presAssocID="{E5E95E82-EF79-43CA-AA86-43B0E1CBCD3F}" presName="linNode" presStyleCnt="0"/>
      <dgm:spPr/>
    </dgm:pt>
    <dgm:pt modelId="{47D7F6D4-1AE1-457B-9359-82BFECB9BFF7}" type="pres">
      <dgm:prSet presAssocID="{E5E95E82-EF79-43CA-AA86-43B0E1CBCD3F}" presName="parentText" presStyleLbl="node1" presStyleIdx="3" presStyleCnt="8">
        <dgm:presLayoutVars>
          <dgm:chMax val="1"/>
          <dgm:bulletEnabled val="1"/>
        </dgm:presLayoutVars>
      </dgm:prSet>
      <dgm:spPr/>
    </dgm:pt>
    <dgm:pt modelId="{DEB8032B-A822-48B9-BAA2-739568738E8E}" type="pres">
      <dgm:prSet presAssocID="{E5E95E82-EF79-43CA-AA86-43B0E1CBCD3F}" presName="descendantText" presStyleLbl="alignAccFollowNode1" presStyleIdx="3" presStyleCnt="8">
        <dgm:presLayoutVars>
          <dgm:bulletEnabled val="1"/>
        </dgm:presLayoutVars>
      </dgm:prSet>
      <dgm:spPr/>
    </dgm:pt>
    <dgm:pt modelId="{BC507FF5-0B3B-4E3F-873E-3170B0C929E6}" type="pres">
      <dgm:prSet presAssocID="{BF76010C-5523-4E13-B3E7-886DCE6AEBD4}" presName="sp" presStyleCnt="0"/>
      <dgm:spPr/>
    </dgm:pt>
    <dgm:pt modelId="{13E91798-090C-483A-B078-F53E4D3C23EF}" type="pres">
      <dgm:prSet presAssocID="{0556DF01-8241-46B9-A9A7-696B425311D4}" presName="linNode" presStyleCnt="0"/>
      <dgm:spPr/>
    </dgm:pt>
    <dgm:pt modelId="{4A2B0C5C-6817-4C72-BDB2-74AF0BC8F80A}" type="pres">
      <dgm:prSet presAssocID="{0556DF01-8241-46B9-A9A7-696B425311D4}" presName="parentText" presStyleLbl="node1" presStyleIdx="4" presStyleCnt="8">
        <dgm:presLayoutVars>
          <dgm:chMax val="1"/>
          <dgm:bulletEnabled val="1"/>
        </dgm:presLayoutVars>
      </dgm:prSet>
      <dgm:spPr/>
    </dgm:pt>
    <dgm:pt modelId="{0E7EC134-40FF-4065-8375-D6818C7C042B}" type="pres">
      <dgm:prSet presAssocID="{0556DF01-8241-46B9-A9A7-696B425311D4}" presName="descendantText" presStyleLbl="alignAccFollowNode1" presStyleIdx="4" presStyleCnt="8">
        <dgm:presLayoutVars>
          <dgm:bulletEnabled val="1"/>
        </dgm:presLayoutVars>
      </dgm:prSet>
      <dgm:spPr/>
    </dgm:pt>
    <dgm:pt modelId="{C4C661DD-24A5-47AA-841A-06A0B8D5ED90}" type="pres">
      <dgm:prSet presAssocID="{C4CA99FB-0935-42A7-A480-9B496516F239}" presName="sp" presStyleCnt="0"/>
      <dgm:spPr/>
    </dgm:pt>
    <dgm:pt modelId="{31D03CBF-EFAD-4BAA-9D21-3172AF2218C2}" type="pres">
      <dgm:prSet presAssocID="{9C281486-41CE-4A57-B69B-549A5974A4DA}" presName="linNode" presStyleCnt="0"/>
      <dgm:spPr/>
    </dgm:pt>
    <dgm:pt modelId="{84AA436F-879E-44EC-861C-F428D8FA31FA}" type="pres">
      <dgm:prSet presAssocID="{9C281486-41CE-4A57-B69B-549A5974A4DA}" presName="parentText" presStyleLbl="node1" presStyleIdx="5" presStyleCnt="8">
        <dgm:presLayoutVars>
          <dgm:chMax val="1"/>
          <dgm:bulletEnabled val="1"/>
        </dgm:presLayoutVars>
      </dgm:prSet>
      <dgm:spPr/>
    </dgm:pt>
    <dgm:pt modelId="{CCF3BD8E-750A-4BC8-8865-1FE9E1CB9746}" type="pres">
      <dgm:prSet presAssocID="{9C281486-41CE-4A57-B69B-549A5974A4DA}" presName="descendantText" presStyleLbl="alignAccFollowNode1" presStyleIdx="5" presStyleCnt="8">
        <dgm:presLayoutVars>
          <dgm:bulletEnabled val="1"/>
        </dgm:presLayoutVars>
      </dgm:prSet>
      <dgm:spPr/>
    </dgm:pt>
    <dgm:pt modelId="{13CF9B27-CCDB-4065-A767-07F51C367001}" type="pres">
      <dgm:prSet presAssocID="{5CB9BEE2-2240-45BE-9583-A858DAF6D09E}" presName="sp" presStyleCnt="0"/>
      <dgm:spPr/>
    </dgm:pt>
    <dgm:pt modelId="{16993049-9C2E-4424-9FD2-65D7A0CC25C4}" type="pres">
      <dgm:prSet presAssocID="{A789976D-D9F7-4CAE-A0FA-57AD5327459D}" presName="linNode" presStyleCnt="0"/>
      <dgm:spPr/>
    </dgm:pt>
    <dgm:pt modelId="{CF8CF7A4-E273-4E43-A889-DF9FF94D4DC0}" type="pres">
      <dgm:prSet presAssocID="{A789976D-D9F7-4CAE-A0FA-57AD5327459D}" presName="parentText" presStyleLbl="node1" presStyleIdx="6" presStyleCnt="8">
        <dgm:presLayoutVars>
          <dgm:chMax val="1"/>
          <dgm:bulletEnabled val="1"/>
        </dgm:presLayoutVars>
      </dgm:prSet>
      <dgm:spPr/>
    </dgm:pt>
    <dgm:pt modelId="{B7F4A621-A73E-4C83-8E09-AA06F5F10E7A}" type="pres">
      <dgm:prSet presAssocID="{A789976D-D9F7-4CAE-A0FA-57AD5327459D}" presName="descendantText" presStyleLbl="alignAccFollowNode1" presStyleIdx="6" presStyleCnt="8">
        <dgm:presLayoutVars>
          <dgm:bulletEnabled val="1"/>
        </dgm:presLayoutVars>
      </dgm:prSet>
      <dgm:spPr/>
    </dgm:pt>
    <dgm:pt modelId="{FC10FC11-7703-4A3C-8769-880AF59FC512}" type="pres">
      <dgm:prSet presAssocID="{E7237B23-A10C-4270-820C-A37649007AE6}" presName="sp" presStyleCnt="0"/>
      <dgm:spPr/>
    </dgm:pt>
    <dgm:pt modelId="{496AB000-8141-43CA-B127-E8BD2CB21591}" type="pres">
      <dgm:prSet presAssocID="{BA58CDFE-F995-4285-BA85-1CF7D9BAE7D5}" presName="linNode" presStyleCnt="0"/>
      <dgm:spPr/>
    </dgm:pt>
    <dgm:pt modelId="{5CDFED75-CE9B-41E9-9C22-6F8EEAAB736C}" type="pres">
      <dgm:prSet presAssocID="{BA58CDFE-F995-4285-BA85-1CF7D9BAE7D5}" presName="parentText" presStyleLbl="node1" presStyleIdx="7" presStyleCnt="8">
        <dgm:presLayoutVars>
          <dgm:chMax val="1"/>
          <dgm:bulletEnabled val="1"/>
        </dgm:presLayoutVars>
      </dgm:prSet>
      <dgm:spPr/>
    </dgm:pt>
    <dgm:pt modelId="{A1665D7A-5BEA-42A2-8546-37A72D3F7937}" type="pres">
      <dgm:prSet presAssocID="{BA58CDFE-F995-4285-BA85-1CF7D9BAE7D5}" presName="descendantText" presStyleLbl="alignAccFollowNode1" presStyleIdx="7" presStyleCnt="8">
        <dgm:presLayoutVars>
          <dgm:bulletEnabled val="1"/>
        </dgm:presLayoutVars>
      </dgm:prSet>
      <dgm:spPr/>
    </dgm:pt>
  </dgm:ptLst>
  <dgm:cxnLst>
    <dgm:cxn modelId="{5D1BD003-0BBD-4B44-8085-10717A1C3694}" type="presOf" srcId="{FDFB5830-F840-4A56-8728-FA1BC752E697}" destId="{CCF3BD8E-750A-4BC8-8865-1FE9E1CB9746}" srcOrd="0" destOrd="0" presId="urn:microsoft.com/office/officeart/2005/8/layout/vList5"/>
    <dgm:cxn modelId="{CE816D0D-EA79-45FB-AB2B-38A6AD03B8A8}" type="presOf" srcId="{BB4D7CBF-85AC-465D-A310-564A188D2236}" destId="{DEB8032B-A822-48B9-BAA2-739568738E8E}" srcOrd="0" destOrd="0" presId="urn:microsoft.com/office/officeart/2005/8/layout/vList5"/>
    <dgm:cxn modelId="{F7DC620F-8C90-44A2-AAAD-31BA8E3C8E15}" srcId="{9C281486-41CE-4A57-B69B-549A5974A4DA}" destId="{FDFB5830-F840-4A56-8728-FA1BC752E697}" srcOrd="0" destOrd="0" parTransId="{289BAEFA-3C11-4131-867B-F88DB9A17344}" sibTransId="{23ABBA96-55B6-4DD7-A0BF-0F28CC0C96D1}"/>
    <dgm:cxn modelId="{96D17413-05B3-46C4-9DA7-791995B10BF8}" srcId="{CF9055CF-8DEB-4A02-949A-DE72B6AC5D37}" destId="{9C281486-41CE-4A57-B69B-549A5974A4DA}" srcOrd="5" destOrd="0" parTransId="{26FEFDD3-3D82-447B-A44A-625782C57E10}" sibTransId="{5CB9BEE2-2240-45BE-9583-A858DAF6D09E}"/>
    <dgm:cxn modelId="{DD81FF20-0D11-4DDC-A256-C599BF1D5613}" type="presOf" srcId="{A789976D-D9F7-4CAE-A0FA-57AD5327459D}" destId="{CF8CF7A4-E273-4E43-A889-DF9FF94D4DC0}" srcOrd="0" destOrd="0" presId="urn:microsoft.com/office/officeart/2005/8/layout/vList5"/>
    <dgm:cxn modelId="{7680E424-DE03-4F50-94D2-99DA4AA3ED28}" type="presOf" srcId="{082E8A29-955A-4C7C-A174-3E9DCD4DC89B}" destId="{9B3EC6CB-E556-4596-937F-9B337526B96B}" srcOrd="0" destOrd="0" presId="urn:microsoft.com/office/officeart/2005/8/layout/vList5"/>
    <dgm:cxn modelId="{E934922A-0CFA-44E7-952C-74104431AFDC}" srcId="{CF9055CF-8DEB-4A02-949A-DE72B6AC5D37}" destId="{A789976D-D9F7-4CAE-A0FA-57AD5327459D}" srcOrd="6" destOrd="0" parTransId="{F536AA3A-9B74-498A-A723-D7F44AD102BD}" sibTransId="{E7237B23-A10C-4270-820C-A37649007AE6}"/>
    <dgm:cxn modelId="{511FCA2C-8A30-4497-9940-AFF296DAAD69}" type="presOf" srcId="{010F7425-1081-46EA-BC6D-7D7F7133B2F3}" destId="{A1665D7A-5BEA-42A2-8546-37A72D3F7937}" srcOrd="0" destOrd="0" presId="urn:microsoft.com/office/officeart/2005/8/layout/vList5"/>
    <dgm:cxn modelId="{A9FB6630-6516-4591-86F0-EB873F280447}" type="presOf" srcId="{9C281486-41CE-4A57-B69B-549A5974A4DA}" destId="{84AA436F-879E-44EC-861C-F428D8FA31FA}" srcOrd="0" destOrd="0" presId="urn:microsoft.com/office/officeart/2005/8/layout/vList5"/>
    <dgm:cxn modelId="{1C5CE732-A00F-4C06-A1A8-B209BC6B496D}" srcId="{0556DF01-8241-46B9-A9A7-696B425311D4}" destId="{37A7C994-CC74-44DD-8777-ED6736B35821}" srcOrd="0" destOrd="0" parTransId="{03F017E7-7E3C-4E2C-9CEF-B07099F38801}" sibTransId="{118572A4-3B5E-487E-8015-6A319369077F}"/>
    <dgm:cxn modelId="{6FA1B838-0AB2-4FFC-9BA2-D1F2E31604C4}" type="presOf" srcId="{B6E26FFC-9977-4BBC-BEC7-3D6B63754E52}" destId="{5E02BC2E-681C-44DC-B629-37E710682889}" srcOrd="0" destOrd="0" presId="urn:microsoft.com/office/officeart/2005/8/layout/vList5"/>
    <dgm:cxn modelId="{E63B0861-F7BB-4779-80E2-C452C39B7A85}" type="presOf" srcId="{9F9EAD17-7619-4006-B8CE-DABB7B41278D}" destId="{B7F4A621-A73E-4C83-8E09-AA06F5F10E7A}" srcOrd="0" destOrd="0" presId="urn:microsoft.com/office/officeart/2005/8/layout/vList5"/>
    <dgm:cxn modelId="{9E9CC843-4E08-442F-B146-57D6AD6777B3}" srcId="{E5E95E82-EF79-43CA-AA86-43B0E1CBCD3F}" destId="{BB4D7CBF-85AC-465D-A310-564A188D2236}" srcOrd="0" destOrd="0" parTransId="{CDD55540-BC62-47D4-A1C6-9FA1C2895ABF}" sibTransId="{7EE486BD-A36C-4F55-8867-9903F7D6016E}"/>
    <dgm:cxn modelId="{17E73148-9C08-4999-B21E-F3C5A0E3FC0C}" srcId="{CF9055CF-8DEB-4A02-949A-DE72B6AC5D37}" destId="{B6E26FFC-9977-4BBC-BEC7-3D6B63754E52}" srcOrd="1" destOrd="0" parTransId="{5CEFBD89-2F4F-4B51-A98A-0F3C86494166}" sibTransId="{48634C00-2335-4923-9072-EB7482323D9C}"/>
    <dgm:cxn modelId="{10999B4A-56A1-4395-9CCD-61751B2F78A7}" srcId="{CF9055CF-8DEB-4A02-949A-DE72B6AC5D37}" destId="{0556DF01-8241-46B9-A9A7-696B425311D4}" srcOrd="4" destOrd="0" parTransId="{2A3D6C2A-BF6A-400F-8E2B-0047C7F97ED1}" sibTransId="{C4CA99FB-0935-42A7-A480-9B496516F239}"/>
    <dgm:cxn modelId="{2986897A-7787-444F-B6C8-41F3823EF3C1}" srcId="{CF9055CF-8DEB-4A02-949A-DE72B6AC5D37}" destId="{082E8A29-955A-4C7C-A174-3E9DCD4DC89B}" srcOrd="0" destOrd="0" parTransId="{BA7938E6-8DFA-40B7-B4C4-EACC6D85FC31}" sibTransId="{C2176686-D23E-48EB-9D1B-1A1B46236638}"/>
    <dgm:cxn modelId="{CA36D384-D674-41FD-A146-8E05BD7B80A4}" type="presOf" srcId="{E5E95E82-EF79-43CA-AA86-43B0E1CBCD3F}" destId="{47D7F6D4-1AE1-457B-9359-82BFECB9BFF7}" srcOrd="0" destOrd="0" presId="urn:microsoft.com/office/officeart/2005/8/layout/vList5"/>
    <dgm:cxn modelId="{FA5AD687-875C-4984-947C-7762AB884A24}" type="presOf" srcId="{CF9055CF-8DEB-4A02-949A-DE72B6AC5D37}" destId="{701434F3-8A09-4601-83A6-F8EE67705195}" srcOrd="0" destOrd="0" presId="urn:microsoft.com/office/officeart/2005/8/layout/vList5"/>
    <dgm:cxn modelId="{731BCC88-2A21-4507-B876-D764ACFF84D2}" srcId="{CF9055CF-8DEB-4A02-949A-DE72B6AC5D37}" destId="{BA58CDFE-F995-4285-BA85-1CF7D9BAE7D5}" srcOrd="7" destOrd="0" parTransId="{DD76765E-A49C-47C0-8D8E-B4C473E075A3}" sibTransId="{A8D14F80-B8F5-4D22-8CD2-4BE75370444E}"/>
    <dgm:cxn modelId="{67A03D8F-F327-4A9F-ABBC-1EB67EFD1ECB}" srcId="{082E8A29-955A-4C7C-A174-3E9DCD4DC89B}" destId="{23A0DE4A-FE92-496E-B335-3433CEFB74E9}" srcOrd="0" destOrd="0" parTransId="{68935D38-FEDC-4CD3-8002-43CB3944BEAF}" sibTransId="{55DF926D-029A-4E18-95C4-77A5A37CAE40}"/>
    <dgm:cxn modelId="{340C6A96-C312-41A1-940B-325F8BAB0F01}" srcId="{A789976D-D9F7-4CAE-A0FA-57AD5327459D}" destId="{9F9EAD17-7619-4006-B8CE-DABB7B41278D}" srcOrd="0" destOrd="0" parTransId="{FB69F656-E6DC-43E6-B995-22E47E076414}" sibTransId="{3485751B-4B16-4777-B30F-BDF23EA0A843}"/>
    <dgm:cxn modelId="{90255599-5A48-45F0-B479-7B65CBDDB518}" type="presOf" srcId="{0556DF01-8241-46B9-A9A7-696B425311D4}" destId="{4A2B0C5C-6817-4C72-BDB2-74AF0BC8F80A}" srcOrd="0" destOrd="0" presId="urn:microsoft.com/office/officeart/2005/8/layout/vList5"/>
    <dgm:cxn modelId="{7082DBA1-063E-48CC-9A7C-B669D27DA959}" type="presOf" srcId="{BA58CDFE-F995-4285-BA85-1CF7D9BAE7D5}" destId="{5CDFED75-CE9B-41E9-9C22-6F8EEAAB736C}" srcOrd="0" destOrd="0" presId="urn:microsoft.com/office/officeart/2005/8/layout/vList5"/>
    <dgm:cxn modelId="{A76240AD-13F6-40C0-BD9B-102D5EC0AE51}" srcId="{CF9055CF-8DEB-4A02-949A-DE72B6AC5D37}" destId="{E5E95E82-EF79-43CA-AA86-43B0E1CBCD3F}" srcOrd="3" destOrd="0" parTransId="{FD76A3AE-1B6C-45A0-8E84-63160283749F}" sibTransId="{BF76010C-5523-4E13-B3E7-886DCE6AEBD4}"/>
    <dgm:cxn modelId="{E047F9B3-5DDB-4C11-944A-9B9B15F3E658}" type="presOf" srcId="{37A7C994-CC74-44DD-8777-ED6736B35821}" destId="{0E7EC134-40FF-4065-8375-D6818C7C042B}" srcOrd="0" destOrd="0" presId="urn:microsoft.com/office/officeart/2005/8/layout/vList5"/>
    <dgm:cxn modelId="{B3167FC5-81D4-4AEE-B8F9-D46C505E11B2}" srcId="{BA58CDFE-F995-4285-BA85-1CF7D9BAE7D5}" destId="{010F7425-1081-46EA-BC6D-7D7F7133B2F3}" srcOrd="0" destOrd="0" parTransId="{616CF53F-6988-46CE-94B2-8E57DF27FE11}" sibTransId="{C8C04FF4-7DD3-4264-B61E-BCF4E137C8C4}"/>
    <dgm:cxn modelId="{C8C462C6-33A3-4E8B-91FE-36DBE92F1C4A}" srcId="{CF9055CF-8DEB-4A02-949A-DE72B6AC5D37}" destId="{6D0E5D9F-7263-4526-A227-51301233F549}" srcOrd="2" destOrd="0" parTransId="{23416D07-25F8-426C-BC65-639E6BCF4D6D}" sibTransId="{DE289E29-1989-4D8E-8AA6-F030105B3F13}"/>
    <dgm:cxn modelId="{6A8146D3-4BE4-42C7-9A3D-95FD58CADA72}" srcId="{6D0E5D9F-7263-4526-A227-51301233F549}" destId="{30FF9F33-11F2-4729-A62E-AD56E0B488E1}" srcOrd="0" destOrd="0" parTransId="{81138DFC-17A7-4DF7-8364-1121FADE1C15}" sibTransId="{675143FB-DE1F-4C5B-B9AC-65C5C17452EB}"/>
    <dgm:cxn modelId="{35DF01D6-CF33-4F88-BB44-6283FC6B6316}" type="presOf" srcId="{23A0DE4A-FE92-496E-B335-3433CEFB74E9}" destId="{57B0B718-84F0-451D-9E36-508DB5B528C1}" srcOrd="0" destOrd="0" presId="urn:microsoft.com/office/officeart/2005/8/layout/vList5"/>
    <dgm:cxn modelId="{3C41F2E0-4620-40B4-9857-68872B278EFB}" srcId="{B6E26FFC-9977-4BBC-BEC7-3D6B63754E52}" destId="{CBCC21F5-552F-4D39-812E-6FCD4A366F58}" srcOrd="0" destOrd="0" parTransId="{4A973A1C-85F1-4969-A536-D29940229E2C}" sibTransId="{3640B940-6901-481F-ADF7-6B77DEEED764}"/>
    <dgm:cxn modelId="{3A8D8EEB-B5A3-4927-9569-4C36049BAD7E}" type="presOf" srcId="{30FF9F33-11F2-4729-A62E-AD56E0B488E1}" destId="{F1F46C76-FD99-4BAA-808C-125E236A3898}" srcOrd="0" destOrd="0" presId="urn:microsoft.com/office/officeart/2005/8/layout/vList5"/>
    <dgm:cxn modelId="{2875B8F1-4148-4384-A43A-F5955B4DECDB}" type="presOf" srcId="{6D0E5D9F-7263-4526-A227-51301233F549}" destId="{F10BD171-EBF1-496C-95A4-385D5256AD95}" srcOrd="0" destOrd="0" presId="urn:microsoft.com/office/officeart/2005/8/layout/vList5"/>
    <dgm:cxn modelId="{153E30FF-ABF5-458B-A4AB-02C9872614BA}" type="presOf" srcId="{CBCC21F5-552F-4D39-812E-6FCD4A366F58}" destId="{EB994FD0-5BD3-4222-8421-7D88AD96F3ED}" srcOrd="0" destOrd="0" presId="urn:microsoft.com/office/officeart/2005/8/layout/vList5"/>
    <dgm:cxn modelId="{04E6E152-AAA0-452C-8FA1-7148439F0A8F}" type="presParOf" srcId="{701434F3-8A09-4601-83A6-F8EE67705195}" destId="{BCDDE49F-A98C-4527-BBAD-8E694EBA972C}" srcOrd="0" destOrd="0" presId="urn:microsoft.com/office/officeart/2005/8/layout/vList5"/>
    <dgm:cxn modelId="{58E7046B-4185-44B9-8DD9-072A479D752F}" type="presParOf" srcId="{BCDDE49F-A98C-4527-BBAD-8E694EBA972C}" destId="{9B3EC6CB-E556-4596-937F-9B337526B96B}" srcOrd="0" destOrd="0" presId="urn:microsoft.com/office/officeart/2005/8/layout/vList5"/>
    <dgm:cxn modelId="{36CC457E-D0BD-40DA-8558-A67FD3272344}" type="presParOf" srcId="{BCDDE49F-A98C-4527-BBAD-8E694EBA972C}" destId="{57B0B718-84F0-451D-9E36-508DB5B528C1}" srcOrd="1" destOrd="0" presId="urn:microsoft.com/office/officeart/2005/8/layout/vList5"/>
    <dgm:cxn modelId="{C843D10E-1426-4ABB-AB52-1540729AB322}" type="presParOf" srcId="{701434F3-8A09-4601-83A6-F8EE67705195}" destId="{C14041DC-170A-44EA-B960-26B96A98FB24}" srcOrd="1" destOrd="0" presId="urn:microsoft.com/office/officeart/2005/8/layout/vList5"/>
    <dgm:cxn modelId="{7C0A43F4-D023-40C9-850E-92F690178E70}" type="presParOf" srcId="{701434F3-8A09-4601-83A6-F8EE67705195}" destId="{0AB55A40-C826-453C-8F92-2690197D42DD}" srcOrd="2" destOrd="0" presId="urn:microsoft.com/office/officeart/2005/8/layout/vList5"/>
    <dgm:cxn modelId="{55BCDD16-5363-45E0-ABA4-A6FCAE41AB9B}" type="presParOf" srcId="{0AB55A40-C826-453C-8F92-2690197D42DD}" destId="{5E02BC2E-681C-44DC-B629-37E710682889}" srcOrd="0" destOrd="0" presId="urn:microsoft.com/office/officeart/2005/8/layout/vList5"/>
    <dgm:cxn modelId="{372AA339-2CE4-49EF-A9C7-F2E3C604182B}" type="presParOf" srcId="{0AB55A40-C826-453C-8F92-2690197D42DD}" destId="{EB994FD0-5BD3-4222-8421-7D88AD96F3ED}" srcOrd="1" destOrd="0" presId="urn:microsoft.com/office/officeart/2005/8/layout/vList5"/>
    <dgm:cxn modelId="{45D2DF05-5C29-4002-BCBA-36FE37F3AE98}" type="presParOf" srcId="{701434F3-8A09-4601-83A6-F8EE67705195}" destId="{3331A94E-53C4-4FEB-916F-747BD4A3CA4E}" srcOrd="3" destOrd="0" presId="urn:microsoft.com/office/officeart/2005/8/layout/vList5"/>
    <dgm:cxn modelId="{4EE27B9D-FFBB-4C24-9040-3E53F8FB38E6}" type="presParOf" srcId="{701434F3-8A09-4601-83A6-F8EE67705195}" destId="{B8970713-980A-440D-96B4-48AAAE6BF87C}" srcOrd="4" destOrd="0" presId="urn:microsoft.com/office/officeart/2005/8/layout/vList5"/>
    <dgm:cxn modelId="{13029725-0C4C-4A7F-9FF5-399A7116D855}" type="presParOf" srcId="{B8970713-980A-440D-96B4-48AAAE6BF87C}" destId="{F10BD171-EBF1-496C-95A4-385D5256AD95}" srcOrd="0" destOrd="0" presId="urn:microsoft.com/office/officeart/2005/8/layout/vList5"/>
    <dgm:cxn modelId="{FABAB682-A565-4F77-8395-C2C1D3CBE53E}" type="presParOf" srcId="{B8970713-980A-440D-96B4-48AAAE6BF87C}" destId="{F1F46C76-FD99-4BAA-808C-125E236A3898}" srcOrd="1" destOrd="0" presId="urn:microsoft.com/office/officeart/2005/8/layout/vList5"/>
    <dgm:cxn modelId="{2869D580-B549-424B-B645-4C3FA77D4BB5}" type="presParOf" srcId="{701434F3-8A09-4601-83A6-F8EE67705195}" destId="{5C3EDC61-DF5C-43C7-9FD4-70776DCA4EEE}" srcOrd="5" destOrd="0" presId="urn:microsoft.com/office/officeart/2005/8/layout/vList5"/>
    <dgm:cxn modelId="{0CDBE072-EA37-4EF0-8AFB-E2B9DD0FCE20}" type="presParOf" srcId="{701434F3-8A09-4601-83A6-F8EE67705195}" destId="{2CAF3129-7A32-44BA-A1AE-CF66742A5881}" srcOrd="6" destOrd="0" presId="urn:microsoft.com/office/officeart/2005/8/layout/vList5"/>
    <dgm:cxn modelId="{AF38B1CB-195F-4072-88D3-58AD95D5451B}" type="presParOf" srcId="{2CAF3129-7A32-44BA-A1AE-CF66742A5881}" destId="{47D7F6D4-1AE1-457B-9359-82BFECB9BFF7}" srcOrd="0" destOrd="0" presId="urn:microsoft.com/office/officeart/2005/8/layout/vList5"/>
    <dgm:cxn modelId="{95180B9D-86BA-494E-BC82-F933395C5E23}" type="presParOf" srcId="{2CAF3129-7A32-44BA-A1AE-CF66742A5881}" destId="{DEB8032B-A822-48B9-BAA2-739568738E8E}" srcOrd="1" destOrd="0" presId="urn:microsoft.com/office/officeart/2005/8/layout/vList5"/>
    <dgm:cxn modelId="{9C654F8F-AC6D-4551-9000-A82E4A21CC89}" type="presParOf" srcId="{701434F3-8A09-4601-83A6-F8EE67705195}" destId="{BC507FF5-0B3B-4E3F-873E-3170B0C929E6}" srcOrd="7" destOrd="0" presId="urn:microsoft.com/office/officeart/2005/8/layout/vList5"/>
    <dgm:cxn modelId="{240BCE74-4500-4322-92E9-B32BC6967CEC}" type="presParOf" srcId="{701434F3-8A09-4601-83A6-F8EE67705195}" destId="{13E91798-090C-483A-B078-F53E4D3C23EF}" srcOrd="8" destOrd="0" presId="urn:microsoft.com/office/officeart/2005/8/layout/vList5"/>
    <dgm:cxn modelId="{2571BBC8-42D5-4D4F-B8E4-DA162D8B495F}" type="presParOf" srcId="{13E91798-090C-483A-B078-F53E4D3C23EF}" destId="{4A2B0C5C-6817-4C72-BDB2-74AF0BC8F80A}" srcOrd="0" destOrd="0" presId="urn:microsoft.com/office/officeart/2005/8/layout/vList5"/>
    <dgm:cxn modelId="{1D4257A7-0483-4FCF-B71D-F4C609CD9907}" type="presParOf" srcId="{13E91798-090C-483A-B078-F53E4D3C23EF}" destId="{0E7EC134-40FF-4065-8375-D6818C7C042B}" srcOrd="1" destOrd="0" presId="urn:microsoft.com/office/officeart/2005/8/layout/vList5"/>
    <dgm:cxn modelId="{B97CA318-7820-457F-ACE0-A0055F55A4D4}" type="presParOf" srcId="{701434F3-8A09-4601-83A6-F8EE67705195}" destId="{C4C661DD-24A5-47AA-841A-06A0B8D5ED90}" srcOrd="9" destOrd="0" presId="urn:microsoft.com/office/officeart/2005/8/layout/vList5"/>
    <dgm:cxn modelId="{7A1710EC-BF6D-4E22-82D1-E8D50867CDF0}" type="presParOf" srcId="{701434F3-8A09-4601-83A6-F8EE67705195}" destId="{31D03CBF-EFAD-4BAA-9D21-3172AF2218C2}" srcOrd="10" destOrd="0" presId="urn:microsoft.com/office/officeart/2005/8/layout/vList5"/>
    <dgm:cxn modelId="{1DCF95FD-6F01-4F23-A63D-6BDF346D0079}" type="presParOf" srcId="{31D03CBF-EFAD-4BAA-9D21-3172AF2218C2}" destId="{84AA436F-879E-44EC-861C-F428D8FA31FA}" srcOrd="0" destOrd="0" presId="urn:microsoft.com/office/officeart/2005/8/layout/vList5"/>
    <dgm:cxn modelId="{768AD982-90AA-4F69-B642-1F42B41EB26B}" type="presParOf" srcId="{31D03CBF-EFAD-4BAA-9D21-3172AF2218C2}" destId="{CCF3BD8E-750A-4BC8-8865-1FE9E1CB9746}" srcOrd="1" destOrd="0" presId="urn:microsoft.com/office/officeart/2005/8/layout/vList5"/>
    <dgm:cxn modelId="{D58AE66D-1D65-4BF1-8799-B4633DCFF4FA}" type="presParOf" srcId="{701434F3-8A09-4601-83A6-F8EE67705195}" destId="{13CF9B27-CCDB-4065-A767-07F51C367001}" srcOrd="11" destOrd="0" presId="urn:microsoft.com/office/officeart/2005/8/layout/vList5"/>
    <dgm:cxn modelId="{8C048532-D572-4D82-A763-B65C2E9B7D21}" type="presParOf" srcId="{701434F3-8A09-4601-83A6-F8EE67705195}" destId="{16993049-9C2E-4424-9FD2-65D7A0CC25C4}" srcOrd="12" destOrd="0" presId="urn:microsoft.com/office/officeart/2005/8/layout/vList5"/>
    <dgm:cxn modelId="{7958B3EE-FEC8-4277-AD4E-238B810B2CAA}" type="presParOf" srcId="{16993049-9C2E-4424-9FD2-65D7A0CC25C4}" destId="{CF8CF7A4-E273-4E43-A889-DF9FF94D4DC0}" srcOrd="0" destOrd="0" presId="urn:microsoft.com/office/officeart/2005/8/layout/vList5"/>
    <dgm:cxn modelId="{4F119ECD-EB0C-4CC8-B0AF-E6D4CDF506DE}" type="presParOf" srcId="{16993049-9C2E-4424-9FD2-65D7A0CC25C4}" destId="{B7F4A621-A73E-4C83-8E09-AA06F5F10E7A}" srcOrd="1" destOrd="0" presId="urn:microsoft.com/office/officeart/2005/8/layout/vList5"/>
    <dgm:cxn modelId="{43AD3250-797D-4D6D-B5DB-661442FB96ED}" type="presParOf" srcId="{701434F3-8A09-4601-83A6-F8EE67705195}" destId="{FC10FC11-7703-4A3C-8769-880AF59FC512}" srcOrd="13" destOrd="0" presId="urn:microsoft.com/office/officeart/2005/8/layout/vList5"/>
    <dgm:cxn modelId="{A97C647B-3606-4788-AFE4-4843C20F9A6A}" type="presParOf" srcId="{701434F3-8A09-4601-83A6-F8EE67705195}" destId="{496AB000-8141-43CA-B127-E8BD2CB21591}" srcOrd="14" destOrd="0" presId="urn:microsoft.com/office/officeart/2005/8/layout/vList5"/>
    <dgm:cxn modelId="{4804138D-0525-4BA7-88AC-E21751FE36BE}" type="presParOf" srcId="{496AB000-8141-43CA-B127-E8BD2CB21591}" destId="{5CDFED75-CE9B-41E9-9C22-6F8EEAAB736C}" srcOrd="0" destOrd="0" presId="urn:microsoft.com/office/officeart/2005/8/layout/vList5"/>
    <dgm:cxn modelId="{CC2809CC-FB80-41F8-9D58-694AC0999A7C}" type="presParOf" srcId="{496AB000-8141-43CA-B127-E8BD2CB21591}" destId="{A1665D7A-5BEA-42A2-8546-37A72D3F793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rgbClr val="FFC000"/>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rgbClr val="FFC000"/>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rgbClr val="FFC000"/>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rgbClr val="FFC000"/>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lstStyle/>
        <a:p>
          <a:pPr algn="ctr" rtl="0"/>
          <a:r>
            <a:rPr lang="fr-FR" sz="1400" b="1" noProof="0" dirty="0"/>
            <a:t>Grammaire</a:t>
          </a:r>
        </a:p>
      </dgm:t>
    </dgm:pt>
    <dgm:pt modelId="{23416D07-25F8-426C-BC65-639E6BCF4D6D}" type="parTrans" cxnId="{C8C462C6-33A3-4E8B-91FE-36DBE92F1C4A}">
      <dgm:prSet/>
      <dgm:spPr/>
      <dgm:t>
        <a:bodyPr rtlCol="0"/>
        <a:lstStyle/>
        <a:p>
          <a:pPr algn="ctr" rtl="0"/>
          <a:endParaRPr lang="en-US" sz="1400"/>
        </a:p>
      </dgm:t>
    </dgm:pt>
    <dgm:pt modelId="{DE289E29-1989-4D8E-8AA6-F030105B3F13}" type="sibTrans" cxnId="{C8C462C6-33A3-4E8B-91FE-36DBE92F1C4A}">
      <dgm:prSet/>
      <dgm:spPr/>
      <dgm:t>
        <a:bodyPr rtlCol="0"/>
        <a:lstStyle/>
        <a:p>
          <a:pPr algn="ctr" rtl="0"/>
          <a:endParaRPr lang="en-US" sz="1400"/>
        </a:p>
      </dgm:t>
    </dgm:pt>
    <dgm:pt modelId="{716DBFC6-5D6F-4FC4-AB0B-4D2A46DAE80E}">
      <dgm:prSet phldrT="[Text]" custT="1"/>
      <dgm:spPr/>
      <dgm:t>
        <a:bodyPr rtlCol="0"/>
        <a:lstStyle/>
        <a:p>
          <a:pPr algn="ctr" rtl="0"/>
          <a:r>
            <a:rPr lang="fr-FR" sz="1400" b="1" noProof="0" dirty="0"/>
            <a:t>Culture</a:t>
          </a:r>
        </a:p>
      </dgm:t>
    </dgm:pt>
    <dgm:pt modelId="{06FD4F2E-96C4-4C8C-9EE1-C7DA79F35950}" type="parTrans" cxnId="{91B7240F-DBC6-4A24-AA0E-962D15CED421}">
      <dgm:prSet/>
      <dgm:spPr/>
      <dgm:t>
        <a:bodyPr/>
        <a:lstStyle/>
        <a:p>
          <a:pPr algn="ctr"/>
          <a:endParaRPr lang="fr-FR" sz="1400"/>
        </a:p>
      </dgm:t>
    </dgm:pt>
    <dgm:pt modelId="{C9D3AD42-8578-4DC8-9E32-87642AA7F4BA}" type="sibTrans" cxnId="{91B7240F-DBC6-4A24-AA0E-962D15CED421}">
      <dgm:prSet/>
      <dgm:spPr/>
      <dgm:t>
        <a:bodyPr/>
        <a:lstStyle/>
        <a:p>
          <a:pPr algn="ctr"/>
          <a:endParaRPr lang="fr-FR" sz="1400"/>
        </a:p>
      </dgm:t>
    </dgm:pt>
    <dgm:pt modelId="{50F04C8D-E6E8-4B79-A856-FF78FBD224C6}">
      <dgm:prSet phldrT="[Text]" custT="1"/>
      <dgm:spPr/>
      <dgm:t>
        <a:bodyPr rtlCol="0"/>
        <a:lstStyle/>
        <a:p>
          <a:pPr algn="ctr" rtl="0"/>
          <a:r>
            <a:rPr lang="fr-FR" sz="1400" strike="sngStrike" noProof="0" dirty="0"/>
            <a:t>Le code de la route français</a:t>
          </a:r>
        </a:p>
      </dgm:t>
    </dgm:pt>
    <dgm:pt modelId="{A971F14C-B15E-4551-B042-24E1D362F16E}" type="parTrans" cxnId="{2F2164DE-A6D7-44B7-A976-8A77604D022C}">
      <dgm:prSet/>
      <dgm:spPr/>
      <dgm:t>
        <a:bodyPr/>
        <a:lstStyle/>
        <a:p>
          <a:pPr algn="ctr"/>
          <a:endParaRPr lang="fr-FR" sz="1400"/>
        </a:p>
      </dgm:t>
    </dgm:pt>
    <dgm:pt modelId="{F1A7D361-154A-4B4C-BE16-9B2EA89A54C2}" type="sibTrans" cxnId="{2F2164DE-A6D7-44B7-A976-8A77604D022C}">
      <dgm:prSet/>
      <dgm:spPr/>
      <dgm:t>
        <a:bodyPr/>
        <a:lstStyle/>
        <a:p>
          <a:pPr algn="ctr"/>
          <a:endParaRPr lang="fr-FR" sz="1400"/>
        </a:p>
      </dgm:t>
    </dgm:pt>
    <dgm:pt modelId="{B664F99F-53AA-47D9-8E4A-86CBE4805C81}">
      <dgm:prSet phldrT="[Text]" custT="1"/>
      <dgm:spPr/>
      <dgm:t>
        <a:bodyPr rtlCol="0"/>
        <a:lstStyle/>
        <a:p>
          <a:pPr algn="ctr" rtl="0"/>
          <a:r>
            <a:rPr lang="fr-FR" sz="1400" b="1" noProof="0" dirty="0"/>
            <a:t>Vocabulaire</a:t>
          </a:r>
        </a:p>
      </dgm:t>
    </dgm:pt>
    <dgm:pt modelId="{72E343FC-93CE-4BCC-A013-3F0625C409B4}" type="parTrans" cxnId="{D032A8F9-B3F6-41AE-9A86-0FD0A3885069}">
      <dgm:prSet/>
      <dgm:spPr/>
      <dgm:t>
        <a:bodyPr/>
        <a:lstStyle/>
        <a:p>
          <a:pPr algn="ctr"/>
          <a:endParaRPr lang="fr-FR" sz="1400"/>
        </a:p>
      </dgm:t>
    </dgm:pt>
    <dgm:pt modelId="{F68BA60D-5816-494C-90A0-90AD886A7A01}" type="sibTrans" cxnId="{D032A8F9-B3F6-41AE-9A86-0FD0A3885069}">
      <dgm:prSet/>
      <dgm:spPr/>
      <dgm:t>
        <a:bodyPr/>
        <a:lstStyle/>
        <a:p>
          <a:pPr algn="ctr"/>
          <a:endParaRPr lang="fr-FR" sz="1400"/>
        </a:p>
      </dgm:t>
    </dgm:pt>
    <dgm:pt modelId="{7A961387-6C0E-4E8F-9EB1-BB91C5C05A30}">
      <dgm:prSet phldrT="[Text]" custT="1"/>
      <dgm:spPr/>
      <dgm:t>
        <a:bodyPr rtlCol="0"/>
        <a:lstStyle/>
        <a:p>
          <a:pPr algn="ctr" rtl="0"/>
          <a:r>
            <a:rPr lang="fr-FR" sz="1400" noProof="0" dirty="0"/>
            <a:t>Moyens de transport</a:t>
          </a:r>
        </a:p>
      </dgm:t>
    </dgm:pt>
    <dgm:pt modelId="{CA1F9A2A-3CAB-4CD1-A76D-182C5018E176}" type="parTrans" cxnId="{CD2D4FBA-844A-4C92-A99D-720EB27C46EE}">
      <dgm:prSet/>
      <dgm:spPr/>
      <dgm:t>
        <a:bodyPr/>
        <a:lstStyle/>
        <a:p>
          <a:pPr algn="ctr"/>
          <a:endParaRPr lang="fr-FR" sz="1400"/>
        </a:p>
      </dgm:t>
    </dgm:pt>
    <dgm:pt modelId="{00289BB9-D5A3-41C3-B3A9-0B74A1C8EC54}" type="sibTrans" cxnId="{CD2D4FBA-844A-4C92-A99D-720EB27C46EE}">
      <dgm:prSet/>
      <dgm:spPr/>
      <dgm:t>
        <a:bodyPr/>
        <a:lstStyle/>
        <a:p>
          <a:pPr algn="ctr"/>
          <a:endParaRPr lang="fr-FR" sz="1400"/>
        </a:p>
      </dgm:t>
    </dgm:pt>
    <dgm:pt modelId="{C2A1436E-2A87-4411-82B1-DB29AE292371}">
      <dgm:prSet phldrT="[Text]" custT="1"/>
      <dgm:spPr/>
      <dgm:t>
        <a:bodyPr/>
        <a:lstStyle/>
        <a:p>
          <a:pPr algn="ctr"/>
          <a:r>
            <a:rPr lang="fr-FR" sz="1400" noProof="0" dirty="0"/>
            <a:t> à/en + transport</a:t>
          </a:r>
        </a:p>
      </dgm:t>
    </dgm:pt>
    <dgm:pt modelId="{31E9BEC8-8F02-4E1D-8B5B-9A4C7BC234BD}" type="parTrans" cxnId="{96E9EDA7-09C7-44C8-AFE2-A0B96B5ED7F3}">
      <dgm:prSet/>
      <dgm:spPr/>
      <dgm:t>
        <a:bodyPr/>
        <a:lstStyle/>
        <a:p>
          <a:pPr algn="ctr"/>
          <a:endParaRPr lang="fr-FR" sz="1400"/>
        </a:p>
      </dgm:t>
    </dgm:pt>
    <dgm:pt modelId="{82D668B1-3402-48E7-9BAF-079699F41026}" type="sibTrans" cxnId="{96E9EDA7-09C7-44C8-AFE2-A0B96B5ED7F3}">
      <dgm:prSet/>
      <dgm:spPr/>
      <dgm:t>
        <a:bodyPr/>
        <a:lstStyle/>
        <a:p>
          <a:pPr algn="ctr"/>
          <a:endParaRPr lang="fr-FR" sz="1400"/>
        </a:p>
      </dgm:t>
    </dgm:pt>
    <dgm:pt modelId="{8E462E1D-758E-4266-BAD9-D6CB0059ED94}">
      <dgm:prSet phldrT="[Text]" custT="1"/>
      <dgm:spPr/>
      <dgm:t>
        <a:bodyPr/>
        <a:lstStyle/>
        <a:p>
          <a:pPr algn="ctr"/>
          <a:r>
            <a:rPr lang="fr-FR" sz="1400" noProof="0" dirty="0"/>
            <a:t>« Où » </a:t>
          </a:r>
        </a:p>
      </dgm:t>
    </dgm:pt>
    <dgm:pt modelId="{0AC2C400-1AAB-4146-BDA3-A68323063DA0}" type="parTrans" cxnId="{4CD02762-788B-4C35-90DC-2A1697A020BF}">
      <dgm:prSet/>
      <dgm:spPr/>
      <dgm:t>
        <a:bodyPr/>
        <a:lstStyle/>
        <a:p>
          <a:pPr algn="ctr"/>
          <a:endParaRPr lang="fr-FR" sz="1400"/>
        </a:p>
      </dgm:t>
    </dgm:pt>
    <dgm:pt modelId="{F533934A-9A58-4395-A0C7-57D77EFF387C}" type="sibTrans" cxnId="{4CD02762-788B-4C35-90DC-2A1697A020BF}">
      <dgm:prSet/>
      <dgm:spPr/>
      <dgm:t>
        <a:bodyPr/>
        <a:lstStyle/>
        <a:p>
          <a:pPr algn="ctr"/>
          <a:endParaRPr lang="fr-FR" sz="1400"/>
        </a:p>
      </dgm:t>
    </dgm:pt>
    <dgm:pt modelId="{BAF2B445-BEC4-4FD1-AD16-C3E744E4FA4D}">
      <dgm:prSet phldrT="[Text]" custT="1"/>
      <dgm:spPr/>
      <dgm:t>
        <a:bodyPr/>
        <a:lstStyle/>
        <a:p>
          <a:pPr algn="ctr"/>
          <a:r>
            <a:rPr lang="fr-FR" sz="1400" noProof="0" dirty="0"/>
            <a:t>« Quand »</a:t>
          </a:r>
        </a:p>
      </dgm:t>
    </dgm:pt>
    <dgm:pt modelId="{97C32D3E-F9F5-4CDA-89A7-C6F444E07881}" type="parTrans" cxnId="{C0D62E1C-AC3E-4CB5-B862-28C65469BFA7}">
      <dgm:prSet/>
      <dgm:spPr/>
      <dgm:t>
        <a:bodyPr/>
        <a:lstStyle/>
        <a:p>
          <a:pPr algn="ctr"/>
          <a:endParaRPr lang="fr-FR" sz="1400"/>
        </a:p>
      </dgm:t>
    </dgm:pt>
    <dgm:pt modelId="{221D3770-A82A-4892-94EC-42514D666DD3}" type="sibTrans" cxnId="{C0D62E1C-AC3E-4CB5-B862-28C65469BFA7}">
      <dgm:prSet/>
      <dgm:spPr/>
      <dgm:t>
        <a:bodyPr/>
        <a:lstStyle/>
        <a:p>
          <a:pPr algn="ctr"/>
          <a:endParaRPr lang="fr-FR" sz="1400"/>
        </a:p>
      </dgm:t>
    </dgm:pt>
    <dgm:pt modelId="{DC6AAB0F-2C93-4B74-8C76-AAA7A7B280AE}">
      <dgm:prSet phldrT="[Text]" custT="1"/>
      <dgm:spPr/>
      <dgm:t>
        <a:bodyPr rtlCol="0"/>
        <a:lstStyle/>
        <a:p>
          <a:pPr algn="ctr" rtl="0"/>
          <a:r>
            <a:rPr lang="fr-FR" sz="1400" noProof="0" dirty="0"/>
            <a:t>Les éléments sur la route</a:t>
          </a:r>
        </a:p>
      </dgm:t>
    </dgm:pt>
    <dgm:pt modelId="{F61DA513-CBBF-47FF-9144-790D9E717C4C}" type="parTrans" cxnId="{1734564C-987D-4028-8E03-5EC01E24E8B4}">
      <dgm:prSet/>
      <dgm:spPr/>
      <dgm:t>
        <a:bodyPr/>
        <a:lstStyle/>
        <a:p>
          <a:endParaRPr lang="fr-FR"/>
        </a:p>
      </dgm:t>
    </dgm:pt>
    <dgm:pt modelId="{0B1C0D59-3952-440F-99CF-4C3A4D82C357}" type="sibTrans" cxnId="{1734564C-987D-4028-8E03-5EC01E24E8B4}">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FlipVert="1" custScaleX="100596" custScaleY="1288" custLinFactNeighborX="-83" custLinFactNeighborY="84416"/>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6CEFE118-D8B9-45E2-AF39-D96100F8417E}" type="presOf" srcId="{BAF2B445-BEC4-4FD1-AD16-C3E744E4FA4D}" destId="{DB1E9EF9-0CB9-46C8-B218-BE1DCDA76ADC}" srcOrd="0" destOrd="3" presId="urn:microsoft.com/office/officeart/2005/8/layout/hList7"/>
    <dgm:cxn modelId="{C0D62E1C-AC3E-4CB5-B862-28C65469BFA7}" srcId="{6D0E5D9F-7263-4526-A227-51301233F549}" destId="{BAF2B445-BEC4-4FD1-AD16-C3E744E4FA4D}" srcOrd="2" destOrd="0" parTransId="{97C32D3E-F9F5-4CDA-89A7-C6F444E07881}" sibTransId="{221D3770-A82A-4892-94EC-42514D666DD3}"/>
    <dgm:cxn modelId="{99DCD91F-48F0-4E97-A133-AF0F4606954A}" type="presOf" srcId="{6D0E5D9F-7263-4526-A227-51301233F549}" destId="{DB1E9EF9-0CB9-46C8-B218-BE1DCDA76ADC}" srcOrd="0" destOrd="0" presId="urn:microsoft.com/office/officeart/2005/8/layout/hList7"/>
    <dgm:cxn modelId="{066D0535-0C98-40F7-9676-E29638EF0876}" type="presOf" srcId="{7A961387-6C0E-4E8F-9EB1-BB91C5C05A30}" destId="{B76FA7E4-59BE-411D-B27B-C4189E79F869}" srcOrd="1" destOrd="1" presId="urn:microsoft.com/office/officeart/2005/8/layout/hList7"/>
    <dgm:cxn modelId="{2E702940-2380-4998-9CA0-32978DD312DE}" type="presOf" srcId="{C2A1436E-2A87-4411-82B1-DB29AE292371}" destId="{DB1E9EF9-0CB9-46C8-B218-BE1DCDA76ADC}" srcOrd="0" destOrd="1" presId="urn:microsoft.com/office/officeart/2005/8/layout/hList7"/>
    <dgm:cxn modelId="{4CD02762-788B-4C35-90DC-2A1697A020BF}" srcId="{6D0E5D9F-7263-4526-A227-51301233F549}" destId="{8E462E1D-758E-4266-BAD9-D6CB0059ED94}" srcOrd="1" destOrd="0" parTransId="{0AC2C400-1AAB-4146-BDA3-A68323063DA0}" sibTransId="{F533934A-9A58-4395-A0C7-57D77EFF387C}"/>
    <dgm:cxn modelId="{AEBD2547-9A39-485D-B502-021120014783}" type="presOf" srcId="{50F04C8D-E6E8-4B79-A856-FF78FBD224C6}" destId="{B763F694-AEA6-4A82-AF9F-266D99C859B4}" srcOrd="0" destOrd="1" presId="urn:microsoft.com/office/officeart/2005/8/layout/hList7"/>
    <dgm:cxn modelId="{382B6D4B-5B70-420B-B172-477F8DA772D1}" type="presOf" srcId="{B664F99F-53AA-47D9-8E4A-86CBE4805C81}" destId="{52859561-4C40-474F-B39B-EAFCBBA049A0}" srcOrd="0" destOrd="0" presId="urn:microsoft.com/office/officeart/2005/8/layout/hList7"/>
    <dgm:cxn modelId="{1734564C-987D-4028-8E03-5EC01E24E8B4}" srcId="{B664F99F-53AA-47D9-8E4A-86CBE4805C81}" destId="{DC6AAB0F-2C93-4B74-8C76-AAA7A7B280AE}" srcOrd="1" destOrd="0" parTransId="{F61DA513-CBBF-47FF-9144-790D9E717C4C}" sibTransId="{0B1C0D59-3952-440F-99CF-4C3A4D82C357}"/>
    <dgm:cxn modelId="{22C1026F-3BFD-461A-B2FE-4E6C343FBEB6}" type="presOf" srcId="{F68BA60D-5816-494C-90A0-90AD886A7A01}" destId="{20D0C550-AEA5-4EC4-A438-DF0167760347}" srcOrd="0" destOrd="0" presId="urn:microsoft.com/office/officeart/2005/8/layout/hList7"/>
    <dgm:cxn modelId="{179C9C79-A9E2-426C-A907-2B7D93AC96F6}" type="presOf" srcId="{C2A1436E-2A87-4411-82B1-DB29AE292371}" destId="{49DC33B3-1E99-49A5-8AB6-AE522BB3D80F}" srcOrd="1" destOrd="1" presId="urn:microsoft.com/office/officeart/2005/8/layout/hList7"/>
    <dgm:cxn modelId="{A1408082-6DEA-4482-82E5-520FF16504AE}" type="presOf" srcId="{DC6AAB0F-2C93-4B74-8C76-AAA7A7B280AE}" destId="{B76FA7E4-59BE-411D-B27B-C4189E79F869}" srcOrd="1" destOrd="2" presId="urn:microsoft.com/office/officeart/2005/8/layout/hList7"/>
    <dgm:cxn modelId="{D242DE8B-DB5D-4F09-BDB6-B15B0A82FEE7}" type="presOf" srcId="{8E462E1D-758E-4266-BAD9-D6CB0059ED94}" destId="{DB1E9EF9-0CB9-46C8-B218-BE1DCDA76ADC}" srcOrd="0" destOrd="2" presId="urn:microsoft.com/office/officeart/2005/8/layout/hList7"/>
    <dgm:cxn modelId="{1417328C-31B2-41FE-BEDB-CB20F339663B}" type="presOf" srcId="{7A961387-6C0E-4E8F-9EB1-BB91C5C05A30}" destId="{52859561-4C40-474F-B39B-EAFCBBA049A0}" srcOrd="0" destOrd="1" presId="urn:microsoft.com/office/officeart/2005/8/layout/hList7"/>
    <dgm:cxn modelId="{0BBD5A8F-0BC0-4037-A108-19A8E4B07F89}" type="presOf" srcId="{BAF2B445-BEC4-4FD1-AD16-C3E744E4FA4D}" destId="{49DC33B3-1E99-49A5-8AB6-AE522BB3D80F}" srcOrd="1" destOrd="3" presId="urn:microsoft.com/office/officeart/2005/8/layout/hList7"/>
    <dgm:cxn modelId="{821B1B93-6A71-4D44-950E-DDF11E30B5F2}" type="presOf" srcId="{DC6AAB0F-2C93-4B74-8C76-AAA7A7B280AE}" destId="{52859561-4C40-474F-B39B-EAFCBBA049A0}" srcOrd="0" destOrd="2" presId="urn:microsoft.com/office/officeart/2005/8/layout/hList7"/>
    <dgm:cxn modelId="{96E9EDA7-09C7-44C8-AFE2-A0B96B5ED7F3}" srcId="{6D0E5D9F-7263-4526-A227-51301233F549}" destId="{C2A1436E-2A87-4411-82B1-DB29AE292371}" srcOrd="0" destOrd="0" parTransId="{31E9BEC8-8F02-4E1D-8B5B-9A4C7BC234BD}" sibTransId="{82D668B1-3402-48E7-9BAF-079699F41026}"/>
    <dgm:cxn modelId="{28FE6EB3-70E0-46E7-A5D2-5F917B73D639}" type="presOf" srcId="{8E462E1D-758E-4266-BAD9-D6CB0059ED94}" destId="{49DC33B3-1E99-49A5-8AB6-AE522BB3D80F}" srcOrd="1" destOrd="2" presId="urn:microsoft.com/office/officeart/2005/8/layout/hList7"/>
    <dgm:cxn modelId="{CD2D4FBA-844A-4C92-A99D-720EB27C46EE}" srcId="{B664F99F-53AA-47D9-8E4A-86CBE4805C81}" destId="{7A961387-6C0E-4E8F-9EB1-BB91C5C05A30}" srcOrd="0" destOrd="0" parTransId="{CA1F9A2A-3CAB-4CD1-A76D-182C5018E176}" sibTransId="{00289BB9-D5A3-41C3-B3A9-0B74A1C8EC54}"/>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2F2164DE-A6D7-44B7-A976-8A77604D022C}" srcId="{716DBFC6-5D6F-4FC4-AB0B-4D2A46DAE80E}" destId="{50F04C8D-E6E8-4B79-A856-FF78FBD224C6}" srcOrd="0" destOrd="0" parTransId="{A971F14C-B15E-4551-B042-24E1D362F16E}" sibTransId="{F1A7D361-154A-4B4C-BE16-9B2EA89A54C2}"/>
    <dgm:cxn modelId="{D5969FE5-E797-4E10-B01A-C88E321D5700}" type="presOf" srcId="{50F04C8D-E6E8-4B79-A856-FF78FBD224C6}" destId="{61272491-44A4-4B8F-AE66-9D0A3C224618}" srcOrd="1" destOrd="1"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rgbClr val="FFC000"/>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rgbClr val="FFC000"/>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rgbClr val="FFC000"/>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lstStyle/>
        <a:p>
          <a:pPr algn="ctr" rtl="0"/>
          <a:r>
            <a:rPr lang="fr-FR" sz="1400" b="1" noProof="0" dirty="0"/>
            <a:t>Grammaire</a:t>
          </a:r>
        </a:p>
      </dgm:t>
    </dgm:pt>
    <dgm:pt modelId="{23416D07-25F8-426C-BC65-639E6BCF4D6D}" type="parTrans" cxnId="{C8C462C6-33A3-4E8B-91FE-36DBE92F1C4A}">
      <dgm:prSet/>
      <dgm:spPr/>
      <dgm:t>
        <a:bodyPr rtlCol="0"/>
        <a:lstStyle/>
        <a:p>
          <a:pPr algn="ctr" rtl="0"/>
          <a:endParaRPr lang="en-US" sz="1400"/>
        </a:p>
      </dgm:t>
    </dgm:pt>
    <dgm:pt modelId="{DE289E29-1989-4D8E-8AA6-F030105B3F13}" type="sibTrans" cxnId="{C8C462C6-33A3-4E8B-91FE-36DBE92F1C4A}">
      <dgm:prSet/>
      <dgm:spPr/>
      <dgm:t>
        <a:bodyPr rtlCol="0"/>
        <a:lstStyle/>
        <a:p>
          <a:pPr algn="ctr" rtl="0"/>
          <a:endParaRPr lang="en-US" sz="1400"/>
        </a:p>
      </dgm:t>
    </dgm:pt>
    <dgm:pt modelId="{716DBFC6-5D6F-4FC4-AB0B-4D2A46DAE80E}">
      <dgm:prSet phldrT="[Text]" custT="1"/>
      <dgm:spPr/>
      <dgm:t>
        <a:bodyPr rtlCol="0"/>
        <a:lstStyle/>
        <a:p>
          <a:pPr algn="ctr" rtl="0"/>
          <a:r>
            <a:rPr lang="fr-FR" sz="1400" b="1" noProof="0" dirty="0"/>
            <a:t>Culture</a:t>
          </a:r>
        </a:p>
      </dgm:t>
    </dgm:pt>
    <dgm:pt modelId="{06FD4F2E-96C4-4C8C-9EE1-C7DA79F35950}" type="parTrans" cxnId="{91B7240F-DBC6-4A24-AA0E-962D15CED421}">
      <dgm:prSet/>
      <dgm:spPr/>
      <dgm:t>
        <a:bodyPr/>
        <a:lstStyle/>
        <a:p>
          <a:pPr algn="ctr"/>
          <a:endParaRPr lang="fr-FR" sz="1400"/>
        </a:p>
      </dgm:t>
    </dgm:pt>
    <dgm:pt modelId="{C9D3AD42-8578-4DC8-9E32-87642AA7F4BA}" type="sibTrans" cxnId="{91B7240F-DBC6-4A24-AA0E-962D15CED421}">
      <dgm:prSet/>
      <dgm:spPr/>
      <dgm:t>
        <a:bodyPr/>
        <a:lstStyle/>
        <a:p>
          <a:pPr algn="ctr"/>
          <a:endParaRPr lang="fr-FR" sz="1400"/>
        </a:p>
      </dgm:t>
    </dgm:pt>
    <dgm:pt modelId="{50F04C8D-E6E8-4B79-A856-FF78FBD224C6}">
      <dgm:prSet phldrT="[Text]" custT="1"/>
      <dgm:spPr/>
      <dgm:t>
        <a:bodyPr rtlCol="0"/>
        <a:lstStyle/>
        <a:p>
          <a:pPr algn="ctr" rtl="0"/>
          <a:r>
            <a:rPr lang="fr-FR" sz="1400" strike="sngStrike" noProof="0" dirty="0"/>
            <a:t>Le code de la route français</a:t>
          </a:r>
        </a:p>
      </dgm:t>
    </dgm:pt>
    <dgm:pt modelId="{A971F14C-B15E-4551-B042-24E1D362F16E}" type="parTrans" cxnId="{2F2164DE-A6D7-44B7-A976-8A77604D022C}">
      <dgm:prSet/>
      <dgm:spPr/>
      <dgm:t>
        <a:bodyPr/>
        <a:lstStyle/>
        <a:p>
          <a:pPr algn="ctr"/>
          <a:endParaRPr lang="fr-FR" sz="1400"/>
        </a:p>
      </dgm:t>
    </dgm:pt>
    <dgm:pt modelId="{F1A7D361-154A-4B4C-BE16-9B2EA89A54C2}" type="sibTrans" cxnId="{2F2164DE-A6D7-44B7-A976-8A77604D022C}">
      <dgm:prSet/>
      <dgm:spPr/>
      <dgm:t>
        <a:bodyPr/>
        <a:lstStyle/>
        <a:p>
          <a:pPr algn="ctr"/>
          <a:endParaRPr lang="fr-FR" sz="1400"/>
        </a:p>
      </dgm:t>
    </dgm:pt>
    <dgm:pt modelId="{B664F99F-53AA-47D9-8E4A-86CBE4805C81}">
      <dgm:prSet phldrT="[Text]" custT="1"/>
      <dgm:spPr/>
      <dgm:t>
        <a:bodyPr rtlCol="0"/>
        <a:lstStyle/>
        <a:p>
          <a:pPr algn="ctr" rtl="0"/>
          <a:r>
            <a:rPr lang="fr-FR" sz="1400" b="1" noProof="0" dirty="0"/>
            <a:t>Vocabulaire</a:t>
          </a:r>
        </a:p>
      </dgm:t>
    </dgm:pt>
    <dgm:pt modelId="{72E343FC-93CE-4BCC-A013-3F0625C409B4}" type="parTrans" cxnId="{D032A8F9-B3F6-41AE-9A86-0FD0A3885069}">
      <dgm:prSet/>
      <dgm:spPr/>
      <dgm:t>
        <a:bodyPr/>
        <a:lstStyle/>
        <a:p>
          <a:pPr algn="ctr"/>
          <a:endParaRPr lang="fr-FR" sz="1400"/>
        </a:p>
      </dgm:t>
    </dgm:pt>
    <dgm:pt modelId="{F68BA60D-5816-494C-90A0-90AD886A7A01}" type="sibTrans" cxnId="{D032A8F9-B3F6-41AE-9A86-0FD0A3885069}">
      <dgm:prSet/>
      <dgm:spPr/>
      <dgm:t>
        <a:bodyPr/>
        <a:lstStyle/>
        <a:p>
          <a:pPr algn="ctr"/>
          <a:endParaRPr lang="fr-FR" sz="1400"/>
        </a:p>
      </dgm:t>
    </dgm:pt>
    <dgm:pt modelId="{7A961387-6C0E-4E8F-9EB1-BB91C5C05A30}">
      <dgm:prSet phldrT="[Text]" custT="1"/>
      <dgm:spPr/>
      <dgm:t>
        <a:bodyPr rtlCol="0"/>
        <a:lstStyle/>
        <a:p>
          <a:pPr algn="ctr" rtl="0"/>
          <a:r>
            <a:rPr lang="fr-FR" sz="1400" noProof="0" dirty="0"/>
            <a:t>Moyens de transport</a:t>
          </a:r>
        </a:p>
      </dgm:t>
    </dgm:pt>
    <dgm:pt modelId="{CA1F9A2A-3CAB-4CD1-A76D-182C5018E176}" type="parTrans" cxnId="{CD2D4FBA-844A-4C92-A99D-720EB27C46EE}">
      <dgm:prSet/>
      <dgm:spPr/>
      <dgm:t>
        <a:bodyPr/>
        <a:lstStyle/>
        <a:p>
          <a:pPr algn="ctr"/>
          <a:endParaRPr lang="fr-FR" sz="1400"/>
        </a:p>
      </dgm:t>
    </dgm:pt>
    <dgm:pt modelId="{00289BB9-D5A3-41C3-B3A9-0B74A1C8EC54}" type="sibTrans" cxnId="{CD2D4FBA-844A-4C92-A99D-720EB27C46EE}">
      <dgm:prSet/>
      <dgm:spPr/>
      <dgm:t>
        <a:bodyPr/>
        <a:lstStyle/>
        <a:p>
          <a:pPr algn="ctr"/>
          <a:endParaRPr lang="fr-FR" sz="1400"/>
        </a:p>
      </dgm:t>
    </dgm:pt>
    <dgm:pt modelId="{C2A1436E-2A87-4411-82B1-DB29AE292371}">
      <dgm:prSet phldrT="[Text]" custT="1"/>
      <dgm:spPr/>
      <dgm:t>
        <a:bodyPr/>
        <a:lstStyle/>
        <a:p>
          <a:pPr algn="ctr"/>
          <a:r>
            <a:rPr lang="fr-FR" sz="1400" noProof="0" dirty="0"/>
            <a:t> à/en + transport</a:t>
          </a:r>
        </a:p>
      </dgm:t>
    </dgm:pt>
    <dgm:pt modelId="{31E9BEC8-8F02-4E1D-8B5B-9A4C7BC234BD}" type="parTrans" cxnId="{96E9EDA7-09C7-44C8-AFE2-A0B96B5ED7F3}">
      <dgm:prSet/>
      <dgm:spPr/>
      <dgm:t>
        <a:bodyPr/>
        <a:lstStyle/>
        <a:p>
          <a:pPr algn="ctr"/>
          <a:endParaRPr lang="fr-FR" sz="1400"/>
        </a:p>
      </dgm:t>
    </dgm:pt>
    <dgm:pt modelId="{82D668B1-3402-48E7-9BAF-079699F41026}" type="sibTrans" cxnId="{96E9EDA7-09C7-44C8-AFE2-A0B96B5ED7F3}">
      <dgm:prSet/>
      <dgm:spPr/>
      <dgm:t>
        <a:bodyPr/>
        <a:lstStyle/>
        <a:p>
          <a:pPr algn="ctr"/>
          <a:endParaRPr lang="fr-FR" sz="1400"/>
        </a:p>
      </dgm:t>
    </dgm:pt>
    <dgm:pt modelId="{8E462E1D-758E-4266-BAD9-D6CB0059ED94}">
      <dgm:prSet phldrT="[Text]" custT="1"/>
      <dgm:spPr/>
      <dgm:t>
        <a:bodyPr/>
        <a:lstStyle/>
        <a:p>
          <a:pPr algn="ctr"/>
          <a:r>
            <a:rPr lang="fr-FR" sz="1400" noProof="0" dirty="0"/>
            <a:t>« Où » </a:t>
          </a:r>
        </a:p>
      </dgm:t>
    </dgm:pt>
    <dgm:pt modelId="{0AC2C400-1AAB-4146-BDA3-A68323063DA0}" type="parTrans" cxnId="{4CD02762-788B-4C35-90DC-2A1697A020BF}">
      <dgm:prSet/>
      <dgm:spPr/>
      <dgm:t>
        <a:bodyPr/>
        <a:lstStyle/>
        <a:p>
          <a:pPr algn="ctr"/>
          <a:endParaRPr lang="fr-FR" sz="1400"/>
        </a:p>
      </dgm:t>
    </dgm:pt>
    <dgm:pt modelId="{F533934A-9A58-4395-A0C7-57D77EFF387C}" type="sibTrans" cxnId="{4CD02762-788B-4C35-90DC-2A1697A020BF}">
      <dgm:prSet/>
      <dgm:spPr/>
      <dgm:t>
        <a:bodyPr/>
        <a:lstStyle/>
        <a:p>
          <a:pPr algn="ctr"/>
          <a:endParaRPr lang="fr-FR" sz="1400"/>
        </a:p>
      </dgm:t>
    </dgm:pt>
    <dgm:pt modelId="{BAF2B445-BEC4-4FD1-AD16-C3E744E4FA4D}">
      <dgm:prSet phldrT="[Text]" custT="1"/>
      <dgm:spPr/>
      <dgm:t>
        <a:bodyPr/>
        <a:lstStyle/>
        <a:p>
          <a:pPr algn="ctr"/>
          <a:r>
            <a:rPr lang="fr-FR" sz="1400" noProof="0" dirty="0"/>
            <a:t>« Quand »</a:t>
          </a:r>
        </a:p>
      </dgm:t>
    </dgm:pt>
    <dgm:pt modelId="{97C32D3E-F9F5-4CDA-89A7-C6F444E07881}" type="parTrans" cxnId="{C0D62E1C-AC3E-4CB5-B862-28C65469BFA7}">
      <dgm:prSet/>
      <dgm:spPr/>
      <dgm:t>
        <a:bodyPr/>
        <a:lstStyle/>
        <a:p>
          <a:pPr algn="ctr"/>
          <a:endParaRPr lang="fr-FR" sz="1400"/>
        </a:p>
      </dgm:t>
    </dgm:pt>
    <dgm:pt modelId="{221D3770-A82A-4892-94EC-42514D666DD3}" type="sibTrans" cxnId="{C0D62E1C-AC3E-4CB5-B862-28C65469BFA7}">
      <dgm:prSet/>
      <dgm:spPr/>
      <dgm:t>
        <a:bodyPr/>
        <a:lstStyle/>
        <a:p>
          <a:pPr algn="ctr"/>
          <a:endParaRPr lang="fr-FR" sz="1400"/>
        </a:p>
      </dgm:t>
    </dgm:pt>
    <dgm:pt modelId="{DC6AAB0F-2C93-4B74-8C76-AAA7A7B280AE}">
      <dgm:prSet phldrT="[Text]" custT="1"/>
      <dgm:spPr/>
      <dgm:t>
        <a:bodyPr rtlCol="0"/>
        <a:lstStyle/>
        <a:p>
          <a:pPr algn="ctr" rtl="0"/>
          <a:r>
            <a:rPr lang="fr-FR" sz="1400" strike="sngStrike" noProof="0" dirty="0"/>
            <a:t>Les éléments sur la route</a:t>
          </a:r>
        </a:p>
      </dgm:t>
    </dgm:pt>
    <dgm:pt modelId="{F61DA513-CBBF-47FF-9144-790D9E717C4C}" type="parTrans" cxnId="{1734564C-987D-4028-8E03-5EC01E24E8B4}">
      <dgm:prSet/>
      <dgm:spPr/>
      <dgm:t>
        <a:bodyPr/>
        <a:lstStyle/>
        <a:p>
          <a:endParaRPr lang="fr-FR"/>
        </a:p>
      </dgm:t>
    </dgm:pt>
    <dgm:pt modelId="{0B1C0D59-3952-440F-99CF-4C3A4D82C357}" type="sibTrans" cxnId="{1734564C-987D-4028-8E03-5EC01E24E8B4}">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FlipVert="1" custScaleX="100596" custScaleY="1288" custLinFactNeighborX="-83" custLinFactNeighborY="84416"/>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6CEFE118-D8B9-45E2-AF39-D96100F8417E}" type="presOf" srcId="{BAF2B445-BEC4-4FD1-AD16-C3E744E4FA4D}" destId="{DB1E9EF9-0CB9-46C8-B218-BE1DCDA76ADC}" srcOrd="0" destOrd="3" presId="urn:microsoft.com/office/officeart/2005/8/layout/hList7"/>
    <dgm:cxn modelId="{C0D62E1C-AC3E-4CB5-B862-28C65469BFA7}" srcId="{6D0E5D9F-7263-4526-A227-51301233F549}" destId="{BAF2B445-BEC4-4FD1-AD16-C3E744E4FA4D}" srcOrd="2" destOrd="0" parTransId="{97C32D3E-F9F5-4CDA-89A7-C6F444E07881}" sibTransId="{221D3770-A82A-4892-94EC-42514D666DD3}"/>
    <dgm:cxn modelId="{99DCD91F-48F0-4E97-A133-AF0F4606954A}" type="presOf" srcId="{6D0E5D9F-7263-4526-A227-51301233F549}" destId="{DB1E9EF9-0CB9-46C8-B218-BE1DCDA76ADC}" srcOrd="0" destOrd="0" presId="urn:microsoft.com/office/officeart/2005/8/layout/hList7"/>
    <dgm:cxn modelId="{066D0535-0C98-40F7-9676-E29638EF0876}" type="presOf" srcId="{7A961387-6C0E-4E8F-9EB1-BB91C5C05A30}" destId="{B76FA7E4-59BE-411D-B27B-C4189E79F869}" srcOrd="1" destOrd="1" presId="urn:microsoft.com/office/officeart/2005/8/layout/hList7"/>
    <dgm:cxn modelId="{2E702940-2380-4998-9CA0-32978DD312DE}" type="presOf" srcId="{C2A1436E-2A87-4411-82B1-DB29AE292371}" destId="{DB1E9EF9-0CB9-46C8-B218-BE1DCDA76ADC}" srcOrd="0" destOrd="1" presId="urn:microsoft.com/office/officeart/2005/8/layout/hList7"/>
    <dgm:cxn modelId="{4CD02762-788B-4C35-90DC-2A1697A020BF}" srcId="{6D0E5D9F-7263-4526-A227-51301233F549}" destId="{8E462E1D-758E-4266-BAD9-D6CB0059ED94}" srcOrd="1" destOrd="0" parTransId="{0AC2C400-1AAB-4146-BDA3-A68323063DA0}" sibTransId="{F533934A-9A58-4395-A0C7-57D77EFF387C}"/>
    <dgm:cxn modelId="{AEBD2547-9A39-485D-B502-021120014783}" type="presOf" srcId="{50F04C8D-E6E8-4B79-A856-FF78FBD224C6}" destId="{B763F694-AEA6-4A82-AF9F-266D99C859B4}" srcOrd="0" destOrd="1" presId="urn:microsoft.com/office/officeart/2005/8/layout/hList7"/>
    <dgm:cxn modelId="{382B6D4B-5B70-420B-B172-477F8DA772D1}" type="presOf" srcId="{B664F99F-53AA-47D9-8E4A-86CBE4805C81}" destId="{52859561-4C40-474F-B39B-EAFCBBA049A0}" srcOrd="0" destOrd="0" presId="urn:microsoft.com/office/officeart/2005/8/layout/hList7"/>
    <dgm:cxn modelId="{1734564C-987D-4028-8E03-5EC01E24E8B4}" srcId="{B664F99F-53AA-47D9-8E4A-86CBE4805C81}" destId="{DC6AAB0F-2C93-4B74-8C76-AAA7A7B280AE}" srcOrd="1" destOrd="0" parTransId="{F61DA513-CBBF-47FF-9144-790D9E717C4C}" sibTransId="{0B1C0D59-3952-440F-99CF-4C3A4D82C357}"/>
    <dgm:cxn modelId="{22C1026F-3BFD-461A-B2FE-4E6C343FBEB6}" type="presOf" srcId="{F68BA60D-5816-494C-90A0-90AD886A7A01}" destId="{20D0C550-AEA5-4EC4-A438-DF0167760347}" srcOrd="0" destOrd="0" presId="urn:microsoft.com/office/officeart/2005/8/layout/hList7"/>
    <dgm:cxn modelId="{179C9C79-A9E2-426C-A907-2B7D93AC96F6}" type="presOf" srcId="{C2A1436E-2A87-4411-82B1-DB29AE292371}" destId="{49DC33B3-1E99-49A5-8AB6-AE522BB3D80F}" srcOrd="1" destOrd="1" presId="urn:microsoft.com/office/officeart/2005/8/layout/hList7"/>
    <dgm:cxn modelId="{A1408082-6DEA-4482-82E5-520FF16504AE}" type="presOf" srcId="{DC6AAB0F-2C93-4B74-8C76-AAA7A7B280AE}" destId="{B76FA7E4-59BE-411D-B27B-C4189E79F869}" srcOrd="1" destOrd="2" presId="urn:microsoft.com/office/officeart/2005/8/layout/hList7"/>
    <dgm:cxn modelId="{D242DE8B-DB5D-4F09-BDB6-B15B0A82FEE7}" type="presOf" srcId="{8E462E1D-758E-4266-BAD9-D6CB0059ED94}" destId="{DB1E9EF9-0CB9-46C8-B218-BE1DCDA76ADC}" srcOrd="0" destOrd="2" presId="urn:microsoft.com/office/officeart/2005/8/layout/hList7"/>
    <dgm:cxn modelId="{1417328C-31B2-41FE-BEDB-CB20F339663B}" type="presOf" srcId="{7A961387-6C0E-4E8F-9EB1-BB91C5C05A30}" destId="{52859561-4C40-474F-B39B-EAFCBBA049A0}" srcOrd="0" destOrd="1" presId="urn:microsoft.com/office/officeart/2005/8/layout/hList7"/>
    <dgm:cxn modelId="{0BBD5A8F-0BC0-4037-A108-19A8E4B07F89}" type="presOf" srcId="{BAF2B445-BEC4-4FD1-AD16-C3E744E4FA4D}" destId="{49DC33B3-1E99-49A5-8AB6-AE522BB3D80F}" srcOrd="1" destOrd="3" presId="urn:microsoft.com/office/officeart/2005/8/layout/hList7"/>
    <dgm:cxn modelId="{821B1B93-6A71-4D44-950E-DDF11E30B5F2}" type="presOf" srcId="{DC6AAB0F-2C93-4B74-8C76-AAA7A7B280AE}" destId="{52859561-4C40-474F-B39B-EAFCBBA049A0}" srcOrd="0" destOrd="2" presId="urn:microsoft.com/office/officeart/2005/8/layout/hList7"/>
    <dgm:cxn modelId="{96E9EDA7-09C7-44C8-AFE2-A0B96B5ED7F3}" srcId="{6D0E5D9F-7263-4526-A227-51301233F549}" destId="{C2A1436E-2A87-4411-82B1-DB29AE292371}" srcOrd="0" destOrd="0" parTransId="{31E9BEC8-8F02-4E1D-8B5B-9A4C7BC234BD}" sibTransId="{82D668B1-3402-48E7-9BAF-079699F41026}"/>
    <dgm:cxn modelId="{28FE6EB3-70E0-46E7-A5D2-5F917B73D639}" type="presOf" srcId="{8E462E1D-758E-4266-BAD9-D6CB0059ED94}" destId="{49DC33B3-1E99-49A5-8AB6-AE522BB3D80F}" srcOrd="1" destOrd="2" presId="urn:microsoft.com/office/officeart/2005/8/layout/hList7"/>
    <dgm:cxn modelId="{CD2D4FBA-844A-4C92-A99D-720EB27C46EE}" srcId="{B664F99F-53AA-47D9-8E4A-86CBE4805C81}" destId="{7A961387-6C0E-4E8F-9EB1-BB91C5C05A30}" srcOrd="0" destOrd="0" parTransId="{CA1F9A2A-3CAB-4CD1-A76D-182C5018E176}" sibTransId="{00289BB9-D5A3-41C3-B3A9-0B74A1C8EC54}"/>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2F2164DE-A6D7-44B7-A976-8A77604D022C}" srcId="{716DBFC6-5D6F-4FC4-AB0B-4D2A46DAE80E}" destId="{50F04C8D-E6E8-4B79-A856-FF78FBD224C6}" srcOrd="0" destOrd="0" parTransId="{A971F14C-B15E-4551-B042-24E1D362F16E}" sibTransId="{F1A7D361-154A-4B4C-BE16-9B2EA89A54C2}"/>
    <dgm:cxn modelId="{D5969FE5-E797-4E10-B01A-C88E321D5700}" type="presOf" srcId="{50F04C8D-E6E8-4B79-A856-FF78FBD224C6}" destId="{61272491-44A4-4B8F-AE66-9D0A3C224618}" srcOrd="1" destOrd="1"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rgbClr val="FFC000"/>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rgbClr val="FFC000"/>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rgbClr val="FFC000"/>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rgbClr val="FFC000"/>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rgbClr val="FFC000"/>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rgbClr val="FFC000"/>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rgbClr val="FFC000"/>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rgbClr val="FFC000"/>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rgbClr val="FFC000"/>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rgbClr val="FFC000"/>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lstStyle/>
        <a:p>
          <a:pPr algn="ctr" rtl="0"/>
          <a:r>
            <a:rPr lang="fr-FR" sz="1400" b="1" noProof="0" dirty="0"/>
            <a:t>Grammaire</a:t>
          </a:r>
        </a:p>
      </dgm:t>
    </dgm:pt>
    <dgm:pt modelId="{23416D07-25F8-426C-BC65-639E6BCF4D6D}" type="parTrans" cxnId="{C8C462C6-33A3-4E8B-91FE-36DBE92F1C4A}">
      <dgm:prSet/>
      <dgm:spPr/>
      <dgm:t>
        <a:bodyPr rtlCol="0"/>
        <a:lstStyle/>
        <a:p>
          <a:pPr algn="ctr" rtl="0"/>
          <a:endParaRPr lang="en-US" sz="1400"/>
        </a:p>
      </dgm:t>
    </dgm:pt>
    <dgm:pt modelId="{DE289E29-1989-4D8E-8AA6-F030105B3F13}" type="sibTrans" cxnId="{C8C462C6-33A3-4E8B-91FE-36DBE92F1C4A}">
      <dgm:prSet/>
      <dgm:spPr/>
      <dgm:t>
        <a:bodyPr rtlCol="0"/>
        <a:lstStyle/>
        <a:p>
          <a:pPr algn="ctr" rtl="0"/>
          <a:endParaRPr lang="en-US" sz="1400"/>
        </a:p>
      </dgm:t>
    </dgm:pt>
    <dgm:pt modelId="{716DBFC6-5D6F-4FC4-AB0B-4D2A46DAE80E}">
      <dgm:prSet phldrT="[Text]" custT="1"/>
      <dgm:spPr/>
      <dgm:t>
        <a:bodyPr rtlCol="0"/>
        <a:lstStyle/>
        <a:p>
          <a:pPr algn="ctr" rtl="0"/>
          <a:r>
            <a:rPr lang="fr-FR" sz="1400" b="1" noProof="0" dirty="0"/>
            <a:t>Culture</a:t>
          </a:r>
        </a:p>
      </dgm:t>
    </dgm:pt>
    <dgm:pt modelId="{06FD4F2E-96C4-4C8C-9EE1-C7DA79F35950}" type="parTrans" cxnId="{91B7240F-DBC6-4A24-AA0E-962D15CED421}">
      <dgm:prSet/>
      <dgm:spPr/>
      <dgm:t>
        <a:bodyPr/>
        <a:lstStyle/>
        <a:p>
          <a:pPr algn="ctr"/>
          <a:endParaRPr lang="fr-FR" sz="1400"/>
        </a:p>
      </dgm:t>
    </dgm:pt>
    <dgm:pt modelId="{C9D3AD42-8578-4DC8-9E32-87642AA7F4BA}" type="sibTrans" cxnId="{91B7240F-DBC6-4A24-AA0E-962D15CED421}">
      <dgm:prSet/>
      <dgm:spPr/>
      <dgm:t>
        <a:bodyPr/>
        <a:lstStyle/>
        <a:p>
          <a:pPr algn="ctr"/>
          <a:endParaRPr lang="fr-FR" sz="1400"/>
        </a:p>
      </dgm:t>
    </dgm:pt>
    <dgm:pt modelId="{50F04C8D-E6E8-4B79-A856-FF78FBD224C6}">
      <dgm:prSet phldrT="[Text]" custT="1"/>
      <dgm:spPr/>
      <dgm:t>
        <a:bodyPr rtlCol="0"/>
        <a:lstStyle/>
        <a:p>
          <a:pPr algn="ctr" rtl="0"/>
          <a:r>
            <a:rPr lang="fr-FR" sz="1400" strike="sngStrike" noProof="0" dirty="0"/>
            <a:t>Le code de la route français</a:t>
          </a:r>
        </a:p>
      </dgm:t>
    </dgm:pt>
    <dgm:pt modelId="{A971F14C-B15E-4551-B042-24E1D362F16E}" type="parTrans" cxnId="{2F2164DE-A6D7-44B7-A976-8A77604D022C}">
      <dgm:prSet/>
      <dgm:spPr/>
      <dgm:t>
        <a:bodyPr/>
        <a:lstStyle/>
        <a:p>
          <a:pPr algn="ctr"/>
          <a:endParaRPr lang="fr-FR" sz="1400"/>
        </a:p>
      </dgm:t>
    </dgm:pt>
    <dgm:pt modelId="{F1A7D361-154A-4B4C-BE16-9B2EA89A54C2}" type="sibTrans" cxnId="{2F2164DE-A6D7-44B7-A976-8A77604D022C}">
      <dgm:prSet/>
      <dgm:spPr/>
      <dgm:t>
        <a:bodyPr/>
        <a:lstStyle/>
        <a:p>
          <a:pPr algn="ctr"/>
          <a:endParaRPr lang="fr-FR" sz="1400"/>
        </a:p>
      </dgm:t>
    </dgm:pt>
    <dgm:pt modelId="{B664F99F-53AA-47D9-8E4A-86CBE4805C81}">
      <dgm:prSet phldrT="[Text]" custT="1"/>
      <dgm:spPr/>
      <dgm:t>
        <a:bodyPr rtlCol="0"/>
        <a:lstStyle/>
        <a:p>
          <a:pPr algn="ctr" rtl="0"/>
          <a:r>
            <a:rPr lang="fr-FR" sz="1400" b="1" noProof="0" dirty="0"/>
            <a:t>Vocabulaire</a:t>
          </a:r>
        </a:p>
      </dgm:t>
    </dgm:pt>
    <dgm:pt modelId="{72E343FC-93CE-4BCC-A013-3F0625C409B4}" type="parTrans" cxnId="{D032A8F9-B3F6-41AE-9A86-0FD0A3885069}">
      <dgm:prSet/>
      <dgm:spPr/>
      <dgm:t>
        <a:bodyPr/>
        <a:lstStyle/>
        <a:p>
          <a:pPr algn="ctr"/>
          <a:endParaRPr lang="fr-FR" sz="1400"/>
        </a:p>
      </dgm:t>
    </dgm:pt>
    <dgm:pt modelId="{F68BA60D-5816-494C-90A0-90AD886A7A01}" type="sibTrans" cxnId="{D032A8F9-B3F6-41AE-9A86-0FD0A3885069}">
      <dgm:prSet/>
      <dgm:spPr/>
      <dgm:t>
        <a:bodyPr/>
        <a:lstStyle/>
        <a:p>
          <a:pPr algn="ctr"/>
          <a:endParaRPr lang="fr-FR" sz="1400"/>
        </a:p>
      </dgm:t>
    </dgm:pt>
    <dgm:pt modelId="{7A961387-6C0E-4E8F-9EB1-BB91C5C05A30}">
      <dgm:prSet phldrT="[Text]" custT="1"/>
      <dgm:spPr/>
      <dgm:t>
        <a:bodyPr rtlCol="0"/>
        <a:lstStyle/>
        <a:p>
          <a:pPr algn="ctr" rtl="0"/>
          <a:r>
            <a:rPr lang="fr-FR" sz="1400" strike="sngStrike" noProof="0" dirty="0"/>
            <a:t>Moyens de transport</a:t>
          </a:r>
        </a:p>
      </dgm:t>
    </dgm:pt>
    <dgm:pt modelId="{CA1F9A2A-3CAB-4CD1-A76D-182C5018E176}" type="parTrans" cxnId="{CD2D4FBA-844A-4C92-A99D-720EB27C46EE}">
      <dgm:prSet/>
      <dgm:spPr/>
      <dgm:t>
        <a:bodyPr/>
        <a:lstStyle/>
        <a:p>
          <a:pPr algn="ctr"/>
          <a:endParaRPr lang="fr-FR" sz="1400"/>
        </a:p>
      </dgm:t>
    </dgm:pt>
    <dgm:pt modelId="{00289BB9-D5A3-41C3-B3A9-0B74A1C8EC54}" type="sibTrans" cxnId="{CD2D4FBA-844A-4C92-A99D-720EB27C46EE}">
      <dgm:prSet/>
      <dgm:spPr/>
      <dgm:t>
        <a:bodyPr/>
        <a:lstStyle/>
        <a:p>
          <a:pPr algn="ctr"/>
          <a:endParaRPr lang="fr-FR" sz="1400"/>
        </a:p>
      </dgm:t>
    </dgm:pt>
    <dgm:pt modelId="{C2A1436E-2A87-4411-82B1-DB29AE292371}">
      <dgm:prSet phldrT="[Text]" custT="1"/>
      <dgm:spPr/>
      <dgm:t>
        <a:bodyPr/>
        <a:lstStyle/>
        <a:p>
          <a:pPr algn="ctr"/>
          <a:r>
            <a:rPr lang="fr-FR" sz="1400" noProof="0" dirty="0"/>
            <a:t> à/en + transport</a:t>
          </a:r>
        </a:p>
      </dgm:t>
    </dgm:pt>
    <dgm:pt modelId="{31E9BEC8-8F02-4E1D-8B5B-9A4C7BC234BD}" type="parTrans" cxnId="{96E9EDA7-09C7-44C8-AFE2-A0B96B5ED7F3}">
      <dgm:prSet/>
      <dgm:spPr/>
      <dgm:t>
        <a:bodyPr/>
        <a:lstStyle/>
        <a:p>
          <a:pPr algn="ctr"/>
          <a:endParaRPr lang="fr-FR" sz="1400"/>
        </a:p>
      </dgm:t>
    </dgm:pt>
    <dgm:pt modelId="{82D668B1-3402-48E7-9BAF-079699F41026}" type="sibTrans" cxnId="{96E9EDA7-09C7-44C8-AFE2-A0B96B5ED7F3}">
      <dgm:prSet/>
      <dgm:spPr/>
      <dgm:t>
        <a:bodyPr/>
        <a:lstStyle/>
        <a:p>
          <a:pPr algn="ctr"/>
          <a:endParaRPr lang="fr-FR" sz="1400"/>
        </a:p>
      </dgm:t>
    </dgm:pt>
    <dgm:pt modelId="{8E462E1D-758E-4266-BAD9-D6CB0059ED94}">
      <dgm:prSet phldrT="[Text]" custT="1"/>
      <dgm:spPr/>
      <dgm:t>
        <a:bodyPr/>
        <a:lstStyle/>
        <a:p>
          <a:pPr algn="ctr"/>
          <a:r>
            <a:rPr lang="fr-FR" sz="1400" noProof="0" dirty="0"/>
            <a:t>« Où » </a:t>
          </a:r>
        </a:p>
      </dgm:t>
    </dgm:pt>
    <dgm:pt modelId="{0AC2C400-1AAB-4146-BDA3-A68323063DA0}" type="parTrans" cxnId="{4CD02762-788B-4C35-90DC-2A1697A020BF}">
      <dgm:prSet/>
      <dgm:spPr/>
      <dgm:t>
        <a:bodyPr/>
        <a:lstStyle/>
        <a:p>
          <a:pPr algn="ctr"/>
          <a:endParaRPr lang="fr-FR" sz="1400"/>
        </a:p>
      </dgm:t>
    </dgm:pt>
    <dgm:pt modelId="{F533934A-9A58-4395-A0C7-57D77EFF387C}" type="sibTrans" cxnId="{4CD02762-788B-4C35-90DC-2A1697A020BF}">
      <dgm:prSet/>
      <dgm:spPr/>
      <dgm:t>
        <a:bodyPr/>
        <a:lstStyle/>
        <a:p>
          <a:pPr algn="ctr"/>
          <a:endParaRPr lang="fr-FR" sz="1400"/>
        </a:p>
      </dgm:t>
    </dgm:pt>
    <dgm:pt modelId="{BAF2B445-BEC4-4FD1-AD16-C3E744E4FA4D}">
      <dgm:prSet phldrT="[Text]" custT="1"/>
      <dgm:spPr/>
      <dgm:t>
        <a:bodyPr/>
        <a:lstStyle/>
        <a:p>
          <a:pPr algn="ctr"/>
          <a:r>
            <a:rPr lang="fr-FR" sz="1400" noProof="0" dirty="0"/>
            <a:t>« Quand »</a:t>
          </a:r>
        </a:p>
      </dgm:t>
    </dgm:pt>
    <dgm:pt modelId="{97C32D3E-F9F5-4CDA-89A7-C6F444E07881}" type="parTrans" cxnId="{C0D62E1C-AC3E-4CB5-B862-28C65469BFA7}">
      <dgm:prSet/>
      <dgm:spPr/>
      <dgm:t>
        <a:bodyPr/>
        <a:lstStyle/>
        <a:p>
          <a:pPr algn="ctr"/>
          <a:endParaRPr lang="fr-FR" sz="1400"/>
        </a:p>
      </dgm:t>
    </dgm:pt>
    <dgm:pt modelId="{221D3770-A82A-4892-94EC-42514D666DD3}" type="sibTrans" cxnId="{C0D62E1C-AC3E-4CB5-B862-28C65469BFA7}">
      <dgm:prSet/>
      <dgm:spPr/>
      <dgm:t>
        <a:bodyPr/>
        <a:lstStyle/>
        <a:p>
          <a:pPr algn="ctr"/>
          <a:endParaRPr lang="fr-FR" sz="1400"/>
        </a:p>
      </dgm:t>
    </dgm:pt>
    <dgm:pt modelId="{DC6AAB0F-2C93-4B74-8C76-AAA7A7B280AE}">
      <dgm:prSet phldrT="[Text]" custT="1"/>
      <dgm:spPr/>
      <dgm:t>
        <a:bodyPr rtlCol="0"/>
        <a:lstStyle/>
        <a:p>
          <a:pPr algn="ctr" rtl="0"/>
          <a:r>
            <a:rPr lang="fr-FR" sz="1400" strike="sngStrike" noProof="0" dirty="0"/>
            <a:t>Les éléments sur la route</a:t>
          </a:r>
        </a:p>
      </dgm:t>
    </dgm:pt>
    <dgm:pt modelId="{F61DA513-CBBF-47FF-9144-790D9E717C4C}" type="parTrans" cxnId="{1734564C-987D-4028-8E03-5EC01E24E8B4}">
      <dgm:prSet/>
      <dgm:spPr/>
      <dgm:t>
        <a:bodyPr/>
        <a:lstStyle/>
        <a:p>
          <a:endParaRPr lang="fr-FR"/>
        </a:p>
      </dgm:t>
    </dgm:pt>
    <dgm:pt modelId="{0B1C0D59-3952-440F-99CF-4C3A4D82C357}" type="sibTrans" cxnId="{1734564C-987D-4028-8E03-5EC01E24E8B4}">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FlipVert="1" custScaleX="100596" custScaleY="1288" custLinFactNeighborX="-83" custLinFactNeighborY="84416"/>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6CEFE118-D8B9-45E2-AF39-D96100F8417E}" type="presOf" srcId="{BAF2B445-BEC4-4FD1-AD16-C3E744E4FA4D}" destId="{DB1E9EF9-0CB9-46C8-B218-BE1DCDA76ADC}" srcOrd="0" destOrd="3" presId="urn:microsoft.com/office/officeart/2005/8/layout/hList7"/>
    <dgm:cxn modelId="{C0D62E1C-AC3E-4CB5-B862-28C65469BFA7}" srcId="{6D0E5D9F-7263-4526-A227-51301233F549}" destId="{BAF2B445-BEC4-4FD1-AD16-C3E744E4FA4D}" srcOrd="2" destOrd="0" parTransId="{97C32D3E-F9F5-4CDA-89A7-C6F444E07881}" sibTransId="{221D3770-A82A-4892-94EC-42514D666DD3}"/>
    <dgm:cxn modelId="{99DCD91F-48F0-4E97-A133-AF0F4606954A}" type="presOf" srcId="{6D0E5D9F-7263-4526-A227-51301233F549}" destId="{DB1E9EF9-0CB9-46C8-B218-BE1DCDA76ADC}" srcOrd="0" destOrd="0" presId="urn:microsoft.com/office/officeart/2005/8/layout/hList7"/>
    <dgm:cxn modelId="{066D0535-0C98-40F7-9676-E29638EF0876}" type="presOf" srcId="{7A961387-6C0E-4E8F-9EB1-BB91C5C05A30}" destId="{B76FA7E4-59BE-411D-B27B-C4189E79F869}" srcOrd="1" destOrd="1" presId="urn:microsoft.com/office/officeart/2005/8/layout/hList7"/>
    <dgm:cxn modelId="{2E702940-2380-4998-9CA0-32978DD312DE}" type="presOf" srcId="{C2A1436E-2A87-4411-82B1-DB29AE292371}" destId="{DB1E9EF9-0CB9-46C8-B218-BE1DCDA76ADC}" srcOrd="0" destOrd="1" presId="urn:microsoft.com/office/officeart/2005/8/layout/hList7"/>
    <dgm:cxn modelId="{4CD02762-788B-4C35-90DC-2A1697A020BF}" srcId="{6D0E5D9F-7263-4526-A227-51301233F549}" destId="{8E462E1D-758E-4266-BAD9-D6CB0059ED94}" srcOrd="1" destOrd="0" parTransId="{0AC2C400-1AAB-4146-BDA3-A68323063DA0}" sibTransId="{F533934A-9A58-4395-A0C7-57D77EFF387C}"/>
    <dgm:cxn modelId="{AEBD2547-9A39-485D-B502-021120014783}" type="presOf" srcId="{50F04C8D-E6E8-4B79-A856-FF78FBD224C6}" destId="{B763F694-AEA6-4A82-AF9F-266D99C859B4}" srcOrd="0" destOrd="1" presId="urn:microsoft.com/office/officeart/2005/8/layout/hList7"/>
    <dgm:cxn modelId="{382B6D4B-5B70-420B-B172-477F8DA772D1}" type="presOf" srcId="{B664F99F-53AA-47D9-8E4A-86CBE4805C81}" destId="{52859561-4C40-474F-B39B-EAFCBBA049A0}" srcOrd="0" destOrd="0" presId="urn:microsoft.com/office/officeart/2005/8/layout/hList7"/>
    <dgm:cxn modelId="{1734564C-987D-4028-8E03-5EC01E24E8B4}" srcId="{B664F99F-53AA-47D9-8E4A-86CBE4805C81}" destId="{DC6AAB0F-2C93-4B74-8C76-AAA7A7B280AE}" srcOrd="1" destOrd="0" parTransId="{F61DA513-CBBF-47FF-9144-790D9E717C4C}" sibTransId="{0B1C0D59-3952-440F-99CF-4C3A4D82C357}"/>
    <dgm:cxn modelId="{22C1026F-3BFD-461A-B2FE-4E6C343FBEB6}" type="presOf" srcId="{F68BA60D-5816-494C-90A0-90AD886A7A01}" destId="{20D0C550-AEA5-4EC4-A438-DF0167760347}" srcOrd="0" destOrd="0" presId="urn:microsoft.com/office/officeart/2005/8/layout/hList7"/>
    <dgm:cxn modelId="{179C9C79-A9E2-426C-A907-2B7D93AC96F6}" type="presOf" srcId="{C2A1436E-2A87-4411-82B1-DB29AE292371}" destId="{49DC33B3-1E99-49A5-8AB6-AE522BB3D80F}" srcOrd="1" destOrd="1" presId="urn:microsoft.com/office/officeart/2005/8/layout/hList7"/>
    <dgm:cxn modelId="{A1408082-6DEA-4482-82E5-520FF16504AE}" type="presOf" srcId="{DC6AAB0F-2C93-4B74-8C76-AAA7A7B280AE}" destId="{B76FA7E4-59BE-411D-B27B-C4189E79F869}" srcOrd="1" destOrd="2" presId="urn:microsoft.com/office/officeart/2005/8/layout/hList7"/>
    <dgm:cxn modelId="{D242DE8B-DB5D-4F09-BDB6-B15B0A82FEE7}" type="presOf" srcId="{8E462E1D-758E-4266-BAD9-D6CB0059ED94}" destId="{DB1E9EF9-0CB9-46C8-B218-BE1DCDA76ADC}" srcOrd="0" destOrd="2" presId="urn:microsoft.com/office/officeart/2005/8/layout/hList7"/>
    <dgm:cxn modelId="{1417328C-31B2-41FE-BEDB-CB20F339663B}" type="presOf" srcId="{7A961387-6C0E-4E8F-9EB1-BB91C5C05A30}" destId="{52859561-4C40-474F-B39B-EAFCBBA049A0}" srcOrd="0" destOrd="1" presId="urn:microsoft.com/office/officeart/2005/8/layout/hList7"/>
    <dgm:cxn modelId="{0BBD5A8F-0BC0-4037-A108-19A8E4B07F89}" type="presOf" srcId="{BAF2B445-BEC4-4FD1-AD16-C3E744E4FA4D}" destId="{49DC33B3-1E99-49A5-8AB6-AE522BB3D80F}" srcOrd="1" destOrd="3" presId="urn:microsoft.com/office/officeart/2005/8/layout/hList7"/>
    <dgm:cxn modelId="{821B1B93-6A71-4D44-950E-DDF11E30B5F2}" type="presOf" srcId="{DC6AAB0F-2C93-4B74-8C76-AAA7A7B280AE}" destId="{52859561-4C40-474F-B39B-EAFCBBA049A0}" srcOrd="0" destOrd="2" presId="urn:microsoft.com/office/officeart/2005/8/layout/hList7"/>
    <dgm:cxn modelId="{96E9EDA7-09C7-44C8-AFE2-A0B96B5ED7F3}" srcId="{6D0E5D9F-7263-4526-A227-51301233F549}" destId="{C2A1436E-2A87-4411-82B1-DB29AE292371}" srcOrd="0" destOrd="0" parTransId="{31E9BEC8-8F02-4E1D-8B5B-9A4C7BC234BD}" sibTransId="{82D668B1-3402-48E7-9BAF-079699F41026}"/>
    <dgm:cxn modelId="{28FE6EB3-70E0-46E7-A5D2-5F917B73D639}" type="presOf" srcId="{8E462E1D-758E-4266-BAD9-D6CB0059ED94}" destId="{49DC33B3-1E99-49A5-8AB6-AE522BB3D80F}" srcOrd="1" destOrd="2" presId="urn:microsoft.com/office/officeart/2005/8/layout/hList7"/>
    <dgm:cxn modelId="{CD2D4FBA-844A-4C92-A99D-720EB27C46EE}" srcId="{B664F99F-53AA-47D9-8E4A-86CBE4805C81}" destId="{7A961387-6C0E-4E8F-9EB1-BB91C5C05A30}" srcOrd="0" destOrd="0" parTransId="{CA1F9A2A-3CAB-4CD1-A76D-182C5018E176}" sibTransId="{00289BB9-D5A3-41C3-B3A9-0B74A1C8EC54}"/>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2F2164DE-A6D7-44B7-A976-8A77604D022C}" srcId="{716DBFC6-5D6F-4FC4-AB0B-4D2A46DAE80E}" destId="{50F04C8D-E6E8-4B79-A856-FF78FBD224C6}" srcOrd="0" destOrd="0" parTransId="{A971F14C-B15E-4551-B042-24E1D362F16E}" sibTransId="{F1A7D361-154A-4B4C-BE16-9B2EA89A54C2}"/>
    <dgm:cxn modelId="{D5969FE5-E797-4E10-B01A-C88E321D5700}" type="presOf" srcId="{50F04C8D-E6E8-4B79-A856-FF78FBD224C6}" destId="{61272491-44A4-4B8F-AE66-9D0A3C224618}" srcOrd="1" destOrd="1"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rgbClr val="FFC000"/>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rgbClr val="FFC000"/>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rgbClr val="FFC000"/>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rgbClr val="FFC000"/>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rgbClr val="FFC000"/>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rgbClr val="FFC000"/>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rgbClr val="FFC000"/>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rgbClr val="FFC000"/>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lstStyle/>
        <a:p>
          <a:pPr algn="ctr" rtl="0"/>
          <a:r>
            <a:rPr lang="fr-FR" sz="1400" b="1" noProof="0" dirty="0"/>
            <a:t>Grammaire</a:t>
          </a:r>
        </a:p>
      </dgm:t>
    </dgm:pt>
    <dgm:pt modelId="{23416D07-25F8-426C-BC65-639E6BCF4D6D}" type="parTrans" cxnId="{C8C462C6-33A3-4E8B-91FE-36DBE92F1C4A}">
      <dgm:prSet/>
      <dgm:spPr/>
      <dgm:t>
        <a:bodyPr rtlCol="0"/>
        <a:lstStyle/>
        <a:p>
          <a:pPr algn="ctr" rtl="0"/>
          <a:endParaRPr lang="en-US" sz="1400"/>
        </a:p>
      </dgm:t>
    </dgm:pt>
    <dgm:pt modelId="{DE289E29-1989-4D8E-8AA6-F030105B3F13}" type="sibTrans" cxnId="{C8C462C6-33A3-4E8B-91FE-36DBE92F1C4A}">
      <dgm:prSet/>
      <dgm:spPr/>
      <dgm:t>
        <a:bodyPr rtlCol="0"/>
        <a:lstStyle/>
        <a:p>
          <a:pPr algn="ctr" rtl="0"/>
          <a:endParaRPr lang="en-US" sz="1400"/>
        </a:p>
      </dgm:t>
    </dgm:pt>
    <dgm:pt modelId="{716DBFC6-5D6F-4FC4-AB0B-4D2A46DAE80E}">
      <dgm:prSet phldrT="[Text]" custT="1"/>
      <dgm:spPr/>
      <dgm:t>
        <a:bodyPr rtlCol="0"/>
        <a:lstStyle/>
        <a:p>
          <a:pPr algn="ctr" rtl="0"/>
          <a:r>
            <a:rPr lang="fr-FR" sz="1400" b="1" noProof="0" dirty="0"/>
            <a:t>Culture</a:t>
          </a:r>
        </a:p>
      </dgm:t>
    </dgm:pt>
    <dgm:pt modelId="{06FD4F2E-96C4-4C8C-9EE1-C7DA79F35950}" type="parTrans" cxnId="{91B7240F-DBC6-4A24-AA0E-962D15CED421}">
      <dgm:prSet/>
      <dgm:spPr/>
      <dgm:t>
        <a:bodyPr/>
        <a:lstStyle/>
        <a:p>
          <a:pPr algn="ctr"/>
          <a:endParaRPr lang="fr-FR" sz="1400"/>
        </a:p>
      </dgm:t>
    </dgm:pt>
    <dgm:pt modelId="{C9D3AD42-8578-4DC8-9E32-87642AA7F4BA}" type="sibTrans" cxnId="{91B7240F-DBC6-4A24-AA0E-962D15CED421}">
      <dgm:prSet/>
      <dgm:spPr/>
      <dgm:t>
        <a:bodyPr/>
        <a:lstStyle/>
        <a:p>
          <a:pPr algn="ctr"/>
          <a:endParaRPr lang="fr-FR" sz="1400"/>
        </a:p>
      </dgm:t>
    </dgm:pt>
    <dgm:pt modelId="{50F04C8D-E6E8-4B79-A856-FF78FBD224C6}">
      <dgm:prSet phldrT="[Text]" custT="1"/>
      <dgm:spPr/>
      <dgm:t>
        <a:bodyPr rtlCol="0"/>
        <a:lstStyle/>
        <a:p>
          <a:pPr algn="ctr" rtl="0"/>
          <a:r>
            <a:rPr lang="fr-FR" sz="1400" strike="sngStrike" noProof="0" dirty="0"/>
            <a:t>Le code de la route français</a:t>
          </a:r>
        </a:p>
      </dgm:t>
    </dgm:pt>
    <dgm:pt modelId="{A971F14C-B15E-4551-B042-24E1D362F16E}" type="parTrans" cxnId="{2F2164DE-A6D7-44B7-A976-8A77604D022C}">
      <dgm:prSet/>
      <dgm:spPr/>
      <dgm:t>
        <a:bodyPr/>
        <a:lstStyle/>
        <a:p>
          <a:pPr algn="ctr"/>
          <a:endParaRPr lang="fr-FR" sz="1400"/>
        </a:p>
      </dgm:t>
    </dgm:pt>
    <dgm:pt modelId="{F1A7D361-154A-4B4C-BE16-9B2EA89A54C2}" type="sibTrans" cxnId="{2F2164DE-A6D7-44B7-A976-8A77604D022C}">
      <dgm:prSet/>
      <dgm:spPr/>
      <dgm:t>
        <a:bodyPr/>
        <a:lstStyle/>
        <a:p>
          <a:pPr algn="ctr"/>
          <a:endParaRPr lang="fr-FR" sz="1400"/>
        </a:p>
      </dgm:t>
    </dgm:pt>
    <dgm:pt modelId="{B664F99F-53AA-47D9-8E4A-86CBE4805C81}">
      <dgm:prSet phldrT="[Text]" custT="1"/>
      <dgm:spPr/>
      <dgm:t>
        <a:bodyPr rtlCol="0"/>
        <a:lstStyle/>
        <a:p>
          <a:pPr algn="ctr" rtl="0"/>
          <a:r>
            <a:rPr lang="fr-FR" sz="1400" b="1" noProof="0" dirty="0"/>
            <a:t>Vocabulaire</a:t>
          </a:r>
        </a:p>
      </dgm:t>
    </dgm:pt>
    <dgm:pt modelId="{72E343FC-93CE-4BCC-A013-3F0625C409B4}" type="parTrans" cxnId="{D032A8F9-B3F6-41AE-9A86-0FD0A3885069}">
      <dgm:prSet/>
      <dgm:spPr/>
      <dgm:t>
        <a:bodyPr/>
        <a:lstStyle/>
        <a:p>
          <a:pPr algn="ctr"/>
          <a:endParaRPr lang="fr-FR" sz="1400"/>
        </a:p>
      </dgm:t>
    </dgm:pt>
    <dgm:pt modelId="{F68BA60D-5816-494C-90A0-90AD886A7A01}" type="sibTrans" cxnId="{D032A8F9-B3F6-41AE-9A86-0FD0A3885069}">
      <dgm:prSet/>
      <dgm:spPr/>
      <dgm:t>
        <a:bodyPr/>
        <a:lstStyle/>
        <a:p>
          <a:pPr algn="ctr"/>
          <a:endParaRPr lang="fr-FR" sz="1400"/>
        </a:p>
      </dgm:t>
    </dgm:pt>
    <dgm:pt modelId="{7A961387-6C0E-4E8F-9EB1-BB91C5C05A30}">
      <dgm:prSet phldrT="[Text]" custT="1"/>
      <dgm:spPr/>
      <dgm:t>
        <a:bodyPr rtlCol="0"/>
        <a:lstStyle/>
        <a:p>
          <a:pPr algn="ctr" rtl="0"/>
          <a:r>
            <a:rPr lang="fr-FR" sz="1400" strike="sngStrike" noProof="0" dirty="0"/>
            <a:t>Moyens de transport</a:t>
          </a:r>
        </a:p>
      </dgm:t>
    </dgm:pt>
    <dgm:pt modelId="{CA1F9A2A-3CAB-4CD1-A76D-182C5018E176}" type="parTrans" cxnId="{CD2D4FBA-844A-4C92-A99D-720EB27C46EE}">
      <dgm:prSet/>
      <dgm:spPr/>
      <dgm:t>
        <a:bodyPr/>
        <a:lstStyle/>
        <a:p>
          <a:pPr algn="ctr"/>
          <a:endParaRPr lang="fr-FR" sz="1400"/>
        </a:p>
      </dgm:t>
    </dgm:pt>
    <dgm:pt modelId="{00289BB9-D5A3-41C3-B3A9-0B74A1C8EC54}" type="sibTrans" cxnId="{CD2D4FBA-844A-4C92-A99D-720EB27C46EE}">
      <dgm:prSet/>
      <dgm:spPr/>
      <dgm:t>
        <a:bodyPr/>
        <a:lstStyle/>
        <a:p>
          <a:pPr algn="ctr"/>
          <a:endParaRPr lang="fr-FR" sz="1400"/>
        </a:p>
      </dgm:t>
    </dgm:pt>
    <dgm:pt modelId="{C2A1436E-2A87-4411-82B1-DB29AE292371}">
      <dgm:prSet phldrT="[Text]" custT="1"/>
      <dgm:spPr/>
      <dgm:t>
        <a:bodyPr/>
        <a:lstStyle/>
        <a:p>
          <a:pPr algn="ctr"/>
          <a:r>
            <a:rPr lang="fr-FR" sz="1400" strike="sngStrike" noProof="0" dirty="0"/>
            <a:t> à/en + transport</a:t>
          </a:r>
        </a:p>
      </dgm:t>
    </dgm:pt>
    <dgm:pt modelId="{31E9BEC8-8F02-4E1D-8B5B-9A4C7BC234BD}" type="parTrans" cxnId="{96E9EDA7-09C7-44C8-AFE2-A0B96B5ED7F3}">
      <dgm:prSet/>
      <dgm:spPr/>
      <dgm:t>
        <a:bodyPr/>
        <a:lstStyle/>
        <a:p>
          <a:pPr algn="ctr"/>
          <a:endParaRPr lang="fr-FR" sz="1400"/>
        </a:p>
      </dgm:t>
    </dgm:pt>
    <dgm:pt modelId="{82D668B1-3402-48E7-9BAF-079699F41026}" type="sibTrans" cxnId="{96E9EDA7-09C7-44C8-AFE2-A0B96B5ED7F3}">
      <dgm:prSet/>
      <dgm:spPr/>
      <dgm:t>
        <a:bodyPr/>
        <a:lstStyle/>
        <a:p>
          <a:pPr algn="ctr"/>
          <a:endParaRPr lang="fr-FR" sz="1400"/>
        </a:p>
      </dgm:t>
    </dgm:pt>
    <dgm:pt modelId="{8E462E1D-758E-4266-BAD9-D6CB0059ED94}">
      <dgm:prSet phldrT="[Text]" custT="1"/>
      <dgm:spPr/>
      <dgm:t>
        <a:bodyPr/>
        <a:lstStyle/>
        <a:p>
          <a:pPr algn="ctr"/>
          <a:r>
            <a:rPr lang="fr-FR" sz="1400" noProof="0" dirty="0"/>
            <a:t>« Où » </a:t>
          </a:r>
        </a:p>
      </dgm:t>
    </dgm:pt>
    <dgm:pt modelId="{0AC2C400-1AAB-4146-BDA3-A68323063DA0}" type="parTrans" cxnId="{4CD02762-788B-4C35-90DC-2A1697A020BF}">
      <dgm:prSet/>
      <dgm:spPr/>
      <dgm:t>
        <a:bodyPr/>
        <a:lstStyle/>
        <a:p>
          <a:pPr algn="ctr"/>
          <a:endParaRPr lang="fr-FR" sz="1400"/>
        </a:p>
      </dgm:t>
    </dgm:pt>
    <dgm:pt modelId="{F533934A-9A58-4395-A0C7-57D77EFF387C}" type="sibTrans" cxnId="{4CD02762-788B-4C35-90DC-2A1697A020BF}">
      <dgm:prSet/>
      <dgm:spPr/>
      <dgm:t>
        <a:bodyPr/>
        <a:lstStyle/>
        <a:p>
          <a:pPr algn="ctr"/>
          <a:endParaRPr lang="fr-FR" sz="1400"/>
        </a:p>
      </dgm:t>
    </dgm:pt>
    <dgm:pt modelId="{BAF2B445-BEC4-4FD1-AD16-C3E744E4FA4D}">
      <dgm:prSet phldrT="[Text]" custT="1"/>
      <dgm:spPr/>
      <dgm:t>
        <a:bodyPr/>
        <a:lstStyle/>
        <a:p>
          <a:pPr algn="ctr"/>
          <a:r>
            <a:rPr lang="fr-FR" sz="1400" noProof="0" dirty="0"/>
            <a:t>« Quand »</a:t>
          </a:r>
        </a:p>
      </dgm:t>
    </dgm:pt>
    <dgm:pt modelId="{97C32D3E-F9F5-4CDA-89A7-C6F444E07881}" type="parTrans" cxnId="{C0D62E1C-AC3E-4CB5-B862-28C65469BFA7}">
      <dgm:prSet/>
      <dgm:spPr/>
      <dgm:t>
        <a:bodyPr/>
        <a:lstStyle/>
        <a:p>
          <a:pPr algn="ctr"/>
          <a:endParaRPr lang="fr-FR" sz="1400"/>
        </a:p>
      </dgm:t>
    </dgm:pt>
    <dgm:pt modelId="{221D3770-A82A-4892-94EC-42514D666DD3}" type="sibTrans" cxnId="{C0D62E1C-AC3E-4CB5-B862-28C65469BFA7}">
      <dgm:prSet/>
      <dgm:spPr/>
      <dgm:t>
        <a:bodyPr/>
        <a:lstStyle/>
        <a:p>
          <a:pPr algn="ctr"/>
          <a:endParaRPr lang="fr-FR" sz="1400"/>
        </a:p>
      </dgm:t>
    </dgm:pt>
    <dgm:pt modelId="{DC6AAB0F-2C93-4B74-8C76-AAA7A7B280AE}">
      <dgm:prSet phldrT="[Text]" custT="1"/>
      <dgm:spPr/>
      <dgm:t>
        <a:bodyPr rtlCol="0"/>
        <a:lstStyle/>
        <a:p>
          <a:pPr algn="ctr" rtl="0"/>
          <a:r>
            <a:rPr lang="fr-FR" sz="1400" strike="sngStrike" noProof="0" dirty="0"/>
            <a:t>Les éléments sur la route</a:t>
          </a:r>
        </a:p>
      </dgm:t>
    </dgm:pt>
    <dgm:pt modelId="{F61DA513-CBBF-47FF-9144-790D9E717C4C}" type="parTrans" cxnId="{1734564C-987D-4028-8E03-5EC01E24E8B4}">
      <dgm:prSet/>
      <dgm:spPr/>
      <dgm:t>
        <a:bodyPr/>
        <a:lstStyle/>
        <a:p>
          <a:endParaRPr lang="fr-FR"/>
        </a:p>
      </dgm:t>
    </dgm:pt>
    <dgm:pt modelId="{0B1C0D59-3952-440F-99CF-4C3A4D82C357}" type="sibTrans" cxnId="{1734564C-987D-4028-8E03-5EC01E24E8B4}">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FlipVert="1" custScaleX="100596" custScaleY="1288" custLinFactNeighborX="-83" custLinFactNeighborY="84416"/>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6CEFE118-D8B9-45E2-AF39-D96100F8417E}" type="presOf" srcId="{BAF2B445-BEC4-4FD1-AD16-C3E744E4FA4D}" destId="{DB1E9EF9-0CB9-46C8-B218-BE1DCDA76ADC}" srcOrd="0" destOrd="3" presId="urn:microsoft.com/office/officeart/2005/8/layout/hList7"/>
    <dgm:cxn modelId="{C0D62E1C-AC3E-4CB5-B862-28C65469BFA7}" srcId="{6D0E5D9F-7263-4526-A227-51301233F549}" destId="{BAF2B445-BEC4-4FD1-AD16-C3E744E4FA4D}" srcOrd="2" destOrd="0" parTransId="{97C32D3E-F9F5-4CDA-89A7-C6F444E07881}" sibTransId="{221D3770-A82A-4892-94EC-42514D666DD3}"/>
    <dgm:cxn modelId="{99DCD91F-48F0-4E97-A133-AF0F4606954A}" type="presOf" srcId="{6D0E5D9F-7263-4526-A227-51301233F549}" destId="{DB1E9EF9-0CB9-46C8-B218-BE1DCDA76ADC}" srcOrd="0" destOrd="0" presId="urn:microsoft.com/office/officeart/2005/8/layout/hList7"/>
    <dgm:cxn modelId="{066D0535-0C98-40F7-9676-E29638EF0876}" type="presOf" srcId="{7A961387-6C0E-4E8F-9EB1-BB91C5C05A30}" destId="{B76FA7E4-59BE-411D-B27B-C4189E79F869}" srcOrd="1" destOrd="1" presId="urn:microsoft.com/office/officeart/2005/8/layout/hList7"/>
    <dgm:cxn modelId="{2E702940-2380-4998-9CA0-32978DD312DE}" type="presOf" srcId="{C2A1436E-2A87-4411-82B1-DB29AE292371}" destId="{DB1E9EF9-0CB9-46C8-B218-BE1DCDA76ADC}" srcOrd="0" destOrd="1" presId="urn:microsoft.com/office/officeart/2005/8/layout/hList7"/>
    <dgm:cxn modelId="{4CD02762-788B-4C35-90DC-2A1697A020BF}" srcId="{6D0E5D9F-7263-4526-A227-51301233F549}" destId="{8E462E1D-758E-4266-BAD9-D6CB0059ED94}" srcOrd="1" destOrd="0" parTransId="{0AC2C400-1AAB-4146-BDA3-A68323063DA0}" sibTransId="{F533934A-9A58-4395-A0C7-57D77EFF387C}"/>
    <dgm:cxn modelId="{AEBD2547-9A39-485D-B502-021120014783}" type="presOf" srcId="{50F04C8D-E6E8-4B79-A856-FF78FBD224C6}" destId="{B763F694-AEA6-4A82-AF9F-266D99C859B4}" srcOrd="0" destOrd="1" presId="urn:microsoft.com/office/officeart/2005/8/layout/hList7"/>
    <dgm:cxn modelId="{382B6D4B-5B70-420B-B172-477F8DA772D1}" type="presOf" srcId="{B664F99F-53AA-47D9-8E4A-86CBE4805C81}" destId="{52859561-4C40-474F-B39B-EAFCBBA049A0}" srcOrd="0" destOrd="0" presId="urn:microsoft.com/office/officeart/2005/8/layout/hList7"/>
    <dgm:cxn modelId="{1734564C-987D-4028-8E03-5EC01E24E8B4}" srcId="{B664F99F-53AA-47D9-8E4A-86CBE4805C81}" destId="{DC6AAB0F-2C93-4B74-8C76-AAA7A7B280AE}" srcOrd="1" destOrd="0" parTransId="{F61DA513-CBBF-47FF-9144-790D9E717C4C}" sibTransId="{0B1C0D59-3952-440F-99CF-4C3A4D82C357}"/>
    <dgm:cxn modelId="{22C1026F-3BFD-461A-B2FE-4E6C343FBEB6}" type="presOf" srcId="{F68BA60D-5816-494C-90A0-90AD886A7A01}" destId="{20D0C550-AEA5-4EC4-A438-DF0167760347}" srcOrd="0" destOrd="0" presId="urn:microsoft.com/office/officeart/2005/8/layout/hList7"/>
    <dgm:cxn modelId="{179C9C79-A9E2-426C-A907-2B7D93AC96F6}" type="presOf" srcId="{C2A1436E-2A87-4411-82B1-DB29AE292371}" destId="{49DC33B3-1E99-49A5-8AB6-AE522BB3D80F}" srcOrd="1" destOrd="1" presId="urn:microsoft.com/office/officeart/2005/8/layout/hList7"/>
    <dgm:cxn modelId="{A1408082-6DEA-4482-82E5-520FF16504AE}" type="presOf" srcId="{DC6AAB0F-2C93-4B74-8C76-AAA7A7B280AE}" destId="{B76FA7E4-59BE-411D-B27B-C4189E79F869}" srcOrd="1" destOrd="2" presId="urn:microsoft.com/office/officeart/2005/8/layout/hList7"/>
    <dgm:cxn modelId="{D242DE8B-DB5D-4F09-BDB6-B15B0A82FEE7}" type="presOf" srcId="{8E462E1D-758E-4266-BAD9-D6CB0059ED94}" destId="{DB1E9EF9-0CB9-46C8-B218-BE1DCDA76ADC}" srcOrd="0" destOrd="2" presId="urn:microsoft.com/office/officeart/2005/8/layout/hList7"/>
    <dgm:cxn modelId="{1417328C-31B2-41FE-BEDB-CB20F339663B}" type="presOf" srcId="{7A961387-6C0E-4E8F-9EB1-BB91C5C05A30}" destId="{52859561-4C40-474F-B39B-EAFCBBA049A0}" srcOrd="0" destOrd="1" presId="urn:microsoft.com/office/officeart/2005/8/layout/hList7"/>
    <dgm:cxn modelId="{0BBD5A8F-0BC0-4037-A108-19A8E4B07F89}" type="presOf" srcId="{BAF2B445-BEC4-4FD1-AD16-C3E744E4FA4D}" destId="{49DC33B3-1E99-49A5-8AB6-AE522BB3D80F}" srcOrd="1" destOrd="3" presId="urn:microsoft.com/office/officeart/2005/8/layout/hList7"/>
    <dgm:cxn modelId="{821B1B93-6A71-4D44-950E-DDF11E30B5F2}" type="presOf" srcId="{DC6AAB0F-2C93-4B74-8C76-AAA7A7B280AE}" destId="{52859561-4C40-474F-B39B-EAFCBBA049A0}" srcOrd="0" destOrd="2" presId="urn:microsoft.com/office/officeart/2005/8/layout/hList7"/>
    <dgm:cxn modelId="{96E9EDA7-09C7-44C8-AFE2-A0B96B5ED7F3}" srcId="{6D0E5D9F-7263-4526-A227-51301233F549}" destId="{C2A1436E-2A87-4411-82B1-DB29AE292371}" srcOrd="0" destOrd="0" parTransId="{31E9BEC8-8F02-4E1D-8B5B-9A4C7BC234BD}" sibTransId="{82D668B1-3402-48E7-9BAF-079699F41026}"/>
    <dgm:cxn modelId="{28FE6EB3-70E0-46E7-A5D2-5F917B73D639}" type="presOf" srcId="{8E462E1D-758E-4266-BAD9-D6CB0059ED94}" destId="{49DC33B3-1E99-49A5-8AB6-AE522BB3D80F}" srcOrd="1" destOrd="2" presId="urn:microsoft.com/office/officeart/2005/8/layout/hList7"/>
    <dgm:cxn modelId="{CD2D4FBA-844A-4C92-A99D-720EB27C46EE}" srcId="{B664F99F-53AA-47D9-8E4A-86CBE4805C81}" destId="{7A961387-6C0E-4E8F-9EB1-BB91C5C05A30}" srcOrd="0" destOrd="0" parTransId="{CA1F9A2A-3CAB-4CD1-A76D-182C5018E176}" sibTransId="{00289BB9-D5A3-41C3-B3A9-0B74A1C8EC54}"/>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2F2164DE-A6D7-44B7-A976-8A77604D022C}" srcId="{716DBFC6-5D6F-4FC4-AB0B-4D2A46DAE80E}" destId="{50F04C8D-E6E8-4B79-A856-FF78FBD224C6}" srcOrd="0" destOrd="0" parTransId="{A971F14C-B15E-4551-B042-24E1D362F16E}" sibTransId="{F1A7D361-154A-4B4C-BE16-9B2EA89A54C2}"/>
    <dgm:cxn modelId="{D5969FE5-E797-4E10-B01A-C88E321D5700}" type="presOf" srcId="{50F04C8D-E6E8-4B79-A856-FF78FBD224C6}" destId="{61272491-44A4-4B8F-AE66-9D0A3C224618}" srcOrd="1" destOrd="1"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rgbClr val="FFC000"/>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rgbClr val="FFC000"/>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rgbClr val="FFC000"/>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rgbClr val="FFC000"/>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rgbClr val="FFC000"/>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rgbClr val="FFC000"/>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rgbClr val="FFC000"/>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rgbClr val="FFC000"/>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rgbClr val="FFC000"/>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rgbClr val="FFC000"/>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rgbClr val="FFC000"/>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rgbClr val="FFC000"/>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rgbClr val="FFC000"/>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rgbClr val="FFC000"/>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a:noFill/>
      </dgm:spPr>
      <dgm:t>
        <a:bodyPr rtlCol="0" anchor="t"/>
        <a:lstStyle/>
        <a:p>
          <a:pPr rtl="0"/>
          <a:r>
            <a:rPr lang="fr-FR" sz="2000" b="1" noProof="0" dirty="0">
              <a:solidFill>
                <a:schemeClr val="tx1"/>
              </a:solidFill>
            </a:rPr>
            <a:t>Grammaire</a:t>
          </a:r>
          <a:endParaRPr lang="fr-FR" sz="1800" b="0" noProof="0" dirty="0">
            <a:solidFill>
              <a:schemeClr val="tx1"/>
            </a:solidFill>
          </a:endParaRP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a:noFill/>
      </dgm:spPr>
      <dgm:t>
        <a:bodyPr rtlCol="0" anchor="t"/>
        <a:lstStyle/>
        <a:p>
          <a:pPr algn="ctr" rtl="0"/>
          <a:r>
            <a:rPr lang="fr-FR" sz="2000" b="1" noProof="0" dirty="0">
              <a:solidFill>
                <a:schemeClr val="tx1"/>
              </a:solidFill>
            </a:rPr>
            <a:t>Culture</a:t>
          </a:r>
        </a:p>
        <a:p>
          <a:pPr algn="ctr" rtl="0"/>
          <a:r>
            <a:rPr lang="fr-FR" sz="2000" b="1" noProof="0" dirty="0">
              <a:solidFill>
                <a:schemeClr val="tx1"/>
              </a:solidFill>
            </a:rPr>
            <a:t> </a:t>
          </a:r>
          <a:endParaRPr lang="fr-FR" sz="1200" b="1" noProof="0" dirty="0">
            <a:solidFill>
              <a:schemeClr val="tx1"/>
            </a:solidFill>
          </a:endParaRP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a:noFill/>
      </dgm:spPr>
      <dgm:t>
        <a:bodyPr rtlCol="0" anchor="t"/>
        <a:lstStyle/>
        <a:p>
          <a:pPr rtl="0"/>
          <a:r>
            <a:rPr lang="fr-FR" sz="2000" b="1" noProof="0" dirty="0">
              <a:solidFill>
                <a:schemeClr val="tx1"/>
              </a:solidFill>
            </a:rPr>
            <a:t>Vocabulaire</a:t>
          </a:r>
          <a:endParaRPr lang="fr-FR" sz="1200" b="1" noProof="0" dirty="0">
            <a:solidFill>
              <a:schemeClr val="tx1"/>
            </a:solidFill>
          </a:endParaRPr>
        </a:p>
        <a:p>
          <a:pPr rtl="0"/>
          <a:r>
            <a:rPr lang="fr-FR" sz="1200" b="0" noProof="0" dirty="0"/>
            <a:t> </a:t>
          </a:r>
          <a:endParaRPr lang="fr-FR" sz="1800" b="0" noProof="0" dirty="0"/>
        </a:p>
        <a:p>
          <a:pPr rtl="0"/>
          <a:endParaRPr lang="fr-FR" sz="1800" b="0" noProof="0" dirty="0"/>
        </a:p>
        <a:p>
          <a:pPr rtl="0"/>
          <a:endParaRPr lang="fr-FR" sz="1200" b="0" noProof="0" dirty="0"/>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372" custLinFactY="400000" custLinFactNeighborX="-923" custLinFactNeighborY="426413"/>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custLinFactNeighborY="-16641"/>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custScaleX="87559"/>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rgbClr val="FFC000"/>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rgbClr val="FFC000"/>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9E7D03D5-A1AF-436F-BA2F-E514101A8AA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1BAB3AF-4721-4CD4-B4FA-DFB91842DF21}">
      <dgm:prSet/>
      <dgm:spPr/>
      <dgm:t>
        <a:bodyPr/>
        <a:lstStyle/>
        <a:p>
          <a:r>
            <a:rPr lang="fr-FR" dirty="0"/>
            <a:t>ALL </a:t>
          </a:r>
          <a:r>
            <a:rPr lang="fr-FR" dirty="0" err="1"/>
            <a:t>students</a:t>
          </a:r>
          <a:r>
            <a:rPr lang="fr-FR" dirty="0"/>
            <a:t> MUST </a:t>
          </a:r>
          <a:r>
            <a:rPr lang="fr-FR" dirty="0" err="1"/>
            <a:t>be</a:t>
          </a:r>
          <a:r>
            <a:rPr lang="fr-FR" dirty="0"/>
            <a:t> able to </a:t>
          </a:r>
          <a:r>
            <a:rPr lang="fr-FR" dirty="0" err="1"/>
            <a:t>name</a:t>
          </a:r>
          <a:r>
            <a:rPr lang="fr-FR" dirty="0"/>
            <a:t> the </a:t>
          </a:r>
          <a:r>
            <a:rPr lang="fr-FR" dirty="0" err="1"/>
            <a:t>means</a:t>
          </a:r>
          <a:r>
            <a:rPr lang="fr-FR" dirty="0"/>
            <a:t> of transport </a:t>
          </a:r>
          <a:r>
            <a:rPr lang="fr-FR" dirty="0" err="1"/>
            <a:t>they</a:t>
          </a:r>
          <a:r>
            <a:rPr lang="fr-FR" dirty="0"/>
            <a:t> use </a:t>
          </a:r>
          <a:r>
            <a:rPr lang="fr-FR" dirty="0" err="1"/>
            <a:t>everyday</a:t>
          </a:r>
          <a:r>
            <a:rPr lang="fr-FR" dirty="0"/>
            <a:t>.</a:t>
          </a:r>
          <a:endParaRPr lang="en-US" dirty="0"/>
        </a:p>
      </dgm:t>
    </dgm:pt>
    <dgm:pt modelId="{E887CF97-AD4B-4096-A9B4-ADAB8803FE5D}" type="parTrans" cxnId="{F8F73B3C-6489-48A0-9C20-2A170894321B}">
      <dgm:prSet/>
      <dgm:spPr/>
      <dgm:t>
        <a:bodyPr/>
        <a:lstStyle/>
        <a:p>
          <a:endParaRPr lang="en-US"/>
        </a:p>
      </dgm:t>
    </dgm:pt>
    <dgm:pt modelId="{F89433C3-5B95-4C00-AE48-4542487D2554}" type="sibTrans" cxnId="{F8F73B3C-6489-48A0-9C20-2A170894321B}">
      <dgm:prSet/>
      <dgm:spPr/>
      <dgm:t>
        <a:bodyPr/>
        <a:lstStyle/>
        <a:p>
          <a:endParaRPr lang="en-US"/>
        </a:p>
      </dgm:t>
    </dgm:pt>
    <dgm:pt modelId="{6A56CAAB-FE08-44A4-983E-F8290A76BF8B}">
      <dgm:prSet/>
      <dgm:spPr/>
      <dgm:t>
        <a:bodyPr/>
        <a:lstStyle/>
        <a:p>
          <a:r>
            <a:rPr lang="fr-FR" dirty="0"/>
            <a:t>MOST </a:t>
          </a:r>
          <a:r>
            <a:rPr lang="fr-FR" dirty="0" err="1"/>
            <a:t>students</a:t>
          </a:r>
          <a:r>
            <a:rPr lang="fr-FR" dirty="0"/>
            <a:t> SHOULD </a:t>
          </a:r>
          <a:r>
            <a:rPr lang="fr-FR" dirty="0" err="1"/>
            <a:t>be</a:t>
          </a:r>
          <a:r>
            <a:rPr lang="fr-FR" dirty="0"/>
            <a:t> able to tell how to </a:t>
          </a:r>
          <a:r>
            <a:rPr lang="fr-FR" dirty="0" err="1"/>
            <a:t>get</a:t>
          </a:r>
          <a:r>
            <a:rPr lang="fr-FR" dirty="0"/>
            <a:t> </a:t>
          </a:r>
          <a:r>
            <a:rPr lang="fr-FR" dirty="0" err="1"/>
            <a:t>around</a:t>
          </a:r>
          <a:r>
            <a:rPr lang="fr-FR" dirty="0"/>
            <a:t> the city.</a:t>
          </a:r>
          <a:endParaRPr lang="en-US" dirty="0"/>
        </a:p>
      </dgm:t>
    </dgm:pt>
    <dgm:pt modelId="{1FF6DD98-6CB6-454E-A34B-D283467B0D91}" type="parTrans" cxnId="{04C979AB-39EA-4D6C-94E1-AA9967FAB9F7}">
      <dgm:prSet/>
      <dgm:spPr/>
      <dgm:t>
        <a:bodyPr/>
        <a:lstStyle/>
        <a:p>
          <a:endParaRPr lang="en-US"/>
        </a:p>
      </dgm:t>
    </dgm:pt>
    <dgm:pt modelId="{81D48568-06EF-4A89-AB40-39EE3310323C}" type="sibTrans" cxnId="{04C979AB-39EA-4D6C-94E1-AA9967FAB9F7}">
      <dgm:prSet/>
      <dgm:spPr/>
      <dgm:t>
        <a:bodyPr/>
        <a:lstStyle/>
        <a:p>
          <a:endParaRPr lang="en-US"/>
        </a:p>
      </dgm:t>
    </dgm:pt>
    <dgm:pt modelId="{41BE43E2-4B84-44D1-8331-6E154DB49AD0}">
      <dgm:prSet/>
      <dgm:spPr/>
      <dgm:t>
        <a:bodyPr/>
        <a:lstStyle/>
        <a:p>
          <a:r>
            <a:rPr lang="fr-FR" dirty="0"/>
            <a:t>SOME </a:t>
          </a:r>
          <a:r>
            <a:rPr lang="fr-FR" dirty="0" err="1"/>
            <a:t>students</a:t>
          </a:r>
          <a:r>
            <a:rPr lang="fr-FR" dirty="0"/>
            <a:t> COULD </a:t>
          </a:r>
          <a:r>
            <a:rPr lang="fr-FR" dirty="0" err="1"/>
            <a:t>be</a:t>
          </a:r>
          <a:r>
            <a:rPr lang="fr-FR" dirty="0"/>
            <a:t> able to talk about the </a:t>
          </a:r>
          <a:r>
            <a:rPr lang="fr-FR" dirty="0" err="1"/>
            <a:t>timetable</a:t>
          </a:r>
          <a:r>
            <a:rPr lang="fr-FR" dirty="0"/>
            <a:t> of bus/train.</a:t>
          </a:r>
          <a:endParaRPr lang="en-US" dirty="0"/>
        </a:p>
      </dgm:t>
    </dgm:pt>
    <dgm:pt modelId="{3948DDBE-B3BD-4C7C-977F-48379CB1B6DA}" type="parTrans" cxnId="{9CE2BD0C-FAC8-4D93-B2C3-EE62848029BC}">
      <dgm:prSet/>
      <dgm:spPr/>
      <dgm:t>
        <a:bodyPr/>
        <a:lstStyle/>
        <a:p>
          <a:endParaRPr lang="en-US"/>
        </a:p>
      </dgm:t>
    </dgm:pt>
    <dgm:pt modelId="{EEBBB73D-EC5F-4728-BE88-C46871474EB0}" type="sibTrans" cxnId="{9CE2BD0C-FAC8-4D93-B2C3-EE62848029BC}">
      <dgm:prSet/>
      <dgm:spPr/>
      <dgm:t>
        <a:bodyPr/>
        <a:lstStyle/>
        <a:p>
          <a:endParaRPr lang="en-US"/>
        </a:p>
      </dgm:t>
    </dgm:pt>
    <dgm:pt modelId="{F48463EB-D9EF-431C-BC55-9AB0265A66C6}" type="pres">
      <dgm:prSet presAssocID="{9E7D03D5-A1AF-436F-BA2F-E514101A8AAE}" presName="root" presStyleCnt="0">
        <dgm:presLayoutVars>
          <dgm:dir/>
          <dgm:resizeHandles val="exact"/>
        </dgm:presLayoutVars>
      </dgm:prSet>
      <dgm:spPr/>
    </dgm:pt>
    <dgm:pt modelId="{6F314531-9425-4312-9BAD-C9A040325A10}" type="pres">
      <dgm:prSet presAssocID="{B1BAB3AF-4721-4CD4-B4FA-DFB91842DF21}" presName="compNode" presStyleCnt="0"/>
      <dgm:spPr/>
    </dgm:pt>
    <dgm:pt modelId="{B8A7AE4D-419C-4E90-A4FC-3D4E91B7256D}" type="pres">
      <dgm:prSet presAssocID="{B1BAB3AF-4721-4CD4-B4FA-DFB91842DF21}" presName="bgRect" presStyleLbl="bgShp" presStyleIdx="0" presStyleCnt="3"/>
      <dgm:spPr/>
    </dgm:pt>
    <dgm:pt modelId="{7F8CF7FA-C71C-44A4-9368-5DD86EF4C6AC}" type="pres">
      <dgm:prSet presAssocID="{B1BAB3AF-4721-4CD4-B4FA-DFB91842DF2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vres"/>
        </a:ext>
      </dgm:extLst>
    </dgm:pt>
    <dgm:pt modelId="{539973AF-1980-479F-B213-F272559D064F}" type="pres">
      <dgm:prSet presAssocID="{B1BAB3AF-4721-4CD4-B4FA-DFB91842DF21}" presName="spaceRect" presStyleCnt="0"/>
      <dgm:spPr/>
    </dgm:pt>
    <dgm:pt modelId="{65497C85-F989-43E4-84AA-E0AAAAA2D578}" type="pres">
      <dgm:prSet presAssocID="{B1BAB3AF-4721-4CD4-B4FA-DFB91842DF21}" presName="parTx" presStyleLbl="revTx" presStyleIdx="0" presStyleCnt="3">
        <dgm:presLayoutVars>
          <dgm:chMax val="0"/>
          <dgm:chPref val="0"/>
        </dgm:presLayoutVars>
      </dgm:prSet>
      <dgm:spPr/>
    </dgm:pt>
    <dgm:pt modelId="{D72F8D34-818F-4130-890C-C3CDF042CE73}" type="pres">
      <dgm:prSet presAssocID="{F89433C3-5B95-4C00-AE48-4542487D2554}" presName="sibTrans" presStyleCnt="0"/>
      <dgm:spPr/>
    </dgm:pt>
    <dgm:pt modelId="{F072EBC4-CDB0-4188-998D-44214D0C9677}" type="pres">
      <dgm:prSet presAssocID="{6A56CAAB-FE08-44A4-983E-F8290A76BF8B}" presName="compNode" presStyleCnt="0"/>
      <dgm:spPr/>
    </dgm:pt>
    <dgm:pt modelId="{7FA56A28-0886-431B-BC4E-857206CD9AEE}" type="pres">
      <dgm:prSet presAssocID="{6A56CAAB-FE08-44A4-983E-F8290A76BF8B}" presName="bgRect" presStyleLbl="bgShp" presStyleIdx="1" presStyleCnt="3"/>
      <dgm:spPr/>
    </dgm:pt>
    <dgm:pt modelId="{E67261FB-2897-4ECF-8A4C-DE07CE61B16F}" type="pres">
      <dgm:prSet presAssocID="{6A56CAAB-FE08-44A4-983E-F8290A76BF8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con de neige"/>
        </a:ext>
      </dgm:extLst>
    </dgm:pt>
    <dgm:pt modelId="{4B12513D-BF88-4238-8E1F-7E89DDBBA957}" type="pres">
      <dgm:prSet presAssocID="{6A56CAAB-FE08-44A4-983E-F8290A76BF8B}" presName="spaceRect" presStyleCnt="0"/>
      <dgm:spPr/>
    </dgm:pt>
    <dgm:pt modelId="{28AA6725-5D24-4FAC-8D06-F472470A355B}" type="pres">
      <dgm:prSet presAssocID="{6A56CAAB-FE08-44A4-983E-F8290A76BF8B}" presName="parTx" presStyleLbl="revTx" presStyleIdx="1" presStyleCnt="3">
        <dgm:presLayoutVars>
          <dgm:chMax val="0"/>
          <dgm:chPref val="0"/>
        </dgm:presLayoutVars>
      </dgm:prSet>
      <dgm:spPr/>
    </dgm:pt>
    <dgm:pt modelId="{C446B3D2-4864-4842-ACED-0FFC015CAB99}" type="pres">
      <dgm:prSet presAssocID="{81D48568-06EF-4A89-AB40-39EE3310323C}" presName="sibTrans" presStyleCnt="0"/>
      <dgm:spPr/>
    </dgm:pt>
    <dgm:pt modelId="{999F4AE5-2BB3-497F-9CE9-41B5ACA60E4C}" type="pres">
      <dgm:prSet presAssocID="{41BE43E2-4B84-44D1-8331-6E154DB49AD0}" presName="compNode" presStyleCnt="0"/>
      <dgm:spPr/>
    </dgm:pt>
    <dgm:pt modelId="{1F610919-549D-4BE3-9D74-B1DACC95D2B9}" type="pres">
      <dgm:prSet presAssocID="{41BE43E2-4B84-44D1-8331-6E154DB49AD0}" presName="bgRect" presStyleLbl="bgShp" presStyleIdx="2" presStyleCnt="3"/>
      <dgm:spPr/>
    </dgm:pt>
    <dgm:pt modelId="{27268259-2CAC-4CB9-AA4F-27559E7C35EC}" type="pres">
      <dgm:prSet presAssocID="{41BE43E2-4B84-44D1-8331-6E154DB49AD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ac à dos"/>
        </a:ext>
      </dgm:extLst>
    </dgm:pt>
    <dgm:pt modelId="{6786FCE7-5D5A-42C7-9DAF-03FC870DBDF5}" type="pres">
      <dgm:prSet presAssocID="{41BE43E2-4B84-44D1-8331-6E154DB49AD0}" presName="spaceRect" presStyleCnt="0"/>
      <dgm:spPr/>
    </dgm:pt>
    <dgm:pt modelId="{5BFF08BF-A4BB-41AD-8653-16328F8CE465}" type="pres">
      <dgm:prSet presAssocID="{41BE43E2-4B84-44D1-8331-6E154DB49AD0}" presName="parTx" presStyleLbl="revTx" presStyleIdx="2" presStyleCnt="3">
        <dgm:presLayoutVars>
          <dgm:chMax val="0"/>
          <dgm:chPref val="0"/>
        </dgm:presLayoutVars>
      </dgm:prSet>
      <dgm:spPr/>
    </dgm:pt>
  </dgm:ptLst>
  <dgm:cxnLst>
    <dgm:cxn modelId="{30419A00-5122-40F5-AB2B-A9CF3A3122EB}" type="presOf" srcId="{41BE43E2-4B84-44D1-8331-6E154DB49AD0}" destId="{5BFF08BF-A4BB-41AD-8653-16328F8CE465}" srcOrd="0" destOrd="0" presId="urn:microsoft.com/office/officeart/2018/2/layout/IconVerticalSolidList"/>
    <dgm:cxn modelId="{9CE2BD0C-FAC8-4D93-B2C3-EE62848029BC}" srcId="{9E7D03D5-A1AF-436F-BA2F-E514101A8AAE}" destId="{41BE43E2-4B84-44D1-8331-6E154DB49AD0}" srcOrd="2" destOrd="0" parTransId="{3948DDBE-B3BD-4C7C-977F-48379CB1B6DA}" sibTransId="{EEBBB73D-EC5F-4728-BE88-C46871474EB0}"/>
    <dgm:cxn modelId="{F8F73B3C-6489-48A0-9C20-2A170894321B}" srcId="{9E7D03D5-A1AF-436F-BA2F-E514101A8AAE}" destId="{B1BAB3AF-4721-4CD4-B4FA-DFB91842DF21}" srcOrd="0" destOrd="0" parTransId="{E887CF97-AD4B-4096-A9B4-ADAB8803FE5D}" sibTransId="{F89433C3-5B95-4C00-AE48-4542487D2554}"/>
    <dgm:cxn modelId="{55C95C7D-2666-475E-9922-1A34FB183FD5}" type="presOf" srcId="{B1BAB3AF-4721-4CD4-B4FA-DFB91842DF21}" destId="{65497C85-F989-43E4-84AA-E0AAAAA2D578}" srcOrd="0" destOrd="0" presId="urn:microsoft.com/office/officeart/2018/2/layout/IconVerticalSolidList"/>
    <dgm:cxn modelId="{8BDDD385-EEFD-42A9-A792-89F5ACE27F49}" type="presOf" srcId="{6A56CAAB-FE08-44A4-983E-F8290A76BF8B}" destId="{28AA6725-5D24-4FAC-8D06-F472470A355B}" srcOrd="0" destOrd="0" presId="urn:microsoft.com/office/officeart/2018/2/layout/IconVerticalSolidList"/>
    <dgm:cxn modelId="{E71E749C-41DA-43E5-BB44-5D984E3454E5}" type="presOf" srcId="{9E7D03D5-A1AF-436F-BA2F-E514101A8AAE}" destId="{F48463EB-D9EF-431C-BC55-9AB0265A66C6}" srcOrd="0" destOrd="0" presId="urn:microsoft.com/office/officeart/2018/2/layout/IconVerticalSolidList"/>
    <dgm:cxn modelId="{04C979AB-39EA-4D6C-94E1-AA9967FAB9F7}" srcId="{9E7D03D5-A1AF-436F-BA2F-E514101A8AAE}" destId="{6A56CAAB-FE08-44A4-983E-F8290A76BF8B}" srcOrd="1" destOrd="0" parTransId="{1FF6DD98-6CB6-454E-A34B-D283467B0D91}" sibTransId="{81D48568-06EF-4A89-AB40-39EE3310323C}"/>
    <dgm:cxn modelId="{DAB14563-DC60-4124-947D-CCFEF76A9E7C}" type="presParOf" srcId="{F48463EB-D9EF-431C-BC55-9AB0265A66C6}" destId="{6F314531-9425-4312-9BAD-C9A040325A10}" srcOrd="0" destOrd="0" presId="urn:microsoft.com/office/officeart/2018/2/layout/IconVerticalSolidList"/>
    <dgm:cxn modelId="{8A2E55DE-1CA5-4F2A-955C-62269A450B34}" type="presParOf" srcId="{6F314531-9425-4312-9BAD-C9A040325A10}" destId="{B8A7AE4D-419C-4E90-A4FC-3D4E91B7256D}" srcOrd="0" destOrd="0" presId="urn:microsoft.com/office/officeart/2018/2/layout/IconVerticalSolidList"/>
    <dgm:cxn modelId="{5B2FA7A2-7C32-4777-8F79-F28F8510315C}" type="presParOf" srcId="{6F314531-9425-4312-9BAD-C9A040325A10}" destId="{7F8CF7FA-C71C-44A4-9368-5DD86EF4C6AC}" srcOrd="1" destOrd="0" presId="urn:microsoft.com/office/officeart/2018/2/layout/IconVerticalSolidList"/>
    <dgm:cxn modelId="{97514060-5C36-4B4D-AF47-E5F6780E588C}" type="presParOf" srcId="{6F314531-9425-4312-9BAD-C9A040325A10}" destId="{539973AF-1980-479F-B213-F272559D064F}" srcOrd="2" destOrd="0" presId="urn:microsoft.com/office/officeart/2018/2/layout/IconVerticalSolidList"/>
    <dgm:cxn modelId="{19AD9CD2-F534-461B-862C-CFECC34BBBEF}" type="presParOf" srcId="{6F314531-9425-4312-9BAD-C9A040325A10}" destId="{65497C85-F989-43E4-84AA-E0AAAAA2D578}" srcOrd="3" destOrd="0" presId="urn:microsoft.com/office/officeart/2018/2/layout/IconVerticalSolidList"/>
    <dgm:cxn modelId="{9662B1A6-9618-43B2-AAB1-8D71E8D671D4}" type="presParOf" srcId="{F48463EB-D9EF-431C-BC55-9AB0265A66C6}" destId="{D72F8D34-818F-4130-890C-C3CDF042CE73}" srcOrd="1" destOrd="0" presId="urn:microsoft.com/office/officeart/2018/2/layout/IconVerticalSolidList"/>
    <dgm:cxn modelId="{281BC9B4-C460-448D-9177-A822C6EB2B66}" type="presParOf" srcId="{F48463EB-D9EF-431C-BC55-9AB0265A66C6}" destId="{F072EBC4-CDB0-4188-998D-44214D0C9677}" srcOrd="2" destOrd="0" presId="urn:microsoft.com/office/officeart/2018/2/layout/IconVerticalSolidList"/>
    <dgm:cxn modelId="{B20D4D68-0DE8-4080-B5B2-337BADFE5E04}" type="presParOf" srcId="{F072EBC4-CDB0-4188-998D-44214D0C9677}" destId="{7FA56A28-0886-431B-BC4E-857206CD9AEE}" srcOrd="0" destOrd="0" presId="urn:microsoft.com/office/officeart/2018/2/layout/IconVerticalSolidList"/>
    <dgm:cxn modelId="{FEDE4762-6403-44A6-8A21-96E2106B9F71}" type="presParOf" srcId="{F072EBC4-CDB0-4188-998D-44214D0C9677}" destId="{E67261FB-2897-4ECF-8A4C-DE07CE61B16F}" srcOrd="1" destOrd="0" presId="urn:microsoft.com/office/officeart/2018/2/layout/IconVerticalSolidList"/>
    <dgm:cxn modelId="{190DACED-E06E-41EB-A0D9-39B42CB75139}" type="presParOf" srcId="{F072EBC4-CDB0-4188-998D-44214D0C9677}" destId="{4B12513D-BF88-4238-8E1F-7E89DDBBA957}" srcOrd="2" destOrd="0" presId="urn:microsoft.com/office/officeart/2018/2/layout/IconVerticalSolidList"/>
    <dgm:cxn modelId="{F37C3887-BFD4-417A-9B04-5F2DC0A2D429}" type="presParOf" srcId="{F072EBC4-CDB0-4188-998D-44214D0C9677}" destId="{28AA6725-5D24-4FAC-8D06-F472470A355B}" srcOrd="3" destOrd="0" presId="urn:microsoft.com/office/officeart/2018/2/layout/IconVerticalSolidList"/>
    <dgm:cxn modelId="{7BF3C635-C83B-4A0C-8929-E3F5725E0CB8}" type="presParOf" srcId="{F48463EB-D9EF-431C-BC55-9AB0265A66C6}" destId="{C446B3D2-4864-4842-ACED-0FFC015CAB99}" srcOrd="3" destOrd="0" presId="urn:microsoft.com/office/officeart/2018/2/layout/IconVerticalSolidList"/>
    <dgm:cxn modelId="{7AF6772A-F5F3-4DE8-B7E7-FF4137050907}" type="presParOf" srcId="{F48463EB-D9EF-431C-BC55-9AB0265A66C6}" destId="{999F4AE5-2BB3-497F-9CE9-41B5ACA60E4C}" srcOrd="4" destOrd="0" presId="urn:microsoft.com/office/officeart/2018/2/layout/IconVerticalSolidList"/>
    <dgm:cxn modelId="{8B15706D-FBD9-43D4-8780-3CCCADF0BDC2}" type="presParOf" srcId="{999F4AE5-2BB3-497F-9CE9-41B5ACA60E4C}" destId="{1F610919-549D-4BE3-9D74-B1DACC95D2B9}" srcOrd="0" destOrd="0" presId="urn:microsoft.com/office/officeart/2018/2/layout/IconVerticalSolidList"/>
    <dgm:cxn modelId="{F9178CEB-9980-478B-8C40-E192EFB664F2}" type="presParOf" srcId="{999F4AE5-2BB3-497F-9CE9-41B5ACA60E4C}" destId="{27268259-2CAC-4CB9-AA4F-27559E7C35EC}" srcOrd="1" destOrd="0" presId="urn:microsoft.com/office/officeart/2018/2/layout/IconVerticalSolidList"/>
    <dgm:cxn modelId="{27734AF4-0C87-4283-A723-EEE2972332AE}" type="presParOf" srcId="{999F4AE5-2BB3-497F-9CE9-41B5ACA60E4C}" destId="{6786FCE7-5D5A-42C7-9DAF-03FC870DBDF5}" srcOrd="2" destOrd="0" presId="urn:microsoft.com/office/officeart/2018/2/layout/IconVerticalSolidList"/>
    <dgm:cxn modelId="{07F042E9-8E92-4606-B9DF-DBB9A67A26F4}" type="presParOf" srcId="{999F4AE5-2BB3-497F-9CE9-41B5ACA60E4C}" destId="{5BFF08BF-A4BB-41AD-8653-16328F8CE46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lstStyle/>
        <a:p>
          <a:pPr algn="ctr" rtl="0"/>
          <a:r>
            <a:rPr lang="fr-FR" sz="1400" b="1" noProof="0" dirty="0"/>
            <a:t>Grammaire</a:t>
          </a:r>
        </a:p>
      </dgm:t>
    </dgm:pt>
    <dgm:pt modelId="{23416D07-25F8-426C-BC65-639E6BCF4D6D}" type="parTrans" cxnId="{C8C462C6-33A3-4E8B-91FE-36DBE92F1C4A}">
      <dgm:prSet/>
      <dgm:spPr/>
      <dgm:t>
        <a:bodyPr rtlCol="0"/>
        <a:lstStyle/>
        <a:p>
          <a:pPr algn="ctr" rtl="0"/>
          <a:endParaRPr lang="en-US" sz="1400"/>
        </a:p>
      </dgm:t>
    </dgm:pt>
    <dgm:pt modelId="{DE289E29-1989-4D8E-8AA6-F030105B3F13}" type="sibTrans" cxnId="{C8C462C6-33A3-4E8B-91FE-36DBE92F1C4A}">
      <dgm:prSet/>
      <dgm:spPr/>
      <dgm:t>
        <a:bodyPr rtlCol="0"/>
        <a:lstStyle/>
        <a:p>
          <a:pPr algn="ctr" rtl="0"/>
          <a:endParaRPr lang="en-US" sz="1400"/>
        </a:p>
      </dgm:t>
    </dgm:pt>
    <dgm:pt modelId="{716DBFC6-5D6F-4FC4-AB0B-4D2A46DAE80E}">
      <dgm:prSet phldrT="[Text]" custT="1"/>
      <dgm:spPr/>
      <dgm:t>
        <a:bodyPr rtlCol="0"/>
        <a:lstStyle/>
        <a:p>
          <a:pPr algn="ctr" rtl="0"/>
          <a:r>
            <a:rPr lang="fr-FR" sz="1400" b="1" noProof="0" dirty="0"/>
            <a:t>Culture</a:t>
          </a:r>
        </a:p>
      </dgm:t>
    </dgm:pt>
    <dgm:pt modelId="{06FD4F2E-96C4-4C8C-9EE1-C7DA79F35950}" type="parTrans" cxnId="{91B7240F-DBC6-4A24-AA0E-962D15CED421}">
      <dgm:prSet/>
      <dgm:spPr/>
      <dgm:t>
        <a:bodyPr/>
        <a:lstStyle/>
        <a:p>
          <a:pPr algn="ctr"/>
          <a:endParaRPr lang="fr-FR" sz="1400"/>
        </a:p>
      </dgm:t>
    </dgm:pt>
    <dgm:pt modelId="{C9D3AD42-8578-4DC8-9E32-87642AA7F4BA}" type="sibTrans" cxnId="{91B7240F-DBC6-4A24-AA0E-962D15CED421}">
      <dgm:prSet/>
      <dgm:spPr/>
      <dgm:t>
        <a:bodyPr/>
        <a:lstStyle/>
        <a:p>
          <a:pPr algn="ctr"/>
          <a:endParaRPr lang="fr-FR" sz="1400"/>
        </a:p>
      </dgm:t>
    </dgm:pt>
    <dgm:pt modelId="{50F04C8D-E6E8-4B79-A856-FF78FBD224C6}">
      <dgm:prSet phldrT="[Text]" custT="1"/>
      <dgm:spPr/>
      <dgm:t>
        <a:bodyPr rtlCol="0"/>
        <a:lstStyle/>
        <a:p>
          <a:pPr algn="ctr" rtl="0"/>
          <a:r>
            <a:rPr lang="fr-FR" sz="1400" noProof="0" dirty="0"/>
            <a:t>Le code de la route français</a:t>
          </a:r>
        </a:p>
      </dgm:t>
    </dgm:pt>
    <dgm:pt modelId="{A971F14C-B15E-4551-B042-24E1D362F16E}" type="parTrans" cxnId="{2F2164DE-A6D7-44B7-A976-8A77604D022C}">
      <dgm:prSet/>
      <dgm:spPr/>
      <dgm:t>
        <a:bodyPr/>
        <a:lstStyle/>
        <a:p>
          <a:pPr algn="ctr"/>
          <a:endParaRPr lang="fr-FR" sz="1400"/>
        </a:p>
      </dgm:t>
    </dgm:pt>
    <dgm:pt modelId="{F1A7D361-154A-4B4C-BE16-9B2EA89A54C2}" type="sibTrans" cxnId="{2F2164DE-A6D7-44B7-A976-8A77604D022C}">
      <dgm:prSet/>
      <dgm:spPr/>
      <dgm:t>
        <a:bodyPr/>
        <a:lstStyle/>
        <a:p>
          <a:pPr algn="ctr"/>
          <a:endParaRPr lang="fr-FR" sz="1400"/>
        </a:p>
      </dgm:t>
    </dgm:pt>
    <dgm:pt modelId="{B664F99F-53AA-47D9-8E4A-86CBE4805C81}">
      <dgm:prSet phldrT="[Text]" custT="1"/>
      <dgm:spPr/>
      <dgm:t>
        <a:bodyPr rtlCol="0"/>
        <a:lstStyle/>
        <a:p>
          <a:pPr algn="ctr" rtl="0"/>
          <a:r>
            <a:rPr lang="fr-FR" sz="1400" b="1" noProof="0" dirty="0"/>
            <a:t>Vocabulaire</a:t>
          </a:r>
        </a:p>
      </dgm:t>
    </dgm:pt>
    <dgm:pt modelId="{72E343FC-93CE-4BCC-A013-3F0625C409B4}" type="parTrans" cxnId="{D032A8F9-B3F6-41AE-9A86-0FD0A3885069}">
      <dgm:prSet/>
      <dgm:spPr/>
      <dgm:t>
        <a:bodyPr/>
        <a:lstStyle/>
        <a:p>
          <a:pPr algn="ctr"/>
          <a:endParaRPr lang="fr-FR" sz="1400"/>
        </a:p>
      </dgm:t>
    </dgm:pt>
    <dgm:pt modelId="{F68BA60D-5816-494C-90A0-90AD886A7A01}" type="sibTrans" cxnId="{D032A8F9-B3F6-41AE-9A86-0FD0A3885069}">
      <dgm:prSet/>
      <dgm:spPr/>
      <dgm:t>
        <a:bodyPr/>
        <a:lstStyle/>
        <a:p>
          <a:pPr algn="ctr"/>
          <a:endParaRPr lang="fr-FR" sz="1400"/>
        </a:p>
      </dgm:t>
    </dgm:pt>
    <dgm:pt modelId="{7A961387-6C0E-4E8F-9EB1-BB91C5C05A30}">
      <dgm:prSet phldrT="[Text]" custT="1"/>
      <dgm:spPr/>
      <dgm:t>
        <a:bodyPr rtlCol="0"/>
        <a:lstStyle/>
        <a:p>
          <a:pPr algn="ctr" rtl="0"/>
          <a:r>
            <a:rPr lang="fr-FR" sz="1400" noProof="0" dirty="0"/>
            <a:t>Moyens de transport</a:t>
          </a:r>
        </a:p>
      </dgm:t>
    </dgm:pt>
    <dgm:pt modelId="{CA1F9A2A-3CAB-4CD1-A76D-182C5018E176}" type="parTrans" cxnId="{CD2D4FBA-844A-4C92-A99D-720EB27C46EE}">
      <dgm:prSet/>
      <dgm:spPr/>
      <dgm:t>
        <a:bodyPr/>
        <a:lstStyle/>
        <a:p>
          <a:pPr algn="ctr"/>
          <a:endParaRPr lang="fr-FR" sz="1400"/>
        </a:p>
      </dgm:t>
    </dgm:pt>
    <dgm:pt modelId="{00289BB9-D5A3-41C3-B3A9-0B74A1C8EC54}" type="sibTrans" cxnId="{CD2D4FBA-844A-4C92-A99D-720EB27C46EE}">
      <dgm:prSet/>
      <dgm:spPr/>
      <dgm:t>
        <a:bodyPr/>
        <a:lstStyle/>
        <a:p>
          <a:pPr algn="ctr"/>
          <a:endParaRPr lang="fr-FR" sz="1400"/>
        </a:p>
      </dgm:t>
    </dgm:pt>
    <dgm:pt modelId="{C2A1436E-2A87-4411-82B1-DB29AE292371}">
      <dgm:prSet phldrT="[Text]" custT="1"/>
      <dgm:spPr/>
      <dgm:t>
        <a:bodyPr/>
        <a:lstStyle/>
        <a:p>
          <a:pPr algn="ctr"/>
          <a:r>
            <a:rPr lang="fr-FR" sz="1400" noProof="0" dirty="0"/>
            <a:t> à/en + transport</a:t>
          </a:r>
        </a:p>
      </dgm:t>
    </dgm:pt>
    <dgm:pt modelId="{31E9BEC8-8F02-4E1D-8B5B-9A4C7BC234BD}" type="parTrans" cxnId="{96E9EDA7-09C7-44C8-AFE2-A0B96B5ED7F3}">
      <dgm:prSet/>
      <dgm:spPr/>
      <dgm:t>
        <a:bodyPr/>
        <a:lstStyle/>
        <a:p>
          <a:pPr algn="ctr"/>
          <a:endParaRPr lang="fr-FR" sz="1400"/>
        </a:p>
      </dgm:t>
    </dgm:pt>
    <dgm:pt modelId="{82D668B1-3402-48E7-9BAF-079699F41026}" type="sibTrans" cxnId="{96E9EDA7-09C7-44C8-AFE2-A0B96B5ED7F3}">
      <dgm:prSet/>
      <dgm:spPr/>
      <dgm:t>
        <a:bodyPr/>
        <a:lstStyle/>
        <a:p>
          <a:pPr algn="ctr"/>
          <a:endParaRPr lang="fr-FR" sz="1400"/>
        </a:p>
      </dgm:t>
    </dgm:pt>
    <dgm:pt modelId="{8E462E1D-758E-4266-BAD9-D6CB0059ED94}">
      <dgm:prSet phldrT="[Text]" custT="1"/>
      <dgm:spPr/>
      <dgm:t>
        <a:bodyPr/>
        <a:lstStyle/>
        <a:p>
          <a:pPr algn="ctr"/>
          <a:r>
            <a:rPr lang="fr-FR" sz="1400" noProof="0" dirty="0"/>
            <a:t>« Où » </a:t>
          </a:r>
        </a:p>
      </dgm:t>
    </dgm:pt>
    <dgm:pt modelId="{0AC2C400-1AAB-4146-BDA3-A68323063DA0}" type="parTrans" cxnId="{4CD02762-788B-4C35-90DC-2A1697A020BF}">
      <dgm:prSet/>
      <dgm:spPr/>
      <dgm:t>
        <a:bodyPr/>
        <a:lstStyle/>
        <a:p>
          <a:pPr algn="ctr"/>
          <a:endParaRPr lang="fr-FR" sz="1400"/>
        </a:p>
      </dgm:t>
    </dgm:pt>
    <dgm:pt modelId="{F533934A-9A58-4395-A0C7-57D77EFF387C}" type="sibTrans" cxnId="{4CD02762-788B-4C35-90DC-2A1697A020BF}">
      <dgm:prSet/>
      <dgm:spPr/>
      <dgm:t>
        <a:bodyPr/>
        <a:lstStyle/>
        <a:p>
          <a:pPr algn="ctr"/>
          <a:endParaRPr lang="fr-FR" sz="1400"/>
        </a:p>
      </dgm:t>
    </dgm:pt>
    <dgm:pt modelId="{BAF2B445-BEC4-4FD1-AD16-C3E744E4FA4D}">
      <dgm:prSet phldrT="[Text]" custT="1"/>
      <dgm:spPr/>
      <dgm:t>
        <a:bodyPr/>
        <a:lstStyle/>
        <a:p>
          <a:pPr algn="ctr"/>
          <a:r>
            <a:rPr lang="fr-FR" sz="1400" noProof="0" dirty="0"/>
            <a:t>« Quand »</a:t>
          </a:r>
        </a:p>
      </dgm:t>
    </dgm:pt>
    <dgm:pt modelId="{97C32D3E-F9F5-4CDA-89A7-C6F444E07881}" type="parTrans" cxnId="{C0D62E1C-AC3E-4CB5-B862-28C65469BFA7}">
      <dgm:prSet/>
      <dgm:spPr/>
      <dgm:t>
        <a:bodyPr/>
        <a:lstStyle/>
        <a:p>
          <a:pPr algn="ctr"/>
          <a:endParaRPr lang="fr-FR" sz="1400"/>
        </a:p>
      </dgm:t>
    </dgm:pt>
    <dgm:pt modelId="{221D3770-A82A-4892-94EC-42514D666DD3}" type="sibTrans" cxnId="{C0D62E1C-AC3E-4CB5-B862-28C65469BFA7}">
      <dgm:prSet/>
      <dgm:spPr/>
      <dgm:t>
        <a:bodyPr/>
        <a:lstStyle/>
        <a:p>
          <a:pPr algn="ctr"/>
          <a:endParaRPr lang="fr-FR" sz="1400"/>
        </a:p>
      </dgm:t>
    </dgm:pt>
    <dgm:pt modelId="{DC6AAB0F-2C93-4B74-8C76-AAA7A7B280AE}">
      <dgm:prSet phldrT="[Text]" custT="1"/>
      <dgm:spPr/>
      <dgm:t>
        <a:bodyPr rtlCol="0"/>
        <a:lstStyle/>
        <a:p>
          <a:pPr algn="ctr" rtl="0"/>
          <a:r>
            <a:rPr lang="fr-FR" sz="1400" noProof="0" dirty="0"/>
            <a:t>Les éléments sur la route</a:t>
          </a:r>
        </a:p>
      </dgm:t>
    </dgm:pt>
    <dgm:pt modelId="{F61DA513-CBBF-47FF-9144-790D9E717C4C}" type="parTrans" cxnId="{1734564C-987D-4028-8E03-5EC01E24E8B4}">
      <dgm:prSet/>
      <dgm:spPr/>
      <dgm:t>
        <a:bodyPr/>
        <a:lstStyle/>
        <a:p>
          <a:endParaRPr lang="fr-FR"/>
        </a:p>
      </dgm:t>
    </dgm:pt>
    <dgm:pt modelId="{0B1C0D59-3952-440F-99CF-4C3A4D82C357}" type="sibTrans" cxnId="{1734564C-987D-4028-8E03-5EC01E24E8B4}">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FlipVert="1" custScaleX="100596" custScaleY="1288" custLinFactNeighborX="-83" custLinFactNeighborY="84416"/>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6CEFE118-D8B9-45E2-AF39-D96100F8417E}" type="presOf" srcId="{BAF2B445-BEC4-4FD1-AD16-C3E744E4FA4D}" destId="{DB1E9EF9-0CB9-46C8-B218-BE1DCDA76ADC}" srcOrd="0" destOrd="3" presId="urn:microsoft.com/office/officeart/2005/8/layout/hList7"/>
    <dgm:cxn modelId="{C0D62E1C-AC3E-4CB5-B862-28C65469BFA7}" srcId="{6D0E5D9F-7263-4526-A227-51301233F549}" destId="{BAF2B445-BEC4-4FD1-AD16-C3E744E4FA4D}" srcOrd="2" destOrd="0" parTransId="{97C32D3E-F9F5-4CDA-89A7-C6F444E07881}" sibTransId="{221D3770-A82A-4892-94EC-42514D666DD3}"/>
    <dgm:cxn modelId="{99DCD91F-48F0-4E97-A133-AF0F4606954A}" type="presOf" srcId="{6D0E5D9F-7263-4526-A227-51301233F549}" destId="{DB1E9EF9-0CB9-46C8-B218-BE1DCDA76ADC}" srcOrd="0" destOrd="0" presId="urn:microsoft.com/office/officeart/2005/8/layout/hList7"/>
    <dgm:cxn modelId="{066D0535-0C98-40F7-9676-E29638EF0876}" type="presOf" srcId="{7A961387-6C0E-4E8F-9EB1-BB91C5C05A30}" destId="{B76FA7E4-59BE-411D-B27B-C4189E79F869}" srcOrd="1" destOrd="1" presId="urn:microsoft.com/office/officeart/2005/8/layout/hList7"/>
    <dgm:cxn modelId="{2E702940-2380-4998-9CA0-32978DD312DE}" type="presOf" srcId="{C2A1436E-2A87-4411-82B1-DB29AE292371}" destId="{DB1E9EF9-0CB9-46C8-B218-BE1DCDA76ADC}" srcOrd="0" destOrd="1" presId="urn:microsoft.com/office/officeart/2005/8/layout/hList7"/>
    <dgm:cxn modelId="{4CD02762-788B-4C35-90DC-2A1697A020BF}" srcId="{6D0E5D9F-7263-4526-A227-51301233F549}" destId="{8E462E1D-758E-4266-BAD9-D6CB0059ED94}" srcOrd="1" destOrd="0" parTransId="{0AC2C400-1AAB-4146-BDA3-A68323063DA0}" sibTransId="{F533934A-9A58-4395-A0C7-57D77EFF387C}"/>
    <dgm:cxn modelId="{AEBD2547-9A39-485D-B502-021120014783}" type="presOf" srcId="{50F04C8D-E6E8-4B79-A856-FF78FBD224C6}" destId="{B763F694-AEA6-4A82-AF9F-266D99C859B4}" srcOrd="0" destOrd="1" presId="urn:microsoft.com/office/officeart/2005/8/layout/hList7"/>
    <dgm:cxn modelId="{382B6D4B-5B70-420B-B172-477F8DA772D1}" type="presOf" srcId="{B664F99F-53AA-47D9-8E4A-86CBE4805C81}" destId="{52859561-4C40-474F-B39B-EAFCBBA049A0}" srcOrd="0" destOrd="0" presId="urn:microsoft.com/office/officeart/2005/8/layout/hList7"/>
    <dgm:cxn modelId="{1734564C-987D-4028-8E03-5EC01E24E8B4}" srcId="{B664F99F-53AA-47D9-8E4A-86CBE4805C81}" destId="{DC6AAB0F-2C93-4B74-8C76-AAA7A7B280AE}" srcOrd="1" destOrd="0" parTransId="{F61DA513-CBBF-47FF-9144-790D9E717C4C}" sibTransId="{0B1C0D59-3952-440F-99CF-4C3A4D82C357}"/>
    <dgm:cxn modelId="{22C1026F-3BFD-461A-B2FE-4E6C343FBEB6}" type="presOf" srcId="{F68BA60D-5816-494C-90A0-90AD886A7A01}" destId="{20D0C550-AEA5-4EC4-A438-DF0167760347}" srcOrd="0" destOrd="0" presId="urn:microsoft.com/office/officeart/2005/8/layout/hList7"/>
    <dgm:cxn modelId="{179C9C79-A9E2-426C-A907-2B7D93AC96F6}" type="presOf" srcId="{C2A1436E-2A87-4411-82B1-DB29AE292371}" destId="{49DC33B3-1E99-49A5-8AB6-AE522BB3D80F}" srcOrd="1" destOrd="1" presId="urn:microsoft.com/office/officeart/2005/8/layout/hList7"/>
    <dgm:cxn modelId="{A1408082-6DEA-4482-82E5-520FF16504AE}" type="presOf" srcId="{DC6AAB0F-2C93-4B74-8C76-AAA7A7B280AE}" destId="{B76FA7E4-59BE-411D-B27B-C4189E79F869}" srcOrd="1" destOrd="2" presId="urn:microsoft.com/office/officeart/2005/8/layout/hList7"/>
    <dgm:cxn modelId="{D242DE8B-DB5D-4F09-BDB6-B15B0A82FEE7}" type="presOf" srcId="{8E462E1D-758E-4266-BAD9-D6CB0059ED94}" destId="{DB1E9EF9-0CB9-46C8-B218-BE1DCDA76ADC}" srcOrd="0" destOrd="2" presId="urn:microsoft.com/office/officeart/2005/8/layout/hList7"/>
    <dgm:cxn modelId="{1417328C-31B2-41FE-BEDB-CB20F339663B}" type="presOf" srcId="{7A961387-6C0E-4E8F-9EB1-BB91C5C05A30}" destId="{52859561-4C40-474F-B39B-EAFCBBA049A0}" srcOrd="0" destOrd="1" presId="urn:microsoft.com/office/officeart/2005/8/layout/hList7"/>
    <dgm:cxn modelId="{0BBD5A8F-0BC0-4037-A108-19A8E4B07F89}" type="presOf" srcId="{BAF2B445-BEC4-4FD1-AD16-C3E744E4FA4D}" destId="{49DC33B3-1E99-49A5-8AB6-AE522BB3D80F}" srcOrd="1" destOrd="3" presId="urn:microsoft.com/office/officeart/2005/8/layout/hList7"/>
    <dgm:cxn modelId="{821B1B93-6A71-4D44-950E-DDF11E30B5F2}" type="presOf" srcId="{DC6AAB0F-2C93-4B74-8C76-AAA7A7B280AE}" destId="{52859561-4C40-474F-B39B-EAFCBBA049A0}" srcOrd="0" destOrd="2" presId="urn:microsoft.com/office/officeart/2005/8/layout/hList7"/>
    <dgm:cxn modelId="{96E9EDA7-09C7-44C8-AFE2-A0B96B5ED7F3}" srcId="{6D0E5D9F-7263-4526-A227-51301233F549}" destId="{C2A1436E-2A87-4411-82B1-DB29AE292371}" srcOrd="0" destOrd="0" parTransId="{31E9BEC8-8F02-4E1D-8B5B-9A4C7BC234BD}" sibTransId="{82D668B1-3402-48E7-9BAF-079699F41026}"/>
    <dgm:cxn modelId="{28FE6EB3-70E0-46E7-A5D2-5F917B73D639}" type="presOf" srcId="{8E462E1D-758E-4266-BAD9-D6CB0059ED94}" destId="{49DC33B3-1E99-49A5-8AB6-AE522BB3D80F}" srcOrd="1" destOrd="2" presId="urn:microsoft.com/office/officeart/2005/8/layout/hList7"/>
    <dgm:cxn modelId="{CD2D4FBA-844A-4C92-A99D-720EB27C46EE}" srcId="{B664F99F-53AA-47D9-8E4A-86CBE4805C81}" destId="{7A961387-6C0E-4E8F-9EB1-BB91C5C05A30}" srcOrd="0" destOrd="0" parTransId="{CA1F9A2A-3CAB-4CD1-A76D-182C5018E176}" sibTransId="{00289BB9-D5A3-41C3-B3A9-0B74A1C8EC54}"/>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2F2164DE-A6D7-44B7-A976-8A77604D022C}" srcId="{716DBFC6-5D6F-4FC4-AB0B-4D2A46DAE80E}" destId="{50F04C8D-E6E8-4B79-A856-FF78FBD224C6}" srcOrd="0" destOrd="0" parTransId="{A971F14C-B15E-4551-B042-24E1D362F16E}" sibTransId="{F1A7D361-154A-4B4C-BE16-9B2EA89A54C2}"/>
    <dgm:cxn modelId="{D5969FE5-E797-4E10-B01A-C88E321D5700}" type="presOf" srcId="{50F04C8D-E6E8-4B79-A856-FF78FBD224C6}" destId="{61272491-44A4-4B8F-AE66-9D0A3C224618}" srcOrd="1" destOrd="1"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100" dirty="0">
              <a:hlinkClick xmlns:r="http://schemas.openxmlformats.org/officeDocument/2006/relationships" r:id="rId1" action="ppaction://hlinksldjump"/>
            </a:rPr>
            <a:t>I. Starter</a:t>
          </a:r>
          <a:endParaRPr lang="fr-FR" sz="1100" dirty="0"/>
        </a:p>
      </dgm:t>
    </dgm:pt>
    <dgm:pt modelId="{C735A598-7BAA-4198-B3DB-B75AF76A8085}" type="parTrans" cxnId="{C66094AE-62B6-4AC2-AD90-6DDD41DB0420}">
      <dgm:prSet/>
      <dgm:spPr/>
      <dgm:t>
        <a:bodyPr/>
        <a:lstStyle/>
        <a:p>
          <a:endParaRPr lang="fr-FR" sz="1100"/>
        </a:p>
      </dgm:t>
    </dgm:pt>
    <dgm:pt modelId="{D71A99E9-9574-442D-A8CA-B21062B246A6}" type="sibTrans" cxnId="{C66094AE-62B6-4AC2-AD90-6DDD41DB0420}">
      <dgm:prSet/>
      <dgm:spPr/>
      <dgm:t>
        <a:bodyPr/>
        <a:lstStyle/>
        <a:p>
          <a:endParaRPr lang="fr-FR" sz="1100"/>
        </a:p>
      </dgm:t>
    </dgm:pt>
    <dgm:pt modelId="{D13C97F5-5D77-48C3-A989-4FD141C7EB9F}">
      <dgm:prSet phldrT="[Texte]" custT="1"/>
      <dgm:spPr>
        <a:solidFill>
          <a:schemeClr val="accent6">
            <a:lumMod val="20000"/>
            <a:lumOff val="80000"/>
          </a:schemeClr>
        </a:solidFill>
      </dgm:spPr>
      <dgm:t>
        <a:bodyPr/>
        <a:lstStyle/>
        <a:p>
          <a:r>
            <a:rPr lang="fr-FR" sz="1100" dirty="0">
              <a:hlinkClick xmlns:r="http://schemas.openxmlformats.org/officeDocument/2006/relationships" r:id="rId2" action="ppaction://hlinksldjump"/>
            </a:rPr>
            <a:t>II. Compréhension de texte</a:t>
          </a:r>
          <a:endParaRPr lang="fr-FR" sz="1100" dirty="0"/>
        </a:p>
      </dgm:t>
    </dgm:pt>
    <dgm:pt modelId="{CA8225A2-A432-4922-9C9A-B4A674526F37}" type="parTrans" cxnId="{DBD98239-9C01-4DA4-86BD-9CFCD52D1BB4}">
      <dgm:prSet/>
      <dgm:spPr/>
      <dgm:t>
        <a:bodyPr/>
        <a:lstStyle/>
        <a:p>
          <a:endParaRPr lang="fr-FR" sz="1100"/>
        </a:p>
      </dgm:t>
    </dgm:pt>
    <dgm:pt modelId="{06D0DAC1-1662-4268-9AF8-BDBE3DB1B70D}" type="sibTrans" cxnId="{DBD98239-9C01-4DA4-86BD-9CFCD52D1BB4}">
      <dgm:prSet/>
      <dgm:spPr/>
      <dgm:t>
        <a:bodyPr/>
        <a:lstStyle/>
        <a:p>
          <a:endParaRPr lang="fr-FR" sz="1100"/>
        </a:p>
      </dgm:t>
    </dgm:pt>
    <dgm:pt modelId="{6FAE786F-AC75-4C08-AB21-821A5A2DCB78}">
      <dgm:prSet phldrT="[Texte]" custT="1"/>
      <dgm:spPr>
        <a:solidFill>
          <a:schemeClr val="accent6">
            <a:lumMod val="20000"/>
            <a:lumOff val="80000"/>
          </a:schemeClr>
        </a:solidFill>
      </dgm:spPr>
      <dgm:t>
        <a:bodyPr/>
        <a:lstStyle/>
        <a:p>
          <a:r>
            <a:rPr lang="fr-FR" sz="1100" dirty="0">
              <a:hlinkClick xmlns:r="http://schemas.openxmlformats.org/officeDocument/2006/relationships" r:id="rId3" action="ppaction://hlinksldjump"/>
            </a:rPr>
            <a:t>III. </a:t>
          </a:r>
          <a:r>
            <a:rPr lang="fr-FR" sz="1100" dirty="0" err="1">
              <a:hlinkClick xmlns:r="http://schemas.openxmlformats.org/officeDocument/2006/relationships" r:id="rId3" action="ppaction://hlinksldjump"/>
            </a:rPr>
            <a:t>Voc</a:t>
          </a:r>
          <a:r>
            <a:rPr lang="fr-FR" sz="1100" dirty="0">
              <a:hlinkClick xmlns:r="http://schemas.openxmlformats.org/officeDocument/2006/relationships" r:id="rId3" action="ppaction://hlinksldjump"/>
            </a:rPr>
            <a:t>: route</a:t>
          </a:r>
          <a:endParaRPr lang="fr-FR" sz="1100" dirty="0"/>
        </a:p>
      </dgm:t>
    </dgm:pt>
    <dgm:pt modelId="{995DA614-9380-4BB6-AF59-3DCB142B5F48}" type="parTrans" cxnId="{999FA33F-C5F2-4496-9223-5605050F10AE}">
      <dgm:prSet/>
      <dgm:spPr/>
      <dgm:t>
        <a:bodyPr/>
        <a:lstStyle/>
        <a:p>
          <a:endParaRPr lang="fr-FR" sz="1100"/>
        </a:p>
      </dgm:t>
    </dgm:pt>
    <dgm:pt modelId="{EB9486F7-414A-4ECD-8706-C58E89D3C254}" type="sibTrans" cxnId="{999FA33F-C5F2-4496-9223-5605050F10AE}">
      <dgm:prSet/>
      <dgm:spPr/>
      <dgm:t>
        <a:bodyPr/>
        <a:lstStyle/>
        <a:p>
          <a:endParaRPr lang="fr-FR" sz="1100"/>
        </a:p>
      </dgm:t>
    </dgm:pt>
    <dgm:pt modelId="{85EC93E8-032B-44C3-96BD-D8FC2CDF2A04}">
      <dgm:prSet phldrT="[Texte]" custT="1"/>
      <dgm:spPr>
        <a:solidFill>
          <a:schemeClr val="accent6">
            <a:lumMod val="20000"/>
            <a:lumOff val="80000"/>
          </a:schemeClr>
        </a:solidFill>
      </dgm:spPr>
      <dgm:t>
        <a:bodyPr/>
        <a:lstStyle/>
        <a:p>
          <a:r>
            <a:rPr lang="fr-FR" sz="1100" dirty="0">
              <a:hlinkClick xmlns:r="http://schemas.openxmlformats.org/officeDocument/2006/relationships" r:id="rId4" action="ppaction://hlinksldjump"/>
            </a:rPr>
            <a:t>IV. </a:t>
          </a:r>
          <a:r>
            <a:rPr lang="fr-FR" sz="1100" dirty="0" err="1">
              <a:hlinkClick xmlns:r="http://schemas.openxmlformats.org/officeDocument/2006/relationships" r:id="rId4" action="ppaction://hlinksldjump"/>
            </a:rPr>
            <a:t>Voc</a:t>
          </a:r>
          <a:r>
            <a:rPr lang="fr-FR" sz="1100" dirty="0">
              <a:hlinkClick xmlns:r="http://schemas.openxmlformats.org/officeDocument/2006/relationships" r:id="rId4" action="ppaction://hlinksldjump"/>
            </a:rPr>
            <a:t>: transport</a:t>
          </a:r>
          <a:endParaRPr lang="fr-FR" sz="1100" dirty="0"/>
        </a:p>
      </dgm:t>
    </dgm:pt>
    <dgm:pt modelId="{B0ED8357-9422-40D9-916C-E231BBDB607E}" type="parTrans" cxnId="{0A00E1CB-F810-44A5-A8D7-65B7092DF0AD}">
      <dgm:prSet/>
      <dgm:spPr/>
      <dgm:t>
        <a:bodyPr/>
        <a:lstStyle/>
        <a:p>
          <a:endParaRPr lang="fr-FR" sz="1100"/>
        </a:p>
      </dgm:t>
    </dgm:pt>
    <dgm:pt modelId="{9936B63E-A76D-4026-BBC4-6A1BEE9FE167}" type="sibTrans" cxnId="{0A00E1CB-F810-44A5-A8D7-65B7092DF0AD}">
      <dgm:prSet/>
      <dgm:spPr/>
      <dgm:t>
        <a:bodyPr/>
        <a:lstStyle/>
        <a:p>
          <a:endParaRPr lang="fr-FR" sz="1100"/>
        </a:p>
      </dgm:t>
    </dgm:pt>
    <dgm:pt modelId="{63BF9446-41F9-44D2-88CF-A079D597BA95}">
      <dgm:prSet phldrT="[Texte]" custT="1"/>
      <dgm:spPr>
        <a:solidFill>
          <a:schemeClr val="accent6">
            <a:lumMod val="20000"/>
            <a:lumOff val="80000"/>
          </a:schemeClr>
        </a:solidFill>
      </dgm:spPr>
      <dgm:t>
        <a:bodyPr/>
        <a:lstStyle/>
        <a:p>
          <a:r>
            <a:rPr lang="fr-FR" sz="1100" dirty="0">
              <a:hlinkClick xmlns:r="http://schemas.openxmlformats.org/officeDocument/2006/relationships" r:id="rId5" action="ppaction://hlinksldjump"/>
            </a:rPr>
            <a:t>V. Gr: à/en + transport</a:t>
          </a:r>
          <a:endParaRPr lang="fr-FR" sz="1100" dirty="0"/>
        </a:p>
      </dgm:t>
    </dgm:pt>
    <dgm:pt modelId="{9AEBF485-80B7-4E72-B632-6D0248883F53}" type="parTrans" cxnId="{B2C73BEB-7BFC-4B9A-BF95-0C73B50EBA98}">
      <dgm:prSet/>
      <dgm:spPr/>
      <dgm:t>
        <a:bodyPr/>
        <a:lstStyle/>
        <a:p>
          <a:endParaRPr lang="fr-FR" sz="1100"/>
        </a:p>
      </dgm:t>
    </dgm:pt>
    <dgm:pt modelId="{F11C5AE7-F1F8-4B7B-AAC2-50535A342F1D}" type="sibTrans" cxnId="{B2C73BEB-7BFC-4B9A-BF95-0C73B50EBA98}">
      <dgm:prSet/>
      <dgm:spPr/>
      <dgm:t>
        <a:bodyPr/>
        <a:lstStyle/>
        <a:p>
          <a:endParaRPr lang="fr-FR" sz="1100"/>
        </a:p>
      </dgm:t>
    </dgm:pt>
    <dgm:pt modelId="{9CD13DA1-4E5F-4C46-A83B-A6876944F671}">
      <dgm:prSet phldrT="[Texte]" custT="1"/>
      <dgm:spPr>
        <a:solidFill>
          <a:schemeClr val="accent6">
            <a:lumMod val="20000"/>
            <a:lumOff val="80000"/>
          </a:schemeClr>
        </a:solidFill>
      </dgm:spPr>
      <dgm:t>
        <a:bodyPr/>
        <a:lstStyle/>
        <a:p>
          <a:r>
            <a:rPr lang="fr-FR" sz="1100" dirty="0">
              <a:hlinkClick xmlns:r="http://schemas.openxmlformats.org/officeDocument/2006/relationships" r:id="rId6" action="ppaction://hlinksldjump"/>
            </a:rPr>
            <a:t>VI. Gr: questions</a:t>
          </a:r>
          <a:endParaRPr lang="fr-FR" sz="1100" dirty="0"/>
        </a:p>
      </dgm:t>
    </dgm:pt>
    <dgm:pt modelId="{A0441888-E3AF-4D12-AB92-613143FC1909}" type="parTrans" cxnId="{C85385A2-F66B-431C-B9AC-A00FB80E79EB}">
      <dgm:prSet/>
      <dgm:spPr/>
      <dgm:t>
        <a:bodyPr/>
        <a:lstStyle/>
        <a:p>
          <a:endParaRPr lang="fr-FR" sz="1100"/>
        </a:p>
      </dgm:t>
    </dgm:pt>
    <dgm:pt modelId="{1E76E48C-B58D-4209-8280-B24013EBE79B}" type="sibTrans" cxnId="{C85385A2-F66B-431C-B9AC-A00FB80E79EB}">
      <dgm:prSet/>
      <dgm:spPr/>
      <dgm:t>
        <a:bodyPr/>
        <a:lstStyle/>
        <a:p>
          <a:endParaRPr lang="fr-FR" sz="1100"/>
        </a:p>
      </dgm:t>
    </dgm:pt>
    <dgm:pt modelId="{B1C5E547-A81E-4965-963A-5969F01DE233}">
      <dgm:prSet phldrT="[Texte]" custT="1"/>
      <dgm:spPr>
        <a:solidFill>
          <a:schemeClr val="accent6">
            <a:lumMod val="20000"/>
            <a:lumOff val="80000"/>
          </a:schemeClr>
        </a:solidFill>
      </dgm:spPr>
      <dgm:t>
        <a:bodyPr/>
        <a:lstStyle/>
        <a:p>
          <a:r>
            <a:rPr lang="fr-FR" sz="1100" dirty="0">
              <a:hlinkClick xmlns:r="http://schemas.openxmlformats.org/officeDocument/2006/relationships" r:id="rId7" action="ppaction://hlinksldjump"/>
            </a:rPr>
            <a:t>VIII. Production</a:t>
          </a:r>
          <a:endParaRPr lang="fr-FR" sz="1100" dirty="0"/>
        </a:p>
      </dgm:t>
    </dgm:pt>
    <dgm:pt modelId="{AE6CC7CD-9FCB-4360-8E79-DF93DAF60737}" type="parTrans" cxnId="{72738101-32A0-482A-BC85-92CF6BCE71EB}">
      <dgm:prSet/>
      <dgm:spPr/>
      <dgm:t>
        <a:bodyPr/>
        <a:lstStyle/>
        <a:p>
          <a:endParaRPr lang="fr-FR" sz="1100"/>
        </a:p>
      </dgm:t>
    </dgm:pt>
    <dgm:pt modelId="{580937A6-3062-43E0-84A4-203220A55668}" type="sibTrans" cxnId="{72738101-32A0-482A-BC85-92CF6BCE71EB}">
      <dgm:prSet/>
      <dgm:spPr/>
      <dgm:t>
        <a:bodyPr/>
        <a:lstStyle/>
        <a:p>
          <a:endParaRPr lang="fr-FR" sz="1100"/>
        </a:p>
      </dgm:t>
    </dgm:pt>
    <dgm:pt modelId="{7488E69E-9C14-4B13-9085-6009EBA7C936}">
      <dgm:prSet phldrT="[Texte]" custT="1"/>
      <dgm:spPr>
        <a:solidFill>
          <a:schemeClr val="accent6">
            <a:lumMod val="20000"/>
            <a:lumOff val="80000"/>
          </a:schemeClr>
        </a:solidFill>
      </dgm:spPr>
      <dgm:t>
        <a:bodyPr/>
        <a:lstStyle/>
        <a:p>
          <a:r>
            <a:rPr lang="fr-FR" sz="1100" dirty="0">
              <a:hlinkClick xmlns:r="http://schemas.openxmlformats.org/officeDocument/2006/relationships" r:id="rId8" action="ppaction://hlinksldjump"/>
            </a:rPr>
            <a:t>VII. Phonétique</a:t>
          </a:r>
          <a:endParaRPr lang="fr-FR" sz="1100" dirty="0"/>
        </a:p>
      </dgm:t>
    </dgm:pt>
    <dgm:pt modelId="{824E1FBC-C6E2-4ED0-8690-7C6CB2CACA6C}" type="parTrans" cxnId="{58B460E1-296C-437E-B2AA-A4E58B7C48B8}">
      <dgm:prSet/>
      <dgm:spPr/>
      <dgm:t>
        <a:bodyPr/>
        <a:lstStyle/>
        <a:p>
          <a:endParaRPr lang="fr-FR" sz="1100"/>
        </a:p>
      </dgm:t>
    </dgm:pt>
    <dgm:pt modelId="{35D5ED45-03E3-4AB3-9DE1-7D0076DFB5F0}" type="sibTrans" cxnId="{58B460E1-296C-437E-B2AA-A4E58B7C48B8}">
      <dgm:prSet/>
      <dgm:spPr/>
      <dgm:t>
        <a:bodyPr/>
        <a:lstStyle/>
        <a:p>
          <a:endParaRPr lang="fr-FR" sz="11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734" custLinFactNeighborY="5330">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061" custLinFactNeighborY="5330">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1F0EE2F9-38BF-441F-A944-1F27F6501AD4}" type="pres">
      <dgm:prSet presAssocID="{7488E69E-9C14-4B13-9085-6009EBA7C936}" presName="parTxOnly" presStyleLbl="node1" presStyleIdx="6" presStyleCnt="8">
        <dgm:presLayoutVars>
          <dgm:bulletEnabled val="1"/>
        </dgm:presLayoutVars>
      </dgm:prSet>
      <dgm:spPr/>
    </dgm:pt>
    <dgm:pt modelId="{5E125D3B-9EE7-4A6B-8070-209C63C79CC9}" type="pres">
      <dgm:prSet presAssocID="{35D5ED45-03E3-4AB3-9DE1-7D0076DFB5F0}"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BF50CC64-36CD-441E-B884-1542B0FAB0B4}" type="presOf" srcId="{7488E69E-9C14-4B13-9085-6009EBA7C936}" destId="{1F0EE2F9-38BF-441F-A944-1F27F6501AD4}"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58B460E1-296C-437E-B2AA-A4E58B7C48B8}" srcId="{70A282F3-4515-4856-B2C0-86AA77246B51}" destId="{7488E69E-9C14-4B13-9085-6009EBA7C936}" srcOrd="6" destOrd="0" parTransId="{824E1FBC-C6E2-4ED0-8690-7C6CB2CACA6C}" sibTransId="{35D5ED45-03E3-4AB3-9DE1-7D0076DFB5F0}"/>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77D0C161-CD5C-4D15-9CAD-B024A8EA8C1B}" type="presParOf" srcId="{776A1F8C-5C31-4691-9C2B-A7F8DF456F32}" destId="{1F0EE2F9-38BF-441F-A944-1F27F6501AD4}" srcOrd="12" destOrd="0" presId="urn:microsoft.com/office/officeart/2005/8/layout/hChevron3"/>
    <dgm:cxn modelId="{29810D51-0810-45AE-B41A-AE086419B415}" type="presParOf" srcId="{776A1F8C-5C31-4691-9C2B-A7F8DF456F32}" destId="{5E125D3B-9EE7-4A6B-8070-209C63C79CC9}"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92F514-DADD-47CE-B1E9-4561BF247EB4}">
      <dsp:nvSpPr>
        <dsp:cNvPr id="0" name=""/>
        <dsp:cNvSpPr/>
      </dsp:nvSpPr>
      <dsp:spPr>
        <a:xfrm>
          <a:off x="0" y="21900"/>
          <a:ext cx="7790123" cy="503685"/>
        </a:xfrm>
        <a:prstGeom prst="round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Do you have your:</a:t>
          </a:r>
        </a:p>
      </dsp:txBody>
      <dsp:txXfrm>
        <a:off x="24588" y="46488"/>
        <a:ext cx="7740947" cy="454509"/>
      </dsp:txXfrm>
    </dsp:sp>
    <dsp:sp modelId="{28C096D3-B5F3-4D00-AFDF-908FC9029D5F}">
      <dsp:nvSpPr>
        <dsp:cNvPr id="0" name=""/>
        <dsp:cNvSpPr/>
      </dsp:nvSpPr>
      <dsp:spPr>
        <a:xfrm>
          <a:off x="0" y="525585"/>
          <a:ext cx="7790123" cy="110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336"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Pens?</a:t>
          </a:r>
        </a:p>
        <a:p>
          <a:pPr marL="171450" lvl="1" indent="-171450" algn="l" defTabSz="711200">
            <a:lnSpc>
              <a:spcPct val="90000"/>
            </a:lnSpc>
            <a:spcBef>
              <a:spcPct val="0"/>
            </a:spcBef>
            <a:spcAft>
              <a:spcPct val="20000"/>
            </a:spcAft>
            <a:buChar char="•"/>
          </a:pPr>
          <a:r>
            <a:rPr lang="en-US" sz="1600" kern="1200"/>
            <a:t>Textbook/ workbook?</a:t>
          </a:r>
        </a:p>
        <a:p>
          <a:pPr marL="171450" lvl="1" indent="-171450" algn="l" defTabSz="711200">
            <a:lnSpc>
              <a:spcPct val="90000"/>
            </a:lnSpc>
            <a:spcBef>
              <a:spcPct val="0"/>
            </a:spcBef>
            <a:spcAft>
              <a:spcPct val="20000"/>
            </a:spcAft>
            <a:buChar char="•"/>
          </a:pPr>
          <a:r>
            <a:rPr lang="en-US" sz="1600" kern="1200"/>
            <a:t>Devices?</a:t>
          </a:r>
        </a:p>
        <a:p>
          <a:pPr marL="171450" lvl="1" indent="-171450" algn="l" defTabSz="711200">
            <a:lnSpc>
              <a:spcPct val="90000"/>
            </a:lnSpc>
            <a:spcBef>
              <a:spcPct val="0"/>
            </a:spcBef>
            <a:spcAft>
              <a:spcPct val="20000"/>
            </a:spcAft>
            <a:buChar char="•"/>
          </a:pPr>
          <a:r>
            <a:rPr lang="en-US" sz="1600" kern="1200"/>
            <a:t>Water?</a:t>
          </a:r>
        </a:p>
      </dsp:txBody>
      <dsp:txXfrm>
        <a:off x="0" y="525585"/>
        <a:ext cx="7790123" cy="1108485"/>
      </dsp:txXfrm>
    </dsp:sp>
    <dsp:sp modelId="{0D493520-50A0-4EE6-BEC2-DCC2534E4367}">
      <dsp:nvSpPr>
        <dsp:cNvPr id="0" name=""/>
        <dsp:cNvSpPr/>
      </dsp:nvSpPr>
      <dsp:spPr>
        <a:xfrm>
          <a:off x="0" y="1634071"/>
          <a:ext cx="7790123" cy="503685"/>
        </a:xfrm>
        <a:prstGeom prst="roundRect">
          <a:avLst/>
        </a:prstGeom>
        <a:gradFill rotWithShape="0">
          <a:gsLst>
            <a:gs pos="0">
              <a:schemeClr val="accent4">
                <a:hueOff val="-2232385"/>
                <a:satOff val="13449"/>
                <a:lumOff val="1078"/>
                <a:alphaOff val="0"/>
                <a:tint val="100000"/>
                <a:shade val="100000"/>
                <a:satMod val="130000"/>
              </a:schemeClr>
            </a:gs>
            <a:gs pos="100000">
              <a:schemeClr val="accent4">
                <a:hueOff val="-2232385"/>
                <a:satOff val="13449"/>
                <a:lumOff val="1078"/>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Put everything else in your locker now. </a:t>
          </a:r>
        </a:p>
      </dsp:txBody>
      <dsp:txXfrm>
        <a:off x="24588" y="1658659"/>
        <a:ext cx="7740947" cy="454509"/>
      </dsp:txXfrm>
    </dsp:sp>
    <dsp:sp modelId="{1C3F512B-3C0C-4B14-91A1-9AC3F1E9968C}">
      <dsp:nvSpPr>
        <dsp:cNvPr id="0" name=""/>
        <dsp:cNvSpPr/>
      </dsp:nvSpPr>
      <dsp:spPr>
        <a:xfrm>
          <a:off x="0" y="2198236"/>
          <a:ext cx="7790123" cy="503685"/>
        </a:xfrm>
        <a:prstGeom prst="roundRect">
          <a:avLst/>
        </a:prstGeom>
        <a:gradFill rotWithShape="0">
          <a:gsLst>
            <a:gs pos="0">
              <a:schemeClr val="accent4">
                <a:hueOff val="-4464770"/>
                <a:satOff val="26899"/>
                <a:lumOff val="2156"/>
                <a:alphaOff val="0"/>
                <a:tint val="100000"/>
                <a:shade val="100000"/>
                <a:satMod val="130000"/>
              </a:schemeClr>
            </a:gs>
            <a:gs pos="100000">
              <a:schemeClr val="accent4">
                <a:hueOff val="-4464770"/>
                <a:satOff val="26899"/>
                <a:lumOff val="2156"/>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When you are done, sit down and show me you are ready to learn! </a:t>
          </a:r>
        </a:p>
      </dsp:txBody>
      <dsp:txXfrm>
        <a:off x="24588" y="2222824"/>
        <a:ext cx="7740947" cy="45450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7AE4D-419C-4E90-A4FC-3D4E91B7256D}">
      <dsp:nvSpPr>
        <dsp:cNvPr id="0" name=""/>
        <dsp:cNvSpPr/>
      </dsp:nvSpPr>
      <dsp:spPr>
        <a:xfrm>
          <a:off x="0" y="511"/>
          <a:ext cx="4683949" cy="119742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8CF7FA-C71C-44A4-9368-5DD86EF4C6AC}">
      <dsp:nvSpPr>
        <dsp:cNvPr id="0" name=""/>
        <dsp:cNvSpPr/>
      </dsp:nvSpPr>
      <dsp:spPr>
        <a:xfrm>
          <a:off x="362220" y="269932"/>
          <a:ext cx="658583" cy="6585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497C85-F989-43E4-84AA-E0AAAAA2D578}">
      <dsp:nvSpPr>
        <dsp:cNvPr id="0" name=""/>
        <dsp:cNvSpPr/>
      </dsp:nvSpPr>
      <dsp:spPr>
        <a:xfrm>
          <a:off x="1383025" y="511"/>
          <a:ext cx="3300923" cy="1197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727" tIns="126727" rIns="126727" bIns="126727" numCol="1" spcCol="1270" anchor="ctr" anchorCtr="0">
          <a:noAutofit/>
        </a:bodyPr>
        <a:lstStyle/>
        <a:p>
          <a:pPr marL="0" lvl="0" indent="0" algn="l" defTabSz="889000">
            <a:lnSpc>
              <a:spcPct val="90000"/>
            </a:lnSpc>
            <a:spcBef>
              <a:spcPct val="0"/>
            </a:spcBef>
            <a:spcAft>
              <a:spcPct val="35000"/>
            </a:spcAft>
            <a:buNone/>
          </a:pPr>
          <a:r>
            <a:rPr lang="fr-FR" sz="2000" kern="1200" dirty="0"/>
            <a:t>ALL </a:t>
          </a:r>
          <a:r>
            <a:rPr lang="fr-FR" sz="2000" kern="1200" dirty="0" err="1"/>
            <a:t>students</a:t>
          </a:r>
          <a:r>
            <a:rPr lang="fr-FR" sz="2000" kern="1200" dirty="0"/>
            <a:t> MUST </a:t>
          </a:r>
          <a:r>
            <a:rPr lang="fr-FR" sz="2000" kern="1200" dirty="0" err="1"/>
            <a:t>be</a:t>
          </a:r>
          <a:r>
            <a:rPr lang="fr-FR" sz="2000" kern="1200" dirty="0"/>
            <a:t> able to </a:t>
          </a:r>
          <a:r>
            <a:rPr lang="fr-FR" sz="2000" kern="1200" dirty="0" err="1"/>
            <a:t>name</a:t>
          </a:r>
          <a:r>
            <a:rPr lang="fr-FR" sz="2000" kern="1200" dirty="0"/>
            <a:t> the </a:t>
          </a:r>
          <a:r>
            <a:rPr lang="fr-FR" sz="2000" kern="1200" dirty="0" err="1"/>
            <a:t>means</a:t>
          </a:r>
          <a:r>
            <a:rPr lang="fr-FR" sz="2000" kern="1200" dirty="0"/>
            <a:t> of transport </a:t>
          </a:r>
          <a:r>
            <a:rPr lang="fr-FR" sz="2000" kern="1200" dirty="0" err="1"/>
            <a:t>they</a:t>
          </a:r>
          <a:r>
            <a:rPr lang="fr-FR" sz="2000" kern="1200" dirty="0"/>
            <a:t> use </a:t>
          </a:r>
          <a:r>
            <a:rPr lang="fr-FR" sz="2000" kern="1200" dirty="0" err="1"/>
            <a:t>everyday</a:t>
          </a:r>
          <a:r>
            <a:rPr lang="fr-FR" sz="2000" kern="1200" dirty="0"/>
            <a:t>.</a:t>
          </a:r>
          <a:endParaRPr lang="en-US" sz="2000" kern="1200" dirty="0"/>
        </a:p>
      </dsp:txBody>
      <dsp:txXfrm>
        <a:off x="1383025" y="511"/>
        <a:ext cx="3300923" cy="1197424"/>
      </dsp:txXfrm>
    </dsp:sp>
    <dsp:sp modelId="{7FA56A28-0886-431B-BC4E-857206CD9AEE}">
      <dsp:nvSpPr>
        <dsp:cNvPr id="0" name=""/>
        <dsp:cNvSpPr/>
      </dsp:nvSpPr>
      <dsp:spPr>
        <a:xfrm>
          <a:off x="0" y="1497292"/>
          <a:ext cx="4683949" cy="119742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7261FB-2897-4ECF-8A4C-DE07CE61B16F}">
      <dsp:nvSpPr>
        <dsp:cNvPr id="0" name=""/>
        <dsp:cNvSpPr/>
      </dsp:nvSpPr>
      <dsp:spPr>
        <a:xfrm>
          <a:off x="362220" y="1766713"/>
          <a:ext cx="658583" cy="6585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AA6725-5D24-4FAC-8D06-F472470A355B}">
      <dsp:nvSpPr>
        <dsp:cNvPr id="0" name=""/>
        <dsp:cNvSpPr/>
      </dsp:nvSpPr>
      <dsp:spPr>
        <a:xfrm>
          <a:off x="1383025" y="1497292"/>
          <a:ext cx="3300923" cy="1197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727" tIns="126727" rIns="126727" bIns="126727" numCol="1" spcCol="1270" anchor="ctr" anchorCtr="0">
          <a:noAutofit/>
        </a:bodyPr>
        <a:lstStyle/>
        <a:p>
          <a:pPr marL="0" lvl="0" indent="0" algn="l" defTabSz="889000">
            <a:lnSpc>
              <a:spcPct val="90000"/>
            </a:lnSpc>
            <a:spcBef>
              <a:spcPct val="0"/>
            </a:spcBef>
            <a:spcAft>
              <a:spcPct val="35000"/>
            </a:spcAft>
            <a:buNone/>
          </a:pPr>
          <a:r>
            <a:rPr lang="fr-FR" sz="2000" kern="1200" dirty="0"/>
            <a:t>MOST </a:t>
          </a:r>
          <a:r>
            <a:rPr lang="fr-FR" sz="2000" kern="1200" dirty="0" err="1"/>
            <a:t>students</a:t>
          </a:r>
          <a:r>
            <a:rPr lang="fr-FR" sz="2000" kern="1200" dirty="0"/>
            <a:t> SHOULD </a:t>
          </a:r>
          <a:r>
            <a:rPr lang="fr-FR" sz="2000" kern="1200" dirty="0" err="1"/>
            <a:t>be</a:t>
          </a:r>
          <a:r>
            <a:rPr lang="fr-FR" sz="2000" kern="1200" dirty="0"/>
            <a:t> able to tell how to </a:t>
          </a:r>
          <a:r>
            <a:rPr lang="fr-FR" sz="2000" kern="1200" dirty="0" err="1"/>
            <a:t>get</a:t>
          </a:r>
          <a:r>
            <a:rPr lang="fr-FR" sz="2000" kern="1200" dirty="0"/>
            <a:t> </a:t>
          </a:r>
          <a:r>
            <a:rPr lang="fr-FR" sz="2000" kern="1200" dirty="0" err="1"/>
            <a:t>around</a:t>
          </a:r>
          <a:r>
            <a:rPr lang="fr-FR" sz="2000" kern="1200" dirty="0"/>
            <a:t> the city.</a:t>
          </a:r>
          <a:endParaRPr lang="en-US" sz="2000" kern="1200" dirty="0"/>
        </a:p>
      </dsp:txBody>
      <dsp:txXfrm>
        <a:off x="1383025" y="1497292"/>
        <a:ext cx="3300923" cy="1197424"/>
      </dsp:txXfrm>
    </dsp:sp>
    <dsp:sp modelId="{1F610919-549D-4BE3-9D74-B1DACC95D2B9}">
      <dsp:nvSpPr>
        <dsp:cNvPr id="0" name=""/>
        <dsp:cNvSpPr/>
      </dsp:nvSpPr>
      <dsp:spPr>
        <a:xfrm>
          <a:off x="0" y="2994073"/>
          <a:ext cx="4683949" cy="119742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268259-2CAC-4CB9-AA4F-27559E7C35EC}">
      <dsp:nvSpPr>
        <dsp:cNvPr id="0" name=""/>
        <dsp:cNvSpPr/>
      </dsp:nvSpPr>
      <dsp:spPr>
        <a:xfrm>
          <a:off x="362220" y="3263494"/>
          <a:ext cx="658583" cy="65858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FF08BF-A4BB-41AD-8653-16328F8CE465}">
      <dsp:nvSpPr>
        <dsp:cNvPr id="0" name=""/>
        <dsp:cNvSpPr/>
      </dsp:nvSpPr>
      <dsp:spPr>
        <a:xfrm>
          <a:off x="1383025" y="2994073"/>
          <a:ext cx="3300923" cy="1197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727" tIns="126727" rIns="126727" bIns="126727" numCol="1" spcCol="1270" anchor="ctr" anchorCtr="0">
          <a:noAutofit/>
        </a:bodyPr>
        <a:lstStyle/>
        <a:p>
          <a:pPr marL="0" lvl="0" indent="0" algn="l" defTabSz="889000">
            <a:lnSpc>
              <a:spcPct val="90000"/>
            </a:lnSpc>
            <a:spcBef>
              <a:spcPct val="0"/>
            </a:spcBef>
            <a:spcAft>
              <a:spcPct val="35000"/>
            </a:spcAft>
            <a:buNone/>
          </a:pPr>
          <a:r>
            <a:rPr lang="fr-FR" sz="2000" kern="1200" dirty="0"/>
            <a:t>SOME </a:t>
          </a:r>
          <a:r>
            <a:rPr lang="fr-FR" sz="2000" kern="1200" dirty="0" err="1"/>
            <a:t>students</a:t>
          </a:r>
          <a:r>
            <a:rPr lang="fr-FR" sz="2000" kern="1200" dirty="0"/>
            <a:t> COULD </a:t>
          </a:r>
          <a:r>
            <a:rPr lang="fr-FR" sz="2000" kern="1200" dirty="0" err="1"/>
            <a:t>be</a:t>
          </a:r>
          <a:r>
            <a:rPr lang="fr-FR" sz="2000" kern="1200" dirty="0"/>
            <a:t> able to talk about the </a:t>
          </a:r>
          <a:r>
            <a:rPr lang="fr-FR" sz="2000" kern="1200" dirty="0" err="1"/>
            <a:t>timetable</a:t>
          </a:r>
          <a:r>
            <a:rPr lang="fr-FR" sz="2000" kern="1200" dirty="0"/>
            <a:t> of bus/train.</a:t>
          </a:r>
          <a:endParaRPr lang="en-US" sz="2000" kern="1200" dirty="0"/>
        </a:p>
      </dsp:txBody>
      <dsp:txXfrm>
        <a:off x="1383025" y="2994073"/>
        <a:ext cx="3300923" cy="119742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B0B718-84F0-451D-9E36-508DB5B528C1}">
      <dsp:nvSpPr>
        <dsp:cNvPr id="0" name=""/>
        <dsp:cNvSpPr/>
      </dsp:nvSpPr>
      <dsp:spPr>
        <a:xfrm rot="5400000">
          <a:off x="5062313" y="-2270352"/>
          <a:ext cx="286867" cy="4899527"/>
        </a:xfrm>
        <a:prstGeom prst="round2Same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1450" lvl="1" indent="-171450" algn="l" defTabSz="800100" rtl="0">
            <a:lnSpc>
              <a:spcPct val="90000"/>
            </a:lnSpc>
            <a:spcBef>
              <a:spcPct val="0"/>
            </a:spcBef>
            <a:spcAft>
              <a:spcPct val="15000"/>
            </a:spcAft>
            <a:buChar char="•"/>
          </a:pPr>
          <a:r>
            <a:rPr lang="fr-FR" sz="1800" kern="1200" noProof="0" dirty="0"/>
            <a:t>Pour aller à l’école</a:t>
          </a:r>
        </a:p>
      </dsp:txBody>
      <dsp:txXfrm rot="-5400000">
        <a:off x="2755983" y="49982"/>
        <a:ext cx="4885523" cy="258859"/>
      </dsp:txXfrm>
    </dsp:sp>
    <dsp:sp modelId="{9B3EC6CB-E556-4596-937F-9B337526B96B}">
      <dsp:nvSpPr>
        <dsp:cNvPr id="0" name=""/>
        <dsp:cNvSpPr/>
      </dsp:nvSpPr>
      <dsp:spPr>
        <a:xfrm>
          <a:off x="0" y="118"/>
          <a:ext cx="2755983" cy="358584"/>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l" defTabSz="800100" rtl="0">
            <a:lnSpc>
              <a:spcPct val="90000"/>
            </a:lnSpc>
            <a:spcBef>
              <a:spcPct val="0"/>
            </a:spcBef>
            <a:spcAft>
              <a:spcPct val="35000"/>
            </a:spcAft>
            <a:buNone/>
          </a:pPr>
          <a:r>
            <a:rPr lang="fr-FR" sz="1800" b="1" kern="1200" noProof="0" dirty="0"/>
            <a:t>I</a:t>
          </a:r>
          <a:r>
            <a:rPr lang="fr-FR" sz="1800" kern="1200" noProof="0" dirty="0"/>
            <a:t>. </a:t>
          </a:r>
          <a:r>
            <a:rPr lang="fr-FR" sz="1800" b="1" kern="1200" noProof="0" dirty="0"/>
            <a:t>Starter</a:t>
          </a:r>
        </a:p>
      </dsp:txBody>
      <dsp:txXfrm>
        <a:off x="17505" y="17623"/>
        <a:ext cx="2720973" cy="323574"/>
      </dsp:txXfrm>
    </dsp:sp>
    <dsp:sp modelId="{EB994FD0-5BD3-4222-8421-7D88AD96F3ED}">
      <dsp:nvSpPr>
        <dsp:cNvPr id="0" name=""/>
        <dsp:cNvSpPr/>
      </dsp:nvSpPr>
      <dsp:spPr>
        <a:xfrm rot="5400000">
          <a:off x="5062313" y="-1893838"/>
          <a:ext cx="286867" cy="4899527"/>
        </a:xfrm>
        <a:prstGeom prst="round2SameRect">
          <a:avLst/>
        </a:prstGeom>
        <a:solidFill>
          <a:schemeClr val="accent5">
            <a:tint val="40000"/>
            <a:alpha val="90000"/>
            <a:hueOff val="-1534355"/>
            <a:satOff val="6893"/>
            <a:lumOff val="474"/>
            <a:alphaOff val="0"/>
          </a:schemeClr>
        </a:solidFill>
        <a:ln w="9525" cap="flat" cmpd="sng" algn="ctr">
          <a:solidFill>
            <a:schemeClr val="accent5">
              <a:tint val="40000"/>
              <a:alpha val="90000"/>
              <a:hueOff val="-1534355"/>
              <a:satOff val="6893"/>
              <a:lumOff val="47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1450" lvl="1" indent="-171450" algn="l" defTabSz="800100" rtl="0">
            <a:lnSpc>
              <a:spcPct val="90000"/>
            </a:lnSpc>
            <a:spcBef>
              <a:spcPct val="0"/>
            </a:spcBef>
            <a:spcAft>
              <a:spcPct val="15000"/>
            </a:spcAft>
            <a:buChar char="•"/>
          </a:pPr>
          <a:r>
            <a:rPr lang="fr-FR" sz="1800" kern="1200" noProof="0" dirty="0"/>
            <a:t>Recherche des phrases clés</a:t>
          </a:r>
        </a:p>
      </dsp:txBody>
      <dsp:txXfrm rot="-5400000">
        <a:off x="2755983" y="426496"/>
        <a:ext cx="4885523" cy="258859"/>
      </dsp:txXfrm>
    </dsp:sp>
    <dsp:sp modelId="{5E02BC2E-681C-44DC-B629-37E710682889}">
      <dsp:nvSpPr>
        <dsp:cNvPr id="0" name=""/>
        <dsp:cNvSpPr/>
      </dsp:nvSpPr>
      <dsp:spPr>
        <a:xfrm>
          <a:off x="0" y="376633"/>
          <a:ext cx="2755983" cy="358584"/>
        </a:xfrm>
        <a:prstGeom prst="roundRect">
          <a:avLst/>
        </a:prstGeom>
        <a:gradFill rotWithShape="0">
          <a:gsLst>
            <a:gs pos="0">
              <a:schemeClr val="accent5">
                <a:hueOff val="-1419125"/>
                <a:satOff val="5687"/>
                <a:lumOff val="1233"/>
                <a:alphaOff val="0"/>
                <a:tint val="50000"/>
                <a:satMod val="300000"/>
              </a:schemeClr>
            </a:gs>
            <a:gs pos="35000">
              <a:schemeClr val="accent5">
                <a:hueOff val="-1419125"/>
                <a:satOff val="5687"/>
                <a:lumOff val="1233"/>
                <a:alphaOff val="0"/>
                <a:tint val="37000"/>
                <a:satMod val="300000"/>
              </a:schemeClr>
            </a:gs>
            <a:gs pos="100000">
              <a:schemeClr val="accent5">
                <a:hueOff val="-1419125"/>
                <a:satOff val="5687"/>
                <a:lumOff val="123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l" defTabSz="800100" rtl="0">
            <a:lnSpc>
              <a:spcPct val="90000"/>
            </a:lnSpc>
            <a:spcBef>
              <a:spcPct val="0"/>
            </a:spcBef>
            <a:spcAft>
              <a:spcPct val="35000"/>
            </a:spcAft>
            <a:buNone/>
          </a:pPr>
          <a:r>
            <a:rPr lang="fr-FR" sz="1800" b="1" kern="1200" noProof="0" dirty="0"/>
            <a:t>II. Compréhension de texte</a:t>
          </a:r>
        </a:p>
      </dsp:txBody>
      <dsp:txXfrm>
        <a:off x="17505" y="394138"/>
        <a:ext cx="2720973" cy="323574"/>
      </dsp:txXfrm>
    </dsp:sp>
    <dsp:sp modelId="{F1F46C76-FD99-4BAA-808C-125E236A3898}">
      <dsp:nvSpPr>
        <dsp:cNvPr id="0" name=""/>
        <dsp:cNvSpPr/>
      </dsp:nvSpPr>
      <dsp:spPr>
        <a:xfrm rot="5400000">
          <a:off x="5062313" y="-1517323"/>
          <a:ext cx="286867" cy="4899527"/>
        </a:xfrm>
        <a:prstGeom prst="round2SameRect">
          <a:avLst/>
        </a:prstGeom>
        <a:solidFill>
          <a:schemeClr val="accent5">
            <a:tint val="40000"/>
            <a:alpha val="90000"/>
            <a:hueOff val="-3068709"/>
            <a:satOff val="13787"/>
            <a:lumOff val="948"/>
            <a:alphaOff val="0"/>
          </a:schemeClr>
        </a:solidFill>
        <a:ln w="9525" cap="flat" cmpd="sng" algn="ctr">
          <a:solidFill>
            <a:schemeClr val="accent5">
              <a:tint val="40000"/>
              <a:alpha val="90000"/>
              <a:hueOff val="-3068709"/>
              <a:satOff val="13787"/>
              <a:lumOff val="94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1450" lvl="1" indent="-171450" algn="l" defTabSz="800100" rtl="0">
            <a:lnSpc>
              <a:spcPct val="90000"/>
            </a:lnSpc>
            <a:spcBef>
              <a:spcPct val="0"/>
            </a:spcBef>
            <a:spcAft>
              <a:spcPct val="15000"/>
            </a:spcAft>
            <a:buChar char="•"/>
          </a:pPr>
          <a:r>
            <a:rPr lang="fr-FR" sz="1800" kern="1200" noProof="0" dirty="0"/>
            <a:t>Sur la route</a:t>
          </a:r>
        </a:p>
      </dsp:txBody>
      <dsp:txXfrm rot="-5400000">
        <a:off x="2755983" y="803011"/>
        <a:ext cx="4885523" cy="258859"/>
      </dsp:txXfrm>
    </dsp:sp>
    <dsp:sp modelId="{F10BD171-EBF1-496C-95A4-385D5256AD95}">
      <dsp:nvSpPr>
        <dsp:cNvPr id="0" name=""/>
        <dsp:cNvSpPr/>
      </dsp:nvSpPr>
      <dsp:spPr>
        <a:xfrm>
          <a:off x="0" y="753147"/>
          <a:ext cx="2755983" cy="358584"/>
        </a:xfrm>
        <a:prstGeom prst="roundRect">
          <a:avLst/>
        </a:prstGeom>
        <a:gradFill rotWithShape="0">
          <a:gsLst>
            <a:gs pos="0">
              <a:schemeClr val="accent5">
                <a:hueOff val="-2838251"/>
                <a:satOff val="11375"/>
                <a:lumOff val="2465"/>
                <a:alphaOff val="0"/>
                <a:tint val="50000"/>
                <a:satMod val="300000"/>
              </a:schemeClr>
            </a:gs>
            <a:gs pos="35000">
              <a:schemeClr val="accent5">
                <a:hueOff val="-2838251"/>
                <a:satOff val="11375"/>
                <a:lumOff val="2465"/>
                <a:alphaOff val="0"/>
                <a:tint val="37000"/>
                <a:satMod val="300000"/>
              </a:schemeClr>
            </a:gs>
            <a:gs pos="100000">
              <a:schemeClr val="accent5">
                <a:hueOff val="-2838251"/>
                <a:satOff val="11375"/>
                <a:lumOff val="246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l" defTabSz="800100" rtl="0">
            <a:lnSpc>
              <a:spcPct val="90000"/>
            </a:lnSpc>
            <a:spcBef>
              <a:spcPct val="0"/>
            </a:spcBef>
            <a:spcAft>
              <a:spcPct val="35000"/>
            </a:spcAft>
            <a:buNone/>
          </a:pPr>
          <a:r>
            <a:rPr lang="fr-FR" sz="1800" b="1" kern="1200" noProof="0" dirty="0"/>
            <a:t>III. Vocabulaire</a:t>
          </a:r>
        </a:p>
      </dsp:txBody>
      <dsp:txXfrm>
        <a:off x="17505" y="770652"/>
        <a:ext cx="2720973" cy="323574"/>
      </dsp:txXfrm>
    </dsp:sp>
    <dsp:sp modelId="{DEB8032B-A822-48B9-BAA2-739568738E8E}">
      <dsp:nvSpPr>
        <dsp:cNvPr id="0" name=""/>
        <dsp:cNvSpPr/>
      </dsp:nvSpPr>
      <dsp:spPr>
        <a:xfrm rot="5400000">
          <a:off x="5062313" y="-1140809"/>
          <a:ext cx="286867" cy="4899527"/>
        </a:xfrm>
        <a:prstGeom prst="round2SameRect">
          <a:avLst/>
        </a:prstGeom>
        <a:solidFill>
          <a:schemeClr val="accent5">
            <a:tint val="40000"/>
            <a:alpha val="90000"/>
            <a:hueOff val="-4603064"/>
            <a:satOff val="20680"/>
            <a:lumOff val="1422"/>
            <a:alphaOff val="0"/>
          </a:schemeClr>
        </a:solidFill>
        <a:ln w="9525" cap="flat" cmpd="sng" algn="ctr">
          <a:solidFill>
            <a:schemeClr val="accent5">
              <a:tint val="40000"/>
              <a:alpha val="90000"/>
              <a:hueOff val="-4603064"/>
              <a:satOff val="20680"/>
              <a:lumOff val="142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1450" lvl="1" indent="-171450" algn="l" defTabSz="800100" rtl="0">
            <a:lnSpc>
              <a:spcPct val="90000"/>
            </a:lnSpc>
            <a:spcBef>
              <a:spcPct val="0"/>
            </a:spcBef>
            <a:spcAft>
              <a:spcPct val="15000"/>
            </a:spcAft>
            <a:buChar char="•"/>
          </a:pPr>
          <a:r>
            <a:rPr lang="fr-FR" sz="1800" kern="1200" noProof="0" dirty="0"/>
            <a:t>Les moyens de transport</a:t>
          </a:r>
        </a:p>
      </dsp:txBody>
      <dsp:txXfrm rot="-5400000">
        <a:off x="2755983" y="1179525"/>
        <a:ext cx="4885523" cy="258859"/>
      </dsp:txXfrm>
    </dsp:sp>
    <dsp:sp modelId="{47D7F6D4-1AE1-457B-9359-82BFECB9BFF7}">
      <dsp:nvSpPr>
        <dsp:cNvPr id="0" name=""/>
        <dsp:cNvSpPr/>
      </dsp:nvSpPr>
      <dsp:spPr>
        <a:xfrm>
          <a:off x="0" y="1129661"/>
          <a:ext cx="2755983" cy="358584"/>
        </a:xfrm>
        <a:prstGeom prst="roundRect">
          <a:avLst/>
        </a:prstGeom>
        <a:gradFill rotWithShape="0">
          <a:gsLst>
            <a:gs pos="0">
              <a:schemeClr val="accent5">
                <a:hueOff val="-4257376"/>
                <a:satOff val="17062"/>
                <a:lumOff val="3698"/>
                <a:alphaOff val="0"/>
                <a:tint val="50000"/>
                <a:satMod val="300000"/>
              </a:schemeClr>
            </a:gs>
            <a:gs pos="35000">
              <a:schemeClr val="accent5">
                <a:hueOff val="-4257376"/>
                <a:satOff val="17062"/>
                <a:lumOff val="3698"/>
                <a:alphaOff val="0"/>
                <a:tint val="37000"/>
                <a:satMod val="300000"/>
              </a:schemeClr>
            </a:gs>
            <a:gs pos="100000">
              <a:schemeClr val="accent5">
                <a:hueOff val="-4257376"/>
                <a:satOff val="17062"/>
                <a:lumOff val="369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l" defTabSz="800100" rtl="0">
            <a:lnSpc>
              <a:spcPct val="90000"/>
            </a:lnSpc>
            <a:spcBef>
              <a:spcPct val="0"/>
            </a:spcBef>
            <a:spcAft>
              <a:spcPct val="35000"/>
            </a:spcAft>
            <a:buNone/>
          </a:pPr>
          <a:r>
            <a:rPr lang="fr-FR" sz="1800" b="1" kern="1200" noProof="0" dirty="0"/>
            <a:t>IV. Vocabulaire</a:t>
          </a:r>
        </a:p>
      </dsp:txBody>
      <dsp:txXfrm>
        <a:off x="17505" y="1147166"/>
        <a:ext cx="2720973" cy="323574"/>
      </dsp:txXfrm>
    </dsp:sp>
    <dsp:sp modelId="{0E7EC134-40FF-4065-8375-D6818C7C042B}">
      <dsp:nvSpPr>
        <dsp:cNvPr id="0" name=""/>
        <dsp:cNvSpPr/>
      </dsp:nvSpPr>
      <dsp:spPr>
        <a:xfrm rot="5400000">
          <a:off x="5062313" y="-764295"/>
          <a:ext cx="286867" cy="4899527"/>
        </a:xfrm>
        <a:prstGeom prst="round2SameRect">
          <a:avLst/>
        </a:prstGeom>
        <a:solidFill>
          <a:schemeClr val="accent5">
            <a:tint val="40000"/>
            <a:alpha val="90000"/>
            <a:hueOff val="-6137418"/>
            <a:satOff val="27573"/>
            <a:lumOff val="1895"/>
            <a:alphaOff val="0"/>
          </a:schemeClr>
        </a:solidFill>
        <a:ln w="9525" cap="flat" cmpd="sng" algn="ctr">
          <a:solidFill>
            <a:schemeClr val="accent5">
              <a:tint val="40000"/>
              <a:alpha val="90000"/>
              <a:hueOff val="-6137418"/>
              <a:satOff val="27573"/>
              <a:lumOff val="189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1450" lvl="1" indent="-171450" algn="l" defTabSz="800100" rtl="0">
            <a:lnSpc>
              <a:spcPct val="90000"/>
            </a:lnSpc>
            <a:spcBef>
              <a:spcPct val="0"/>
            </a:spcBef>
            <a:spcAft>
              <a:spcPct val="15000"/>
            </a:spcAft>
            <a:buChar char="•"/>
          </a:pPr>
          <a:r>
            <a:rPr lang="fr-FR" sz="1800" kern="1200" noProof="0" dirty="0"/>
            <a:t>à/en + moyen de transport</a:t>
          </a:r>
        </a:p>
      </dsp:txBody>
      <dsp:txXfrm rot="-5400000">
        <a:off x="2755983" y="1556039"/>
        <a:ext cx="4885523" cy="258859"/>
      </dsp:txXfrm>
    </dsp:sp>
    <dsp:sp modelId="{4A2B0C5C-6817-4C72-BDB2-74AF0BC8F80A}">
      <dsp:nvSpPr>
        <dsp:cNvPr id="0" name=""/>
        <dsp:cNvSpPr/>
      </dsp:nvSpPr>
      <dsp:spPr>
        <a:xfrm>
          <a:off x="0" y="1506175"/>
          <a:ext cx="2755983" cy="358584"/>
        </a:xfrm>
        <a:prstGeom prst="roundRect">
          <a:avLst/>
        </a:prstGeom>
        <a:gradFill rotWithShape="0">
          <a:gsLst>
            <a:gs pos="0">
              <a:schemeClr val="accent5">
                <a:hueOff val="-5676501"/>
                <a:satOff val="22749"/>
                <a:lumOff val="4930"/>
                <a:alphaOff val="0"/>
                <a:tint val="50000"/>
                <a:satMod val="300000"/>
              </a:schemeClr>
            </a:gs>
            <a:gs pos="35000">
              <a:schemeClr val="accent5">
                <a:hueOff val="-5676501"/>
                <a:satOff val="22749"/>
                <a:lumOff val="4930"/>
                <a:alphaOff val="0"/>
                <a:tint val="37000"/>
                <a:satMod val="300000"/>
              </a:schemeClr>
            </a:gs>
            <a:gs pos="100000">
              <a:schemeClr val="accent5">
                <a:hueOff val="-5676501"/>
                <a:satOff val="22749"/>
                <a:lumOff val="493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l" defTabSz="800100" rtl="0">
            <a:lnSpc>
              <a:spcPct val="90000"/>
            </a:lnSpc>
            <a:spcBef>
              <a:spcPct val="0"/>
            </a:spcBef>
            <a:spcAft>
              <a:spcPct val="35000"/>
            </a:spcAft>
            <a:buNone/>
          </a:pPr>
          <a:r>
            <a:rPr lang="fr-FR" sz="1800" b="1" kern="1200" noProof="0" dirty="0"/>
            <a:t>V. Grammaire</a:t>
          </a:r>
        </a:p>
      </dsp:txBody>
      <dsp:txXfrm>
        <a:off x="17505" y="1523680"/>
        <a:ext cx="2720973" cy="323574"/>
      </dsp:txXfrm>
    </dsp:sp>
    <dsp:sp modelId="{CCF3BD8E-750A-4BC8-8865-1FE9E1CB9746}">
      <dsp:nvSpPr>
        <dsp:cNvPr id="0" name=""/>
        <dsp:cNvSpPr/>
      </dsp:nvSpPr>
      <dsp:spPr>
        <a:xfrm rot="5400000">
          <a:off x="5062313" y="-387781"/>
          <a:ext cx="286867" cy="4899527"/>
        </a:xfrm>
        <a:prstGeom prst="round2SameRect">
          <a:avLst/>
        </a:prstGeom>
        <a:solidFill>
          <a:schemeClr val="accent5">
            <a:tint val="40000"/>
            <a:alpha val="90000"/>
            <a:hueOff val="-7671773"/>
            <a:satOff val="34466"/>
            <a:lumOff val="2369"/>
            <a:alphaOff val="0"/>
          </a:schemeClr>
        </a:solidFill>
        <a:ln w="9525" cap="flat" cmpd="sng" algn="ctr">
          <a:solidFill>
            <a:schemeClr val="accent5">
              <a:tint val="40000"/>
              <a:alpha val="90000"/>
              <a:hueOff val="-7671773"/>
              <a:satOff val="34466"/>
              <a:lumOff val="236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1450" lvl="1" indent="-171450" algn="l" defTabSz="800100" rtl="0">
            <a:lnSpc>
              <a:spcPct val="90000"/>
            </a:lnSpc>
            <a:spcBef>
              <a:spcPct val="0"/>
            </a:spcBef>
            <a:spcAft>
              <a:spcPct val="15000"/>
            </a:spcAft>
            <a:buChar char="•"/>
          </a:pPr>
          <a:r>
            <a:rPr lang="fr-FR" sz="1800" kern="1200" noProof="0" dirty="0"/>
            <a:t>Poser des questions</a:t>
          </a:r>
        </a:p>
      </dsp:txBody>
      <dsp:txXfrm rot="-5400000">
        <a:off x="2755983" y="1932553"/>
        <a:ext cx="4885523" cy="258859"/>
      </dsp:txXfrm>
    </dsp:sp>
    <dsp:sp modelId="{84AA436F-879E-44EC-861C-F428D8FA31FA}">
      <dsp:nvSpPr>
        <dsp:cNvPr id="0" name=""/>
        <dsp:cNvSpPr/>
      </dsp:nvSpPr>
      <dsp:spPr>
        <a:xfrm>
          <a:off x="0" y="1882689"/>
          <a:ext cx="2755983" cy="358584"/>
        </a:xfrm>
        <a:prstGeom prst="roundRect">
          <a:avLst/>
        </a:prstGeom>
        <a:gradFill rotWithShape="0">
          <a:gsLst>
            <a:gs pos="0">
              <a:schemeClr val="accent5">
                <a:hueOff val="-7095626"/>
                <a:satOff val="28436"/>
                <a:lumOff val="6163"/>
                <a:alphaOff val="0"/>
                <a:tint val="50000"/>
                <a:satMod val="300000"/>
              </a:schemeClr>
            </a:gs>
            <a:gs pos="35000">
              <a:schemeClr val="accent5">
                <a:hueOff val="-7095626"/>
                <a:satOff val="28436"/>
                <a:lumOff val="6163"/>
                <a:alphaOff val="0"/>
                <a:tint val="37000"/>
                <a:satMod val="300000"/>
              </a:schemeClr>
            </a:gs>
            <a:gs pos="100000">
              <a:schemeClr val="accent5">
                <a:hueOff val="-7095626"/>
                <a:satOff val="28436"/>
                <a:lumOff val="616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l" defTabSz="800100" rtl="0">
            <a:lnSpc>
              <a:spcPct val="90000"/>
            </a:lnSpc>
            <a:spcBef>
              <a:spcPct val="0"/>
            </a:spcBef>
            <a:spcAft>
              <a:spcPct val="35000"/>
            </a:spcAft>
            <a:buNone/>
          </a:pPr>
          <a:r>
            <a:rPr lang="fr-FR" sz="1800" b="1" kern="1200" noProof="0" dirty="0"/>
            <a:t>VI. Grammaire</a:t>
          </a:r>
        </a:p>
      </dsp:txBody>
      <dsp:txXfrm>
        <a:off x="17505" y="1900194"/>
        <a:ext cx="2720973" cy="323574"/>
      </dsp:txXfrm>
    </dsp:sp>
    <dsp:sp modelId="{B7F4A621-A73E-4C83-8E09-AA06F5F10E7A}">
      <dsp:nvSpPr>
        <dsp:cNvPr id="0" name=""/>
        <dsp:cNvSpPr/>
      </dsp:nvSpPr>
      <dsp:spPr>
        <a:xfrm rot="5400000">
          <a:off x="5062313" y="-11267"/>
          <a:ext cx="286867" cy="4899527"/>
        </a:xfrm>
        <a:prstGeom prst="round2SameRect">
          <a:avLst/>
        </a:prstGeom>
        <a:solidFill>
          <a:schemeClr val="accent5">
            <a:tint val="40000"/>
            <a:alpha val="90000"/>
            <a:hueOff val="-9206127"/>
            <a:satOff val="41360"/>
            <a:lumOff val="2843"/>
            <a:alphaOff val="0"/>
          </a:schemeClr>
        </a:solidFill>
        <a:ln w="9525" cap="flat" cmpd="sng" algn="ctr">
          <a:solidFill>
            <a:schemeClr val="accent5">
              <a:tint val="40000"/>
              <a:alpha val="90000"/>
              <a:hueOff val="-9206127"/>
              <a:satOff val="41360"/>
              <a:lumOff val="284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1450" lvl="1" indent="-171450" algn="l" defTabSz="800100" rtl="0">
            <a:lnSpc>
              <a:spcPct val="90000"/>
            </a:lnSpc>
            <a:spcBef>
              <a:spcPct val="0"/>
            </a:spcBef>
            <a:spcAft>
              <a:spcPct val="15000"/>
            </a:spcAft>
            <a:buChar char="•"/>
          </a:pPr>
          <a:r>
            <a:rPr lang="fr-FR" sz="1800" b="0" kern="1200" noProof="0" dirty="0"/>
            <a:t>« é » / « eu »</a:t>
          </a:r>
        </a:p>
      </dsp:txBody>
      <dsp:txXfrm rot="-5400000">
        <a:off x="2755983" y="2309067"/>
        <a:ext cx="4885523" cy="258859"/>
      </dsp:txXfrm>
    </dsp:sp>
    <dsp:sp modelId="{CF8CF7A4-E273-4E43-A889-DF9FF94D4DC0}">
      <dsp:nvSpPr>
        <dsp:cNvPr id="0" name=""/>
        <dsp:cNvSpPr/>
      </dsp:nvSpPr>
      <dsp:spPr>
        <a:xfrm>
          <a:off x="0" y="2259204"/>
          <a:ext cx="2755983" cy="358584"/>
        </a:xfrm>
        <a:prstGeom prst="roundRect">
          <a:avLst/>
        </a:prstGeom>
        <a:gradFill rotWithShape="0">
          <a:gsLst>
            <a:gs pos="0">
              <a:schemeClr val="accent5">
                <a:hueOff val="-8514751"/>
                <a:satOff val="34124"/>
                <a:lumOff val="7395"/>
                <a:alphaOff val="0"/>
                <a:tint val="50000"/>
                <a:satMod val="300000"/>
              </a:schemeClr>
            </a:gs>
            <a:gs pos="35000">
              <a:schemeClr val="accent5">
                <a:hueOff val="-8514751"/>
                <a:satOff val="34124"/>
                <a:lumOff val="7395"/>
                <a:alphaOff val="0"/>
                <a:tint val="37000"/>
                <a:satMod val="300000"/>
              </a:schemeClr>
            </a:gs>
            <a:gs pos="100000">
              <a:schemeClr val="accent5">
                <a:hueOff val="-8514751"/>
                <a:satOff val="34124"/>
                <a:lumOff val="739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l" defTabSz="800100" rtl="0">
            <a:lnSpc>
              <a:spcPct val="90000"/>
            </a:lnSpc>
            <a:spcBef>
              <a:spcPct val="0"/>
            </a:spcBef>
            <a:spcAft>
              <a:spcPct val="35000"/>
            </a:spcAft>
            <a:buNone/>
          </a:pPr>
          <a:r>
            <a:rPr lang="fr-FR" sz="1800" b="1" kern="1200" noProof="0" dirty="0"/>
            <a:t>VII. Phonétique</a:t>
          </a:r>
        </a:p>
      </dsp:txBody>
      <dsp:txXfrm>
        <a:off x="17505" y="2276709"/>
        <a:ext cx="2720973" cy="323574"/>
      </dsp:txXfrm>
    </dsp:sp>
    <dsp:sp modelId="{A1665D7A-5BEA-42A2-8546-37A72D3F7937}">
      <dsp:nvSpPr>
        <dsp:cNvPr id="0" name=""/>
        <dsp:cNvSpPr/>
      </dsp:nvSpPr>
      <dsp:spPr>
        <a:xfrm rot="5400000">
          <a:off x="5062313" y="365247"/>
          <a:ext cx="286867" cy="4899527"/>
        </a:xfrm>
        <a:prstGeom prst="round2SameRect">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1450" lvl="1" indent="-171450" algn="l" defTabSz="800100" rtl="0">
            <a:lnSpc>
              <a:spcPct val="90000"/>
            </a:lnSpc>
            <a:spcBef>
              <a:spcPct val="0"/>
            </a:spcBef>
            <a:spcAft>
              <a:spcPct val="15000"/>
            </a:spcAft>
            <a:buChar char="•"/>
          </a:pPr>
          <a:r>
            <a:rPr lang="fr-FR" sz="1800" kern="1200" noProof="0" dirty="0"/>
            <a:t>Parler de mes déplacements</a:t>
          </a:r>
        </a:p>
      </dsp:txBody>
      <dsp:txXfrm rot="-5400000">
        <a:off x="2755983" y="2685581"/>
        <a:ext cx="4885523" cy="258859"/>
      </dsp:txXfrm>
    </dsp:sp>
    <dsp:sp modelId="{5CDFED75-CE9B-41E9-9C22-6F8EEAAB736C}">
      <dsp:nvSpPr>
        <dsp:cNvPr id="0" name=""/>
        <dsp:cNvSpPr/>
      </dsp:nvSpPr>
      <dsp:spPr>
        <a:xfrm>
          <a:off x="0" y="2635718"/>
          <a:ext cx="2755983" cy="358584"/>
        </a:xfrm>
        <a:prstGeom prst="round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34290" rIns="68580" bIns="34290" numCol="1" spcCol="1270" rtlCol="0" anchor="ctr" anchorCtr="0">
          <a:noAutofit/>
        </a:bodyPr>
        <a:lstStyle/>
        <a:p>
          <a:pPr marL="0" lvl="0" indent="0" algn="l" defTabSz="800100" rtl="0">
            <a:lnSpc>
              <a:spcPct val="90000"/>
            </a:lnSpc>
            <a:spcBef>
              <a:spcPct val="0"/>
            </a:spcBef>
            <a:spcAft>
              <a:spcPct val="35000"/>
            </a:spcAft>
            <a:buNone/>
          </a:pPr>
          <a:r>
            <a:rPr lang="fr-FR" sz="1800" b="1" kern="1200" noProof="0" dirty="0"/>
            <a:t>VIII. Production</a:t>
          </a:r>
        </a:p>
      </dsp:txBody>
      <dsp:txXfrm>
        <a:off x="17505" y="2653223"/>
        <a:ext cx="2720973" cy="32357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1723" y="0"/>
          <a:ext cx="2681226" cy="2118533"/>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rtlCol="0" anchor="t" anchorCtr="1">
          <a:noAutofit/>
        </a:bodyPr>
        <a:lstStyle/>
        <a:p>
          <a:pPr marL="0" lvl="0" indent="0" algn="ctr" defTabSz="622300" rtl="0">
            <a:lnSpc>
              <a:spcPct val="90000"/>
            </a:lnSpc>
            <a:spcBef>
              <a:spcPct val="0"/>
            </a:spcBef>
            <a:spcAft>
              <a:spcPct val="35000"/>
            </a:spcAft>
            <a:buNone/>
          </a:pPr>
          <a:r>
            <a:rPr lang="fr-FR" sz="1400" b="1" kern="1200" noProof="0" dirty="0"/>
            <a:t>Vocabulaire</a:t>
          </a:r>
        </a:p>
        <a:p>
          <a:pPr marL="114300" lvl="1" indent="-114300" algn="ctr" defTabSz="622300" rtl="0">
            <a:lnSpc>
              <a:spcPct val="90000"/>
            </a:lnSpc>
            <a:spcBef>
              <a:spcPct val="0"/>
            </a:spcBef>
            <a:spcAft>
              <a:spcPct val="15000"/>
            </a:spcAft>
            <a:buChar char="•"/>
          </a:pPr>
          <a:r>
            <a:rPr lang="fr-FR" sz="1400" kern="1200" noProof="0" dirty="0"/>
            <a:t>Moyens de transport</a:t>
          </a:r>
        </a:p>
        <a:p>
          <a:pPr marL="114300" lvl="1" indent="-114300" algn="ctr" defTabSz="622300" rtl="0">
            <a:lnSpc>
              <a:spcPct val="90000"/>
            </a:lnSpc>
            <a:spcBef>
              <a:spcPct val="0"/>
            </a:spcBef>
            <a:spcAft>
              <a:spcPct val="15000"/>
            </a:spcAft>
            <a:buChar char="•"/>
          </a:pPr>
          <a:r>
            <a:rPr lang="fr-FR" sz="1400" kern="1200" noProof="0" dirty="0"/>
            <a:t>Les éléments sur la route</a:t>
          </a:r>
        </a:p>
      </dsp:txBody>
      <dsp:txXfrm>
        <a:off x="1723" y="847413"/>
        <a:ext cx="2681226" cy="847413"/>
      </dsp:txXfrm>
    </dsp:sp>
    <dsp:sp modelId="{279DFE09-28EE-48A2-B192-FFEC93ADF17D}">
      <dsp:nvSpPr>
        <dsp:cNvPr id="0" name=""/>
        <dsp:cNvSpPr/>
      </dsp:nvSpPr>
      <dsp:spPr>
        <a:xfrm>
          <a:off x="989600" y="127111"/>
          <a:ext cx="705471" cy="705471"/>
        </a:xfrm>
        <a:prstGeom prst="ellipse">
          <a:avLst/>
        </a:prstGeom>
        <a:blipFill>
          <a:blip xmlns:r="http://schemas.openxmlformats.org/officeDocument/2006/relationships" r:embed="rId1"/>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2763386" y="0"/>
          <a:ext cx="2681226" cy="2118533"/>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rtlCol="0" anchor="t" anchorCtr="1">
          <a:noAutofit/>
        </a:bodyPr>
        <a:lstStyle/>
        <a:p>
          <a:pPr marL="0" lvl="0" indent="0" algn="ctr" defTabSz="622300" rtl="0">
            <a:lnSpc>
              <a:spcPct val="90000"/>
            </a:lnSpc>
            <a:spcBef>
              <a:spcPct val="0"/>
            </a:spcBef>
            <a:spcAft>
              <a:spcPct val="35000"/>
            </a:spcAft>
            <a:buNone/>
          </a:pPr>
          <a:r>
            <a:rPr lang="fr-FR" sz="1400" b="1" kern="1200" noProof="0" dirty="0"/>
            <a:t>Grammaire</a:t>
          </a:r>
        </a:p>
        <a:p>
          <a:pPr marL="114300" lvl="1" indent="-114300" algn="ctr" defTabSz="622300">
            <a:lnSpc>
              <a:spcPct val="90000"/>
            </a:lnSpc>
            <a:spcBef>
              <a:spcPct val="0"/>
            </a:spcBef>
            <a:spcAft>
              <a:spcPct val="15000"/>
            </a:spcAft>
            <a:buChar char="•"/>
          </a:pPr>
          <a:r>
            <a:rPr lang="fr-FR" sz="1400" kern="1200" noProof="0" dirty="0"/>
            <a:t> à/en + transport</a:t>
          </a:r>
        </a:p>
        <a:p>
          <a:pPr marL="114300" lvl="1" indent="-114300" algn="ctr" defTabSz="622300">
            <a:lnSpc>
              <a:spcPct val="90000"/>
            </a:lnSpc>
            <a:spcBef>
              <a:spcPct val="0"/>
            </a:spcBef>
            <a:spcAft>
              <a:spcPct val="15000"/>
            </a:spcAft>
            <a:buChar char="•"/>
          </a:pPr>
          <a:r>
            <a:rPr lang="fr-FR" sz="1400" kern="1200" noProof="0" dirty="0"/>
            <a:t>« Où » </a:t>
          </a:r>
        </a:p>
        <a:p>
          <a:pPr marL="114300" lvl="1" indent="-114300" algn="ctr" defTabSz="622300">
            <a:lnSpc>
              <a:spcPct val="90000"/>
            </a:lnSpc>
            <a:spcBef>
              <a:spcPct val="0"/>
            </a:spcBef>
            <a:spcAft>
              <a:spcPct val="15000"/>
            </a:spcAft>
            <a:buChar char="•"/>
          </a:pPr>
          <a:r>
            <a:rPr lang="fr-FR" sz="1400" kern="1200" noProof="0" dirty="0"/>
            <a:t>« Quand »</a:t>
          </a:r>
        </a:p>
      </dsp:txBody>
      <dsp:txXfrm>
        <a:off x="2763386" y="847413"/>
        <a:ext cx="2681226" cy="847413"/>
      </dsp:txXfrm>
    </dsp:sp>
    <dsp:sp modelId="{112E1D68-647B-46C7-AF2C-FF0A84DB584F}">
      <dsp:nvSpPr>
        <dsp:cNvPr id="0" name=""/>
        <dsp:cNvSpPr/>
      </dsp:nvSpPr>
      <dsp:spPr>
        <a:xfrm>
          <a:off x="3751264" y="127111"/>
          <a:ext cx="705471" cy="705471"/>
        </a:xfrm>
        <a:prstGeom prst="ellipse">
          <a:avLst/>
        </a:prstGeom>
        <a:blipFill>
          <a:blip xmlns:r="http://schemas.openxmlformats.org/officeDocument/2006/relationships" r:embed="rId2"/>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5525050" y="0"/>
          <a:ext cx="2681226" cy="2118533"/>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rtlCol="0" anchor="t" anchorCtr="1">
          <a:noAutofit/>
        </a:bodyPr>
        <a:lstStyle/>
        <a:p>
          <a:pPr marL="0" lvl="0" indent="0" algn="ctr" defTabSz="622300" rtl="0">
            <a:lnSpc>
              <a:spcPct val="90000"/>
            </a:lnSpc>
            <a:spcBef>
              <a:spcPct val="0"/>
            </a:spcBef>
            <a:spcAft>
              <a:spcPct val="35000"/>
            </a:spcAft>
            <a:buNone/>
          </a:pPr>
          <a:r>
            <a:rPr lang="fr-FR" sz="1400" b="1" kern="1200" noProof="0" dirty="0"/>
            <a:t>Culture</a:t>
          </a:r>
        </a:p>
        <a:p>
          <a:pPr marL="114300" lvl="1" indent="-114300" algn="ctr" defTabSz="622300" rtl="0">
            <a:lnSpc>
              <a:spcPct val="90000"/>
            </a:lnSpc>
            <a:spcBef>
              <a:spcPct val="0"/>
            </a:spcBef>
            <a:spcAft>
              <a:spcPct val="15000"/>
            </a:spcAft>
            <a:buChar char="•"/>
          </a:pPr>
          <a:r>
            <a:rPr lang="fr-FR" sz="1400" strike="sngStrike" kern="1200" noProof="0" dirty="0"/>
            <a:t>Le code de la route français</a:t>
          </a:r>
        </a:p>
      </dsp:txBody>
      <dsp:txXfrm>
        <a:off x="5525050" y="847413"/>
        <a:ext cx="2681226" cy="847413"/>
      </dsp:txXfrm>
    </dsp:sp>
    <dsp:sp modelId="{6D76E5FF-7D2E-406A-B668-9F0EAFB414C8}">
      <dsp:nvSpPr>
        <dsp:cNvPr id="0" name=""/>
        <dsp:cNvSpPr/>
      </dsp:nvSpPr>
      <dsp:spPr>
        <a:xfrm>
          <a:off x="6512927" y="127111"/>
          <a:ext cx="705471" cy="705471"/>
        </a:xfrm>
        <a:prstGeom prst="ellipse">
          <a:avLst/>
        </a:prstGeom>
        <a:blipFill>
          <a:blip xmlns:r="http://schemas.openxmlformats.org/officeDocument/2006/relationships" r:embed="rId3"/>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flipV="1">
          <a:off x="299549" y="2114439"/>
          <a:ext cx="7596366" cy="4093"/>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1723" y="0"/>
          <a:ext cx="2681226" cy="2118533"/>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rtlCol="0" anchor="t" anchorCtr="1">
          <a:noAutofit/>
        </a:bodyPr>
        <a:lstStyle/>
        <a:p>
          <a:pPr marL="0" lvl="0" indent="0" algn="ctr" defTabSz="622300" rtl="0">
            <a:lnSpc>
              <a:spcPct val="90000"/>
            </a:lnSpc>
            <a:spcBef>
              <a:spcPct val="0"/>
            </a:spcBef>
            <a:spcAft>
              <a:spcPct val="35000"/>
            </a:spcAft>
            <a:buNone/>
          </a:pPr>
          <a:r>
            <a:rPr lang="fr-FR" sz="1400" b="1" kern="1200" noProof="0" dirty="0"/>
            <a:t>Vocabulaire</a:t>
          </a:r>
        </a:p>
        <a:p>
          <a:pPr marL="114300" lvl="1" indent="-114300" algn="ctr" defTabSz="622300" rtl="0">
            <a:lnSpc>
              <a:spcPct val="90000"/>
            </a:lnSpc>
            <a:spcBef>
              <a:spcPct val="0"/>
            </a:spcBef>
            <a:spcAft>
              <a:spcPct val="15000"/>
            </a:spcAft>
            <a:buChar char="•"/>
          </a:pPr>
          <a:r>
            <a:rPr lang="fr-FR" sz="1400" kern="1200" noProof="0" dirty="0"/>
            <a:t>Moyens de transport</a:t>
          </a:r>
        </a:p>
        <a:p>
          <a:pPr marL="114300" lvl="1" indent="-114300" algn="ctr" defTabSz="622300" rtl="0">
            <a:lnSpc>
              <a:spcPct val="90000"/>
            </a:lnSpc>
            <a:spcBef>
              <a:spcPct val="0"/>
            </a:spcBef>
            <a:spcAft>
              <a:spcPct val="15000"/>
            </a:spcAft>
            <a:buChar char="•"/>
          </a:pPr>
          <a:r>
            <a:rPr lang="fr-FR" sz="1400" strike="sngStrike" kern="1200" noProof="0" dirty="0"/>
            <a:t>Les éléments sur la route</a:t>
          </a:r>
        </a:p>
      </dsp:txBody>
      <dsp:txXfrm>
        <a:off x="1723" y="847413"/>
        <a:ext cx="2681226" cy="847413"/>
      </dsp:txXfrm>
    </dsp:sp>
    <dsp:sp modelId="{279DFE09-28EE-48A2-B192-FFEC93ADF17D}">
      <dsp:nvSpPr>
        <dsp:cNvPr id="0" name=""/>
        <dsp:cNvSpPr/>
      </dsp:nvSpPr>
      <dsp:spPr>
        <a:xfrm>
          <a:off x="989600" y="127111"/>
          <a:ext cx="705471" cy="705471"/>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2763386" y="0"/>
          <a:ext cx="2681226" cy="2118533"/>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rtlCol="0" anchor="t" anchorCtr="1">
          <a:noAutofit/>
        </a:bodyPr>
        <a:lstStyle/>
        <a:p>
          <a:pPr marL="0" lvl="0" indent="0" algn="ctr" defTabSz="622300" rtl="0">
            <a:lnSpc>
              <a:spcPct val="90000"/>
            </a:lnSpc>
            <a:spcBef>
              <a:spcPct val="0"/>
            </a:spcBef>
            <a:spcAft>
              <a:spcPct val="35000"/>
            </a:spcAft>
            <a:buNone/>
          </a:pPr>
          <a:r>
            <a:rPr lang="fr-FR" sz="1400" b="1" kern="1200" noProof="0" dirty="0"/>
            <a:t>Grammaire</a:t>
          </a:r>
        </a:p>
        <a:p>
          <a:pPr marL="114300" lvl="1" indent="-114300" algn="ctr" defTabSz="622300">
            <a:lnSpc>
              <a:spcPct val="90000"/>
            </a:lnSpc>
            <a:spcBef>
              <a:spcPct val="0"/>
            </a:spcBef>
            <a:spcAft>
              <a:spcPct val="15000"/>
            </a:spcAft>
            <a:buChar char="•"/>
          </a:pPr>
          <a:r>
            <a:rPr lang="fr-FR" sz="1400" kern="1200" noProof="0" dirty="0"/>
            <a:t> à/en + transport</a:t>
          </a:r>
        </a:p>
        <a:p>
          <a:pPr marL="114300" lvl="1" indent="-114300" algn="ctr" defTabSz="622300">
            <a:lnSpc>
              <a:spcPct val="90000"/>
            </a:lnSpc>
            <a:spcBef>
              <a:spcPct val="0"/>
            </a:spcBef>
            <a:spcAft>
              <a:spcPct val="15000"/>
            </a:spcAft>
            <a:buChar char="•"/>
          </a:pPr>
          <a:r>
            <a:rPr lang="fr-FR" sz="1400" kern="1200" noProof="0" dirty="0"/>
            <a:t>« Où » </a:t>
          </a:r>
        </a:p>
        <a:p>
          <a:pPr marL="114300" lvl="1" indent="-114300" algn="ctr" defTabSz="622300">
            <a:lnSpc>
              <a:spcPct val="90000"/>
            </a:lnSpc>
            <a:spcBef>
              <a:spcPct val="0"/>
            </a:spcBef>
            <a:spcAft>
              <a:spcPct val="15000"/>
            </a:spcAft>
            <a:buChar char="•"/>
          </a:pPr>
          <a:r>
            <a:rPr lang="fr-FR" sz="1400" kern="1200" noProof="0" dirty="0"/>
            <a:t>« Quand »</a:t>
          </a:r>
        </a:p>
      </dsp:txBody>
      <dsp:txXfrm>
        <a:off x="2763386" y="847413"/>
        <a:ext cx="2681226" cy="847413"/>
      </dsp:txXfrm>
    </dsp:sp>
    <dsp:sp modelId="{112E1D68-647B-46C7-AF2C-FF0A84DB584F}">
      <dsp:nvSpPr>
        <dsp:cNvPr id="0" name=""/>
        <dsp:cNvSpPr/>
      </dsp:nvSpPr>
      <dsp:spPr>
        <a:xfrm>
          <a:off x="3751264" y="127111"/>
          <a:ext cx="705471" cy="705471"/>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5525050" y="0"/>
          <a:ext cx="2681226" cy="2118533"/>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rtlCol="0" anchor="t" anchorCtr="1">
          <a:noAutofit/>
        </a:bodyPr>
        <a:lstStyle/>
        <a:p>
          <a:pPr marL="0" lvl="0" indent="0" algn="ctr" defTabSz="622300" rtl="0">
            <a:lnSpc>
              <a:spcPct val="90000"/>
            </a:lnSpc>
            <a:spcBef>
              <a:spcPct val="0"/>
            </a:spcBef>
            <a:spcAft>
              <a:spcPct val="35000"/>
            </a:spcAft>
            <a:buNone/>
          </a:pPr>
          <a:r>
            <a:rPr lang="fr-FR" sz="1400" b="1" kern="1200" noProof="0" dirty="0"/>
            <a:t>Culture</a:t>
          </a:r>
        </a:p>
        <a:p>
          <a:pPr marL="114300" lvl="1" indent="-114300" algn="ctr" defTabSz="622300" rtl="0">
            <a:lnSpc>
              <a:spcPct val="90000"/>
            </a:lnSpc>
            <a:spcBef>
              <a:spcPct val="0"/>
            </a:spcBef>
            <a:spcAft>
              <a:spcPct val="15000"/>
            </a:spcAft>
            <a:buChar char="•"/>
          </a:pPr>
          <a:r>
            <a:rPr lang="fr-FR" sz="1400" strike="sngStrike" kern="1200" noProof="0" dirty="0"/>
            <a:t>Le code de la route français</a:t>
          </a:r>
        </a:p>
      </dsp:txBody>
      <dsp:txXfrm>
        <a:off x="5525050" y="847413"/>
        <a:ext cx="2681226" cy="847413"/>
      </dsp:txXfrm>
    </dsp:sp>
    <dsp:sp modelId="{6D76E5FF-7D2E-406A-B668-9F0EAFB414C8}">
      <dsp:nvSpPr>
        <dsp:cNvPr id="0" name=""/>
        <dsp:cNvSpPr/>
      </dsp:nvSpPr>
      <dsp:spPr>
        <a:xfrm>
          <a:off x="6512927" y="127111"/>
          <a:ext cx="705471" cy="705471"/>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flipV="1">
          <a:off x="299549" y="2114439"/>
          <a:ext cx="7596366" cy="4093"/>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1723" y="0"/>
          <a:ext cx="2681226" cy="2118533"/>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rtlCol="0" anchor="t" anchorCtr="1">
          <a:noAutofit/>
        </a:bodyPr>
        <a:lstStyle/>
        <a:p>
          <a:pPr marL="0" lvl="0" indent="0" algn="ctr" defTabSz="622300" rtl="0">
            <a:lnSpc>
              <a:spcPct val="90000"/>
            </a:lnSpc>
            <a:spcBef>
              <a:spcPct val="0"/>
            </a:spcBef>
            <a:spcAft>
              <a:spcPct val="35000"/>
            </a:spcAft>
            <a:buNone/>
          </a:pPr>
          <a:r>
            <a:rPr lang="fr-FR" sz="1400" b="1" kern="1200" noProof="0" dirty="0"/>
            <a:t>Vocabulaire</a:t>
          </a:r>
        </a:p>
        <a:p>
          <a:pPr marL="114300" lvl="1" indent="-114300" algn="ctr" defTabSz="622300" rtl="0">
            <a:lnSpc>
              <a:spcPct val="90000"/>
            </a:lnSpc>
            <a:spcBef>
              <a:spcPct val="0"/>
            </a:spcBef>
            <a:spcAft>
              <a:spcPct val="15000"/>
            </a:spcAft>
            <a:buChar char="•"/>
          </a:pPr>
          <a:r>
            <a:rPr lang="fr-FR" sz="1400" strike="sngStrike" kern="1200" noProof="0" dirty="0"/>
            <a:t>Moyens de transport</a:t>
          </a:r>
        </a:p>
        <a:p>
          <a:pPr marL="114300" lvl="1" indent="-114300" algn="ctr" defTabSz="622300" rtl="0">
            <a:lnSpc>
              <a:spcPct val="90000"/>
            </a:lnSpc>
            <a:spcBef>
              <a:spcPct val="0"/>
            </a:spcBef>
            <a:spcAft>
              <a:spcPct val="15000"/>
            </a:spcAft>
            <a:buChar char="•"/>
          </a:pPr>
          <a:r>
            <a:rPr lang="fr-FR" sz="1400" strike="sngStrike" kern="1200" noProof="0" dirty="0"/>
            <a:t>Les éléments sur la route</a:t>
          </a:r>
        </a:p>
      </dsp:txBody>
      <dsp:txXfrm>
        <a:off x="1723" y="847413"/>
        <a:ext cx="2681226" cy="847413"/>
      </dsp:txXfrm>
    </dsp:sp>
    <dsp:sp modelId="{279DFE09-28EE-48A2-B192-FFEC93ADF17D}">
      <dsp:nvSpPr>
        <dsp:cNvPr id="0" name=""/>
        <dsp:cNvSpPr/>
      </dsp:nvSpPr>
      <dsp:spPr>
        <a:xfrm>
          <a:off x="989600" y="127111"/>
          <a:ext cx="705471" cy="705471"/>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2763386" y="0"/>
          <a:ext cx="2681226" cy="2118533"/>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rtlCol="0" anchor="t" anchorCtr="1">
          <a:noAutofit/>
        </a:bodyPr>
        <a:lstStyle/>
        <a:p>
          <a:pPr marL="0" lvl="0" indent="0" algn="ctr" defTabSz="622300" rtl="0">
            <a:lnSpc>
              <a:spcPct val="90000"/>
            </a:lnSpc>
            <a:spcBef>
              <a:spcPct val="0"/>
            </a:spcBef>
            <a:spcAft>
              <a:spcPct val="35000"/>
            </a:spcAft>
            <a:buNone/>
          </a:pPr>
          <a:r>
            <a:rPr lang="fr-FR" sz="1400" b="1" kern="1200" noProof="0" dirty="0"/>
            <a:t>Grammaire</a:t>
          </a:r>
        </a:p>
        <a:p>
          <a:pPr marL="114300" lvl="1" indent="-114300" algn="ctr" defTabSz="622300">
            <a:lnSpc>
              <a:spcPct val="90000"/>
            </a:lnSpc>
            <a:spcBef>
              <a:spcPct val="0"/>
            </a:spcBef>
            <a:spcAft>
              <a:spcPct val="15000"/>
            </a:spcAft>
            <a:buChar char="•"/>
          </a:pPr>
          <a:r>
            <a:rPr lang="fr-FR" sz="1400" kern="1200" noProof="0" dirty="0"/>
            <a:t> à/en + transport</a:t>
          </a:r>
        </a:p>
        <a:p>
          <a:pPr marL="114300" lvl="1" indent="-114300" algn="ctr" defTabSz="622300">
            <a:lnSpc>
              <a:spcPct val="90000"/>
            </a:lnSpc>
            <a:spcBef>
              <a:spcPct val="0"/>
            </a:spcBef>
            <a:spcAft>
              <a:spcPct val="15000"/>
            </a:spcAft>
            <a:buChar char="•"/>
          </a:pPr>
          <a:r>
            <a:rPr lang="fr-FR" sz="1400" kern="1200" noProof="0" dirty="0"/>
            <a:t>« Où » </a:t>
          </a:r>
        </a:p>
        <a:p>
          <a:pPr marL="114300" lvl="1" indent="-114300" algn="ctr" defTabSz="622300">
            <a:lnSpc>
              <a:spcPct val="90000"/>
            </a:lnSpc>
            <a:spcBef>
              <a:spcPct val="0"/>
            </a:spcBef>
            <a:spcAft>
              <a:spcPct val="15000"/>
            </a:spcAft>
            <a:buChar char="•"/>
          </a:pPr>
          <a:r>
            <a:rPr lang="fr-FR" sz="1400" kern="1200" noProof="0" dirty="0"/>
            <a:t>« Quand »</a:t>
          </a:r>
        </a:p>
      </dsp:txBody>
      <dsp:txXfrm>
        <a:off x="2763386" y="847413"/>
        <a:ext cx="2681226" cy="847413"/>
      </dsp:txXfrm>
    </dsp:sp>
    <dsp:sp modelId="{112E1D68-647B-46C7-AF2C-FF0A84DB584F}">
      <dsp:nvSpPr>
        <dsp:cNvPr id="0" name=""/>
        <dsp:cNvSpPr/>
      </dsp:nvSpPr>
      <dsp:spPr>
        <a:xfrm>
          <a:off x="3751264" y="127111"/>
          <a:ext cx="705471" cy="705471"/>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5525050" y="0"/>
          <a:ext cx="2681226" cy="2118533"/>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rtlCol="0" anchor="t" anchorCtr="1">
          <a:noAutofit/>
        </a:bodyPr>
        <a:lstStyle/>
        <a:p>
          <a:pPr marL="0" lvl="0" indent="0" algn="ctr" defTabSz="622300" rtl="0">
            <a:lnSpc>
              <a:spcPct val="90000"/>
            </a:lnSpc>
            <a:spcBef>
              <a:spcPct val="0"/>
            </a:spcBef>
            <a:spcAft>
              <a:spcPct val="35000"/>
            </a:spcAft>
            <a:buNone/>
          </a:pPr>
          <a:r>
            <a:rPr lang="fr-FR" sz="1400" b="1" kern="1200" noProof="0" dirty="0"/>
            <a:t>Culture</a:t>
          </a:r>
        </a:p>
        <a:p>
          <a:pPr marL="114300" lvl="1" indent="-114300" algn="ctr" defTabSz="622300" rtl="0">
            <a:lnSpc>
              <a:spcPct val="90000"/>
            </a:lnSpc>
            <a:spcBef>
              <a:spcPct val="0"/>
            </a:spcBef>
            <a:spcAft>
              <a:spcPct val="15000"/>
            </a:spcAft>
            <a:buChar char="•"/>
          </a:pPr>
          <a:r>
            <a:rPr lang="fr-FR" sz="1400" strike="sngStrike" kern="1200" noProof="0" dirty="0"/>
            <a:t>Le code de la route français</a:t>
          </a:r>
        </a:p>
      </dsp:txBody>
      <dsp:txXfrm>
        <a:off x="5525050" y="847413"/>
        <a:ext cx="2681226" cy="847413"/>
      </dsp:txXfrm>
    </dsp:sp>
    <dsp:sp modelId="{6D76E5FF-7D2E-406A-B668-9F0EAFB414C8}">
      <dsp:nvSpPr>
        <dsp:cNvPr id="0" name=""/>
        <dsp:cNvSpPr/>
      </dsp:nvSpPr>
      <dsp:spPr>
        <a:xfrm>
          <a:off x="6512927" y="127111"/>
          <a:ext cx="705471" cy="705471"/>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flipV="1">
          <a:off x="299549" y="2114439"/>
          <a:ext cx="7596366" cy="4093"/>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1723" y="0"/>
          <a:ext cx="2681226" cy="2118533"/>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rtlCol="0" anchor="t" anchorCtr="1">
          <a:noAutofit/>
        </a:bodyPr>
        <a:lstStyle/>
        <a:p>
          <a:pPr marL="0" lvl="0" indent="0" algn="ctr" defTabSz="622300" rtl="0">
            <a:lnSpc>
              <a:spcPct val="90000"/>
            </a:lnSpc>
            <a:spcBef>
              <a:spcPct val="0"/>
            </a:spcBef>
            <a:spcAft>
              <a:spcPct val="35000"/>
            </a:spcAft>
            <a:buNone/>
          </a:pPr>
          <a:r>
            <a:rPr lang="fr-FR" sz="1400" b="1" kern="1200" noProof="0" dirty="0"/>
            <a:t>Vocabulaire</a:t>
          </a:r>
        </a:p>
        <a:p>
          <a:pPr marL="114300" lvl="1" indent="-114300" algn="ctr" defTabSz="622300" rtl="0">
            <a:lnSpc>
              <a:spcPct val="90000"/>
            </a:lnSpc>
            <a:spcBef>
              <a:spcPct val="0"/>
            </a:spcBef>
            <a:spcAft>
              <a:spcPct val="15000"/>
            </a:spcAft>
            <a:buChar char="•"/>
          </a:pPr>
          <a:r>
            <a:rPr lang="fr-FR" sz="1400" strike="sngStrike" kern="1200" noProof="0" dirty="0"/>
            <a:t>Moyens de transport</a:t>
          </a:r>
        </a:p>
        <a:p>
          <a:pPr marL="114300" lvl="1" indent="-114300" algn="ctr" defTabSz="622300" rtl="0">
            <a:lnSpc>
              <a:spcPct val="90000"/>
            </a:lnSpc>
            <a:spcBef>
              <a:spcPct val="0"/>
            </a:spcBef>
            <a:spcAft>
              <a:spcPct val="15000"/>
            </a:spcAft>
            <a:buChar char="•"/>
          </a:pPr>
          <a:r>
            <a:rPr lang="fr-FR" sz="1400" strike="sngStrike" kern="1200" noProof="0" dirty="0"/>
            <a:t>Les éléments sur la route</a:t>
          </a:r>
        </a:p>
      </dsp:txBody>
      <dsp:txXfrm>
        <a:off x="1723" y="847413"/>
        <a:ext cx="2681226" cy="847413"/>
      </dsp:txXfrm>
    </dsp:sp>
    <dsp:sp modelId="{279DFE09-28EE-48A2-B192-FFEC93ADF17D}">
      <dsp:nvSpPr>
        <dsp:cNvPr id="0" name=""/>
        <dsp:cNvSpPr/>
      </dsp:nvSpPr>
      <dsp:spPr>
        <a:xfrm>
          <a:off x="989600" y="127111"/>
          <a:ext cx="705471" cy="705471"/>
        </a:xfrm>
        <a:prstGeom prst="ellipse">
          <a:avLst/>
        </a:prstGeom>
        <a:blipFill>
          <a:blip xmlns:r="http://schemas.openxmlformats.org/officeDocument/2006/relationships" r:embed="rId1"/>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2763386" y="0"/>
          <a:ext cx="2681226" cy="2118533"/>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rtlCol="0" anchor="t" anchorCtr="1">
          <a:noAutofit/>
        </a:bodyPr>
        <a:lstStyle/>
        <a:p>
          <a:pPr marL="0" lvl="0" indent="0" algn="ctr" defTabSz="622300" rtl="0">
            <a:lnSpc>
              <a:spcPct val="90000"/>
            </a:lnSpc>
            <a:spcBef>
              <a:spcPct val="0"/>
            </a:spcBef>
            <a:spcAft>
              <a:spcPct val="35000"/>
            </a:spcAft>
            <a:buNone/>
          </a:pPr>
          <a:r>
            <a:rPr lang="fr-FR" sz="1400" b="1" kern="1200" noProof="0" dirty="0"/>
            <a:t>Grammaire</a:t>
          </a:r>
        </a:p>
        <a:p>
          <a:pPr marL="114300" lvl="1" indent="-114300" algn="ctr" defTabSz="622300">
            <a:lnSpc>
              <a:spcPct val="90000"/>
            </a:lnSpc>
            <a:spcBef>
              <a:spcPct val="0"/>
            </a:spcBef>
            <a:spcAft>
              <a:spcPct val="15000"/>
            </a:spcAft>
            <a:buChar char="•"/>
          </a:pPr>
          <a:r>
            <a:rPr lang="fr-FR" sz="1400" strike="sngStrike" kern="1200" noProof="0" dirty="0"/>
            <a:t> à/en + transport</a:t>
          </a:r>
        </a:p>
        <a:p>
          <a:pPr marL="114300" lvl="1" indent="-114300" algn="ctr" defTabSz="622300">
            <a:lnSpc>
              <a:spcPct val="90000"/>
            </a:lnSpc>
            <a:spcBef>
              <a:spcPct val="0"/>
            </a:spcBef>
            <a:spcAft>
              <a:spcPct val="15000"/>
            </a:spcAft>
            <a:buChar char="•"/>
          </a:pPr>
          <a:r>
            <a:rPr lang="fr-FR" sz="1400" kern="1200" noProof="0" dirty="0"/>
            <a:t>« Où » </a:t>
          </a:r>
        </a:p>
        <a:p>
          <a:pPr marL="114300" lvl="1" indent="-114300" algn="ctr" defTabSz="622300">
            <a:lnSpc>
              <a:spcPct val="90000"/>
            </a:lnSpc>
            <a:spcBef>
              <a:spcPct val="0"/>
            </a:spcBef>
            <a:spcAft>
              <a:spcPct val="15000"/>
            </a:spcAft>
            <a:buChar char="•"/>
          </a:pPr>
          <a:r>
            <a:rPr lang="fr-FR" sz="1400" kern="1200" noProof="0" dirty="0"/>
            <a:t>« Quand »</a:t>
          </a:r>
        </a:p>
      </dsp:txBody>
      <dsp:txXfrm>
        <a:off x="2763386" y="847413"/>
        <a:ext cx="2681226" cy="847413"/>
      </dsp:txXfrm>
    </dsp:sp>
    <dsp:sp modelId="{112E1D68-647B-46C7-AF2C-FF0A84DB584F}">
      <dsp:nvSpPr>
        <dsp:cNvPr id="0" name=""/>
        <dsp:cNvSpPr/>
      </dsp:nvSpPr>
      <dsp:spPr>
        <a:xfrm>
          <a:off x="3751264" y="127111"/>
          <a:ext cx="705471" cy="705471"/>
        </a:xfrm>
        <a:prstGeom prst="ellipse">
          <a:avLst/>
        </a:prstGeom>
        <a:blipFill>
          <a:blip xmlns:r="http://schemas.openxmlformats.org/officeDocument/2006/relationships" r:embed="rId2"/>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5525050" y="0"/>
          <a:ext cx="2681226" cy="2118533"/>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rtlCol="0" anchor="t" anchorCtr="1">
          <a:noAutofit/>
        </a:bodyPr>
        <a:lstStyle/>
        <a:p>
          <a:pPr marL="0" lvl="0" indent="0" algn="ctr" defTabSz="622300" rtl="0">
            <a:lnSpc>
              <a:spcPct val="90000"/>
            </a:lnSpc>
            <a:spcBef>
              <a:spcPct val="0"/>
            </a:spcBef>
            <a:spcAft>
              <a:spcPct val="35000"/>
            </a:spcAft>
            <a:buNone/>
          </a:pPr>
          <a:r>
            <a:rPr lang="fr-FR" sz="1400" b="1" kern="1200" noProof="0" dirty="0"/>
            <a:t>Culture</a:t>
          </a:r>
        </a:p>
        <a:p>
          <a:pPr marL="114300" lvl="1" indent="-114300" algn="ctr" defTabSz="622300" rtl="0">
            <a:lnSpc>
              <a:spcPct val="90000"/>
            </a:lnSpc>
            <a:spcBef>
              <a:spcPct val="0"/>
            </a:spcBef>
            <a:spcAft>
              <a:spcPct val="15000"/>
            </a:spcAft>
            <a:buChar char="•"/>
          </a:pPr>
          <a:r>
            <a:rPr lang="fr-FR" sz="1400" strike="sngStrike" kern="1200" noProof="0" dirty="0"/>
            <a:t>Le code de la route français</a:t>
          </a:r>
        </a:p>
      </dsp:txBody>
      <dsp:txXfrm>
        <a:off x="5525050" y="847413"/>
        <a:ext cx="2681226" cy="847413"/>
      </dsp:txXfrm>
    </dsp:sp>
    <dsp:sp modelId="{6D76E5FF-7D2E-406A-B668-9F0EAFB414C8}">
      <dsp:nvSpPr>
        <dsp:cNvPr id="0" name=""/>
        <dsp:cNvSpPr/>
      </dsp:nvSpPr>
      <dsp:spPr>
        <a:xfrm>
          <a:off x="6512927" y="127111"/>
          <a:ext cx="705471" cy="705471"/>
        </a:xfrm>
        <a:prstGeom prst="ellipse">
          <a:avLst/>
        </a:prstGeom>
        <a:blipFill>
          <a:blip xmlns:r="http://schemas.openxmlformats.org/officeDocument/2006/relationships" r:embed="rId3"/>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flipV="1">
          <a:off x="299549" y="2114439"/>
          <a:ext cx="7596366" cy="4093"/>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83877" y="0"/>
          <a:ext cx="2738885" cy="2218909"/>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Vocabulaire</a:t>
          </a:r>
          <a:endParaRPr lang="fr-FR" sz="1200" b="1" kern="1200" noProof="0" dirty="0">
            <a:solidFill>
              <a:schemeClr val="tx1"/>
            </a:solidFill>
          </a:endParaRPr>
        </a:p>
        <a:p>
          <a:pPr marL="0" lvl="0" indent="0" algn="ctr" defTabSz="889000" rtl="0">
            <a:lnSpc>
              <a:spcPct val="90000"/>
            </a:lnSpc>
            <a:spcBef>
              <a:spcPct val="0"/>
            </a:spcBef>
            <a:spcAft>
              <a:spcPct val="35000"/>
            </a:spcAft>
            <a:buNone/>
          </a:pPr>
          <a:r>
            <a:rPr lang="fr-FR" sz="1200" b="0" kern="1200" noProof="0" dirty="0"/>
            <a:t> </a:t>
          </a:r>
          <a:endParaRPr lang="fr-FR" sz="1800" b="0" kern="1200" noProof="0" dirty="0"/>
        </a:p>
        <a:p>
          <a:pPr marL="0" lvl="0" indent="0" algn="ctr" defTabSz="889000" rtl="0">
            <a:lnSpc>
              <a:spcPct val="90000"/>
            </a:lnSpc>
            <a:spcBef>
              <a:spcPct val="0"/>
            </a:spcBef>
            <a:spcAft>
              <a:spcPct val="35000"/>
            </a:spcAft>
            <a:buNone/>
          </a:pPr>
          <a:endParaRPr lang="fr-FR" sz="1800" b="0" kern="1200" noProof="0" dirty="0"/>
        </a:p>
        <a:p>
          <a:pPr marL="0" lvl="0" indent="0" algn="ctr" defTabSz="889000" rtl="0">
            <a:lnSpc>
              <a:spcPct val="90000"/>
            </a:lnSpc>
            <a:spcBef>
              <a:spcPct val="0"/>
            </a:spcBef>
            <a:spcAft>
              <a:spcPct val="35000"/>
            </a:spcAft>
            <a:buNone/>
          </a:pPr>
          <a:endParaRPr lang="fr-FR" sz="1200" b="0" kern="1200" noProof="0" dirty="0"/>
        </a:p>
      </dsp:txBody>
      <dsp:txXfrm>
        <a:off x="83877" y="887563"/>
        <a:ext cx="2738885" cy="887563"/>
      </dsp:txXfrm>
    </dsp:sp>
    <dsp:sp modelId="{279DFE09-28EE-48A2-B192-FFEC93ADF17D}">
      <dsp:nvSpPr>
        <dsp:cNvPr id="0" name=""/>
        <dsp:cNvSpPr/>
      </dsp:nvSpPr>
      <dsp:spPr>
        <a:xfrm>
          <a:off x="1083871" y="10174"/>
          <a:ext cx="738896" cy="738896"/>
        </a:xfrm>
        <a:prstGeom prst="ellipse">
          <a:avLst/>
        </a:prstGeom>
        <a:blipFill>
          <a:blip xmlns:r="http://schemas.openxmlformats.org/officeDocument/2006/relationships" r:embed="rId1"/>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2904929" y="0"/>
          <a:ext cx="2738885" cy="2218909"/>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Grammaire</a:t>
          </a:r>
          <a:endParaRPr lang="fr-FR" sz="1800" b="0" kern="1200" noProof="0" dirty="0">
            <a:solidFill>
              <a:schemeClr val="tx1"/>
            </a:solidFill>
          </a:endParaRPr>
        </a:p>
      </dsp:txBody>
      <dsp:txXfrm>
        <a:off x="2904929" y="887563"/>
        <a:ext cx="2738885" cy="887563"/>
      </dsp:txXfrm>
    </dsp:sp>
    <dsp:sp modelId="{112E1D68-647B-46C7-AF2C-FF0A84DB584F}">
      <dsp:nvSpPr>
        <dsp:cNvPr id="0" name=""/>
        <dsp:cNvSpPr/>
      </dsp:nvSpPr>
      <dsp:spPr>
        <a:xfrm>
          <a:off x="3904924" y="133134"/>
          <a:ext cx="738896" cy="738896"/>
        </a:xfrm>
        <a:prstGeom prst="ellipse">
          <a:avLst/>
        </a:prstGeom>
        <a:blipFill>
          <a:blip xmlns:r="http://schemas.openxmlformats.org/officeDocument/2006/relationships" r:embed="rId2"/>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5725981" y="0"/>
          <a:ext cx="2398141" cy="2218909"/>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Culture</a:t>
          </a:r>
        </a:p>
        <a:p>
          <a:pPr marL="0" lvl="0" indent="0" algn="ctr" defTabSz="889000" rtl="0">
            <a:lnSpc>
              <a:spcPct val="90000"/>
            </a:lnSpc>
            <a:spcBef>
              <a:spcPct val="0"/>
            </a:spcBef>
            <a:spcAft>
              <a:spcPct val="35000"/>
            </a:spcAft>
            <a:buNone/>
          </a:pPr>
          <a:r>
            <a:rPr lang="fr-FR" sz="2000" b="1" kern="1200" noProof="0" dirty="0">
              <a:solidFill>
                <a:schemeClr val="tx1"/>
              </a:solidFill>
            </a:rPr>
            <a:t> </a:t>
          </a:r>
          <a:endParaRPr lang="fr-FR" sz="1200" b="1" kern="1200" noProof="0" dirty="0">
            <a:solidFill>
              <a:schemeClr val="tx1"/>
            </a:solidFill>
          </a:endParaRPr>
        </a:p>
      </dsp:txBody>
      <dsp:txXfrm>
        <a:off x="5725981" y="887563"/>
        <a:ext cx="2398141" cy="887563"/>
      </dsp:txXfrm>
    </dsp:sp>
    <dsp:sp modelId="{6D76E5FF-7D2E-406A-B668-9F0EAFB414C8}">
      <dsp:nvSpPr>
        <dsp:cNvPr id="0" name=""/>
        <dsp:cNvSpPr/>
      </dsp:nvSpPr>
      <dsp:spPr>
        <a:xfrm>
          <a:off x="6555604" y="133134"/>
          <a:ext cx="738896" cy="738896"/>
        </a:xfrm>
        <a:prstGeom prst="ellipse">
          <a:avLst/>
        </a:prstGeom>
        <a:blipFill>
          <a:blip xmlns:r="http://schemas.openxmlformats.org/officeDocument/2006/relationships" r:embed="rId3"/>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12871" y="2214342"/>
          <a:ext cx="7445624" cy="4566"/>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7AE4D-419C-4E90-A4FC-3D4E91B7256D}">
      <dsp:nvSpPr>
        <dsp:cNvPr id="0" name=""/>
        <dsp:cNvSpPr/>
      </dsp:nvSpPr>
      <dsp:spPr>
        <a:xfrm>
          <a:off x="0" y="511"/>
          <a:ext cx="4683949" cy="119742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8CF7FA-C71C-44A4-9368-5DD86EF4C6AC}">
      <dsp:nvSpPr>
        <dsp:cNvPr id="0" name=""/>
        <dsp:cNvSpPr/>
      </dsp:nvSpPr>
      <dsp:spPr>
        <a:xfrm>
          <a:off x="362220" y="269932"/>
          <a:ext cx="658583" cy="6585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497C85-F989-43E4-84AA-E0AAAAA2D578}">
      <dsp:nvSpPr>
        <dsp:cNvPr id="0" name=""/>
        <dsp:cNvSpPr/>
      </dsp:nvSpPr>
      <dsp:spPr>
        <a:xfrm>
          <a:off x="1383025" y="511"/>
          <a:ext cx="3300923" cy="1197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727" tIns="126727" rIns="126727" bIns="126727" numCol="1" spcCol="1270" anchor="ctr" anchorCtr="0">
          <a:noAutofit/>
        </a:bodyPr>
        <a:lstStyle/>
        <a:p>
          <a:pPr marL="0" lvl="0" indent="0" algn="l" defTabSz="889000">
            <a:lnSpc>
              <a:spcPct val="90000"/>
            </a:lnSpc>
            <a:spcBef>
              <a:spcPct val="0"/>
            </a:spcBef>
            <a:spcAft>
              <a:spcPct val="35000"/>
            </a:spcAft>
            <a:buNone/>
          </a:pPr>
          <a:r>
            <a:rPr lang="fr-FR" sz="2000" kern="1200" dirty="0"/>
            <a:t>ALL </a:t>
          </a:r>
          <a:r>
            <a:rPr lang="fr-FR" sz="2000" kern="1200" dirty="0" err="1"/>
            <a:t>students</a:t>
          </a:r>
          <a:r>
            <a:rPr lang="fr-FR" sz="2000" kern="1200" dirty="0"/>
            <a:t> MUST </a:t>
          </a:r>
          <a:r>
            <a:rPr lang="fr-FR" sz="2000" kern="1200" dirty="0" err="1"/>
            <a:t>be</a:t>
          </a:r>
          <a:r>
            <a:rPr lang="fr-FR" sz="2000" kern="1200" dirty="0"/>
            <a:t> able to </a:t>
          </a:r>
          <a:r>
            <a:rPr lang="fr-FR" sz="2000" kern="1200" dirty="0" err="1"/>
            <a:t>name</a:t>
          </a:r>
          <a:r>
            <a:rPr lang="fr-FR" sz="2000" kern="1200" dirty="0"/>
            <a:t> the </a:t>
          </a:r>
          <a:r>
            <a:rPr lang="fr-FR" sz="2000" kern="1200" dirty="0" err="1"/>
            <a:t>means</a:t>
          </a:r>
          <a:r>
            <a:rPr lang="fr-FR" sz="2000" kern="1200" dirty="0"/>
            <a:t> of transport </a:t>
          </a:r>
          <a:r>
            <a:rPr lang="fr-FR" sz="2000" kern="1200" dirty="0" err="1"/>
            <a:t>they</a:t>
          </a:r>
          <a:r>
            <a:rPr lang="fr-FR" sz="2000" kern="1200" dirty="0"/>
            <a:t> use </a:t>
          </a:r>
          <a:r>
            <a:rPr lang="fr-FR" sz="2000" kern="1200" dirty="0" err="1"/>
            <a:t>everyday</a:t>
          </a:r>
          <a:r>
            <a:rPr lang="fr-FR" sz="2000" kern="1200" dirty="0"/>
            <a:t>.</a:t>
          </a:r>
          <a:endParaRPr lang="en-US" sz="2000" kern="1200" dirty="0"/>
        </a:p>
      </dsp:txBody>
      <dsp:txXfrm>
        <a:off x="1383025" y="511"/>
        <a:ext cx="3300923" cy="1197424"/>
      </dsp:txXfrm>
    </dsp:sp>
    <dsp:sp modelId="{7FA56A28-0886-431B-BC4E-857206CD9AEE}">
      <dsp:nvSpPr>
        <dsp:cNvPr id="0" name=""/>
        <dsp:cNvSpPr/>
      </dsp:nvSpPr>
      <dsp:spPr>
        <a:xfrm>
          <a:off x="0" y="1497292"/>
          <a:ext cx="4683949" cy="119742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7261FB-2897-4ECF-8A4C-DE07CE61B16F}">
      <dsp:nvSpPr>
        <dsp:cNvPr id="0" name=""/>
        <dsp:cNvSpPr/>
      </dsp:nvSpPr>
      <dsp:spPr>
        <a:xfrm>
          <a:off x="362220" y="1766713"/>
          <a:ext cx="658583" cy="6585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AA6725-5D24-4FAC-8D06-F472470A355B}">
      <dsp:nvSpPr>
        <dsp:cNvPr id="0" name=""/>
        <dsp:cNvSpPr/>
      </dsp:nvSpPr>
      <dsp:spPr>
        <a:xfrm>
          <a:off x="1383025" y="1497292"/>
          <a:ext cx="3300923" cy="1197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727" tIns="126727" rIns="126727" bIns="126727" numCol="1" spcCol="1270" anchor="ctr" anchorCtr="0">
          <a:noAutofit/>
        </a:bodyPr>
        <a:lstStyle/>
        <a:p>
          <a:pPr marL="0" lvl="0" indent="0" algn="l" defTabSz="889000">
            <a:lnSpc>
              <a:spcPct val="90000"/>
            </a:lnSpc>
            <a:spcBef>
              <a:spcPct val="0"/>
            </a:spcBef>
            <a:spcAft>
              <a:spcPct val="35000"/>
            </a:spcAft>
            <a:buNone/>
          </a:pPr>
          <a:r>
            <a:rPr lang="fr-FR" sz="2000" kern="1200" dirty="0"/>
            <a:t>MOST </a:t>
          </a:r>
          <a:r>
            <a:rPr lang="fr-FR" sz="2000" kern="1200" dirty="0" err="1"/>
            <a:t>students</a:t>
          </a:r>
          <a:r>
            <a:rPr lang="fr-FR" sz="2000" kern="1200" dirty="0"/>
            <a:t> SHOULD </a:t>
          </a:r>
          <a:r>
            <a:rPr lang="fr-FR" sz="2000" kern="1200" dirty="0" err="1"/>
            <a:t>be</a:t>
          </a:r>
          <a:r>
            <a:rPr lang="fr-FR" sz="2000" kern="1200" dirty="0"/>
            <a:t> able to tell how to </a:t>
          </a:r>
          <a:r>
            <a:rPr lang="fr-FR" sz="2000" kern="1200" dirty="0" err="1"/>
            <a:t>get</a:t>
          </a:r>
          <a:r>
            <a:rPr lang="fr-FR" sz="2000" kern="1200" dirty="0"/>
            <a:t> </a:t>
          </a:r>
          <a:r>
            <a:rPr lang="fr-FR" sz="2000" kern="1200" dirty="0" err="1"/>
            <a:t>around</a:t>
          </a:r>
          <a:r>
            <a:rPr lang="fr-FR" sz="2000" kern="1200" dirty="0"/>
            <a:t> the city.</a:t>
          </a:r>
          <a:endParaRPr lang="en-US" sz="2000" kern="1200" dirty="0"/>
        </a:p>
      </dsp:txBody>
      <dsp:txXfrm>
        <a:off x="1383025" y="1497292"/>
        <a:ext cx="3300923" cy="1197424"/>
      </dsp:txXfrm>
    </dsp:sp>
    <dsp:sp modelId="{1F610919-549D-4BE3-9D74-B1DACC95D2B9}">
      <dsp:nvSpPr>
        <dsp:cNvPr id="0" name=""/>
        <dsp:cNvSpPr/>
      </dsp:nvSpPr>
      <dsp:spPr>
        <a:xfrm>
          <a:off x="0" y="2994073"/>
          <a:ext cx="4683949" cy="119742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268259-2CAC-4CB9-AA4F-27559E7C35EC}">
      <dsp:nvSpPr>
        <dsp:cNvPr id="0" name=""/>
        <dsp:cNvSpPr/>
      </dsp:nvSpPr>
      <dsp:spPr>
        <a:xfrm>
          <a:off x="362220" y="3263494"/>
          <a:ext cx="658583" cy="65858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FF08BF-A4BB-41AD-8653-16328F8CE465}">
      <dsp:nvSpPr>
        <dsp:cNvPr id="0" name=""/>
        <dsp:cNvSpPr/>
      </dsp:nvSpPr>
      <dsp:spPr>
        <a:xfrm>
          <a:off x="1383025" y="2994073"/>
          <a:ext cx="3300923" cy="1197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727" tIns="126727" rIns="126727" bIns="126727" numCol="1" spcCol="1270" anchor="ctr" anchorCtr="0">
          <a:noAutofit/>
        </a:bodyPr>
        <a:lstStyle/>
        <a:p>
          <a:pPr marL="0" lvl="0" indent="0" algn="l" defTabSz="889000">
            <a:lnSpc>
              <a:spcPct val="90000"/>
            </a:lnSpc>
            <a:spcBef>
              <a:spcPct val="0"/>
            </a:spcBef>
            <a:spcAft>
              <a:spcPct val="35000"/>
            </a:spcAft>
            <a:buNone/>
          </a:pPr>
          <a:r>
            <a:rPr lang="fr-FR" sz="2000" kern="1200" dirty="0"/>
            <a:t>SOME </a:t>
          </a:r>
          <a:r>
            <a:rPr lang="fr-FR" sz="2000" kern="1200" dirty="0" err="1"/>
            <a:t>students</a:t>
          </a:r>
          <a:r>
            <a:rPr lang="fr-FR" sz="2000" kern="1200" dirty="0"/>
            <a:t> COULD </a:t>
          </a:r>
          <a:r>
            <a:rPr lang="fr-FR" sz="2000" kern="1200" dirty="0" err="1"/>
            <a:t>be</a:t>
          </a:r>
          <a:r>
            <a:rPr lang="fr-FR" sz="2000" kern="1200" dirty="0"/>
            <a:t> able to talk about the </a:t>
          </a:r>
          <a:r>
            <a:rPr lang="fr-FR" sz="2000" kern="1200" dirty="0" err="1"/>
            <a:t>timetable</a:t>
          </a:r>
          <a:r>
            <a:rPr lang="fr-FR" sz="2000" kern="1200" dirty="0"/>
            <a:t> of bus/train.</a:t>
          </a:r>
          <a:endParaRPr lang="en-US" sz="2000" kern="1200" dirty="0"/>
        </a:p>
      </dsp:txBody>
      <dsp:txXfrm>
        <a:off x="1383025" y="2994073"/>
        <a:ext cx="3300923" cy="119742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1723" y="0"/>
          <a:ext cx="2681226" cy="2118533"/>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rtlCol="0" anchor="t" anchorCtr="1">
          <a:noAutofit/>
        </a:bodyPr>
        <a:lstStyle/>
        <a:p>
          <a:pPr marL="0" lvl="0" indent="0" algn="ctr" defTabSz="622300" rtl="0">
            <a:lnSpc>
              <a:spcPct val="90000"/>
            </a:lnSpc>
            <a:spcBef>
              <a:spcPct val="0"/>
            </a:spcBef>
            <a:spcAft>
              <a:spcPct val="35000"/>
            </a:spcAft>
            <a:buNone/>
          </a:pPr>
          <a:r>
            <a:rPr lang="fr-FR" sz="1400" b="1" kern="1200" noProof="0" dirty="0"/>
            <a:t>Vocabulaire</a:t>
          </a:r>
        </a:p>
        <a:p>
          <a:pPr marL="114300" lvl="1" indent="-114300" algn="ctr" defTabSz="622300" rtl="0">
            <a:lnSpc>
              <a:spcPct val="90000"/>
            </a:lnSpc>
            <a:spcBef>
              <a:spcPct val="0"/>
            </a:spcBef>
            <a:spcAft>
              <a:spcPct val="15000"/>
            </a:spcAft>
            <a:buChar char="•"/>
          </a:pPr>
          <a:r>
            <a:rPr lang="fr-FR" sz="1400" kern="1200" noProof="0" dirty="0"/>
            <a:t>Moyens de transport</a:t>
          </a:r>
        </a:p>
        <a:p>
          <a:pPr marL="114300" lvl="1" indent="-114300" algn="ctr" defTabSz="622300" rtl="0">
            <a:lnSpc>
              <a:spcPct val="90000"/>
            </a:lnSpc>
            <a:spcBef>
              <a:spcPct val="0"/>
            </a:spcBef>
            <a:spcAft>
              <a:spcPct val="15000"/>
            </a:spcAft>
            <a:buChar char="•"/>
          </a:pPr>
          <a:r>
            <a:rPr lang="fr-FR" sz="1400" kern="1200" noProof="0" dirty="0"/>
            <a:t>Les éléments sur la route</a:t>
          </a:r>
        </a:p>
      </dsp:txBody>
      <dsp:txXfrm>
        <a:off x="1723" y="847413"/>
        <a:ext cx="2681226" cy="847413"/>
      </dsp:txXfrm>
    </dsp:sp>
    <dsp:sp modelId="{279DFE09-28EE-48A2-B192-FFEC93ADF17D}">
      <dsp:nvSpPr>
        <dsp:cNvPr id="0" name=""/>
        <dsp:cNvSpPr/>
      </dsp:nvSpPr>
      <dsp:spPr>
        <a:xfrm>
          <a:off x="989600" y="127111"/>
          <a:ext cx="705471" cy="705471"/>
        </a:xfrm>
        <a:prstGeom prst="ellipse">
          <a:avLst/>
        </a:prstGeom>
        <a:blipFill>
          <a:blip xmlns:r="http://schemas.openxmlformats.org/officeDocument/2006/relationships" r:embed="rId1"/>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2763386" y="0"/>
          <a:ext cx="2681226" cy="2118533"/>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rtlCol="0" anchor="t" anchorCtr="1">
          <a:noAutofit/>
        </a:bodyPr>
        <a:lstStyle/>
        <a:p>
          <a:pPr marL="0" lvl="0" indent="0" algn="ctr" defTabSz="622300" rtl="0">
            <a:lnSpc>
              <a:spcPct val="90000"/>
            </a:lnSpc>
            <a:spcBef>
              <a:spcPct val="0"/>
            </a:spcBef>
            <a:spcAft>
              <a:spcPct val="35000"/>
            </a:spcAft>
            <a:buNone/>
          </a:pPr>
          <a:r>
            <a:rPr lang="fr-FR" sz="1400" b="1" kern="1200" noProof="0" dirty="0"/>
            <a:t>Grammaire</a:t>
          </a:r>
        </a:p>
        <a:p>
          <a:pPr marL="114300" lvl="1" indent="-114300" algn="ctr" defTabSz="622300">
            <a:lnSpc>
              <a:spcPct val="90000"/>
            </a:lnSpc>
            <a:spcBef>
              <a:spcPct val="0"/>
            </a:spcBef>
            <a:spcAft>
              <a:spcPct val="15000"/>
            </a:spcAft>
            <a:buChar char="•"/>
          </a:pPr>
          <a:r>
            <a:rPr lang="fr-FR" sz="1400" kern="1200" noProof="0" dirty="0"/>
            <a:t> à/en + transport</a:t>
          </a:r>
        </a:p>
        <a:p>
          <a:pPr marL="114300" lvl="1" indent="-114300" algn="ctr" defTabSz="622300">
            <a:lnSpc>
              <a:spcPct val="90000"/>
            </a:lnSpc>
            <a:spcBef>
              <a:spcPct val="0"/>
            </a:spcBef>
            <a:spcAft>
              <a:spcPct val="15000"/>
            </a:spcAft>
            <a:buChar char="•"/>
          </a:pPr>
          <a:r>
            <a:rPr lang="fr-FR" sz="1400" kern="1200" noProof="0" dirty="0"/>
            <a:t>« Où » </a:t>
          </a:r>
        </a:p>
        <a:p>
          <a:pPr marL="114300" lvl="1" indent="-114300" algn="ctr" defTabSz="622300">
            <a:lnSpc>
              <a:spcPct val="90000"/>
            </a:lnSpc>
            <a:spcBef>
              <a:spcPct val="0"/>
            </a:spcBef>
            <a:spcAft>
              <a:spcPct val="15000"/>
            </a:spcAft>
            <a:buChar char="•"/>
          </a:pPr>
          <a:r>
            <a:rPr lang="fr-FR" sz="1400" kern="1200" noProof="0" dirty="0"/>
            <a:t>« Quand »</a:t>
          </a:r>
        </a:p>
      </dsp:txBody>
      <dsp:txXfrm>
        <a:off x="2763386" y="847413"/>
        <a:ext cx="2681226" cy="847413"/>
      </dsp:txXfrm>
    </dsp:sp>
    <dsp:sp modelId="{112E1D68-647B-46C7-AF2C-FF0A84DB584F}">
      <dsp:nvSpPr>
        <dsp:cNvPr id="0" name=""/>
        <dsp:cNvSpPr/>
      </dsp:nvSpPr>
      <dsp:spPr>
        <a:xfrm>
          <a:off x="3751264" y="127111"/>
          <a:ext cx="705471" cy="705471"/>
        </a:xfrm>
        <a:prstGeom prst="ellipse">
          <a:avLst/>
        </a:prstGeom>
        <a:blipFill>
          <a:blip xmlns:r="http://schemas.openxmlformats.org/officeDocument/2006/relationships" r:embed="rId2"/>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5525050" y="0"/>
          <a:ext cx="2681226" cy="2118533"/>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568" tIns="99568" rIns="99568" bIns="99568" numCol="1" spcCol="1270" rtlCol="0" anchor="t" anchorCtr="1">
          <a:noAutofit/>
        </a:bodyPr>
        <a:lstStyle/>
        <a:p>
          <a:pPr marL="0" lvl="0" indent="0" algn="ctr" defTabSz="622300" rtl="0">
            <a:lnSpc>
              <a:spcPct val="90000"/>
            </a:lnSpc>
            <a:spcBef>
              <a:spcPct val="0"/>
            </a:spcBef>
            <a:spcAft>
              <a:spcPct val="35000"/>
            </a:spcAft>
            <a:buNone/>
          </a:pPr>
          <a:r>
            <a:rPr lang="fr-FR" sz="1400" b="1" kern="1200" noProof="0" dirty="0"/>
            <a:t>Culture</a:t>
          </a:r>
        </a:p>
        <a:p>
          <a:pPr marL="114300" lvl="1" indent="-114300" algn="ctr" defTabSz="622300" rtl="0">
            <a:lnSpc>
              <a:spcPct val="90000"/>
            </a:lnSpc>
            <a:spcBef>
              <a:spcPct val="0"/>
            </a:spcBef>
            <a:spcAft>
              <a:spcPct val="15000"/>
            </a:spcAft>
            <a:buChar char="•"/>
          </a:pPr>
          <a:r>
            <a:rPr lang="fr-FR" sz="1400" kern="1200" noProof="0" dirty="0"/>
            <a:t>Le code de la route français</a:t>
          </a:r>
        </a:p>
      </dsp:txBody>
      <dsp:txXfrm>
        <a:off x="5525050" y="847413"/>
        <a:ext cx="2681226" cy="847413"/>
      </dsp:txXfrm>
    </dsp:sp>
    <dsp:sp modelId="{6D76E5FF-7D2E-406A-B668-9F0EAFB414C8}">
      <dsp:nvSpPr>
        <dsp:cNvPr id="0" name=""/>
        <dsp:cNvSpPr/>
      </dsp:nvSpPr>
      <dsp:spPr>
        <a:xfrm>
          <a:off x="6512927" y="127111"/>
          <a:ext cx="705471" cy="705471"/>
        </a:xfrm>
        <a:prstGeom prst="ellipse">
          <a:avLst/>
        </a:prstGeom>
        <a:blipFill>
          <a:blip xmlns:r="http://schemas.openxmlformats.org/officeDocument/2006/relationships" r:embed="rId3"/>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flipV="1">
          <a:off x="299549" y="2114439"/>
          <a:ext cx="7596366" cy="4093"/>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9264" y="0"/>
          <a:ext cx="1384101" cy="273844"/>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 Starter</a:t>
          </a:r>
          <a:endParaRPr lang="fr-FR" sz="1100" kern="1200" dirty="0"/>
        </a:p>
      </dsp:txBody>
      <dsp:txXfrm>
        <a:off x="9264" y="0"/>
        <a:ext cx="1315640" cy="273844"/>
      </dsp:txXfrm>
    </dsp:sp>
    <dsp:sp modelId="{1B0034AB-7894-4042-9291-74C6831A5E4E}">
      <dsp:nvSpPr>
        <dsp:cNvPr id="0" name=""/>
        <dsp:cNvSpPr/>
      </dsp:nvSpPr>
      <dsp:spPr>
        <a:xfrm>
          <a:off x="111468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 Compréhension de texte</a:t>
          </a:r>
          <a:endParaRPr lang="fr-FR" sz="1100" kern="1200" dirty="0"/>
        </a:p>
      </dsp:txBody>
      <dsp:txXfrm>
        <a:off x="1251605" y="0"/>
        <a:ext cx="1110257" cy="273844"/>
      </dsp:txXfrm>
    </dsp:sp>
    <dsp:sp modelId="{2F548C05-5D23-47B9-9153-0D08392EF497}">
      <dsp:nvSpPr>
        <dsp:cNvPr id="0" name=""/>
        <dsp:cNvSpPr/>
      </dsp:nvSpPr>
      <dsp:spPr>
        <a:xfrm>
          <a:off x="2219027"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III.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route</a:t>
          </a:r>
          <a:endParaRPr lang="fr-FR" sz="1100" kern="1200" dirty="0"/>
        </a:p>
      </dsp:txBody>
      <dsp:txXfrm>
        <a:off x="2355949" y="0"/>
        <a:ext cx="1110257" cy="273844"/>
      </dsp:txXfrm>
    </dsp:sp>
    <dsp:sp modelId="{0BF32CFA-15F8-41C4-A152-C55FC3476C2D}">
      <dsp:nvSpPr>
        <dsp:cNvPr id="0" name=""/>
        <dsp:cNvSpPr/>
      </dsp:nvSpPr>
      <dsp:spPr>
        <a:xfrm>
          <a:off x="3326308"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IV. </a:t>
          </a:r>
          <a:r>
            <a:rPr lang="fr-FR" sz="1100" kern="1200" dirty="0" err="1">
              <a:hlinkClick xmlns:r="http://schemas.openxmlformats.org/officeDocument/2006/relationships" r:id=""/>
            </a:rPr>
            <a:t>Voc</a:t>
          </a:r>
          <a:r>
            <a:rPr lang="fr-FR" sz="1100" kern="1200" dirty="0">
              <a:hlinkClick xmlns:r="http://schemas.openxmlformats.org/officeDocument/2006/relationships" r:id=""/>
            </a:rPr>
            <a:t>: transport</a:t>
          </a:r>
          <a:endParaRPr lang="fr-FR" sz="1100" kern="1200" dirty="0"/>
        </a:p>
      </dsp:txBody>
      <dsp:txXfrm>
        <a:off x="3463230" y="0"/>
        <a:ext cx="1110257" cy="273844"/>
      </dsp:txXfrm>
    </dsp:sp>
    <dsp:sp modelId="{56B9543B-0CB2-4BC7-931C-14EE9E24960A}">
      <dsp:nvSpPr>
        <dsp:cNvPr id="0" name=""/>
        <dsp:cNvSpPr/>
      </dsp:nvSpPr>
      <dsp:spPr>
        <a:xfrm>
          <a:off x="4433590"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 Gr: à/en + transport</a:t>
          </a:r>
          <a:endParaRPr lang="fr-FR" sz="1100" kern="1200" dirty="0"/>
        </a:p>
      </dsp:txBody>
      <dsp:txXfrm>
        <a:off x="4570512" y="0"/>
        <a:ext cx="1110257" cy="273844"/>
      </dsp:txXfrm>
    </dsp:sp>
    <dsp:sp modelId="{92430BDE-7174-4B03-866C-936903DF07F9}">
      <dsp:nvSpPr>
        <dsp:cNvPr id="0" name=""/>
        <dsp:cNvSpPr/>
      </dsp:nvSpPr>
      <dsp:spPr>
        <a:xfrm>
          <a:off x="5540871"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 Gr: questions</a:t>
          </a:r>
          <a:endParaRPr lang="fr-FR" sz="1100" kern="1200" dirty="0"/>
        </a:p>
      </dsp:txBody>
      <dsp:txXfrm>
        <a:off x="5677793" y="0"/>
        <a:ext cx="1110257" cy="273844"/>
      </dsp:txXfrm>
    </dsp:sp>
    <dsp:sp modelId="{1F0EE2F9-38BF-441F-A944-1F27F6501AD4}">
      <dsp:nvSpPr>
        <dsp:cNvPr id="0" name=""/>
        <dsp:cNvSpPr/>
      </dsp:nvSpPr>
      <dsp:spPr>
        <a:xfrm>
          <a:off x="6648153"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 Phonétique</a:t>
          </a:r>
          <a:endParaRPr lang="fr-FR" sz="1100" kern="1200" dirty="0"/>
        </a:p>
      </dsp:txBody>
      <dsp:txXfrm>
        <a:off x="6785075" y="0"/>
        <a:ext cx="1110257" cy="273844"/>
      </dsp:txXfrm>
    </dsp:sp>
    <dsp:sp modelId="{2CB68F4E-D058-4ECE-8D28-436B2D71DCC9}">
      <dsp:nvSpPr>
        <dsp:cNvPr id="0" name=""/>
        <dsp:cNvSpPr/>
      </dsp:nvSpPr>
      <dsp:spPr>
        <a:xfrm>
          <a:off x="7755434" y="0"/>
          <a:ext cx="1384101" cy="273844"/>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fr-FR" sz="1100" kern="1200" dirty="0">
              <a:hlinkClick xmlns:r="http://schemas.openxmlformats.org/officeDocument/2006/relationships" r:id=""/>
            </a:rPr>
            <a:t>VIII. Production</a:t>
          </a:r>
          <a:endParaRPr lang="fr-FR" sz="1100" kern="1200" dirty="0"/>
        </a:p>
      </dsp:txBody>
      <dsp:txXfrm>
        <a:off x="7892356" y="0"/>
        <a:ext cx="1110257" cy="27384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A4DC086-A5EB-4F4D-B088-01EC7532EBFE}"/>
              </a:ext>
            </a:extLst>
          </p:cNvPr>
          <p:cNvSpPr>
            <a:spLocks noGrp="1"/>
          </p:cNvSpPr>
          <p:nvPr>
            <p:ph type="hdr" sz="quarter"/>
          </p:nvPr>
        </p:nvSpPr>
        <p:spPr>
          <a:xfrm>
            <a:off x="0" y="1"/>
            <a:ext cx="3037840" cy="466434"/>
          </a:xfrm>
          <a:prstGeom prst="rect">
            <a:avLst/>
          </a:prstGeom>
        </p:spPr>
        <p:txBody>
          <a:bodyPr vert="horz" lIns="93164" tIns="46582" rIns="93164" bIns="46582" rtlCol="0"/>
          <a:lstStyle>
            <a:lvl1pPr algn="l">
              <a:defRPr sz="1200"/>
            </a:lvl1pPr>
          </a:lstStyle>
          <a:p>
            <a:endParaRPr lang="en-US"/>
          </a:p>
        </p:txBody>
      </p:sp>
      <p:sp>
        <p:nvSpPr>
          <p:cNvPr id="3" name="Date Placeholder 2">
            <a:extLst>
              <a:ext uri="{FF2B5EF4-FFF2-40B4-BE49-F238E27FC236}">
                <a16:creationId xmlns:a16="http://schemas.microsoft.com/office/drawing/2014/main" id="{7CAEB970-F7CD-47DD-852C-75BC92C31215}"/>
              </a:ext>
            </a:extLst>
          </p:cNvPr>
          <p:cNvSpPr>
            <a:spLocks noGrp="1"/>
          </p:cNvSpPr>
          <p:nvPr>
            <p:ph type="dt" sz="quarter" idx="1"/>
          </p:nvPr>
        </p:nvSpPr>
        <p:spPr>
          <a:xfrm>
            <a:off x="3970938" y="1"/>
            <a:ext cx="3037840" cy="466434"/>
          </a:xfrm>
          <a:prstGeom prst="rect">
            <a:avLst/>
          </a:prstGeom>
        </p:spPr>
        <p:txBody>
          <a:bodyPr vert="horz" lIns="93164" tIns="46582" rIns="93164" bIns="46582" rtlCol="0"/>
          <a:lstStyle>
            <a:lvl1pPr algn="r">
              <a:defRPr sz="1200"/>
            </a:lvl1pPr>
          </a:lstStyle>
          <a:p>
            <a:fld id="{25FABA8A-663A-43D3-9F5F-FB28EB292274}" type="datetimeFigureOut">
              <a:rPr lang="en-US" smtClean="0"/>
              <a:t>1/13/2024</a:t>
            </a:fld>
            <a:endParaRPr lang="en-US"/>
          </a:p>
        </p:txBody>
      </p:sp>
      <p:sp>
        <p:nvSpPr>
          <p:cNvPr id="4" name="Footer Placeholder 3">
            <a:extLst>
              <a:ext uri="{FF2B5EF4-FFF2-40B4-BE49-F238E27FC236}">
                <a16:creationId xmlns:a16="http://schemas.microsoft.com/office/drawing/2014/main" id="{5331A29C-69A0-4212-AABE-9FF080DEEE4F}"/>
              </a:ext>
            </a:extLst>
          </p:cNvPr>
          <p:cNvSpPr>
            <a:spLocks noGrp="1"/>
          </p:cNvSpPr>
          <p:nvPr>
            <p:ph type="ftr" sz="quarter" idx="2"/>
          </p:nvPr>
        </p:nvSpPr>
        <p:spPr>
          <a:xfrm>
            <a:off x="0" y="8829968"/>
            <a:ext cx="3037840" cy="466433"/>
          </a:xfrm>
          <a:prstGeom prst="rect">
            <a:avLst/>
          </a:prstGeom>
        </p:spPr>
        <p:txBody>
          <a:bodyPr vert="horz" lIns="93164" tIns="46582" rIns="93164" bIns="46582"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316D1E2-5227-4794-BA9F-533DEF349099}"/>
              </a:ext>
            </a:extLst>
          </p:cNvPr>
          <p:cNvSpPr>
            <a:spLocks noGrp="1"/>
          </p:cNvSpPr>
          <p:nvPr>
            <p:ph type="sldNum" sz="quarter" idx="3"/>
          </p:nvPr>
        </p:nvSpPr>
        <p:spPr>
          <a:xfrm>
            <a:off x="3970938" y="8829968"/>
            <a:ext cx="3037840" cy="466433"/>
          </a:xfrm>
          <a:prstGeom prst="rect">
            <a:avLst/>
          </a:prstGeom>
        </p:spPr>
        <p:txBody>
          <a:bodyPr vert="horz" lIns="93164" tIns="46582" rIns="93164" bIns="46582" rtlCol="0" anchor="b"/>
          <a:lstStyle>
            <a:lvl1pPr algn="r">
              <a:defRPr sz="1200"/>
            </a:lvl1pPr>
          </a:lstStyle>
          <a:p>
            <a:fld id="{3B371FCA-C850-43CE-BC79-139E29DFC70A}" type="slidenum">
              <a:rPr lang="en-US" smtClean="0"/>
              <a:t>‹#›</a:t>
            </a:fld>
            <a:endParaRPr lang="en-US"/>
          </a:p>
        </p:txBody>
      </p:sp>
    </p:spTree>
    <p:extLst>
      <p:ext uri="{BB962C8B-B14F-4D97-AF65-F5344CB8AC3E}">
        <p14:creationId xmlns:p14="http://schemas.microsoft.com/office/powerpoint/2010/main" val="101017923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64" tIns="46582" rIns="93164" bIns="46582" rtlCol="0"/>
          <a:lstStyle>
            <a:lvl1pPr algn="l">
              <a:defRPr sz="12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64" tIns="46582" rIns="93164" bIns="46582" rtlCol="0"/>
          <a:lstStyle>
            <a:lvl1pPr algn="r">
              <a:defRPr sz="1200"/>
            </a:lvl1pPr>
          </a:lstStyle>
          <a:p>
            <a:fld id="{1770B324-184E-4C86-AF3E-5418D971E257}" type="datetimeFigureOut">
              <a:rPr lang="en-US" smtClean="0"/>
              <a:t>1/13/2024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64" tIns="46582" rIns="93164" bIns="46582"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64" tIns="46582" rIns="93164" bIns="465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64" tIns="46582" rIns="93164" bIns="46582"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64" tIns="46582" rIns="93164" bIns="46582" rtlCol="0" anchor="b"/>
          <a:lstStyle>
            <a:lvl1pPr algn="r">
              <a:defRPr sz="1200"/>
            </a:lvl1pPr>
          </a:lstStyle>
          <a:p>
            <a:fld id="{40D3C977-7118-4AB2-BEB7-9EFA344E5AC7}" type="slidenum">
              <a:rPr lang="en-US" smtClean="0"/>
              <a:t>‹#›</a:t>
            </a:fld>
            <a:endParaRPr lang="en-US"/>
          </a:p>
        </p:txBody>
      </p:sp>
    </p:spTree>
    <p:extLst>
      <p:ext uri="{BB962C8B-B14F-4D97-AF65-F5344CB8AC3E}">
        <p14:creationId xmlns:p14="http://schemas.microsoft.com/office/powerpoint/2010/main" val="428535670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0D3C977-7118-4AB2-BEB7-9EFA344E5AC7}" type="slidenum">
              <a:rPr lang="en-US" smtClean="0"/>
              <a:t>2</a:t>
            </a:fld>
            <a:endParaRPr lang="en-US"/>
          </a:p>
        </p:txBody>
      </p:sp>
    </p:spTree>
    <p:extLst>
      <p:ext uri="{BB962C8B-B14F-4D97-AF65-F5344CB8AC3E}">
        <p14:creationId xmlns:p14="http://schemas.microsoft.com/office/powerpoint/2010/main" val="3008992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44</a:t>
            </a:fld>
            <a:endParaRPr lang="en-US"/>
          </a:p>
        </p:txBody>
      </p:sp>
    </p:spTree>
    <p:extLst>
      <p:ext uri="{BB962C8B-B14F-4D97-AF65-F5344CB8AC3E}">
        <p14:creationId xmlns:p14="http://schemas.microsoft.com/office/powerpoint/2010/main" val="3933944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60</a:t>
            </a:fld>
            <a:endParaRPr lang="en-US"/>
          </a:p>
        </p:txBody>
      </p:sp>
    </p:spTree>
    <p:extLst>
      <p:ext uri="{BB962C8B-B14F-4D97-AF65-F5344CB8AC3E}">
        <p14:creationId xmlns:p14="http://schemas.microsoft.com/office/powerpoint/2010/main" val="15975074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65</a:t>
            </a:fld>
            <a:endParaRPr lang="en-US"/>
          </a:p>
        </p:txBody>
      </p:sp>
    </p:spTree>
    <p:extLst>
      <p:ext uri="{BB962C8B-B14F-4D97-AF65-F5344CB8AC3E}">
        <p14:creationId xmlns:p14="http://schemas.microsoft.com/office/powerpoint/2010/main" val="2585451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ENDED</a:t>
            </a:r>
            <a:r>
              <a:rPr lang="en-US" baseline="0" dirty="0"/>
              <a:t> PAGE</a:t>
            </a:r>
            <a:endParaRPr lang="en-US" dirty="0"/>
          </a:p>
        </p:txBody>
      </p:sp>
      <p:sp>
        <p:nvSpPr>
          <p:cNvPr id="4" name="Slide Number Placeholder 3"/>
          <p:cNvSpPr>
            <a:spLocks noGrp="1"/>
          </p:cNvSpPr>
          <p:nvPr>
            <p:ph type="sldNum" sz="quarter" idx="10"/>
          </p:nvPr>
        </p:nvSpPr>
        <p:spPr/>
        <p:txBody>
          <a:bodyPr/>
          <a:lstStyle/>
          <a:p>
            <a:pPr defTabSz="465819">
              <a:defRPr/>
            </a:pPr>
            <a:fld id="{47ACC5C7-22CB-4DA0-9FAC-C671A1669F6F}" type="slidenum">
              <a:rPr lang="en-US">
                <a:solidFill>
                  <a:prstClr val="black"/>
                </a:solidFill>
                <a:latin typeface="Calibri"/>
              </a:rPr>
              <a:pPr defTabSz="465819">
                <a:defRPr/>
              </a:pPr>
              <a:t>68</a:t>
            </a:fld>
            <a:endParaRPr lang="en-US">
              <a:solidFill>
                <a:prstClr val="black"/>
              </a:solidFill>
              <a:latin typeface="Calibri"/>
            </a:endParaRPr>
          </a:p>
        </p:txBody>
      </p:sp>
    </p:spTree>
    <p:extLst>
      <p:ext uri="{BB962C8B-B14F-4D97-AF65-F5344CB8AC3E}">
        <p14:creationId xmlns:p14="http://schemas.microsoft.com/office/powerpoint/2010/main" val="949948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Use </a:t>
            </a:r>
            <a:r>
              <a:rPr lang="fr-FR" dirty="0" err="1"/>
              <a:t>another</a:t>
            </a:r>
            <a:r>
              <a:rPr lang="fr-FR" dirty="0"/>
              <a:t> </a:t>
            </a:r>
            <a:r>
              <a:rPr lang="fr-FR" dirty="0" err="1"/>
              <a:t>color</a:t>
            </a:r>
            <a:r>
              <a:rPr lang="fr-FR" dirty="0"/>
              <a:t> </a:t>
            </a:r>
            <a:r>
              <a:rPr lang="fr-FR" dirty="0" err="1"/>
              <a:t>when</a:t>
            </a:r>
            <a:r>
              <a:rPr lang="fr-FR" dirty="0"/>
              <a:t> </a:t>
            </a:r>
            <a:r>
              <a:rPr lang="fr-FR" dirty="0" err="1"/>
              <a:t>completing</a:t>
            </a:r>
            <a:r>
              <a:rPr lang="fr-FR" dirty="0"/>
              <a:t> to highlight the </a:t>
            </a:r>
            <a:r>
              <a:rPr lang="fr-FR" dirty="0" err="1"/>
              <a:t>progress</a:t>
            </a:r>
            <a:endParaRPr lang="fr-FR" dirty="0"/>
          </a:p>
        </p:txBody>
      </p:sp>
      <p:sp>
        <p:nvSpPr>
          <p:cNvPr id="4" name="Espace réservé du numéro de diapositive 3"/>
          <p:cNvSpPr>
            <a:spLocks noGrp="1"/>
          </p:cNvSpPr>
          <p:nvPr>
            <p:ph type="sldNum" sz="quarter" idx="5"/>
          </p:nvPr>
        </p:nvSpPr>
        <p:spPr/>
        <p:txBody>
          <a:bodyPr/>
          <a:lstStyle/>
          <a:p>
            <a:fld id="{27D5970D-E2A6-4809-82AF-2E7A9FF3C381}" type="slidenum">
              <a:rPr lang="fr-FR" smtClean="0"/>
              <a:t>4</a:t>
            </a:fld>
            <a:endParaRPr lang="fr-FR"/>
          </a:p>
        </p:txBody>
      </p:sp>
    </p:spTree>
    <p:extLst>
      <p:ext uri="{BB962C8B-B14F-4D97-AF65-F5344CB8AC3E}">
        <p14:creationId xmlns:p14="http://schemas.microsoft.com/office/powerpoint/2010/main" val="1588812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Guidage</a:t>
            </a:r>
            <a:r>
              <a:rPr lang="en-US" dirty="0"/>
              <a:t> pour les </a:t>
            </a:r>
            <a:r>
              <a:rPr lang="en-US" dirty="0" err="1"/>
              <a:t>objectifs</a:t>
            </a:r>
            <a:r>
              <a:rPr lang="en-US" dirty="0"/>
              <a:t> </a:t>
            </a:r>
            <a:r>
              <a:rPr lang="en-US" dirty="0" err="1"/>
              <a:t>en</a:t>
            </a:r>
            <a:r>
              <a:rPr lang="en-US" dirty="0"/>
              <a:t> GG </a:t>
            </a:r>
          </a:p>
        </p:txBody>
      </p:sp>
      <p:sp>
        <p:nvSpPr>
          <p:cNvPr id="4" name="Slide Number Placeholder 3"/>
          <p:cNvSpPr>
            <a:spLocks noGrp="1"/>
          </p:cNvSpPr>
          <p:nvPr>
            <p:ph type="sldNum" sz="quarter" idx="5"/>
          </p:nvPr>
        </p:nvSpPr>
        <p:spPr/>
        <p:txBody>
          <a:bodyPr/>
          <a:lstStyle/>
          <a:p>
            <a:fld id="{40D3C977-7118-4AB2-BEB7-9EFA344E5AC7}" type="slidenum">
              <a:rPr lang="en-US" smtClean="0"/>
              <a:t>8</a:t>
            </a:fld>
            <a:endParaRPr lang="en-US"/>
          </a:p>
        </p:txBody>
      </p:sp>
    </p:spTree>
    <p:extLst>
      <p:ext uri="{BB962C8B-B14F-4D97-AF65-F5344CB8AC3E}">
        <p14:creationId xmlns:p14="http://schemas.microsoft.com/office/powerpoint/2010/main" val="2703481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9</a:t>
            </a:fld>
            <a:endParaRPr lang="en-US"/>
          </a:p>
        </p:txBody>
      </p:sp>
    </p:spTree>
    <p:extLst>
      <p:ext uri="{BB962C8B-B14F-4D97-AF65-F5344CB8AC3E}">
        <p14:creationId xmlns:p14="http://schemas.microsoft.com/office/powerpoint/2010/main" val="1594631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Use </a:t>
            </a:r>
            <a:r>
              <a:rPr lang="fr-FR" dirty="0" err="1"/>
              <a:t>another</a:t>
            </a:r>
            <a:r>
              <a:rPr lang="fr-FR" dirty="0"/>
              <a:t> </a:t>
            </a:r>
            <a:r>
              <a:rPr lang="fr-FR" dirty="0" err="1"/>
              <a:t>color</a:t>
            </a:r>
            <a:r>
              <a:rPr lang="fr-FR" dirty="0"/>
              <a:t> </a:t>
            </a:r>
            <a:r>
              <a:rPr lang="fr-FR" dirty="0" err="1"/>
              <a:t>when</a:t>
            </a:r>
            <a:r>
              <a:rPr lang="fr-FR" dirty="0"/>
              <a:t> </a:t>
            </a:r>
            <a:r>
              <a:rPr lang="fr-FR" dirty="0" err="1"/>
              <a:t>completing</a:t>
            </a:r>
            <a:r>
              <a:rPr lang="fr-FR" dirty="0"/>
              <a:t> to highlight the </a:t>
            </a:r>
            <a:r>
              <a:rPr lang="fr-FR" dirty="0" err="1"/>
              <a:t>progress</a:t>
            </a:r>
            <a:endParaRPr lang="fr-FR" dirty="0"/>
          </a:p>
        </p:txBody>
      </p:sp>
      <p:sp>
        <p:nvSpPr>
          <p:cNvPr id="4" name="Espace réservé du numéro de diapositive 3"/>
          <p:cNvSpPr>
            <a:spLocks noGrp="1"/>
          </p:cNvSpPr>
          <p:nvPr>
            <p:ph type="sldNum" sz="quarter" idx="5"/>
          </p:nvPr>
        </p:nvSpPr>
        <p:spPr/>
        <p:txBody>
          <a:bodyPr/>
          <a:lstStyle/>
          <a:p>
            <a:fld id="{27D5970D-E2A6-4809-82AF-2E7A9FF3C381}" type="slidenum">
              <a:rPr lang="fr-FR" smtClean="0"/>
              <a:t>13</a:t>
            </a:fld>
            <a:endParaRPr lang="fr-FR"/>
          </a:p>
        </p:txBody>
      </p:sp>
    </p:spTree>
    <p:extLst>
      <p:ext uri="{BB962C8B-B14F-4D97-AF65-F5344CB8AC3E}">
        <p14:creationId xmlns:p14="http://schemas.microsoft.com/office/powerpoint/2010/main" val="2278138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0D3C977-7118-4AB2-BEB7-9EFA344E5AC7}" type="slidenum">
              <a:rPr lang="en-US" smtClean="0"/>
              <a:t>17</a:t>
            </a:fld>
            <a:endParaRPr lang="en-US"/>
          </a:p>
        </p:txBody>
      </p:sp>
    </p:spTree>
    <p:extLst>
      <p:ext uri="{BB962C8B-B14F-4D97-AF65-F5344CB8AC3E}">
        <p14:creationId xmlns:p14="http://schemas.microsoft.com/office/powerpoint/2010/main" val="3552176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19</a:t>
            </a:fld>
            <a:endParaRPr lang="en-US"/>
          </a:p>
        </p:txBody>
      </p:sp>
    </p:spTree>
    <p:extLst>
      <p:ext uri="{BB962C8B-B14F-4D97-AF65-F5344CB8AC3E}">
        <p14:creationId xmlns:p14="http://schemas.microsoft.com/office/powerpoint/2010/main" val="632112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23</a:t>
            </a:fld>
            <a:endParaRPr lang="en-US"/>
          </a:p>
        </p:txBody>
      </p:sp>
    </p:spTree>
    <p:extLst>
      <p:ext uri="{BB962C8B-B14F-4D97-AF65-F5344CB8AC3E}">
        <p14:creationId xmlns:p14="http://schemas.microsoft.com/office/powerpoint/2010/main" val="3388776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35</a:t>
            </a:fld>
            <a:endParaRPr lang="en-US"/>
          </a:p>
        </p:txBody>
      </p:sp>
    </p:spTree>
    <p:extLst>
      <p:ext uri="{BB962C8B-B14F-4D97-AF65-F5344CB8AC3E}">
        <p14:creationId xmlns:p14="http://schemas.microsoft.com/office/powerpoint/2010/main" val="1349439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1597819"/>
            <a:ext cx="7772400" cy="1102519"/>
          </a:xfrm>
        </p:spPr>
        <p:txBody>
          <a:bodyPr>
            <a:normAutofit/>
          </a:bodyPr>
          <a:lstStyle>
            <a:lvl1pPr>
              <a:defRPr sz="3600">
                <a:solidFill>
                  <a:srgbClr val="A40000"/>
                </a:solidFill>
              </a:defRPr>
            </a:lvl1p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39FA5C1-D576-4EFE-815C-685B40FDD97B}" type="datetime1">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1102392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112573-78CC-4E1C-AB90-E1CFC6CAB66F}" type="datetime1">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662144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44B97D-FA5E-4B26-8646-8E0B23477E2D}" type="datetime1">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256141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49078"/>
            <a:ext cx="7772400" cy="1102519"/>
          </a:xfrm>
        </p:spPr>
        <p:txBody>
          <a:bodyPr>
            <a:normAutofit/>
          </a:bodyPr>
          <a:lstStyle>
            <a:lvl1pPr algn="r">
              <a:defRPr sz="3600">
                <a:solidFill>
                  <a:srgbClr val="A40000"/>
                </a:solidFill>
              </a:defRPr>
            </a:lvl1pPr>
          </a:lstStyle>
          <a:p>
            <a:r>
              <a:rPr lang="en-US" dirty="0"/>
              <a:t>CLICK TO EDIT MASTER TITLE STYLE</a:t>
            </a:r>
          </a:p>
        </p:txBody>
      </p:sp>
      <p:sp>
        <p:nvSpPr>
          <p:cNvPr id="3" name="Subtitle 2"/>
          <p:cNvSpPr>
            <a:spLocks noGrp="1"/>
          </p:cNvSpPr>
          <p:nvPr>
            <p:ph type="subTitle" idx="1"/>
          </p:nvPr>
        </p:nvSpPr>
        <p:spPr>
          <a:xfrm>
            <a:off x="2057400" y="3262520"/>
            <a:ext cx="6400800" cy="1314450"/>
          </a:xfrm>
        </p:spPr>
        <p:txBody>
          <a:bodyPr>
            <a:normAutofit/>
          </a:bodyPr>
          <a:lstStyle>
            <a:lvl1pPr marL="0" indent="0" algn="r">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AD9BAA71-2393-40C3-8750-9EB298D536E2}" type="datetime1">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4049906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0"/>
            <a:ext cx="8229600" cy="658725"/>
          </a:xfrm>
        </p:spPr>
        <p:txBody>
          <a:bodyPr>
            <a:normAutofit/>
          </a:bodyPr>
          <a:lstStyle>
            <a:lvl1pPr>
              <a:defRPr sz="3000">
                <a:solidFill>
                  <a:srgbClr val="A40000"/>
                </a:solidFill>
              </a:defRPr>
            </a:lvl1pPr>
          </a:lstStyle>
          <a:p>
            <a:r>
              <a:rPr lang="en-US" dirty="0"/>
              <a:t>CLICK TO EDIT MASTER TITLE STYLE</a:t>
            </a:r>
          </a:p>
        </p:txBody>
      </p:sp>
      <p:sp>
        <p:nvSpPr>
          <p:cNvPr id="3" name="Content Placeholder 2"/>
          <p:cNvSpPr>
            <a:spLocks noGrp="1"/>
          </p:cNvSpPr>
          <p:nvPr>
            <p:ph idx="1"/>
          </p:nvPr>
        </p:nvSpPr>
        <p:spPr>
          <a:xfrm>
            <a:off x="457200" y="1013791"/>
            <a:ext cx="8229600" cy="3580832"/>
          </a:xfrm>
        </p:spPr>
        <p:txBody>
          <a:bodyPr>
            <a:normAutofit/>
          </a:bodyPr>
          <a:lstStyle>
            <a:lvl1pPr>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580572" y="4949689"/>
            <a:ext cx="2133600" cy="273844"/>
          </a:xfrm>
        </p:spPr>
        <p:txBody>
          <a:bodyPr/>
          <a:lstStyle/>
          <a:p>
            <a:fld id="{4340C559-FD93-431C-B46A-1EC3CBAD4F93}" type="datetime1">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905753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D1C2EA-EC26-4833-AF81-08C6626A9289}" type="datetime1">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7791649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FC3C34-8E08-4D88-A995-46F380E6D226}" type="datetime1">
              <a:rPr lang="en-US" smtClean="0"/>
              <a:t>1/13/2024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885313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06EE982-DEE2-4AEE-A448-B94721986003}" type="datetime1">
              <a:rPr lang="en-US" smtClean="0"/>
              <a:t>1/13/2024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40368347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611E63F-C0F0-4109-9582-1346E2896ABA}" type="datetime1">
              <a:rPr lang="en-US" smtClean="0"/>
              <a:t>1/13/2024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32244394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0975E9-514D-48DA-8FD0-017D63501385}" type="datetime1">
              <a:rPr lang="en-US" smtClean="0"/>
              <a:t>1/13/2024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13897146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87B9EE-64C3-409B-9F96-3313E683E1D2}" type="datetime1">
              <a:rPr lang="en-US" smtClean="0"/>
              <a:t>1/13/2024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4106073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000"/>
            </a:lvl1pPr>
            <a:lvl2pPr>
              <a:defRPr sz="2000"/>
            </a:lvl2pPr>
            <a:lvl3pPr>
              <a:defRPr sz="20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1BF0EED-E36F-475A-9AC7-C6039C4CC8B5}" type="datetime1">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ACB3B9-8034-4176-A25B-599A3C4E328B}" type="datetime1">
              <a:rPr lang="en-US" smtClean="0"/>
              <a:t>1/13/2024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7330691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C0C952-115E-4A40-8433-94C178CAB8C6}" type="datetime1">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42289459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192A24-C854-4DE5-9B3A-D2C1B243953E}" type="datetime1">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36881282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000"/>
            </a:lvl1pPr>
            <a:lvl2pPr>
              <a:defRPr sz="2000"/>
            </a:lvl2pPr>
            <a:lvl3pPr>
              <a:defRPr sz="20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61AC4AA-FCB9-4DF9-8853-373B9D96CFFF}" type="datetime1">
              <a:rPr lang="fr-FR" smtClean="0"/>
              <a:t>13/01/2024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
            <a:ext cx="8229600" cy="658725"/>
          </a:xfrm>
        </p:spPr>
        <p:txBody>
          <a:bodyPr>
            <a:normAutofit/>
          </a:bodyPr>
          <a:lstStyle>
            <a:lvl1pPr>
              <a:defRPr sz="3000">
                <a:solidFill>
                  <a:srgbClr val="A40000"/>
                </a:solidFill>
              </a:defRPr>
            </a:lvl1pPr>
          </a:lstStyle>
          <a:p>
            <a:r>
              <a:rPr lang="en-US"/>
              <a:t>CLICK TO EDIT MASTER TITLE STYLE</a:t>
            </a:r>
          </a:p>
        </p:txBody>
      </p:sp>
      <p:sp>
        <p:nvSpPr>
          <p:cNvPr id="3" name="Content Placeholder 2"/>
          <p:cNvSpPr>
            <a:spLocks noGrp="1"/>
          </p:cNvSpPr>
          <p:nvPr>
            <p:ph idx="1"/>
          </p:nvPr>
        </p:nvSpPr>
        <p:spPr>
          <a:xfrm>
            <a:off x="457200" y="1013791"/>
            <a:ext cx="8229600" cy="3580832"/>
          </a:xfrm>
        </p:spPr>
        <p:txBody>
          <a:bodyPr>
            <a:normAutofit/>
          </a:bodyPr>
          <a:lstStyle>
            <a:lvl1pPr>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580572" y="4949690"/>
            <a:ext cx="2133600" cy="273844"/>
          </a:xfrm>
        </p:spPr>
        <p:txBody>
          <a:bodyPr/>
          <a:lstStyle/>
          <a:p>
            <a:fld id="{7255539D-7F82-D84C-95AB-595A89410EEF}" type="datetimeFigureOut">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9057539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993DD4-D408-5E9A-864D-03625913DF6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5777988-6FA8-E82B-16E1-9751D82F8B3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B6AAC51-DB8D-4B6C-DC39-4263A9D3C971}"/>
              </a:ext>
            </a:extLst>
          </p:cNvPr>
          <p:cNvSpPr>
            <a:spLocks noGrp="1"/>
          </p:cNvSpPr>
          <p:nvPr>
            <p:ph type="dt" sz="half" idx="10"/>
          </p:nvPr>
        </p:nvSpPr>
        <p:spPr/>
        <p:txBody>
          <a:bodyPr/>
          <a:lstStyle/>
          <a:p>
            <a:fld id="{0D4E46AA-1EC0-4433-9956-E798E94A6FB7}" type="datetimeFigureOut">
              <a:rPr lang="en-US" smtClean="0"/>
              <a:pPr/>
              <a:t>1/13/2024</a:t>
            </a:fld>
            <a:endParaRPr lang="en-US" dirty="0"/>
          </a:p>
        </p:txBody>
      </p:sp>
      <p:sp>
        <p:nvSpPr>
          <p:cNvPr id="5" name="Espace réservé du pied de page 4">
            <a:extLst>
              <a:ext uri="{FF2B5EF4-FFF2-40B4-BE49-F238E27FC236}">
                <a16:creationId xmlns:a16="http://schemas.microsoft.com/office/drawing/2014/main" id="{8465F6B2-2110-9892-CDA6-4F7AAB37A78E}"/>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5EEF764F-0318-7727-0D3C-6C68C21A7D7E}"/>
              </a:ext>
            </a:extLst>
          </p:cNvPr>
          <p:cNvSpPr>
            <a:spLocks noGrp="1"/>
          </p:cNvSpPr>
          <p:nvPr>
            <p:ph type="sldNum" sz="quarter" idx="12"/>
          </p:nvPr>
        </p:nvSpPr>
        <p:spPr/>
        <p:txBody>
          <a:body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38687496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DE39A8-804B-DDC1-92CD-8FEADBA0A2A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D1B524B-9C3C-776A-DB0C-5F905B6300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DD260FF-6920-4440-30D4-77A96F66A93D}"/>
              </a:ext>
            </a:extLst>
          </p:cNvPr>
          <p:cNvSpPr>
            <a:spLocks noGrp="1"/>
          </p:cNvSpPr>
          <p:nvPr>
            <p:ph type="dt" sz="half" idx="10"/>
          </p:nvPr>
        </p:nvSpPr>
        <p:spPr/>
        <p:txBody>
          <a:bodyPr/>
          <a:lstStyle/>
          <a:p>
            <a:fld id="{246CB39B-5F4C-4A7E-9BE3-AAFD45576D16}" type="datetime2">
              <a:rPr lang="en-US" smtClean="0"/>
              <a:t>Saturday, January 13, 2024</a:t>
            </a:fld>
            <a:endParaRPr lang="en-US"/>
          </a:p>
        </p:txBody>
      </p:sp>
      <p:sp>
        <p:nvSpPr>
          <p:cNvPr id="5" name="Espace réservé du pied de page 4">
            <a:extLst>
              <a:ext uri="{FF2B5EF4-FFF2-40B4-BE49-F238E27FC236}">
                <a16:creationId xmlns:a16="http://schemas.microsoft.com/office/drawing/2014/main" id="{38EAA58D-38E7-CEB2-2CC1-E0BC7C50E4A6}"/>
              </a:ext>
            </a:extLst>
          </p:cNvPr>
          <p:cNvSpPr>
            <a:spLocks noGrp="1"/>
          </p:cNvSpPr>
          <p:nvPr>
            <p:ph type="ftr" sz="quarter" idx="11"/>
          </p:nvPr>
        </p:nvSpPr>
        <p:spPr/>
        <p:txBody>
          <a:bodyPr/>
          <a:lstStyle/>
          <a:p>
            <a:r>
              <a:rPr lang="en-US"/>
              <a:t>Sample Footer</a:t>
            </a:r>
          </a:p>
        </p:txBody>
      </p:sp>
      <p:sp>
        <p:nvSpPr>
          <p:cNvPr id="6" name="Espace réservé du numéro de diapositive 5">
            <a:extLst>
              <a:ext uri="{FF2B5EF4-FFF2-40B4-BE49-F238E27FC236}">
                <a16:creationId xmlns:a16="http://schemas.microsoft.com/office/drawing/2014/main" id="{7D05F226-0F58-C954-E281-22E9DB6A7181}"/>
              </a:ext>
            </a:extLst>
          </p:cNvPr>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405662036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F35620-05E6-448E-A321-B2515E95FBB4}" type="datetime1">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546556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CFDA2BB-B40F-4F2F-AF39-83168D49CB7E}" type="datetime1">
              <a:rPr lang="en-US" smtClean="0"/>
              <a:t>1/13/2024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425992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B6C60D-3C0A-4485-8380-7D8491F5B519}" type="datetime1">
              <a:rPr lang="en-US" smtClean="0"/>
              <a:t>1/13/2024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05890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A6C6E98-B59E-4869-A25A-A72005A2456E}" type="datetime1">
              <a:rPr lang="en-US" smtClean="0"/>
              <a:t>1/13/2024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4067206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1982C0-44B6-479C-8F29-F5BC29281D80}" type="datetime1">
              <a:rPr lang="en-US" smtClean="0"/>
              <a:t>1/13/2024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3001882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C8FE34-2BFE-46F4-9002-1227DDAEB4C1}" type="datetime1">
              <a:rPr lang="en-US" smtClean="0"/>
              <a:t>1/13/2024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657729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CF6F20-4FD7-4BB7-B52F-97C0AA3913E0}" type="datetime1">
              <a:rPr lang="en-US" smtClean="0"/>
              <a:t>1/13/2024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1975761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4.xml"/><Relationship Id="rId1"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FD3EB4C-1685-46B7-AD90-FFEC84B9393B}" type="datetime1">
              <a:rPr lang="en-US" smtClean="0"/>
              <a:t>1/13/2024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E2F54A4-9F3A-460B-A723-2ECF114FB481}" type="datetime1">
              <a:rPr lang="en-US" smtClean="0"/>
              <a:t>1/13/2024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34048274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F81BC37-9CB5-4CE4-96B4-896BAFA69F4B}" type="datetime1">
              <a:rPr lang="fr-FR" smtClean="0"/>
              <a:t>13/01/2024</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730"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255539D-7F82-D84C-95AB-595A89410EEF}" type="datetimeFigureOut">
              <a:rPr lang="en-US" smtClean="0"/>
              <a:t>1/13/2024</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7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4386EBC-A94F-4F09-CD49-ABC9712C8A20}"/>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92EB6EB-B4BB-8FFA-AAFF-B13344D80968}"/>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042A12C-C675-236B-A24D-7DF2CF2ADE44}"/>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0D4E46AA-1EC0-4433-9956-E798E94A6FB7}" type="datetimeFigureOut">
              <a:rPr lang="en-US" smtClean="0"/>
              <a:pPr/>
              <a:t>1/13/2024</a:t>
            </a:fld>
            <a:endParaRPr lang="en-US" dirty="0"/>
          </a:p>
        </p:txBody>
      </p:sp>
      <p:sp>
        <p:nvSpPr>
          <p:cNvPr id="5" name="Espace réservé du pied de page 4">
            <a:extLst>
              <a:ext uri="{FF2B5EF4-FFF2-40B4-BE49-F238E27FC236}">
                <a16:creationId xmlns:a16="http://schemas.microsoft.com/office/drawing/2014/main" id="{53C9E2C4-D0C4-C881-B8E7-0428C3F19F46}"/>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4C7C1326-DC02-EE75-6341-33F94FC48CC2}"/>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0C38C08-47C7-4847-B0BE-B9D8DEEB3D1B}" type="slidenum">
              <a:rPr lang="en-US" smtClean="0"/>
              <a:pPr/>
              <a:t>‹#›</a:t>
            </a:fld>
            <a:endParaRPr lang="en-US" dirty="0"/>
          </a:p>
        </p:txBody>
      </p:sp>
    </p:spTree>
    <p:extLst>
      <p:ext uri="{BB962C8B-B14F-4D97-AF65-F5344CB8AC3E}">
        <p14:creationId xmlns:p14="http://schemas.microsoft.com/office/powerpoint/2010/main" val="2147557918"/>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7A561CA-4C62-0E8F-6960-A23F72511F8A}"/>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68AEEC9-9233-D5F9-820A-5201F06F3E51}"/>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3AC75E4-2892-4B56-E530-E5CB385285D1}"/>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46CB39B-5F4C-4A7E-9BE3-AAFD45576D16}" type="datetime2">
              <a:rPr lang="en-US" smtClean="0"/>
              <a:t>Saturday, January 13, 2024</a:t>
            </a:fld>
            <a:endParaRPr lang="en-US"/>
          </a:p>
        </p:txBody>
      </p:sp>
      <p:sp>
        <p:nvSpPr>
          <p:cNvPr id="5" name="Espace réservé du pied de page 4">
            <a:extLst>
              <a:ext uri="{FF2B5EF4-FFF2-40B4-BE49-F238E27FC236}">
                <a16:creationId xmlns:a16="http://schemas.microsoft.com/office/drawing/2014/main" id="{8BD74580-34A4-2547-A874-04F3E36EEF55}"/>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Sample Footer</a:t>
            </a:r>
          </a:p>
        </p:txBody>
      </p:sp>
      <p:sp>
        <p:nvSpPr>
          <p:cNvPr id="6" name="Espace réservé du numéro de diapositive 5">
            <a:extLst>
              <a:ext uri="{FF2B5EF4-FFF2-40B4-BE49-F238E27FC236}">
                <a16:creationId xmlns:a16="http://schemas.microsoft.com/office/drawing/2014/main" id="{6BEE1AB4-6940-579E-A955-A93BC67335B0}"/>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BA1B0FB-D917-4C8C-928F-313BD683BF39}" type="slidenum">
              <a:rPr lang="en-US" smtClean="0"/>
              <a:pPr/>
              <a:t>‹#›</a:t>
            </a:fld>
            <a:endParaRPr lang="en-US"/>
          </a:p>
        </p:txBody>
      </p:sp>
    </p:spTree>
    <p:extLst>
      <p:ext uri="{BB962C8B-B14F-4D97-AF65-F5344CB8AC3E}">
        <p14:creationId xmlns:p14="http://schemas.microsoft.com/office/powerpoint/2010/main" val="1641497361"/>
      </p:ext>
    </p:extLst>
  </p:cSld>
  <p:clrMap bg1="lt1" tx1="dk1" bg2="lt2" tx2="dk2" accent1="accent1" accent2="accent2" accent3="accent3" accent4="accent4" accent5="accent5" accent6="accent6" hlink="hlink" folHlink="folHlink"/>
  <p:sldLayoutIdLst>
    <p:sldLayoutId id="2147483735"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23.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23.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12.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29.png"/><Relationship Id="rId7" Type="http://schemas.openxmlformats.org/officeDocument/2006/relationships/diagramColors" Target="../diagrams/colors14.xm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5.xml"/><Relationship Id="rId3" Type="http://schemas.openxmlformats.org/officeDocument/2006/relationships/notesSlide" Target="../notesSlides/notesSlide5.xml"/><Relationship Id="rId7" Type="http://schemas.openxmlformats.org/officeDocument/2006/relationships/diagramQuickStyle" Target="../diagrams/quickStyle15.xml"/><Relationship Id="rId2" Type="http://schemas.openxmlformats.org/officeDocument/2006/relationships/slideLayout" Target="../slideLayouts/slideLayout26.xml"/><Relationship Id="rId1" Type="http://schemas.openxmlformats.org/officeDocument/2006/relationships/video" Target="https://www.youtube.com/embed/2Kgt15_HGGw?feature=oembed" TargetMode="External"/><Relationship Id="rId6" Type="http://schemas.openxmlformats.org/officeDocument/2006/relationships/diagramLayout" Target="../diagrams/layout15.xml"/><Relationship Id="rId5" Type="http://schemas.openxmlformats.org/officeDocument/2006/relationships/diagramData" Target="../diagrams/data15.xml"/><Relationship Id="rId4" Type="http://schemas.openxmlformats.org/officeDocument/2006/relationships/image" Target="../media/image8.jpeg"/><Relationship Id="rId9" Type="http://schemas.microsoft.com/office/2007/relationships/diagramDrawing" Target="../diagrams/drawing1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21.gif"/><Relationship Id="rId1" Type="http://schemas.openxmlformats.org/officeDocument/2006/relationships/slideLayout" Target="../slideLayouts/slideLayout25.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17.xml"/><Relationship Id="rId3" Type="http://schemas.openxmlformats.org/officeDocument/2006/relationships/image" Target="../media/image31.png"/><Relationship Id="rId7" Type="http://schemas.openxmlformats.org/officeDocument/2006/relationships/diagramQuickStyle" Target="../diagrams/quickStyle17.xml"/><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diagramLayout" Target="../diagrams/layout17.xml"/><Relationship Id="rId5" Type="http://schemas.openxmlformats.org/officeDocument/2006/relationships/diagramData" Target="../diagrams/data17.xml"/><Relationship Id="rId4" Type="http://schemas.openxmlformats.org/officeDocument/2006/relationships/image" Target="../media/image32.jpeg"/><Relationship Id="rId9" Type="http://schemas.microsoft.com/office/2007/relationships/diagramDrawing" Target="../diagrams/drawing17.xml"/></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18.xml"/><Relationship Id="rId3" Type="http://schemas.openxmlformats.org/officeDocument/2006/relationships/image" Target="../media/image31.png"/><Relationship Id="rId7" Type="http://schemas.openxmlformats.org/officeDocument/2006/relationships/diagramLayout" Target="../diagrams/layout18.xml"/><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diagramData" Target="../diagrams/data18.xml"/><Relationship Id="rId5" Type="http://schemas.openxmlformats.org/officeDocument/2006/relationships/image" Target="../media/image34.png"/><Relationship Id="rId10" Type="http://schemas.microsoft.com/office/2007/relationships/diagramDrawing" Target="../diagrams/drawing18.xml"/><Relationship Id="rId4" Type="http://schemas.openxmlformats.org/officeDocument/2006/relationships/hyperlink" Target="https://wordwall.net/resource/36655407" TargetMode="External"/><Relationship Id="rId9" Type="http://schemas.openxmlformats.org/officeDocument/2006/relationships/diagramColors" Target="../diagrams/colors18.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13" Type="http://schemas.microsoft.com/office/2007/relationships/diagramDrawing" Target="../diagrams/drawing20.xml"/><Relationship Id="rId3" Type="http://schemas.openxmlformats.org/officeDocument/2006/relationships/slideLayout" Target="../slideLayouts/slideLayout2.xml"/><Relationship Id="rId7" Type="http://schemas.openxmlformats.org/officeDocument/2006/relationships/image" Target="../media/image37.png"/><Relationship Id="rId12" Type="http://schemas.openxmlformats.org/officeDocument/2006/relationships/diagramColors" Target="../diagrams/colors20.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6.png"/><Relationship Id="rId11" Type="http://schemas.openxmlformats.org/officeDocument/2006/relationships/diagramQuickStyle" Target="../diagrams/quickStyle20.xml"/><Relationship Id="rId5" Type="http://schemas.openxmlformats.org/officeDocument/2006/relationships/image" Target="../media/image35.png"/><Relationship Id="rId10" Type="http://schemas.openxmlformats.org/officeDocument/2006/relationships/diagramLayout" Target="../diagrams/layout20.xml"/><Relationship Id="rId4" Type="http://schemas.openxmlformats.org/officeDocument/2006/relationships/image" Target="../media/image31.png"/><Relationship Id="rId9" Type="http://schemas.openxmlformats.org/officeDocument/2006/relationships/diagramData" Target="../diagrams/data20.xml"/></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21.xml"/><Relationship Id="rId9" Type="http://schemas.openxmlformats.org/officeDocument/2006/relationships/image" Target="../media/image20.jp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39.jpeg"/><Relationship Id="rId1" Type="http://schemas.openxmlformats.org/officeDocument/2006/relationships/slideLayout" Target="../slideLayouts/slideLayout25.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image" Target="../media/image39.jpeg"/><Relationship Id="rId1" Type="http://schemas.openxmlformats.org/officeDocument/2006/relationships/slideLayout" Target="../slideLayouts/slideLayout25.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diagramColors" Target="../diagrams/colors25.xml"/><Relationship Id="rId5" Type="http://schemas.openxmlformats.org/officeDocument/2006/relationships/diagramQuickStyle" Target="../diagrams/quickStyle25.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25.xml"/><Relationship Id="rId9" Type="http://schemas.openxmlformats.org/officeDocument/2006/relationships/image" Target="../media/image20.jpg"/></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41.gif"/><Relationship Id="rId1" Type="http://schemas.openxmlformats.org/officeDocument/2006/relationships/slideLayout" Target="../slideLayouts/slideLayout25.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6.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diagramColors" Target="../diagrams/colors28.xml"/><Relationship Id="rId3" Type="http://schemas.openxmlformats.org/officeDocument/2006/relationships/slideLayout" Target="../slideLayouts/slideLayout2.xml"/><Relationship Id="rId7" Type="http://schemas.openxmlformats.org/officeDocument/2006/relationships/image" Target="../media/image46.png"/><Relationship Id="rId12" Type="http://schemas.openxmlformats.org/officeDocument/2006/relationships/diagramQuickStyle" Target="../diagrams/quickStyle28.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5.png"/><Relationship Id="rId11" Type="http://schemas.openxmlformats.org/officeDocument/2006/relationships/diagramLayout" Target="../diagrams/layout28.xml"/><Relationship Id="rId5" Type="http://schemas.openxmlformats.org/officeDocument/2006/relationships/image" Target="../media/image44.png"/><Relationship Id="rId10" Type="http://schemas.openxmlformats.org/officeDocument/2006/relationships/diagramData" Target="../diagrams/data28.xml"/><Relationship Id="rId4" Type="http://schemas.openxmlformats.org/officeDocument/2006/relationships/image" Target="../media/image43.png"/><Relationship Id="rId9" Type="http://schemas.openxmlformats.org/officeDocument/2006/relationships/image" Target="../media/image21.gif"/><Relationship Id="rId14" Type="http://schemas.microsoft.com/office/2007/relationships/diagramDrawing" Target="../diagrams/drawing28.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8" Type="http://schemas.microsoft.com/office/2007/relationships/diagramDrawing" Target="../diagrams/drawing31.xml"/><Relationship Id="rId3" Type="http://schemas.openxmlformats.org/officeDocument/2006/relationships/image" Target="../media/image51.png"/><Relationship Id="rId7" Type="http://schemas.openxmlformats.org/officeDocument/2006/relationships/diagramColors" Target="../diagrams/colors31.xml"/><Relationship Id="rId2" Type="http://schemas.openxmlformats.org/officeDocument/2006/relationships/image" Target="../media/image50.gif"/><Relationship Id="rId1" Type="http://schemas.openxmlformats.org/officeDocument/2006/relationships/slideLayout" Target="../slideLayouts/slideLayout2.xml"/><Relationship Id="rId6" Type="http://schemas.openxmlformats.org/officeDocument/2006/relationships/diagramQuickStyle" Target="../diagrams/quickStyle31.xml"/><Relationship Id="rId5" Type="http://schemas.openxmlformats.org/officeDocument/2006/relationships/diagramLayout" Target="../diagrams/layout31.xml"/><Relationship Id="rId4" Type="http://schemas.openxmlformats.org/officeDocument/2006/relationships/diagramData" Target="../diagrams/data31.xml"/></Relationships>
</file>

<file path=ppt/slides/_rels/slide31.xml.rels><?xml version="1.0" encoding="UTF-8" standalone="yes"?>
<Relationships xmlns="http://schemas.openxmlformats.org/package/2006/relationships"><Relationship Id="rId8" Type="http://schemas.microsoft.com/office/2007/relationships/diagramDrawing" Target="../diagrams/drawing32.xml"/><Relationship Id="rId3" Type="http://schemas.openxmlformats.org/officeDocument/2006/relationships/image" Target="../media/image52.gif"/><Relationship Id="rId7" Type="http://schemas.openxmlformats.org/officeDocument/2006/relationships/diagramColors" Target="../diagrams/colors32.xml"/><Relationship Id="rId2" Type="http://schemas.openxmlformats.org/officeDocument/2006/relationships/hyperlink" Target="https://play.kahoot.it/v2/?quizId=d14f88e6-ab27-4e8b-821f-255ee50dd766" TargetMode="External"/><Relationship Id="rId1" Type="http://schemas.openxmlformats.org/officeDocument/2006/relationships/slideLayout" Target="../slideLayouts/slideLayout2.xml"/><Relationship Id="rId6" Type="http://schemas.openxmlformats.org/officeDocument/2006/relationships/diagramQuickStyle" Target="../diagrams/quickStyle32.xml"/><Relationship Id="rId5" Type="http://schemas.openxmlformats.org/officeDocument/2006/relationships/diagramLayout" Target="../diagrams/layout32.xml"/><Relationship Id="rId4" Type="http://schemas.openxmlformats.org/officeDocument/2006/relationships/diagramData" Target="../diagrams/data32.xml"/></Relationships>
</file>

<file path=ppt/slides/_rels/slide32.xml.rels><?xml version="1.0" encoding="UTF-8" standalone="yes"?>
<Relationships xmlns="http://schemas.openxmlformats.org/package/2006/relationships"><Relationship Id="rId8" Type="http://schemas.microsoft.com/office/2007/relationships/diagramDrawing" Target="../diagrams/drawing33.xml"/><Relationship Id="rId3" Type="http://schemas.openxmlformats.org/officeDocument/2006/relationships/image" Target="../media/image54.svg"/><Relationship Id="rId7" Type="http://schemas.openxmlformats.org/officeDocument/2006/relationships/diagramColors" Target="../diagrams/colors33.xml"/><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diagramQuickStyle" Target="../diagrams/quickStyle33.xml"/><Relationship Id="rId5" Type="http://schemas.openxmlformats.org/officeDocument/2006/relationships/diagramLayout" Target="../diagrams/layout33.xml"/><Relationship Id="rId4" Type="http://schemas.openxmlformats.org/officeDocument/2006/relationships/diagramData" Target="../diagrams/data33.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image" Target="../media/image41.gif"/><Relationship Id="rId1" Type="http://schemas.openxmlformats.org/officeDocument/2006/relationships/slideLayout" Target="../slideLayouts/slideLayout25.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image" Target="../media/image21.gif"/><Relationship Id="rId1" Type="http://schemas.openxmlformats.org/officeDocument/2006/relationships/slideLayout" Target="../slideLayouts/slideLayout25.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9.xml"/><Relationship Id="rId1" Type="http://schemas.openxmlformats.org/officeDocument/2006/relationships/slideLayout" Target="../slideLayouts/slideLayout25.xml"/><Relationship Id="rId6" Type="http://schemas.openxmlformats.org/officeDocument/2006/relationships/diagramColors" Target="../diagrams/colors36.xml"/><Relationship Id="rId5" Type="http://schemas.openxmlformats.org/officeDocument/2006/relationships/diagramQuickStyle" Target="../diagrams/quickStyle36.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36.xml"/><Relationship Id="rId9" Type="http://schemas.openxmlformats.org/officeDocument/2006/relationships/image" Target="../media/image20.jpg"/></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5.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38.xml.rels><?xml version="1.0" encoding="UTF-8" standalone="yes"?>
<Relationships xmlns="http://schemas.openxmlformats.org/package/2006/relationships"><Relationship Id="rId8" Type="http://schemas.openxmlformats.org/officeDocument/2006/relationships/diagramColors" Target="../diagrams/colors39.xml"/><Relationship Id="rId3" Type="http://schemas.openxmlformats.org/officeDocument/2006/relationships/image" Target="../media/image57.jpeg"/><Relationship Id="rId7" Type="http://schemas.openxmlformats.org/officeDocument/2006/relationships/diagramQuickStyle" Target="../diagrams/quickStyle39.xml"/><Relationship Id="rId2" Type="http://schemas.openxmlformats.org/officeDocument/2006/relationships/image" Target="../media/image56.jpeg"/><Relationship Id="rId1" Type="http://schemas.openxmlformats.org/officeDocument/2006/relationships/slideLayout" Target="../slideLayouts/slideLayout2.xml"/><Relationship Id="rId6" Type="http://schemas.openxmlformats.org/officeDocument/2006/relationships/diagramLayout" Target="../diagrams/layout39.xml"/><Relationship Id="rId5" Type="http://schemas.openxmlformats.org/officeDocument/2006/relationships/diagramData" Target="../diagrams/data39.xml"/><Relationship Id="rId4" Type="http://schemas.openxmlformats.org/officeDocument/2006/relationships/image" Target="../media/image21.gif"/><Relationship Id="rId9" Type="http://schemas.microsoft.com/office/2007/relationships/diagramDrawing" Target="../diagrams/drawing39.xml"/></Relationships>
</file>

<file path=ppt/slides/_rels/slide39.xml.rels><?xml version="1.0" encoding="UTF-8" standalone="yes"?>
<Relationships xmlns="http://schemas.openxmlformats.org/package/2006/relationships"><Relationship Id="rId8" Type="http://schemas.openxmlformats.org/officeDocument/2006/relationships/diagramLayout" Target="../diagrams/layout40.xml"/><Relationship Id="rId3" Type="http://schemas.openxmlformats.org/officeDocument/2006/relationships/slideLayout" Target="../slideLayouts/slideLayout2.xml"/><Relationship Id="rId7" Type="http://schemas.openxmlformats.org/officeDocument/2006/relationships/diagramData" Target="../diagrams/data40.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9.png"/><Relationship Id="rId11" Type="http://schemas.microsoft.com/office/2007/relationships/diagramDrawing" Target="../diagrams/drawing40.xml"/><Relationship Id="rId5" Type="http://schemas.openxmlformats.org/officeDocument/2006/relationships/image" Target="../media/image47.png"/><Relationship Id="rId10" Type="http://schemas.openxmlformats.org/officeDocument/2006/relationships/diagramColors" Target="../diagrams/colors40.xml"/><Relationship Id="rId4" Type="http://schemas.openxmlformats.org/officeDocument/2006/relationships/image" Target="../media/image58.png"/><Relationship Id="rId9" Type="http://schemas.openxmlformats.org/officeDocument/2006/relationships/diagramQuickStyle" Target="../diagrams/quickStyle40.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2.xml"/><Relationship Id="rId7" Type="http://schemas.openxmlformats.org/officeDocument/2006/relationships/diagramQuickStyle" Target="../diagrams/quickStyle2.xml"/><Relationship Id="rId2" Type="http://schemas.openxmlformats.org/officeDocument/2006/relationships/slideLayout" Target="../slideLayouts/slideLayout25.xml"/><Relationship Id="rId1" Type="http://schemas.openxmlformats.org/officeDocument/2006/relationships/video" Target="https://www.youtube.com/embed/2Kgt15_HGGw?feature=oembed" TargetMode="Externa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8.jpeg"/><Relationship Id="rId9" Type="http://schemas.microsoft.com/office/2007/relationships/diagramDrawing" Target="../diagrams/drawing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41.xml.rels><?xml version="1.0" encoding="UTF-8" standalone="yes"?>
<Relationships xmlns="http://schemas.openxmlformats.org/package/2006/relationships"><Relationship Id="rId8" Type="http://schemas.microsoft.com/office/2007/relationships/diagramDrawing" Target="../diagrams/drawing42.xml"/><Relationship Id="rId3" Type="http://schemas.openxmlformats.org/officeDocument/2006/relationships/image" Target="../media/image52.gif"/><Relationship Id="rId7" Type="http://schemas.openxmlformats.org/officeDocument/2006/relationships/diagramColors" Target="../diagrams/colors42.xml"/><Relationship Id="rId2" Type="http://schemas.openxmlformats.org/officeDocument/2006/relationships/hyperlink" Target="https://play.kahoot.it/v2/?quizId=476063ff-4058-495a-b0aa-402fa94cee3f" TargetMode="External"/><Relationship Id="rId1" Type="http://schemas.openxmlformats.org/officeDocument/2006/relationships/slideLayout" Target="../slideLayouts/slideLayout2.xml"/><Relationship Id="rId6" Type="http://schemas.openxmlformats.org/officeDocument/2006/relationships/diagramQuickStyle" Target="../diagrams/quickStyle42.xml"/><Relationship Id="rId5" Type="http://schemas.openxmlformats.org/officeDocument/2006/relationships/diagramLayout" Target="../diagrams/layout42.xml"/><Relationship Id="rId4" Type="http://schemas.openxmlformats.org/officeDocument/2006/relationships/diagramData" Target="../diagrams/data4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6.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image" Target="../media/image21.gif"/><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4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45.xml"/><Relationship Id="rId9" Type="http://schemas.openxmlformats.org/officeDocument/2006/relationships/image" Target="../media/image20.jpg"/></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2.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image" Target="../media/image61.gif"/><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2.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10.gif"/><Relationship Id="rId7" Type="http://schemas.openxmlformats.org/officeDocument/2006/relationships/diagramLayout" Target="../diagrams/layout3.xml"/><Relationship Id="rId2" Type="http://schemas.openxmlformats.org/officeDocument/2006/relationships/image" Target="../media/image9.gif"/><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openxmlformats.org/officeDocument/2006/relationships/image" Target="../media/image12.gif"/><Relationship Id="rId10" Type="http://schemas.microsoft.com/office/2007/relationships/diagramDrawing" Target="../diagrams/drawing3.xml"/><Relationship Id="rId4" Type="http://schemas.openxmlformats.org/officeDocument/2006/relationships/image" Target="../media/image11.gif"/><Relationship Id="rId9" Type="http://schemas.openxmlformats.org/officeDocument/2006/relationships/diagramColors" Target="../diagrams/colors3.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54.xml"/><Relationship Id="rId7" Type="http://schemas.microsoft.com/office/2007/relationships/diagramDrawing" Target="../diagrams/drawing54.xml"/><Relationship Id="rId2"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diagramColors" Target="../diagrams/colors54.xml"/><Relationship Id="rId5" Type="http://schemas.openxmlformats.org/officeDocument/2006/relationships/diagramQuickStyle" Target="../diagrams/quickStyle54.xml"/><Relationship Id="rId4" Type="http://schemas.openxmlformats.org/officeDocument/2006/relationships/diagramLayout" Target="../diagrams/layout54.xml"/></Relationships>
</file>

<file path=ppt/slides/_rels/slide54.xml.rels><?xml version="1.0" encoding="UTF-8" standalone="yes"?>
<Relationships xmlns="http://schemas.openxmlformats.org/package/2006/relationships"><Relationship Id="rId8" Type="http://schemas.microsoft.com/office/2007/relationships/diagramDrawing" Target="../diagrams/drawing55.xml"/><Relationship Id="rId3" Type="http://schemas.openxmlformats.org/officeDocument/2006/relationships/image" Target="../media/image52.gif"/><Relationship Id="rId7" Type="http://schemas.openxmlformats.org/officeDocument/2006/relationships/diagramColors" Target="../diagrams/colors55.xml"/><Relationship Id="rId2" Type="http://schemas.openxmlformats.org/officeDocument/2006/relationships/hyperlink" Target="https://play.kahoot.it/v2/?quizId=7388b8d9-b68e-48c3-b018-cd90e3ae58df" TargetMode="External"/><Relationship Id="rId1" Type="http://schemas.openxmlformats.org/officeDocument/2006/relationships/slideLayout" Target="../slideLayouts/slideLayout2.xml"/><Relationship Id="rId6" Type="http://schemas.openxmlformats.org/officeDocument/2006/relationships/diagramQuickStyle" Target="../diagrams/quickStyle55.xml"/><Relationship Id="rId5" Type="http://schemas.openxmlformats.org/officeDocument/2006/relationships/diagramLayout" Target="../diagrams/layout55.xml"/><Relationship Id="rId4" Type="http://schemas.openxmlformats.org/officeDocument/2006/relationships/diagramData" Target="../diagrams/data55.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56.xml"/><Relationship Id="rId2" Type="http://schemas.openxmlformats.org/officeDocument/2006/relationships/diagramData" Target="../diagrams/data56.xml"/><Relationship Id="rId1" Type="http://schemas.openxmlformats.org/officeDocument/2006/relationships/slideLayout" Target="../slideLayouts/slideLayout2.xml"/><Relationship Id="rId6" Type="http://schemas.microsoft.com/office/2007/relationships/diagramDrawing" Target="../diagrams/drawing56.xm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57.xml"/><Relationship Id="rId7" Type="http://schemas.microsoft.com/office/2007/relationships/diagramDrawing" Target="../diagrams/drawing57.xml"/><Relationship Id="rId2" Type="http://schemas.openxmlformats.org/officeDocument/2006/relationships/image" Target="../media/image21.gif"/><Relationship Id="rId1" Type="http://schemas.openxmlformats.org/officeDocument/2006/relationships/slideLayout" Target="../slideLayouts/slideLayout2.xml"/><Relationship Id="rId6" Type="http://schemas.openxmlformats.org/officeDocument/2006/relationships/diagramColors" Target="../diagrams/colors57.xml"/><Relationship Id="rId5" Type="http://schemas.openxmlformats.org/officeDocument/2006/relationships/diagramQuickStyle" Target="../diagrams/quickStyle57.xml"/><Relationship Id="rId4" Type="http://schemas.openxmlformats.org/officeDocument/2006/relationships/diagramLayout" Target="../diagrams/layout57.xml"/></Relationships>
</file>

<file path=ppt/slides/_rels/slide57.xml.rels><?xml version="1.0" encoding="UTF-8" standalone="yes"?>
<Relationships xmlns="http://schemas.openxmlformats.org/package/2006/relationships"><Relationship Id="rId8" Type="http://schemas.microsoft.com/office/2007/relationships/diagramDrawing" Target="../diagrams/drawing58.xml"/><Relationship Id="rId3" Type="http://schemas.openxmlformats.org/officeDocument/2006/relationships/image" Target="../media/image54.svg"/><Relationship Id="rId7" Type="http://schemas.openxmlformats.org/officeDocument/2006/relationships/diagramColors" Target="../diagrams/colors58.xml"/><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diagramQuickStyle" Target="../diagrams/quickStyle58.xml"/><Relationship Id="rId5" Type="http://schemas.openxmlformats.org/officeDocument/2006/relationships/diagramLayout" Target="../diagrams/layout58.xml"/><Relationship Id="rId4" Type="http://schemas.openxmlformats.org/officeDocument/2006/relationships/diagramData" Target="../diagrams/data58.xml"/></Relationships>
</file>

<file path=ppt/slides/_rels/slide58.xml.rels><?xml version="1.0" encoding="UTF-8" standalone="yes"?>
<Relationships xmlns="http://schemas.openxmlformats.org/package/2006/relationships"><Relationship Id="rId8" Type="http://schemas.openxmlformats.org/officeDocument/2006/relationships/diagramQuickStyle" Target="../diagrams/quickStyle59.xml"/><Relationship Id="rId3" Type="http://schemas.openxmlformats.org/officeDocument/2006/relationships/slideLayout" Target="../slideLayouts/slideLayout2.xml"/><Relationship Id="rId7" Type="http://schemas.openxmlformats.org/officeDocument/2006/relationships/diagramLayout" Target="../diagrams/layout59.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Data" Target="../diagrams/data59.xml"/><Relationship Id="rId5" Type="http://schemas.openxmlformats.org/officeDocument/2006/relationships/image" Target="../media/image47.png"/><Relationship Id="rId10" Type="http://schemas.microsoft.com/office/2007/relationships/diagramDrawing" Target="../diagrams/drawing59.xml"/><Relationship Id="rId4" Type="http://schemas.openxmlformats.org/officeDocument/2006/relationships/image" Target="../media/image66.png"/><Relationship Id="rId9" Type="http://schemas.openxmlformats.org/officeDocument/2006/relationships/diagramColors" Target="../diagrams/colors59.xml"/></Relationships>
</file>

<file path=ppt/slides/_rels/slide59.xml.rels><?xml version="1.0" encoding="UTF-8" standalone="yes"?>
<Relationships xmlns="http://schemas.openxmlformats.org/package/2006/relationships"><Relationship Id="rId8" Type="http://schemas.openxmlformats.org/officeDocument/2006/relationships/diagramQuickStyle" Target="../diagrams/quickStyle60.xml"/><Relationship Id="rId3" Type="http://schemas.openxmlformats.org/officeDocument/2006/relationships/image" Target="../media/image67.png"/><Relationship Id="rId7" Type="http://schemas.openxmlformats.org/officeDocument/2006/relationships/diagramLayout" Target="../diagrams/layout60.xml"/><Relationship Id="rId2" Type="http://schemas.openxmlformats.org/officeDocument/2006/relationships/hyperlink" Target="https://ttsfree.com/speech-to-text" TargetMode="External"/><Relationship Id="rId1" Type="http://schemas.openxmlformats.org/officeDocument/2006/relationships/slideLayout" Target="../slideLayouts/slideLayout2.xml"/><Relationship Id="rId6" Type="http://schemas.openxmlformats.org/officeDocument/2006/relationships/diagramData" Target="../diagrams/data60.xml"/><Relationship Id="rId5" Type="http://schemas.openxmlformats.org/officeDocument/2006/relationships/image" Target="../media/image69.png"/><Relationship Id="rId10" Type="http://schemas.microsoft.com/office/2007/relationships/diagramDrawing" Target="../diagrams/drawing60.xml"/><Relationship Id="rId4" Type="http://schemas.openxmlformats.org/officeDocument/2006/relationships/image" Target="../media/image68.gif"/><Relationship Id="rId9" Type="http://schemas.openxmlformats.org/officeDocument/2006/relationships/diagramColors" Target="../diagrams/colors60.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hyperlink" Target="https://create.kahoot.it/details/b1fe6ceb-6849-44b1-951d-de11f858b805" TargetMode="Externa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0.xml.rels><?xml version="1.0" encoding="UTF-8" standalone="yes"?>
<Relationships xmlns="http://schemas.openxmlformats.org/package/2006/relationships"><Relationship Id="rId8" Type="http://schemas.openxmlformats.org/officeDocument/2006/relationships/diagramLayout" Target="../diagrams/layout61.xml"/><Relationship Id="rId3" Type="http://schemas.openxmlformats.org/officeDocument/2006/relationships/hyperlink" Target="https://www.tourmag.com/Le-train-mode-de-transport-prefere-en-France_a75882.html" TargetMode="External"/><Relationship Id="rId7" Type="http://schemas.openxmlformats.org/officeDocument/2006/relationships/diagramData" Target="../diagrams/data6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2.png"/><Relationship Id="rId11" Type="http://schemas.microsoft.com/office/2007/relationships/diagramDrawing" Target="../diagrams/drawing61.xml"/><Relationship Id="rId5" Type="http://schemas.openxmlformats.org/officeDocument/2006/relationships/image" Target="../media/image71.png"/><Relationship Id="rId10" Type="http://schemas.openxmlformats.org/officeDocument/2006/relationships/diagramColors" Target="../diagrams/colors61.xml"/><Relationship Id="rId4" Type="http://schemas.openxmlformats.org/officeDocument/2006/relationships/image" Target="../media/image70.png"/><Relationship Id="rId9" Type="http://schemas.openxmlformats.org/officeDocument/2006/relationships/diagramQuickStyle" Target="../diagrams/quickStyle61.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62.xml"/><Relationship Id="rId2" Type="http://schemas.openxmlformats.org/officeDocument/2006/relationships/diagramData" Target="../diagrams/data62.xml"/><Relationship Id="rId1" Type="http://schemas.openxmlformats.org/officeDocument/2006/relationships/slideLayout" Target="../slideLayouts/slideLayout2.xml"/><Relationship Id="rId6" Type="http://schemas.microsoft.com/office/2007/relationships/diagramDrawing" Target="../diagrams/drawing62.xml"/><Relationship Id="rId5" Type="http://schemas.openxmlformats.org/officeDocument/2006/relationships/diagramColors" Target="../diagrams/colors62.xml"/><Relationship Id="rId4" Type="http://schemas.openxmlformats.org/officeDocument/2006/relationships/diagramQuickStyle" Target="../diagrams/quickStyle62.xml"/></Relationships>
</file>

<file path=ppt/slides/_rels/slide6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hyperlink" Target="https://wordwall.net/play/21418/894/793" TargetMode="External"/><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hyperlink" Target="https://wordwall.net/play/21418/437/930" TargetMode="External"/><Relationship Id="rId5" Type="http://schemas.openxmlformats.org/officeDocument/2006/relationships/hyperlink" Target="https://wordwall.net/play/21418/327/539" TargetMode="External"/><Relationship Id="rId4" Type="http://schemas.openxmlformats.org/officeDocument/2006/relationships/image" Target="../media/image76.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3" Type="http://schemas.openxmlformats.org/officeDocument/2006/relationships/image" Target="../media/image77.gif"/><Relationship Id="rId2" Type="http://schemas.openxmlformats.org/officeDocument/2006/relationships/hyperlink" Target="file:///D:\Mes%20documents\PHUONG%20NAM%20CORP\COURS%20VIET\FLE%20Enfants\1.VAS\2022%202023\Plenaries-on-a-Plate-V1.pptx"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8.gif"/><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13.gif"/><Relationship Id="rId7" Type="http://schemas.openxmlformats.org/officeDocument/2006/relationships/diagramLayout" Target="../diagrams/layout5.xml"/><Relationship Id="rId2" Type="http://schemas.openxmlformats.org/officeDocument/2006/relationships/slideLayout" Target="../slideLayouts/slideLayout2.xml"/><Relationship Id="rId1" Type="http://schemas.openxmlformats.org/officeDocument/2006/relationships/video" Target="https://www.youtube.com/embed/jXmxgDNoQXA?start=18&amp;feature=oembed" TargetMode="External"/><Relationship Id="rId6" Type="http://schemas.openxmlformats.org/officeDocument/2006/relationships/diagramData" Target="../diagrams/data5.xml"/><Relationship Id="rId5" Type="http://schemas.openxmlformats.org/officeDocument/2006/relationships/image" Target="../media/image15.jpeg"/><Relationship Id="rId10" Type="http://schemas.microsoft.com/office/2007/relationships/diagramDrawing" Target="../diagrams/drawing5.xml"/><Relationship Id="rId4" Type="http://schemas.openxmlformats.org/officeDocument/2006/relationships/image" Target="../media/image14.gif"/><Relationship Id="rId9" Type="http://schemas.openxmlformats.org/officeDocument/2006/relationships/diagramColors" Target="../diagrams/colors5.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diagramLayout" Target="../diagrams/layout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Data" Target="../diagrams/data7.xml"/><Relationship Id="rId2" Type="http://schemas.openxmlformats.org/officeDocument/2006/relationships/notesSlide" Target="../notesSlides/notesSlide3.xml"/><Relationship Id="rId16" Type="http://schemas.microsoft.com/office/2007/relationships/diagramDrawing" Target="../diagrams/drawing7.xml"/><Relationship Id="rId1" Type="http://schemas.openxmlformats.org/officeDocument/2006/relationships/slideLayout" Target="../slideLayouts/slideLayout23.xml"/><Relationship Id="rId6" Type="http://schemas.openxmlformats.org/officeDocument/2006/relationships/diagramColors" Target="../diagrams/colors6.xml"/><Relationship Id="rId11" Type="http://schemas.openxmlformats.org/officeDocument/2006/relationships/image" Target="../media/image21.gif"/><Relationship Id="rId5" Type="http://schemas.openxmlformats.org/officeDocument/2006/relationships/diagramQuickStyle" Target="../diagrams/quickStyle6.xml"/><Relationship Id="rId15" Type="http://schemas.openxmlformats.org/officeDocument/2006/relationships/diagramColors" Target="../diagrams/colors7.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6.xml"/><Relationship Id="rId9" Type="http://schemas.openxmlformats.org/officeDocument/2006/relationships/image" Target="../media/image20.jpg"/><Relationship Id="rId1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diagramQuickStyle" Target="../diagrams/quickStyle9.xml"/><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diagramLayout" Target="../diagrams/layout9.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diagramData" Target="../diagrams/data9.xml"/><Relationship Id="rId5" Type="http://schemas.openxmlformats.org/officeDocument/2006/relationships/diagramQuickStyle" Target="../diagrams/quickStyle8.xml"/><Relationship Id="rId15" Type="http://schemas.microsoft.com/office/2007/relationships/diagramDrawing" Target="../diagrams/drawing9.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8.xml"/><Relationship Id="rId9" Type="http://schemas.openxmlformats.org/officeDocument/2006/relationships/image" Target="../media/image20.jpg"/><Relationship Id="rId14" Type="http://schemas.openxmlformats.org/officeDocument/2006/relationships/diagramColors" Target="../diagrams/colors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with low confidence">
            <a:extLst>
              <a:ext uri="{FF2B5EF4-FFF2-40B4-BE49-F238E27FC236}">
                <a16:creationId xmlns:a16="http://schemas.microsoft.com/office/drawing/2014/main" id="{23645440-C373-F04B-4489-BE44B8E853BE}"/>
              </a:ext>
            </a:extLst>
          </p:cNvPr>
          <p:cNvPicPr>
            <a:picLocks noGrp="1" noChangeAspect="1"/>
          </p:cNvPicPr>
          <p:nvPr>
            <p:ph idx="1"/>
          </p:nvPr>
        </p:nvPicPr>
        <p:blipFill>
          <a:blip r:embed="rId2"/>
          <a:stretch>
            <a:fillRect/>
          </a:stretch>
        </p:blipFill>
        <p:spPr>
          <a:xfrm>
            <a:off x="2799690" y="193673"/>
            <a:ext cx="3865844" cy="1805350"/>
          </a:xfrm>
          <a:prstGeom prst="rect">
            <a:avLst/>
          </a:prstGeom>
        </p:spPr>
      </p:pic>
      <p:sp>
        <p:nvSpPr>
          <p:cNvPr id="4" name="Content Placeholder 2">
            <a:extLst>
              <a:ext uri="{FF2B5EF4-FFF2-40B4-BE49-F238E27FC236}">
                <a16:creationId xmlns:a16="http://schemas.microsoft.com/office/drawing/2014/main" id="{8173523F-80AD-F0A3-7EE8-ED0D5819488D}"/>
              </a:ext>
            </a:extLst>
          </p:cNvPr>
          <p:cNvSpPr txBox="1">
            <a:spLocks/>
          </p:cNvSpPr>
          <p:nvPr/>
        </p:nvSpPr>
        <p:spPr>
          <a:xfrm>
            <a:off x="4948948" y="1534652"/>
            <a:ext cx="3357502" cy="3017520"/>
          </a:xfrm>
          <a:prstGeom prst="rect">
            <a:avLst/>
          </a:prstGeom>
        </p:spPr>
        <p:txBody>
          <a:bodyPr vert="horz" lIns="0" tIns="34290" rIns="0" bIns="3429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endParaRPr lang="en-GB" sz="1500"/>
          </a:p>
        </p:txBody>
      </p:sp>
      <p:graphicFrame>
        <p:nvGraphicFramePr>
          <p:cNvPr id="13" name="TextBox 10">
            <a:extLst>
              <a:ext uri="{FF2B5EF4-FFF2-40B4-BE49-F238E27FC236}">
                <a16:creationId xmlns:a16="http://schemas.microsoft.com/office/drawing/2014/main" id="{4283A5BD-B70A-A5F2-9E6C-3B6D15E085A5}"/>
              </a:ext>
            </a:extLst>
          </p:cNvPr>
          <p:cNvGraphicFramePr/>
          <p:nvPr/>
        </p:nvGraphicFramePr>
        <p:xfrm>
          <a:off x="837551" y="2020108"/>
          <a:ext cx="7790123" cy="27238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a:extLst>
              <a:ext uri="{FF2B5EF4-FFF2-40B4-BE49-F238E27FC236}">
                <a16:creationId xmlns:a16="http://schemas.microsoft.com/office/drawing/2014/main" id="{6100E031-2129-B4BC-CA1B-0D96826F569F}"/>
              </a:ext>
            </a:extLst>
          </p:cNvPr>
          <p:cNvPicPr>
            <a:picLocks noChangeAspect="1"/>
          </p:cNvPicPr>
          <p:nvPr/>
        </p:nvPicPr>
        <p:blipFill>
          <a:blip r:embed="rId8"/>
          <a:stretch>
            <a:fillRect/>
          </a:stretch>
        </p:blipFill>
        <p:spPr>
          <a:xfrm>
            <a:off x="128500" y="105821"/>
            <a:ext cx="617979" cy="617979"/>
          </a:xfrm>
          <a:prstGeom prst="rect">
            <a:avLst/>
          </a:prstGeom>
        </p:spPr>
      </p:pic>
    </p:spTree>
    <p:extLst>
      <p:ext uri="{BB962C8B-B14F-4D97-AF65-F5344CB8AC3E}">
        <p14:creationId xmlns:p14="http://schemas.microsoft.com/office/powerpoint/2010/main" val="57917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25A5B6-4FB4-57DF-7712-18ACF796B477}"/>
              </a:ext>
            </a:extLst>
          </p:cNvPr>
          <p:cNvSpPr>
            <a:spLocks noGrp="1"/>
          </p:cNvSpPr>
          <p:nvPr>
            <p:ph type="title"/>
          </p:nvPr>
        </p:nvSpPr>
        <p:spPr>
          <a:xfrm>
            <a:off x="359546" y="803100"/>
            <a:ext cx="2954766" cy="4187345"/>
          </a:xfrm>
        </p:spPr>
        <p:txBody>
          <a:bodyPr>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fr-FR" sz="5400" dirty="0"/>
              <a:t>Learning </a:t>
            </a:r>
            <a:r>
              <a:rPr lang="fr-FR" sz="5400" dirty="0" err="1"/>
              <a:t>outcomes</a:t>
            </a:r>
            <a:endParaRPr lang="fr-FR" sz="5400" dirty="0"/>
          </a:p>
        </p:txBody>
      </p:sp>
      <p:sp>
        <p:nvSpPr>
          <p:cNvPr id="4" name="Espace réservé du numéro de diapositive 3">
            <a:extLst>
              <a:ext uri="{FF2B5EF4-FFF2-40B4-BE49-F238E27FC236}">
                <a16:creationId xmlns:a16="http://schemas.microsoft.com/office/drawing/2014/main" id="{09084227-AEB9-6026-5B4C-A631BA11EB17}"/>
              </a:ext>
            </a:extLst>
          </p:cNvPr>
          <p:cNvSpPr>
            <a:spLocks noGrp="1"/>
          </p:cNvSpPr>
          <p:nvPr>
            <p:ph type="sldNum" sz="quarter" idx="12"/>
          </p:nvPr>
        </p:nvSpPr>
        <p:spPr>
          <a:xfrm>
            <a:off x="6457950" y="240300"/>
            <a:ext cx="2057400" cy="273844"/>
          </a:xfrm>
        </p:spPr>
        <p:txBody>
          <a:bodyPr>
            <a:normAutofit/>
          </a:bodyPr>
          <a:lstStyle>
            <a:defPPr>
              <a:defRPr lang="fr-FR"/>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pPr>
              <a:spcAft>
                <a:spcPts val="450"/>
              </a:spcAft>
            </a:pPr>
            <a:fld id="{8A0576F8-4F0C-FD4F-B2E1-A427388F89CF}" type="slidenum">
              <a:rPr lang="en-US">
                <a:solidFill>
                  <a:schemeClr val="tx1">
                    <a:alpha val="60000"/>
                  </a:schemeClr>
                </a:solidFill>
              </a:rPr>
              <a:pPr>
                <a:spcAft>
                  <a:spcPts val="450"/>
                </a:spcAft>
              </a:pPr>
              <a:t>10</a:t>
            </a:fld>
            <a:endParaRPr lang="en-US">
              <a:solidFill>
                <a:schemeClr val="tx1">
                  <a:alpha val="60000"/>
                </a:schemeClr>
              </a:solidFill>
            </a:endParaRPr>
          </a:p>
        </p:txBody>
      </p:sp>
      <p:graphicFrame>
        <p:nvGraphicFramePr>
          <p:cNvPr id="6" name="Espace réservé du contenu 2">
            <a:extLst>
              <a:ext uri="{FF2B5EF4-FFF2-40B4-BE49-F238E27FC236}">
                <a16:creationId xmlns:a16="http://schemas.microsoft.com/office/drawing/2014/main" id="{0D0088C1-809D-2D40-9D37-A749F300C61A}"/>
              </a:ext>
            </a:extLst>
          </p:cNvPr>
          <p:cNvGraphicFramePr>
            <a:graphicFrameLocks noGrp="1"/>
          </p:cNvGraphicFramePr>
          <p:nvPr>
            <p:ph idx="1"/>
            <p:extLst>
              <p:ext uri="{D42A27DB-BD31-4B8C-83A1-F6EECF244321}">
                <p14:modId xmlns:p14="http://schemas.microsoft.com/office/powerpoint/2010/main" val="769500845"/>
              </p:ext>
            </p:extLst>
          </p:nvPr>
        </p:nvGraphicFramePr>
        <p:xfrm>
          <a:off x="3831402" y="803101"/>
          <a:ext cx="4683949" cy="41920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me 2">
            <a:extLst>
              <a:ext uri="{FF2B5EF4-FFF2-40B4-BE49-F238E27FC236}">
                <a16:creationId xmlns:a16="http://schemas.microsoft.com/office/drawing/2014/main" id="{72B216DC-D34B-2BBB-6C60-C65F4FC1E4CE}"/>
              </a:ext>
            </a:extLst>
          </p:cNvPr>
          <p:cNvGraphicFramePr/>
          <p:nvPr>
            <p:extLst>
              <p:ext uri="{D42A27DB-BD31-4B8C-83A1-F6EECF244321}">
                <p14:modId xmlns:p14="http://schemas.microsoft.com/office/powerpoint/2010/main" val="369023253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93622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F75A51F3-9CB0-3979-6185-5BEF042D7DCB}"/>
              </a:ext>
            </a:extLst>
          </p:cNvPr>
          <p:cNvSpPr>
            <a:spLocks noGrp="1"/>
          </p:cNvSpPr>
          <p:nvPr>
            <p:ph type="sldNum" sz="quarter" idx="12"/>
          </p:nvPr>
        </p:nvSpPr>
        <p:spPr/>
        <p:txBody>
          <a:bodyPr/>
          <a:lstStyle>
            <a:defPPr>
              <a:defRPr lang="fr-FR"/>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fld id="{8A0576F8-4F0C-FD4F-B2E1-A427388F89CF}" type="slidenum">
              <a:rPr lang="en-US" smtClean="0"/>
              <a:t>11</a:t>
            </a:fld>
            <a:endParaRPr lang="en-US" dirty="0"/>
          </a:p>
        </p:txBody>
      </p:sp>
      <p:sp>
        <p:nvSpPr>
          <p:cNvPr id="6" name="Rectangle 5">
            <a:extLst>
              <a:ext uri="{FF2B5EF4-FFF2-40B4-BE49-F238E27FC236}">
                <a16:creationId xmlns:a16="http://schemas.microsoft.com/office/drawing/2014/main" id="{D6BCEBFB-85BA-E945-B473-737DCB677874}"/>
              </a:ext>
            </a:extLst>
          </p:cNvPr>
          <p:cNvSpPr/>
          <p:nvPr/>
        </p:nvSpPr>
        <p:spPr>
          <a:xfrm>
            <a:off x="2571716" y="507653"/>
            <a:ext cx="4000567" cy="692498"/>
          </a:xfrm>
          <a:prstGeom prst="rect">
            <a:avLst/>
          </a:prstGeom>
          <a:noFill/>
        </p:spPr>
        <p:txBody>
          <a:bodyPr wrap="square" lIns="68580" tIns="34290" rIns="68580" bIns="3429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fr-FR" sz="405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Etapes de la leçon</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470CD42-AA39-B303-FBBC-4DA4DAE648E9}"/>
              </a:ext>
            </a:extLst>
          </p:cNvPr>
          <p:cNvGraphicFramePr>
            <a:graphicFrameLocks/>
          </p:cNvGraphicFramePr>
          <p:nvPr>
            <p:extLst>
              <p:ext uri="{D42A27DB-BD31-4B8C-83A1-F6EECF244321}">
                <p14:modId xmlns:p14="http://schemas.microsoft.com/office/powerpoint/2010/main" val="1610777109"/>
              </p:ext>
            </p:extLst>
          </p:nvPr>
        </p:nvGraphicFramePr>
        <p:xfrm>
          <a:off x="609600" y="1374172"/>
          <a:ext cx="7655511" cy="29944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me 2">
            <a:extLst>
              <a:ext uri="{FF2B5EF4-FFF2-40B4-BE49-F238E27FC236}">
                <a16:creationId xmlns:a16="http://schemas.microsoft.com/office/drawing/2014/main" id="{2D77F373-DF3F-5240-BFDE-56F765D55E5C}"/>
              </a:ext>
            </a:extLst>
          </p:cNvPr>
          <p:cNvGraphicFramePr/>
          <p:nvPr>
            <p:extLst>
              <p:ext uri="{D42A27DB-BD31-4B8C-83A1-F6EECF244321}">
                <p14:modId xmlns:p14="http://schemas.microsoft.com/office/powerpoint/2010/main" val="369023253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54342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57E21E-2682-AA70-FDF2-EAF2950E7FEE}"/>
              </a:ext>
            </a:extLst>
          </p:cNvPr>
          <p:cNvSpPr>
            <a:spLocks noGrp="1"/>
          </p:cNvSpPr>
          <p:nvPr>
            <p:ph type="title"/>
          </p:nvPr>
        </p:nvSpPr>
        <p:spPr/>
        <p:txBody>
          <a:bodyPr/>
          <a:lstStyle/>
          <a:p>
            <a:r>
              <a:rPr lang="fr-FR" dirty="0"/>
              <a:t>Baseline - Checking </a:t>
            </a:r>
            <a:r>
              <a:rPr lang="fr-FR" dirty="0" err="1"/>
              <a:t>progress</a:t>
            </a:r>
            <a:r>
              <a:rPr lang="fr-FR" dirty="0"/>
              <a:t> 1</a:t>
            </a:r>
          </a:p>
        </p:txBody>
      </p:sp>
      <p:sp>
        <p:nvSpPr>
          <p:cNvPr id="3" name="Espace réservé du contenu 2">
            <a:extLst>
              <a:ext uri="{FF2B5EF4-FFF2-40B4-BE49-F238E27FC236}">
                <a16:creationId xmlns:a16="http://schemas.microsoft.com/office/drawing/2014/main" id="{E1D1048A-17B9-56E6-D452-D25C582A73BC}"/>
              </a:ext>
            </a:extLst>
          </p:cNvPr>
          <p:cNvSpPr>
            <a:spLocks noGrp="1"/>
          </p:cNvSpPr>
          <p:nvPr>
            <p:ph idx="1"/>
          </p:nvPr>
        </p:nvSpPr>
        <p:spPr/>
        <p:txBody>
          <a:bodyPr>
            <a:normAutofit lnSpcReduction="10000"/>
          </a:bodyPr>
          <a:lstStyle/>
          <a:p>
            <a:r>
              <a:rPr lang="fr-FR" b="1" dirty="0"/>
              <a:t>Complétez le dialogue suivant :</a:t>
            </a:r>
          </a:p>
          <a:p>
            <a:pPr marL="0" indent="0">
              <a:buNone/>
            </a:pPr>
            <a:endParaRPr lang="fr-FR" dirty="0"/>
          </a:p>
          <a:p>
            <a:pPr>
              <a:buFontTx/>
              <a:buChar char="-"/>
            </a:pPr>
            <a:r>
              <a:rPr lang="fr-FR" dirty="0"/>
              <a:t>L: Hey ! Salut Kylian ! Je vais à la piscine pour faire de la natation. Tu viens avec moi ?</a:t>
            </a:r>
          </a:p>
          <a:p>
            <a:pPr>
              <a:buFontTx/>
              <a:buChar char="-"/>
            </a:pPr>
            <a:r>
              <a:rPr lang="fr-FR" dirty="0"/>
              <a:t>K: Oui, pourquoi pas ? La natation, c’est bon pour le dos et les jambes. La piscine, c’est où ? </a:t>
            </a:r>
          </a:p>
          <a:p>
            <a:pPr>
              <a:buFontTx/>
              <a:buChar char="-"/>
            </a:pPr>
            <a:r>
              <a:rPr lang="fr-FR" dirty="0"/>
              <a:t>L: C’est près de la bibliothèque !</a:t>
            </a:r>
          </a:p>
          <a:p>
            <a:pPr>
              <a:buFontTx/>
              <a:buChar char="-"/>
            </a:pPr>
            <a:r>
              <a:rPr lang="fr-FR" dirty="0"/>
              <a:t>K: D’accord, je prends le taxi, et toi ?</a:t>
            </a:r>
          </a:p>
          <a:p>
            <a:pPr>
              <a:buFontTx/>
              <a:buChar char="-"/>
            </a:pPr>
            <a:r>
              <a:rPr lang="fr-FR" dirty="0"/>
              <a:t>L: Moi, j’y vais en vélo ou à pied, ce n’est pas loin.</a:t>
            </a:r>
          </a:p>
          <a:p>
            <a:pPr>
              <a:buFontTx/>
              <a:buChar char="-"/>
            </a:pPr>
            <a:r>
              <a:rPr lang="fr-FR" dirty="0"/>
              <a:t>L: OK, à tout de suite !</a:t>
            </a:r>
          </a:p>
          <a:p>
            <a:pPr marL="0" indent="0">
              <a:buNone/>
            </a:pPr>
            <a:endParaRPr lang="fr-FR" dirty="0"/>
          </a:p>
        </p:txBody>
      </p:sp>
      <p:sp>
        <p:nvSpPr>
          <p:cNvPr id="5" name="Espace réservé du numéro de diapositive 4">
            <a:extLst>
              <a:ext uri="{FF2B5EF4-FFF2-40B4-BE49-F238E27FC236}">
                <a16:creationId xmlns:a16="http://schemas.microsoft.com/office/drawing/2014/main" id="{104D85E7-0324-F063-157C-4F7A5367F01E}"/>
              </a:ext>
            </a:extLst>
          </p:cNvPr>
          <p:cNvSpPr>
            <a:spLocks noGrp="1"/>
          </p:cNvSpPr>
          <p:nvPr>
            <p:ph type="sldNum" sz="quarter" idx="12"/>
          </p:nvPr>
        </p:nvSpPr>
        <p:spPr/>
        <p:txBody>
          <a:bodyPr/>
          <a:lstStyle/>
          <a:p>
            <a:fld id="{8A0576F8-4F0C-FD4F-B2E1-A427388F89CF}" type="slidenum">
              <a:rPr lang="en-US" smtClean="0"/>
              <a:t>12</a:t>
            </a:fld>
            <a:endParaRPr lang="en-US"/>
          </a:p>
        </p:txBody>
      </p:sp>
      <p:pic>
        <p:nvPicPr>
          <p:cNvPr id="4" name="Picture 4" descr="Masque de Kylian Mbappé - Aux Feux de la Fête - Paris">
            <a:extLst>
              <a:ext uri="{FF2B5EF4-FFF2-40B4-BE49-F238E27FC236}">
                <a16:creationId xmlns:a16="http://schemas.microsoft.com/office/drawing/2014/main" id="{83381E63-4FE9-F2C0-CC2A-9B1EBEA471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119" y="2477793"/>
            <a:ext cx="280482" cy="3942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Lionel Messi - Submissions - Cut Out Player Faces Megapack">
            <a:extLst>
              <a:ext uri="{FF2B5EF4-FFF2-40B4-BE49-F238E27FC236}">
                <a16:creationId xmlns:a16="http://schemas.microsoft.com/office/drawing/2014/main" id="{DAB085DC-83F1-7AF8-1197-DADC6733B3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098" y="1889548"/>
            <a:ext cx="324459" cy="32445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Lionel Messi - Submissions - Cut Out Player Faces Megapack">
            <a:extLst>
              <a:ext uri="{FF2B5EF4-FFF2-40B4-BE49-F238E27FC236}">
                <a16:creationId xmlns:a16="http://schemas.microsoft.com/office/drawing/2014/main" id="{51A926C2-A29F-8504-01A4-8BCA9598E6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679" y="3811539"/>
            <a:ext cx="324459" cy="32445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Masque de Kylian Mbappé - Aux Feux de la Fête - Paris">
            <a:extLst>
              <a:ext uri="{FF2B5EF4-FFF2-40B4-BE49-F238E27FC236}">
                <a16:creationId xmlns:a16="http://schemas.microsoft.com/office/drawing/2014/main" id="{E63E77F3-1BCF-8E87-42C5-73F7B96E79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098" y="3423230"/>
            <a:ext cx="280482" cy="39425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Lionel Messi - Submissions - Cut Out Player Faces Megapack">
            <a:extLst>
              <a:ext uri="{FF2B5EF4-FFF2-40B4-BE49-F238E27FC236}">
                <a16:creationId xmlns:a16="http://schemas.microsoft.com/office/drawing/2014/main" id="{C9D5AE79-5137-2343-EEC0-7EA8114966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130" y="3068392"/>
            <a:ext cx="324459" cy="3244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Masque de Kylian Mbappé - Aux Feux de la Fête - Paris">
            <a:extLst>
              <a:ext uri="{FF2B5EF4-FFF2-40B4-BE49-F238E27FC236}">
                <a16:creationId xmlns:a16="http://schemas.microsoft.com/office/drawing/2014/main" id="{BFC6A732-E8AC-1DC1-F7CC-183A08DAA1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738" y="4138809"/>
            <a:ext cx="280482" cy="394256"/>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8C9274B0-CCFA-986D-B9D6-936AECCF8664}"/>
              </a:ext>
            </a:extLst>
          </p:cNvPr>
          <p:cNvSpPr/>
          <p:nvPr/>
        </p:nvSpPr>
        <p:spPr>
          <a:xfrm>
            <a:off x="3377109" y="3423230"/>
            <a:ext cx="415127" cy="31851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BCDF5C83-3EA8-40D6-6FBF-91FACC3597BC}"/>
              </a:ext>
            </a:extLst>
          </p:cNvPr>
          <p:cNvSpPr/>
          <p:nvPr/>
        </p:nvSpPr>
        <p:spPr>
          <a:xfrm>
            <a:off x="2357058" y="3820292"/>
            <a:ext cx="862976" cy="31851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41C67108-4DA4-A935-642F-529CBA29D484}"/>
              </a:ext>
            </a:extLst>
          </p:cNvPr>
          <p:cNvSpPr/>
          <p:nvPr/>
        </p:nvSpPr>
        <p:spPr>
          <a:xfrm>
            <a:off x="3502395" y="3741747"/>
            <a:ext cx="654479" cy="31851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graphicFrame>
        <p:nvGraphicFramePr>
          <p:cNvPr id="14" name="Diagramme 2">
            <a:extLst>
              <a:ext uri="{FF2B5EF4-FFF2-40B4-BE49-F238E27FC236}">
                <a16:creationId xmlns:a16="http://schemas.microsoft.com/office/drawing/2014/main" id="{FA8D7DBF-6665-DFF9-7BF5-F6E9990C4716}"/>
              </a:ext>
            </a:extLst>
          </p:cNvPr>
          <p:cNvGraphicFramePr/>
          <p:nvPr>
            <p:extLst>
              <p:ext uri="{D42A27DB-BD31-4B8C-83A1-F6EECF244321}">
                <p14:modId xmlns:p14="http://schemas.microsoft.com/office/powerpoint/2010/main" val="369023253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4397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13"/>
                                        </p:tgtEl>
                                      </p:cBhvr>
                                    </p:animEffect>
                                    <p:set>
                                      <p:cBhvr>
                                        <p:cTn id="17"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24525-E379-50EC-5770-8DC0F331201E}"/>
              </a:ext>
            </a:extLst>
          </p:cNvPr>
          <p:cNvSpPr>
            <a:spLocks noGrp="1"/>
          </p:cNvSpPr>
          <p:nvPr>
            <p:ph type="title"/>
          </p:nvPr>
        </p:nvSpPr>
        <p:spPr>
          <a:xfrm>
            <a:off x="2592537" y="294259"/>
            <a:ext cx="4894113" cy="857250"/>
          </a:xfrm>
        </p:spPr>
        <p:style>
          <a:lnRef idx="2">
            <a:schemeClr val="accent1"/>
          </a:lnRef>
          <a:fillRef idx="1">
            <a:schemeClr val="lt1"/>
          </a:fillRef>
          <a:effectRef idx="0">
            <a:schemeClr val="accent1"/>
          </a:effectRef>
          <a:fontRef idx="minor">
            <a:schemeClr val="dk1"/>
          </a:fontRef>
        </p:style>
        <p:txBody>
          <a:bodyPr>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fr-FR" sz="3200" dirty="0"/>
              <a:t>Progress check : End</a:t>
            </a:r>
          </a:p>
        </p:txBody>
      </p:sp>
      <p:sp>
        <p:nvSpPr>
          <p:cNvPr id="4" name="Espace réservé du numéro de diapositive 3">
            <a:extLst>
              <a:ext uri="{FF2B5EF4-FFF2-40B4-BE49-F238E27FC236}">
                <a16:creationId xmlns:a16="http://schemas.microsoft.com/office/drawing/2014/main" id="{F4439CDB-CE41-F97C-0497-92F6A73D1F05}"/>
              </a:ext>
            </a:extLst>
          </p:cNvPr>
          <p:cNvSpPr>
            <a:spLocks noGrp="1"/>
          </p:cNvSpPr>
          <p:nvPr>
            <p:ph type="sldNum" sz="quarter" idx="12"/>
          </p:nvPr>
        </p:nvSpPr>
        <p:spPr/>
        <p:txBody>
          <a:bodyPr/>
          <a:lstStyle>
            <a:defPPr>
              <a:defRPr lang="fr-FR"/>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fld id="{8A0576F8-4F0C-FD4F-B2E1-A427388F89CF}" type="slidenum">
              <a:rPr lang="en-US" smtClean="0"/>
              <a:t>13</a:t>
            </a:fld>
            <a:endParaRPr lang="en-US"/>
          </a:p>
        </p:txBody>
      </p:sp>
      <p:sp>
        <p:nvSpPr>
          <p:cNvPr id="12" name="ZoneTexte 11">
            <a:extLst>
              <a:ext uri="{FF2B5EF4-FFF2-40B4-BE49-F238E27FC236}">
                <a16:creationId xmlns:a16="http://schemas.microsoft.com/office/drawing/2014/main" id="{A96CEC47-E7C2-E691-1249-F73DEB42B239}"/>
              </a:ext>
            </a:extLst>
          </p:cNvPr>
          <p:cNvSpPr txBox="1"/>
          <p:nvPr/>
        </p:nvSpPr>
        <p:spPr>
          <a:xfrm>
            <a:off x="174157" y="775425"/>
            <a:ext cx="940526" cy="248209"/>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1013" dirty="0"/>
              <a:t>déjà vu</a:t>
            </a:r>
          </a:p>
        </p:txBody>
      </p:sp>
      <p:sp>
        <p:nvSpPr>
          <p:cNvPr id="14" name="Rectangle : coins arrondis 13">
            <a:extLst>
              <a:ext uri="{FF2B5EF4-FFF2-40B4-BE49-F238E27FC236}">
                <a16:creationId xmlns:a16="http://schemas.microsoft.com/office/drawing/2014/main" id="{3F067C67-9C0E-CE94-5820-A35F884B6A6C}"/>
              </a:ext>
            </a:extLst>
          </p:cNvPr>
          <p:cNvSpPr/>
          <p:nvPr/>
        </p:nvSpPr>
        <p:spPr>
          <a:xfrm>
            <a:off x="89864" y="284268"/>
            <a:ext cx="1107021" cy="931253"/>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sp>
        <p:nvSpPr>
          <p:cNvPr id="22" name="Ellipse 21">
            <a:extLst>
              <a:ext uri="{FF2B5EF4-FFF2-40B4-BE49-F238E27FC236}">
                <a16:creationId xmlns:a16="http://schemas.microsoft.com/office/drawing/2014/main" id="{555C205C-8DFB-4EAE-1BD5-FA47DB5B80BD}"/>
              </a:ext>
            </a:extLst>
          </p:cNvPr>
          <p:cNvSpPr/>
          <p:nvPr/>
        </p:nvSpPr>
        <p:spPr>
          <a:xfrm>
            <a:off x="165536" y="370273"/>
            <a:ext cx="979039" cy="33929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sp>
        <p:nvSpPr>
          <p:cNvPr id="24" name="ZoneTexte 23">
            <a:extLst>
              <a:ext uri="{FF2B5EF4-FFF2-40B4-BE49-F238E27FC236}">
                <a16:creationId xmlns:a16="http://schemas.microsoft.com/office/drawing/2014/main" id="{085D13F7-6F85-2A31-4C24-82473B758A60}"/>
              </a:ext>
            </a:extLst>
          </p:cNvPr>
          <p:cNvSpPr txBox="1"/>
          <p:nvPr/>
        </p:nvSpPr>
        <p:spPr>
          <a:xfrm>
            <a:off x="242367" y="403890"/>
            <a:ext cx="940526" cy="248209"/>
          </a:xfrm>
          <a:prstGeom prst="rect">
            <a:avLst/>
          </a:prstGeom>
          <a:noFill/>
        </p:spPr>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1013" dirty="0"/>
              <a:t>nouveau</a:t>
            </a:r>
          </a:p>
        </p:txBody>
      </p:sp>
      <p:sp>
        <p:nvSpPr>
          <p:cNvPr id="10" name="ZoneTexte 9">
            <a:extLst>
              <a:ext uri="{FF2B5EF4-FFF2-40B4-BE49-F238E27FC236}">
                <a16:creationId xmlns:a16="http://schemas.microsoft.com/office/drawing/2014/main" id="{52E0BD32-A319-9968-DB4F-9FC59673AAB4}"/>
              </a:ext>
            </a:extLst>
          </p:cNvPr>
          <p:cNvSpPr txBox="1"/>
          <p:nvPr/>
        </p:nvSpPr>
        <p:spPr>
          <a:xfrm>
            <a:off x="93931" y="1411289"/>
            <a:ext cx="3496259" cy="2826543"/>
          </a:xfrm>
          <a:prstGeom prst="rect">
            <a:avLst/>
          </a:prstGeom>
          <a:noFill/>
        </p:spPr>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lnSpc>
                <a:spcPct val="150000"/>
              </a:lnSpc>
            </a:pPr>
            <a:r>
              <a:rPr lang="fr-FR" sz="1500" dirty="0"/>
              <a:t>La vidéo présente le </a:t>
            </a:r>
            <a:r>
              <a:rPr lang="fr-FR" sz="1500" dirty="0">
                <a:solidFill>
                  <a:srgbClr val="FF0000"/>
                </a:solidFill>
              </a:rPr>
              <a:t>centre-ville </a:t>
            </a:r>
            <a:r>
              <a:rPr lang="fr-FR" sz="1500" dirty="0"/>
              <a:t>de Martigues, une </a:t>
            </a:r>
            <a:r>
              <a:rPr lang="fr-FR" sz="1500" dirty="0">
                <a:solidFill>
                  <a:srgbClr val="FF0000"/>
                </a:solidFill>
              </a:rPr>
              <a:t>ville</a:t>
            </a:r>
            <a:r>
              <a:rPr lang="fr-FR" sz="1500" dirty="0"/>
              <a:t> dans le sud de la France, au bord de la mer. Il y a un grand </a:t>
            </a:r>
            <a:r>
              <a:rPr lang="fr-FR" sz="1500" dirty="0">
                <a:solidFill>
                  <a:srgbClr val="FF0000"/>
                </a:solidFill>
              </a:rPr>
              <a:t>port</a:t>
            </a:r>
            <a:r>
              <a:rPr lang="fr-FR" sz="1500" dirty="0"/>
              <a:t> avec des bateaux.</a:t>
            </a:r>
            <a:r>
              <a:rPr lang="fr-FR" sz="1500" dirty="0">
                <a:solidFill>
                  <a:srgbClr val="FF0000"/>
                </a:solidFill>
              </a:rPr>
              <a:t> </a:t>
            </a:r>
            <a:r>
              <a:rPr lang="fr-FR" sz="1500" dirty="0"/>
              <a:t>À Martigues, il y a trois </a:t>
            </a:r>
            <a:r>
              <a:rPr lang="fr-FR" sz="1500" dirty="0">
                <a:solidFill>
                  <a:srgbClr val="FF0000"/>
                </a:solidFill>
              </a:rPr>
              <a:t>quartiers</a:t>
            </a:r>
            <a:r>
              <a:rPr lang="fr-FR" sz="1500" dirty="0"/>
              <a:t>. Dans chaque quartier, il y a une </a:t>
            </a:r>
            <a:r>
              <a:rPr lang="fr-FR" sz="1500" dirty="0">
                <a:solidFill>
                  <a:srgbClr val="FF0000"/>
                </a:solidFill>
              </a:rPr>
              <a:t>église</a:t>
            </a:r>
            <a:r>
              <a:rPr lang="fr-FR" sz="1500" dirty="0"/>
              <a:t>. Le journaliste et la famille de Caroline ne vont pas au marché à</a:t>
            </a:r>
            <a:r>
              <a:rPr lang="fr-FR" sz="1500" dirty="0">
                <a:solidFill>
                  <a:srgbClr val="FF0000"/>
                </a:solidFill>
              </a:rPr>
              <a:t> pied </a:t>
            </a:r>
            <a:r>
              <a:rPr lang="fr-FR" sz="1500" dirty="0"/>
              <a:t>mais en </a:t>
            </a:r>
            <a:r>
              <a:rPr lang="fr-FR" sz="1500" dirty="0">
                <a:solidFill>
                  <a:srgbClr val="FF0000"/>
                </a:solidFill>
              </a:rPr>
              <a:t>bateau</a:t>
            </a:r>
            <a:r>
              <a:rPr lang="fr-FR" sz="1500" dirty="0"/>
              <a:t>. </a:t>
            </a:r>
          </a:p>
        </p:txBody>
      </p:sp>
      <p:pic>
        <p:nvPicPr>
          <p:cNvPr id="3" name="Média en ligne 2" title="A la découverte du centre-ville de Martigues">
            <a:hlinkClick r:id="" action="ppaction://media"/>
            <a:extLst>
              <a:ext uri="{FF2B5EF4-FFF2-40B4-BE49-F238E27FC236}">
                <a16:creationId xmlns:a16="http://schemas.microsoft.com/office/drawing/2014/main" id="{F70F8CFD-80C4-F1CF-72A0-0747C38DAFB9}"/>
              </a:ext>
            </a:extLst>
          </p:cNvPr>
          <p:cNvPicPr>
            <a:picLocks noRot="1" noChangeAspect="1"/>
          </p:cNvPicPr>
          <p:nvPr>
            <a:videoFile r:link="rId1"/>
          </p:nvPr>
        </p:nvPicPr>
        <p:blipFill>
          <a:blip r:embed="rId4"/>
          <a:stretch>
            <a:fillRect/>
          </a:stretch>
        </p:blipFill>
        <p:spPr>
          <a:xfrm>
            <a:off x="3568315" y="1455837"/>
            <a:ext cx="5502743" cy="3109050"/>
          </a:xfrm>
          <a:prstGeom prst="rect">
            <a:avLst/>
          </a:prstGeom>
        </p:spPr>
      </p:pic>
      <p:sp>
        <p:nvSpPr>
          <p:cNvPr id="5" name="Rectangle 4">
            <a:extLst>
              <a:ext uri="{FF2B5EF4-FFF2-40B4-BE49-F238E27FC236}">
                <a16:creationId xmlns:a16="http://schemas.microsoft.com/office/drawing/2014/main" id="{D853BB40-A05A-E081-6FDB-8D72D2F8A257}"/>
              </a:ext>
            </a:extLst>
          </p:cNvPr>
          <p:cNvSpPr/>
          <p:nvPr/>
        </p:nvSpPr>
        <p:spPr>
          <a:xfrm>
            <a:off x="2233502" y="1467570"/>
            <a:ext cx="998528" cy="3276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sp>
        <p:nvSpPr>
          <p:cNvPr id="6" name="Rectangle 5">
            <a:extLst>
              <a:ext uri="{FF2B5EF4-FFF2-40B4-BE49-F238E27FC236}">
                <a16:creationId xmlns:a16="http://schemas.microsoft.com/office/drawing/2014/main" id="{2395FED4-1FAD-BDB6-254F-0C2689CF315D}"/>
              </a:ext>
            </a:extLst>
          </p:cNvPr>
          <p:cNvSpPr/>
          <p:nvPr/>
        </p:nvSpPr>
        <p:spPr>
          <a:xfrm>
            <a:off x="1536900" y="1816031"/>
            <a:ext cx="355162" cy="3276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sp>
        <p:nvSpPr>
          <p:cNvPr id="8" name="Ellipse 7">
            <a:extLst>
              <a:ext uri="{FF2B5EF4-FFF2-40B4-BE49-F238E27FC236}">
                <a16:creationId xmlns:a16="http://schemas.microsoft.com/office/drawing/2014/main" id="{862C8158-9BEC-FC5B-3175-717D4727C3F7}"/>
              </a:ext>
            </a:extLst>
          </p:cNvPr>
          <p:cNvSpPr/>
          <p:nvPr/>
        </p:nvSpPr>
        <p:spPr>
          <a:xfrm>
            <a:off x="159785" y="2514017"/>
            <a:ext cx="368369" cy="33929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sp>
        <p:nvSpPr>
          <p:cNvPr id="9" name="Rectangle 8">
            <a:extLst>
              <a:ext uri="{FF2B5EF4-FFF2-40B4-BE49-F238E27FC236}">
                <a16:creationId xmlns:a16="http://schemas.microsoft.com/office/drawing/2014/main" id="{04D15C98-B898-9DC6-C3D0-F919B7AB9845}"/>
              </a:ext>
            </a:extLst>
          </p:cNvPr>
          <p:cNvSpPr/>
          <p:nvPr/>
        </p:nvSpPr>
        <p:spPr>
          <a:xfrm>
            <a:off x="535049" y="2854805"/>
            <a:ext cx="753162" cy="3276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sp>
        <p:nvSpPr>
          <p:cNvPr id="11" name="Rectangle 10">
            <a:extLst>
              <a:ext uri="{FF2B5EF4-FFF2-40B4-BE49-F238E27FC236}">
                <a16:creationId xmlns:a16="http://schemas.microsoft.com/office/drawing/2014/main" id="{EFC82C76-7F05-72BF-9FB4-7C8DD120332E}"/>
              </a:ext>
            </a:extLst>
          </p:cNvPr>
          <p:cNvSpPr/>
          <p:nvPr/>
        </p:nvSpPr>
        <p:spPr>
          <a:xfrm>
            <a:off x="528154" y="3218632"/>
            <a:ext cx="484012" cy="3276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sp>
        <p:nvSpPr>
          <p:cNvPr id="13" name="Ellipse 12">
            <a:extLst>
              <a:ext uri="{FF2B5EF4-FFF2-40B4-BE49-F238E27FC236}">
                <a16:creationId xmlns:a16="http://schemas.microsoft.com/office/drawing/2014/main" id="{D0B4FD3D-A077-F125-E9F0-CFC928A3A8B7}"/>
              </a:ext>
            </a:extLst>
          </p:cNvPr>
          <p:cNvSpPr/>
          <p:nvPr/>
        </p:nvSpPr>
        <p:spPr>
          <a:xfrm>
            <a:off x="3108085" y="3546318"/>
            <a:ext cx="460230" cy="33929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sp>
        <p:nvSpPr>
          <p:cNvPr id="15" name="Ellipse 14">
            <a:extLst>
              <a:ext uri="{FF2B5EF4-FFF2-40B4-BE49-F238E27FC236}">
                <a16:creationId xmlns:a16="http://schemas.microsoft.com/office/drawing/2014/main" id="{98FFAEC7-78A9-510E-6669-5F2CABEAE707}"/>
              </a:ext>
            </a:extLst>
          </p:cNvPr>
          <p:cNvSpPr/>
          <p:nvPr/>
        </p:nvSpPr>
        <p:spPr>
          <a:xfrm>
            <a:off x="827981" y="3885616"/>
            <a:ext cx="529242" cy="33929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graphicFrame>
        <p:nvGraphicFramePr>
          <p:cNvPr id="7" name="Diagramme 2">
            <a:extLst>
              <a:ext uri="{FF2B5EF4-FFF2-40B4-BE49-F238E27FC236}">
                <a16:creationId xmlns:a16="http://schemas.microsoft.com/office/drawing/2014/main" id="{D603746B-D411-D3D7-AEF2-150236849963}"/>
              </a:ext>
            </a:extLst>
          </p:cNvPr>
          <p:cNvGraphicFramePr/>
          <p:nvPr>
            <p:extLst>
              <p:ext uri="{D42A27DB-BD31-4B8C-83A1-F6EECF244321}">
                <p14:modId xmlns:p14="http://schemas.microsoft.com/office/powerpoint/2010/main" val="369023253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01606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grpId="0" nodeType="clickEffect">
                                  <p:stCondLst>
                                    <p:cond delay="0"/>
                                  </p:stCondLst>
                                  <p:childTnLst>
                                    <p:animEffect transition="out" filter="randombar(horizontal)">
                                      <p:cBhvr>
                                        <p:cTn id="31" dur="500"/>
                                        <p:tgtEl>
                                          <p:spTgt spid="13"/>
                                        </p:tgtEl>
                                      </p:cBhvr>
                                    </p:animEffect>
                                    <p:set>
                                      <p:cBhvr>
                                        <p:cTn id="32" dur="1" fill="hold">
                                          <p:stCondLst>
                                            <p:cond delay="499"/>
                                          </p:stCondLst>
                                        </p:cTn>
                                        <p:tgtEl>
                                          <p:spTgt spid="1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grpId="0" nodeType="clickEffect">
                                  <p:stCondLst>
                                    <p:cond delay="0"/>
                                  </p:stCondLst>
                                  <p:childTnLst>
                                    <p:animEffect transition="out" filter="randombar(horizontal)">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8" fill="hold" display="0">
                  <p:stCondLst>
                    <p:cond delay="indefinite"/>
                  </p:stCondLst>
                </p:cTn>
                <p:tgtEl>
                  <p:spTgt spid="3"/>
                </p:tgtEl>
              </p:cMediaNode>
            </p:video>
          </p:childTnLst>
        </p:cTn>
      </p:par>
    </p:tnLst>
    <p:bldLst>
      <p:bldP spid="5" grpId="0" animBg="1"/>
      <p:bldP spid="6" grpId="0" animBg="1"/>
      <p:bldP spid="8" grpId="0" animBg="1"/>
      <p:bldP spid="9" grpId="0" animBg="1"/>
      <p:bldP spid="11" grpId="0" animBg="1"/>
      <p:bldP spid="13"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3200" dirty="0"/>
              <a:t>Learning </a:t>
            </a:r>
            <a:r>
              <a:rPr lang="fr-FR" sz="3200" dirty="0" err="1"/>
              <a:t>review</a:t>
            </a:r>
            <a:endParaRPr lang="fr-FR" sz="3200"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JP" sz="2100" dirty="0">
                <a:solidFill>
                  <a:schemeClr val="tx1"/>
                </a:solidFill>
              </a:rPr>
              <a:t>Today, I have learned that …</a:t>
            </a:r>
            <a:endParaRPr lang="fr-FR" sz="2100" dirty="0">
              <a:solidFill>
                <a:schemeClr val="tx1"/>
              </a:solidFill>
            </a:endParaRPr>
          </a:p>
          <a:p>
            <a:endParaRPr lang="fr-FR" sz="2100" dirty="0"/>
          </a:p>
          <a:p>
            <a:endParaRPr lang="fr-FR" sz="2100" dirty="0">
              <a:solidFill>
                <a:schemeClr val="tx1"/>
              </a:solidFill>
            </a:endParaRPr>
          </a:p>
          <a:p>
            <a:endParaRPr lang="fr-FR" sz="2100" dirty="0"/>
          </a:p>
          <a:p>
            <a:r>
              <a:rPr lang="x-none" sz="2100" dirty="0">
                <a:solidFill>
                  <a:schemeClr val="tx1"/>
                </a:solidFill>
              </a:rPr>
              <a:t>Based on what we studied today, I want to know …</a:t>
            </a:r>
          </a:p>
          <a:p>
            <a:pPr marL="0" indent="0">
              <a:buNone/>
            </a:pPr>
            <a:endParaRPr lang="en-JP" sz="21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fr-FR"/>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fld id="{8A0576F8-4F0C-FD4F-B2E1-A427388F89CF}" type="slidenum">
              <a:rPr lang="en-US" smtClean="0"/>
              <a:t>14</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15250" y="3714750"/>
            <a:ext cx="1428750" cy="14287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2">
            <a:extLst>
              <a:ext uri="{FF2B5EF4-FFF2-40B4-BE49-F238E27FC236}">
                <a16:creationId xmlns:a16="http://schemas.microsoft.com/office/drawing/2014/main" id="{54CBE964-E5C4-8C8D-2B5A-271A083B0ECC}"/>
              </a:ext>
            </a:extLst>
          </p:cNvPr>
          <p:cNvGraphicFramePr/>
          <p:nvPr>
            <p:extLst>
              <p:ext uri="{D42A27DB-BD31-4B8C-83A1-F6EECF244321}">
                <p14:modId xmlns:p14="http://schemas.microsoft.com/office/powerpoint/2010/main" val="369023253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7391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4" name="Rectangle 43">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369"/>
            <a:ext cx="9143999" cy="1181966"/>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26"/>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4" y="-3980833"/>
            <a:ext cx="1182335" cy="9144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69075" y="739"/>
            <a:ext cx="3227567" cy="1181596"/>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05338D1-266F-FC06-E384-0C5329517D60}"/>
              </a:ext>
            </a:extLst>
          </p:cNvPr>
          <p:cNvSpPr>
            <a:spLocks noGrp="1"/>
          </p:cNvSpPr>
          <p:nvPr>
            <p:ph type="title"/>
          </p:nvPr>
        </p:nvSpPr>
        <p:spPr>
          <a:xfrm>
            <a:off x="524785" y="264870"/>
            <a:ext cx="5318475" cy="673935"/>
          </a:xfrm>
        </p:spPr>
        <p:txBody>
          <a:bodyPr vert="horz" lIns="91440" tIns="45720" rIns="91440" bIns="45720" rtlCol="0" anchor="ctr">
            <a:normAutofit/>
          </a:bodyPr>
          <a:lstStyle/>
          <a:p>
            <a:pPr algn="l" defTabSz="914400">
              <a:lnSpc>
                <a:spcPct val="90000"/>
              </a:lnSpc>
            </a:pPr>
            <a:r>
              <a:rPr lang="en-US" dirty="0">
                <a:solidFill>
                  <a:srgbClr val="FFFFFF"/>
                </a:solidFill>
              </a:rPr>
              <a:t>II. </a:t>
            </a:r>
            <a:r>
              <a:rPr lang="en-US" dirty="0" err="1">
                <a:solidFill>
                  <a:srgbClr val="FFFFFF"/>
                </a:solidFill>
              </a:rPr>
              <a:t>Compréhension</a:t>
            </a:r>
            <a:r>
              <a:rPr lang="en-US" dirty="0">
                <a:solidFill>
                  <a:srgbClr val="FFFFFF"/>
                </a:solidFill>
              </a:rPr>
              <a:t> de </a:t>
            </a:r>
            <a:r>
              <a:rPr lang="en-US" dirty="0" err="1">
                <a:solidFill>
                  <a:srgbClr val="FFFFFF"/>
                </a:solidFill>
              </a:rPr>
              <a:t>texte</a:t>
            </a:r>
            <a:endParaRPr lang="en-US" dirty="0">
              <a:solidFill>
                <a:srgbClr val="FFFFFF"/>
              </a:solidFill>
            </a:endParaRPr>
          </a:p>
        </p:txBody>
      </p:sp>
      <p:pic>
        <p:nvPicPr>
          <p:cNvPr id="33" name="Image 32">
            <a:extLst>
              <a:ext uri="{FF2B5EF4-FFF2-40B4-BE49-F238E27FC236}">
                <a16:creationId xmlns:a16="http://schemas.microsoft.com/office/drawing/2014/main" id="{8027CE3D-9C27-3B8C-017B-7381D2AACBF0}"/>
              </a:ext>
            </a:extLst>
          </p:cNvPr>
          <p:cNvPicPr>
            <a:picLocks noChangeAspect="1"/>
          </p:cNvPicPr>
          <p:nvPr/>
        </p:nvPicPr>
        <p:blipFill>
          <a:blip r:embed="rId2"/>
          <a:stretch>
            <a:fillRect/>
          </a:stretch>
        </p:blipFill>
        <p:spPr>
          <a:xfrm>
            <a:off x="536811" y="2426283"/>
            <a:ext cx="3848316" cy="1417800"/>
          </a:xfrm>
          <a:prstGeom prst="rect">
            <a:avLst/>
          </a:prstGeom>
        </p:spPr>
      </p:pic>
      <p:pic>
        <p:nvPicPr>
          <p:cNvPr id="19" name="Image 18">
            <a:extLst>
              <a:ext uri="{FF2B5EF4-FFF2-40B4-BE49-F238E27FC236}">
                <a16:creationId xmlns:a16="http://schemas.microsoft.com/office/drawing/2014/main" id="{971D9BD2-A037-8503-AE2E-84D3EC272439}"/>
              </a:ext>
            </a:extLst>
          </p:cNvPr>
          <p:cNvPicPr>
            <a:picLocks noChangeAspect="1"/>
          </p:cNvPicPr>
          <p:nvPr/>
        </p:nvPicPr>
        <p:blipFill rotWithShape="1">
          <a:blip r:embed="rId3"/>
          <a:srcRect l="4237" r="4238" b="2"/>
          <a:stretch/>
        </p:blipFill>
        <p:spPr>
          <a:xfrm>
            <a:off x="4689804" y="1182335"/>
            <a:ext cx="3835557" cy="3823955"/>
          </a:xfrm>
          <a:prstGeom prst="rect">
            <a:avLst/>
          </a:prstGeom>
        </p:spPr>
      </p:pic>
      <p:sp>
        <p:nvSpPr>
          <p:cNvPr id="6" name="Espace réservé du numéro de diapositive 5">
            <a:extLst>
              <a:ext uri="{FF2B5EF4-FFF2-40B4-BE49-F238E27FC236}">
                <a16:creationId xmlns:a16="http://schemas.microsoft.com/office/drawing/2014/main" id="{D618390E-CBE8-38F6-1DE4-43FCF5DA462A}"/>
              </a:ext>
            </a:extLst>
          </p:cNvPr>
          <p:cNvSpPr>
            <a:spLocks noGrp="1"/>
          </p:cNvSpPr>
          <p:nvPr>
            <p:ph type="sldNum" sz="quarter" idx="12"/>
          </p:nvPr>
        </p:nvSpPr>
        <p:spPr>
          <a:xfrm>
            <a:off x="8778240" y="4823309"/>
            <a:ext cx="336042" cy="273844"/>
          </a:xfrm>
        </p:spPr>
        <p:txBody>
          <a:bodyPr vert="horz" lIns="91440" tIns="45720" rIns="91440" bIns="45720" rtlCol="0" anchor="ctr">
            <a:normAutofit/>
          </a:bodyPr>
          <a:lstStyle/>
          <a:p>
            <a:pPr defTabSz="914400">
              <a:spcAft>
                <a:spcPts val="600"/>
              </a:spcAft>
            </a:pPr>
            <a:fld id="{8A0576F8-4F0C-FD4F-B2E1-A427388F89CF}" type="slidenum">
              <a:rPr lang="en-US" sz="800">
                <a:solidFill>
                  <a:schemeClr val="tx1">
                    <a:lumMod val="50000"/>
                    <a:lumOff val="50000"/>
                  </a:schemeClr>
                </a:solidFill>
              </a:rPr>
              <a:pPr defTabSz="914400">
                <a:spcAft>
                  <a:spcPts val="600"/>
                </a:spcAft>
              </a:pPr>
              <a:t>15</a:t>
            </a:fld>
            <a:endParaRPr lang="en-US" sz="800">
              <a:solidFill>
                <a:schemeClr val="tx1">
                  <a:lumMod val="50000"/>
                  <a:lumOff val="50000"/>
                </a:schemeClr>
              </a:solidFill>
            </a:endParaRPr>
          </a:p>
        </p:txBody>
      </p:sp>
      <p:pic>
        <p:nvPicPr>
          <p:cNvPr id="39" name="Picture 3" descr="Les différentes méthodes pour apprendre le code de la route">
            <a:extLst>
              <a:ext uri="{FF2B5EF4-FFF2-40B4-BE49-F238E27FC236}">
                <a16:creationId xmlns:a16="http://schemas.microsoft.com/office/drawing/2014/main" id="{FE1EE692-5FE4-91E7-70C8-E8EC3E48DC9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7832" y="1446466"/>
            <a:ext cx="1773158" cy="1181596"/>
          </a:xfrm>
          <a:prstGeom prst="rect">
            <a:avLst/>
          </a:prstGeom>
          <a:noFill/>
          <a:ln>
            <a:noFill/>
          </a:ln>
        </p:spPr>
      </p:pic>
      <p:graphicFrame>
        <p:nvGraphicFramePr>
          <p:cNvPr id="3" name="Diagramme 2">
            <a:extLst>
              <a:ext uri="{FF2B5EF4-FFF2-40B4-BE49-F238E27FC236}">
                <a16:creationId xmlns:a16="http://schemas.microsoft.com/office/drawing/2014/main" id="{DB0FF1F9-C790-9BAE-6644-0B76729A2A26}"/>
              </a:ext>
            </a:extLst>
          </p:cNvPr>
          <p:cNvGraphicFramePr/>
          <p:nvPr>
            <p:extLst>
              <p:ext uri="{D42A27DB-BD31-4B8C-83A1-F6EECF244321}">
                <p14:modId xmlns:p14="http://schemas.microsoft.com/office/powerpoint/2010/main" val="2608097219"/>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105686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Espace réservé du contenu 20">
            <a:extLst>
              <a:ext uri="{FF2B5EF4-FFF2-40B4-BE49-F238E27FC236}">
                <a16:creationId xmlns:a16="http://schemas.microsoft.com/office/drawing/2014/main" id="{42D48166-C4F5-757D-2774-1D5BEDEE033C}"/>
              </a:ext>
            </a:extLst>
          </p:cNvPr>
          <p:cNvPicPr>
            <a:picLocks noGrp="1" noChangeAspect="1"/>
          </p:cNvPicPr>
          <p:nvPr>
            <p:ph idx="1"/>
          </p:nvPr>
        </p:nvPicPr>
        <p:blipFill rotWithShape="1">
          <a:blip r:embed="rId2"/>
          <a:srcRect r="32085"/>
          <a:stretch/>
        </p:blipFill>
        <p:spPr>
          <a:xfrm>
            <a:off x="234278" y="52875"/>
            <a:ext cx="5137104" cy="2594957"/>
          </a:xfrm>
        </p:spPr>
      </p:pic>
      <p:pic>
        <p:nvPicPr>
          <p:cNvPr id="22" name="Espace réservé du contenu 20">
            <a:extLst>
              <a:ext uri="{FF2B5EF4-FFF2-40B4-BE49-F238E27FC236}">
                <a16:creationId xmlns:a16="http://schemas.microsoft.com/office/drawing/2014/main" id="{71414BA5-E8C9-8E48-BD0F-D4DD1FF007E8}"/>
              </a:ext>
            </a:extLst>
          </p:cNvPr>
          <p:cNvPicPr>
            <a:picLocks noChangeAspect="1"/>
          </p:cNvPicPr>
          <p:nvPr/>
        </p:nvPicPr>
        <p:blipFill rotWithShape="1">
          <a:blip r:embed="rId2"/>
          <a:srcRect l="67401" b="47038"/>
          <a:stretch/>
        </p:blipFill>
        <p:spPr>
          <a:xfrm>
            <a:off x="5435738" y="239316"/>
            <a:ext cx="2421536" cy="1332682"/>
          </a:xfrm>
          <a:prstGeom prst="rect">
            <a:avLst/>
          </a:prstGeom>
        </p:spPr>
      </p:pic>
      <p:pic>
        <p:nvPicPr>
          <p:cNvPr id="23" name="Espace réservé du contenu 20">
            <a:extLst>
              <a:ext uri="{FF2B5EF4-FFF2-40B4-BE49-F238E27FC236}">
                <a16:creationId xmlns:a16="http://schemas.microsoft.com/office/drawing/2014/main" id="{5ED07EAA-406E-F76B-4522-8011989CD51C}"/>
              </a:ext>
            </a:extLst>
          </p:cNvPr>
          <p:cNvPicPr>
            <a:picLocks noChangeAspect="1"/>
          </p:cNvPicPr>
          <p:nvPr/>
        </p:nvPicPr>
        <p:blipFill rotWithShape="1">
          <a:blip r:embed="rId2"/>
          <a:srcRect l="67401" t="52962"/>
          <a:stretch/>
        </p:blipFill>
        <p:spPr>
          <a:xfrm>
            <a:off x="370599" y="2759016"/>
            <a:ext cx="2338388" cy="1136650"/>
          </a:xfrm>
          <a:prstGeom prst="rect">
            <a:avLst/>
          </a:prstGeom>
        </p:spPr>
      </p:pic>
      <p:pic>
        <p:nvPicPr>
          <p:cNvPr id="19" name="Image 18">
            <a:extLst>
              <a:ext uri="{FF2B5EF4-FFF2-40B4-BE49-F238E27FC236}">
                <a16:creationId xmlns:a16="http://schemas.microsoft.com/office/drawing/2014/main" id="{971D9BD2-A037-8503-AE2E-84D3EC272439}"/>
              </a:ext>
            </a:extLst>
          </p:cNvPr>
          <p:cNvPicPr>
            <a:picLocks noChangeAspect="1"/>
          </p:cNvPicPr>
          <p:nvPr/>
        </p:nvPicPr>
        <p:blipFill rotWithShape="1">
          <a:blip r:embed="rId3"/>
          <a:srcRect l="4237" r="4238" b="2"/>
          <a:stretch/>
        </p:blipFill>
        <p:spPr>
          <a:xfrm>
            <a:off x="5099322" y="1514120"/>
            <a:ext cx="3586317" cy="3576505"/>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Espace réservé du numéro de diapositive 5">
            <a:extLst>
              <a:ext uri="{FF2B5EF4-FFF2-40B4-BE49-F238E27FC236}">
                <a16:creationId xmlns:a16="http://schemas.microsoft.com/office/drawing/2014/main" id="{D618390E-CBE8-38F6-1DE4-43FCF5DA462A}"/>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defTabSz="914400">
              <a:lnSpc>
                <a:spcPct val="90000"/>
              </a:lnSpc>
              <a:spcAft>
                <a:spcPts val="600"/>
              </a:spcAft>
            </a:pPr>
            <a:fld id="{8A0576F8-4F0C-FD4F-B2E1-A427388F89CF}" type="slidenum">
              <a:rPr lang="en-US"/>
              <a:pPr defTabSz="914400">
                <a:lnSpc>
                  <a:spcPct val="90000"/>
                </a:lnSpc>
                <a:spcAft>
                  <a:spcPts val="600"/>
                </a:spcAft>
              </a:pPr>
              <a:t>16</a:t>
            </a:fld>
            <a:endParaRPr lang="en-US"/>
          </a:p>
        </p:txBody>
      </p:sp>
      <p:sp>
        <p:nvSpPr>
          <p:cNvPr id="4" name="ZoneTexte 3">
            <a:extLst>
              <a:ext uri="{FF2B5EF4-FFF2-40B4-BE49-F238E27FC236}">
                <a16:creationId xmlns:a16="http://schemas.microsoft.com/office/drawing/2014/main" id="{D0F99250-BFDD-1656-45FF-F8C3390E363F}"/>
              </a:ext>
            </a:extLst>
          </p:cNvPr>
          <p:cNvSpPr txBox="1"/>
          <p:nvPr/>
        </p:nvSpPr>
        <p:spPr>
          <a:xfrm>
            <a:off x="924025" y="4794563"/>
            <a:ext cx="2447250" cy="553998"/>
          </a:xfrm>
          <a:prstGeom prst="rect">
            <a:avLst/>
          </a:prstGeom>
          <a:noFill/>
        </p:spPr>
        <p:txBody>
          <a:bodyPr wrap="square">
            <a:spAutoFit/>
          </a:bodyPr>
          <a:lstStyle/>
          <a:p>
            <a:pPr algn="ctr"/>
            <a:r>
              <a:rPr lang="fr-FR" sz="1000" dirty="0">
                <a:hlinkClick r:id="rId4"/>
              </a:rPr>
              <a:t>https://</a:t>
            </a:r>
            <a:r>
              <a:rPr lang="fr-FR" sz="1000" b="1" i="0" dirty="0">
                <a:solidFill>
                  <a:srgbClr val="202020"/>
                </a:solidFill>
                <a:effectLst/>
                <a:latin typeface="Rubik"/>
                <a:hlinkClick r:id="rId4"/>
              </a:rPr>
              <a:t>wordwall.net/resource/36655407</a:t>
            </a:r>
            <a:endParaRPr lang="fr-FR" sz="1000" b="1" i="0" dirty="0">
              <a:solidFill>
                <a:srgbClr val="202020"/>
              </a:solidFill>
              <a:effectLst/>
              <a:latin typeface="Rubik"/>
            </a:endParaRPr>
          </a:p>
          <a:p>
            <a:pPr algn="ctr"/>
            <a:endParaRPr lang="fr-FR" sz="1000" dirty="0"/>
          </a:p>
          <a:p>
            <a:endParaRPr lang="fr-FR" sz="1000" dirty="0"/>
          </a:p>
        </p:txBody>
      </p:sp>
      <p:pic>
        <p:nvPicPr>
          <p:cNvPr id="7" name="Image 6">
            <a:extLst>
              <a:ext uri="{FF2B5EF4-FFF2-40B4-BE49-F238E27FC236}">
                <a16:creationId xmlns:a16="http://schemas.microsoft.com/office/drawing/2014/main" id="{062AFE20-6012-46AB-B240-FAF243D4A7C5}"/>
              </a:ext>
            </a:extLst>
          </p:cNvPr>
          <p:cNvPicPr>
            <a:picLocks noChangeAspect="1"/>
          </p:cNvPicPr>
          <p:nvPr/>
        </p:nvPicPr>
        <p:blipFill>
          <a:blip r:embed="rId5"/>
          <a:stretch>
            <a:fillRect/>
          </a:stretch>
        </p:blipFill>
        <p:spPr>
          <a:xfrm>
            <a:off x="3411605" y="3609965"/>
            <a:ext cx="1409710" cy="1431141"/>
          </a:xfrm>
          <a:prstGeom prst="rect">
            <a:avLst/>
          </a:prstGeom>
        </p:spPr>
      </p:pic>
      <p:graphicFrame>
        <p:nvGraphicFramePr>
          <p:cNvPr id="2" name="Diagramme 2">
            <a:extLst>
              <a:ext uri="{FF2B5EF4-FFF2-40B4-BE49-F238E27FC236}">
                <a16:creationId xmlns:a16="http://schemas.microsoft.com/office/drawing/2014/main" id="{3C03B108-1C63-F47A-5D2F-DC4966B552F7}"/>
              </a:ext>
            </a:extLst>
          </p:cNvPr>
          <p:cNvGraphicFramePr/>
          <p:nvPr>
            <p:extLst>
              <p:ext uri="{D42A27DB-BD31-4B8C-83A1-F6EECF244321}">
                <p14:modId xmlns:p14="http://schemas.microsoft.com/office/powerpoint/2010/main" val="221822459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876289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05338D1-266F-FC06-E384-0C5329517D60}"/>
              </a:ext>
            </a:extLst>
          </p:cNvPr>
          <p:cNvSpPr>
            <a:spLocks noGrp="1"/>
          </p:cNvSpPr>
          <p:nvPr>
            <p:ph type="title"/>
          </p:nvPr>
        </p:nvSpPr>
        <p:spPr>
          <a:xfrm>
            <a:off x="628650" y="273843"/>
            <a:ext cx="7886700" cy="994173"/>
          </a:xfrm>
        </p:spPr>
        <p:txBody>
          <a:bodyPr vert="horz" lIns="91440" tIns="45720" rIns="91440" bIns="45720" rtlCol="0">
            <a:normAutofit/>
          </a:bodyPr>
          <a:lstStyle/>
          <a:p>
            <a:pPr defTabSz="914400"/>
            <a:r>
              <a:rPr lang="en-US" sz="4100" kern="1200" dirty="0" err="1">
                <a:latin typeface="+mj-lt"/>
                <a:ea typeface="+mj-ea"/>
                <a:cs typeface="+mj-cs"/>
              </a:rPr>
              <a:t>Compréhension</a:t>
            </a:r>
            <a:r>
              <a:rPr lang="en-US" sz="4100" kern="1200" dirty="0">
                <a:latin typeface="+mj-lt"/>
                <a:ea typeface="+mj-ea"/>
                <a:cs typeface="+mj-cs"/>
              </a:rPr>
              <a:t> </a:t>
            </a:r>
            <a:r>
              <a:rPr lang="en-US" sz="4100" kern="1200" dirty="0" err="1">
                <a:latin typeface="+mj-lt"/>
                <a:ea typeface="+mj-ea"/>
                <a:cs typeface="+mj-cs"/>
              </a:rPr>
              <a:t>détaillée</a:t>
            </a:r>
            <a:endParaRPr lang="en-US" sz="4100" kern="1200" dirty="0">
              <a:latin typeface="+mj-lt"/>
              <a:ea typeface="+mj-ea"/>
              <a:cs typeface="+mj-cs"/>
            </a:endParaRPr>
          </a:p>
        </p:txBody>
      </p:sp>
      <p:sp>
        <p:nvSpPr>
          <p:cNvPr id="34"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258029"/>
            <a:ext cx="8140446" cy="13716"/>
          </a:xfrm>
          <a:custGeom>
            <a:avLst/>
            <a:gdLst>
              <a:gd name="connsiteX0" fmla="*/ 0 w 8140446"/>
              <a:gd name="connsiteY0" fmla="*/ 0 h 13716"/>
              <a:gd name="connsiteX1" fmla="*/ 434157 w 8140446"/>
              <a:gd name="connsiteY1" fmla="*/ 0 h 13716"/>
              <a:gd name="connsiteX2" fmla="*/ 1193932 w 8140446"/>
              <a:gd name="connsiteY2" fmla="*/ 0 h 13716"/>
              <a:gd name="connsiteX3" fmla="*/ 1628089 w 8140446"/>
              <a:gd name="connsiteY3" fmla="*/ 0 h 13716"/>
              <a:gd name="connsiteX4" fmla="*/ 2225055 w 8140446"/>
              <a:gd name="connsiteY4" fmla="*/ 0 h 13716"/>
              <a:gd name="connsiteX5" fmla="*/ 3066235 w 8140446"/>
              <a:gd name="connsiteY5" fmla="*/ 0 h 13716"/>
              <a:gd name="connsiteX6" fmla="*/ 3744605 w 8140446"/>
              <a:gd name="connsiteY6" fmla="*/ 0 h 13716"/>
              <a:gd name="connsiteX7" fmla="*/ 4504380 w 8140446"/>
              <a:gd name="connsiteY7" fmla="*/ 0 h 13716"/>
              <a:gd name="connsiteX8" fmla="*/ 5101346 w 8140446"/>
              <a:gd name="connsiteY8" fmla="*/ 0 h 13716"/>
              <a:gd name="connsiteX9" fmla="*/ 5779717 w 8140446"/>
              <a:gd name="connsiteY9" fmla="*/ 0 h 13716"/>
              <a:gd name="connsiteX10" fmla="*/ 6620896 w 8140446"/>
              <a:gd name="connsiteY10" fmla="*/ 0 h 13716"/>
              <a:gd name="connsiteX11" fmla="*/ 7136458 w 8140446"/>
              <a:gd name="connsiteY11" fmla="*/ 0 h 13716"/>
              <a:gd name="connsiteX12" fmla="*/ 8140446 w 8140446"/>
              <a:gd name="connsiteY12" fmla="*/ 0 h 13716"/>
              <a:gd name="connsiteX13" fmla="*/ 8140446 w 8140446"/>
              <a:gd name="connsiteY13" fmla="*/ 13716 h 13716"/>
              <a:gd name="connsiteX14" fmla="*/ 7543480 w 8140446"/>
              <a:gd name="connsiteY14" fmla="*/ 13716 h 13716"/>
              <a:gd name="connsiteX15" fmla="*/ 7109323 w 8140446"/>
              <a:gd name="connsiteY15" fmla="*/ 13716 h 13716"/>
              <a:gd name="connsiteX16" fmla="*/ 6430952 w 8140446"/>
              <a:gd name="connsiteY16" fmla="*/ 13716 h 13716"/>
              <a:gd name="connsiteX17" fmla="*/ 5915391 w 8140446"/>
              <a:gd name="connsiteY17" fmla="*/ 13716 h 13716"/>
              <a:gd name="connsiteX18" fmla="*/ 5237020 w 8140446"/>
              <a:gd name="connsiteY18" fmla="*/ 13716 h 13716"/>
              <a:gd name="connsiteX19" fmla="*/ 4558650 w 8140446"/>
              <a:gd name="connsiteY19" fmla="*/ 13716 h 13716"/>
              <a:gd name="connsiteX20" fmla="*/ 3880279 w 8140446"/>
              <a:gd name="connsiteY20" fmla="*/ 13716 h 13716"/>
              <a:gd name="connsiteX21" fmla="*/ 3201909 w 8140446"/>
              <a:gd name="connsiteY21" fmla="*/ 13716 h 13716"/>
              <a:gd name="connsiteX22" fmla="*/ 2604943 w 8140446"/>
              <a:gd name="connsiteY22" fmla="*/ 13716 h 13716"/>
              <a:gd name="connsiteX23" fmla="*/ 1845168 w 8140446"/>
              <a:gd name="connsiteY23" fmla="*/ 13716 h 13716"/>
              <a:gd name="connsiteX24" fmla="*/ 1166797 w 8140446"/>
              <a:gd name="connsiteY24" fmla="*/ 13716 h 13716"/>
              <a:gd name="connsiteX25" fmla="*/ 0 w 8140446"/>
              <a:gd name="connsiteY25" fmla="*/ 13716 h 13716"/>
              <a:gd name="connsiteX26" fmla="*/ 0 w 8140446"/>
              <a:gd name="connsiteY26" fmla="*/ 0 h 13716"/>
              <a:gd name="connsiteX0" fmla="*/ 0 w 8140446"/>
              <a:gd name="connsiteY0" fmla="*/ 0 h 13716"/>
              <a:gd name="connsiteX1" fmla="*/ 596966 w 8140446"/>
              <a:gd name="connsiteY1" fmla="*/ 0 h 13716"/>
              <a:gd name="connsiteX2" fmla="*/ 1031123 w 8140446"/>
              <a:gd name="connsiteY2" fmla="*/ 0 h 13716"/>
              <a:gd name="connsiteX3" fmla="*/ 1872303 w 8140446"/>
              <a:gd name="connsiteY3" fmla="*/ 0 h 13716"/>
              <a:gd name="connsiteX4" fmla="*/ 2469269 w 8140446"/>
              <a:gd name="connsiteY4" fmla="*/ 0 h 13716"/>
              <a:gd name="connsiteX5" fmla="*/ 3066235 w 8140446"/>
              <a:gd name="connsiteY5" fmla="*/ 0 h 13716"/>
              <a:gd name="connsiteX6" fmla="*/ 3907414 w 8140446"/>
              <a:gd name="connsiteY6" fmla="*/ 0 h 13716"/>
              <a:gd name="connsiteX7" fmla="*/ 4422976 w 8140446"/>
              <a:gd name="connsiteY7" fmla="*/ 0 h 13716"/>
              <a:gd name="connsiteX8" fmla="*/ 5264155 w 8140446"/>
              <a:gd name="connsiteY8" fmla="*/ 0 h 13716"/>
              <a:gd name="connsiteX9" fmla="*/ 6105335 w 8140446"/>
              <a:gd name="connsiteY9" fmla="*/ 0 h 13716"/>
              <a:gd name="connsiteX10" fmla="*/ 6783705 w 8140446"/>
              <a:gd name="connsiteY10" fmla="*/ 0 h 13716"/>
              <a:gd name="connsiteX11" fmla="*/ 8140446 w 8140446"/>
              <a:gd name="connsiteY11" fmla="*/ 0 h 13716"/>
              <a:gd name="connsiteX12" fmla="*/ 8140446 w 8140446"/>
              <a:gd name="connsiteY12" fmla="*/ 13716 h 13716"/>
              <a:gd name="connsiteX13" fmla="*/ 7706289 w 8140446"/>
              <a:gd name="connsiteY13" fmla="*/ 13716 h 13716"/>
              <a:gd name="connsiteX14" fmla="*/ 6865109 w 8140446"/>
              <a:gd name="connsiteY14" fmla="*/ 13716 h 13716"/>
              <a:gd name="connsiteX15" fmla="*/ 6349548 w 8140446"/>
              <a:gd name="connsiteY15" fmla="*/ 13716 h 13716"/>
              <a:gd name="connsiteX16" fmla="*/ 5671177 w 8140446"/>
              <a:gd name="connsiteY16" fmla="*/ 13716 h 13716"/>
              <a:gd name="connsiteX17" fmla="*/ 4829998 w 8140446"/>
              <a:gd name="connsiteY17" fmla="*/ 13716 h 13716"/>
              <a:gd name="connsiteX18" fmla="*/ 4151627 w 8140446"/>
              <a:gd name="connsiteY18" fmla="*/ 13716 h 13716"/>
              <a:gd name="connsiteX19" fmla="*/ 3717470 w 8140446"/>
              <a:gd name="connsiteY19" fmla="*/ 13716 h 13716"/>
              <a:gd name="connsiteX20" fmla="*/ 3201909 w 8140446"/>
              <a:gd name="connsiteY20" fmla="*/ 13716 h 13716"/>
              <a:gd name="connsiteX21" fmla="*/ 2360729 w 8140446"/>
              <a:gd name="connsiteY21" fmla="*/ 13716 h 13716"/>
              <a:gd name="connsiteX22" fmla="*/ 1682359 w 8140446"/>
              <a:gd name="connsiteY22" fmla="*/ 13716 h 13716"/>
              <a:gd name="connsiteX23" fmla="*/ 1166797 w 8140446"/>
              <a:gd name="connsiteY23" fmla="*/ 13716 h 13716"/>
              <a:gd name="connsiteX24" fmla="*/ 0 w 8140446"/>
              <a:gd name="connsiteY24" fmla="*/ 13716 h 13716"/>
              <a:gd name="connsiteX25" fmla="*/ 0 w 8140446"/>
              <a:gd name="connsiteY25"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140446" h="13716" fill="none" extrusionOk="0">
                <a:moveTo>
                  <a:pt x="0" y="0"/>
                </a:moveTo>
                <a:cubicBezTo>
                  <a:pt x="87427" y="6231"/>
                  <a:pt x="309612" y="-26324"/>
                  <a:pt x="434157" y="0"/>
                </a:cubicBezTo>
                <a:cubicBezTo>
                  <a:pt x="536972" y="29330"/>
                  <a:pt x="959392" y="28619"/>
                  <a:pt x="1193932" y="0"/>
                </a:cubicBezTo>
                <a:cubicBezTo>
                  <a:pt x="1446097" y="13819"/>
                  <a:pt x="1471680" y="7203"/>
                  <a:pt x="1628089" y="0"/>
                </a:cubicBezTo>
                <a:cubicBezTo>
                  <a:pt x="1817415" y="4047"/>
                  <a:pt x="1949536" y="-59324"/>
                  <a:pt x="2225055" y="0"/>
                </a:cubicBezTo>
                <a:cubicBezTo>
                  <a:pt x="2520490" y="18365"/>
                  <a:pt x="2717469" y="18707"/>
                  <a:pt x="3066235" y="0"/>
                </a:cubicBezTo>
                <a:cubicBezTo>
                  <a:pt x="3437075" y="3751"/>
                  <a:pt x="3408347" y="31644"/>
                  <a:pt x="3744605" y="0"/>
                </a:cubicBezTo>
                <a:cubicBezTo>
                  <a:pt x="4097249" y="-11527"/>
                  <a:pt x="4249699" y="-32555"/>
                  <a:pt x="4504380" y="0"/>
                </a:cubicBezTo>
                <a:cubicBezTo>
                  <a:pt x="4737570" y="17980"/>
                  <a:pt x="4877497" y="1006"/>
                  <a:pt x="5101346" y="0"/>
                </a:cubicBezTo>
                <a:cubicBezTo>
                  <a:pt x="5359305" y="-15330"/>
                  <a:pt x="5447195" y="7257"/>
                  <a:pt x="5779717" y="0"/>
                </a:cubicBezTo>
                <a:cubicBezTo>
                  <a:pt x="6090019" y="-17621"/>
                  <a:pt x="6273151" y="4279"/>
                  <a:pt x="6620896" y="0"/>
                </a:cubicBezTo>
                <a:cubicBezTo>
                  <a:pt x="6968586" y="34056"/>
                  <a:pt x="6990073" y="23587"/>
                  <a:pt x="7136458" y="0"/>
                </a:cubicBezTo>
                <a:cubicBezTo>
                  <a:pt x="7320575" y="20480"/>
                  <a:pt x="7847401" y="-6173"/>
                  <a:pt x="8140446" y="0"/>
                </a:cubicBezTo>
                <a:cubicBezTo>
                  <a:pt x="8139575" y="3138"/>
                  <a:pt x="8140433" y="8565"/>
                  <a:pt x="8140446" y="13716"/>
                </a:cubicBezTo>
                <a:cubicBezTo>
                  <a:pt x="7908069" y="-25208"/>
                  <a:pt x="7683037" y="17405"/>
                  <a:pt x="7543480" y="13716"/>
                </a:cubicBezTo>
                <a:cubicBezTo>
                  <a:pt x="7393752" y="5478"/>
                  <a:pt x="7221032" y="-7801"/>
                  <a:pt x="7109323" y="13716"/>
                </a:cubicBezTo>
                <a:cubicBezTo>
                  <a:pt x="7015297" y="17911"/>
                  <a:pt x="6599332" y="36327"/>
                  <a:pt x="6430952" y="13716"/>
                </a:cubicBezTo>
                <a:cubicBezTo>
                  <a:pt x="6292915" y="-38722"/>
                  <a:pt x="6142305" y="16935"/>
                  <a:pt x="5915391" y="13716"/>
                </a:cubicBezTo>
                <a:cubicBezTo>
                  <a:pt x="5682725" y="43271"/>
                  <a:pt x="5440566" y="26848"/>
                  <a:pt x="5237020" y="13716"/>
                </a:cubicBezTo>
                <a:cubicBezTo>
                  <a:pt x="5046456" y="6005"/>
                  <a:pt x="4706449" y="47404"/>
                  <a:pt x="4558650" y="13716"/>
                </a:cubicBezTo>
                <a:cubicBezTo>
                  <a:pt x="4361396" y="-5559"/>
                  <a:pt x="4145362" y="-26875"/>
                  <a:pt x="3880279" y="13716"/>
                </a:cubicBezTo>
                <a:cubicBezTo>
                  <a:pt x="3610716" y="20839"/>
                  <a:pt x="3472690" y="-564"/>
                  <a:pt x="3201909" y="13716"/>
                </a:cubicBezTo>
                <a:cubicBezTo>
                  <a:pt x="2913595" y="30525"/>
                  <a:pt x="2753317" y="-5721"/>
                  <a:pt x="2604943" y="13716"/>
                </a:cubicBezTo>
                <a:cubicBezTo>
                  <a:pt x="2450130" y="32417"/>
                  <a:pt x="1974183" y="35587"/>
                  <a:pt x="1845168" y="13716"/>
                </a:cubicBezTo>
                <a:cubicBezTo>
                  <a:pt x="1677929" y="-4352"/>
                  <a:pt x="1378098" y="-5344"/>
                  <a:pt x="1166797" y="13716"/>
                </a:cubicBezTo>
                <a:cubicBezTo>
                  <a:pt x="921150" y="48705"/>
                  <a:pt x="327457" y="42725"/>
                  <a:pt x="0" y="13716"/>
                </a:cubicBezTo>
                <a:cubicBezTo>
                  <a:pt x="-457" y="9675"/>
                  <a:pt x="580" y="3290"/>
                  <a:pt x="0" y="0"/>
                </a:cubicBezTo>
                <a:close/>
              </a:path>
              <a:path w="8140446" h="13716" stroke="0" extrusionOk="0">
                <a:moveTo>
                  <a:pt x="0" y="0"/>
                </a:moveTo>
                <a:cubicBezTo>
                  <a:pt x="136968" y="-25482"/>
                  <a:pt x="379786" y="11224"/>
                  <a:pt x="596966" y="0"/>
                </a:cubicBezTo>
                <a:cubicBezTo>
                  <a:pt x="815878" y="-21223"/>
                  <a:pt x="832062" y="11868"/>
                  <a:pt x="1031123" y="0"/>
                </a:cubicBezTo>
                <a:cubicBezTo>
                  <a:pt x="1256800" y="-30738"/>
                  <a:pt x="1658090" y="-20345"/>
                  <a:pt x="1872303" y="0"/>
                </a:cubicBezTo>
                <a:cubicBezTo>
                  <a:pt x="2115604" y="28431"/>
                  <a:pt x="2277865" y="-40642"/>
                  <a:pt x="2469269" y="0"/>
                </a:cubicBezTo>
                <a:cubicBezTo>
                  <a:pt x="2679731" y="25919"/>
                  <a:pt x="2788602" y="-6498"/>
                  <a:pt x="3066235" y="0"/>
                </a:cubicBezTo>
                <a:cubicBezTo>
                  <a:pt x="3325663" y="-14487"/>
                  <a:pt x="3706561" y="67517"/>
                  <a:pt x="3907414" y="0"/>
                </a:cubicBezTo>
                <a:cubicBezTo>
                  <a:pt x="4127229" y="-37113"/>
                  <a:pt x="4179037" y="-8167"/>
                  <a:pt x="4422976" y="0"/>
                </a:cubicBezTo>
                <a:cubicBezTo>
                  <a:pt x="4683575" y="-28486"/>
                  <a:pt x="5055803" y="-13799"/>
                  <a:pt x="5264155" y="0"/>
                </a:cubicBezTo>
                <a:cubicBezTo>
                  <a:pt x="5513566" y="14315"/>
                  <a:pt x="5735215" y="2768"/>
                  <a:pt x="6105335" y="0"/>
                </a:cubicBezTo>
                <a:cubicBezTo>
                  <a:pt x="6510913" y="-12587"/>
                  <a:pt x="6456171" y="3247"/>
                  <a:pt x="6783705" y="0"/>
                </a:cubicBezTo>
                <a:cubicBezTo>
                  <a:pt x="7057099" y="-15461"/>
                  <a:pt x="7592067" y="5384"/>
                  <a:pt x="8140446" y="0"/>
                </a:cubicBezTo>
                <a:cubicBezTo>
                  <a:pt x="8139761" y="5232"/>
                  <a:pt x="8140368" y="9058"/>
                  <a:pt x="8140446" y="13716"/>
                </a:cubicBezTo>
                <a:cubicBezTo>
                  <a:pt x="7961834" y="3834"/>
                  <a:pt x="7874097" y="5778"/>
                  <a:pt x="7706289" y="13716"/>
                </a:cubicBezTo>
                <a:cubicBezTo>
                  <a:pt x="7582508" y="-19492"/>
                  <a:pt x="7179551" y="-37683"/>
                  <a:pt x="6865109" y="13716"/>
                </a:cubicBezTo>
                <a:cubicBezTo>
                  <a:pt x="6583382" y="19545"/>
                  <a:pt x="6525821" y="32124"/>
                  <a:pt x="6349548" y="13716"/>
                </a:cubicBezTo>
                <a:cubicBezTo>
                  <a:pt x="6209953" y="6309"/>
                  <a:pt x="5959707" y="-52400"/>
                  <a:pt x="5671177" y="13716"/>
                </a:cubicBezTo>
                <a:cubicBezTo>
                  <a:pt x="5387744" y="25237"/>
                  <a:pt x="5228514" y="96935"/>
                  <a:pt x="4829998" y="13716"/>
                </a:cubicBezTo>
                <a:cubicBezTo>
                  <a:pt x="4415646" y="-33168"/>
                  <a:pt x="4343809" y="24382"/>
                  <a:pt x="4151627" y="13716"/>
                </a:cubicBezTo>
                <a:cubicBezTo>
                  <a:pt x="3950673" y="-14368"/>
                  <a:pt x="3879947" y="36571"/>
                  <a:pt x="3717470" y="13716"/>
                </a:cubicBezTo>
                <a:cubicBezTo>
                  <a:pt x="3558660" y="5538"/>
                  <a:pt x="3468854" y="24803"/>
                  <a:pt x="3201909" y="13716"/>
                </a:cubicBezTo>
                <a:cubicBezTo>
                  <a:pt x="2965673" y="5933"/>
                  <a:pt x="2568327" y="17544"/>
                  <a:pt x="2360729" y="13716"/>
                </a:cubicBezTo>
                <a:cubicBezTo>
                  <a:pt x="2171885" y="44572"/>
                  <a:pt x="1923258" y="11448"/>
                  <a:pt x="1682359" y="13716"/>
                </a:cubicBezTo>
                <a:cubicBezTo>
                  <a:pt x="1430698" y="-6950"/>
                  <a:pt x="1324229" y="-6323"/>
                  <a:pt x="1166797" y="13716"/>
                </a:cubicBezTo>
                <a:cubicBezTo>
                  <a:pt x="1001390" y="37223"/>
                  <a:pt x="324313" y="53392"/>
                  <a:pt x="0" y="13716"/>
                </a:cubicBezTo>
                <a:cubicBezTo>
                  <a:pt x="427" y="7441"/>
                  <a:pt x="425" y="4765"/>
                  <a:pt x="0" y="0"/>
                </a:cubicBezTo>
                <a:close/>
              </a:path>
              <a:path w="8140446" h="13716" fill="none" stroke="0" extrusionOk="0">
                <a:moveTo>
                  <a:pt x="0" y="0"/>
                </a:moveTo>
                <a:cubicBezTo>
                  <a:pt x="69532" y="-6557"/>
                  <a:pt x="264219" y="3919"/>
                  <a:pt x="434157" y="0"/>
                </a:cubicBezTo>
                <a:cubicBezTo>
                  <a:pt x="600013" y="9090"/>
                  <a:pt x="921449" y="-13478"/>
                  <a:pt x="1193932" y="0"/>
                </a:cubicBezTo>
                <a:cubicBezTo>
                  <a:pt x="1443592" y="14844"/>
                  <a:pt x="1471188" y="10722"/>
                  <a:pt x="1628089" y="0"/>
                </a:cubicBezTo>
                <a:cubicBezTo>
                  <a:pt x="1750006" y="-24149"/>
                  <a:pt x="1967480" y="-14904"/>
                  <a:pt x="2225055" y="0"/>
                </a:cubicBezTo>
                <a:cubicBezTo>
                  <a:pt x="2503918" y="19247"/>
                  <a:pt x="2709263" y="-16351"/>
                  <a:pt x="3066235" y="0"/>
                </a:cubicBezTo>
                <a:cubicBezTo>
                  <a:pt x="3429723" y="-1627"/>
                  <a:pt x="3399401" y="30976"/>
                  <a:pt x="3744605" y="0"/>
                </a:cubicBezTo>
                <a:cubicBezTo>
                  <a:pt x="4081920" y="-40602"/>
                  <a:pt x="4258272" y="-2441"/>
                  <a:pt x="4504380" y="0"/>
                </a:cubicBezTo>
                <a:cubicBezTo>
                  <a:pt x="4760039" y="21121"/>
                  <a:pt x="4866555" y="-1351"/>
                  <a:pt x="5101346" y="0"/>
                </a:cubicBezTo>
                <a:cubicBezTo>
                  <a:pt x="5336279" y="1859"/>
                  <a:pt x="5465100" y="30801"/>
                  <a:pt x="5779717" y="0"/>
                </a:cubicBezTo>
                <a:cubicBezTo>
                  <a:pt x="6117018" y="-2879"/>
                  <a:pt x="6273497" y="-5002"/>
                  <a:pt x="6620896" y="0"/>
                </a:cubicBezTo>
                <a:cubicBezTo>
                  <a:pt x="6972306" y="38666"/>
                  <a:pt x="6992056" y="28334"/>
                  <a:pt x="7136458" y="0"/>
                </a:cubicBezTo>
                <a:cubicBezTo>
                  <a:pt x="7325567" y="-61201"/>
                  <a:pt x="7766555" y="-88399"/>
                  <a:pt x="8140446" y="0"/>
                </a:cubicBezTo>
                <a:cubicBezTo>
                  <a:pt x="8140370" y="2812"/>
                  <a:pt x="8139830" y="9122"/>
                  <a:pt x="8140446" y="13716"/>
                </a:cubicBezTo>
                <a:cubicBezTo>
                  <a:pt x="7892673" y="-8584"/>
                  <a:pt x="7668025" y="-3922"/>
                  <a:pt x="7543480" y="13716"/>
                </a:cubicBezTo>
                <a:cubicBezTo>
                  <a:pt x="7406710" y="-8039"/>
                  <a:pt x="7207646" y="4321"/>
                  <a:pt x="7109323" y="13716"/>
                </a:cubicBezTo>
                <a:cubicBezTo>
                  <a:pt x="6993037" y="44439"/>
                  <a:pt x="6598723" y="54833"/>
                  <a:pt x="6430952" y="13716"/>
                </a:cubicBezTo>
                <a:cubicBezTo>
                  <a:pt x="6284771" y="10743"/>
                  <a:pt x="6162730" y="15778"/>
                  <a:pt x="5915391" y="13716"/>
                </a:cubicBezTo>
                <a:cubicBezTo>
                  <a:pt x="5684668" y="9031"/>
                  <a:pt x="5422852" y="49046"/>
                  <a:pt x="5237020" y="13716"/>
                </a:cubicBezTo>
                <a:cubicBezTo>
                  <a:pt x="5035482" y="21724"/>
                  <a:pt x="4719808" y="50573"/>
                  <a:pt x="4558650" y="13716"/>
                </a:cubicBezTo>
                <a:cubicBezTo>
                  <a:pt x="4375169" y="-40159"/>
                  <a:pt x="4137553" y="7514"/>
                  <a:pt x="3880279" y="13716"/>
                </a:cubicBezTo>
                <a:cubicBezTo>
                  <a:pt x="3624533" y="28076"/>
                  <a:pt x="3467387" y="1908"/>
                  <a:pt x="3201909" y="13716"/>
                </a:cubicBezTo>
                <a:cubicBezTo>
                  <a:pt x="2918126" y="68770"/>
                  <a:pt x="2717830" y="-21728"/>
                  <a:pt x="2604943" y="13716"/>
                </a:cubicBezTo>
                <a:cubicBezTo>
                  <a:pt x="2496133" y="39953"/>
                  <a:pt x="2003915" y="13682"/>
                  <a:pt x="1845168" y="13716"/>
                </a:cubicBezTo>
                <a:cubicBezTo>
                  <a:pt x="1694518" y="10417"/>
                  <a:pt x="1344959" y="39616"/>
                  <a:pt x="1166797" y="13716"/>
                </a:cubicBezTo>
                <a:cubicBezTo>
                  <a:pt x="935925" y="64879"/>
                  <a:pt x="319712" y="-68544"/>
                  <a:pt x="0" y="13716"/>
                </a:cubicBezTo>
                <a:cubicBezTo>
                  <a:pt x="203" y="9362"/>
                  <a:pt x="845" y="232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8140446"/>
                      <a:gd name="connsiteY0" fmla="*/ 0 h 13716"/>
                      <a:gd name="connsiteX1" fmla="*/ 434157 w 8140446"/>
                      <a:gd name="connsiteY1" fmla="*/ 0 h 13716"/>
                      <a:gd name="connsiteX2" fmla="*/ 1193932 w 8140446"/>
                      <a:gd name="connsiteY2" fmla="*/ 0 h 13716"/>
                      <a:gd name="connsiteX3" fmla="*/ 1628089 w 8140446"/>
                      <a:gd name="connsiteY3" fmla="*/ 0 h 13716"/>
                      <a:gd name="connsiteX4" fmla="*/ 2225055 w 8140446"/>
                      <a:gd name="connsiteY4" fmla="*/ 0 h 13716"/>
                      <a:gd name="connsiteX5" fmla="*/ 3066235 w 8140446"/>
                      <a:gd name="connsiteY5" fmla="*/ 0 h 13716"/>
                      <a:gd name="connsiteX6" fmla="*/ 3744605 w 8140446"/>
                      <a:gd name="connsiteY6" fmla="*/ 0 h 13716"/>
                      <a:gd name="connsiteX7" fmla="*/ 4504380 w 8140446"/>
                      <a:gd name="connsiteY7" fmla="*/ 0 h 13716"/>
                      <a:gd name="connsiteX8" fmla="*/ 5101346 w 8140446"/>
                      <a:gd name="connsiteY8" fmla="*/ 0 h 13716"/>
                      <a:gd name="connsiteX9" fmla="*/ 5779717 w 8140446"/>
                      <a:gd name="connsiteY9" fmla="*/ 0 h 13716"/>
                      <a:gd name="connsiteX10" fmla="*/ 6620896 w 8140446"/>
                      <a:gd name="connsiteY10" fmla="*/ 0 h 13716"/>
                      <a:gd name="connsiteX11" fmla="*/ 7136458 w 8140446"/>
                      <a:gd name="connsiteY11" fmla="*/ 0 h 13716"/>
                      <a:gd name="connsiteX12" fmla="*/ 8140446 w 8140446"/>
                      <a:gd name="connsiteY12" fmla="*/ 0 h 13716"/>
                      <a:gd name="connsiteX13" fmla="*/ 8140446 w 8140446"/>
                      <a:gd name="connsiteY13" fmla="*/ 13716 h 13716"/>
                      <a:gd name="connsiteX14" fmla="*/ 7543480 w 8140446"/>
                      <a:gd name="connsiteY14" fmla="*/ 13716 h 13716"/>
                      <a:gd name="connsiteX15" fmla="*/ 7109323 w 8140446"/>
                      <a:gd name="connsiteY15" fmla="*/ 13716 h 13716"/>
                      <a:gd name="connsiteX16" fmla="*/ 6430952 w 8140446"/>
                      <a:gd name="connsiteY16" fmla="*/ 13716 h 13716"/>
                      <a:gd name="connsiteX17" fmla="*/ 5915391 w 8140446"/>
                      <a:gd name="connsiteY17" fmla="*/ 13716 h 13716"/>
                      <a:gd name="connsiteX18" fmla="*/ 5237020 w 8140446"/>
                      <a:gd name="connsiteY18" fmla="*/ 13716 h 13716"/>
                      <a:gd name="connsiteX19" fmla="*/ 4558650 w 8140446"/>
                      <a:gd name="connsiteY19" fmla="*/ 13716 h 13716"/>
                      <a:gd name="connsiteX20" fmla="*/ 3880279 w 8140446"/>
                      <a:gd name="connsiteY20" fmla="*/ 13716 h 13716"/>
                      <a:gd name="connsiteX21" fmla="*/ 3201909 w 8140446"/>
                      <a:gd name="connsiteY21" fmla="*/ 13716 h 13716"/>
                      <a:gd name="connsiteX22" fmla="*/ 2604943 w 8140446"/>
                      <a:gd name="connsiteY22" fmla="*/ 13716 h 13716"/>
                      <a:gd name="connsiteX23" fmla="*/ 1845168 w 8140446"/>
                      <a:gd name="connsiteY23" fmla="*/ 13716 h 13716"/>
                      <a:gd name="connsiteX24" fmla="*/ 1166797 w 8140446"/>
                      <a:gd name="connsiteY24" fmla="*/ 13716 h 13716"/>
                      <a:gd name="connsiteX25" fmla="*/ 0 w 8140446"/>
                      <a:gd name="connsiteY25" fmla="*/ 13716 h 13716"/>
                      <a:gd name="connsiteX26" fmla="*/ 0 w 8140446"/>
                      <a:gd name="connsiteY2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3716"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543" y="2784"/>
                          <a:pt x="8140462" y="9558"/>
                          <a:pt x="8140446" y="13716"/>
                        </a:cubicBezTo>
                        <a:cubicBezTo>
                          <a:pt x="7906329" y="-7615"/>
                          <a:pt x="7681180" y="22893"/>
                          <a:pt x="7543480" y="13716"/>
                        </a:cubicBezTo>
                        <a:cubicBezTo>
                          <a:pt x="7405780" y="4539"/>
                          <a:pt x="7216607" y="-912"/>
                          <a:pt x="7109323" y="13716"/>
                        </a:cubicBezTo>
                        <a:cubicBezTo>
                          <a:pt x="7002039" y="28344"/>
                          <a:pt x="6576231" y="38120"/>
                          <a:pt x="6430952" y="13716"/>
                        </a:cubicBezTo>
                        <a:cubicBezTo>
                          <a:pt x="6285673" y="-10688"/>
                          <a:pt x="6138840" y="29949"/>
                          <a:pt x="5915391" y="13716"/>
                        </a:cubicBezTo>
                        <a:cubicBezTo>
                          <a:pt x="5691942" y="-2517"/>
                          <a:pt x="5459460" y="47094"/>
                          <a:pt x="5237020" y="13716"/>
                        </a:cubicBezTo>
                        <a:cubicBezTo>
                          <a:pt x="5014580" y="-19662"/>
                          <a:pt x="4747677" y="35877"/>
                          <a:pt x="4558650" y="13716"/>
                        </a:cubicBezTo>
                        <a:cubicBezTo>
                          <a:pt x="4369623" y="-8445"/>
                          <a:pt x="4146061" y="7996"/>
                          <a:pt x="3880279" y="13716"/>
                        </a:cubicBezTo>
                        <a:cubicBezTo>
                          <a:pt x="3614497" y="19436"/>
                          <a:pt x="3473808" y="-17480"/>
                          <a:pt x="3201909" y="13716"/>
                        </a:cubicBezTo>
                        <a:cubicBezTo>
                          <a:pt x="2930010" y="44912"/>
                          <a:pt x="2728175" y="-8002"/>
                          <a:pt x="2604943" y="13716"/>
                        </a:cubicBezTo>
                        <a:cubicBezTo>
                          <a:pt x="2481711" y="35434"/>
                          <a:pt x="2004334" y="22380"/>
                          <a:pt x="1845168" y="13716"/>
                        </a:cubicBezTo>
                        <a:cubicBezTo>
                          <a:pt x="1686003" y="5052"/>
                          <a:pt x="1375070" y="33008"/>
                          <a:pt x="1166797" y="13716"/>
                        </a:cubicBezTo>
                        <a:cubicBezTo>
                          <a:pt x="958524" y="-5576"/>
                          <a:pt x="342846" y="4308"/>
                          <a:pt x="0" y="13716"/>
                        </a:cubicBezTo>
                        <a:cubicBezTo>
                          <a:pt x="-100" y="9589"/>
                          <a:pt x="468" y="2983"/>
                          <a:pt x="0" y="0"/>
                        </a:cubicBezTo>
                        <a:close/>
                      </a:path>
                      <a:path w="8140446" h="13716"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39772" y="5682"/>
                          <a:pt x="8139843" y="9439"/>
                          <a:pt x="8140446" y="13716"/>
                        </a:cubicBezTo>
                        <a:cubicBezTo>
                          <a:pt x="7959314" y="-1227"/>
                          <a:pt x="7870113" y="5865"/>
                          <a:pt x="7706289" y="13716"/>
                        </a:cubicBezTo>
                        <a:cubicBezTo>
                          <a:pt x="7542465" y="21567"/>
                          <a:pt x="7157940" y="12910"/>
                          <a:pt x="6865109" y="13716"/>
                        </a:cubicBezTo>
                        <a:cubicBezTo>
                          <a:pt x="6572278" y="14522"/>
                          <a:pt x="6524256" y="33479"/>
                          <a:pt x="6349548" y="13716"/>
                        </a:cubicBezTo>
                        <a:cubicBezTo>
                          <a:pt x="6174840" y="-6047"/>
                          <a:pt x="5951624" y="-4398"/>
                          <a:pt x="5671177" y="13716"/>
                        </a:cubicBezTo>
                        <a:cubicBezTo>
                          <a:pt x="5390730" y="31830"/>
                          <a:pt x="5222992" y="55486"/>
                          <a:pt x="4829998" y="13716"/>
                        </a:cubicBezTo>
                        <a:cubicBezTo>
                          <a:pt x="4437004" y="-28054"/>
                          <a:pt x="4344181" y="34515"/>
                          <a:pt x="4151627" y="13716"/>
                        </a:cubicBezTo>
                        <a:cubicBezTo>
                          <a:pt x="3959073" y="-7083"/>
                          <a:pt x="3886970" y="28303"/>
                          <a:pt x="3717470" y="13716"/>
                        </a:cubicBezTo>
                        <a:cubicBezTo>
                          <a:pt x="3547970" y="-871"/>
                          <a:pt x="3451521" y="27300"/>
                          <a:pt x="3201909" y="13716"/>
                        </a:cubicBezTo>
                        <a:cubicBezTo>
                          <a:pt x="2952297" y="132"/>
                          <a:pt x="2543413" y="1457"/>
                          <a:pt x="2360729" y="13716"/>
                        </a:cubicBezTo>
                        <a:cubicBezTo>
                          <a:pt x="2178045" y="25975"/>
                          <a:pt x="1906056" y="21275"/>
                          <a:pt x="1682359" y="13716"/>
                        </a:cubicBezTo>
                        <a:cubicBezTo>
                          <a:pt x="1458662" y="6158"/>
                          <a:pt x="1330405" y="3474"/>
                          <a:pt x="1166797" y="13716"/>
                        </a:cubicBezTo>
                        <a:cubicBezTo>
                          <a:pt x="1003189" y="23958"/>
                          <a:pt x="278098" y="14961"/>
                          <a:pt x="0" y="13716"/>
                        </a:cubicBezTo>
                        <a:cubicBezTo>
                          <a:pt x="303" y="7982"/>
                          <a:pt x="182" y="5202"/>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4" name="Tableau 25">
            <a:extLst>
              <a:ext uri="{FF2B5EF4-FFF2-40B4-BE49-F238E27FC236}">
                <a16:creationId xmlns:a16="http://schemas.microsoft.com/office/drawing/2014/main" id="{408A476F-2EF3-8B46-B6EF-7D79E8CA132E}"/>
              </a:ext>
            </a:extLst>
          </p:cNvPr>
          <p:cNvGraphicFramePr>
            <a:graphicFrameLocks noGrp="1"/>
          </p:cNvGraphicFramePr>
          <p:nvPr>
            <p:ph idx="1"/>
            <p:extLst>
              <p:ext uri="{D42A27DB-BD31-4B8C-83A1-F6EECF244321}">
                <p14:modId xmlns:p14="http://schemas.microsoft.com/office/powerpoint/2010/main" val="3413888193"/>
              </p:ext>
            </p:extLst>
          </p:nvPr>
        </p:nvGraphicFramePr>
        <p:xfrm>
          <a:off x="628649" y="1693930"/>
          <a:ext cx="8013572" cy="3113677"/>
        </p:xfrm>
        <a:graphic>
          <a:graphicData uri="http://schemas.openxmlformats.org/drawingml/2006/table">
            <a:tbl>
              <a:tblPr firstRow="1" bandRow="1">
                <a:tableStyleId>{5940675A-B579-460E-94D1-54222C63F5DA}</a:tableStyleId>
              </a:tblPr>
              <a:tblGrid>
                <a:gridCol w="4006786">
                  <a:extLst>
                    <a:ext uri="{9D8B030D-6E8A-4147-A177-3AD203B41FA5}">
                      <a16:colId xmlns:a16="http://schemas.microsoft.com/office/drawing/2014/main" val="2900813902"/>
                    </a:ext>
                  </a:extLst>
                </a:gridCol>
                <a:gridCol w="4006786">
                  <a:extLst>
                    <a:ext uri="{9D8B030D-6E8A-4147-A177-3AD203B41FA5}">
                      <a16:colId xmlns:a16="http://schemas.microsoft.com/office/drawing/2014/main" val="4194050876"/>
                    </a:ext>
                  </a:extLst>
                </a:gridCol>
              </a:tblGrid>
              <a:tr h="306740">
                <a:tc>
                  <a:txBody>
                    <a:bodyPr/>
                    <a:lstStyle/>
                    <a:p>
                      <a:pPr marL="0" indent="0" algn="ctr">
                        <a:lnSpc>
                          <a:spcPct val="107000"/>
                        </a:lnSpc>
                        <a:spcAft>
                          <a:spcPts val="800"/>
                        </a:spcAft>
                      </a:pPr>
                      <a:r>
                        <a:rPr lang="fr-FR" sz="1800" b="1" dirty="0">
                          <a:solidFill>
                            <a:srgbClr val="000000"/>
                          </a:solidFill>
                          <a:effectLst/>
                        </a:rPr>
                        <a:t>Les moyens de transport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60000"/>
                        <a:lumOff val="40000"/>
                      </a:schemeClr>
                    </a:solidFill>
                  </a:tcPr>
                </a:tc>
                <a:tc>
                  <a:txBody>
                    <a:bodyPr/>
                    <a:lstStyle/>
                    <a:p>
                      <a:pPr algn="ctr">
                        <a:lnSpc>
                          <a:spcPct val="107000"/>
                        </a:lnSpc>
                        <a:spcAft>
                          <a:spcPts val="800"/>
                        </a:spcAft>
                      </a:pPr>
                      <a:r>
                        <a:rPr lang="fr-FR" sz="1800" b="1" dirty="0">
                          <a:solidFill>
                            <a:srgbClr val="000000"/>
                          </a:solidFill>
                          <a:effectLst/>
                        </a:rPr>
                        <a:t>La ville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1718789305"/>
                  </a:ext>
                </a:extLst>
              </a:tr>
              <a:tr h="532840">
                <a:tc>
                  <a:txBody>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Tu es dans le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bus</a:t>
                      </a: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Un feu (rouge)</a:t>
                      </a:r>
                    </a:p>
                  </a:txBody>
                  <a:tcPr marL="68580" marR="68580" marT="0" marB="0"/>
                </a:tc>
                <a:extLst>
                  <a:ext uri="{0D108BD9-81ED-4DB2-BD59-A6C34878D82A}">
                    <a16:rowId xmlns:a16="http://schemas.microsoft.com/office/drawing/2014/main" val="446969976"/>
                  </a:ext>
                </a:extLst>
              </a:tr>
              <a:tr h="532840">
                <a:tc>
                  <a:txBody>
                    <a:bodyPr/>
                    <a:lstStyle/>
                    <a:p>
                      <a:pPr>
                        <a:lnSpc>
                          <a:spcPct val="107000"/>
                        </a:lnSpc>
                        <a:spcAft>
                          <a:spcPts val="800"/>
                        </a:spcAft>
                      </a:pPr>
                      <a:r>
                        <a:rPr lang="fr-FR" sz="1800">
                          <a:effectLst/>
                          <a:latin typeface="Calibri" panose="020F0502020204030204" pitchFamily="34" charset="0"/>
                          <a:ea typeface="Calibri" panose="020F0502020204030204" pitchFamily="34" charset="0"/>
                          <a:cs typeface="Times New Roman" panose="02020603050405020304" pitchFamily="18" charset="0"/>
                        </a:rPr>
                        <a:t>A </a:t>
                      </a:r>
                      <a:r>
                        <a:rPr lang="fr-FR" sz="1800" b="1">
                          <a:effectLst/>
                          <a:latin typeface="Calibri" panose="020F0502020204030204" pitchFamily="34" charset="0"/>
                          <a:ea typeface="Calibri" panose="020F0502020204030204" pitchFamily="34" charset="0"/>
                          <a:cs typeface="Times New Roman" panose="02020603050405020304" pitchFamily="18" charset="0"/>
                        </a:rPr>
                        <a:t>vélo, </a:t>
                      </a:r>
                      <a:r>
                        <a:rPr lang="fr-FR" sz="1800">
                          <a:effectLst/>
                          <a:latin typeface="Calibri" panose="020F0502020204030204" pitchFamily="34" charset="0"/>
                          <a:ea typeface="Calibri" panose="020F0502020204030204" pitchFamily="34" charset="0"/>
                          <a:cs typeface="Times New Roman" panose="02020603050405020304" pitchFamily="18" charset="0"/>
                        </a:rPr>
                        <a:t>tu portes un casque.</a:t>
                      </a:r>
                    </a:p>
                  </a:txBody>
                  <a:tcPr marL="68580" marR="68580" marT="0" marB="0"/>
                </a:tc>
                <a:tc>
                  <a:txBody>
                    <a:bodyPr/>
                    <a:lstStyle/>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Une piste cyclable</a:t>
                      </a:r>
                    </a:p>
                  </a:txBody>
                  <a:tcPr marL="68580" marR="68580" marT="0" marB="0"/>
                </a:tc>
                <a:extLst>
                  <a:ext uri="{0D108BD9-81ED-4DB2-BD59-A6C34878D82A}">
                    <a16:rowId xmlns:a16="http://schemas.microsoft.com/office/drawing/2014/main" val="2539009325"/>
                  </a:ext>
                </a:extLst>
              </a:tr>
              <a:tr h="532840">
                <a:tc>
                  <a:txBody>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Tu es à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rollers</a:t>
                      </a:r>
                      <a:r>
                        <a:rPr lang="fr-FR" sz="1800" dirty="0">
                          <a:effectLst/>
                          <a:latin typeface="Calibri" panose="020F0502020204030204" pitchFamily="34" charset="0"/>
                          <a:ea typeface="Calibri" panose="020F0502020204030204" pitchFamily="34" charset="0"/>
                          <a:cs typeface="Times New Roman" panose="02020603050405020304" pitchFamily="18" charset="0"/>
                        </a:rPr>
                        <a:t> dans le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métro</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Un feu piéton </a:t>
                      </a:r>
                    </a:p>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(bonhomme rouge / bonhomme vert)</a:t>
                      </a:r>
                    </a:p>
                  </a:txBody>
                  <a:tcPr marL="68580" marR="68580" marT="0" marB="0"/>
                </a:tc>
                <a:extLst>
                  <a:ext uri="{0D108BD9-81ED-4DB2-BD59-A6C34878D82A}">
                    <a16:rowId xmlns:a16="http://schemas.microsoft.com/office/drawing/2014/main" val="2608763008"/>
                  </a:ext>
                </a:extLst>
              </a:tr>
              <a:tr h="532840">
                <a:tc>
                  <a:txBody>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Tu es à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pied</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Le trottoir</a:t>
                      </a:r>
                    </a:p>
                  </a:txBody>
                  <a:tcPr marL="68580" marR="68580" marT="0" marB="0"/>
                </a:tc>
                <a:extLst>
                  <a:ext uri="{0D108BD9-81ED-4DB2-BD59-A6C34878D82A}">
                    <a16:rowId xmlns:a16="http://schemas.microsoft.com/office/drawing/2014/main" val="3475037549"/>
                  </a:ext>
                </a:extLst>
              </a:tr>
              <a:tr h="532840">
                <a:tc>
                  <a:txBody>
                    <a:bodyPr/>
                    <a:lstStyle/>
                    <a:p>
                      <a:pPr marL="0" indent="0" algn="just">
                        <a:lnSpc>
                          <a:spcPct val="107000"/>
                        </a:lnSpc>
                        <a:spcAft>
                          <a:spcPts val="800"/>
                        </a:spcAft>
                        <a:buFont typeface="Arial" panose="020B0604020202020204" pitchFamily="34" charset="0"/>
                        <a:buNone/>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La route</a:t>
                      </a:r>
                    </a:p>
                  </a:txBody>
                  <a:tcPr marL="68580" marR="68580" marT="0" marB="0"/>
                </a:tc>
                <a:extLst>
                  <a:ext uri="{0D108BD9-81ED-4DB2-BD59-A6C34878D82A}">
                    <a16:rowId xmlns:a16="http://schemas.microsoft.com/office/drawing/2014/main" val="3176575507"/>
                  </a:ext>
                </a:extLst>
              </a:tr>
            </a:tbl>
          </a:graphicData>
        </a:graphic>
      </p:graphicFrame>
      <p:sp>
        <p:nvSpPr>
          <p:cNvPr id="4" name="Espace réservé du numéro de diapositive 3">
            <a:extLst>
              <a:ext uri="{FF2B5EF4-FFF2-40B4-BE49-F238E27FC236}">
                <a16:creationId xmlns:a16="http://schemas.microsoft.com/office/drawing/2014/main" id="{F6E9B248-B922-8C90-969C-78902BF17366}"/>
              </a:ext>
            </a:extLst>
          </p:cNvPr>
          <p:cNvSpPr>
            <a:spLocks noGrp="1"/>
          </p:cNvSpPr>
          <p:nvPr>
            <p:ph type="sldNum" sz="quarter" idx="12"/>
          </p:nvPr>
        </p:nvSpPr>
        <p:spPr/>
        <p:txBody>
          <a:bodyPr/>
          <a:lstStyle/>
          <a:p>
            <a:fld id="{8A0576F8-4F0C-FD4F-B2E1-A427388F89CF}" type="slidenum">
              <a:rPr lang="en-US" smtClean="0"/>
              <a:t>17</a:t>
            </a:fld>
            <a:endParaRPr lang="en-US"/>
          </a:p>
        </p:txBody>
      </p:sp>
      <p:sp>
        <p:nvSpPr>
          <p:cNvPr id="3" name="Rectangle 2">
            <a:extLst>
              <a:ext uri="{FF2B5EF4-FFF2-40B4-BE49-F238E27FC236}">
                <a16:creationId xmlns:a16="http://schemas.microsoft.com/office/drawing/2014/main" id="{C585BE39-A43D-6FBE-BF40-8EA55F3F5639}"/>
              </a:ext>
            </a:extLst>
          </p:cNvPr>
          <p:cNvSpPr/>
          <p:nvPr/>
        </p:nvSpPr>
        <p:spPr>
          <a:xfrm>
            <a:off x="656700" y="2030753"/>
            <a:ext cx="1744302" cy="33098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5" name="Rectangle 4">
            <a:extLst>
              <a:ext uri="{FF2B5EF4-FFF2-40B4-BE49-F238E27FC236}">
                <a16:creationId xmlns:a16="http://schemas.microsoft.com/office/drawing/2014/main" id="{D1309FAC-84D6-E79C-5CD8-421BA7D11A97}"/>
              </a:ext>
            </a:extLst>
          </p:cNvPr>
          <p:cNvSpPr/>
          <p:nvPr/>
        </p:nvSpPr>
        <p:spPr>
          <a:xfrm>
            <a:off x="681944" y="2597315"/>
            <a:ext cx="2661506" cy="206179"/>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E54C8E30-6C51-1A6F-2B94-E0753B429621}"/>
              </a:ext>
            </a:extLst>
          </p:cNvPr>
          <p:cNvSpPr/>
          <p:nvPr/>
        </p:nvSpPr>
        <p:spPr>
          <a:xfrm>
            <a:off x="681944" y="3116947"/>
            <a:ext cx="2740044" cy="225112"/>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76FEF230-BC50-465B-14E7-C7B6803F08FD}"/>
              </a:ext>
            </a:extLst>
          </p:cNvPr>
          <p:cNvSpPr/>
          <p:nvPr/>
        </p:nvSpPr>
        <p:spPr>
          <a:xfrm>
            <a:off x="681944" y="3806260"/>
            <a:ext cx="1744302" cy="33098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C5591542-C837-7727-FE4A-F777E904BC26}"/>
              </a:ext>
            </a:extLst>
          </p:cNvPr>
          <p:cNvSpPr/>
          <p:nvPr/>
        </p:nvSpPr>
        <p:spPr>
          <a:xfrm>
            <a:off x="4666290" y="2030753"/>
            <a:ext cx="1744302" cy="33098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EA20C464-32EA-6A52-7071-8546088848A3}"/>
              </a:ext>
            </a:extLst>
          </p:cNvPr>
          <p:cNvSpPr/>
          <p:nvPr/>
        </p:nvSpPr>
        <p:spPr>
          <a:xfrm>
            <a:off x="4720519" y="2597315"/>
            <a:ext cx="1744302" cy="33098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EC0B113A-306A-E445-3361-06A1E3E38874}"/>
              </a:ext>
            </a:extLst>
          </p:cNvPr>
          <p:cNvSpPr/>
          <p:nvPr/>
        </p:nvSpPr>
        <p:spPr>
          <a:xfrm>
            <a:off x="4700566" y="3122329"/>
            <a:ext cx="3596351" cy="59698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6777D2A8-55DD-18FE-CA2C-A6853E0D2CFC}"/>
              </a:ext>
            </a:extLst>
          </p:cNvPr>
          <p:cNvSpPr/>
          <p:nvPr/>
        </p:nvSpPr>
        <p:spPr>
          <a:xfrm>
            <a:off x="4700567" y="3757762"/>
            <a:ext cx="1744302" cy="33098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850901DD-2F67-F2EA-7687-FFB2875D9D22}"/>
              </a:ext>
            </a:extLst>
          </p:cNvPr>
          <p:cNvSpPr/>
          <p:nvPr/>
        </p:nvSpPr>
        <p:spPr>
          <a:xfrm>
            <a:off x="4720519" y="4312078"/>
            <a:ext cx="1744302" cy="33098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graphicFrame>
        <p:nvGraphicFramePr>
          <p:cNvPr id="13" name="Diagramme 2">
            <a:extLst>
              <a:ext uri="{FF2B5EF4-FFF2-40B4-BE49-F238E27FC236}">
                <a16:creationId xmlns:a16="http://schemas.microsoft.com/office/drawing/2014/main" id="{336D065D-36AE-D153-DF31-5FA8A737CAAD}"/>
              </a:ext>
            </a:extLst>
          </p:cNvPr>
          <p:cNvGraphicFramePr/>
          <p:nvPr>
            <p:extLst>
              <p:ext uri="{D42A27DB-BD31-4B8C-83A1-F6EECF244321}">
                <p14:modId xmlns:p14="http://schemas.microsoft.com/office/powerpoint/2010/main" val="221822459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68189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8"/>
                                        </p:tgtEl>
                                      </p:cBhvr>
                                    </p:animEffect>
                                    <p:set>
                                      <p:cBhvr>
                                        <p:cTn id="27" dur="1" fill="hold">
                                          <p:stCondLst>
                                            <p:cond delay="499"/>
                                          </p:stCondLst>
                                        </p:cTn>
                                        <p:tgtEl>
                                          <p:spTgt spid="8"/>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grpId="0" nodeType="clickEffect">
                                  <p:stCondLst>
                                    <p:cond delay="0"/>
                                  </p:stCondLst>
                                  <p:childTnLst>
                                    <p:animEffect transition="out" filter="randombar(horizontal)">
                                      <p:cBhvr>
                                        <p:cTn id="31" dur="500"/>
                                        <p:tgtEl>
                                          <p:spTgt spid="9"/>
                                        </p:tgtEl>
                                      </p:cBhvr>
                                    </p:animEffect>
                                    <p:set>
                                      <p:cBhvr>
                                        <p:cTn id="32" dur="1" fill="hold">
                                          <p:stCondLst>
                                            <p:cond delay="499"/>
                                          </p:stCondLst>
                                        </p:cTn>
                                        <p:tgtEl>
                                          <p:spTgt spid="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grpId="0" nodeType="clickEffect">
                                  <p:stCondLst>
                                    <p:cond delay="0"/>
                                  </p:stCondLst>
                                  <p:childTnLst>
                                    <p:animEffect transition="out" filter="randombar(horizontal)">
                                      <p:cBhvr>
                                        <p:cTn id="36" dur="500"/>
                                        <p:tgtEl>
                                          <p:spTgt spid="10"/>
                                        </p:tgtEl>
                                      </p:cBhvr>
                                    </p:animEffect>
                                    <p:set>
                                      <p:cBhvr>
                                        <p:cTn id="37" dur="1" fill="hold">
                                          <p:stCondLst>
                                            <p:cond delay="499"/>
                                          </p:stCondLst>
                                        </p:cTn>
                                        <p:tgtEl>
                                          <p:spTgt spid="10"/>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4" presetClass="exit" presetSubtype="10" fill="hold" grpId="0" nodeType="clickEffect">
                                  <p:stCondLst>
                                    <p:cond delay="0"/>
                                  </p:stCondLst>
                                  <p:childTnLst>
                                    <p:animEffect transition="out" filter="randombar(horizontal)">
                                      <p:cBhvr>
                                        <p:cTn id="41" dur="500"/>
                                        <p:tgtEl>
                                          <p:spTgt spid="11"/>
                                        </p:tgtEl>
                                      </p:cBhvr>
                                    </p:animEffect>
                                    <p:set>
                                      <p:cBhvr>
                                        <p:cTn id="42" dur="1" fill="hold">
                                          <p:stCondLst>
                                            <p:cond delay="499"/>
                                          </p:stCondLst>
                                        </p:cTn>
                                        <p:tgtEl>
                                          <p:spTgt spid="11"/>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4" presetClass="exit" presetSubtype="10" fill="hold" grpId="0" nodeType="clickEffect">
                                  <p:stCondLst>
                                    <p:cond delay="0"/>
                                  </p:stCondLst>
                                  <p:childTnLst>
                                    <p:animEffect transition="out" filter="randombar(horizontal)">
                                      <p:cBhvr>
                                        <p:cTn id="46" dur="500"/>
                                        <p:tgtEl>
                                          <p:spTgt spid="12"/>
                                        </p:tgtEl>
                                      </p:cBhvr>
                                    </p:animEffect>
                                    <p:set>
                                      <p:cBhvr>
                                        <p:cTn id="4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971D9BD2-A037-8503-AE2E-84D3EC272439}"/>
              </a:ext>
            </a:extLst>
          </p:cNvPr>
          <p:cNvPicPr>
            <a:picLocks noChangeAspect="1"/>
          </p:cNvPicPr>
          <p:nvPr/>
        </p:nvPicPr>
        <p:blipFill rotWithShape="1">
          <a:blip r:embed="rId4"/>
          <a:srcRect l="4237" r="4238" b="2"/>
          <a:stretch/>
        </p:blipFill>
        <p:spPr>
          <a:xfrm>
            <a:off x="1823651" y="-562730"/>
            <a:ext cx="5190724" cy="5176522"/>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Espace réservé du numéro de diapositive 5">
            <a:extLst>
              <a:ext uri="{FF2B5EF4-FFF2-40B4-BE49-F238E27FC236}">
                <a16:creationId xmlns:a16="http://schemas.microsoft.com/office/drawing/2014/main" id="{D618390E-CBE8-38F6-1DE4-43FCF5DA462A}"/>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defTabSz="914400">
              <a:lnSpc>
                <a:spcPct val="90000"/>
              </a:lnSpc>
              <a:spcAft>
                <a:spcPts val="600"/>
              </a:spcAft>
            </a:pPr>
            <a:fld id="{8A0576F8-4F0C-FD4F-B2E1-A427388F89CF}" type="slidenum">
              <a:rPr lang="en-US"/>
              <a:pPr defTabSz="914400">
                <a:lnSpc>
                  <a:spcPct val="90000"/>
                </a:lnSpc>
                <a:spcAft>
                  <a:spcPts val="600"/>
                </a:spcAft>
              </a:pPr>
              <a:t>18</a:t>
            </a:fld>
            <a:endParaRPr lang="en-US"/>
          </a:p>
        </p:txBody>
      </p:sp>
      <p:pic>
        <p:nvPicPr>
          <p:cNvPr id="5" name="Image 4">
            <a:extLst>
              <a:ext uri="{FF2B5EF4-FFF2-40B4-BE49-F238E27FC236}">
                <a16:creationId xmlns:a16="http://schemas.microsoft.com/office/drawing/2014/main" id="{7C61765B-272F-3998-05B7-3E88C2F60D8C}"/>
              </a:ext>
            </a:extLst>
          </p:cNvPr>
          <p:cNvPicPr>
            <a:picLocks noChangeAspect="1"/>
          </p:cNvPicPr>
          <p:nvPr/>
        </p:nvPicPr>
        <p:blipFill>
          <a:blip r:embed="rId5"/>
          <a:stretch>
            <a:fillRect/>
          </a:stretch>
        </p:blipFill>
        <p:spPr>
          <a:xfrm>
            <a:off x="308755" y="836306"/>
            <a:ext cx="1361589" cy="1368177"/>
          </a:xfrm>
          <a:prstGeom prst="rect">
            <a:avLst/>
          </a:prstGeom>
        </p:spPr>
      </p:pic>
      <p:pic>
        <p:nvPicPr>
          <p:cNvPr id="8" name="Image 7">
            <a:extLst>
              <a:ext uri="{FF2B5EF4-FFF2-40B4-BE49-F238E27FC236}">
                <a16:creationId xmlns:a16="http://schemas.microsoft.com/office/drawing/2014/main" id="{CF37DB7E-994D-FB00-F7DA-1BC5CE56E10C}"/>
              </a:ext>
            </a:extLst>
          </p:cNvPr>
          <p:cNvPicPr>
            <a:picLocks noChangeAspect="1"/>
          </p:cNvPicPr>
          <p:nvPr/>
        </p:nvPicPr>
        <p:blipFill>
          <a:blip r:embed="rId6"/>
          <a:stretch>
            <a:fillRect/>
          </a:stretch>
        </p:blipFill>
        <p:spPr>
          <a:xfrm>
            <a:off x="312167" y="2849374"/>
            <a:ext cx="1354763" cy="1368177"/>
          </a:xfrm>
          <a:prstGeom prst="rect">
            <a:avLst/>
          </a:prstGeom>
        </p:spPr>
      </p:pic>
      <p:sp>
        <p:nvSpPr>
          <p:cNvPr id="9" name="ZoneTexte 8">
            <a:extLst>
              <a:ext uri="{FF2B5EF4-FFF2-40B4-BE49-F238E27FC236}">
                <a16:creationId xmlns:a16="http://schemas.microsoft.com/office/drawing/2014/main" id="{CF8BAA1B-6E32-6070-8A6C-19859DA70891}"/>
              </a:ext>
            </a:extLst>
          </p:cNvPr>
          <p:cNvSpPr txBox="1"/>
          <p:nvPr/>
        </p:nvSpPr>
        <p:spPr>
          <a:xfrm>
            <a:off x="155448" y="238330"/>
            <a:ext cx="1856849" cy="369332"/>
          </a:xfrm>
          <a:prstGeom prst="rect">
            <a:avLst/>
          </a:prstGeom>
          <a:noFill/>
        </p:spPr>
        <p:txBody>
          <a:bodyPr wrap="square" rtlCol="0">
            <a:spAutoFit/>
          </a:bodyPr>
          <a:lstStyle/>
          <a:p>
            <a:r>
              <a:rPr lang="fr-FR" dirty="0">
                <a:highlight>
                  <a:srgbClr val="FFFF00"/>
                </a:highlight>
              </a:rPr>
              <a:t>Activités en ligne </a:t>
            </a:r>
          </a:p>
        </p:txBody>
      </p:sp>
      <p:pic>
        <p:nvPicPr>
          <p:cNvPr id="10" name="Timer for Kids 15 Minutes! Timer with Music for Classroom, Children! Instrumental Music for Kids!">
            <a:hlinkClick r:id="" action="ppaction://media"/>
            <a:extLst>
              <a:ext uri="{FF2B5EF4-FFF2-40B4-BE49-F238E27FC236}">
                <a16:creationId xmlns:a16="http://schemas.microsoft.com/office/drawing/2014/main" id="{CE4E8C4D-1300-C2C8-44BC-1442A79CFC5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233521" y="3533463"/>
            <a:ext cx="1805737" cy="1015727"/>
          </a:xfrm>
          <a:prstGeom prst="rect">
            <a:avLst/>
          </a:prstGeom>
        </p:spPr>
      </p:pic>
      <p:pic>
        <p:nvPicPr>
          <p:cNvPr id="12" name="Image 11">
            <a:extLst>
              <a:ext uri="{FF2B5EF4-FFF2-40B4-BE49-F238E27FC236}">
                <a16:creationId xmlns:a16="http://schemas.microsoft.com/office/drawing/2014/main" id="{7D1A198F-4124-33F2-787A-4D321529D9D6}"/>
              </a:ext>
            </a:extLst>
          </p:cNvPr>
          <p:cNvPicPr>
            <a:picLocks noChangeAspect="1"/>
          </p:cNvPicPr>
          <p:nvPr/>
        </p:nvPicPr>
        <p:blipFill>
          <a:blip r:embed="rId8"/>
          <a:stretch>
            <a:fillRect/>
          </a:stretch>
        </p:blipFill>
        <p:spPr>
          <a:xfrm>
            <a:off x="7486650" y="471142"/>
            <a:ext cx="1338688" cy="1345294"/>
          </a:xfrm>
          <a:prstGeom prst="rect">
            <a:avLst/>
          </a:prstGeom>
        </p:spPr>
      </p:pic>
      <p:graphicFrame>
        <p:nvGraphicFramePr>
          <p:cNvPr id="2" name="Diagramme 2">
            <a:extLst>
              <a:ext uri="{FF2B5EF4-FFF2-40B4-BE49-F238E27FC236}">
                <a16:creationId xmlns:a16="http://schemas.microsoft.com/office/drawing/2014/main" id="{763EA49F-C401-347F-C880-040F3B1C2F49}"/>
              </a:ext>
            </a:extLst>
          </p:cNvPr>
          <p:cNvGraphicFramePr/>
          <p:nvPr>
            <p:extLst>
              <p:ext uri="{D42A27DB-BD31-4B8C-83A1-F6EECF244321}">
                <p14:modId xmlns:p14="http://schemas.microsoft.com/office/powerpoint/2010/main" val="221822459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778524030"/>
      </p:ext>
    </p:extLst>
  </p:cSld>
  <p:clrMapOvr>
    <a:masterClrMapping/>
  </p:clrMapOvr>
  <p:timing>
    <p:tnLst>
      <p:par>
        <p:cTn id="1" dur="indefinite" restart="never" nodeType="tmRoot">
          <p:childTnLst>
            <p:video>
              <p:cMediaNode vol="80000">
                <p:cTn id="2" fill="hold" display="0">
                  <p:stCondLst>
                    <p:cond delay="indefinite"/>
                  </p:stCondLst>
                </p:cTn>
                <p:tgtEl>
                  <p:spTgt spid="10"/>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lstStyle/>
          <a:p>
            <a:r>
              <a:rPr lang="en-US" dirty="0"/>
              <a:t>À la fin de la </a:t>
            </a:r>
            <a:r>
              <a:rPr lang="fr-FR" dirty="0"/>
              <a:t>leçon</a:t>
            </a:r>
            <a:r>
              <a:rPr lang="en-US" dirty="0"/>
              <a:t>…</a:t>
            </a:r>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457201" y="1267518"/>
            <a:ext cx="8229600" cy="1061312"/>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fr-FR" sz="2800" dirty="0">
                <a:solidFill>
                  <a:schemeClr val="tx2"/>
                </a:solidFill>
              </a:rPr>
              <a:t>Parler de mes déplacements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1633300618"/>
              </p:ext>
            </p:extLst>
          </p:nvPr>
        </p:nvGraphicFramePr>
        <p:xfrm>
          <a:off x="474279" y="2432919"/>
          <a:ext cx="8208000" cy="21185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710427" y="1301307"/>
            <a:ext cx="1292464" cy="993734"/>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100074" y="1317256"/>
            <a:ext cx="1285875" cy="961835"/>
          </a:xfrm>
          <a:prstGeom prst="rect">
            <a:avLst/>
          </a:prstGeom>
        </p:spPr>
      </p:pic>
      <p:sp>
        <p:nvSpPr>
          <p:cNvPr id="6" name="Espace réservé du numéro de diapositive 5">
            <a:extLst>
              <a:ext uri="{FF2B5EF4-FFF2-40B4-BE49-F238E27FC236}">
                <a16:creationId xmlns:a16="http://schemas.microsoft.com/office/drawing/2014/main" id="{926FD042-CAA8-0BFC-A8AD-A581915CB27A}"/>
              </a:ext>
            </a:extLst>
          </p:cNvPr>
          <p:cNvSpPr>
            <a:spLocks noGrp="1"/>
          </p:cNvSpPr>
          <p:nvPr>
            <p:ph type="sldNum" sz="quarter" idx="12"/>
          </p:nvPr>
        </p:nvSpPr>
        <p:spPr/>
        <p:txBody>
          <a:bodyPr/>
          <a:lstStyle/>
          <a:p>
            <a:fld id="{8A0576F8-4F0C-FD4F-B2E1-A427388F89CF}" type="slidenum">
              <a:rPr lang="en-US" smtClean="0"/>
              <a:t>19</a:t>
            </a:fld>
            <a:endParaRPr lang="en-US"/>
          </a:p>
        </p:txBody>
      </p:sp>
      <p:sp>
        <p:nvSpPr>
          <p:cNvPr id="3" name="ZoneTexte 6">
            <a:extLst>
              <a:ext uri="{FF2B5EF4-FFF2-40B4-BE49-F238E27FC236}">
                <a16:creationId xmlns:a16="http://schemas.microsoft.com/office/drawing/2014/main" id="{2CA1E3A9-AEB1-5A24-D580-5C97FA17B7B5}"/>
              </a:ext>
            </a:extLst>
          </p:cNvPr>
          <p:cNvSpPr txBox="1"/>
          <p:nvPr/>
        </p:nvSpPr>
        <p:spPr>
          <a:xfrm>
            <a:off x="114362" y="4645422"/>
            <a:ext cx="5071224"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
        <p:nvSpPr>
          <p:cNvPr id="5" name="Rectangle 4">
            <a:extLst>
              <a:ext uri="{FF2B5EF4-FFF2-40B4-BE49-F238E27FC236}">
                <a16:creationId xmlns:a16="http://schemas.microsoft.com/office/drawing/2014/main" id="{27AD682D-667C-E4D8-3A34-5389EC968A28}"/>
              </a:ext>
            </a:extLst>
          </p:cNvPr>
          <p:cNvSpPr/>
          <p:nvPr/>
        </p:nvSpPr>
        <p:spPr>
          <a:xfrm>
            <a:off x="708892" y="3857084"/>
            <a:ext cx="2248721" cy="227595"/>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232244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40" name="Picture 16" descr="Groupe d'enfants tenant des panneaux de signalisation routière, attention  pour les conducteurs.Garçon et fille avec des symboles de trafic.Concept de  vecteur de dessin animé de sécurité de rue pour enfants Image Vectorielle">
            <a:extLst>
              <a:ext uri="{FF2B5EF4-FFF2-40B4-BE49-F238E27FC236}">
                <a16:creationId xmlns:a16="http://schemas.microsoft.com/office/drawing/2014/main" id="{E8269680-4145-8DAF-8185-B8F52F96F77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3707"/>
          <a:stretch/>
        </p:blipFill>
        <p:spPr bwMode="auto">
          <a:xfrm>
            <a:off x="0" y="288925"/>
            <a:ext cx="9144000" cy="393985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2">
            <a:extLst>
              <a:ext uri="{FF2B5EF4-FFF2-40B4-BE49-F238E27FC236}">
                <a16:creationId xmlns:a16="http://schemas.microsoft.com/office/drawing/2014/main" id="{8485A1A7-3EA4-4511-92AF-860EFD48EE41}"/>
              </a:ext>
            </a:extLst>
          </p:cNvPr>
          <p:cNvSpPr>
            <a:spLocks noGrp="1"/>
          </p:cNvSpPr>
          <p:nvPr>
            <p:ph type="ctrTitle"/>
          </p:nvPr>
        </p:nvSpPr>
        <p:spPr>
          <a:xfrm>
            <a:off x="685800" y="2149078"/>
            <a:ext cx="7772400" cy="1102519"/>
          </a:xfrm>
        </p:spPr>
        <p:txBody>
          <a:bodyPr/>
          <a:lstStyle/>
          <a:p>
            <a:pPr algn="r"/>
            <a:r>
              <a:rPr lang="en-US" dirty="0">
                <a:solidFill>
                  <a:srgbClr val="A40000"/>
                </a:solidFill>
              </a:rPr>
              <a:t>Le jeu du code de la route</a:t>
            </a:r>
          </a:p>
        </p:txBody>
      </p:sp>
      <p:sp>
        <p:nvSpPr>
          <p:cNvPr id="4" name="ZoneTexte 3">
            <a:extLst>
              <a:ext uri="{FF2B5EF4-FFF2-40B4-BE49-F238E27FC236}">
                <a16:creationId xmlns:a16="http://schemas.microsoft.com/office/drawing/2014/main" id="{FB0FA9D9-B4E6-EDA1-F4AF-533D0C82284D}"/>
              </a:ext>
            </a:extLst>
          </p:cNvPr>
          <p:cNvSpPr txBox="1"/>
          <p:nvPr/>
        </p:nvSpPr>
        <p:spPr>
          <a:xfrm>
            <a:off x="2887579" y="2964951"/>
            <a:ext cx="5570621" cy="369332"/>
          </a:xfrm>
          <a:prstGeom prst="rect">
            <a:avLst/>
          </a:prstGeom>
          <a:noFill/>
        </p:spPr>
        <p:txBody>
          <a:bodyPr wrap="square" rtlCol="0">
            <a:spAutoFit/>
          </a:bodyPr>
          <a:lstStyle/>
          <a:p>
            <a:pPr algn="r"/>
            <a:r>
              <a:rPr lang="fr-FR" dirty="0"/>
              <a:t>Unité 5 – Leçon 3</a:t>
            </a:r>
          </a:p>
        </p:txBody>
      </p:sp>
      <p:sp>
        <p:nvSpPr>
          <p:cNvPr id="3" name="Espace réservé du numéro de diapositive 2">
            <a:extLst>
              <a:ext uri="{FF2B5EF4-FFF2-40B4-BE49-F238E27FC236}">
                <a16:creationId xmlns:a16="http://schemas.microsoft.com/office/drawing/2014/main" id="{33B76384-BAE6-8D75-EEB6-A3CA3D92F3BF}"/>
              </a:ext>
            </a:extLst>
          </p:cNvPr>
          <p:cNvSpPr>
            <a:spLocks noGrp="1"/>
          </p:cNvSpPr>
          <p:nvPr>
            <p:ph type="sldNum" sz="quarter" idx="12"/>
          </p:nvPr>
        </p:nvSpPr>
        <p:spPr/>
        <p:txBody>
          <a:bodyPr/>
          <a:lstStyle/>
          <a:p>
            <a:fld id="{8A0576F8-4F0C-FD4F-B2E1-A427388F89CF}" type="slidenum">
              <a:rPr lang="en-US" smtClean="0"/>
              <a:t>2</a:t>
            </a:fld>
            <a:endParaRPr lang="en-US"/>
          </a:p>
        </p:txBody>
      </p:sp>
    </p:spTree>
    <p:extLst>
      <p:ext uri="{BB962C8B-B14F-4D97-AF65-F5344CB8AC3E}">
        <p14:creationId xmlns:p14="http://schemas.microsoft.com/office/powerpoint/2010/main" val="32387933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ZoneTexte 4">
            <a:extLst>
              <a:ext uri="{FF2B5EF4-FFF2-40B4-BE49-F238E27FC236}">
                <a16:creationId xmlns:a16="http://schemas.microsoft.com/office/drawing/2014/main" id="{C804C5B9-C60B-A687-3AAA-DE7F643C9A4D}"/>
              </a:ext>
            </a:extLst>
          </p:cNvPr>
          <p:cNvSpPr txBox="1"/>
          <p:nvPr/>
        </p:nvSpPr>
        <p:spPr>
          <a:xfrm>
            <a:off x="480060" y="244026"/>
            <a:ext cx="3276451" cy="11567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b">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400">
              <a:lnSpc>
                <a:spcPct val="90000"/>
              </a:lnSpc>
              <a:spcBef>
                <a:spcPct val="0"/>
              </a:spcBef>
              <a:spcAft>
                <a:spcPts val="600"/>
              </a:spcAft>
            </a:pPr>
            <a:r>
              <a:rPr lang="en-US" sz="2300" dirty="0" err="1">
                <a:latin typeface="+mj-lt"/>
                <a:ea typeface="+mj-ea"/>
                <a:cs typeface="+mj-cs"/>
              </a:rPr>
              <a:t>Passons</a:t>
            </a:r>
            <a:r>
              <a:rPr lang="en-US" sz="2300" dirty="0">
                <a:latin typeface="+mj-lt"/>
                <a:ea typeface="+mj-ea"/>
                <a:cs typeface="+mj-cs"/>
              </a:rPr>
              <a:t> au point de </a:t>
            </a:r>
            <a:r>
              <a:rPr lang="en-US" sz="2300" dirty="0" err="1">
                <a:latin typeface="+mj-lt"/>
                <a:ea typeface="+mj-ea"/>
                <a:cs typeface="+mj-cs"/>
              </a:rPr>
              <a:t>vocabulaire</a:t>
            </a:r>
            <a:r>
              <a:rPr lang="en-US" sz="2300" dirty="0">
                <a:latin typeface="+mj-lt"/>
                <a:ea typeface="+mj-ea"/>
                <a:cs typeface="+mj-cs"/>
              </a:rPr>
              <a:t> : </a:t>
            </a:r>
          </a:p>
          <a:p>
            <a:pPr defTabSz="914400">
              <a:lnSpc>
                <a:spcPct val="90000"/>
              </a:lnSpc>
              <a:spcBef>
                <a:spcPct val="0"/>
              </a:spcBef>
              <a:spcAft>
                <a:spcPts val="600"/>
              </a:spcAft>
            </a:pPr>
            <a:r>
              <a:rPr lang="en-US" sz="2300" b="1" dirty="0">
                <a:latin typeface="+mj-lt"/>
                <a:ea typeface="+mj-ea"/>
                <a:cs typeface="+mj-cs"/>
              </a:rPr>
              <a:t>Les </a:t>
            </a:r>
            <a:r>
              <a:rPr lang="en-US" sz="2300" b="1" dirty="0" err="1">
                <a:latin typeface="+mj-lt"/>
                <a:ea typeface="+mj-ea"/>
                <a:cs typeface="+mj-cs"/>
              </a:rPr>
              <a:t>éléments</a:t>
            </a:r>
            <a:r>
              <a:rPr lang="en-US" sz="2300" b="1" dirty="0">
                <a:latin typeface="+mj-lt"/>
                <a:ea typeface="+mj-ea"/>
                <a:cs typeface="+mj-cs"/>
              </a:rPr>
              <a:t> de la route</a:t>
            </a:r>
          </a:p>
        </p:txBody>
      </p:sp>
      <p:sp>
        <p:nvSpPr>
          <p:cNvPr id="205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1940245"/>
            <a:ext cx="2606040" cy="13716"/>
          </a:xfrm>
          <a:custGeom>
            <a:avLst/>
            <a:gdLst>
              <a:gd name="connsiteX0" fmla="*/ 0 w 2606040"/>
              <a:gd name="connsiteY0" fmla="*/ 0 h 13716"/>
              <a:gd name="connsiteX1" fmla="*/ 625450 w 2606040"/>
              <a:gd name="connsiteY1" fmla="*/ 0 h 13716"/>
              <a:gd name="connsiteX2" fmla="*/ 1224839 w 2606040"/>
              <a:gd name="connsiteY2" fmla="*/ 0 h 13716"/>
              <a:gd name="connsiteX3" fmla="*/ 1824228 w 2606040"/>
              <a:gd name="connsiteY3" fmla="*/ 0 h 13716"/>
              <a:gd name="connsiteX4" fmla="*/ 2606040 w 2606040"/>
              <a:gd name="connsiteY4" fmla="*/ 0 h 13716"/>
              <a:gd name="connsiteX5" fmla="*/ 2606040 w 2606040"/>
              <a:gd name="connsiteY5" fmla="*/ 13716 h 13716"/>
              <a:gd name="connsiteX6" fmla="*/ 1902409 w 2606040"/>
              <a:gd name="connsiteY6" fmla="*/ 13716 h 13716"/>
              <a:gd name="connsiteX7" fmla="*/ 1276960 w 2606040"/>
              <a:gd name="connsiteY7" fmla="*/ 13716 h 13716"/>
              <a:gd name="connsiteX8" fmla="*/ 677570 w 2606040"/>
              <a:gd name="connsiteY8" fmla="*/ 13716 h 13716"/>
              <a:gd name="connsiteX9" fmla="*/ 0 w 2606040"/>
              <a:gd name="connsiteY9" fmla="*/ 13716 h 13716"/>
              <a:gd name="connsiteX10" fmla="*/ 0 w 2606040"/>
              <a:gd name="connsiteY10" fmla="*/ 0 h 13716"/>
              <a:gd name="connsiteX0" fmla="*/ 0 w 2606040"/>
              <a:gd name="connsiteY0" fmla="*/ 0 h 13716"/>
              <a:gd name="connsiteX1" fmla="*/ 599389 w 2606040"/>
              <a:gd name="connsiteY1" fmla="*/ 0 h 13716"/>
              <a:gd name="connsiteX2" fmla="*/ 1303020 w 2606040"/>
              <a:gd name="connsiteY2" fmla="*/ 0 h 13716"/>
              <a:gd name="connsiteX3" fmla="*/ 1876349 w 2606040"/>
              <a:gd name="connsiteY3" fmla="*/ 0 h 13716"/>
              <a:gd name="connsiteX4" fmla="*/ 2606040 w 2606040"/>
              <a:gd name="connsiteY4" fmla="*/ 0 h 13716"/>
              <a:gd name="connsiteX5" fmla="*/ 2606040 w 2606040"/>
              <a:gd name="connsiteY5" fmla="*/ 13716 h 13716"/>
              <a:gd name="connsiteX6" fmla="*/ 1980590 w 2606040"/>
              <a:gd name="connsiteY6" fmla="*/ 13716 h 13716"/>
              <a:gd name="connsiteX7" fmla="*/ 1276960 w 2606040"/>
              <a:gd name="connsiteY7" fmla="*/ 13716 h 13716"/>
              <a:gd name="connsiteX8" fmla="*/ 651510 w 2606040"/>
              <a:gd name="connsiteY8" fmla="*/ 13716 h 13716"/>
              <a:gd name="connsiteX9" fmla="*/ 0 w 2606040"/>
              <a:gd name="connsiteY9" fmla="*/ 13716 h 13716"/>
              <a:gd name="connsiteX10" fmla="*/ 0 w 2606040"/>
              <a:gd name="connsiteY10"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3716"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5838" y="5689"/>
                  <a:pt x="2605775" y="8075"/>
                  <a:pt x="2606040" y="13716"/>
                </a:cubicBezTo>
                <a:cubicBezTo>
                  <a:pt x="2260204" y="24770"/>
                  <a:pt x="2175708" y="1042"/>
                  <a:pt x="1902409" y="13716"/>
                </a:cubicBezTo>
                <a:cubicBezTo>
                  <a:pt x="1638502" y="36492"/>
                  <a:pt x="1460923" y="-20841"/>
                  <a:pt x="1276960" y="13716"/>
                </a:cubicBezTo>
                <a:cubicBezTo>
                  <a:pt x="1057717" y="9789"/>
                  <a:pt x="867956" y="-2252"/>
                  <a:pt x="677570" y="13716"/>
                </a:cubicBezTo>
                <a:cubicBezTo>
                  <a:pt x="457951" y="28801"/>
                  <a:pt x="189752" y="50816"/>
                  <a:pt x="0" y="13716"/>
                </a:cubicBezTo>
                <a:cubicBezTo>
                  <a:pt x="468" y="10483"/>
                  <a:pt x="836" y="5117"/>
                  <a:pt x="0" y="0"/>
                </a:cubicBezTo>
                <a:close/>
              </a:path>
              <a:path w="2606040" h="13716"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7080" y="4836"/>
                  <a:pt x="2606317" y="7740"/>
                  <a:pt x="2606040" y="13716"/>
                </a:cubicBezTo>
                <a:cubicBezTo>
                  <a:pt x="2347059" y="-1948"/>
                  <a:pt x="2192004" y="4234"/>
                  <a:pt x="1980590" y="13716"/>
                </a:cubicBezTo>
                <a:cubicBezTo>
                  <a:pt x="1783984" y="-14317"/>
                  <a:pt x="1487673" y="41336"/>
                  <a:pt x="1276960" y="13716"/>
                </a:cubicBezTo>
                <a:cubicBezTo>
                  <a:pt x="1087111" y="-41823"/>
                  <a:pt x="879204" y="42195"/>
                  <a:pt x="651510" y="13716"/>
                </a:cubicBezTo>
                <a:cubicBezTo>
                  <a:pt x="430798" y="-32336"/>
                  <a:pt x="132889" y="-38039"/>
                  <a:pt x="0" y="13716"/>
                </a:cubicBezTo>
                <a:cubicBezTo>
                  <a:pt x="1109" y="8984"/>
                  <a:pt x="330" y="5748"/>
                  <a:pt x="0" y="0"/>
                </a:cubicBezTo>
                <a:close/>
              </a:path>
              <a:path w="2606040" h="13716"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5859" y="5467"/>
                  <a:pt x="2605677" y="7416"/>
                  <a:pt x="2606040" y="13716"/>
                </a:cubicBezTo>
                <a:cubicBezTo>
                  <a:pt x="2234648" y="22404"/>
                  <a:pt x="2180202" y="-14933"/>
                  <a:pt x="1902409" y="13716"/>
                </a:cubicBezTo>
                <a:cubicBezTo>
                  <a:pt x="1635562" y="42622"/>
                  <a:pt x="1477339" y="222"/>
                  <a:pt x="1276960" y="13716"/>
                </a:cubicBezTo>
                <a:cubicBezTo>
                  <a:pt x="1058094" y="62350"/>
                  <a:pt x="904206" y="-25208"/>
                  <a:pt x="677570" y="13716"/>
                </a:cubicBezTo>
                <a:cubicBezTo>
                  <a:pt x="485746" y="10141"/>
                  <a:pt x="195925" y="28433"/>
                  <a:pt x="0" y="13716"/>
                </a:cubicBezTo>
                <a:cubicBezTo>
                  <a:pt x="406" y="10107"/>
                  <a:pt x="891" y="4502"/>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3716"/>
                      <a:gd name="connsiteX1" fmla="*/ 625450 w 2606040"/>
                      <a:gd name="connsiteY1" fmla="*/ 0 h 13716"/>
                      <a:gd name="connsiteX2" fmla="*/ 1224839 w 2606040"/>
                      <a:gd name="connsiteY2" fmla="*/ 0 h 13716"/>
                      <a:gd name="connsiteX3" fmla="*/ 1824228 w 2606040"/>
                      <a:gd name="connsiteY3" fmla="*/ 0 h 13716"/>
                      <a:gd name="connsiteX4" fmla="*/ 2606040 w 2606040"/>
                      <a:gd name="connsiteY4" fmla="*/ 0 h 13716"/>
                      <a:gd name="connsiteX5" fmla="*/ 2606040 w 2606040"/>
                      <a:gd name="connsiteY5" fmla="*/ 13716 h 13716"/>
                      <a:gd name="connsiteX6" fmla="*/ 1902409 w 2606040"/>
                      <a:gd name="connsiteY6" fmla="*/ 13716 h 13716"/>
                      <a:gd name="connsiteX7" fmla="*/ 1276960 w 2606040"/>
                      <a:gd name="connsiteY7" fmla="*/ 13716 h 13716"/>
                      <a:gd name="connsiteX8" fmla="*/ 677570 w 2606040"/>
                      <a:gd name="connsiteY8" fmla="*/ 13716 h 13716"/>
                      <a:gd name="connsiteX9" fmla="*/ 0 w 2606040"/>
                      <a:gd name="connsiteY9" fmla="*/ 13716 h 13716"/>
                      <a:gd name="connsiteX10" fmla="*/ 0 w 2606040"/>
                      <a:gd name="connsiteY10"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3716"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690" y="5728"/>
                          <a:pt x="2605650" y="7624"/>
                          <a:pt x="2606040" y="13716"/>
                        </a:cubicBezTo>
                        <a:cubicBezTo>
                          <a:pt x="2256758" y="26838"/>
                          <a:pt x="2173673" y="-17450"/>
                          <a:pt x="1902409" y="13716"/>
                        </a:cubicBezTo>
                        <a:cubicBezTo>
                          <a:pt x="1631145" y="44882"/>
                          <a:pt x="1461378" y="894"/>
                          <a:pt x="1276960" y="13716"/>
                        </a:cubicBezTo>
                        <a:cubicBezTo>
                          <a:pt x="1092542" y="26538"/>
                          <a:pt x="890442" y="8641"/>
                          <a:pt x="677570" y="13716"/>
                        </a:cubicBezTo>
                        <a:cubicBezTo>
                          <a:pt x="464698" y="18792"/>
                          <a:pt x="187648" y="31265"/>
                          <a:pt x="0" y="13716"/>
                        </a:cubicBezTo>
                        <a:cubicBezTo>
                          <a:pt x="-302" y="10335"/>
                          <a:pt x="417" y="4724"/>
                          <a:pt x="0" y="0"/>
                        </a:cubicBezTo>
                        <a:close/>
                      </a:path>
                      <a:path w="2606040" h="13716"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6569" y="5071"/>
                          <a:pt x="2606315" y="7437"/>
                          <a:pt x="2606040" y="13716"/>
                        </a:cubicBezTo>
                        <a:cubicBezTo>
                          <a:pt x="2393024" y="-2332"/>
                          <a:pt x="2191161" y="34687"/>
                          <a:pt x="1980590" y="13716"/>
                        </a:cubicBezTo>
                        <a:cubicBezTo>
                          <a:pt x="1770019" y="-7255"/>
                          <a:pt x="1476440" y="31542"/>
                          <a:pt x="1276960" y="13716"/>
                        </a:cubicBezTo>
                        <a:cubicBezTo>
                          <a:pt x="1077480" y="-4110"/>
                          <a:pt x="880988" y="37553"/>
                          <a:pt x="651510" y="13716"/>
                        </a:cubicBezTo>
                        <a:cubicBezTo>
                          <a:pt x="422032" y="-10121"/>
                          <a:pt x="130744" y="-6519"/>
                          <a:pt x="0" y="13716"/>
                        </a:cubicBezTo>
                        <a:cubicBezTo>
                          <a:pt x="198" y="8947"/>
                          <a:pt x="304" y="520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ZoneTexte 7">
            <a:extLst>
              <a:ext uri="{FF2B5EF4-FFF2-40B4-BE49-F238E27FC236}">
                <a16:creationId xmlns:a16="http://schemas.microsoft.com/office/drawing/2014/main" id="{9762C3F3-05D0-1226-F88D-E4FB44F32075}"/>
              </a:ext>
            </a:extLst>
          </p:cNvPr>
          <p:cNvSpPr txBox="1"/>
          <p:nvPr/>
        </p:nvSpPr>
        <p:spPr>
          <a:xfrm>
            <a:off x="480060" y="2154674"/>
            <a:ext cx="3182691" cy="2490501"/>
          </a:xfrm>
          <a:prstGeom prst="rect">
            <a:avLst/>
          </a:prstGeom>
        </p:spPr>
        <p:txBody>
          <a:bodyPr vert="horz" lIns="91440" tIns="45720" rIns="91440" bIns="45720" rtlCol="0">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228600" defTabSz="914400">
              <a:lnSpc>
                <a:spcPct val="90000"/>
              </a:lnSpc>
              <a:spcAft>
                <a:spcPts val="600"/>
              </a:spcAft>
              <a:buFont typeface="Arial" panose="020B0604020202020204" pitchFamily="34" charset="0"/>
              <a:buChar char="•"/>
            </a:pPr>
            <a:r>
              <a:rPr lang="en-US" sz="2800" dirty="0" err="1"/>
              <a:t>Regardez</a:t>
            </a:r>
            <a:r>
              <a:rPr lang="en-US" sz="2800" dirty="0"/>
              <a:t> </a:t>
            </a:r>
            <a:r>
              <a:rPr lang="en-US" sz="2800" dirty="0" err="1"/>
              <a:t>l’image</a:t>
            </a:r>
            <a:r>
              <a:rPr lang="en-US" sz="2800" dirty="0"/>
              <a:t> </a:t>
            </a:r>
            <a:r>
              <a:rPr lang="en-US" sz="2800" dirty="0" err="1"/>
              <a:t>attentivement</a:t>
            </a:r>
            <a:r>
              <a:rPr lang="en-US" sz="2800" dirty="0"/>
              <a:t>. </a:t>
            </a:r>
          </a:p>
          <a:p>
            <a:pPr indent="-228600" defTabSz="914400">
              <a:lnSpc>
                <a:spcPct val="90000"/>
              </a:lnSpc>
              <a:spcAft>
                <a:spcPts val="600"/>
              </a:spcAft>
              <a:buFont typeface="Arial" panose="020B0604020202020204" pitchFamily="34" charset="0"/>
              <a:buChar char="•"/>
            </a:pPr>
            <a:endParaRPr lang="en-US" sz="2800" dirty="0"/>
          </a:p>
          <a:p>
            <a:pPr indent="-228600" defTabSz="914400">
              <a:lnSpc>
                <a:spcPct val="90000"/>
              </a:lnSpc>
              <a:spcAft>
                <a:spcPts val="600"/>
              </a:spcAft>
              <a:buFont typeface="Arial" panose="020B0604020202020204" pitchFamily="34" charset="0"/>
              <a:buChar char="•"/>
            </a:pPr>
            <a:r>
              <a:rPr lang="en-US" sz="2800" dirty="0" err="1"/>
              <a:t>Qu’est-ce</a:t>
            </a:r>
            <a:r>
              <a:rPr lang="en-US" sz="2800" dirty="0"/>
              <a:t> que </a:t>
            </a:r>
            <a:r>
              <a:rPr lang="en-US" sz="2800" dirty="0" err="1"/>
              <a:t>vous</a:t>
            </a:r>
            <a:r>
              <a:rPr lang="en-US" sz="2800" dirty="0"/>
              <a:t> </a:t>
            </a:r>
            <a:r>
              <a:rPr lang="en-US" sz="2800" dirty="0" err="1"/>
              <a:t>pouvez</a:t>
            </a:r>
            <a:r>
              <a:rPr lang="en-US" sz="2800" dirty="0"/>
              <a:t> </a:t>
            </a:r>
            <a:r>
              <a:rPr lang="en-US" sz="2800" dirty="0" err="1"/>
              <a:t>nommer</a:t>
            </a:r>
            <a:r>
              <a:rPr lang="en-US" sz="2800" dirty="0"/>
              <a:t> ?</a:t>
            </a:r>
          </a:p>
        </p:txBody>
      </p:sp>
      <p:pic>
        <p:nvPicPr>
          <p:cNvPr id="2050" name="Picture 2" descr="Paris sous toutes ses longueurs - Ville de Paris">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960" r="22351"/>
          <a:stretch/>
        </p:blipFill>
        <p:spPr bwMode="auto">
          <a:xfrm>
            <a:off x="3983776" y="10"/>
            <a:ext cx="5159081" cy="51434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7829550" y="4767262"/>
            <a:ext cx="685800" cy="273844"/>
          </a:xfrm>
        </p:spPr>
        <p:txBody>
          <a:bodyPr vert="horz" lIns="91440" tIns="45720" rIns="91440" bIns="45720" rtlCol="0" anchor="ctr">
            <a:normAutofit/>
          </a:bodyPr>
          <a:lstStyle>
            <a:defPPr>
              <a:defRPr lang="fr-FR"/>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pPr algn="r" defTabSz="914400">
              <a:lnSpc>
                <a:spcPct val="90000"/>
              </a:lnSpc>
              <a:spcAft>
                <a:spcPts val="600"/>
              </a:spcAft>
              <a:defRPr/>
            </a:pPr>
            <a:fld id="{8A0576F8-4F0C-FD4F-B2E1-A427388F89CF}" type="slidenum">
              <a:rPr lang="en-US" sz="1200">
                <a:solidFill>
                  <a:srgbClr val="FFFFFF"/>
                </a:solidFill>
                <a:latin typeface="Calibri" panose="020F0502020204030204"/>
              </a:rPr>
              <a:pPr algn="r" defTabSz="914400">
                <a:lnSpc>
                  <a:spcPct val="90000"/>
                </a:lnSpc>
                <a:spcAft>
                  <a:spcPts val="600"/>
                </a:spcAft>
                <a:defRPr/>
              </a:pPr>
              <a:t>20</a:t>
            </a:fld>
            <a:endParaRPr lang="en-US" sz="1200">
              <a:solidFill>
                <a:srgbClr val="FFFFFF"/>
              </a:solidFill>
              <a:latin typeface="Calibri" panose="020F0502020204030204"/>
            </a:endParaRPr>
          </a:p>
        </p:txBody>
      </p:sp>
      <p:graphicFrame>
        <p:nvGraphicFramePr>
          <p:cNvPr id="2" name="Diagramme 2">
            <a:extLst>
              <a:ext uri="{FF2B5EF4-FFF2-40B4-BE49-F238E27FC236}">
                <a16:creationId xmlns:a16="http://schemas.microsoft.com/office/drawing/2014/main" id="{3475B067-EEA7-36B3-B537-1163FABCA143}"/>
              </a:ext>
            </a:extLst>
          </p:cNvPr>
          <p:cNvGraphicFramePr/>
          <p:nvPr>
            <p:extLst>
              <p:ext uri="{D42A27DB-BD31-4B8C-83A1-F6EECF244321}">
                <p14:modId xmlns:p14="http://schemas.microsoft.com/office/powerpoint/2010/main" val="1671780746"/>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6951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5338D1-266F-FC06-E384-0C5329517D60}"/>
              </a:ext>
            </a:extLst>
          </p:cNvPr>
          <p:cNvSpPr>
            <a:spLocks noGrp="1"/>
          </p:cNvSpPr>
          <p:nvPr>
            <p:ph type="title"/>
          </p:nvPr>
        </p:nvSpPr>
        <p:spPr/>
        <p:txBody>
          <a:bodyPr/>
          <a:lstStyle/>
          <a:p>
            <a:pPr algn="l"/>
            <a:r>
              <a:rPr lang="fr-FR" b="1" dirty="0"/>
              <a:t>III. Vocabulaire : </a:t>
            </a:r>
            <a:r>
              <a:rPr lang="fr-FR" dirty="0"/>
              <a:t>Sur la route</a:t>
            </a:r>
          </a:p>
        </p:txBody>
      </p:sp>
      <p:sp>
        <p:nvSpPr>
          <p:cNvPr id="8" name="Rectangle 7">
            <a:extLst>
              <a:ext uri="{FF2B5EF4-FFF2-40B4-BE49-F238E27FC236}">
                <a16:creationId xmlns:a16="http://schemas.microsoft.com/office/drawing/2014/main" id="{15351FA1-9DAF-CF84-FD8E-5F3750A4104E}"/>
              </a:ext>
            </a:extLst>
          </p:cNvPr>
          <p:cNvSpPr/>
          <p:nvPr/>
        </p:nvSpPr>
        <p:spPr>
          <a:xfrm>
            <a:off x="4048760" y="2834640"/>
            <a:ext cx="492760" cy="35052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9" name="Espace réservé du numéro de diapositive 8">
            <a:extLst>
              <a:ext uri="{FF2B5EF4-FFF2-40B4-BE49-F238E27FC236}">
                <a16:creationId xmlns:a16="http://schemas.microsoft.com/office/drawing/2014/main" id="{C41EE931-719F-F7E4-1810-D7D9B9143847}"/>
              </a:ext>
            </a:extLst>
          </p:cNvPr>
          <p:cNvSpPr>
            <a:spLocks noGrp="1"/>
          </p:cNvSpPr>
          <p:nvPr>
            <p:ph type="sldNum" sz="quarter" idx="12"/>
          </p:nvPr>
        </p:nvSpPr>
        <p:spPr/>
        <p:txBody>
          <a:bodyPr/>
          <a:lstStyle/>
          <a:p>
            <a:fld id="{8A0576F8-4F0C-FD4F-B2E1-A427388F89CF}" type="slidenum">
              <a:rPr lang="en-US" smtClean="0"/>
              <a:t>21</a:t>
            </a:fld>
            <a:endParaRPr lang="en-US"/>
          </a:p>
        </p:txBody>
      </p:sp>
      <p:graphicFrame>
        <p:nvGraphicFramePr>
          <p:cNvPr id="13" name="Tableau 25">
            <a:extLst>
              <a:ext uri="{FF2B5EF4-FFF2-40B4-BE49-F238E27FC236}">
                <a16:creationId xmlns:a16="http://schemas.microsoft.com/office/drawing/2014/main" id="{259E7B01-9868-FCE8-7EFC-5083B49D8340}"/>
              </a:ext>
            </a:extLst>
          </p:cNvPr>
          <p:cNvGraphicFramePr>
            <a:graphicFrameLocks/>
          </p:cNvGraphicFramePr>
          <p:nvPr>
            <p:extLst>
              <p:ext uri="{D42A27DB-BD31-4B8C-83A1-F6EECF244321}">
                <p14:modId xmlns:p14="http://schemas.microsoft.com/office/powerpoint/2010/main" val="2582673190"/>
              </p:ext>
            </p:extLst>
          </p:nvPr>
        </p:nvGraphicFramePr>
        <p:xfrm>
          <a:off x="457200" y="1173061"/>
          <a:ext cx="3591560" cy="3358685"/>
        </p:xfrm>
        <a:graphic>
          <a:graphicData uri="http://schemas.openxmlformats.org/drawingml/2006/table">
            <a:tbl>
              <a:tblPr firstRow="1" bandRow="1">
                <a:tableStyleId>{5940675A-B579-460E-94D1-54222C63F5DA}</a:tableStyleId>
              </a:tblPr>
              <a:tblGrid>
                <a:gridCol w="3591560">
                  <a:extLst>
                    <a:ext uri="{9D8B030D-6E8A-4147-A177-3AD203B41FA5}">
                      <a16:colId xmlns:a16="http://schemas.microsoft.com/office/drawing/2014/main" val="2900813902"/>
                    </a:ext>
                  </a:extLst>
                </a:gridCol>
              </a:tblGrid>
              <a:tr h="311108">
                <a:tc>
                  <a:txBody>
                    <a:bodyPr/>
                    <a:lstStyle/>
                    <a:p>
                      <a:pPr marL="0" indent="0" algn="ctr">
                        <a:lnSpc>
                          <a:spcPct val="107000"/>
                        </a:lnSpc>
                        <a:spcAft>
                          <a:spcPts val="800"/>
                        </a:spcAft>
                      </a:pPr>
                      <a:r>
                        <a:rPr lang="fr-FR" sz="1800" b="1" dirty="0">
                          <a:solidFill>
                            <a:srgbClr val="000000"/>
                          </a:solidFill>
                          <a:effectLst/>
                        </a:rPr>
                        <a:t>La ville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1718789305"/>
                  </a:ext>
                </a:extLst>
              </a:tr>
              <a:tr h="593000">
                <a:tc>
                  <a:txBody>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a. Un feu</a:t>
                      </a:r>
                    </a:p>
                  </a:txBody>
                  <a:tcPr marL="68580" marR="68580" marT="0" marB="0"/>
                </a:tc>
                <a:extLst>
                  <a:ext uri="{0D108BD9-81ED-4DB2-BD59-A6C34878D82A}">
                    <a16:rowId xmlns:a16="http://schemas.microsoft.com/office/drawing/2014/main" val="446969976"/>
                  </a:ext>
                </a:extLst>
              </a:tr>
              <a:tr h="593000">
                <a:tc>
                  <a:txBody>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b. Une piste cyclable</a:t>
                      </a:r>
                    </a:p>
                  </a:txBody>
                  <a:tcPr marL="68580" marR="68580" marT="0" marB="0"/>
                </a:tc>
                <a:extLst>
                  <a:ext uri="{0D108BD9-81ED-4DB2-BD59-A6C34878D82A}">
                    <a16:rowId xmlns:a16="http://schemas.microsoft.com/office/drawing/2014/main" val="2539009325"/>
                  </a:ext>
                </a:extLst>
              </a:tr>
              <a:tr h="593000">
                <a:tc>
                  <a:txBody>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c. Un feu piéton </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(le bonhomme est vert / rouge)</a:t>
                      </a:r>
                    </a:p>
                  </a:txBody>
                  <a:tcPr marL="68580" marR="68580" marT="0" marB="0"/>
                </a:tc>
                <a:extLst>
                  <a:ext uri="{0D108BD9-81ED-4DB2-BD59-A6C34878D82A}">
                    <a16:rowId xmlns:a16="http://schemas.microsoft.com/office/drawing/2014/main" val="3217125804"/>
                  </a:ext>
                </a:extLst>
              </a:tr>
              <a:tr h="593000">
                <a:tc>
                  <a:txBody>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d. Un trottoir</a:t>
                      </a:r>
                    </a:p>
                  </a:txBody>
                  <a:tcPr marL="68580" marR="68580" marT="0" marB="0"/>
                </a:tc>
                <a:extLst>
                  <a:ext uri="{0D108BD9-81ED-4DB2-BD59-A6C34878D82A}">
                    <a16:rowId xmlns:a16="http://schemas.microsoft.com/office/drawing/2014/main" val="2608763008"/>
                  </a:ext>
                </a:extLst>
              </a:tr>
              <a:tr h="593000">
                <a:tc>
                  <a:txBody>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e. Une route</a:t>
                      </a:r>
                    </a:p>
                  </a:txBody>
                  <a:tcPr marL="68580" marR="68580" marT="0" marB="0"/>
                </a:tc>
                <a:extLst>
                  <a:ext uri="{0D108BD9-81ED-4DB2-BD59-A6C34878D82A}">
                    <a16:rowId xmlns:a16="http://schemas.microsoft.com/office/drawing/2014/main" val="3475037549"/>
                  </a:ext>
                </a:extLst>
              </a:tr>
            </a:tbl>
          </a:graphicData>
        </a:graphic>
      </p:graphicFrame>
      <p:pic>
        <p:nvPicPr>
          <p:cNvPr id="4" name="Image 3">
            <a:extLst>
              <a:ext uri="{FF2B5EF4-FFF2-40B4-BE49-F238E27FC236}">
                <a16:creationId xmlns:a16="http://schemas.microsoft.com/office/drawing/2014/main" id="{31424E19-F0B0-EEBC-AF06-5ECBFCB99B26}"/>
              </a:ext>
            </a:extLst>
          </p:cNvPr>
          <p:cNvPicPr>
            <a:picLocks noChangeAspect="1"/>
          </p:cNvPicPr>
          <p:nvPr/>
        </p:nvPicPr>
        <p:blipFill>
          <a:blip r:embed="rId2"/>
          <a:stretch>
            <a:fillRect/>
          </a:stretch>
        </p:blipFill>
        <p:spPr>
          <a:xfrm>
            <a:off x="4295140" y="1016452"/>
            <a:ext cx="3434945" cy="3589325"/>
          </a:xfrm>
          <a:prstGeom prst="rect">
            <a:avLst/>
          </a:prstGeom>
        </p:spPr>
      </p:pic>
      <p:sp>
        <p:nvSpPr>
          <p:cNvPr id="5" name="Rectangle 4">
            <a:extLst>
              <a:ext uri="{FF2B5EF4-FFF2-40B4-BE49-F238E27FC236}">
                <a16:creationId xmlns:a16="http://schemas.microsoft.com/office/drawing/2014/main" id="{ECF7E9A1-7620-979E-B628-4C43FB4B6943}"/>
              </a:ext>
            </a:extLst>
          </p:cNvPr>
          <p:cNvSpPr/>
          <p:nvPr/>
        </p:nvSpPr>
        <p:spPr>
          <a:xfrm>
            <a:off x="731520" y="2124635"/>
            <a:ext cx="3248809" cy="494852"/>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15539EF9-D31D-7DCC-DB1F-8A12E423356E}"/>
              </a:ext>
            </a:extLst>
          </p:cNvPr>
          <p:cNvSpPr/>
          <p:nvPr/>
        </p:nvSpPr>
        <p:spPr>
          <a:xfrm>
            <a:off x="715982" y="2706573"/>
            <a:ext cx="3248809" cy="6238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33112E87-DD94-FCFE-33B7-FDCB7C84392F}"/>
              </a:ext>
            </a:extLst>
          </p:cNvPr>
          <p:cNvSpPr/>
          <p:nvPr/>
        </p:nvSpPr>
        <p:spPr>
          <a:xfrm>
            <a:off x="715981" y="3408041"/>
            <a:ext cx="3248809" cy="50693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C148BEB9-B259-C564-A03C-8503736DD4B9}"/>
              </a:ext>
            </a:extLst>
          </p:cNvPr>
          <p:cNvSpPr/>
          <p:nvPr/>
        </p:nvSpPr>
        <p:spPr>
          <a:xfrm>
            <a:off x="715982" y="3969893"/>
            <a:ext cx="3248809" cy="50693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graphicFrame>
        <p:nvGraphicFramePr>
          <p:cNvPr id="3" name="Diagramme 2">
            <a:extLst>
              <a:ext uri="{FF2B5EF4-FFF2-40B4-BE49-F238E27FC236}">
                <a16:creationId xmlns:a16="http://schemas.microsoft.com/office/drawing/2014/main" id="{B545144E-1D75-408C-831D-C920856D0208}"/>
              </a:ext>
            </a:extLst>
          </p:cNvPr>
          <p:cNvGraphicFramePr/>
          <p:nvPr>
            <p:extLst>
              <p:ext uri="{D42A27DB-BD31-4B8C-83A1-F6EECF244321}">
                <p14:modId xmlns:p14="http://schemas.microsoft.com/office/powerpoint/2010/main" val="4226272358"/>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58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0"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480060" y="244026"/>
            <a:ext cx="3276451" cy="11567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b">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400">
              <a:lnSpc>
                <a:spcPct val="90000"/>
              </a:lnSpc>
              <a:spcBef>
                <a:spcPct val="0"/>
              </a:spcBef>
              <a:spcAft>
                <a:spcPts val="600"/>
              </a:spcAft>
            </a:pPr>
            <a:r>
              <a:rPr lang="en-US" sz="2300" dirty="0" err="1">
                <a:latin typeface="+mj-lt"/>
                <a:ea typeface="+mj-ea"/>
                <a:cs typeface="+mj-cs"/>
              </a:rPr>
              <a:t>Revenons</a:t>
            </a:r>
            <a:r>
              <a:rPr lang="en-US" sz="2300" dirty="0">
                <a:latin typeface="+mj-lt"/>
                <a:ea typeface="+mj-ea"/>
                <a:cs typeface="+mj-cs"/>
              </a:rPr>
              <a:t> au point de </a:t>
            </a:r>
            <a:r>
              <a:rPr lang="en-US" sz="2300" dirty="0" err="1">
                <a:latin typeface="+mj-lt"/>
                <a:ea typeface="+mj-ea"/>
                <a:cs typeface="+mj-cs"/>
              </a:rPr>
              <a:t>vocabulaire</a:t>
            </a:r>
            <a:r>
              <a:rPr lang="en-US" sz="2300" dirty="0">
                <a:latin typeface="+mj-lt"/>
                <a:ea typeface="+mj-ea"/>
                <a:cs typeface="+mj-cs"/>
              </a:rPr>
              <a:t> : </a:t>
            </a:r>
          </a:p>
          <a:p>
            <a:pPr defTabSz="914400">
              <a:lnSpc>
                <a:spcPct val="90000"/>
              </a:lnSpc>
              <a:spcBef>
                <a:spcPct val="0"/>
              </a:spcBef>
              <a:spcAft>
                <a:spcPts val="600"/>
              </a:spcAft>
            </a:pPr>
            <a:r>
              <a:rPr lang="en-US" sz="2300" b="1" dirty="0">
                <a:latin typeface="+mj-lt"/>
                <a:ea typeface="+mj-ea"/>
                <a:cs typeface="+mj-cs"/>
              </a:rPr>
              <a:t>Les </a:t>
            </a:r>
            <a:r>
              <a:rPr lang="en-US" sz="2300" b="1" dirty="0" err="1">
                <a:latin typeface="+mj-lt"/>
                <a:ea typeface="+mj-ea"/>
                <a:cs typeface="+mj-cs"/>
              </a:rPr>
              <a:t>éléments</a:t>
            </a:r>
            <a:r>
              <a:rPr lang="en-US" sz="2300" b="1" dirty="0">
                <a:latin typeface="+mj-lt"/>
                <a:ea typeface="+mj-ea"/>
                <a:cs typeface="+mj-cs"/>
              </a:rPr>
              <a:t> de la route</a:t>
            </a:r>
          </a:p>
        </p:txBody>
      </p:sp>
      <p:sp>
        <p:nvSpPr>
          <p:cNvPr id="8" name="ZoneTexte 7">
            <a:extLst>
              <a:ext uri="{FF2B5EF4-FFF2-40B4-BE49-F238E27FC236}">
                <a16:creationId xmlns:a16="http://schemas.microsoft.com/office/drawing/2014/main" id="{9762C3F3-05D0-1226-F88D-E4FB44F32075}"/>
              </a:ext>
            </a:extLst>
          </p:cNvPr>
          <p:cNvSpPr txBox="1"/>
          <p:nvPr/>
        </p:nvSpPr>
        <p:spPr>
          <a:xfrm>
            <a:off x="480060" y="2154674"/>
            <a:ext cx="3182691" cy="2490501"/>
          </a:xfrm>
          <a:prstGeom prst="rect">
            <a:avLst/>
          </a:prstGeom>
        </p:spPr>
        <p:txBody>
          <a:bodyPr vert="horz" lIns="91440" tIns="45720" rIns="91440" bIns="45720" rtlCol="0">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indent="-228600" defTabSz="914400">
              <a:lnSpc>
                <a:spcPct val="90000"/>
              </a:lnSpc>
              <a:spcAft>
                <a:spcPts val="600"/>
              </a:spcAft>
              <a:buFont typeface="Arial" panose="020B0604020202020204" pitchFamily="34" charset="0"/>
              <a:buChar char="•"/>
            </a:pPr>
            <a:r>
              <a:rPr lang="en-US" sz="2800" dirty="0" err="1"/>
              <a:t>Regardez</a:t>
            </a:r>
            <a:r>
              <a:rPr lang="en-US" sz="2800" dirty="0"/>
              <a:t> </a:t>
            </a:r>
            <a:r>
              <a:rPr lang="en-US" sz="2800" dirty="0" err="1"/>
              <a:t>l’image</a:t>
            </a:r>
            <a:r>
              <a:rPr lang="en-US" sz="2800" dirty="0"/>
              <a:t> </a:t>
            </a:r>
            <a:r>
              <a:rPr lang="en-US" sz="2800" dirty="0" err="1"/>
              <a:t>attentivement</a:t>
            </a:r>
            <a:r>
              <a:rPr lang="en-US" sz="2800" dirty="0"/>
              <a:t>. </a:t>
            </a:r>
          </a:p>
          <a:p>
            <a:pPr indent="-228600" defTabSz="914400">
              <a:lnSpc>
                <a:spcPct val="90000"/>
              </a:lnSpc>
              <a:spcAft>
                <a:spcPts val="600"/>
              </a:spcAft>
              <a:buFont typeface="Arial" panose="020B0604020202020204" pitchFamily="34" charset="0"/>
              <a:buChar char="•"/>
            </a:pPr>
            <a:endParaRPr lang="en-US" sz="2800" dirty="0"/>
          </a:p>
          <a:p>
            <a:pPr indent="-228600" defTabSz="914400">
              <a:lnSpc>
                <a:spcPct val="90000"/>
              </a:lnSpc>
              <a:spcAft>
                <a:spcPts val="600"/>
              </a:spcAft>
              <a:buFont typeface="Arial" panose="020B0604020202020204" pitchFamily="34" charset="0"/>
              <a:buChar char="•"/>
            </a:pPr>
            <a:r>
              <a:rPr lang="en-US" sz="2800" dirty="0" err="1"/>
              <a:t>Qu’est-ce</a:t>
            </a:r>
            <a:r>
              <a:rPr lang="en-US" sz="2800" dirty="0"/>
              <a:t> que </a:t>
            </a:r>
            <a:r>
              <a:rPr lang="en-US" sz="2800" dirty="0" err="1"/>
              <a:t>vous</a:t>
            </a:r>
            <a:r>
              <a:rPr lang="en-US" sz="2800" dirty="0"/>
              <a:t> </a:t>
            </a:r>
            <a:r>
              <a:rPr lang="en-US" sz="2800" dirty="0" err="1"/>
              <a:t>pouvez</a:t>
            </a:r>
            <a:r>
              <a:rPr lang="en-US" sz="2800" dirty="0"/>
              <a:t> </a:t>
            </a:r>
            <a:r>
              <a:rPr lang="en-US" sz="2800" dirty="0" err="1"/>
              <a:t>nommer</a:t>
            </a:r>
            <a:r>
              <a:rPr lang="en-US" sz="2800" dirty="0"/>
              <a:t> ?</a:t>
            </a:r>
          </a:p>
        </p:txBody>
      </p:sp>
      <p:pic>
        <p:nvPicPr>
          <p:cNvPr id="2050" name="Picture 2" descr="Paris sous toutes ses longueurs - Ville de Paris">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960" r="22351"/>
          <a:stretch/>
        </p:blipFill>
        <p:spPr bwMode="auto">
          <a:xfrm>
            <a:off x="3983776" y="10"/>
            <a:ext cx="5159081" cy="51434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7829550" y="4767262"/>
            <a:ext cx="685800" cy="273844"/>
          </a:xfrm>
        </p:spPr>
        <p:txBody>
          <a:bodyPr vert="horz" lIns="91440" tIns="45720" rIns="91440" bIns="45720" rtlCol="0" anchor="ctr">
            <a:normAutofit/>
          </a:bodyPr>
          <a:lstStyle>
            <a:defPPr>
              <a:defRPr lang="fr-FR"/>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pPr algn="r" defTabSz="914400">
              <a:lnSpc>
                <a:spcPct val="90000"/>
              </a:lnSpc>
              <a:spcAft>
                <a:spcPts val="600"/>
              </a:spcAft>
              <a:defRPr/>
            </a:pPr>
            <a:fld id="{8A0576F8-4F0C-FD4F-B2E1-A427388F89CF}" type="slidenum">
              <a:rPr lang="en-US" sz="1200">
                <a:solidFill>
                  <a:srgbClr val="FFFFFF"/>
                </a:solidFill>
                <a:latin typeface="Calibri" panose="020F0502020204030204"/>
              </a:rPr>
              <a:pPr algn="r" defTabSz="914400">
                <a:lnSpc>
                  <a:spcPct val="90000"/>
                </a:lnSpc>
                <a:spcAft>
                  <a:spcPts val="600"/>
                </a:spcAft>
                <a:defRPr/>
              </a:pPr>
              <a:t>22</a:t>
            </a:fld>
            <a:endParaRPr lang="en-US" sz="1200">
              <a:solidFill>
                <a:srgbClr val="FFFFFF"/>
              </a:solidFill>
              <a:latin typeface="Calibri" panose="020F0502020204030204"/>
            </a:endParaRPr>
          </a:p>
        </p:txBody>
      </p:sp>
      <p:graphicFrame>
        <p:nvGraphicFramePr>
          <p:cNvPr id="2" name="Diagramme 2">
            <a:extLst>
              <a:ext uri="{FF2B5EF4-FFF2-40B4-BE49-F238E27FC236}">
                <a16:creationId xmlns:a16="http://schemas.microsoft.com/office/drawing/2014/main" id="{A79096FB-3C5F-0FA4-E2DB-4FFF458AEA8B}"/>
              </a:ext>
            </a:extLst>
          </p:cNvPr>
          <p:cNvGraphicFramePr/>
          <p:nvPr>
            <p:extLst>
              <p:ext uri="{D42A27DB-BD31-4B8C-83A1-F6EECF244321}">
                <p14:modId xmlns:p14="http://schemas.microsoft.com/office/powerpoint/2010/main" val="4226272358"/>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160877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lstStyle/>
          <a:p>
            <a:r>
              <a:rPr lang="en-US" dirty="0"/>
              <a:t>À la fin de la </a:t>
            </a:r>
            <a:r>
              <a:rPr lang="fr-FR" dirty="0"/>
              <a:t>leçon</a:t>
            </a:r>
            <a:r>
              <a:rPr lang="en-US" dirty="0"/>
              <a:t>…</a:t>
            </a:r>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457201" y="1267518"/>
            <a:ext cx="8229600" cy="1061312"/>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fr-FR" sz="2800" dirty="0">
                <a:solidFill>
                  <a:schemeClr val="tx2"/>
                </a:solidFill>
              </a:rPr>
              <a:t>Parler de mes déplacements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4106401090"/>
              </p:ext>
            </p:extLst>
          </p:nvPr>
        </p:nvGraphicFramePr>
        <p:xfrm>
          <a:off x="474279" y="2432919"/>
          <a:ext cx="8208000" cy="21185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710427" y="1301307"/>
            <a:ext cx="1292464" cy="993734"/>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100074" y="1317256"/>
            <a:ext cx="1285875" cy="961835"/>
          </a:xfrm>
          <a:prstGeom prst="rect">
            <a:avLst/>
          </a:prstGeom>
        </p:spPr>
      </p:pic>
      <p:sp>
        <p:nvSpPr>
          <p:cNvPr id="6" name="Espace réservé du numéro de diapositive 5">
            <a:extLst>
              <a:ext uri="{FF2B5EF4-FFF2-40B4-BE49-F238E27FC236}">
                <a16:creationId xmlns:a16="http://schemas.microsoft.com/office/drawing/2014/main" id="{926FD042-CAA8-0BFC-A8AD-A581915CB27A}"/>
              </a:ext>
            </a:extLst>
          </p:cNvPr>
          <p:cNvSpPr>
            <a:spLocks noGrp="1"/>
          </p:cNvSpPr>
          <p:nvPr>
            <p:ph type="sldNum" sz="quarter" idx="12"/>
          </p:nvPr>
        </p:nvSpPr>
        <p:spPr/>
        <p:txBody>
          <a:bodyPr/>
          <a:lstStyle/>
          <a:p>
            <a:fld id="{8A0576F8-4F0C-FD4F-B2E1-A427388F89CF}" type="slidenum">
              <a:rPr lang="en-US" smtClean="0"/>
              <a:t>23</a:t>
            </a:fld>
            <a:endParaRPr lang="en-US"/>
          </a:p>
        </p:txBody>
      </p:sp>
      <p:sp>
        <p:nvSpPr>
          <p:cNvPr id="3" name="ZoneTexte 6">
            <a:extLst>
              <a:ext uri="{FF2B5EF4-FFF2-40B4-BE49-F238E27FC236}">
                <a16:creationId xmlns:a16="http://schemas.microsoft.com/office/drawing/2014/main" id="{2CA1E3A9-AEB1-5A24-D580-5C97FA17B7B5}"/>
              </a:ext>
            </a:extLst>
          </p:cNvPr>
          <p:cNvSpPr txBox="1"/>
          <p:nvPr/>
        </p:nvSpPr>
        <p:spPr>
          <a:xfrm>
            <a:off x="114362" y="4645422"/>
            <a:ext cx="5071224"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
        <p:nvSpPr>
          <p:cNvPr id="5" name="Rectangle 4">
            <a:extLst>
              <a:ext uri="{FF2B5EF4-FFF2-40B4-BE49-F238E27FC236}">
                <a16:creationId xmlns:a16="http://schemas.microsoft.com/office/drawing/2014/main" id="{27AD682D-667C-E4D8-3A34-5389EC968A28}"/>
              </a:ext>
            </a:extLst>
          </p:cNvPr>
          <p:cNvSpPr/>
          <p:nvPr/>
        </p:nvSpPr>
        <p:spPr>
          <a:xfrm>
            <a:off x="708892" y="3633146"/>
            <a:ext cx="2248721" cy="227595"/>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2689590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6457950" y="4767263"/>
            <a:ext cx="2057400" cy="273844"/>
          </a:xfrm>
        </p:spPr>
        <p:txBody>
          <a:bodyPr vert="horz" lIns="68580" tIns="34290" rIns="68580" bIns="34290" rtlCol="0" anchor="ctr">
            <a:normAutofit/>
          </a:bodyPr>
          <a:lstStyle>
            <a:defPPr>
              <a:defRPr lang="fr-FR"/>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pPr>
              <a:spcAft>
                <a:spcPts val="450"/>
              </a:spcAft>
            </a:pPr>
            <a:fld id="{8A0576F8-4F0C-FD4F-B2E1-A427388F89CF}" type="slidenum">
              <a:rPr lang="en-US" sz="900" smtClean="0"/>
              <a:pPr>
                <a:spcAft>
                  <a:spcPts val="450"/>
                </a:spcAft>
              </a:pPr>
              <a:t>24</a:t>
            </a:fld>
            <a:endParaRPr lang="en-US" sz="900"/>
          </a:p>
        </p:txBody>
      </p:sp>
      <p:sp>
        <p:nvSpPr>
          <p:cNvPr id="5" name="ZoneTexte 4">
            <a:extLst>
              <a:ext uri="{FF2B5EF4-FFF2-40B4-BE49-F238E27FC236}">
                <a16:creationId xmlns:a16="http://schemas.microsoft.com/office/drawing/2014/main" id="{C804C5B9-C60B-A687-3AAA-DE7F643C9A4D}"/>
              </a:ext>
            </a:extLst>
          </p:cNvPr>
          <p:cNvSpPr txBox="1"/>
          <p:nvPr/>
        </p:nvSpPr>
        <p:spPr>
          <a:xfrm>
            <a:off x="566738" y="347232"/>
            <a:ext cx="7962900" cy="83099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2400" dirty="0"/>
              <a:t>Passons au point de vocabulaire : </a:t>
            </a:r>
          </a:p>
          <a:p>
            <a:r>
              <a:rPr lang="fr-FR" sz="2400" b="1" dirty="0"/>
              <a:t>Les moyens de transport</a:t>
            </a:r>
          </a:p>
        </p:txBody>
      </p:sp>
      <p:sp>
        <p:nvSpPr>
          <p:cNvPr id="8" name="ZoneTexte 7">
            <a:extLst>
              <a:ext uri="{FF2B5EF4-FFF2-40B4-BE49-F238E27FC236}">
                <a16:creationId xmlns:a16="http://schemas.microsoft.com/office/drawing/2014/main" id="{9762C3F3-05D0-1226-F88D-E4FB44F32075}"/>
              </a:ext>
            </a:extLst>
          </p:cNvPr>
          <p:cNvSpPr txBox="1"/>
          <p:nvPr/>
        </p:nvSpPr>
        <p:spPr>
          <a:xfrm>
            <a:off x="210397" y="1276626"/>
            <a:ext cx="1750676" cy="3416320"/>
          </a:xfrm>
          <a:prstGeom prst="rect">
            <a:avLst/>
          </a:prstGeom>
          <a:noFill/>
        </p:spPr>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r>
              <a:rPr lang="fr-FR" sz="2400" dirty="0"/>
              <a:t>Regardez l’image.</a:t>
            </a:r>
          </a:p>
          <a:p>
            <a:pPr algn="just"/>
            <a:endParaRPr lang="fr-FR" sz="2400" dirty="0"/>
          </a:p>
          <a:p>
            <a:pPr algn="just"/>
            <a:r>
              <a:rPr lang="fr-FR" sz="2400" dirty="0"/>
              <a:t>Combien de moyens de transport est-ce que vous pouvez nommer?</a:t>
            </a:r>
          </a:p>
        </p:txBody>
      </p:sp>
      <p:pic>
        <p:nvPicPr>
          <p:cNvPr id="2" name="Picture 6" descr="THE MOST INSANE TRAFFIC EVER IN HANOI, VIETNAM! on Make a GIF">
            <a:extLst>
              <a:ext uri="{FF2B5EF4-FFF2-40B4-BE49-F238E27FC236}">
                <a16:creationId xmlns:a16="http://schemas.microsoft.com/office/drawing/2014/main" id="{1A2600AB-09B1-FB6A-0358-3398527968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7117" y="1227830"/>
            <a:ext cx="6779160" cy="381327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2">
            <a:extLst>
              <a:ext uri="{FF2B5EF4-FFF2-40B4-BE49-F238E27FC236}">
                <a16:creationId xmlns:a16="http://schemas.microsoft.com/office/drawing/2014/main" id="{2EEFF67C-35A6-4389-1DE0-826A5F1FACE1}"/>
              </a:ext>
            </a:extLst>
          </p:cNvPr>
          <p:cNvGraphicFramePr/>
          <p:nvPr>
            <p:extLst>
              <p:ext uri="{D42A27DB-BD31-4B8C-83A1-F6EECF244321}">
                <p14:modId xmlns:p14="http://schemas.microsoft.com/office/powerpoint/2010/main" val="3745618559"/>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357181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5338D1-266F-FC06-E384-0C5329517D60}"/>
              </a:ext>
            </a:extLst>
          </p:cNvPr>
          <p:cNvSpPr>
            <a:spLocks noGrp="1"/>
          </p:cNvSpPr>
          <p:nvPr>
            <p:ph type="title"/>
          </p:nvPr>
        </p:nvSpPr>
        <p:spPr/>
        <p:txBody>
          <a:bodyPr/>
          <a:lstStyle/>
          <a:p>
            <a:pPr algn="l"/>
            <a:r>
              <a:rPr lang="fr-FR" b="1" dirty="0"/>
              <a:t>IV. Vocabulaire : </a:t>
            </a:r>
            <a:r>
              <a:rPr lang="fr-FR" dirty="0"/>
              <a:t>Les moyens de transport</a:t>
            </a:r>
          </a:p>
        </p:txBody>
      </p:sp>
      <p:sp>
        <p:nvSpPr>
          <p:cNvPr id="8" name="Rectangle 7">
            <a:extLst>
              <a:ext uri="{FF2B5EF4-FFF2-40B4-BE49-F238E27FC236}">
                <a16:creationId xmlns:a16="http://schemas.microsoft.com/office/drawing/2014/main" id="{15351FA1-9DAF-CF84-FD8E-5F3750A4104E}"/>
              </a:ext>
            </a:extLst>
          </p:cNvPr>
          <p:cNvSpPr/>
          <p:nvPr/>
        </p:nvSpPr>
        <p:spPr>
          <a:xfrm>
            <a:off x="4048760" y="2834640"/>
            <a:ext cx="492760" cy="35052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9" name="Espace réservé du numéro de diapositive 8">
            <a:extLst>
              <a:ext uri="{FF2B5EF4-FFF2-40B4-BE49-F238E27FC236}">
                <a16:creationId xmlns:a16="http://schemas.microsoft.com/office/drawing/2014/main" id="{C41EE931-719F-F7E4-1810-D7D9B9143847}"/>
              </a:ext>
            </a:extLst>
          </p:cNvPr>
          <p:cNvSpPr>
            <a:spLocks noGrp="1"/>
          </p:cNvSpPr>
          <p:nvPr>
            <p:ph type="sldNum" sz="quarter" idx="12"/>
          </p:nvPr>
        </p:nvSpPr>
        <p:spPr/>
        <p:txBody>
          <a:bodyPr/>
          <a:lstStyle/>
          <a:p>
            <a:fld id="{8A0576F8-4F0C-FD4F-B2E1-A427388F89CF}" type="slidenum">
              <a:rPr lang="en-US" smtClean="0"/>
              <a:t>25</a:t>
            </a:fld>
            <a:endParaRPr lang="en-US"/>
          </a:p>
        </p:txBody>
      </p:sp>
      <p:graphicFrame>
        <p:nvGraphicFramePr>
          <p:cNvPr id="13" name="Tableau 25">
            <a:extLst>
              <a:ext uri="{FF2B5EF4-FFF2-40B4-BE49-F238E27FC236}">
                <a16:creationId xmlns:a16="http://schemas.microsoft.com/office/drawing/2014/main" id="{259E7B01-9868-FCE8-7EFC-5083B49D8340}"/>
              </a:ext>
            </a:extLst>
          </p:cNvPr>
          <p:cNvGraphicFramePr>
            <a:graphicFrameLocks/>
          </p:cNvGraphicFramePr>
          <p:nvPr>
            <p:extLst>
              <p:ext uri="{D42A27DB-BD31-4B8C-83A1-F6EECF244321}">
                <p14:modId xmlns:p14="http://schemas.microsoft.com/office/powerpoint/2010/main" val="4077914243"/>
              </p:ext>
            </p:extLst>
          </p:nvPr>
        </p:nvGraphicFramePr>
        <p:xfrm>
          <a:off x="457200" y="1173060"/>
          <a:ext cx="3942272" cy="2941739"/>
        </p:xfrm>
        <a:graphic>
          <a:graphicData uri="http://schemas.openxmlformats.org/drawingml/2006/table">
            <a:tbl>
              <a:tblPr firstRow="1" bandRow="1">
                <a:tableStyleId>{5940675A-B579-460E-94D1-54222C63F5DA}</a:tableStyleId>
              </a:tblPr>
              <a:tblGrid>
                <a:gridCol w="3942272">
                  <a:extLst>
                    <a:ext uri="{9D8B030D-6E8A-4147-A177-3AD203B41FA5}">
                      <a16:colId xmlns:a16="http://schemas.microsoft.com/office/drawing/2014/main" val="2900813902"/>
                    </a:ext>
                  </a:extLst>
                </a:gridCol>
              </a:tblGrid>
              <a:tr h="370103">
                <a:tc>
                  <a:txBody>
                    <a:bodyPr/>
                    <a:lstStyle/>
                    <a:p>
                      <a:pPr marL="0" indent="0" algn="ctr">
                        <a:lnSpc>
                          <a:spcPct val="107000"/>
                        </a:lnSpc>
                        <a:spcAft>
                          <a:spcPts val="800"/>
                        </a:spcAft>
                      </a:pPr>
                      <a:r>
                        <a:rPr lang="fr-FR" sz="1800" b="1" dirty="0">
                          <a:solidFill>
                            <a:srgbClr val="000000"/>
                          </a:solidFill>
                          <a:effectLst/>
                        </a:rPr>
                        <a:t>Les moyens de transport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1718789305"/>
                  </a:ext>
                </a:extLst>
              </a:tr>
              <a:tr h="642909">
                <a:tc>
                  <a:txBody>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Tu es dans le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bus</a:t>
                      </a: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446969976"/>
                  </a:ext>
                </a:extLst>
              </a:tr>
              <a:tr h="642909">
                <a:tc>
                  <a:txBody>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A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vélo, </a:t>
                      </a:r>
                      <a:r>
                        <a:rPr lang="fr-FR" sz="1800" dirty="0">
                          <a:effectLst/>
                          <a:latin typeface="Calibri" panose="020F0502020204030204" pitchFamily="34" charset="0"/>
                          <a:ea typeface="Calibri" panose="020F0502020204030204" pitchFamily="34" charset="0"/>
                          <a:cs typeface="Times New Roman" panose="02020603050405020304" pitchFamily="18" charset="0"/>
                        </a:rPr>
                        <a:t>tu portes un casque.</a:t>
                      </a:r>
                    </a:p>
                  </a:txBody>
                  <a:tcPr marL="68580" marR="68580" marT="0" marB="0"/>
                </a:tc>
                <a:extLst>
                  <a:ext uri="{0D108BD9-81ED-4DB2-BD59-A6C34878D82A}">
                    <a16:rowId xmlns:a16="http://schemas.microsoft.com/office/drawing/2014/main" val="2539009325"/>
                  </a:ext>
                </a:extLst>
              </a:tr>
              <a:tr h="642909">
                <a:tc>
                  <a:txBody>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Tu es à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rollers</a:t>
                      </a:r>
                      <a:r>
                        <a:rPr lang="fr-FR" sz="1800" dirty="0">
                          <a:effectLst/>
                          <a:latin typeface="Calibri" panose="020F0502020204030204" pitchFamily="34" charset="0"/>
                          <a:ea typeface="Calibri" panose="020F0502020204030204" pitchFamily="34" charset="0"/>
                          <a:cs typeface="Times New Roman" panose="02020603050405020304" pitchFamily="18" charset="0"/>
                        </a:rPr>
                        <a:t> dans le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métro</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08763008"/>
                  </a:ext>
                </a:extLst>
              </a:tr>
              <a:tr h="642909">
                <a:tc>
                  <a:txBody>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Tu es à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pied</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5037549"/>
                  </a:ext>
                </a:extLst>
              </a:tr>
            </a:tbl>
          </a:graphicData>
        </a:graphic>
      </p:graphicFrame>
      <p:pic>
        <p:nvPicPr>
          <p:cNvPr id="4" name="Image 3">
            <a:extLst>
              <a:ext uri="{FF2B5EF4-FFF2-40B4-BE49-F238E27FC236}">
                <a16:creationId xmlns:a16="http://schemas.microsoft.com/office/drawing/2014/main" id="{012838BD-638B-B82D-1B0A-3E83EC7A09D2}"/>
              </a:ext>
            </a:extLst>
          </p:cNvPr>
          <p:cNvPicPr>
            <a:picLocks noChangeAspect="1"/>
          </p:cNvPicPr>
          <p:nvPr/>
        </p:nvPicPr>
        <p:blipFill>
          <a:blip r:embed="rId2"/>
          <a:stretch>
            <a:fillRect/>
          </a:stretch>
        </p:blipFill>
        <p:spPr>
          <a:xfrm>
            <a:off x="6616816" y="1980270"/>
            <a:ext cx="2133600" cy="2115820"/>
          </a:xfrm>
          <a:prstGeom prst="rect">
            <a:avLst/>
          </a:prstGeom>
        </p:spPr>
      </p:pic>
      <p:sp>
        <p:nvSpPr>
          <p:cNvPr id="5" name="ZoneTexte 4">
            <a:extLst>
              <a:ext uri="{FF2B5EF4-FFF2-40B4-BE49-F238E27FC236}">
                <a16:creationId xmlns:a16="http://schemas.microsoft.com/office/drawing/2014/main" id="{1B9EDDD0-8DDF-735F-4A69-0FA057D4EC7D}"/>
              </a:ext>
            </a:extLst>
          </p:cNvPr>
          <p:cNvSpPr txBox="1"/>
          <p:nvPr/>
        </p:nvSpPr>
        <p:spPr>
          <a:xfrm>
            <a:off x="6406550" y="1447050"/>
            <a:ext cx="2683171" cy="369332"/>
          </a:xfrm>
          <a:prstGeom prst="rect">
            <a:avLst/>
          </a:prstGeom>
          <a:noFill/>
        </p:spPr>
        <p:txBody>
          <a:bodyPr wrap="square" rtlCol="0">
            <a:spAutoFit/>
          </a:bodyPr>
          <a:lstStyle/>
          <a:p>
            <a:r>
              <a:rPr lang="fr-FR" dirty="0"/>
              <a:t>MODE « </a:t>
            </a:r>
            <a:r>
              <a:rPr lang="fr-FR" dirty="0" err="1"/>
              <a:t>Find</a:t>
            </a:r>
            <a:r>
              <a:rPr lang="fr-FR" dirty="0"/>
              <a:t>  the match »</a:t>
            </a:r>
          </a:p>
        </p:txBody>
      </p:sp>
      <p:graphicFrame>
        <p:nvGraphicFramePr>
          <p:cNvPr id="3" name="Diagramme 2">
            <a:extLst>
              <a:ext uri="{FF2B5EF4-FFF2-40B4-BE49-F238E27FC236}">
                <a16:creationId xmlns:a16="http://schemas.microsoft.com/office/drawing/2014/main" id="{ED7E7E46-D80A-0D92-B805-7BFC46CABF75}"/>
              </a:ext>
            </a:extLst>
          </p:cNvPr>
          <p:cNvGraphicFramePr/>
          <p:nvPr>
            <p:extLst>
              <p:ext uri="{D42A27DB-BD31-4B8C-83A1-F6EECF244321}">
                <p14:modId xmlns:p14="http://schemas.microsoft.com/office/powerpoint/2010/main" val="4083549792"/>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045266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02" name="Rectangle 7201">
            <a:extLst>
              <a:ext uri="{FF2B5EF4-FFF2-40B4-BE49-F238E27FC236}">
                <a16:creationId xmlns:a16="http://schemas.microsoft.com/office/drawing/2014/main" id="{18ED5DE8-CA8B-4332-9D76-60AD9B8183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0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E165E2C-4EBD-3BDC-2D68-9626A540FDA8}"/>
              </a:ext>
            </a:extLst>
          </p:cNvPr>
          <p:cNvSpPr>
            <a:spLocks noGrp="1"/>
          </p:cNvSpPr>
          <p:nvPr>
            <p:ph type="title"/>
          </p:nvPr>
        </p:nvSpPr>
        <p:spPr>
          <a:xfrm>
            <a:off x="253537" y="922515"/>
            <a:ext cx="2948943" cy="1211085"/>
          </a:xfrm>
        </p:spPr>
        <p:txBody>
          <a:bodyPr vert="horz" lIns="91440" tIns="45720" rIns="91440" bIns="45720" rtlCol="0" anchor="b">
            <a:normAutofit/>
          </a:bodyPr>
          <a:lstStyle/>
          <a:p>
            <a:pPr algn="l" defTabSz="914400">
              <a:lnSpc>
                <a:spcPct val="90000"/>
              </a:lnSpc>
            </a:pPr>
            <a:r>
              <a:rPr lang="en-US" sz="3500" dirty="0">
                <a:solidFill>
                  <a:schemeClr val="tx1"/>
                </a:solidFill>
              </a:rPr>
              <a:t>Les </a:t>
            </a:r>
            <a:r>
              <a:rPr lang="en-US" sz="3500" dirty="0" err="1">
                <a:solidFill>
                  <a:schemeClr val="tx1"/>
                </a:solidFill>
              </a:rPr>
              <a:t>moyens</a:t>
            </a:r>
            <a:r>
              <a:rPr lang="en-US" sz="3500" dirty="0">
                <a:solidFill>
                  <a:schemeClr val="tx1"/>
                </a:solidFill>
              </a:rPr>
              <a:t> de transport</a:t>
            </a:r>
          </a:p>
        </p:txBody>
      </p:sp>
      <p:sp>
        <p:nvSpPr>
          <p:cNvPr id="3" name="Espace réservé du contenu 2">
            <a:extLst>
              <a:ext uri="{FF2B5EF4-FFF2-40B4-BE49-F238E27FC236}">
                <a16:creationId xmlns:a16="http://schemas.microsoft.com/office/drawing/2014/main" id="{B5A2C198-972D-478B-9B4E-C99FF8BEC246}"/>
              </a:ext>
            </a:extLst>
          </p:cNvPr>
          <p:cNvSpPr>
            <a:spLocks noGrp="1"/>
          </p:cNvSpPr>
          <p:nvPr>
            <p:ph idx="1"/>
          </p:nvPr>
        </p:nvSpPr>
        <p:spPr>
          <a:xfrm>
            <a:off x="268074" y="2470787"/>
            <a:ext cx="3176039" cy="973482"/>
          </a:xfrm>
        </p:spPr>
        <p:txBody>
          <a:bodyPr vert="horz" lIns="91440" tIns="45720" rIns="91440" bIns="45720" rtlCol="0">
            <a:normAutofit/>
          </a:bodyPr>
          <a:lstStyle/>
          <a:p>
            <a:pPr marL="0" indent="0" defTabSz="914400">
              <a:lnSpc>
                <a:spcPct val="90000"/>
              </a:lnSpc>
              <a:spcBef>
                <a:spcPts val="1000"/>
              </a:spcBef>
              <a:buNone/>
            </a:pPr>
            <a:r>
              <a:rPr lang="en-US" dirty="0"/>
              <a:t>Est-</a:t>
            </a:r>
            <a:r>
              <a:rPr lang="en-US" dirty="0" err="1"/>
              <a:t>ce</a:t>
            </a:r>
            <a:r>
              <a:rPr lang="en-US" dirty="0"/>
              <a:t> que </a:t>
            </a:r>
            <a:r>
              <a:rPr lang="en-US" dirty="0" err="1"/>
              <a:t>tu</a:t>
            </a:r>
            <a:r>
              <a:rPr lang="en-US" dirty="0"/>
              <a:t> </a:t>
            </a:r>
            <a:r>
              <a:rPr lang="en-US" dirty="0" err="1"/>
              <a:t>connais</a:t>
            </a:r>
            <a:r>
              <a:rPr lang="en-US" dirty="0"/>
              <a:t> </a:t>
            </a:r>
            <a:r>
              <a:rPr lang="en-US" dirty="0" err="1"/>
              <a:t>d’autres</a:t>
            </a:r>
            <a:r>
              <a:rPr lang="en-US" dirty="0"/>
              <a:t> </a:t>
            </a:r>
            <a:r>
              <a:rPr lang="en-US" dirty="0" err="1"/>
              <a:t>moyens</a:t>
            </a:r>
            <a:r>
              <a:rPr lang="en-US" dirty="0"/>
              <a:t> de transport ?</a:t>
            </a:r>
          </a:p>
        </p:txBody>
      </p:sp>
      <p:grpSp>
        <p:nvGrpSpPr>
          <p:cNvPr id="7204" name="Group 7203">
            <a:extLst>
              <a:ext uri="{FF2B5EF4-FFF2-40B4-BE49-F238E27FC236}">
                <a16:creationId xmlns:a16="http://schemas.microsoft.com/office/drawing/2014/main" id="{22983B4D-AA9E-4FCA-A321-B873627932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062324" y="0"/>
            <a:ext cx="1834788" cy="5777808"/>
            <a:chOff x="329184" y="1"/>
            <a:chExt cx="2446384" cy="5777808"/>
          </a:xfrm>
        </p:grpSpPr>
        <p:cxnSp>
          <p:nvCxnSpPr>
            <p:cNvPr id="7205" name="Straight Connector 7204">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2432161"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206" name="Rectangle 7205">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2446384"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208" name="Rectangle 7207">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0562" y="509798"/>
            <a:ext cx="5156969" cy="424715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54">
            <a:extLst>
              <a:ext uri="{FF2B5EF4-FFF2-40B4-BE49-F238E27FC236}">
                <a16:creationId xmlns:a16="http://schemas.microsoft.com/office/drawing/2014/main" id="{B3462674-4F97-5BAA-5059-A52C4D283E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688" t="23923" r="38843" b="8057"/>
          <a:stretch>
            <a:fillRect/>
          </a:stretch>
        </p:blipFill>
        <p:spPr bwMode="auto">
          <a:xfrm>
            <a:off x="3701403" y="655292"/>
            <a:ext cx="2281980" cy="192024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51">
            <a:extLst>
              <a:ext uri="{FF2B5EF4-FFF2-40B4-BE49-F238E27FC236}">
                <a16:creationId xmlns:a16="http://schemas.microsoft.com/office/drawing/2014/main" id="{7E1839FD-1DC1-B2AA-336F-2AB64503B4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7416" t="24036" r="41104" b="9946"/>
          <a:stretch>
            <a:fillRect/>
          </a:stretch>
        </p:blipFill>
        <p:spPr bwMode="auto">
          <a:xfrm>
            <a:off x="6225331" y="655292"/>
            <a:ext cx="2144910" cy="192024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50">
            <a:extLst>
              <a:ext uri="{FF2B5EF4-FFF2-40B4-BE49-F238E27FC236}">
                <a16:creationId xmlns:a16="http://schemas.microsoft.com/office/drawing/2014/main" id="{B25FAF62-DC62-09B2-6A75-19E427222EF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7682" t="24403" r="39375" b="7820"/>
          <a:stretch>
            <a:fillRect/>
          </a:stretch>
        </p:blipFill>
        <p:spPr bwMode="auto">
          <a:xfrm>
            <a:off x="3760927" y="2687263"/>
            <a:ext cx="2162932" cy="1920240"/>
          </a:xfrm>
          <a:prstGeom prst="rect">
            <a:avLst/>
          </a:prstGeom>
          <a:noFill/>
          <a:extLst>
            <a:ext uri="{909E8E84-426E-40DD-AFC4-6F175D3DCCD1}">
              <a14:hiddenFill xmlns:a14="http://schemas.microsoft.com/office/drawing/2010/main">
                <a:solidFill>
                  <a:srgbClr val="FFFFFF"/>
                </a:solidFill>
              </a14:hiddenFill>
            </a:ext>
          </a:extLst>
        </p:spPr>
      </p:pic>
      <p:pic>
        <p:nvPicPr>
          <p:cNvPr id="7169" name="Picture 55">
            <a:extLst>
              <a:ext uri="{FF2B5EF4-FFF2-40B4-BE49-F238E27FC236}">
                <a16:creationId xmlns:a16="http://schemas.microsoft.com/office/drawing/2014/main" id="{C9479C0C-78F3-58CF-88BD-A89BAD846F0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6618" t="23347" r="38976" b="11343"/>
          <a:stretch>
            <a:fillRect/>
          </a:stretch>
        </p:blipFill>
        <p:spPr bwMode="auto">
          <a:xfrm>
            <a:off x="6137233" y="2687263"/>
            <a:ext cx="2321106" cy="1920240"/>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48BC5CC3-C498-369C-2B84-E20E35ADD101}"/>
              </a:ext>
            </a:extLst>
          </p:cNvPr>
          <p:cNvSpPr>
            <a:spLocks noGrp="1"/>
          </p:cNvSpPr>
          <p:nvPr>
            <p:ph type="sldNum" sz="quarter" idx="12"/>
          </p:nvPr>
        </p:nvSpPr>
        <p:spPr>
          <a:xfrm>
            <a:off x="7488789" y="4869180"/>
            <a:ext cx="1138744" cy="274320"/>
          </a:xfrm>
        </p:spPr>
        <p:txBody>
          <a:bodyPr vert="horz" lIns="91440" tIns="45720" rIns="91440" bIns="45720" rtlCol="0" anchor="ctr">
            <a:normAutofit/>
          </a:bodyPr>
          <a:lstStyle/>
          <a:p>
            <a:pPr defTabSz="914400">
              <a:spcAft>
                <a:spcPts val="600"/>
              </a:spcAft>
            </a:pPr>
            <a:fld id="{8A0576F8-4F0C-FD4F-B2E1-A427388F89CF}" type="slidenum">
              <a:rPr lang="en-US"/>
              <a:pPr defTabSz="914400">
                <a:spcAft>
                  <a:spcPts val="600"/>
                </a:spcAft>
              </a:pPr>
              <a:t>26</a:t>
            </a:fld>
            <a:endParaRPr lang="en-US"/>
          </a:p>
        </p:txBody>
      </p:sp>
      <p:sp>
        <p:nvSpPr>
          <p:cNvPr id="5" name="Rectangle 5">
            <a:extLst>
              <a:ext uri="{FF2B5EF4-FFF2-40B4-BE49-F238E27FC236}">
                <a16:creationId xmlns:a16="http://schemas.microsoft.com/office/drawing/2014/main" id="{F4F7F35F-3DF6-435D-EA59-91719B4CC646}"/>
              </a:ext>
            </a:extLst>
          </p:cNvPr>
          <p:cNvSpPr>
            <a:spLocks noChangeArrowheads="1"/>
          </p:cNvSpPr>
          <p:nvPr/>
        </p:nvSpPr>
        <p:spPr bwMode="auto">
          <a:xfrm>
            <a:off x="2114901" y="6787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Rectangle 6">
            <a:extLst>
              <a:ext uri="{FF2B5EF4-FFF2-40B4-BE49-F238E27FC236}">
                <a16:creationId xmlns:a16="http://schemas.microsoft.com/office/drawing/2014/main" id="{31BCDDD8-5071-D58C-4573-DC70DCB62FBE}"/>
              </a:ext>
            </a:extLst>
          </p:cNvPr>
          <p:cNvSpPr>
            <a:spLocks noChangeArrowheads="1"/>
          </p:cNvSpPr>
          <p:nvPr/>
        </p:nvSpPr>
        <p:spPr bwMode="auto">
          <a:xfrm>
            <a:off x="2114901" y="5839121"/>
            <a:ext cx="21672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None/>
              <a:tabLst/>
            </a:pPr>
            <a:r>
              <a:rPr kumimoji="0" lang="fr-FR"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8" name="mp3-output-ttsfree(dot)com (5)">
            <a:hlinkClick r:id="" action="ppaction://media"/>
            <a:extLst>
              <a:ext uri="{FF2B5EF4-FFF2-40B4-BE49-F238E27FC236}">
                <a16:creationId xmlns:a16="http://schemas.microsoft.com/office/drawing/2014/main" id="{1DBA50FF-6E6A-6B70-AFCA-49583F88D26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390592" y="1611158"/>
            <a:ext cx="600935" cy="600935"/>
          </a:xfrm>
          <a:prstGeom prst="rect">
            <a:avLst/>
          </a:prstGeom>
        </p:spPr>
      </p:pic>
      <p:pic>
        <p:nvPicPr>
          <p:cNvPr id="9" name="Picture 2" descr="Cat Kitty Sticker by 궁디팡팡 캣페스타">
            <a:extLst>
              <a:ext uri="{FF2B5EF4-FFF2-40B4-BE49-F238E27FC236}">
                <a16:creationId xmlns:a16="http://schemas.microsoft.com/office/drawing/2014/main" id="{0742413F-743C-ADAF-D582-55FA71A714C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flipH="1">
            <a:off x="179788" y="3781456"/>
            <a:ext cx="1456446" cy="131597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2">
            <a:extLst>
              <a:ext uri="{FF2B5EF4-FFF2-40B4-BE49-F238E27FC236}">
                <a16:creationId xmlns:a16="http://schemas.microsoft.com/office/drawing/2014/main" id="{AF93EAE8-EFD0-92B2-D69D-02C671EDECBF}"/>
              </a:ext>
            </a:extLst>
          </p:cNvPr>
          <p:cNvGraphicFramePr/>
          <p:nvPr>
            <p:extLst>
              <p:ext uri="{D42A27DB-BD31-4B8C-83A1-F6EECF244321}">
                <p14:modId xmlns:p14="http://schemas.microsoft.com/office/powerpoint/2010/main" val="4083549792"/>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1228812126"/>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664868"/>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descr="A screenshot of a computer&#10;&#10;Description automatically generated">
            <a:extLst>
              <a:ext uri="{FF2B5EF4-FFF2-40B4-BE49-F238E27FC236}">
                <a16:creationId xmlns:a16="http://schemas.microsoft.com/office/drawing/2014/main" id="{7E1839FD-1DC1-B2AA-336F-2AB64503B427}"/>
              </a:ext>
            </a:extLst>
          </p:cNvPr>
          <p:cNvPicPr>
            <a:picLocks noChangeAspect="1"/>
          </p:cNvPicPr>
          <p:nvPr/>
        </p:nvPicPr>
        <p:blipFill>
          <a:blip r:embed="rId2">
            <a:extLst>
              <a:ext uri="{28A0092B-C50C-407E-A947-70E740481C1C}">
                <a14:useLocalDpi xmlns:a14="http://schemas.microsoft.com/office/drawing/2010/main" val="0"/>
              </a:ext>
            </a:extLst>
          </a:blip>
          <a:srcRect l="17416" t="24036" r="41104" b="9946"/>
          <a:stretch>
            <a:fillRect/>
          </a:stretch>
        </p:blipFill>
        <p:spPr bwMode="auto">
          <a:xfrm>
            <a:off x="180975" y="171450"/>
            <a:ext cx="2052638" cy="1830388"/>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8558E6E4-49B9-907B-A9EA-D444BEFE4122}"/>
              </a:ext>
            </a:extLst>
          </p:cNvPr>
          <p:cNvPicPr>
            <a:picLocks noChangeAspect="1"/>
          </p:cNvPicPr>
          <p:nvPr/>
        </p:nvPicPr>
        <p:blipFill>
          <a:blip r:embed="rId2">
            <a:extLst>
              <a:ext uri="{28A0092B-C50C-407E-A947-70E740481C1C}">
                <a14:useLocalDpi xmlns:a14="http://schemas.microsoft.com/office/drawing/2010/main" val="0"/>
              </a:ext>
            </a:extLst>
          </a:blip>
          <a:srcRect l="17416" t="24036" r="41104" b="9946"/>
          <a:stretch>
            <a:fillRect/>
          </a:stretch>
        </p:blipFill>
        <p:spPr bwMode="auto">
          <a:xfrm>
            <a:off x="4534435" y="171450"/>
            <a:ext cx="2052638" cy="1830388"/>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B3462674-4F97-5BAA-5059-A52C4D283E3C}"/>
              </a:ext>
            </a:extLst>
          </p:cNvPr>
          <p:cNvPicPr>
            <a:picLocks noChangeAspect="1"/>
          </p:cNvPicPr>
          <p:nvPr/>
        </p:nvPicPr>
        <p:blipFill>
          <a:blip r:embed="rId3">
            <a:extLst>
              <a:ext uri="{28A0092B-C50C-407E-A947-70E740481C1C}">
                <a14:useLocalDpi xmlns:a14="http://schemas.microsoft.com/office/drawing/2010/main" val="0"/>
              </a:ext>
            </a:extLst>
          </a:blip>
          <a:srcRect l="15688" t="23923" r="38843" b="8057"/>
          <a:stretch>
            <a:fillRect/>
          </a:stretch>
        </p:blipFill>
        <p:spPr bwMode="auto">
          <a:xfrm>
            <a:off x="2275133" y="171450"/>
            <a:ext cx="2190750" cy="1830388"/>
          </a:xfrm>
          <a:prstGeom prst="rect">
            <a:avLst/>
          </a:prstGeom>
        </p:spPr>
      </p:pic>
      <p:pic>
        <p:nvPicPr>
          <p:cNvPr id="11" name="Picture 10" descr="A screenshot of a computer&#10;&#10;Description automatically generated">
            <a:extLst>
              <a:ext uri="{FF2B5EF4-FFF2-40B4-BE49-F238E27FC236}">
                <a16:creationId xmlns:a16="http://schemas.microsoft.com/office/drawing/2014/main" id="{939073A2-9407-2915-B8AE-BD3B86E4E5C6}"/>
              </a:ext>
            </a:extLst>
          </p:cNvPr>
          <p:cNvPicPr>
            <a:picLocks noChangeAspect="1"/>
          </p:cNvPicPr>
          <p:nvPr/>
        </p:nvPicPr>
        <p:blipFill>
          <a:blip r:embed="rId3">
            <a:extLst>
              <a:ext uri="{28A0092B-C50C-407E-A947-70E740481C1C}">
                <a14:useLocalDpi xmlns:a14="http://schemas.microsoft.com/office/drawing/2010/main" val="0"/>
              </a:ext>
            </a:extLst>
          </a:blip>
          <a:srcRect l="15688" t="23923" r="38843" b="8057"/>
          <a:stretch>
            <a:fillRect/>
          </a:stretch>
        </p:blipFill>
        <p:spPr bwMode="auto">
          <a:xfrm>
            <a:off x="6716713" y="171450"/>
            <a:ext cx="2190750" cy="1830388"/>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B25FAF62-DC62-09B2-6A75-19E427222EF1}"/>
              </a:ext>
            </a:extLst>
          </p:cNvPr>
          <p:cNvPicPr>
            <a:picLocks noChangeAspect="1"/>
          </p:cNvPicPr>
          <p:nvPr/>
        </p:nvPicPr>
        <p:blipFill>
          <a:blip r:embed="rId4">
            <a:extLst>
              <a:ext uri="{28A0092B-C50C-407E-A947-70E740481C1C}">
                <a14:useLocalDpi xmlns:a14="http://schemas.microsoft.com/office/drawing/2010/main" val="0"/>
              </a:ext>
            </a:extLst>
          </a:blip>
          <a:srcRect l="17682" t="24403" r="39375" b="7820"/>
          <a:stretch>
            <a:fillRect/>
          </a:stretch>
        </p:blipFill>
        <p:spPr bwMode="auto">
          <a:xfrm>
            <a:off x="180975" y="2081213"/>
            <a:ext cx="2043113" cy="1804988"/>
          </a:xfrm>
          <a:prstGeom prst="rect">
            <a:avLst/>
          </a:prstGeom>
        </p:spPr>
      </p:pic>
      <p:pic>
        <p:nvPicPr>
          <p:cNvPr id="10" name="Picture 9" descr="A screenshot of a computer&#10;&#10;Description automatically generated">
            <a:extLst>
              <a:ext uri="{FF2B5EF4-FFF2-40B4-BE49-F238E27FC236}">
                <a16:creationId xmlns:a16="http://schemas.microsoft.com/office/drawing/2014/main" id="{715E070A-361C-1C24-BD24-1404285B8B80}"/>
              </a:ext>
            </a:extLst>
          </p:cNvPr>
          <p:cNvPicPr>
            <a:picLocks noChangeAspect="1"/>
          </p:cNvPicPr>
          <p:nvPr/>
        </p:nvPicPr>
        <p:blipFill>
          <a:blip r:embed="rId4">
            <a:extLst>
              <a:ext uri="{28A0092B-C50C-407E-A947-70E740481C1C}">
                <a14:useLocalDpi xmlns:a14="http://schemas.microsoft.com/office/drawing/2010/main" val="0"/>
              </a:ext>
            </a:extLst>
          </a:blip>
          <a:srcRect l="17682" t="24403" r="39375" b="7820"/>
          <a:stretch>
            <a:fillRect/>
          </a:stretch>
        </p:blipFill>
        <p:spPr bwMode="auto">
          <a:xfrm>
            <a:off x="4494226" y="2081213"/>
            <a:ext cx="2043113" cy="1804988"/>
          </a:xfrm>
          <a:prstGeom prst="rect">
            <a:avLst/>
          </a:prstGeom>
        </p:spPr>
      </p:pic>
      <p:pic>
        <p:nvPicPr>
          <p:cNvPr id="8" name="Picture 7" descr="A screenshot of a computer&#10;&#10;Description automatically generated">
            <a:extLst>
              <a:ext uri="{FF2B5EF4-FFF2-40B4-BE49-F238E27FC236}">
                <a16:creationId xmlns:a16="http://schemas.microsoft.com/office/drawing/2014/main" id="{C9479C0C-78F3-58CF-88BD-A89BAD846F09}"/>
              </a:ext>
            </a:extLst>
          </p:cNvPr>
          <p:cNvPicPr>
            <a:picLocks noChangeAspect="1"/>
          </p:cNvPicPr>
          <p:nvPr/>
        </p:nvPicPr>
        <p:blipFill>
          <a:blip r:embed="rId5">
            <a:extLst>
              <a:ext uri="{28A0092B-C50C-407E-A947-70E740481C1C}">
                <a14:useLocalDpi xmlns:a14="http://schemas.microsoft.com/office/drawing/2010/main" val="0"/>
              </a:ext>
            </a:extLst>
          </a:blip>
          <a:srcRect l="16618" t="23347" r="38976" b="11343"/>
          <a:stretch>
            <a:fillRect/>
          </a:stretch>
        </p:blipFill>
        <p:spPr bwMode="auto">
          <a:xfrm>
            <a:off x="2254501" y="2081213"/>
            <a:ext cx="2200275" cy="1804988"/>
          </a:xfrm>
          <a:prstGeom prst="rect">
            <a:avLst/>
          </a:prstGeom>
        </p:spPr>
      </p:pic>
      <p:pic>
        <p:nvPicPr>
          <p:cNvPr id="12" name="Picture 11" descr="A screenshot of a computer&#10;&#10;Description automatically generated">
            <a:extLst>
              <a:ext uri="{FF2B5EF4-FFF2-40B4-BE49-F238E27FC236}">
                <a16:creationId xmlns:a16="http://schemas.microsoft.com/office/drawing/2014/main" id="{D4852F46-482B-DBE9-A9ED-44988A2D40E2}"/>
              </a:ext>
            </a:extLst>
          </p:cNvPr>
          <p:cNvPicPr>
            <a:picLocks noChangeAspect="1"/>
          </p:cNvPicPr>
          <p:nvPr/>
        </p:nvPicPr>
        <p:blipFill>
          <a:blip r:embed="rId5">
            <a:extLst>
              <a:ext uri="{28A0092B-C50C-407E-A947-70E740481C1C}">
                <a14:useLocalDpi xmlns:a14="http://schemas.microsoft.com/office/drawing/2010/main" val="0"/>
              </a:ext>
            </a:extLst>
          </a:blip>
          <a:srcRect l="16618" t="23347" r="38976" b="11343"/>
          <a:stretch>
            <a:fillRect/>
          </a:stretch>
        </p:blipFill>
        <p:spPr bwMode="auto">
          <a:xfrm>
            <a:off x="6707188" y="2081213"/>
            <a:ext cx="2200275" cy="1804988"/>
          </a:xfrm>
          <a:prstGeom prst="rect">
            <a:avLst/>
          </a:prstGeom>
        </p:spPr>
      </p:pic>
      <p:sp>
        <p:nvSpPr>
          <p:cNvPr id="4" name="Slide Number Placeholder 3">
            <a:extLst>
              <a:ext uri="{FF2B5EF4-FFF2-40B4-BE49-F238E27FC236}">
                <a16:creationId xmlns:a16="http://schemas.microsoft.com/office/drawing/2014/main" id="{ABCD09E8-9F6F-B9D2-9E94-E43A8226F6DA}"/>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defTabSz="914400">
              <a:lnSpc>
                <a:spcPct val="90000"/>
              </a:lnSpc>
              <a:spcAft>
                <a:spcPts val="600"/>
              </a:spcAft>
            </a:pPr>
            <a:fld id="{8A0576F8-4F0C-FD4F-B2E1-A427388F89CF}" type="slidenum">
              <a:rPr lang="en-US">
                <a:solidFill>
                  <a:srgbClr val="FFFFFF"/>
                </a:solidFill>
              </a:rPr>
              <a:pPr defTabSz="914400">
                <a:lnSpc>
                  <a:spcPct val="90000"/>
                </a:lnSpc>
                <a:spcAft>
                  <a:spcPts val="600"/>
                </a:spcAft>
              </a:pPr>
              <a:t>27</a:t>
            </a:fld>
            <a:endParaRPr lang="en-US">
              <a:solidFill>
                <a:srgbClr val="FFFFFF"/>
              </a:solidFill>
            </a:endParaRPr>
          </a:p>
        </p:txBody>
      </p:sp>
    </p:spTree>
    <p:extLst>
      <p:ext uri="{BB962C8B-B14F-4D97-AF65-F5344CB8AC3E}">
        <p14:creationId xmlns:p14="http://schemas.microsoft.com/office/powerpoint/2010/main" val="13560351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223477" y="1768"/>
            <a:ext cx="1407490" cy="1324506"/>
            <a:chOff x="-648769" y="2358"/>
            <a:chExt cx="1876653" cy="1766008"/>
          </a:xfrm>
        </p:grpSpPr>
        <p:sp>
          <p:nvSpPr>
            <p:cNvPr id="14" name="Freeform: Shape 13">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052897" y="4525250"/>
            <a:ext cx="484026"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77" y="4290831"/>
            <a:ext cx="1696473" cy="852668"/>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Espace réservé du contenu 5">
            <a:extLst>
              <a:ext uri="{FF2B5EF4-FFF2-40B4-BE49-F238E27FC236}">
                <a16:creationId xmlns:a16="http://schemas.microsoft.com/office/drawing/2014/main" id="{F9FA0614-5069-0FDC-34F6-9BAC69CF1996}"/>
              </a:ext>
            </a:extLst>
          </p:cNvPr>
          <p:cNvPicPr>
            <a:picLocks noGrp="1" noChangeAspect="1"/>
          </p:cNvPicPr>
          <p:nvPr>
            <p:ph idx="1"/>
          </p:nvPr>
        </p:nvPicPr>
        <p:blipFill>
          <a:blip r:embed="rId2"/>
          <a:stretch>
            <a:fillRect/>
          </a:stretch>
        </p:blipFill>
        <p:spPr>
          <a:xfrm>
            <a:off x="1533236" y="482600"/>
            <a:ext cx="6077526" cy="4178299"/>
          </a:xfrm>
          <a:prstGeom prst="rect">
            <a:avLst/>
          </a:prstGeom>
          <a:ln>
            <a:noFill/>
          </a:ln>
        </p:spPr>
      </p:pic>
      <p:sp>
        <p:nvSpPr>
          <p:cNvPr id="4" name="Espace réservé du numéro de diapositive 3">
            <a:extLst>
              <a:ext uri="{FF2B5EF4-FFF2-40B4-BE49-F238E27FC236}">
                <a16:creationId xmlns:a16="http://schemas.microsoft.com/office/drawing/2014/main" id="{C6ABAAA0-D966-8E7E-8160-0DE081D23EBA}"/>
              </a:ext>
            </a:extLst>
          </p:cNvPr>
          <p:cNvSpPr>
            <a:spLocks noGrp="1"/>
          </p:cNvSpPr>
          <p:nvPr>
            <p:ph type="sldNum" sz="quarter" idx="12"/>
          </p:nvPr>
        </p:nvSpPr>
        <p:spPr>
          <a:xfrm>
            <a:off x="6603999" y="4767262"/>
            <a:ext cx="2057400" cy="273844"/>
          </a:xfrm>
        </p:spPr>
        <p:txBody>
          <a:bodyPr vert="horz" lIns="91440" tIns="45720" rIns="91440" bIns="45720" rtlCol="0" anchor="ctr">
            <a:normAutofit/>
          </a:bodyPr>
          <a:lstStyle/>
          <a:p>
            <a:pPr defTabSz="914400">
              <a:lnSpc>
                <a:spcPct val="90000"/>
              </a:lnSpc>
              <a:spcAft>
                <a:spcPts val="600"/>
              </a:spcAft>
            </a:pPr>
            <a:fld id="{8A0576F8-4F0C-FD4F-B2E1-A427388F89CF}" type="slidenum">
              <a:rPr lang="en-US" smtClean="0"/>
              <a:pPr defTabSz="914400">
                <a:lnSpc>
                  <a:spcPct val="90000"/>
                </a:lnSpc>
                <a:spcAft>
                  <a:spcPts val="600"/>
                </a:spcAft>
              </a:pPr>
              <a:t>28</a:t>
            </a:fld>
            <a:endParaRPr lang="en-US"/>
          </a:p>
        </p:txBody>
      </p:sp>
      <p:graphicFrame>
        <p:nvGraphicFramePr>
          <p:cNvPr id="2" name="Diagramme 2">
            <a:extLst>
              <a:ext uri="{FF2B5EF4-FFF2-40B4-BE49-F238E27FC236}">
                <a16:creationId xmlns:a16="http://schemas.microsoft.com/office/drawing/2014/main" id="{82CA0E6D-1BCC-E8BD-7CC8-FC27E882C7CC}"/>
              </a:ext>
            </a:extLst>
          </p:cNvPr>
          <p:cNvGraphicFramePr/>
          <p:nvPr>
            <p:extLst>
              <p:ext uri="{D42A27DB-BD31-4B8C-83A1-F6EECF244321}">
                <p14:modId xmlns:p14="http://schemas.microsoft.com/office/powerpoint/2010/main" val="4083549792"/>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51038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190252"/>
            <a:ext cx="1370728" cy="1032741"/>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316609"/>
            <a:ext cx="484026" cy="48402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491355"/>
            <a:ext cx="515604" cy="51560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11062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Espace réservé du numéro de diapositive 3">
            <a:extLst>
              <a:ext uri="{FF2B5EF4-FFF2-40B4-BE49-F238E27FC236}">
                <a16:creationId xmlns:a16="http://schemas.microsoft.com/office/drawing/2014/main" id="{68DBE111-BAAE-A3D1-9E23-8A635DC8E623}"/>
              </a:ext>
            </a:extLst>
          </p:cNvPr>
          <p:cNvSpPr>
            <a:spLocks noGrp="1"/>
          </p:cNvSpPr>
          <p:nvPr>
            <p:ph type="sldNum" sz="quarter" idx="12"/>
          </p:nvPr>
        </p:nvSpPr>
        <p:spPr>
          <a:xfrm>
            <a:off x="6603999" y="4767262"/>
            <a:ext cx="2057400" cy="273844"/>
          </a:xfrm>
        </p:spPr>
        <p:txBody>
          <a:bodyPr vert="horz" lIns="91440" tIns="45720" rIns="91440" bIns="45720" rtlCol="0" anchor="ctr">
            <a:normAutofit/>
          </a:bodyPr>
          <a:lstStyle/>
          <a:p>
            <a:pPr defTabSz="914400">
              <a:lnSpc>
                <a:spcPct val="90000"/>
              </a:lnSpc>
              <a:spcAft>
                <a:spcPts val="600"/>
              </a:spcAft>
            </a:pPr>
            <a:fld id="{8A0576F8-4F0C-FD4F-B2E1-A427388F89CF}" type="slidenum">
              <a:rPr lang="en-US" smtClean="0"/>
              <a:pPr defTabSz="914400">
                <a:lnSpc>
                  <a:spcPct val="90000"/>
                </a:lnSpc>
                <a:spcAft>
                  <a:spcPts val="600"/>
                </a:spcAft>
              </a:pPr>
              <a:t>29</a:t>
            </a:fld>
            <a:endParaRPr lang="en-US"/>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4586625"/>
            <a:ext cx="1120884" cy="556875"/>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
            <a:extLst>
              <a:ext uri="{FF2B5EF4-FFF2-40B4-BE49-F238E27FC236}">
                <a16:creationId xmlns:a16="http://schemas.microsoft.com/office/drawing/2014/main" id="{E49BB8F1-E789-F572-8B85-B90C8032C7A5}"/>
              </a:ext>
            </a:extLst>
          </p:cNvPr>
          <p:cNvPicPr>
            <a:picLocks noGrp="1" noChangeAspect="1"/>
          </p:cNvPicPr>
          <p:nvPr>
            <p:ph idx="1"/>
          </p:nvPr>
        </p:nvPicPr>
        <p:blipFill>
          <a:blip r:embed="rId2"/>
          <a:stretch>
            <a:fillRect/>
          </a:stretch>
        </p:blipFill>
        <p:spPr>
          <a:xfrm>
            <a:off x="2845982" y="316760"/>
            <a:ext cx="5997394" cy="4677968"/>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4839857"/>
            <a:ext cx="611177" cy="303643"/>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EDEFF94-8863-4BA1-A8FA-66B62B08B4E8}"/>
              </a:ext>
            </a:extLst>
          </p:cNvPr>
          <p:cNvSpPr txBox="1"/>
          <p:nvPr/>
        </p:nvSpPr>
        <p:spPr>
          <a:xfrm>
            <a:off x="300624" y="1458227"/>
            <a:ext cx="2288572" cy="1200329"/>
          </a:xfrm>
          <a:prstGeom prst="rect">
            <a:avLst/>
          </a:prstGeom>
          <a:noFill/>
        </p:spPr>
        <p:txBody>
          <a:bodyPr wrap="square" rtlCol="0">
            <a:spAutoFit/>
          </a:bodyPr>
          <a:lstStyle/>
          <a:p>
            <a:r>
              <a:rPr lang="fr-FR" dirty="0"/>
              <a:t>Utilise ton dictionnaire pour compléter l’activité suivante</a:t>
            </a:r>
          </a:p>
        </p:txBody>
      </p:sp>
      <p:graphicFrame>
        <p:nvGraphicFramePr>
          <p:cNvPr id="3" name="Diagramme 2">
            <a:extLst>
              <a:ext uri="{FF2B5EF4-FFF2-40B4-BE49-F238E27FC236}">
                <a16:creationId xmlns:a16="http://schemas.microsoft.com/office/drawing/2014/main" id="{5F759499-02A5-754E-6A1E-9829F7D2F229}"/>
              </a:ext>
            </a:extLst>
          </p:cNvPr>
          <p:cNvGraphicFramePr/>
          <p:nvPr>
            <p:extLst>
              <p:ext uri="{D42A27DB-BD31-4B8C-83A1-F6EECF244321}">
                <p14:modId xmlns:p14="http://schemas.microsoft.com/office/powerpoint/2010/main" val="4083549792"/>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570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previously meaning and definition">
            <a:extLst>
              <a:ext uri="{FF2B5EF4-FFF2-40B4-BE49-F238E27FC236}">
                <a16:creationId xmlns:a16="http://schemas.microsoft.com/office/drawing/2014/main" id="{98FF2910-E1BD-6C56-50D1-C41BE9CC91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
          <a:stretch/>
        </p:blipFill>
        <p:spPr bwMode="auto">
          <a:xfrm>
            <a:off x="379064" y="415614"/>
            <a:ext cx="4103484" cy="4103484"/>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78A973F6-DDE0-6244-8F3A-A1BDB43DB5ED}"/>
              </a:ext>
            </a:extLst>
          </p:cNvPr>
          <p:cNvSpPr>
            <a:spLocks noGrp="1"/>
          </p:cNvSpPr>
          <p:nvPr>
            <p:ph idx="1"/>
          </p:nvPr>
        </p:nvSpPr>
        <p:spPr>
          <a:xfrm>
            <a:off x="4791090" y="770283"/>
            <a:ext cx="3701897" cy="3658235"/>
          </a:xfrm>
        </p:spPr>
        <p:txBody>
          <a:bodyPr anchor="t">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indent="0">
              <a:lnSpc>
                <a:spcPct val="90000"/>
              </a:lnSpc>
              <a:buNone/>
            </a:pPr>
            <a:r>
              <a:rPr lang="fr-FR" sz="2100" dirty="0">
                <a:solidFill>
                  <a:schemeClr val="tx1">
                    <a:alpha val="80000"/>
                  </a:schemeClr>
                </a:solidFill>
              </a:rPr>
              <a:t>In U5L1 &amp; U5L2, </a:t>
            </a:r>
            <a:r>
              <a:rPr lang="fr-FR" sz="2100" dirty="0" err="1">
                <a:solidFill>
                  <a:schemeClr val="tx1">
                    <a:alpha val="80000"/>
                  </a:schemeClr>
                </a:solidFill>
              </a:rPr>
              <a:t>we</a:t>
            </a:r>
            <a:r>
              <a:rPr lang="fr-FR" sz="2100" dirty="0">
                <a:solidFill>
                  <a:schemeClr val="tx1">
                    <a:alpha val="80000"/>
                  </a:schemeClr>
                </a:solidFill>
              </a:rPr>
              <a:t> </a:t>
            </a:r>
            <a:r>
              <a:rPr lang="fr-FR" sz="2100" dirty="0" err="1">
                <a:solidFill>
                  <a:schemeClr val="tx1">
                    <a:alpha val="80000"/>
                  </a:schemeClr>
                </a:solidFill>
              </a:rPr>
              <a:t>learnt</a:t>
            </a:r>
            <a:r>
              <a:rPr lang="fr-FR" sz="2100" dirty="0">
                <a:solidFill>
                  <a:schemeClr val="tx1">
                    <a:alpha val="80000"/>
                  </a:schemeClr>
                </a:solidFill>
              </a:rPr>
              <a:t> how to :</a:t>
            </a:r>
          </a:p>
          <a:p>
            <a:r>
              <a:rPr lang="fr-FR" sz="2100" dirty="0">
                <a:solidFill>
                  <a:schemeClr val="tx1">
                    <a:alpha val="80000"/>
                  </a:schemeClr>
                </a:solidFill>
              </a:rPr>
              <a:t>Name </a:t>
            </a:r>
            <a:r>
              <a:rPr lang="fr-FR" sz="2100" dirty="0" err="1">
                <a:solidFill>
                  <a:schemeClr val="tx1">
                    <a:alpha val="80000"/>
                  </a:schemeClr>
                </a:solidFill>
              </a:rPr>
              <a:t>elements</a:t>
            </a:r>
            <a:r>
              <a:rPr lang="fr-FR" sz="2100" dirty="0">
                <a:solidFill>
                  <a:schemeClr val="tx1">
                    <a:alpha val="80000"/>
                  </a:schemeClr>
                </a:solidFill>
              </a:rPr>
              <a:t> on the </a:t>
            </a:r>
            <a:r>
              <a:rPr lang="fr-FR" sz="2100" dirty="0" err="1">
                <a:solidFill>
                  <a:schemeClr val="tx1">
                    <a:alpha val="80000"/>
                  </a:schemeClr>
                </a:solidFill>
              </a:rPr>
              <a:t>street</a:t>
            </a:r>
            <a:r>
              <a:rPr lang="fr-FR" sz="2100" dirty="0">
                <a:solidFill>
                  <a:schemeClr val="tx1">
                    <a:alpha val="80000"/>
                  </a:schemeClr>
                </a:solidFill>
              </a:rPr>
              <a:t> to tell road directions</a:t>
            </a:r>
          </a:p>
          <a:p>
            <a:pPr>
              <a:lnSpc>
                <a:spcPct val="90000"/>
              </a:lnSpc>
            </a:pPr>
            <a:r>
              <a:rPr lang="fr-FR" sz="2100" dirty="0">
                <a:solidFill>
                  <a:schemeClr val="tx1">
                    <a:alpha val="80000"/>
                  </a:schemeClr>
                </a:solidFill>
              </a:rPr>
              <a:t>Name </a:t>
            </a:r>
            <a:r>
              <a:rPr lang="fr-FR" sz="2100" dirty="0" err="1">
                <a:solidFill>
                  <a:schemeClr val="tx1">
                    <a:alpha val="80000"/>
                  </a:schemeClr>
                </a:solidFill>
              </a:rPr>
              <a:t>name</a:t>
            </a:r>
            <a:r>
              <a:rPr lang="fr-FR" sz="2100" dirty="0">
                <a:solidFill>
                  <a:schemeClr val="tx1">
                    <a:alpha val="80000"/>
                  </a:schemeClr>
                </a:solidFill>
              </a:rPr>
              <a:t> places in the city to </a:t>
            </a:r>
            <a:r>
              <a:rPr lang="fr-FR" sz="2100" dirty="0" err="1">
                <a:solidFill>
                  <a:schemeClr val="tx1">
                    <a:alpha val="80000"/>
                  </a:schemeClr>
                </a:solidFill>
              </a:rPr>
              <a:t>describe</a:t>
            </a:r>
            <a:r>
              <a:rPr lang="fr-FR" sz="2100" dirty="0">
                <a:solidFill>
                  <a:schemeClr val="tx1">
                    <a:alpha val="80000"/>
                  </a:schemeClr>
                </a:solidFill>
              </a:rPr>
              <a:t> </a:t>
            </a:r>
            <a:r>
              <a:rPr lang="fr-FR" sz="2100" dirty="0" err="1">
                <a:solidFill>
                  <a:schemeClr val="tx1">
                    <a:alpha val="80000"/>
                  </a:schemeClr>
                </a:solidFill>
              </a:rPr>
              <a:t>my</a:t>
            </a:r>
            <a:r>
              <a:rPr lang="fr-FR" sz="2100" dirty="0">
                <a:solidFill>
                  <a:schemeClr val="tx1">
                    <a:alpha val="80000"/>
                  </a:schemeClr>
                </a:solidFill>
              </a:rPr>
              <a:t> </a:t>
            </a:r>
            <a:r>
              <a:rPr lang="fr-FR" sz="2100" dirty="0" err="1">
                <a:solidFill>
                  <a:schemeClr val="tx1">
                    <a:alpha val="80000"/>
                  </a:schemeClr>
                </a:solidFill>
              </a:rPr>
              <a:t>neighborhood</a:t>
            </a:r>
            <a:endParaRPr lang="fr-FR" sz="2100" dirty="0">
              <a:solidFill>
                <a:schemeClr val="tx1">
                  <a:alpha val="80000"/>
                </a:schemeClr>
              </a:solidFill>
            </a:endParaRPr>
          </a:p>
          <a:p>
            <a:pPr marL="0" indent="0">
              <a:lnSpc>
                <a:spcPct val="90000"/>
              </a:lnSpc>
              <a:buNone/>
            </a:pPr>
            <a:endParaRPr lang="fr-FR" sz="2100" dirty="0">
              <a:solidFill>
                <a:schemeClr val="tx1">
                  <a:alpha val="80000"/>
                </a:schemeClr>
              </a:solidFill>
            </a:endParaRPr>
          </a:p>
          <a:p>
            <a:pPr marL="0" indent="0">
              <a:lnSpc>
                <a:spcPct val="90000"/>
              </a:lnSpc>
              <a:buNone/>
            </a:pPr>
            <a:r>
              <a:rPr lang="fr-FR" sz="2100" b="1" dirty="0" err="1">
                <a:solidFill>
                  <a:schemeClr val="tx1">
                    <a:alpha val="80000"/>
                  </a:schemeClr>
                </a:solidFill>
              </a:rPr>
              <a:t>Let’s</a:t>
            </a:r>
            <a:r>
              <a:rPr lang="fr-FR" sz="2100" b="1" dirty="0">
                <a:solidFill>
                  <a:schemeClr val="tx1">
                    <a:alpha val="80000"/>
                  </a:schemeClr>
                </a:solidFill>
              </a:rPr>
              <a:t> </a:t>
            </a:r>
            <a:r>
              <a:rPr lang="fr-FR" sz="2100" b="1" dirty="0" err="1">
                <a:solidFill>
                  <a:schemeClr val="tx1">
                    <a:alpha val="80000"/>
                  </a:schemeClr>
                </a:solidFill>
              </a:rPr>
              <a:t>see</a:t>
            </a:r>
            <a:r>
              <a:rPr lang="fr-FR" sz="2100" b="1" dirty="0">
                <a:solidFill>
                  <a:schemeClr val="tx1">
                    <a:alpha val="80000"/>
                  </a:schemeClr>
                </a:solidFill>
              </a:rPr>
              <a:t> how </a:t>
            </a:r>
            <a:r>
              <a:rPr lang="fr-FR" sz="2100" b="1" dirty="0" err="1">
                <a:solidFill>
                  <a:schemeClr val="tx1">
                    <a:alpha val="80000"/>
                  </a:schemeClr>
                </a:solidFill>
              </a:rPr>
              <a:t>we</a:t>
            </a:r>
            <a:r>
              <a:rPr lang="fr-FR" sz="2100" b="1" dirty="0">
                <a:solidFill>
                  <a:schemeClr val="tx1">
                    <a:alpha val="80000"/>
                  </a:schemeClr>
                </a:solidFill>
              </a:rPr>
              <a:t> can use </a:t>
            </a:r>
            <a:r>
              <a:rPr lang="fr-FR" sz="2100" b="1" dirty="0" err="1">
                <a:solidFill>
                  <a:schemeClr val="tx1">
                    <a:alpha val="80000"/>
                  </a:schemeClr>
                </a:solidFill>
              </a:rPr>
              <a:t>these</a:t>
            </a:r>
            <a:r>
              <a:rPr lang="fr-FR" sz="2100" b="1" dirty="0">
                <a:solidFill>
                  <a:schemeClr val="tx1">
                    <a:alpha val="80000"/>
                  </a:schemeClr>
                </a:solidFill>
              </a:rPr>
              <a:t> </a:t>
            </a:r>
            <a:r>
              <a:rPr lang="fr-FR" sz="2100" b="1" dirty="0" err="1">
                <a:solidFill>
                  <a:schemeClr val="tx1">
                    <a:alpha val="80000"/>
                  </a:schemeClr>
                </a:solidFill>
              </a:rPr>
              <a:t>skills</a:t>
            </a:r>
            <a:r>
              <a:rPr lang="fr-FR" sz="2100" b="1" dirty="0">
                <a:solidFill>
                  <a:schemeClr val="tx1">
                    <a:alpha val="80000"/>
                  </a:schemeClr>
                </a:solidFill>
              </a:rPr>
              <a:t> </a:t>
            </a:r>
            <a:r>
              <a:rPr lang="fr-FR" sz="2100" b="1" dirty="0">
                <a:solidFill>
                  <a:srgbClr val="00B0F0">
                    <a:alpha val="80000"/>
                  </a:srgbClr>
                </a:solidFill>
              </a:rPr>
              <a:t>to </a:t>
            </a:r>
            <a:r>
              <a:rPr lang="fr-FR" sz="2100" b="1" dirty="0" err="1">
                <a:solidFill>
                  <a:srgbClr val="00B0F0">
                    <a:alpha val="80000"/>
                  </a:srgbClr>
                </a:solidFill>
              </a:rPr>
              <a:t>build</a:t>
            </a:r>
            <a:r>
              <a:rPr lang="fr-FR" sz="2100" b="1" dirty="0">
                <a:solidFill>
                  <a:srgbClr val="00B0F0">
                    <a:alpha val="80000"/>
                  </a:srgbClr>
                </a:solidFill>
              </a:rPr>
              <a:t> new </a:t>
            </a:r>
            <a:r>
              <a:rPr lang="fr-FR" sz="2100" b="1" dirty="0" err="1">
                <a:solidFill>
                  <a:srgbClr val="00B0F0">
                    <a:alpha val="80000"/>
                  </a:srgbClr>
                </a:solidFill>
              </a:rPr>
              <a:t>ones</a:t>
            </a:r>
            <a:r>
              <a:rPr lang="fr-FR" sz="2100" b="1" dirty="0">
                <a:solidFill>
                  <a:schemeClr val="tx1">
                    <a:alpha val="80000"/>
                  </a:schemeClr>
                </a:solidFill>
              </a:rPr>
              <a:t> !</a:t>
            </a:r>
          </a:p>
        </p:txBody>
      </p:sp>
    </p:spTree>
    <p:extLst>
      <p:ext uri="{BB962C8B-B14F-4D97-AF65-F5344CB8AC3E}">
        <p14:creationId xmlns:p14="http://schemas.microsoft.com/office/powerpoint/2010/main" val="1439881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53E60C6D-4E85-4E14-BCDF-BF15C241F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825947F6-C910-E24E-A8E7-82B3503E9F81}"/>
              </a:ext>
            </a:extLst>
          </p:cNvPr>
          <p:cNvSpPr>
            <a:spLocks noGrp="1"/>
          </p:cNvSpPr>
          <p:nvPr>
            <p:ph type="title"/>
          </p:nvPr>
        </p:nvSpPr>
        <p:spPr>
          <a:xfrm>
            <a:off x="4613470" y="364638"/>
            <a:ext cx="4047928" cy="994172"/>
          </a:xfrm>
        </p:spPr>
        <p:txBody>
          <a:bodyPr vert="horz" lIns="91440" tIns="45720" rIns="91440" bIns="45720" rtlCol="0" anchor="ctr">
            <a:normAutofit/>
          </a:bodyPr>
          <a:lstStyle/>
          <a:p>
            <a:pPr algn="l" defTabSz="914400">
              <a:lnSpc>
                <a:spcPct val="90000"/>
              </a:lnSpc>
            </a:pPr>
            <a:r>
              <a:rPr lang="en-US" sz="4400">
                <a:solidFill>
                  <a:schemeClr val="tx1"/>
                </a:solidFill>
              </a:rPr>
              <a:t>Discutons !</a:t>
            </a:r>
          </a:p>
        </p:txBody>
      </p:sp>
      <p:pic>
        <p:nvPicPr>
          <p:cNvPr id="4098" name="Picture 2" descr="Speak Lets Talk GIF by Noah Camp">
            <a:extLst>
              <a:ext uri="{FF2B5EF4-FFF2-40B4-BE49-F238E27FC236}">
                <a16:creationId xmlns:a16="http://schemas.microsoft.com/office/drawing/2014/main" id="{EB3E9D41-0396-415D-B805-9F4BDF4E77C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23764" y="449007"/>
            <a:ext cx="2049971" cy="2049971"/>
          </a:xfrm>
          <a:custGeom>
            <a:avLst/>
            <a:gdLst/>
            <a:ahLst/>
            <a:cxnLst/>
            <a:rect l="l" t="t" r="r" b="b"/>
            <a:pathLst>
              <a:path w="4555700" h="2733294">
                <a:moveTo>
                  <a:pt x="82217" y="0"/>
                </a:moveTo>
                <a:lnTo>
                  <a:pt x="4473483" y="0"/>
                </a:lnTo>
                <a:cubicBezTo>
                  <a:pt x="4518890" y="0"/>
                  <a:pt x="4555700" y="36810"/>
                  <a:pt x="4555700" y="82217"/>
                </a:cubicBezTo>
                <a:lnTo>
                  <a:pt x="4555700" y="2651077"/>
                </a:lnTo>
                <a:cubicBezTo>
                  <a:pt x="4555700" y="2696484"/>
                  <a:pt x="4518890" y="2733294"/>
                  <a:pt x="4473483" y="2733294"/>
                </a:cubicBezTo>
                <a:lnTo>
                  <a:pt x="82217" y="2733294"/>
                </a:lnTo>
                <a:cubicBezTo>
                  <a:pt x="36810" y="2733294"/>
                  <a:pt x="0" y="2696484"/>
                  <a:pt x="0" y="2651077"/>
                </a:cubicBezTo>
                <a:lnTo>
                  <a:pt x="0" y="82217"/>
                </a:lnTo>
                <a:cubicBezTo>
                  <a:pt x="0" y="36810"/>
                  <a:pt x="36810" y="0"/>
                  <a:pt x="82217" y="0"/>
                </a:cubicBezTo>
                <a:close/>
              </a:path>
            </a:pathLst>
          </a:custGeom>
          <a:noFill/>
          <a:extLst>
            <a:ext uri="{909E8E84-426E-40DD-AFC4-6F175D3DCCD1}">
              <a14:hiddenFill xmlns:a14="http://schemas.microsoft.com/office/drawing/2010/main">
                <a:solidFill>
                  <a:srgbClr val="FFFFFF"/>
                </a:solidFill>
              </a14:hiddenFill>
            </a:ext>
          </a:extLst>
        </p:spPr>
      </p:pic>
      <p:sp>
        <p:nvSpPr>
          <p:cNvPr id="4105" name="Freeform: Shape 4104">
            <a:extLst>
              <a:ext uri="{FF2B5EF4-FFF2-40B4-BE49-F238E27FC236}">
                <a16:creationId xmlns:a16="http://schemas.microsoft.com/office/drawing/2014/main" id="{7D42D292-4C48-479B-9E59-E29CD9871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114800"/>
            <a:ext cx="2004647" cy="10287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58">
            <a:extLst>
              <a:ext uri="{FF2B5EF4-FFF2-40B4-BE49-F238E27FC236}">
                <a16:creationId xmlns:a16="http://schemas.microsoft.com/office/drawing/2014/main" id="{57166675-1A34-0C45-AB46-1E26F0A29440}"/>
              </a:ext>
            </a:extLst>
          </p:cNvPr>
          <p:cNvPicPr>
            <a:picLocks noChangeAspect="1"/>
          </p:cNvPicPr>
          <p:nvPr/>
        </p:nvPicPr>
        <p:blipFill rotWithShape="1">
          <a:blip r:embed="rId3">
            <a:extLst>
              <a:ext uri="{28A0092B-C50C-407E-A947-70E740481C1C}">
                <a14:useLocalDpi xmlns:a14="http://schemas.microsoft.com/office/drawing/2010/main" val="0"/>
              </a:ext>
            </a:extLst>
          </a:blip>
          <a:srcRect t="35372" b="32042"/>
          <a:stretch/>
        </p:blipFill>
        <p:spPr bwMode="auto">
          <a:xfrm>
            <a:off x="523764" y="3010695"/>
            <a:ext cx="3416775" cy="1317622"/>
          </a:xfrm>
          <a:custGeom>
            <a:avLst/>
            <a:gdLst/>
            <a:ahLst/>
            <a:cxnLst/>
            <a:rect l="l" t="t" r="r" b="b"/>
            <a:pathLst>
              <a:path w="4438338" h="2323972">
                <a:moveTo>
                  <a:pt x="69905" y="0"/>
                </a:moveTo>
                <a:lnTo>
                  <a:pt x="4368433" y="0"/>
                </a:lnTo>
                <a:cubicBezTo>
                  <a:pt x="4407040" y="0"/>
                  <a:pt x="4438338" y="31298"/>
                  <a:pt x="4438338" y="69905"/>
                </a:cubicBezTo>
                <a:lnTo>
                  <a:pt x="4438338" y="2254067"/>
                </a:lnTo>
                <a:cubicBezTo>
                  <a:pt x="4438338" y="2292674"/>
                  <a:pt x="4407040" y="2323972"/>
                  <a:pt x="4368433" y="2323972"/>
                </a:cubicBezTo>
                <a:lnTo>
                  <a:pt x="69905" y="2323972"/>
                </a:lnTo>
                <a:cubicBezTo>
                  <a:pt x="31298" y="2323972"/>
                  <a:pt x="0" y="2292674"/>
                  <a:pt x="0" y="2254067"/>
                </a:cubicBezTo>
                <a:lnTo>
                  <a:pt x="0" y="69905"/>
                </a:lnTo>
                <a:cubicBezTo>
                  <a:pt x="0" y="31298"/>
                  <a:pt x="31298" y="0"/>
                  <a:pt x="69905" y="0"/>
                </a:cubicBezTo>
                <a:close/>
              </a:path>
            </a:pathLst>
          </a:custGeom>
          <a:extLst>
            <a:ext uri="{53640926-AAD7-44D8-BBD7-CCE9431645EC}">
              <a14:shadowObscured xmlns:a14="http://schemas.microsoft.com/office/drawing/2010/main"/>
            </a:ext>
          </a:extLst>
        </p:spPr>
      </p:pic>
      <p:sp>
        <p:nvSpPr>
          <p:cNvPr id="6" name="ZoneTexte 5">
            <a:extLst>
              <a:ext uri="{FF2B5EF4-FFF2-40B4-BE49-F238E27FC236}">
                <a16:creationId xmlns:a16="http://schemas.microsoft.com/office/drawing/2014/main" id="{BFF1F160-0BD3-31A0-B160-617D7D50CF69}"/>
              </a:ext>
            </a:extLst>
          </p:cNvPr>
          <p:cNvSpPr txBox="1"/>
          <p:nvPr/>
        </p:nvSpPr>
        <p:spPr>
          <a:xfrm>
            <a:off x="4613470" y="1460013"/>
            <a:ext cx="4047928" cy="3263503"/>
          </a:xfrm>
          <a:prstGeom prst="rect">
            <a:avLst/>
          </a:prstGeom>
        </p:spPr>
        <p:txBody>
          <a:bodyPr vert="horz" lIns="91440" tIns="45720" rIns="91440" bIns="45720" rtlCol="0">
            <a:normAutofit/>
          </a:bodyPr>
          <a:lstStyle/>
          <a:p>
            <a:pPr indent="-228600" defTabSz="914400">
              <a:lnSpc>
                <a:spcPct val="90000"/>
              </a:lnSpc>
              <a:spcAft>
                <a:spcPts val="600"/>
              </a:spcAft>
              <a:buFont typeface="Arial" panose="020B0604020202020204" pitchFamily="34" charset="0"/>
              <a:buChar char="•"/>
            </a:pPr>
            <a:r>
              <a:rPr lang="en-US"/>
              <a:t>Quel est le moyen de transport le plus confortable pour toi ? </a:t>
            </a:r>
          </a:p>
        </p:txBody>
      </p:sp>
      <p:sp>
        <p:nvSpPr>
          <p:cNvPr id="4107" name="Arc 4106">
            <a:extLst>
              <a:ext uri="{FF2B5EF4-FFF2-40B4-BE49-F238E27FC236}">
                <a16:creationId xmlns:a16="http://schemas.microsoft.com/office/drawing/2014/main" id="{533DF362-939D-4EEE-8DC4-6B54607E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95198">
            <a:off x="1154762" y="122007"/>
            <a:ext cx="3062575" cy="3062574"/>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Espace réservé du numéro de diapositive 3">
            <a:extLst>
              <a:ext uri="{FF2B5EF4-FFF2-40B4-BE49-F238E27FC236}">
                <a16:creationId xmlns:a16="http://schemas.microsoft.com/office/drawing/2014/main" id="{38D82A95-7D92-EC25-F0AA-AF4A8899DAC4}"/>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defTabSz="914400">
              <a:lnSpc>
                <a:spcPct val="90000"/>
              </a:lnSpc>
              <a:spcAft>
                <a:spcPts val="600"/>
              </a:spcAft>
            </a:pPr>
            <a:fld id="{8A0576F8-4F0C-FD4F-B2E1-A427388F89CF}" type="slidenum">
              <a:rPr lang="en-US" smtClean="0"/>
              <a:pPr defTabSz="914400">
                <a:lnSpc>
                  <a:spcPct val="90000"/>
                </a:lnSpc>
                <a:spcAft>
                  <a:spcPts val="600"/>
                </a:spcAft>
              </a:pPr>
              <a:t>30</a:t>
            </a:fld>
            <a:endParaRPr lang="en-US"/>
          </a:p>
        </p:txBody>
      </p:sp>
      <p:graphicFrame>
        <p:nvGraphicFramePr>
          <p:cNvPr id="5" name="Diagramme 2">
            <a:extLst>
              <a:ext uri="{FF2B5EF4-FFF2-40B4-BE49-F238E27FC236}">
                <a16:creationId xmlns:a16="http://schemas.microsoft.com/office/drawing/2014/main" id="{CEE081CA-25A6-6189-E7D7-303F7F20B535}"/>
              </a:ext>
            </a:extLst>
          </p:cNvPr>
          <p:cNvGraphicFramePr/>
          <p:nvPr>
            <p:extLst>
              <p:ext uri="{D42A27DB-BD31-4B8C-83A1-F6EECF244321}">
                <p14:modId xmlns:p14="http://schemas.microsoft.com/office/powerpoint/2010/main" val="4083549792"/>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316715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4D7414-A62F-574C-D254-DBD28C13484F}"/>
              </a:ext>
            </a:extLst>
          </p:cNvPr>
          <p:cNvSpPr>
            <a:spLocks noGrp="1"/>
          </p:cNvSpPr>
          <p:nvPr>
            <p:ph type="title"/>
          </p:nvPr>
        </p:nvSpPr>
        <p:spPr>
          <a:xfrm>
            <a:off x="628650" y="273843"/>
            <a:ext cx="4045020" cy="994173"/>
          </a:xfrm>
        </p:spPr>
        <p:txBody>
          <a:bodyPr>
            <a:normAutofit/>
          </a:bodyPr>
          <a:lstStyle/>
          <a:p>
            <a:r>
              <a:rPr lang="fr-FR" dirty="0" err="1"/>
              <a:t>Kahoot</a:t>
            </a:r>
            <a:r>
              <a:rPr lang="fr-FR" dirty="0"/>
              <a:t> time ! </a:t>
            </a:r>
          </a:p>
        </p:txBody>
      </p:sp>
      <p:sp>
        <p:nvSpPr>
          <p:cNvPr id="3" name="Espace réservé du contenu 2">
            <a:extLst>
              <a:ext uri="{FF2B5EF4-FFF2-40B4-BE49-F238E27FC236}">
                <a16:creationId xmlns:a16="http://schemas.microsoft.com/office/drawing/2014/main" id="{E67AABDC-711A-2E4B-BB87-F045D6FD5212}"/>
              </a:ext>
            </a:extLst>
          </p:cNvPr>
          <p:cNvSpPr>
            <a:spLocks noGrp="1"/>
          </p:cNvSpPr>
          <p:nvPr>
            <p:ph idx="1"/>
          </p:nvPr>
        </p:nvSpPr>
        <p:spPr>
          <a:xfrm>
            <a:off x="628650" y="1969210"/>
            <a:ext cx="4045020" cy="2663511"/>
          </a:xfrm>
        </p:spPr>
        <p:txBody>
          <a:bodyPr>
            <a:normAutofit/>
          </a:bodyPr>
          <a:lstStyle/>
          <a:p>
            <a:pPr marL="0" indent="0">
              <a:lnSpc>
                <a:spcPct val="107000"/>
              </a:lnSpc>
              <a:spcAft>
                <a:spcPts val="800"/>
              </a:spcAft>
              <a:buNone/>
            </a:pP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Les moyens de transports </a:t>
            </a:r>
            <a:r>
              <a:rPr lang="fr-FR"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https://play.kahoot.it/v2/?quizId=d14f88e6-ab27-4e8b-821f-255ee50dd766</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4" name="Picture 2" descr="Triple Crown GIF">
            <a:extLst>
              <a:ext uri="{FF2B5EF4-FFF2-40B4-BE49-F238E27FC236}">
                <a16:creationId xmlns:a16="http://schemas.microsoft.com/office/drawing/2014/main" id="{2B7AED59-0F85-55B6-3C54-4691F5A493A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915388" y="1387358"/>
            <a:ext cx="2835788" cy="1885799"/>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DF87C9AC-0EA8-7818-4E1B-249167FAAF22}"/>
              </a:ext>
            </a:extLst>
          </p:cNvPr>
          <p:cNvSpPr txBox="1"/>
          <p:nvPr/>
        </p:nvSpPr>
        <p:spPr>
          <a:xfrm>
            <a:off x="628650" y="1073188"/>
            <a:ext cx="4558030" cy="400110"/>
          </a:xfrm>
          <a:prstGeom prst="rect">
            <a:avLst/>
          </a:prstGeom>
          <a:noFill/>
        </p:spPr>
        <p:txBody>
          <a:bodyPr wrap="square" rtlCol="0">
            <a:spAutoFit/>
          </a:bodyPr>
          <a:lstStyle/>
          <a:p>
            <a:r>
              <a:rPr lang="en-US" sz="2000" dirty="0"/>
              <a:t>Let’s practice what you have just learnt !</a:t>
            </a:r>
          </a:p>
        </p:txBody>
      </p:sp>
      <p:sp>
        <p:nvSpPr>
          <p:cNvPr id="6" name="Espace réservé du numéro de diapositive 5">
            <a:extLst>
              <a:ext uri="{FF2B5EF4-FFF2-40B4-BE49-F238E27FC236}">
                <a16:creationId xmlns:a16="http://schemas.microsoft.com/office/drawing/2014/main" id="{9DCB2566-3D6B-C53E-99D2-2A295D2D4872}"/>
              </a:ext>
            </a:extLst>
          </p:cNvPr>
          <p:cNvSpPr>
            <a:spLocks noGrp="1"/>
          </p:cNvSpPr>
          <p:nvPr>
            <p:ph type="sldNum" sz="quarter" idx="12"/>
          </p:nvPr>
        </p:nvSpPr>
        <p:spPr/>
        <p:txBody>
          <a:bodyPr/>
          <a:lstStyle/>
          <a:p>
            <a:fld id="{8A0576F8-4F0C-FD4F-B2E1-A427388F89CF}" type="slidenum">
              <a:rPr lang="en-US" smtClean="0"/>
              <a:t>31</a:t>
            </a:fld>
            <a:endParaRPr lang="en-US"/>
          </a:p>
        </p:txBody>
      </p:sp>
      <p:graphicFrame>
        <p:nvGraphicFramePr>
          <p:cNvPr id="5" name="Diagramme 2">
            <a:extLst>
              <a:ext uri="{FF2B5EF4-FFF2-40B4-BE49-F238E27FC236}">
                <a16:creationId xmlns:a16="http://schemas.microsoft.com/office/drawing/2014/main" id="{51BCDCA0-C5E3-C878-C645-FD8568155274}"/>
              </a:ext>
            </a:extLst>
          </p:cNvPr>
          <p:cNvGraphicFramePr/>
          <p:nvPr>
            <p:extLst>
              <p:ext uri="{D42A27DB-BD31-4B8C-83A1-F6EECF244321}">
                <p14:modId xmlns:p14="http://schemas.microsoft.com/office/powerpoint/2010/main" val="4083549792"/>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134544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Arc 14">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6473511" y="367870"/>
            <a:ext cx="2240924" cy="2240924"/>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5B2D7804-AC92-7E17-B908-9CA9D6B125E8}"/>
              </a:ext>
            </a:extLst>
          </p:cNvPr>
          <p:cNvSpPr>
            <a:spLocks noGrp="1"/>
          </p:cNvSpPr>
          <p:nvPr>
            <p:ph type="title"/>
          </p:nvPr>
        </p:nvSpPr>
        <p:spPr>
          <a:xfrm>
            <a:off x="4421221" y="359619"/>
            <a:ext cx="4094129" cy="994173"/>
          </a:xfrm>
        </p:spPr>
        <p:txBody>
          <a:bodyPr vert="horz" lIns="91440" tIns="45720" rIns="91440" bIns="45720" rtlCol="0" anchor="ctr">
            <a:normAutofit/>
          </a:bodyPr>
          <a:lstStyle/>
          <a:p>
            <a:pPr algn="l" defTabSz="914400">
              <a:lnSpc>
                <a:spcPct val="90000"/>
              </a:lnSpc>
            </a:pPr>
            <a:r>
              <a:rPr lang="en-US" sz="3700" kern="1200">
                <a:solidFill>
                  <a:schemeClr val="tx1"/>
                </a:solidFill>
                <a:latin typeface="+mj-lt"/>
                <a:ea typeface="+mj-ea"/>
                <a:cs typeface="+mj-cs"/>
              </a:rPr>
              <a:t>Checking progress 2</a:t>
            </a:r>
          </a:p>
        </p:txBody>
      </p:sp>
      <p:sp>
        <p:nvSpPr>
          <p:cNvPr id="17" name="Freeform: Shape 16">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114800"/>
            <a:ext cx="2004647" cy="10287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Graphic 9" descr="Cycling">
            <a:extLst>
              <a:ext uri="{FF2B5EF4-FFF2-40B4-BE49-F238E27FC236}">
                <a16:creationId xmlns:a16="http://schemas.microsoft.com/office/drawing/2014/main" id="{E57B30AF-6151-057F-FA3D-6D0CADB2B35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7386" y="716577"/>
            <a:ext cx="3583036" cy="3583036"/>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6" name="ZoneTexte 5">
            <a:extLst>
              <a:ext uri="{FF2B5EF4-FFF2-40B4-BE49-F238E27FC236}">
                <a16:creationId xmlns:a16="http://schemas.microsoft.com/office/drawing/2014/main" id="{D1605694-D33C-9F60-E991-34211CBA5450}"/>
              </a:ext>
            </a:extLst>
          </p:cNvPr>
          <p:cNvSpPr txBox="1"/>
          <p:nvPr/>
        </p:nvSpPr>
        <p:spPr>
          <a:xfrm>
            <a:off x="4421221" y="1488332"/>
            <a:ext cx="4094129" cy="3144390"/>
          </a:xfrm>
          <a:prstGeom prst="rect">
            <a:avLst/>
          </a:prstGeom>
        </p:spPr>
        <p:txBody>
          <a:bodyPr vert="horz" lIns="91440" tIns="45720" rIns="91440" bIns="45720" rtlCol="0">
            <a:normAutofit/>
          </a:bodyPr>
          <a:lstStyle/>
          <a:p>
            <a:pPr indent="-228600" defTabSz="914400">
              <a:lnSpc>
                <a:spcPct val="90000"/>
              </a:lnSpc>
              <a:spcAft>
                <a:spcPts val="800"/>
              </a:spcAft>
              <a:buFont typeface="Arial" panose="020B0604020202020204" pitchFamily="34" charset="0"/>
              <a:buChar char="•"/>
            </a:pPr>
            <a:r>
              <a:rPr lang="en-US" dirty="0">
                <a:effectLst/>
              </a:rPr>
              <a:t>Mon frère </a:t>
            </a:r>
            <a:r>
              <a:rPr lang="en-US" dirty="0" err="1">
                <a:effectLst/>
              </a:rPr>
              <a:t>veut</a:t>
            </a:r>
            <a:r>
              <a:rPr lang="en-US" dirty="0">
                <a:effectLst/>
              </a:rPr>
              <a:t> </a:t>
            </a:r>
            <a:r>
              <a:rPr lang="en-US" dirty="0" err="1">
                <a:effectLst/>
              </a:rPr>
              <a:t>devenir</a:t>
            </a:r>
            <a:r>
              <a:rPr lang="en-US" dirty="0">
                <a:effectLst/>
              </a:rPr>
              <a:t> </a:t>
            </a:r>
            <a:r>
              <a:rPr lang="en-US" dirty="0" err="1">
                <a:effectLst/>
              </a:rPr>
              <a:t>pilote</a:t>
            </a:r>
            <a:r>
              <a:rPr lang="en-US" dirty="0">
                <a:effectLst/>
              </a:rPr>
              <a:t> car il adore </a:t>
            </a:r>
            <a:r>
              <a:rPr lang="en-US" u="sng" dirty="0">
                <a:effectLst/>
              </a:rPr>
              <a:t>le train / </a:t>
            </a:r>
            <a:r>
              <a:rPr lang="en-US" u="sng" dirty="0" err="1">
                <a:effectLst/>
              </a:rPr>
              <a:t>l’avion</a:t>
            </a:r>
            <a:r>
              <a:rPr lang="en-US" u="sng" dirty="0">
                <a:effectLst/>
              </a:rPr>
              <a:t> / le </a:t>
            </a:r>
            <a:r>
              <a:rPr lang="en-US" u="sng" dirty="0" err="1">
                <a:effectLst/>
              </a:rPr>
              <a:t>vélo</a:t>
            </a:r>
            <a:r>
              <a:rPr lang="en-US" u="sng" dirty="0">
                <a:effectLst/>
              </a:rPr>
              <a:t>.</a:t>
            </a:r>
          </a:p>
          <a:p>
            <a:pPr defTabSz="914400">
              <a:lnSpc>
                <a:spcPct val="90000"/>
              </a:lnSpc>
              <a:spcAft>
                <a:spcPts val="800"/>
              </a:spcAft>
            </a:pPr>
            <a:endParaRPr lang="en-US" u="sng" dirty="0"/>
          </a:p>
          <a:p>
            <a:pPr defTabSz="914400">
              <a:lnSpc>
                <a:spcPct val="90000"/>
              </a:lnSpc>
              <a:spcAft>
                <a:spcPts val="800"/>
              </a:spcAft>
            </a:pPr>
            <a:endParaRPr lang="en-US" dirty="0">
              <a:effectLst/>
            </a:endParaRPr>
          </a:p>
          <a:p>
            <a:pPr indent="-228600" defTabSz="914400">
              <a:lnSpc>
                <a:spcPct val="90000"/>
              </a:lnSpc>
              <a:spcAft>
                <a:spcPts val="800"/>
              </a:spcAft>
              <a:buFont typeface="Arial" panose="020B0604020202020204" pitchFamily="34" charset="0"/>
              <a:buChar char="•"/>
            </a:pPr>
            <a:r>
              <a:rPr lang="en-US" dirty="0">
                <a:effectLst/>
              </a:rPr>
              <a:t>Je </a:t>
            </a:r>
            <a:r>
              <a:rPr lang="en-US" dirty="0" err="1">
                <a:effectLst/>
              </a:rPr>
              <a:t>vais</a:t>
            </a:r>
            <a:r>
              <a:rPr lang="en-US" dirty="0">
                <a:effectLst/>
              </a:rPr>
              <a:t> à la </a:t>
            </a:r>
            <a:r>
              <a:rPr lang="en-US" dirty="0" err="1">
                <a:effectLst/>
              </a:rPr>
              <a:t>cantine</a:t>
            </a:r>
            <a:r>
              <a:rPr lang="en-US" dirty="0">
                <a:effectLst/>
              </a:rPr>
              <a:t> </a:t>
            </a:r>
            <a:r>
              <a:rPr lang="en-US" u="sng" dirty="0">
                <a:effectLst/>
              </a:rPr>
              <a:t>à moto / à </a:t>
            </a:r>
            <a:r>
              <a:rPr lang="en-US" u="sng" dirty="0" err="1">
                <a:effectLst/>
              </a:rPr>
              <a:t>vélo</a:t>
            </a:r>
            <a:r>
              <a:rPr lang="en-US" u="sng" dirty="0">
                <a:effectLst/>
              </a:rPr>
              <a:t> / à pied.</a:t>
            </a:r>
            <a:endParaRPr lang="en-US" dirty="0">
              <a:effectLst/>
            </a:endParaRPr>
          </a:p>
        </p:txBody>
      </p:sp>
      <p:sp>
        <p:nvSpPr>
          <p:cNvPr id="4" name="Espace réservé du numéro de diapositive 3">
            <a:extLst>
              <a:ext uri="{FF2B5EF4-FFF2-40B4-BE49-F238E27FC236}">
                <a16:creationId xmlns:a16="http://schemas.microsoft.com/office/drawing/2014/main" id="{6634421B-40A8-F8D8-DFDE-DBC426AE1F3F}"/>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defTabSz="914400">
              <a:lnSpc>
                <a:spcPct val="90000"/>
              </a:lnSpc>
              <a:spcAft>
                <a:spcPts val="600"/>
              </a:spcAft>
            </a:pPr>
            <a:fld id="{8A0576F8-4F0C-FD4F-B2E1-A427388F89CF}" type="slidenum">
              <a:rPr lang="en-US" smtClean="0"/>
              <a:pPr defTabSz="914400">
                <a:lnSpc>
                  <a:spcPct val="90000"/>
                </a:lnSpc>
                <a:spcAft>
                  <a:spcPts val="600"/>
                </a:spcAft>
              </a:pPr>
              <a:t>32</a:t>
            </a:fld>
            <a:endParaRPr lang="en-US"/>
          </a:p>
        </p:txBody>
      </p:sp>
      <p:graphicFrame>
        <p:nvGraphicFramePr>
          <p:cNvPr id="3" name="Diagramme 2">
            <a:extLst>
              <a:ext uri="{FF2B5EF4-FFF2-40B4-BE49-F238E27FC236}">
                <a16:creationId xmlns:a16="http://schemas.microsoft.com/office/drawing/2014/main" id="{C9727997-BACF-5384-5028-0732DA91A3AD}"/>
              </a:ext>
            </a:extLst>
          </p:cNvPr>
          <p:cNvGraphicFramePr/>
          <p:nvPr>
            <p:extLst>
              <p:ext uri="{D42A27DB-BD31-4B8C-83A1-F6EECF244321}">
                <p14:modId xmlns:p14="http://schemas.microsoft.com/office/powerpoint/2010/main" val="4083549792"/>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99963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6457950" y="4767263"/>
            <a:ext cx="2057400" cy="273844"/>
          </a:xfrm>
        </p:spPr>
        <p:txBody>
          <a:bodyPr vert="horz" lIns="68580" tIns="34290" rIns="68580" bIns="34290" rtlCol="0" anchor="ctr">
            <a:normAutofit/>
          </a:bodyPr>
          <a:lstStyle>
            <a:defPPr>
              <a:defRPr lang="fr-FR"/>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pPr>
              <a:spcAft>
                <a:spcPts val="450"/>
              </a:spcAft>
            </a:pPr>
            <a:fld id="{8A0576F8-4F0C-FD4F-B2E1-A427388F89CF}" type="slidenum">
              <a:rPr lang="en-US" sz="900" smtClean="0"/>
              <a:pPr>
                <a:spcAft>
                  <a:spcPts val="450"/>
                </a:spcAft>
              </a:pPr>
              <a:t>33</a:t>
            </a:fld>
            <a:endParaRPr lang="en-US" sz="900"/>
          </a:p>
        </p:txBody>
      </p:sp>
      <p:sp>
        <p:nvSpPr>
          <p:cNvPr id="5" name="ZoneTexte 4">
            <a:extLst>
              <a:ext uri="{FF2B5EF4-FFF2-40B4-BE49-F238E27FC236}">
                <a16:creationId xmlns:a16="http://schemas.microsoft.com/office/drawing/2014/main" id="{C804C5B9-C60B-A687-3AAA-DE7F643C9A4D}"/>
              </a:ext>
            </a:extLst>
          </p:cNvPr>
          <p:cNvSpPr txBox="1"/>
          <p:nvPr/>
        </p:nvSpPr>
        <p:spPr>
          <a:xfrm>
            <a:off x="566738" y="347232"/>
            <a:ext cx="7962900" cy="83099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2400" dirty="0"/>
              <a:t>Revenons au point de vocabulaire : </a:t>
            </a:r>
          </a:p>
          <a:p>
            <a:r>
              <a:rPr lang="fr-FR" sz="2400" b="1" dirty="0"/>
              <a:t>Les moyens de transport</a:t>
            </a:r>
          </a:p>
        </p:txBody>
      </p:sp>
      <p:sp>
        <p:nvSpPr>
          <p:cNvPr id="8" name="ZoneTexte 7">
            <a:extLst>
              <a:ext uri="{FF2B5EF4-FFF2-40B4-BE49-F238E27FC236}">
                <a16:creationId xmlns:a16="http://schemas.microsoft.com/office/drawing/2014/main" id="{9762C3F3-05D0-1226-F88D-E4FB44F32075}"/>
              </a:ext>
            </a:extLst>
          </p:cNvPr>
          <p:cNvSpPr txBox="1"/>
          <p:nvPr/>
        </p:nvSpPr>
        <p:spPr>
          <a:xfrm>
            <a:off x="210397" y="1276626"/>
            <a:ext cx="1750676" cy="3416320"/>
          </a:xfrm>
          <a:prstGeom prst="rect">
            <a:avLst/>
          </a:prstGeom>
          <a:noFill/>
        </p:spPr>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r>
              <a:rPr lang="fr-FR" sz="2400" dirty="0"/>
              <a:t>Regardez l’image.</a:t>
            </a:r>
          </a:p>
          <a:p>
            <a:pPr algn="just"/>
            <a:endParaRPr lang="fr-FR" sz="2400" dirty="0"/>
          </a:p>
          <a:p>
            <a:pPr algn="just"/>
            <a:r>
              <a:rPr lang="fr-FR" sz="2400" dirty="0"/>
              <a:t>Combien de moyens de transport est-ce que vous pouvez nommer?</a:t>
            </a:r>
          </a:p>
        </p:txBody>
      </p:sp>
      <p:pic>
        <p:nvPicPr>
          <p:cNvPr id="2" name="Picture 6" descr="THE MOST INSANE TRAFFIC EVER IN HANOI, VIETNAM! on Make a GIF">
            <a:extLst>
              <a:ext uri="{FF2B5EF4-FFF2-40B4-BE49-F238E27FC236}">
                <a16:creationId xmlns:a16="http://schemas.microsoft.com/office/drawing/2014/main" id="{1A2600AB-09B1-FB6A-0358-3398527968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7117" y="1227830"/>
            <a:ext cx="6779160" cy="381327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2">
            <a:extLst>
              <a:ext uri="{FF2B5EF4-FFF2-40B4-BE49-F238E27FC236}">
                <a16:creationId xmlns:a16="http://schemas.microsoft.com/office/drawing/2014/main" id="{EEA73C4B-639B-EB2B-317A-E40B29F81FD7}"/>
              </a:ext>
            </a:extLst>
          </p:cNvPr>
          <p:cNvGraphicFramePr/>
          <p:nvPr>
            <p:extLst>
              <p:ext uri="{D42A27DB-BD31-4B8C-83A1-F6EECF244321}">
                <p14:modId xmlns:p14="http://schemas.microsoft.com/office/powerpoint/2010/main" val="4083549792"/>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33843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2800" dirty="0"/>
              <a:t>Learning </a:t>
            </a:r>
            <a:r>
              <a:rPr lang="fr-FR" sz="2800" dirty="0" err="1"/>
              <a:t>review</a:t>
            </a:r>
            <a:endParaRPr lang="fr-FR" sz="2800"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JP" sz="2100" dirty="0">
                <a:solidFill>
                  <a:schemeClr val="tx1"/>
                </a:solidFill>
              </a:rPr>
              <a:t>Today, I have learned that …</a:t>
            </a:r>
            <a:endParaRPr lang="fr-FR" sz="2100" dirty="0">
              <a:solidFill>
                <a:schemeClr val="tx1"/>
              </a:solidFill>
            </a:endParaRPr>
          </a:p>
          <a:p>
            <a:endParaRPr lang="fr-FR" sz="2100" dirty="0"/>
          </a:p>
          <a:p>
            <a:endParaRPr lang="fr-FR" sz="2100" dirty="0">
              <a:solidFill>
                <a:schemeClr val="tx1"/>
              </a:solidFill>
            </a:endParaRPr>
          </a:p>
          <a:p>
            <a:endParaRPr lang="fr-FR" sz="2100" dirty="0"/>
          </a:p>
          <a:p>
            <a:r>
              <a:rPr lang="x-none" sz="2100" dirty="0">
                <a:solidFill>
                  <a:schemeClr val="tx1"/>
                </a:solidFill>
              </a:rPr>
              <a:t>Based on what we studied today, I want to know …</a:t>
            </a:r>
          </a:p>
          <a:p>
            <a:pPr marL="0" indent="0">
              <a:buNone/>
            </a:pPr>
            <a:endParaRPr lang="en-JP" sz="21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fr-FR"/>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fld id="{8A0576F8-4F0C-FD4F-B2E1-A427388F89CF}" type="slidenum">
              <a:rPr lang="en-US" smtClean="0"/>
              <a:t>34</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15250" y="3714750"/>
            <a:ext cx="1428750" cy="14287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2">
            <a:extLst>
              <a:ext uri="{FF2B5EF4-FFF2-40B4-BE49-F238E27FC236}">
                <a16:creationId xmlns:a16="http://schemas.microsoft.com/office/drawing/2014/main" id="{ACA5E8C1-15E2-3A26-8D09-D03076F666D7}"/>
              </a:ext>
            </a:extLst>
          </p:cNvPr>
          <p:cNvGraphicFramePr/>
          <p:nvPr>
            <p:extLst>
              <p:ext uri="{D42A27DB-BD31-4B8C-83A1-F6EECF244321}">
                <p14:modId xmlns:p14="http://schemas.microsoft.com/office/powerpoint/2010/main" val="4083549792"/>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33045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lstStyle/>
          <a:p>
            <a:r>
              <a:rPr lang="en-US" dirty="0"/>
              <a:t>À la fin de la </a:t>
            </a:r>
            <a:r>
              <a:rPr lang="fr-FR" dirty="0"/>
              <a:t>leçon</a:t>
            </a:r>
            <a:r>
              <a:rPr lang="en-US" dirty="0"/>
              <a:t>…</a:t>
            </a:r>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457201" y="1267518"/>
            <a:ext cx="8229600" cy="1061312"/>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fr-FR" sz="2800" dirty="0">
                <a:solidFill>
                  <a:schemeClr val="tx2"/>
                </a:solidFill>
              </a:rPr>
              <a:t>Parler de mes déplacements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1418801036"/>
              </p:ext>
            </p:extLst>
          </p:nvPr>
        </p:nvGraphicFramePr>
        <p:xfrm>
          <a:off x="474279" y="2432919"/>
          <a:ext cx="8208000" cy="21185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710427" y="1301307"/>
            <a:ext cx="1292464" cy="993734"/>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100074" y="1317256"/>
            <a:ext cx="1285875" cy="961835"/>
          </a:xfrm>
          <a:prstGeom prst="rect">
            <a:avLst/>
          </a:prstGeom>
        </p:spPr>
      </p:pic>
      <p:sp>
        <p:nvSpPr>
          <p:cNvPr id="6" name="Espace réservé du numéro de diapositive 5">
            <a:extLst>
              <a:ext uri="{FF2B5EF4-FFF2-40B4-BE49-F238E27FC236}">
                <a16:creationId xmlns:a16="http://schemas.microsoft.com/office/drawing/2014/main" id="{926FD042-CAA8-0BFC-A8AD-A581915CB27A}"/>
              </a:ext>
            </a:extLst>
          </p:cNvPr>
          <p:cNvSpPr>
            <a:spLocks noGrp="1"/>
          </p:cNvSpPr>
          <p:nvPr>
            <p:ph type="sldNum" sz="quarter" idx="12"/>
          </p:nvPr>
        </p:nvSpPr>
        <p:spPr/>
        <p:txBody>
          <a:bodyPr/>
          <a:lstStyle/>
          <a:p>
            <a:fld id="{8A0576F8-4F0C-FD4F-B2E1-A427388F89CF}" type="slidenum">
              <a:rPr lang="en-US" smtClean="0"/>
              <a:t>35</a:t>
            </a:fld>
            <a:endParaRPr lang="en-US"/>
          </a:p>
        </p:txBody>
      </p:sp>
      <p:sp>
        <p:nvSpPr>
          <p:cNvPr id="3" name="ZoneTexte 6">
            <a:extLst>
              <a:ext uri="{FF2B5EF4-FFF2-40B4-BE49-F238E27FC236}">
                <a16:creationId xmlns:a16="http://schemas.microsoft.com/office/drawing/2014/main" id="{2CA1E3A9-AEB1-5A24-D580-5C97FA17B7B5}"/>
              </a:ext>
            </a:extLst>
          </p:cNvPr>
          <p:cNvSpPr txBox="1"/>
          <p:nvPr/>
        </p:nvSpPr>
        <p:spPr>
          <a:xfrm>
            <a:off x="114362" y="4645422"/>
            <a:ext cx="5071224"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
        <p:nvSpPr>
          <p:cNvPr id="5" name="Rectangle 4">
            <a:extLst>
              <a:ext uri="{FF2B5EF4-FFF2-40B4-BE49-F238E27FC236}">
                <a16:creationId xmlns:a16="http://schemas.microsoft.com/office/drawing/2014/main" id="{27AD682D-667C-E4D8-3A34-5389EC968A28}"/>
              </a:ext>
            </a:extLst>
          </p:cNvPr>
          <p:cNvSpPr/>
          <p:nvPr/>
        </p:nvSpPr>
        <p:spPr>
          <a:xfrm>
            <a:off x="3495632" y="3633146"/>
            <a:ext cx="2248721" cy="227595"/>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147531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EBAB1-793D-C7D9-F5AB-3956DCE5003B}"/>
              </a:ext>
            </a:extLst>
          </p:cNvPr>
          <p:cNvSpPr>
            <a:spLocks noGrp="1"/>
          </p:cNvSpPr>
          <p:nvPr>
            <p:ph type="title"/>
          </p:nvPr>
        </p:nvSpPr>
        <p:spPr>
          <a:xfrm>
            <a:off x="1028700" y="1766832"/>
            <a:ext cx="7680960" cy="408051"/>
          </a:xfrm>
        </p:spPr>
        <p:txBody>
          <a:bodyPr>
            <a:normAutofit fontScale="90000"/>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2400" u="sng" dirty="0"/>
              <a:t>Complète les phrases suivantes :</a:t>
            </a:r>
          </a:p>
        </p:txBody>
      </p:sp>
      <p:sp>
        <p:nvSpPr>
          <p:cNvPr id="8" name="ZoneTexte 7">
            <a:extLst>
              <a:ext uri="{FF2B5EF4-FFF2-40B4-BE49-F238E27FC236}">
                <a16:creationId xmlns:a16="http://schemas.microsoft.com/office/drawing/2014/main" id="{CEE599FF-57E9-4182-7389-4352DB0F5654}"/>
              </a:ext>
            </a:extLst>
          </p:cNvPr>
          <p:cNvSpPr txBox="1"/>
          <p:nvPr/>
        </p:nvSpPr>
        <p:spPr>
          <a:xfrm>
            <a:off x="566738" y="809570"/>
            <a:ext cx="7962900" cy="92333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2700" dirty="0"/>
              <a:t>Passons au point de grammaire : </a:t>
            </a:r>
          </a:p>
          <a:p>
            <a:r>
              <a:rPr lang="fr-FR" sz="2700" b="1" dirty="0"/>
              <a:t>Prépositions « à/en »  + moyen de transport</a:t>
            </a:r>
          </a:p>
        </p:txBody>
      </p:sp>
      <p:sp>
        <p:nvSpPr>
          <p:cNvPr id="5" name="Espace réservé du contenu 4">
            <a:extLst>
              <a:ext uri="{FF2B5EF4-FFF2-40B4-BE49-F238E27FC236}">
                <a16:creationId xmlns:a16="http://schemas.microsoft.com/office/drawing/2014/main" id="{856956B8-4AAD-422D-2B53-011C1ADFF5E9}"/>
              </a:ext>
            </a:extLst>
          </p:cNvPr>
          <p:cNvSpPr>
            <a:spLocks noGrp="1"/>
          </p:cNvSpPr>
          <p:nvPr>
            <p:ph idx="1"/>
          </p:nvPr>
        </p:nvSpPr>
        <p:spPr>
          <a:xfrm>
            <a:off x="1028700" y="2630732"/>
            <a:ext cx="6999618" cy="1355640"/>
          </a:xfrm>
        </p:spPr>
        <p:txBody>
          <a:bodyPr>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2400" dirty="0">
                <a:effectLst/>
                <a:latin typeface="Calibri" panose="020F0502020204030204" pitchFamily="34" charset="0"/>
                <a:ea typeface="Calibri" panose="020F0502020204030204" pitchFamily="34" charset="0"/>
                <a:cs typeface="Times New Roman" panose="02020603050405020304" pitchFamily="18" charset="0"/>
              </a:rPr>
              <a:t>En général, je vais au lycée </a:t>
            </a:r>
            <a:r>
              <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à</a:t>
            </a:r>
            <a:r>
              <a:rPr lang="fr-FR" sz="2400" dirty="0">
                <a:effectLst/>
                <a:latin typeface="Calibri" panose="020F0502020204030204" pitchFamily="34" charset="0"/>
                <a:ea typeface="Calibri" panose="020F0502020204030204" pitchFamily="34" charset="0"/>
                <a:cs typeface="Times New Roman" panose="02020603050405020304" pitchFamily="18" charset="0"/>
              </a:rPr>
              <a:t> vélo. Mon copain habite </a:t>
            </a:r>
            <a:r>
              <a:rPr lang="fr-FR" sz="2400" dirty="0">
                <a:latin typeface="Calibri" panose="020F0502020204030204" pitchFamily="34" charset="0"/>
                <a:ea typeface="Calibri" panose="020F0502020204030204" pitchFamily="34" charset="0"/>
                <a:cs typeface="Times New Roman" panose="02020603050405020304" pitchFamily="18" charset="0"/>
              </a:rPr>
              <a:t>près du lycée donc, lui, il y va </a:t>
            </a:r>
            <a:r>
              <a:rPr lang="fr-FR"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à</a:t>
            </a:r>
            <a:r>
              <a:rPr lang="fr-FR" sz="2400" dirty="0">
                <a:latin typeface="Calibri" panose="020F0502020204030204" pitchFamily="34" charset="0"/>
                <a:ea typeface="Calibri" panose="020F0502020204030204" pitchFamily="34" charset="0"/>
                <a:cs typeface="Times New Roman" panose="02020603050405020304" pitchFamily="18" charset="0"/>
              </a:rPr>
              <a:t> pied.</a:t>
            </a:r>
          </a:p>
          <a:p>
            <a:r>
              <a:rPr lang="fr-FR" sz="2400" dirty="0">
                <a:effectLst/>
                <a:latin typeface="Calibri" panose="020F0502020204030204" pitchFamily="34" charset="0"/>
                <a:ea typeface="Calibri" panose="020F0502020204030204" pitchFamily="34" charset="0"/>
                <a:cs typeface="Times New Roman" panose="02020603050405020304" pitchFamily="18" charset="0"/>
              </a:rPr>
              <a:t>Quand il pleut, je vais à l’école </a:t>
            </a:r>
            <a:r>
              <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en</a:t>
            </a:r>
            <a:r>
              <a:rPr lang="fr-FR" sz="2400" dirty="0">
                <a:effectLst/>
                <a:latin typeface="Calibri" panose="020F0502020204030204" pitchFamily="34" charset="0"/>
                <a:ea typeface="Calibri" panose="020F0502020204030204" pitchFamily="34" charset="0"/>
                <a:cs typeface="Times New Roman" panose="02020603050405020304" pitchFamily="18" charset="0"/>
              </a:rPr>
              <a:t> voiture ou </a:t>
            </a:r>
            <a:r>
              <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en</a:t>
            </a:r>
            <a:r>
              <a:rPr lang="fr-FR" sz="2400" dirty="0">
                <a:effectLst/>
                <a:latin typeface="Calibri" panose="020F0502020204030204" pitchFamily="34" charset="0"/>
                <a:ea typeface="Calibri" panose="020F0502020204030204" pitchFamily="34" charset="0"/>
                <a:cs typeface="Times New Roman" panose="02020603050405020304" pitchFamily="18" charset="0"/>
              </a:rPr>
              <a:t> bus !</a:t>
            </a:r>
          </a:p>
        </p:txBody>
      </p:sp>
      <p:sp>
        <p:nvSpPr>
          <p:cNvPr id="3" name="Rectangle 2">
            <a:extLst>
              <a:ext uri="{FF2B5EF4-FFF2-40B4-BE49-F238E27FC236}">
                <a16:creationId xmlns:a16="http://schemas.microsoft.com/office/drawing/2014/main" id="{CE2AD697-E83C-60E3-96F7-20A4E2FEA43B}"/>
              </a:ext>
            </a:extLst>
          </p:cNvPr>
          <p:cNvSpPr/>
          <p:nvPr/>
        </p:nvSpPr>
        <p:spPr>
          <a:xfrm>
            <a:off x="4664015" y="2630731"/>
            <a:ext cx="241540" cy="3335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 name="Rectangle 3">
            <a:extLst>
              <a:ext uri="{FF2B5EF4-FFF2-40B4-BE49-F238E27FC236}">
                <a16:creationId xmlns:a16="http://schemas.microsoft.com/office/drawing/2014/main" id="{B22600E0-FCF0-3458-472D-E0C36B2B4EA2}"/>
              </a:ext>
            </a:extLst>
          </p:cNvPr>
          <p:cNvSpPr/>
          <p:nvPr/>
        </p:nvSpPr>
        <p:spPr>
          <a:xfrm>
            <a:off x="4748410" y="3009576"/>
            <a:ext cx="241540" cy="3335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9E0973BC-28A4-2709-4F9D-BF5BB3895291}"/>
              </a:ext>
            </a:extLst>
          </p:cNvPr>
          <p:cNvSpPr/>
          <p:nvPr/>
        </p:nvSpPr>
        <p:spPr>
          <a:xfrm>
            <a:off x="5144219" y="3467494"/>
            <a:ext cx="347932" cy="3335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8DEA76DF-9BD7-7D8C-17F4-66665B1ACEB7}"/>
              </a:ext>
            </a:extLst>
          </p:cNvPr>
          <p:cNvSpPr/>
          <p:nvPr/>
        </p:nvSpPr>
        <p:spPr>
          <a:xfrm>
            <a:off x="6855124" y="3467494"/>
            <a:ext cx="347932" cy="3335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9" name="Diagramme 2">
            <a:extLst>
              <a:ext uri="{FF2B5EF4-FFF2-40B4-BE49-F238E27FC236}">
                <a16:creationId xmlns:a16="http://schemas.microsoft.com/office/drawing/2014/main" id="{159D32F8-24D8-8463-631B-4659736540CD}"/>
              </a:ext>
            </a:extLst>
          </p:cNvPr>
          <p:cNvGraphicFramePr/>
          <p:nvPr>
            <p:extLst>
              <p:ext uri="{D42A27DB-BD31-4B8C-83A1-F6EECF244321}">
                <p14:modId xmlns:p14="http://schemas.microsoft.com/office/powerpoint/2010/main" val="3771067457"/>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50020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5338D1-266F-FC06-E384-0C5329517D60}"/>
              </a:ext>
            </a:extLst>
          </p:cNvPr>
          <p:cNvSpPr>
            <a:spLocks noGrp="1"/>
          </p:cNvSpPr>
          <p:nvPr>
            <p:ph type="title"/>
          </p:nvPr>
        </p:nvSpPr>
        <p:spPr>
          <a:xfrm>
            <a:off x="457200" y="448715"/>
            <a:ext cx="8229600" cy="614513"/>
          </a:xfrm>
          <a:ln>
            <a:noFill/>
          </a:ln>
        </p:spPr>
        <p:txBody>
          <a:bodyPr/>
          <a:lstStyle/>
          <a:p>
            <a:pPr algn="l"/>
            <a:r>
              <a:rPr lang="fr-FR" dirty="0"/>
              <a:t>V. Grammaire : à / en + moyen de transport</a:t>
            </a:r>
          </a:p>
        </p:txBody>
      </p:sp>
      <p:sp>
        <p:nvSpPr>
          <p:cNvPr id="5" name="Rectangle 4">
            <a:extLst>
              <a:ext uri="{FF2B5EF4-FFF2-40B4-BE49-F238E27FC236}">
                <a16:creationId xmlns:a16="http://schemas.microsoft.com/office/drawing/2014/main" id="{94A049E0-1DD9-3838-EFFD-6422F4D08D24}"/>
              </a:ext>
            </a:extLst>
          </p:cNvPr>
          <p:cNvSpPr/>
          <p:nvPr/>
        </p:nvSpPr>
        <p:spPr>
          <a:xfrm>
            <a:off x="4709160" y="4013200"/>
            <a:ext cx="690880" cy="360680"/>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6" name="Espace réservé du numéro de diapositive 5">
            <a:extLst>
              <a:ext uri="{FF2B5EF4-FFF2-40B4-BE49-F238E27FC236}">
                <a16:creationId xmlns:a16="http://schemas.microsoft.com/office/drawing/2014/main" id="{3F8D2732-2483-3784-3977-6E5361AE9020}"/>
              </a:ext>
            </a:extLst>
          </p:cNvPr>
          <p:cNvSpPr>
            <a:spLocks noGrp="1"/>
          </p:cNvSpPr>
          <p:nvPr>
            <p:ph type="sldNum" sz="quarter" idx="12"/>
          </p:nvPr>
        </p:nvSpPr>
        <p:spPr/>
        <p:txBody>
          <a:bodyPr/>
          <a:lstStyle/>
          <a:p>
            <a:fld id="{8A0576F8-4F0C-FD4F-B2E1-A427388F89CF}" type="slidenum">
              <a:rPr lang="en-US" smtClean="0"/>
              <a:t>37</a:t>
            </a:fld>
            <a:endParaRPr lang="en-US"/>
          </a:p>
        </p:txBody>
      </p:sp>
      <p:graphicFrame>
        <p:nvGraphicFramePr>
          <p:cNvPr id="8" name="Espace réservé du contenu 7">
            <a:extLst>
              <a:ext uri="{FF2B5EF4-FFF2-40B4-BE49-F238E27FC236}">
                <a16:creationId xmlns:a16="http://schemas.microsoft.com/office/drawing/2014/main" id="{1B8EBF94-8A92-4037-6024-36578213AAD7}"/>
              </a:ext>
            </a:extLst>
          </p:cNvPr>
          <p:cNvGraphicFramePr>
            <a:graphicFrameLocks noGrp="1"/>
          </p:cNvGraphicFramePr>
          <p:nvPr>
            <p:ph idx="1"/>
            <p:extLst>
              <p:ext uri="{D42A27DB-BD31-4B8C-83A1-F6EECF244321}">
                <p14:modId xmlns:p14="http://schemas.microsoft.com/office/powerpoint/2010/main" val="1560879425"/>
              </p:ext>
            </p:extLst>
          </p:nvPr>
        </p:nvGraphicFramePr>
        <p:xfrm>
          <a:off x="457200" y="1200151"/>
          <a:ext cx="2788603" cy="1977260"/>
        </p:xfrm>
        <a:graphic>
          <a:graphicData uri="http://schemas.openxmlformats.org/drawingml/2006/table">
            <a:tbl>
              <a:tblPr firstRow="1" bandRow="1">
                <a:tableStyleId>{5940675A-B579-460E-94D1-54222C63F5DA}</a:tableStyleId>
              </a:tblPr>
              <a:tblGrid>
                <a:gridCol w="2788603">
                  <a:extLst>
                    <a:ext uri="{9D8B030D-6E8A-4147-A177-3AD203B41FA5}">
                      <a16:colId xmlns:a16="http://schemas.microsoft.com/office/drawing/2014/main" val="2263290701"/>
                    </a:ext>
                  </a:extLst>
                </a:gridCol>
              </a:tblGrid>
              <a:tr h="244197">
                <a:tc>
                  <a:txBody>
                    <a:bodyPr/>
                    <a:lstStyle/>
                    <a:p>
                      <a:pPr marL="0" indent="0" algn="ctr">
                        <a:lnSpc>
                          <a:spcPct val="107000"/>
                        </a:lnSpc>
                        <a:spcAft>
                          <a:spcPts val="800"/>
                        </a:spcAft>
                      </a:pPr>
                      <a:r>
                        <a:rPr lang="fr-FR" sz="1800" b="1" dirty="0">
                          <a:solidFill>
                            <a:srgbClr val="000000"/>
                          </a:solidFill>
                          <a:effectLst/>
                        </a:rPr>
                        <a:t>Les moyens de transport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2266445134"/>
                  </a:ext>
                </a:extLst>
              </a:tr>
              <a:tr h="424195">
                <a:tc>
                  <a:txBody>
                    <a:bodyPr/>
                    <a:lstStyle/>
                    <a:p>
                      <a:pPr>
                        <a:lnSpc>
                          <a:spcPct val="107000"/>
                        </a:lnSpc>
                        <a:spcAft>
                          <a:spcPts val="800"/>
                        </a:spcAft>
                      </a:pPr>
                      <a:r>
                        <a:rPr lang="fr-FR" sz="1800" b="0" dirty="0">
                          <a:effectLst/>
                          <a:latin typeface="Calibri" panose="020F0502020204030204" pitchFamily="34" charset="0"/>
                          <a:ea typeface="Calibri" panose="020F0502020204030204" pitchFamily="34" charset="0"/>
                          <a:cs typeface="Times New Roman" panose="02020603050405020304" pitchFamily="18" charset="0"/>
                        </a:rPr>
                        <a:t>Tu es dans le bus </a:t>
                      </a:r>
                    </a:p>
                  </a:txBody>
                  <a:tcPr marL="68580" marR="68580" marT="0" marB="0"/>
                </a:tc>
                <a:extLst>
                  <a:ext uri="{0D108BD9-81ED-4DB2-BD59-A6C34878D82A}">
                    <a16:rowId xmlns:a16="http://schemas.microsoft.com/office/drawing/2014/main" val="1804126796"/>
                  </a:ext>
                </a:extLst>
              </a:tr>
              <a:tr h="424195">
                <a:tc>
                  <a:txBody>
                    <a:bodyPr/>
                    <a:lstStyle/>
                    <a:p>
                      <a:pPr>
                        <a:lnSpc>
                          <a:spcPct val="107000"/>
                        </a:lnSpc>
                        <a:spcAft>
                          <a:spcPts val="800"/>
                        </a:spcAft>
                      </a:pPr>
                      <a:r>
                        <a:rPr lang="fr-FR" sz="1800" b="0" dirty="0">
                          <a:effectLst/>
                          <a:latin typeface="Calibri" panose="020F0502020204030204" pitchFamily="34" charset="0"/>
                          <a:ea typeface="Calibri" panose="020F0502020204030204" pitchFamily="34" charset="0"/>
                          <a:cs typeface="Times New Roman" panose="02020603050405020304" pitchFamily="18" charset="0"/>
                        </a:rPr>
                        <a:t>À vélo, tu portes un casque.</a:t>
                      </a:r>
                    </a:p>
                  </a:txBody>
                  <a:tcPr marL="68580" marR="68580" marT="0" marB="0"/>
                </a:tc>
                <a:extLst>
                  <a:ext uri="{0D108BD9-81ED-4DB2-BD59-A6C34878D82A}">
                    <a16:rowId xmlns:a16="http://schemas.microsoft.com/office/drawing/2014/main" val="3912109381"/>
                  </a:ext>
                </a:extLst>
              </a:tr>
              <a:tr h="424195">
                <a:tc>
                  <a:txBody>
                    <a:bodyPr/>
                    <a:lstStyle/>
                    <a:p>
                      <a:pPr>
                        <a:lnSpc>
                          <a:spcPct val="107000"/>
                        </a:lnSpc>
                        <a:spcAft>
                          <a:spcPts val="800"/>
                        </a:spcAft>
                      </a:pPr>
                      <a:r>
                        <a:rPr lang="fr-FR" sz="1800" b="0" dirty="0">
                          <a:effectLst/>
                          <a:latin typeface="Calibri" panose="020F0502020204030204" pitchFamily="34" charset="0"/>
                          <a:ea typeface="Calibri" panose="020F0502020204030204" pitchFamily="34" charset="0"/>
                          <a:cs typeface="Times New Roman" panose="02020603050405020304" pitchFamily="18" charset="0"/>
                        </a:rPr>
                        <a:t>Tu es à rollers dans le métro</a:t>
                      </a:r>
                    </a:p>
                  </a:txBody>
                  <a:tcPr marL="68580" marR="68580" marT="0" marB="0"/>
                </a:tc>
                <a:extLst>
                  <a:ext uri="{0D108BD9-81ED-4DB2-BD59-A6C34878D82A}">
                    <a16:rowId xmlns:a16="http://schemas.microsoft.com/office/drawing/2014/main" val="2584755406"/>
                  </a:ext>
                </a:extLst>
              </a:tr>
              <a:tr h="424195">
                <a:tc>
                  <a:txBody>
                    <a:bodyPr/>
                    <a:lstStyle/>
                    <a:p>
                      <a:pPr>
                        <a:lnSpc>
                          <a:spcPct val="107000"/>
                        </a:lnSpc>
                        <a:spcAft>
                          <a:spcPts val="800"/>
                        </a:spcAft>
                      </a:pPr>
                      <a:r>
                        <a:rPr lang="fr-FR" sz="1800" b="0" dirty="0">
                          <a:effectLst/>
                          <a:latin typeface="Calibri" panose="020F0502020204030204" pitchFamily="34" charset="0"/>
                          <a:ea typeface="Calibri" panose="020F0502020204030204" pitchFamily="34" charset="0"/>
                          <a:cs typeface="Times New Roman" panose="02020603050405020304" pitchFamily="18" charset="0"/>
                        </a:rPr>
                        <a:t>Tu es à pied</a:t>
                      </a:r>
                    </a:p>
                  </a:txBody>
                  <a:tcPr marL="68580" marR="68580" marT="0" marB="0"/>
                </a:tc>
                <a:extLst>
                  <a:ext uri="{0D108BD9-81ED-4DB2-BD59-A6C34878D82A}">
                    <a16:rowId xmlns:a16="http://schemas.microsoft.com/office/drawing/2014/main" val="1461636704"/>
                  </a:ext>
                </a:extLst>
              </a:tr>
            </a:tbl>
          </a:graphicData>
        </a:graphic>
      </p:graphicFrame>
      <p:pic>
        <p:nvPicPr>
          <p:cNvPr id="16" name="Image 15">
            <a:extLst>
              <a:ext uri="{FF2B5EF4-FFF2-40B4-BE49-F238E27FC236}">
                <a16:creationId xmlns:a16="http://schemas.microsoft.com/office/drawing/2014/main" id="{E0CA8C67-4EAD-2C6E-3810-B1B2AAC68C29}"/>
              </a:ext>
            </a:extLst>
          </p:cNvPr>
          <p:cNvPicPr>
            <a:picLocks noChangeAspect="1"/>
          </p:cNvPicPr>
          <p:nvPr/>
        </p:nvPicPr>
        <p:blipFill>
          <a:blip r:embed="rId2"/>
          <a:stretch>
            <a:fillRect/>
          </a:stretch>
        </p:blipFill>
        <p:spPr>
          <a:xfrm>
            <a:off x="4156161" y="1161826"/>
            <a:ext cx="4338669" cy="3363766"/>
          </a:xfrm>
          <a:prstGeom prst="rect">
            <a:avLst/>
          </a:prstGeom>
        </p:spPr>
      </p:pic>
      <p:sp>
        <p:nvSpPr>
          <p:cNvPr id="18" name="ZoneTexte 17">
            <a:extLst>
              <a:ext uri="{FF2B5EF4-FFF2-40B4-BE49-F238E27FC236}">
                <a16:creationId xmlns:a16="http://schemas.microsoft.com/office/drawing/2014/main" id="{1A39F192-5567-A475-312B-D64BFE3FFEB7}"/>
              </a:ext>
            </a:extLst>
          </p:cNvPr>
          <p:cNvSpPr txBox="1"/>
          <p:nvPr/>
        </p:nvSpPr>
        <p:spPr>
          <a:xfrm>
            <a:off x="301212" y="3343184"/>
            <a:ext cx="3662979" cy="1200329"/>
          </a:xfrm>
          <a:prstGeom prst="rect">
            <a:avLst/>
          </a:prstGeom>
          <a:noFill/>
        </p:spPr>
        <p:txBody>
          <a:bodyPr wrap="square" rtlCol="0">
            <a:spAutoFit/>
          </a:bodyPr>
          <a:lstStyle/>
          <a:p>
            <a:pPr algn="just"/>
            <a:r>
              <a:rPr lang="fr-FR" sz="1800" b="1" dirty="0">
                <a:effectLst/>
                <a:latin typeface="Calibri" panose="020F0502020204030204" pitchFamily="34" charset="0"/>
                <a:ea typeface="Calibri" panose="020F0502020204030204" pitchFamily="34" charset="0"/>
                <a:cs typeface="Times New Roman" panose="02020603050405020304" pitchFamily="18" charset="0"/>
              </a:rPr>
              <a:t>QUESTION : </a:t>
            </a:r>
          </a:p>
          <a:p>
            <a:pPr algn="just"/>
            <a:r>
              <a:rPr lang="fr-FR" sz="1800" dirty="0">
                <a:effectLst/>
                <a:latin typeface="Calibri" panose="020F0502020204030204" pitchFamily="34" charset="0"/>
                <a:ea typeface="Calibri" panose="020F0502020204030204" pitchFamily="34" charset="0"/>
                <a:cs typeface="Times New Roman" panose="02020603050405020304" pitchFamily="18" charset="0"/>
              </a:rPr>
              <a:t>Quand est-ce qu’on utilise </a:t>
            </a:r>
            <a:r>
              <a:rPr lang="fr-FR" sz="1800" b="0" dirty="0">
                <a:effectLst/>
                <a:latin typeface="Calibri" panose="020F0502020204030204" pitchFamily="34" charset="0"/>
                <a:ea typeface="Calibri" panose="020F0502020204030204" pitchFamily="34" charset="0"/>
                <a:cs typeface="Times New Roman" panose="02020603050405020304" pitchFamily="18" charset="0"/>
              </a:rPr>
              <a:t>À </a:t>
            </a:r>
            <a:r>
              <a:rPr lang="fr-FR" sz="1800" dirty="0">
                <a:effectLst/>
                <a:latin typeface="Calibri" panose="020F0502020204030204" pitchFamily="34" charset="0"/>
                <a:ea typeface="Calibri" panose="020F0502020204030204" pitchFamily="34" charset="0"/>
                <a:cs typeface="Times New Roman" panose="02020603050405020304" pitchFamily="18" charset="0"/>
              </a:rPr>
              <a:t>ou EN avec les moyens de transport ? </a:t>
            </a:r>
          </a:p>
          <a:p>
            <a:endParaRPr lang="fr-FR" dirty="0"/>
          </a:p>
        </p:txBody>
      </p:sp>
      <p:sp>
        <p:nvSpPr>
          <p:cNvPr id="4" name="Rectangle 3">
            <a:extLst>
              <a:ext uri="{FF2B5EF4-FFF2-40B4-BE49-F238E27FC236}">
                <a16:creationId xmlns:a16="http://schemas.microsoft.com/office/drawing/2014/main" id="{5CCCC1CD-4898-7E4E-C896-7C87DA11B1A2}"/>
              </a:ext>
            </a:extLst>
          </p:cNvPr>
          <p:cNvSpPr/>
          <p:nvPr/>
        </p:nvSpPr>
        <p:spPr>
          <a:xfrm>
            <a:off x="508074" y="1922008"/>
            <a:ext cx="169178" cy="276408"/>
          </a:xfrm>
          <a:prstGeom prst="rect">
            <a:avLst/>
          </a:prstGeom>
          <a:noFill/>
          <a:ln w="381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F266E21E-44A5-464C-1BA3-9E1ACB217A98}"/>
              </a:ext>
            </a:extLst>
          </p:cNvPr>
          <p:cNvSpPr/>
          <p:nvPr/>
        </p:nvSpPr>
        <p:spPr>
          <a:xfrm>
            <a:off x="1004656" y="2351806"/>
            <a:ext cx="169178" cy="276408"/>
          </a:xfrm>
          <a:prstGeom prst="rect">
            <a:avLst/>
          </a:prstGeom>
          <a:noFill/>
          <a:ln w="381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FFD3C2C5-D9B3-5BB8-86E0-FD95AF631686}"/>
              </a:ext>
            </a:extLst>
          </p:cNvPr>
          <p:cNvSpPr/>
          <p:nvPr/>
        </p:nvSpPr>
        <p:spPr>
          <a:xfrm>
            <a:off x="1013220" y="2786742"/>
            <a:ext cx="169178" cy="276408"/>
          </a:xfrm>
          <a:prstGeom prst="rect">
            <a:avLst/>
          </a:prstGeom>
          <a:noFill/>
          <a:ln w="381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3D27071A-5EDC-F706-E4D4-F697706865C4}"/>
              </a:ext>
            </a:extLst>
          </p:cNvPr>
          <p:cNvSpPr/>
          <p:nvPr/>
        </p:nvSpPr>
        <p:spPr>
          <a:xfrm>
            <a:off x="4235880" y="2875318"/>
            <a:ext cx="1944026" cy="870526"/>
          </a:xfrm>
          <a:prstGeom prst="rect">
            <a:avLst/>
          </a:prstGeom>
          <a:noFill/>
          <a:ln w="381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81860246-6E3F-A9BE-E799-122F6D2A1707}"/>
              </a:ext>
            </a:extLst>
          </p:cNvPr>
          <p:cNvSpPr/>
          <p:nvPr/>
        </p:nvSpPr>
        <p:spPr>
          <a:xfrm>
            <a:off x="6386604" y="1161826"/>
            <a:ext cx="1944026" cy="1624916"/>
          </a:xfrm>
          <a:prstGeom prst="rect">
            <a:avLst/>
          </a:prstGeom>
          <a:noFill/>
          <a:ln w="381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graphicFrame>
        <p:nvGraphicFramePr>
          <p:cNvPr id="3" name="Diagramme 2">
            <a:extLst>
              <a:ext uri="{FF2B5EF4-FFF2-40B4-BE49-F238E27FC236}">
                <a16:creationId xmlns:a16="http://schemas.microsoft.com/office/drawing/2014/main" id="{CBB8D027-B10F-858B-95C6-98D5B292FDF1}"/>
              </a:ext>
            </a:extLst>
          </p:cNvPr>
          <p:cNvGraphicFramePr/>
          <p:nvPr>
            <p:extLst>
              <p:ext uri="{D42A27DB-BD31-4B8C-83A1-F6EECF244321}">
                <p14:modId xmlns:p14="http://schemas.microsoft.com/office/powerpoint/2010/main" val="3532319087"/>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68704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par>
                                <p:cTn id="36" presetID="42" presetClass="entr" presetSubtype="0" fill="hold" grpId="0" nodeType="withEffect">
                                  <p:stCondLst>
                                    <p:cond delay="0"/>
                                  </p:stCondLst>
                                  <p:childTnLst>
                                    <p:set>
                                      <p:cBhvr>
                                        <p:cTn id="37" dur="1" fill="hold">
                                          <p:stCondLst>
                                            <p:cond delay="0"/>
                                          </p:stCondLst>
                                        </p:cTn>
                                        <p:tgtEl>
                                          <p:spTgt spid="18">
                                            <p:txEl>
                                              <p:pRg st="1" end="1"/>
                                            </p:txEl>
                                          </p:spTgt>
                                        </p:tgtEl>
                                        <p:attrNameLst>
                                          <p:attrName>style.visibility</p:attrName>
                                        </p:attrNameLst>
                                      </p:cBhvr>
                                      <p:to>
                                        <p:strVal val="visible"/>
                                      </p:to>
                                    </p:set>
                                    <p:animEffect transition="in" filter="fade">
                                      <p:cBhvr>
                                        <p:cTn id="38" dur="1000"/>
                                        <p:tgtEl>
                                          <p:spTgt spid="18">
                                            <p:txEl>
                                              <p:pRg st="1" end="1"/>
                                            </p:txEl>
                                          </p:spTgt>
                                        </p:tgtEl>
                                      </p:cBhvr>
                                    </p:animEffect>
                                    <p:anim calcmode="lin" valueType="num">
                                      <p:cBhvr>
                                        <p:cTn id="39" dur="1000" fill="hold"/>
                                        <p:tgtEl>
                                          <p:spTgt spid="18">
                                            <p:txEl>
                                              <p:pRg st="1" end="1"/>
                                            </p:txEl>
                                          </p:spTgt>
                                        </p:tgtEl>
                                        <p:attrNameLst>
                                          <p:attrName>ppt_x</p:attrName>
                                        </p:attrNameLst>
                                      </p:cBhvr>
                                      <p:tavLst>
                                        <p:tav tm="0">
                                          <p:val>
                                            <p:strVal val="#ppt_x"/>
                                          </p:val>
                                        </p:tav>
                                        <p:tav tm="100000">
                                          <p:val>
                                            <p:strVal val="#ppt_x"/>
                                          </p:val>
                                        </p:tav>
                                      </p:tavLst>
                                    </p:anim>
                                    <p:anim calcmode="lin" valueType="num">
                                      <p:cBhvr>
                                        <p:cTn id="40" dur="1000" fill="hold"/>
                                        <p:tgtEl>
                                          <p:spTgt spid="1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p:bldP spid="4" grpId="0" animBg="1"/>
      <p:bldP spid="7" grpId="0" animBg="1"/>
      <p:bldP spid="9" grpId="0" animBg="1"/>
      <p:bldP spid="10" grpId="0" animBg="1"/>
      <p:bldP spid="1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6781E2-0BBD-DA94-F050-4AF3C0972459}"/>
              </a:ext>
            </a:extLst>
          </p:cNvPr>
          <p:cNvSpPr>
            <a:spLocks noGrp="1"/>
          </p:cNvSpPr>
          <p:nvPr>
            <p:ph type="title"/>
          </p:nvPr>
        </p:nvSpPr>
        <p:spPr/>
        <p:txBody>
          <a:bodyPr/>
          <a:lstStyle/>
          <a:p>
            <a:r>
              <a:rPr lang="fr-FR" dirty="0"/>
              <a:t>À / en + moyen de transport</a:t>
            </a:r>
          </a:p>
        </p:txBody>
      </p:sp>
      <p:graphicFrame>
        <p:nvGraphicFramePr>
          <p:cNvPr id="5" name="Espace réservé du contenu 4">
            <a:extLst>
              <a:ext uri="{FF2B5EF4-FFF2-40B4-BE49-F238E27FC236}">
                <a16:creationId xmlns:a16="http://schemas.microsoft.com/office/drawing/2014/main" id="{5B1E6FB2-B465-E0CF-857D-B59B6D7AC57A}"/>
              </a:ext>
            </a:extLst>
          </p:cNvPr>
          <p:cNvGraphicFramePr>
            <a:graphicFrameLocks noGrp="1"/>
          </p:cNvGraphicFramePr>
          <p:nvPr>
            <p:ph idx="1"/>
            <p:extLst>
              <p:ext uri="{D42A27DB-BD31-4B8C-83A1-F6EECF244321}">
                <p14:modId xmlns:p14="http://schemas.microsoft.com/office/powerpoint/2010/main" val="1513870167"/>
              </p:ext>
            </p:extLst>
          </p:nvPr>
        </p:nvGraphicFramePr>
        <p:xfrm>
          <a:off x="657635" y="1174655"/>
          <a:ext cx="7948483" cy="3450805"/>
        </p:xfrm>
        <a:graphic>
          <a:graphicData uri="http://schemas.openxmlformats.org/drawingml/2006/table">
            <a:tbl>
              <a:tblPr firstRow="1" firstCol="1" bandRow="1">
                <a:tableStyleId>{5DA37D80-6434-44D0-A028-1B22A696006F}</a:tableStyleId>
              </a:tblPr>
              <a:tblGrid>
                <a:gridCol w="3973016">
                  <a:extLst>
                    <a:ext uri="{9D8B030D-6E8A-4147-A177-3AD203B41FA5}">
                      <a16:colId xmlns:a16="http://schemas.microsoft.com/office/drawing/2014/main" val="2646414123"/>
                    </a:ext>
                  </a:extLst>
                </a:gridCol>
                <a:gridCol w="3975467">
                  <a:extLst>
                    <a:ext uri="{9D8B030D-6E8A-4147-A177-3AD203B41FA5}">
                      <a16:colId xmlns:a16="http://schemas.microsoft.com/office/drawing/2014/main" val="3722037608"/>
                    </a:ext>
                  </a:extLst>
                </a:gridCol>
              </a:tblGrid>
              <a:tr h="272843">
                <a:tc gridSpan="2">
                  <a:txBody>
                    <a:bodyPr/>
                    <a:lstStyle/>
                    <a:p>
                      <a:pPr algn="ctr">
                        <a:lnSpc>
                          <a:spcPct val="107000"/>
                        </a:lnSpc>
                        <a:spcAft>
                          <a:spcPts val="800"/>
                        </a:spcAft>
                      </a:pPr>
                      <a:r>
                        <a:rPr lang="fr-FR" sz="2000" dirty="0">
                          <a:effectLst/>
                        </a:rPr>
                        <a:t>Les moyens de transport</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solidFill>
                  </a:tcPr>
                </a:tc>
                <a:tc hMerge="1">
                  <a:txBody>
                    <a:bodyPr/>
                    <a:lstStyle/>
                    <a:p>
                      <a:endParaRPr lang="fr-FR"/>
                    </a:p>
                  </a:txBody>
                  <a:tcPr/>
                </a:tc>
                <a:extLst>
                  <a:ext uri="{0D108BD9-81ED-4DB2-BD59-A6C34878D82A}">
                    <a16:rowId xmlns:a16="http://schemas.microsoft.com/office/drawing/2014/main" val="4157584493"/>
                  </a:ext>
                </a:extLst>
              </a:tr>
              <a:tr h="1118930">
                <a:tc>
                  <a:txBody>
                    <a:bodyPr/>
                    <a:lstStyle/>
                    <a:p>
                      <a:pPr algn="ctr">
                        <a:lnSpc>
                          <a:spcPct val="107000"/>
                        </a:lnSpc>
                        <a:spcAft>
                          <a:spcPts val="800"/>
                        </a:spcAft>
                      </a:pPr>
                      <a:endParaRPr lang="fr-FR"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fr-FR"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63566335"/>
                  </a:ext>
                </a:extLst>
              </a:tr>
              <a:tr h="272843">
                <a:tc>
                  <a:txBody>
                    <a:bodyPr/>
                    <a:lstStyle/>
                    <a:p>
                      <a:pPr algn="just">
                        <a:lnSpc>
                          <a:spcPct val="107000"/>
                        </a:lnSpc>
                        <a:spcAft>
                          <a:spcPts val="800"/>
                        </a:spcAft>
                      </a:pPr>
                      <a:r>
                        <a:rPr lang="fr-FR" sz="1800" dirty="0">
                          <a:solidFill>
                            <a:schemeClr val="tx1"/>
                          </a:solidFill>
                          <a:effectLst/>
                        </a:rPr>
                        <a:t> en voiture</a:t>
                      </a:r>
                      <a:endParaRPr lang="fr-F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b="1" dirty="0">
                          <a:solidFill>
                            <a:schemeClr val="tx1"/>
                          </a:solidFill>
                          <a:effectLst/>
                        </a:rPr>
                        <a:t> à pied</a:t>
                      </a:r>
                      <a:endParaRPr lang="fr-F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7884230"/>
                  </a:ext>
                </a:extLst>
              </a:tr>
              <a:tr h="272843">
                <a:tc>
                  <a:txBody>
                    <a:bodyPr/>
                    <a:lstStyle/>
                    <a:p>
                      <a:pPr algn="just">
                        <a:lnSpc>
                          <a:spcPct val="107000"/>
                        </a:lnSpc>
                        <a:spcAft>
                          <a:spcPts val="800"/>
                        </a:spcAft>
                      </a:pPr>
                      <a:r>
                        <a:rPr lang="fr-FR" sz="1800" dirty="0">
                          <a:solidFill>
                            <a:schemeClr val="tx1"/>
                          </a:solidFill>
                          <a:effectLst/>
                        </a:rPr>
                        <a:t> en avion</a:t>
                      </a:r>
                      <a:endParaRPr lang="fr-F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b="1" dirty="0">
                          <a:solidFill>
                            <a:schemeClr val="tx1"/>
                          </a:solidFill>
                          <a:effectLst/>
                        </a:rPr>
                        <a:t> à moto</a:t>
                      </a:r>
                      <a:endParaRPr lang="fr-F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91854462"/>
                  </a:ext>
                </a:extLst>
              </a:tr>
              <a:tr h="272843">
                <a:tc>
                  <a:txBody>
                    <a:bodyPr/>
                    <a:lstStyle/>
                    <a:p>
                      <a:pPr algn="just">
                        <a:lnSpc>
                          <a:spcPct val="107000"/>
                        </a:lnSpc>
                        <a:spcAft>
                          <a:spcPts val="800"/>
                        </a:spcAft>
                      </a:pPr>
                      <a:r>
                        <a:rPr lang="fr-FR" sz="1800" dirty="0">
                          <a:solidFill>
                            <a:schemeClr val="tx1"/>
                          </a:solidFill>
                          <a:effectLst/>
                        </a:rPr>
                        <a:t> en train</a:t>
                      </a:r>
                      <a:endParaRPr lang="fr-F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b="1" dirty="0">
                          <a:solidFill>
                            <a:schemeClr val="tx1"/>
                          </a:solidFill>
                          <a:effectLst/>
                        </a:rPr>
                        <a:t> à vélo</a:t>
                      </a:r>
                      <a:endParaRPr lang="fr-F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9340728"/>
                  </a:ext>
                </a:extLst>
              </a:tr>
              <a:tr h="258730">
                <a:tc>
                  <a:txBody>
                    <a:bodyPr/>
                    <a:lstStyle/>
                    <a:p>
                      <a:pPr algn="just">
                        <a:lnSpc>
                          <a:spcPct val="107000"/>
                        </a:lnSpc>
                        <a:spcAft>
                          <a:spcPts val="800"/>
                        </a:spcAft>
                      </a:pPr>
                      <a:r>
                        <a:rPr lang="fr-FR" sz="1800" dirty="0">
                          <a:solidFill>
                            <a:schemeClr val="tx1"/>
                          </a:solidFill>
                          <a:effectLst/>
                        </a:rPr>
                        <a:t> en métro</a:t>
                      </a:r>
                      <a:endParaRPr lang="fr-F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b="1" dirty="0">
                          <a:solidFill>
                            <a:schemeClr val="tx1"/>
                          </a:solidFill>
                          <a:effectLst/>
                        </a:rPr>
                        <a:t> à skate</a:t>
                      </a:r>
                      <a:endParaRPr lang="fr-F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72933957"/>
                  </a:ext>
                </a:extLst>
              </a:tr>
              <a:tr h="272843">
                <a:tc>
                  <a:txBody>
                    <a:bodyPr/>
                    <a:lstStyle/>
                    <a:p>
                      <a:pPr algn="just">
                        <a:lnSpc>
                          <a:spcPct val="107000"/>
                        </a:lnSpc>
                        <a:spcAft>
                          <a:spcPts val="800"/>
                        </a:spcAft>
                      </a:pPr>
                      <a:r>
                        <a:rPr lang="fr-FR" sz="1800" dirty="0">
                          <a:solidFill>
                            <a:schemeClr val="tx1"/>
                          </a:solidFill>
                          <a:effectLst/>
                        </a:rPr>
                        <a:t> en bus</a:t>
                      </a:r>
                      <a:endParaRPr lang="fr-F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b="1" dirty="0">
                          <a:solidFill>
                            <a:schemeClr val="tx1"/>
                          </a:solidFill>
                          <a:effectLst/>
                        </a:rPr>
                        <a:t> à cheval</a:t>
                      </a:r>
                      <a:endParaRPr lang="fr-F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33878"/>
                  </a:ext>
                </a:extLst>
              </a:tr>
              <a:tr h="617817">
                <a:tc>
                  <a:txBody>
                    <a:bodyPr/>
                    <a:lstStyle/>
                    <a:p>
                      <a:pPr algn="just">
                        <a:lnSpc>
                          <a:spcPct val="107000"/>
                        </a:lnSpc>
                        <a:spcAft>
                          <a:spcPts val="800"/>
                        </a:spcAft>
                      </a:pPr>
                      <a:r>
                        <a:rPr lang="fr-FR" sz="1800" b="1" dirty="0">
                          <a:solidFill>
                            <a:schemeClr val="tx1"/>
                          </a:solidFill>
                          <a:effectLst/>
                        </a:rPr>
                        <a:t>On utilise « </a:t>
                      </a:r>
                      <a:r>
                        <a:rPr lang="fr-FR" sz="1800" b="1" dirty="0">
                          <a:solidFill>
                            <a:srgbClr val="FF0000"/>
                          </a:solidFill>
                          <a:effectLst/>
                        </a:rPr>
                        <a:t>en</a:t>
                      </a:r>
                      <a:r>
                        <a:rPr lang="fr-FR" sz="1800" b="1" dirty="0">
                          <a:solidFill>
                            <a:schemeClr val="tx1"/>
                          </a:solidFill>
                          <a:effectLst/>
                        </a:rPr>
                        <a:t> » quand on est </a:t>
                      </a:r>
                      <a:r>
                        <a:rPr lang="fr-FR" sz="1800" b="1" dirty="0">
                          <a:solidFill>
                            <a:srgbClr val="FF0000"/>
                          </a:solidFill>
                          <a:effectLst/>
                        </a:rPr>
                        <a:t>DANS</a:t>
                      </a:r>
                      <a:r>
                        <a:rPr lang="fr-FR" sz="1800" b="1" dirty="0">
                          <a:solidFill>
                            <a:schemeClr val="tx1"/>
                          </a:solidFill>
                          <a:effectLst/>
                        </a:rPr>
                        <a:t> le moyen de transport</a:t>
                      </a:r>
                      <a:endParaRPr lang="fr-F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b="1" dirty="0">
                          <a:solidFill>
                            <a:schemeClr val="tx1"/>
                          </a:solidFill>
                          <a:effectLst/>
                        </a:rPr>
                        <a:t>On utilise « </a:t>
                      </a:r>
                      <a:r>
                        <a:rPr lang="fr-FR" sz="1800" b="1" dirty="0">
                          <a:solidFill>
                            <a:srgbClr val="00B0F0"/>
                          </a:solidFill>
                          <a:effectLst/>
                        </a:rPr>
                        <a:t>à</a:t>
                      </a:r>
                      <a:r>
                        <a:rPr lang="fr-FR" sz="1800" b="1" dirty="0">
                          <a:solidFill>
                            <a:schemeClr val="tx1"/>
                          </a:solidFill>
                          <a:effectLst/>
                        </a:rPr>
                        <a:t> » quand on est </a:t>
                      </a:r>
                      <a:r>
                        <a:rPr lang="fr-FR" sz="1800" b="1" dirty="0">
                          <a:solidFill>
                            <a:srgbClr val="00B0F0"/>
                          </a:solidFill>
                          <a:effectLst/>
                        </a:rPr>
                        <a:t>SUR</a:t>
                      </a:r>
                      <a:r>
                        <a:rPr lang="fr-FR" sz="1800" b="1" dirty="0">
                          <a:solidFill>
                            <a:schemeClr val="tx1"/>
                          </a:solidFill>
                          <a:effectLst/>
                        </a:rPr>
                        <a:t> le moyen de transport</a:t>
                      </a:r>
                      <a:endParaRPr lang="fr-F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5824734"/>
                  </a:ext>
                </a:extLst>
              </a:tr>
            </a:tbl>
          </a:graphicData>
        </a:graphic>
      </p:graphicFrame>
      <p:sp>
        <p:nvSpPr>
          <p:cNvPr id="4" name="Espace réservé du numéro de diapositive 3">
            <a:extLst>
              <a:ext uri="{FF2B5EF4-FFF2-40B4-BE49-F238E27FC236}">
                <a16:creationId xmlns:a16="http://schemas.microsoft.com/office/drawing/2014/main" id="{AA4A6D26-B632-0168-4931-3934343CD71E}"/>
              </a:ext>
            </a:extLst>
          </p:cNvPr>
          <p:cNvSpPr>
            <a:spLocks noGrp="1"/>
          </p:cNvSpPr>
          <p:nvPr>
            <p:ph type="sldNum" sz="quarter" idx="12"/>
          </p:nvPr>
        </p:nvSpPr>
        <p:spPr/>
        <p:txBody>
          <a:bodyPr/>
          <a:lstStyle/>
          <a:p>
            <a:fld id="{8A0576F8-4F0C-FD4F-B2E1-A427388F89CF}" type="slidenum">
              <a:rPr lang="en-US" smtClean="0"/>
              <a:t>38</a:t>
            </a:fld>
            <a:endParaRPr lang="en-US"/>
          </a:p>
        </p:txBody>
      </p:sp>
      <p:pic>
        <p:nvPicPr>
          <p:cNvPr id="10242" name="Picture 17" descr="https://aprendelenguadesignos.com/wp-content/uploads/2010/10/dentro.jpg">
            <a:extLst>
              <a:ext uri="{FF2B5EF4-FFF2-40B4-BE49-F238E27FC236}">
                <a16:creationId xmlns:a16="http://schemas.microsoft.com/office/drawing/2014/main" id="{B3C6AA16-35CB-5096-FDB5-01964D391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4635" y="1505457"/>
            <a:ext cx="664070" cy="1012783"/>
          </a:xfrm>
          <a:prstGeom prst="rect">
            <a:avLst/>
          </a:prstGeom>
          <a:noFill/>
          <a:extLst>
            <a:ext uri="{909E8E84-426E-40DD-AFC4-6F175D3DCCD1}">
              <a14:hiddenFill xmlns:a14="http://schemas.microsoft.com/office/drawing/2010/main">
                <a:solidFill>
                  <a:srgbClr val="FFFFFF"/>
                </a:solidFill>
              </a14:hiddenFill>
            </a:ext>
          </a:extLst>
        </p:spPr>
      </p:pic>
      <p:pic>
        <p:nvPicPr>
          <p:cNvPr id="10241" name="Picture 18" descr="Lengua de Signos Española » sobre">
            <a:extLst>
              <a:ext uri="{FF2B5EF4-FFF2-40B4-BE49-F238E27FC236}">
                <a16:creationId xmlns:a16="http://schemas.microsoft.com/office/drawing/2014/main" id="{56B89CF1-8E1C-DF40-381C-4335704E68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9150" y="1527367"/>
            <a:ext cx="1021260" cy="96903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8A8E20E-12B5-3BF0-8197-7355051CED57}"/>
              </a:ext>
            </a:extLst>
          </p:cNvPr>
          <p:cNvSpPr/>
          <p:nvPr/>
        </p:nvSpPr>
        <p:spPr>
          <a:xfrm>
            <a:off x="702906" y="4062617"/>
            <a:ext cx="3869094" cy="494852"/>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0B664E01-DDBB-DD2B-B713-E0484A2723E8}"/>
              </a:ext>
            </a:extLst>
          </p:cNvPr>
          <p:cNvSpPr/>
          <p:nvPr/>
        </p:nvSpPr>
        <p:spPr>
          <a:xfrm>
            <a:off x="4681182" y="4062617"/>
            <a:ext cx="3883698" cy="494852"/>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pic>
        <p:nvPicPr>
          <p:cNvPr id="8" name="Picture 2" descr="Cat Kitty Sticker by 궁디팡팡 캣페스타">
            <a:extLst>
              <a:ext uri="{FF2B5EF4-FFF2-40B4-BE49-F238E27FC236}">
                <a16:creationId xmlns:a16="http://schemas.microsoft.com/office/drawing/2014/main" id="{26DEEE48-4172-F388-D322-35DF7283272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91330" y="272482"/>
            <a:ext cx="1372002" cy="137200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092E649B-0311-BD55-4338-133CA879313C}"/>
              </a:ext>
            </a:extLst>
          </p:cNvPr>
          <p:cNvSpPr/>
          <p:nvPr/>
        </p:nvSpPr>
        <p:spPr>
          <a:xfrm>
            <a:off x="715346" y="2584190"/>
            <a:ext cx="329682" cy="1397095"/>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2914F204-443A-2672-04C8-581A1E84569F}"/>
              </a:ext>
            </a:extLst>
          </p:cNvPr>
          <p:cNvSpPr/>
          <p:nvPr/>
        </p:nvSpPr>
        <p:spPr>
          <a:xfrm>
            <a:off x="4706018" y="2598343"/>
            <a:ext cx="204706" cy="1397095"/>
          </a:xfrm>
          <a:prstGeom prst="rect">
            <a:avLst/>
          </a:prstGeom>
          <a:noFill/>
          <a:ln w="381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graphicFrame>
        <p:nvGraphicFramePr>
          <p:cNvPr id="7" name="Diagramme 2">
            <a:extLst>
              <a:ext uri="{FF2B5EF4-FFF2-40B4-BE49-F238E27FC236}">
                <a16:creationId xmlns:a16="http://schemas.microsoft.com/office/drawing/2014/main" id="{9BA2F4BF-5D62-BA06-4715-7450F520D6FF}"/>
              </a:ext>
            </a:extLst>
          </p:cNvPr>
          <p:cNvGraphicFramePr/>
          <p:nvPr>
            <p:extLst>
              <p:ext uri="{D42A27DB-BD31-4B8C-83A1-F6EECF244321}">
                <p14:modId xmlns:p14="http://schemas.microsoft.com/office/powerpoint/2010/main" val="3532319087"/>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221019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xit" presetSubtype="10" fill="hold" grpId="0" nodeType="clickEffect">
                                  <p:stCondLst>
                                    <p:cond delay="0"/>
                                  </p:stCondLst>
                                  <p:childTnLst>
                                    <p:animEffect transition="out" filter="randombar(horizontal)">
                                      <p:cBhvr>
                                        <p:cTn id="20" dur="500"/>
                                        <p:tgtEl>
                                          <p:spTgt spid="3"/>
                                        </p:tgtEl>
                                      </p:cBhvr>
                                    </p:animEffect>
                                    <p:set>
                                      <p:cBhvr>
                                        <p:cTn id="21" dur="1" fill="hold">
                                          <p:stCondLst>
                                            <p:cond delay="499"/>
                                          </p:stCondLst>
                                        </p:cTn>
                                        <p:tgtEl>
                                          <p:spTgt spid="3"/>
                                        </p:tgtEl>
                                        <p:attrNameLst>
                                          <p:attrName>style.visibility</p:attrName>
                                        </p:attrNameLst>
                                      </p:cBhvr>
                                      <p:to>
                                        <p:strVal val="hidden"/>
                                      </p:to>
                                    </p:set>
                                  </p:childTnLst>
                                </p:cTn>
                              </p:par>
                              <p:par>
                                <p:cTn id="22" presetID="14" presetClass="exit" presetSubtype="10" fill="hold" grpId="0" nodeType="withEffect">
                                  <p:stCondLst>
                                    <p:cond delay="0"/>
                                  </p:stCondLst>
                                  <p:childTnLst>
                                    <p:animEffect transition="out" filter="randombar(horizontal)">
                                      <p:cBhvr>
                                        <p:cTn id="23" dur="500"/>
                                        <p:tgtEl>
                                          <p:spTgt spid="6"/>
                                        </p:tgtEl>
                                      </p:cBhvr>
                                    </p:animEffect>
                                    <p:set>
                                      <p:cBhvr>
                                        <p:cTn id="24"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9" grpId="0" animBg="1"/>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4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803386D-8EC0-490A-9296-FAFCF1ADA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C4720EDA-E218-43A9-8817-08F09F4DB6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9141714" cy="5146785"/>
          </a:xfrm>
          <a:prstGeom prst="rect">
            <a:avLst/>
          </a:prstGeom>
        </p:spPr>
      </p:pic>
      <p:sp>
        <p:nvSpPr>
          <p:cNvPr id="21" name="Rectangle 20">
            <a:extLst>
              <a:ext uri="{FF2B5EF4-FFF2-40B4-BE49-F238E27FC236}">
                <a16:creationId xmlns:a16="http://schemas.microsoft.com/office/drawing/2014/main" id="{D87C4F29-0DC4-4901-A2FD-7C88889E6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E6A781BA-2341-444F-811D-870633C4FB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508" y="0"/>
            <a:ext cx="8359485" cy="5153042"/>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re 1">
            <a:extLst>
              <a:ext uri="{FF2B5EF4-FFF2-40B4-BE49-F238E27FC236}">
                <a16:creationId xmlns:a16="http://schemas.microsoft.com/office/drawing/2014/main" id="{B84E6BCB-738C-651D-7C20-C39FA23065A7}"/>
              </a:ext>
            </a:extLst>
          </p:cNvPr>
          <p:cNvSpPr>
            <a:spLocks noGrp="1"/>
          </p:cNvSpPr>
          <p:nvPr>
            <p:ph type="title"/>
          </p:nvPr>
        </p:nvSpPr>
        <p:spPr>
          <a:xfrm>
            <a:off x="893973" y="414607"/>
            <a:ext cx="3603495" cy="1671569"/>
          </a:xfrm>
        </p:spPr>
        <p:txBody>
          <a:bodyPr anchor="b">
            <a:normAutofit/>
          </a:bodyPr>
          <a:lstStyle/>
          <a:p>
            <a:r>
              <a:rPr lang="fr-FR" sz="3600" dirty="0"/>
              <a:t>LE 7 p.67</a:t>
            </a:r>
          </a:p>
        </p:txBody>
      </p:sp>
      <p:pic>
        <p:nvPicPr>
          <p:cNvPr id="12" name="PISTE110">
            <a:hlinkClick r:id="" action="ppaction://media"/>
            <a:extLst>
              <a:ext uri="{FF2B5EF4-FFF2-40B4-BE49-F238E27FC236}">
                <a16:creationId xmlns:a16="http://schemas.microsoft.com/office/drawing/2014/main" id="{88B7528F-0CF8-7827-5CA6-475802054DA5}"/>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5"/>
          <a:stretch>
            <a:fillRect/>
          </a:stretch>
        </p:blipFill>
        <p:spPr>
          <a:xfrm>
            <a:off x="2010226" y="2781701"/>
            <a:ext cx="1246823" cy="1246823"/>
          </a:xfrm>
        </p:spPr>
      </p:pic>
      <p:pic>
        <p:nvPicPr>
          <p:cNvPr id="6" name="Image 5">
            <a:extLst>
              <a:ext uri="{FF2B5EF4-FFF2-40B4-BE49-F238E27FC236}">
                <a16:creationId xmlns:a16="http://schemas.microsoft.com/office/drawing/2014/main" id="{7DE3D2AE-D2AF-D462-1F8D-C304BA3F578D}"/>
              </a:ext>
            </a:extLst>
          </p:cNvPr>
          <p:cNvPicPr>
            <a:picLocks noChangeAspect="1"/>
          </p:cNvPicPr>
          <p:nvPr/>
        </p:nvPicPr>
        <p:blipFill>
          <a:blip r:embed="rId6"/>
          <a:stretch>
            <a:fillRect/>
          </a:stretch>
        </p:blipFill>
        <p:spPr>
          <a:xfrm>
            <a:off x="4570857" y="1565233"/>
            <a:ext cx="3819855" cy="935863"/>
          </a:xfrm>
          <a:prstGeom prst="rect">
            <a:avLst/>
          </a:prstGeom>
        </p:spPr>
      </p:pic>
      <p:graphicFrame>
        <p:nvGraphicFramePr>
          <p:cNvPr id="7" name="Tableau 6">
            <a:extLst>
              <a:ext uri="{FF2B5EF4-FFF2-40B4-BE49-F238E27FC236}">
                <a16:creationId xmlns:a16="http://schemas.microsoft.com/office/drawing/2014/main" id="{7B514B4E-6C0B-4322-5A36-D4665066171C}"/>
              </a:ext>
            </a:extLst>
          </p:cNvPr>
          <p:cNvGraphicFramePr>
            <a:graphicFrameLocks noGrp="1"/>
          </p:cNvGraphicFramePr>
          <p:nvPr>
            <p:extLst>
              <p:ext uri="{D42A27DB-BD31-4B8C-83A1-F6EECF244321}">
                <p14:modId xmlns:p14="http://schemas.microsoft.com/office/powerpoint/2010/main" val="162162803"/>
              </p:ext>
            </p:extLst>
          </p:nvPr>
        </p:nvGraphicFramePr>
        <p:xfrm>
          <a:off x="4786263" y="2636147"/>
          <a:ext cx="3357929" cy="2378565"/>
        </p:xfrm>
        <a:graphic>
          <a:graphicData uri="http://schemas.openxmlformats.org/drawingml/2006/table">
            <a:tbl>
              <a:tblPr firstRow="1" firstCol="1" bandRow="1">
                <a:tableStyleId>{5940675A-B579-460E-94D1-54222C63F5DA}</a:tableStyleId>
              </a:tblPr>
              <a:tblGrid>
                <a:gridCol w="544151">
                  <a:extLst>
                    <a:ext uri="{9D8B030D-6E8A-4147-A177-3AD203B41FA5}">
                      <a16:colId xmlns:a16="http://schemas.microsoft.com/office/drawing/2014/main" val="3866118081"/>
                    </a:ext>
                  </a:extLst>
                </a:gridCol>
                <a:gridCol w="2813778">
                  <a:extLst>
                    <a:ext uri="{9D8B030D-6E8A-4147-A177-3AD203B41FA5}">
                      <a16:colId xmlns:a16="http://schemas.microsoft.com/office/drawing/2014/main" val="900935253"/>
                    </a:ext>
                  </a:extLst>
                </a:gridCol>
              </a:tblGrid>
              <a:tr h="475713">
                <a:tc>
                  <a:txBody>
                    <a:bodyPr/>
                    <a:lstStyle/>
                    <a:p>
                      <a:pPr algn="ctr">
                        <a:lnSpc>
                          <a:spcPct val="107000"/>
                        </a:lnSpc>
                        <a:spcAft>
                          <a:spcPts val="800"/>
                        </a:spcAft>
                      </a:pPr>
                      <a:r>
                        <a:rPr lang="fr-FR" sz="2700">
                          <a:effectLst/>
                        </a:rPr>
                        <a:t>a</a:t>
                      </a:r>
                      <a:endParaRPr lang="fr-FR" sz="2700">
                        <a:effectLst/>
                        <a:latin typeface="Calibri" panose="020F0502020204030204" pitchFamily="34" charset="0"/>
                        <a:ea typeface="Calibri" panose="020F0502020204030204" pitchFamily="34" charset="0"/>
                        <a:cs typeface="Times New Roman" panose="02020603050405020304" pitchFamily="18" charset="0"/>
                      </a:endParaRPr>
                    </a:p>
                  </a:txBody>
                  <a:tcPr marL="103478" marR="103478" marT="0" marB="0"/>
                </a:tc>
                <a:tc>
                  <a:txBody>
                    <a:bodyPr/>
                    <a:lstStyle/>
                    <a:p>
                      <a:pPr algn="just">
                        <a:lnSpc>
                          <a:spcPct val="107000"/>
                        </a:lnSpc>
                        <a:spcAft>
                          <a:spcPts val="800"/>
                        </a:spcAft>
                      </a:pPr>
                      <a:r>
                        <a:rPr lang="fr-FR" sz="2700" dirty="0">
                          <a:effectLst/>
                        </a:rPr>
                        <a:t> </a:t>
                      </a:r>
                      <a:endParaRPr lang="fr-FR" sz="2700" dirty="0">
                        <a:effectLst/>
                        <a:latin typeface="Calibri" panose="020F0502020204030204" pitchFamily="34" charset="0"/>
                        <a:ea typeface="Calibri" panose="020F0502020204030204" pitchFamily="34" charset="0"/>
                        <a:cs typeface="Times New Roman" panose="02020603050405020304" pitchFamily="18" charset="0"/>
                      </a:endParaRPr>
                    </a:p>
                  </a:txBody>
                  <a:tcPr marL="103478" marR="103478" marT="0" marB="0"/>
                </a:tc>
                <a:extLst>
                  <a:ext uri="{0D108BD9-81ED-4DB2-BD59-A6C34878D82A}">
                    <a16:rowId xmlns:a16="http://schemas.microsoft.com/office/drawing/2014/main" val="1148283164"/>
                  </a:ext>
                </a:extLst>
              </a:tr>
              <a:tr h="475713">
                <a:tc>
                  <a:txBody>
                    <a:bodyPr/>
                    <a:lstStyle/>
                    <a:p>
                      <a:pPr algn="ctr">
                        <a:lnSpc>
                          <a:spcPct val="107000"/>
                        </a:lnSpc>
                        <a:spcAft>
                          <a:spcPts val="800"/>
                        </a:spcAft>
                      </a:pPr>
                      <a:r>
                        <a:rPr lang="fr-FR" sz="2700">
                          <a:effectLst/>
                        </a:rPr>
                        <a:t>b</a:t>
                      </a:r>
                      <a:endParaRPr lang="fr-FR" sz="2700">
                        <a:effectLst/>
                        <a:latin typeface="Calibri" panose="020F0502020204030204" pitchFamily="34" charset="0"/>
                        <a:ea typeface="Calibri" panose="020F0502020204030204" pitchFamily="34" charset="0"/>
                        <a:cs typeface="Times New Roman" panose="02020603050405020304" pitchFamily="18" charset="0"/>
                      </a:endParaRPr>
                    </a:p>
                  </a:txBody>
                  <a:tcPr marL="103478" marR="103478" marT="0" marB="0"/>
                </a:tc>
                <a:tc>
                  <a:txBody>
                    <a:bodyPr/>
                    <a:lstStyle/>
                    <a:p>
                      <a:pPr algn="just">
                        <a:lnSpc>
                          <a:spcPct val="107000"/>
                        </a:lnSpc>
                        <a:spcAft>
                          <a:spcPts val="800"/>
                        </a:spcAft>
                      </a:pPr>
                      <a:r>
                        <a:rPr lang="fr-FR" sz="2700" dirty="0">
                          <a:effectLst/>
                        </a:rPr>
                        <a:t> </a:t>
                      </a:r>
                      <a:endParaRPr lang="fr-FR" sz="2700" dirty="0">
                        <a:effectLst/>
                        <a:latin typeface="Calibri" panose="020F0502020204030204" pitchFamily="34" charset="0"/>
                        <a:ea typeface="Calibri" panose="020F0502020204030204" pitchFamily="34" charset="0"/>
                        <a:cs typeface="Times New Roman" panose="02020603050405020304" pitchFamily="18" charset="0"/>
                      </a:endParaRPr>
                    </a:p>
                  </a:txBody>
                  <a:tcPr marL="103478" marR="103478" marT="0" marB="0"/>
                </a:tc>
                <a:extLst>
                  <a:ext uri="{0D108BD9-81ED-4DB2-BD59-A6C34878D82A}">
                    <a16:rowId xmlns:a16="http://schemas.microsoft.com/office/drawing/2014/main" val="1744947640"/>
                  </a:ext>
                </a:extLst>
              </a:tr>
              <a:tr h="475713">
                <a:tc>
                  <a:txBody>
                    <a:bodyPr/>
                    <a:lstStyle/>
                    <a:p>
                      <a:pPr algn="ctr">
                        <a:lnSpc>
                          <a:spcPct val="107000"/>
                        </a:lnSpc>
                        <a:spcAft>
                          <a:spcPts val="800"/>
                        </a:spcAft>
                      </a:pPr>
                      <a:r>
                        <a:rPr lang="fr-FR" sz="2700">
                          <a:effectLst/>
                        </a:rPr>
                        <a:t>c</a:t>
                      </a:r>
                      <a:endParaRPr lang="fr-FR" sz="2700">
                        <a:effectLst/>
                        <a:latin typeface="Calibri" panose="020F0502020204030204" pitchFamily="34" charset="0"/>
                        <a:ea typeface="Calibri" panose="020F0502020204030204" pitchFamily="34" charset="0"/>
                        <a:cs typeface="Times New Roman" panose="02020603050405020304" pitchFamily="18" charset="0"/>
                      </a:endParaRPr>
                    </a:p>
                  </a:txBody>
                  <a:tcPr marL="103478" marR="103478" marT="0" marB="0"/>
                </a:tc>
                <a:tc>
                  <a:txBody>
                    <a:bodyPr/>
                    <a:lstStyle/>
                    <a:p>
                      <a:pPr algn="just">
                        <a:lnSpc>
                          <a:spcPct val="107000"/>
                        </a:lnSpc>
                        <a:spcAft>
                          <a:spcPts val="800"/>
                        </a:spcAft>
                      </a:pPr>
                      <a:r>
                        <a:rPr lang="fr-FR" sz="2700">
                          <a:effectLst/>
                        </a:rPr>
                        <a:t> </a:t>
                      </a:r>
                      <a:endParaRPr lang="fr-FR" sz="2700">
                        <a:effectLst/>
                        <a:latin typeface="Calibri" panose="020F0502020204030204" pitchFamily="34" charset="0"/>
                        <a:ea typeface="Calibri" panose="020F0502020204030204" pitchFamily="34" charset="0"/>
                        <a:cs typeface="Times New Roman" panose="02020603050405020304" pitchFamily="18" charset="0"/>
                      </a:endParaRPr>
                    </a:p>
                  </a:txBody>
                  <a:tcPr marL="103478" marR="103478" marT="0" marB="0"/>
                </a:tc>
                <a:extLst>
                  <a:ext uri="{0D108BD9-81ED-4DB2-BD59-A6C34878D82A}">
                    <a16:rowId xmlns:a16="http://schemas.microsoft.com/office/drawing/2014/main" val="3285762160"/>
                  </a:ext>
                </a:extLst>
              </a:tr>
              <a:tr h="475713">
                <a:tc>
                  <a:txBody>
                    <a:bodyPr/>
                    <a:lstStyle/>
                    <a:p>
                      <a:pPr algn="ctr">
                        <a:lnSpc>
                          <a:spcPct val="107000"/>
                        </a:lnSpc>
                        <a:spcAft>
                          <a:spcPts val="800"/>
                        </a:spcAft>
                      </a:pPr>
                      <a:r>
                        <a:rPr lang="fr-FR" sz="2700">
                          <a:effectLst/>
                        </a:rPr>
                        <a:t>d</a:t>
                      </a:r>
                      <a:endParaRPr lang="fr-FR" sz="2700">
                        <a:effectLst/>
                        <a:latin typeface="Calibri" panose="020F0502020204030204" pitchFamily="34" charset="0"/>
                        <a:ea typeface="Calibri" panose="020F0502020204030204" pitchFamily="34" charset="0"/>
                        <a:cs typeface="Times New Roman" panose="02020603050405020304" pitchFamily="18" charset="0"/>
                      </a:endParaRPr>
                    </a:p>
                  </a:txBody>
                  <a:tcPr marL="103478" marR="103478" marT="0" marB="0"/>
                </a:tc>
                <a:tc>
                  <a:txBody>
                    <a:bodyPr/>
                    <a:lstStyle/>
                    <a:p>
                      <a:pPr algn="just">
                        <a:lnSpc>
                          <a:spcPct val="107000"/>
                        </a:lnSpc>
                        <a:spcAft>
                          <a:spcPts val="800"/>
                        </a:spcAft>
                      </a:pPr>
                      <a:r>
                        <a:rPr lang="fr-FR" sz="2700">
                          <a:effectLst/>
                        </a:rPr>
                        <a:t> </a:t>
                      </a:r>
                      <a:endParaRPr lang="fr-FR" sz="2700">
                        <a:effectLst/>
                        <a:latin typeface="Calibri" panose="020F0502020204030204" pitchFamily="34" charset="0"/>
                        <a:ea typeface="Calibri" panose="020F0502020204030204" pitchFamily="34" charset="0"/>
                        <a:cs typeface="Times New Roman" panose="02020603050405020304" pitchFamily="18" charset="0"/>
                      </a:endParaRPr>
                    </a:p>
                  </a:txBody>
                  <a:tcPr marL="103478" marR="103478" marT="0" marB="0"/>
                </a:tc>
                <a:extLst>
                  <a:ext uri="{0D108BD9-81ED-4DB2-BD59-A6C34878D82A}">
                    <a16:rowId xmlns:a16="http://schemas.microsoft.com/office/drawing/2014/main" val="992371014"/>
                  </a:ext>
                </a:extLst>
              </a:tr>
              <a:tr h="475713">
                <a:tc>
                  <a:txBody>
                    <a:bodyPr/>
                    <a:lstStyle/>
                    <a:p>
                      <a:pPr algn="ctr">
                        <a:lnSpc>
                          <a:spcPct val="107000"/>
                        </a:lnSpc>
                        <a:spcAft>
                          <a:spcPts val="800"/>
                        </a:spcAft>
                      </a:pPr>
                      <a:r>
                        <a:rPr lang="fr-FR" sz="2700">
                          <a:effectLst/>
                        </a:rPr>
                        <a:t>e</a:t>
                      </a:r>
                      <a:endParaRPr lang="fr-FR" sz="2700">
                        <a:effectLst/>
                        <a:latin typeface="Calibri" panose="020F0502020204030204" pitchFamily="34" charset="0"/>
                        <a:ea typeface="Calibri" panose="020F0502020204030204" pitchFamily="34" charset="0"/>
                        <a:cs typeface="Times New Roman" panose="02020603050405020304" pitchFamily="18" charset="0"/>
                      </a:endParaRPr>
                    </a:p>
                  </a:txBody>
                  <a:tcPr marL="103478" marR="103478" marT="0" marB="0"/>
                </a:tc>
                <a:tc>
                  <a:txBody>
                    <a:bodyPr/>
                    <a:lstStyle/>
                    <a:p>
                      <a:pPr algn="just">
                        <a:lnSpc>
                          <a:spcPct val="107000"/>
                        </a:lnSpc>
                        <a:spcAft>
                          <a:spcPts val="800"/>
                        </a:spcAft>
                      </a:pPr>
                      <a:r>
                        <a:rPr lang="fr-FR" sz="2700" dirty="0">
                          <a:effectLst/>
                        </a:rPr>
                        <a:t> </a:t>
                      </a:r>
                      <a:endParaRPr lang="fr-FR" sz="2700" dirty="0">
                        <a:effectLst/>
                        <a:latin typeface="Calibri" panose="020F0502020204030204" pitchFamily="34" charset="0"/>
                        <a:ea typeface="Calibri" panose="020F0502020204030204" pitchFamily="34" charset="0"/>
                        <a:cs typeface="Times New Roman" panose="02020603050405020304" pitchFamily="18" charset="0"/>
                      </a:endParaRPr>
                    </a:p>
                  </a:txBody>
                  <a:tcPr marL="103478" marR="103478" marT="0" marB="0"/>
                </a:tc>
                <a:extLst>
                  <a:ext uri="{0D108BD9-81ED-4DB2-BD59-A6C34878D82A}">
                    <a16:rowId xmlns:a16="http://schemas.microsoft.com/office/drawing/2014/main" val="4001238323"/>
                  </a:ext>
                </a:extLst>
              </a:tr>
            </a:tbl>
          </a:graphicData>
        </a:graphic>
      </p:graphicFrame>
      <p:graphicFrame>
        <p:nvGraphicFramePr>
          <p:cNvPr id="3" name="Diagramme 2">
            <a:extLst>
              <a:ext uri="{FF2B5EF4-FFF2-40B4-BE49-F238E27FC236}">
                <a16:creationId xmlns:a16="http://schemas.microsoft.com/office/drawing/2014/main" id="{C4A2E306-12AA-825A-2C38-122F49B04CAD}"/>
              </a:ext>
            </a:extLst>
          </p:cNvPr>
          <p:cNvGraphicFramePr/>
          <p:nvPr>
            <p:extLst>
              <p:ext uri="{D42A27DB-BD31-4B8C-83A1-F6EECF244321}">
                <p14:modId xmlns:p14="http://schemas.microsoft.com/office/powerpoint/2010/main" val="3532319087"/>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86108105"/>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24525-E379-50EC-5770-8DC0F331201E}"/>
              </a:ext>
            </a:extLst>
          </p:cNvPr>
          <p:cNvSpPr>
            <a:spLocks noGrp="1"/>
          </p:cNvSpPr>
          <p:nvPr>
            <p:ph type="title"/>
          </p:nvPr>
        </p:nvSpPr>
        <p:spPr>
          <a:xfrm>
            <a:off x="2592537" y="294259"/>
            <a:ext cx="4894113" cy="857250"/>
          </a:xfrm>
        </p:spPr>
        <p:style>
          <a:lnRef idx="2">
            <a:schemeClr val="accent1"/>
          </a:lnRef>
          <a:fillRef idx="1">
            <a:schemeClr val="lt1"/>
          </a:fillRef>
          <a:effectRef idx="0">
            <a:schemeClr val="accent1"/>
          </a:effectRef>
          <a:fontRef idx="minor">
            <a:schemeClr val="dk1"/>
          </a:fontRef>
        </p:style>
        <p:txBody>
          <a:bodyPr>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fr-FR" sz="3200" dirty="0"/>
              <a:t>Progress check : Start</a:t>
            </a:r>
          </a:p>
        </p:txBody>
      </p:sp>
      <p:sp>
        <p:nvSpPr>
          <p:cNvPr id="4" name="Espace réservé du numéro de diapositive 3">
            <a:extLst>
              <a:ext uri="{FF2B5EF4-FFF2-40B4-BE49-F238E27FC236}">
                <a16:creationId xmlns:a16="http://schemas.microsoft.com/office/drawing/2014/main" id="{F4439CDB-CE41-F97C-0497-92F6A73D1F05}"/>
              </a:ext>
            </a:extLst>
          </p:cNvPr>
          <p:cNvSpPr>
            <a:spLocks noGrp="1"/>
          </p:cNvSpPr>
          <p:nvPr>
            <p:ph type="sldNum" sz="quarter" idx="12"/>
          </p:nvPr>
        </p:nvSpPr>
        <p:spPr/>
        <p:txBody>
          <a:bodyPr/>
          <a:lstStyle>
            <a:defPPr>
              <a:defRPr lang="fr-FR"/>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fld id="{8A0576F8-4F0C-FD4F-B2E1-A427388F89CF}" type="slidenum">
              <a:rPr lang="en-US" smtClean="0"/>
              <a:t>4</a:t>
            </a:fld>
            <a:endParaRPr lang="en-US"/>
          </a:p>
        </p:txBody>
      </p:sp>
      <p:sp>
        <p:nvSpPr>
          <p:cNvPr id="12" name="ZoneTexte 11">
            <a:extLst>
              <a:ext uri="{FF2B5EF4-FFF2-40B4-BE49-F238E27FC236}">
                <a16:creationId xmlns:a16="http://schemas.microsoft.com/office/drawing/2014/main" id="{A96CEC47-E7C2-E691-1249-F73DEB42B239}"/>
              </a:ext>
            </a:extLst>
          </p:cNvPr>
          <p:cNvSpPr txBox="1"/>
          <p:nvPr/>
        </p:nvSpPr>
        <p:spPr>
          <a:xfrm>
            <a:off x="174157" y="775425"/>
            <a:ext cx="940526" cy="248209"/>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1013" dirty="0"/>
              <a:t>déjà vu</a:t>
            </a:r>
          </a:p>
        </p:txBody>
      </p:sp>
      <p:sp>
        <p:nvSpPr>
          <p:cNvPr id="14" name="Rectangle : coins arrondis 13">
            <a:extLst>
              <a:ext uri="{FF2B5EF4-FFF2-40B4-BE49-F238E27FC236}">
                <a16:creationId xmlns:a16="http://schemas.microsoft.com/office/drawing/2014/main" id="{3F067C67-9C0E-CE94-5820-A35F884B6A6C}"/>
              </a:ext>
            </a:extLst>
          </p:cNvPr>
          <p:cNvSpPr/>
          <p:nvPr/>
        </p:nvSpPr>
        <p:spPr>
          <a:xfrm>
            <a:off x="89864" y="284268"/>
            <a:ext cx="1107021" cy="931253"/>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sp>
        <p:nvSpPr>
          <p:cNvPr id="22" name="Ellipse 21">
            <a:extLst>
              <a:ext uri="{FF2B5EF4-FFF2-40B4-BE49-F238E27FC236}">
                <a16:creationId xmlns:a16="http://schemas.microsoft.com/office/drawing/2014/main" id="{555C205C-8DFB-4EAE-1BD5-FA47DB5B80BD}"/>
              </a:ext>
            </a:extLst>
          </p:cNvPr>
          <p:cNvSpPr/>
          <p:nvPr/>
        </p:nvSpPr>
        <p:spPr>
          <a:xfrm>
            <a:off x="165536" y="370273"/>
            <a:ext cx="979039" cy="33929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sp>
        <p:nvSpPr>
          <p:cNvPr id="24" name="ZoneTexte 23">
            <a:extLst>
              <a:ext uri="{FF2B5EF4-FFF2-40B4-BE49-F238E27FC236}">
                <a16:creationId xmlns:a16="http://schemas.microsoft.com/office/drawing/2014/main" id="{085D13F7-6F85-2A31-4C24-82473B758A60}"/>
              </a:ext>
            </a:extLst>
          </p:cNvPr>
          <p:cNvSpPr txBox="1"/>
          <p:nvPr/>
        </p:nvSpPr>
        <p:spPr>
          <a:xfrm>
            <a:off x="242367" y="403890"/>
            <a:ext cx="940526" cy="248209"/>
          </a:xfrm>
          <a:prstGeom prst="rect">
            <a:avLst/>
          </a:prstGeom>
          <a:noFill/>
        </p:spPr>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1013" dirty="0"/>
              <a:t>nouveau</a:t>
            </a:r>
          </a:p>
        </p:txBody>
      </p:sp>
      <p:sp>
        <p:nvSpPr>
          <p:cNvPr id="10" name="ZoneTexte 9">
            <a:extLst>
              <a:ext uri="{FF2B5EF4-FFF2-40B4-BE49-F238E27FC236}">
                <a16:creationId xmlns:a16="http://schemas.microsoft.com/office/drawing/2014/main" id="{52E0BD32-A319-9968-DB4F-9FC59673AAB4}"/>
              </a:ext>
            </a:extLst>
          </p:cNvPr>
          <p:cNvSpPr txBox="1"/>
          <p:nvPr/>
        </p:nvSpPr>
        <p:spPr>
          <a:xfrm>
            <a:off x="93931" y="1411289"/>
            <a:ext cx="3496259" cy="2826543"/>
          </a:xfrm>
          <a:prstGeom prst="rect">
            <a:avLst/>
          </a:prstGeom>
          <a:noFill/>
        </p:spPr>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lnSpc>
                <a:spcPct val="150000"/>
              </a:lnSpc>
            </a:pPr>
            <a:r>
              <a:rPr lang="fr-FR" sz="1500" dirty="0"/>
              <a:t>La vidéo présente le </a:t>
            </a:r>
            <a:r>
              <a:rPr lang="fr-FR" sz="1500" dirty="0">
                <a:solidFill>
                  <a:srgbClr val="FF0000"/>
                </a:solidFill>
              </a:rPr>
              <a:t>centre-ville </a:t>
            </a:r>
            <a:r>
              <a:rPr lang="fr-FR" sz="1500" dirty="0"/>
              <a:t>de Martigues, une </a:t>
            </a:r>
            <a:r>
              <a:rPr lang="fr-FR" sz="1500" dirty="0">
                <a:solidFill>
                  <a:srgbClr val="FF0000"/>
                </a:solidFill>
              </a:rPr>
              <a:t>ville</a:t>
            </a:r>
            <a:r>
              <a:rPr lang="fr-FR" sz="1500" dirty="0"/>
              <a:t> dans le sud de la France, au bord de la mer. Il y a un grand </a:t>
            </a:r>
            <a:r>
              <a:rPr lang="fr-FR" sz="1500" dirty="0">
                <a:solidFill>
                  <a:srgbClr val="FF0000"/>
                </a:solidFill>
              </a:rPr>
              <a:t>port</a:t>
            </a:r>
            <a:r>
              <a:rPr lang="fr-FR" sz="1500" dirty="0"/>
              <a:t> avec des bateaux.</a:t>
            </a:r>
            <a:r>
              <a:rPr lang="fr-FR" sz="1500" dirty="0">
                <a:solidFill>
                  <a:srgbClr val="FF0000"/>
                </a:solidFill>
              </a:rPr>
              <a:t> </a:t>
            </a:r>
            <a:r>
              <a:rPr lang="fr-FR" sz="1500" dirty="0"/>
              <a:t>À Martigues, il y a trois </a:t>
            </a:r>
            <a:r>
              <a:rPr lang="fr-FR" sz="1500" dirty="0">
                <a:solidFill>
                  <a:srgbClr val="FF0000"/>
                </a:solidFill>
              </a:rPr>
              <a:t>quartiers</a:t>
            </a:r>
            <a:r>
              <a:rPr lang="fr-FR" sz="1500" dirty="0"/>
              <a:t>. Dans chaque quartier, il y a une </a:t>
            </a:r>
            <a:r>
              <a:rPr lang="fr-FR" sz="1500" dirty="0">
                <a:solidFill>
                  <a:srgbClr val="FF0000"/>
                </a:solidFill>
              </a:rPr>
              <a:t>église</a:t>
            </a:r>
            <a:r>
              <a:rPr lang="fr-FR" sz="1500" dirty="0"/>
              <a:t>. Le journaliste et la famille de Caroline ne vont pas au marché à</a:t>
            </a:r>
            <a:r>
              <a:rPr lang="fr-FR" sz="1500" dirty="0">
                <a:solidFill>
                  <a:srgbClr val="FF0000"/>
                </a:solidFill>
              </a:rPr>
              <a:t> pied </a:t>
            </a:r>
            <a:r>
              <a:rPr lang="fr-FR" sz="1500" dirty="0"/>
              <a:t>mais en </a:t>
            </a:r>
            <a:r>
              <a:rPr lang="fr-FR" sz="1500" dirty="0">
                <a:solidFill>
                  <a:srgbClr val="FF0000"/>
                </a:solidFill>
              </a:rPr>
              <a:t>bateau</a:t>
            </a:r>
            <a:r>
              <a:rPr lang="fr-FR" sz="1500" dirty="0"/>
              <a:t>. </a:t>
            </a:r>
          </a:p>
        </p:txBody>
      </p:sp>
      <p:pic>
        <p:nvPicPr>
          <p:cNvPr id="3" name="Média en ligne 2" title="A la découverte du centre-ville de Martigues">
            <a:hlinkClick r:id="" action="ppaction://media"/>
            <a:extLst>
              <a:ext uri="{FF2B5EF4-FFF2-40B4-BE49-F238E27FC236}">
                <a16:creationId xmlns:a16="http://schemas.microsoft.com/office/drawing/2014/main" id="{F70F8CFD-80C4-F1CF-72A0-0747C38DAFB9}"/>
              </a:ext>
            </a:extLst>
          </p:cNvPr>
          <p:cNvPicPr>
            <a:picLocks noRot="1" noChangeAspect="1"/>
          </p:cNvPicPr>
          <p:nvPr>
            <a:videoFile r:link="rId1"/>
          </p:nvPr>
        </p:nvPicPr>
        <p:blipFill>
          <a:blip r:embed="rId4"/>
          <a:stretch>
            <a:fillRect/>
          </a:stretch>
        </p:blipFill>
        <p:spPr>
          <a:xfrm>
            <a:off x="3568315" y="1455837"/>
            <a:ext cx="5502743" cy="3109050"/>
          </a:xfrm>
          <a:prstGeom prst="rect">
            <a:avLst/>
          </a:prstGeom>
        </p:spPr>
      </p:pic>
      <p:sp>
        <p:nvSpPr>
          <p:cNvPr id="5" name="Rectangle 4">
            <a:extLst>
              <a:ext uri="{FF2B5EF4-FFF2-40B4-BE49-F238E27FC236}">
                <a16:creationId xmlns:a16="http://schemas.microsoft.com/office/drawing/2014/main" id="{D853BB40-A05A-E081-6FDB-8D72D2F8A257}"/>
              </a:ext>
            </a:extLst>
          </p:cNvPr>
          <p:cNvSpPr/>
          <p:nvPr/>
        </p:nvSpPr>
        <p:spPr>
          <a:xfrm>
            <a:off x="2233502" y="1467570"/>
            <a:ext cx="998528" cy="3276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sp>
        <p:nvSpPr>
          <p:cNvPr id="6" name="Rectangle 5">
            <a:extLst>
              <a:ext uri="{FF2B5EF4-FFF2-40B4-BE49-F238E27FC236}">
                <a16:creationId xmlns:a16="http://schemas.microsoft.com/office/drawing/2014/main" id="{2395FED4-1FAD-BDB6-254F-0C2689CF315D}"/>
              </a:ext>
            </a:extLst>
          </p:cNvPr>
          <p:cNvSpPr/>
          <p:nvPr/>
        </p:nvSpPr>
        <p:spPr>
          <a:xfrm>
            <a:off x="1536900" y="1816031"/>
            <a:ext cx="355162" cy="3276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sp>
        <p:nvSpPr>
          <p:cNvPr id="8" name="Ellipse 7">
            <a:extLst>
              <a:ext uri="{FF2B5EF4-FFF2-40B4-BE49-F238E27FC236}">
                <a16:creationId xmlns:a16="http://schemas.microsoft.com/office/drawing/2014/main" id="{862C8158-9BEC-FC5B-3175-717D4727C3F7}"/>
              </a:ext>
            </a:extLst>
          </p:cNvPr>
          <p:cNvSpPr/>
          <p:nvPr/>
        </p:nvSpPr>
        <p:spPr>
          <a:xfrm>
            <a:off x="159785" y="2514017"/>
            <a:ext cx="368369" cy="33929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sp>
        <p:nvSpPr>
          <p:cNvPr id="9" name="Rectangle 8">
            <a:extLst>
              <a:ext uri="{FF2B5EF4-FFF2-40B4-BE49-F238E27FC236}">
                <a16:creationId xmlns:a16="http://schemas.microsoft.com/office/drawing/2014/main" id="{04D15C98-B898-9DC6-C3D0-F919B7AB9845}"/>
              </a:ext>
            </a:extLst>
          </p:cNvPr>
          <p:cNvSpPr/>
          <p:nvPr/>
        </p:nvSpPr>
        <p:spPr>
          <a:xfrm>
            <a:off x="535049" y="2854805"/>
            <a:ext cx="753162" cy="3276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sp>
        <p:nvSpPr>
          <p:cNvPr id="11" name="Rectangle 10">
            <a:extLst>
              <a:ext uri="{FF2B5EF4-FFF2-40B4-BE49-F238E27FC236}">
                <a16:creationId xmlns:a16="http://schemas.microsoft.com/office/drawing/2014/main" id="{EFC82C76-7F05-72BF-9FB4-7C8DD120332E}"/>
              </a:ext>
            </a:extLst>
          </p:cNvPr>
          <p:cNvSpPr/>
          <p:nvPr/>
        </p:nvSpPr>
        <p:spPr>
          <a:xfrm>
            <a:off x="528154" y="3218632"/>
            <a:ext cx="484012" cy="3276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sp>
        <p:nvSpPr>
          <p:cNvPr id="13" name="Ellipse 12">
            <a:extLst>
              <a:ext uri="{FF2B5EF4-FFF2-40B4-BE49-F238E27FC236}">
                <a16:creationId xmlns:a16="http://schemas.microsoft.com/office/drawing/2014/main" id="{D0B4FD3D-A077-F125-E9F0-CFC928A3A8B7}"/>
              </a:ext>
            </a:extLst>
          </p:cNvPr>
          <p:cNvSpPr/>
          <p:nvPr/>
        </p:nvSpPr>
        <p:spPr>
          <a:xfrm>
            <a:off x="3108085" y="3546318"/>
            <a:ext cx="460230" cy="33929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sp>
        <p:nvSpPr>
          <p:cNvPr id="15" name="Ellipse 14">
            <a:extLst>
              <a:ext uri="{FF2B5EF4-FFF2-40B4-BE49-F238E27FC236}">
                <a16:creationId xmlns:a16="http://schemas.microsoft.com/office/drawing/2014/main" id="{98FFAEC7-78A9-510E-6669-5F2CABEAE707}"/>
              </a:ext>
            </a:extLst>
          </p:cNvPr>
          <p:cNvSpPr/>
          <p:nvPr/>
        </p:nvSpPr>
        <p:spPr>
          <a:xfrm>
            <a:off x="827981" y="3885616"/>
            <a:ext cx="529242" cy="33929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1013"/>
          </a:p>
        </p:txBody>
      </p:sp>
      <p:graphicFrame>
        <p:nvGraphicFramePr>
          <p:cNvPr id="7" name="Diagramme 2">
            <a:extLst>
              <a:ext uri="{FF2B5EF4-FFF2-40B4-BE49-F238E27FC236}">
                <a16:creationId xmlns:a16="http://schemas.microsoft.com/office/drawing/2014/main" id="{55BD5E6C-EEB6-E04F-9697-93062E0957E6}"/>
              </a:ext>
            </a:extLst>
          </p:cNvPr>
          <p:cNvGraphicFramePr/>
          <p:nvPr>
            <p:extLst>
              <p:ext uri="{D42A27DB-BD31-4B8C-83A1-F6EECF244321}">
                <p14:modId xmlns:p14="http://schemas.microsoft.com/office/powerpoint/2010/main" val="3515368692"/>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621396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grpId="0" nodeType="clickEffect">
                                  <p:stCondLst>
                                    <p:cond delay="0"/>
                                  </p:stCondLst>
                                  <p:childTnLst>
                                    <p:animEffect transition="out" filter="randombar(horizontal)">
                                      <p:cBhvr>
                                        <p:cTn id="31" dur="500"/>
                                        <p:tgtEl>
                                          <p:spTgt spid="13"/>
                                        </p:tgtEl>
                                      </p:cBhvr>
                                    </p:animEffect>
                                    <p:set>
                                      <p:cBhvr>
                                        <p:cTn id="32" dur="1" fill="hold">
                                          <p:stCondLst>
                                            <p:cond delay="499"/>
                                          </p:stCondLst>
                                        </p:cTn>
                                        <p:tgtEl>
                                          <p:spTgt spid="1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grpId="0" nodeType="clickEffect">
                                  <p:stCondLst>
                                    <p:cond delay="0"/>
                                  </p:stCondLst>
                                  <p:childTnLst>
                                    <p:animEffect transition="out" filter="randombar(horizontal)">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8" fill="hold" display="0">
                  <p:stCondLst>
                    <p:cond delay="indefinite"/>
                  </p:stCondLst>
                </p:cTn>
                <p:tgtEl>
                  <p:spTgt spid="3"/>
                </p:tgtEl>
              </p:cMediaNode>
            </p:video>
          </p:childTnLst>
        </p:cTn>
      </p:par>
    </p:tnLst>
    <p:bldLst>
      <p:bldP spid="5" grpId="0" animBg="1"/>
      <p:bldP spid="6" grpId="0" animBg="1"/>
      <p:bldP spid="8" grpId="0" animBg="1"/>
      <p:bldP spid="9" grpId="0" animBg="1"/>
      <p:bldP spid="11" grpId="0" animBg="1"/>
      <p:bldP spid="13" grpId="0" animBg="1"/>
      <p:bldP spid="1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00075" y="1118507"/>
            <a:ext cx="2500312"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CBE21A2-2C35-9C30-EFF6-EE320963F22E}"/>
              </a:ext>
            </a:extLst>
          </p:cNvPr>
          <p:cNvSpPr>
            <a:spLocks noGrp="1"/>
          </p:cNvSpPr>
          <p:nvPr>
            <p:ph type="title"/>
          </p:nvPr>
        </p:nvSpPr>
        <p:spPr>
          <a:xfrm>
            <a:off x="771525" y="1475449"/>
            <a:ext cx="1971675" cy="1910443"/>
          </a:xfrm>
          <a:prstGeom prst="ellipse">
            <a:avLst/>
          </a:prstGeom>
          <a:noFill/>
        </p:spPr>
        <p:txBody>
          <a:bodyPr vert="horz" lIns="91440" tIns="45720" rIns="91440" bIns="45720" rtlCol="0" anchor="ctr">
            <a:normAutofit/>
          </a:bodyPr>
          <a:lstStyle/>
          <a:p>
            <a:pPr defTabSz="914400">
              <a:lnSpc>
                <a:spcPct val="90000"/>
              </a:lnSpc>
            </a:pPr>
            <a:r>
              <a:rPr lang="en-US" sz="2700" kern="1200">
                <a:solidFill>
                  <a:srgbClr val="FFFFFF"/>
                </a:solidFill>
                <a:latin typeface="+mj-lt"/>
                <a:ea typeface="+mj-ea"/>
                <a:cs typeface="+mj-cs"/>
              </a:rPr>
              <a:t>LE 10 p.71 </a:t>
            </a:r>
          </a:p>
        </p:txBody>
      </p:sp>
      <p:pic>
        <p:nvPicPr>
          <p:cNvPr id="6" name="Espace réservé du contenu 5">
            <a:extLst>
              <a:ext uri="{FF2B5EF4-FFF2-40B4-BE49-F238E27FC236}">
                <a16:creationId xmlns:a16="http://schemas.microsoft.com/office/drawing/2014/main" id="{D26ED342-0DDB-89A3-31E7-BFF1805823D4}"/>
              </a:ext>
            </a:extLst>
          </p:cNvPr>
          <p:cNvPicPr>
            <a:picLocks noChangeAspect="1"/>
          </p:cNvPicPr>
          <p:nvPr/>
        </p:nvPicPr>
        <p:blipFill>
          <a:blip r:embed="rId2"/>
          <a:stretch>
            <a:fillRect/>
          </a:stretch>
        </p:blipFill>
        <p:spPr>
          <a:xfrm>
            <a:off x="3582987" y="1038862"/>
            <a:ext cx="5085525" cy="3064028"/>
          </a:xfrm>
          <a:prstGeom prst="rect">
            <a:avLst/>
          </a:prstGeom>
        </p:spPr>
      </p:pic>
      <p:sp>
        <p:nvSpPr>
          <p:cNvPr id="4" name="Espace réservé du numéro de diapositive 3">
            <a:extLst>
              <a:ext uri="{FF2B5EF4-FFF2-40B4-BE49-F238E27FC236}">
                <a16:creationId xmlns:a16="http://schemas.microsoft.com/office/drawing/2014/main" id="{DD184E89-63F9-D7BF-E70B-1106120C3FFD}"/>
              </a:ext>
            </a:extLst>
          </p:cNvPr>
          <p:cNvSpPr>
            <a:spLocks noGrp="1"/>
          </p:cNvSpPr>
          <p:nvPr>
            <p:ph type="sldNum" sz="quarter" idx="12"/>
          </p:nvPr>
        </p:nvSpPr>
        <p:spPr>
          <a:xfrm>
            <a:off x="8275638" y="4767262"/>
            <a:ext cx="385761" cy="273844"/>
          </a:xfrm>
        </p:spPr>
        <p:txBody>
          <a:bodyPr vert="horz" lIns="91440" tIns="45720" rIns="91440" bIns="45720" rtlCol="0" anchor="ctr">
            <a:normAutofit/>
          </a:bodyPr>
          <a:lstStyle/>
          <a:p>
            <a:pPr defTabSz="914400">
              <a:lnSpc>
                <a:spcPct val="90000"/>
              </a:lnSpc>
              <a:spcAft>
                <a:spcPts val="600"/>
              </a:spcAft>
            </a:pPr>
            <a:fld id="{8A0576F8-4F0C-FD4F-B2E1-A427388F89CF}" type="slidenum">
              <a:rPr lang="en-US">
                <a:solidFill>
                  <a:schemeClr val="tx1">
                    <a:alpha val="80000"/>
                  </a:schemeClr>
                </a:solidFill>
              </a:rPr>
              <a:pPr defTabSz="914400">
                <a:lnSpc>
                  <a:spcPct val="90000"/>
                </a:lnSpc>
                <a:spcAft>
                  <a:spcPts val="600"/>
                </a:spcAft>
              </a:pPr>
              <a:t>40</a:t>
            </a:fld>
            <a:endParaRPr lang="en-US">
              <a:solidFill>
                <a:schemeClr val="tx1">
                  <a:alpha val="80000"/>
                </a:schemeClr>
              </a:solidFill>
            </a:endParaRPr>
          </a:p>
        </p:txBody>
      </p:sp>
      <p:graphicFrame>
        <p:nvGraphicFramePr>
          <p:cNvPr id="3" name="Diagramme 2">
            <a:extLst>
              <a:ext uri="{FF2B5EF4-FFF2-40B4-BE49-F238E27FC236}">
                <a16:creationId xmlns:a16="http://schemas.microsoft.com/office/drawing/2014/main" id="{562BD583-02DE-324B-97D8-DFE012204D3E}"/>
              </a:ext>
            </a:extLst>
          </p:cNvPr>
          <p:cNvGraphicFramePr/>
          <p:nvPr>
            <p:extLst>
              <p:ext uri="{D42A27DB-BD31-4B8C-83A1-F6EECF244321}">
                <p14:modId xmlns:p14="http://schemas.microsoft.com/office/powerpoint/2010/main" val="3532319087"/>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58995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4D7414-A62F-574C-D254-DBD28C13484F}"/>
              </a:ext>
            </a:extLst>
          </p:cNvPr>
          <p:cNvSpPr>
            <a:spLocks noGrp="1"/>
          </p:cNvSpPr>
          <p:nvPr>
            <p:ph type="title"/>
          </p:nvPr>
        </p:nvSpPr>
        <p:spPr>
          <a:xfrm>
            <a:off x="628650" y="273843"/>
            <a:ext cx="4045020" cy="994173"/>
          </a:xfrm>
        </p:spPr>
        <p:txBody>
          <a:bodyPr>
            <a:normAutofit/>
          </a:bodyPr>
          <a:lstStyle/>
          <a:p>
            <a:r>
              <a:rPr lang="fr-FR" dirty="0" err="1"/>
              <a:t>Kahoot</a:t>
            </a:r>
            <a:r>
              <a:rPr lang="fr-FR" dirty="0"/>
              <a:t> time ! </a:t>
            </a:r>
          </a:p>
        </p:txBody>
      </p:sp>
      <p:sp>
        <p:nvSpPr>
          <p:cNvPr id="3" name="Espace réservé du contenu 2">
            <a:extLst>
              <a:ext uri="{FF2B5EF4-FFF2-40B4-BE49-F238E27FC236}">
                <a16:creationId xmlns:a16="http://schemas.microsoft.com/office/drawing/2014/main" id="{E67AABDC-711A-2E4B-BB87-F045D6FD5212}"/>
              </a:ext>
            </a:extLst>
          </p:cNvPr>
          <p:cNvSpPr>
            <a:spLocks noGrp="1"/>
          </p:cNvSpPr>
          <p:nvPr>
            <p:ph idx="1"/>
          </p:nvPr>
        </p:nvSpPr>
        <p:spPr>
          <a:xfrm>
            <a:off x="628650" y="1969210"/>
            <a:ext cx="4045020" cy="2663511"/>
          </a:xfrm>
        </p:spPr>
        <p:txBody>
          <a:bodyPr>
            <a:normAutofit/>
          </a:bodyPr>
          <a:lstStyle/>
          <a:p>
            <a:pPr marL="0" indent="0" algn="just">
              <a:lnSpc>
                <a:spcPct val="150000"/>
              </a:lnSpc>
              <a:spcAft>
                <a:spcPts val="800"/>
              </a:spcAft>
              <a:buNone/>
            </a:pPr>
            <a:r>
              <a:rPr lang="fr-FR" sz="1800" u="sng" dirty="0">
                <a:effectLst/>
                <a:latin typeface="Calibri" panose="020F0502020204030204" pitchFamily="34" charset="0"/>
                <a:ea typeface="Calibri" panose="020F0502020204030204" pitchFamily="34" charset="0"/>
                <a:cs typeface="Times New Roman" panose="02020603050405020304" pitchFamily="18" charset="0"/>
              </a:rPr>
              <a:t>Les transports : </a:t>
            </a: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à</a:t>
            </a:r>
            <a:r>
              <a:rPr lang="fr-FR" sz="1800" u="sng" dirty="0">
                <a:effectLst/>
                <a:latin typeface="Calibri" panose="020F0502020204030204" pitchFamily="34" charset="0"/>
                <a:ea typeface="Calibri" panose="020F0502020204030204" pitchFamily="34" charset="0"/>
                <a:cs typeface="Times New Roman" panose="02020603050405020304" pitchFamily="18" charset="0"/>
              </a:rPr>
              <a:t> ou </a:t>
            </a: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en </a:t>
            </a:r>
          </a:p>
          <a:p>
            <a:pPr marL="0" indent="0" algn="just">
              <a:lnSpc>
                <a:spcPct val="150000"/>
              </a:lnSpc>
              <a:spcAft>
                <a:spcPts val="800"/>
              </a:spcAft>
              <a:buNone/>
            </a:pPr>
            <a:r>
              <a:rPr lang="fr-FR"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https://play.kahoot.it/v2/?quizId=476063ff-4058-495a-b0aa-402fa94cee3f</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4" name="Picture 2" descr="Triple Crown GIF">
            <a:extLst>
              <a:ext uri="{FF2B5EF4-FFF2-40B4-BE49-F238E27FC236}">
                <a16:creationId xmlns:a16="http://schemas.microsoft.com/office/drawing/2014/main" id="{2B7AED59-0F85-55B6-3C54-4691F5A493A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915388" y="1387358"/>
            <a:ext cx="2835788" cy="1885799"/>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DF87C9AC-0EA8-7818-4E1B-249167FAAF22}"/>
              </a:ext>
            </a:extLst>
          </p:cNvPr>
          <p:cNvSpPr txBox="1"/>
          <p:nvPr/>
        </p:nvSpPr>
        <p:spPr>
          <a:xfrm>
            <a:off x="628650" y="1073188"/>
            <a:ext cx="4558030" cy="400110"/>
          </a:xfrm>
          <a:prstGeom prst="rect">
            <a:avLst/>
          </a:prstGeom>
          <a:noFill/>
        </p:spPr>
        <p:txBody>
          <a:bodyPr wrap="square" rtlCol="0">
            <a:spAutoFit/>
          </a:bodyPr>
          <a:lstStyle/>
          <a:p>
            <a:r>
              <a:rPr lang="en-US" sz="2000" dirty="0"/>
              <a:t>Let’s practice what you have just learnt !</a:t>
            </a:r>
          </a:p>
        </p:txBody>
      </p:sp>
      <p:sp>
        <p:nvSpPr>
          <p:cNvPr id="6" name="Espace réservé du numéro de diapositive 5">
            <a:extLst>
              <a:ext uri="{FF2B5EF4-FFF2-40B4-BE49-F238E27FC236}">
                <a16:creationId xmlns:a16="http://schemas.microsoft.com/office/drawing/2014/main" id="{1972E31C-FAE1-9CAD-7D0A-BFFECEC40BB8}"/>
              </a:ext>
            </a:extLst>
          </p:cNvPr>
          <p:cNvSpPr>
            <a:spLocks noGrp="1"/>
          </p:cNvSpPr>
          <p:nvPr>
            <p:ph type="sldNum" sz="quarter" idx="12"/>
          </p:nvPr>
        </p:nvSpPr>
        <p:spPr/>
        <p:txBody>
          <a:bodyPr/>
          <a:lstStyle/>
          <a:p>
            <a:fld id="{8A0576F8-4F0C-FD4F-B2E1-A427388F89CF}" type="slidenum">
              <a:rPr lang="en-US" smtClean="0"/>
              <a:t>41</a:t>
            </a:fld>
            <a:endParaRPr lang="en-US"/>
          </a:p>
        </p:txBody>
      </p:sp>
      <p:graphicFrame>
        <p:nvGraphicFramePr>
          <p:cNvPr id="5" name="Diagramme 2">
            <a:extLst>
              <a:ext uri="{FF2B5EF4-FFF2-40B4-BE49-F238E27FC236}">
                <a16:creationId xmlns:a16="http://schemas.microsoft.com/office/drawing/2014/main" id="{2D9EBE11-9148-B104-2FBF-3A740442AEC6}"/>
              </a:ext>
            </a:extLst>
          </p:cNvPr>
          <p:cNvGraphicFramePr/>
          <p:nvPr>
            <p:extLst>
              <p:ext uri="{D42A27DB-BD31-4B8C-83A1-F6EECF244321}">
                <p14:modId xmlns:p14="http://schemas.microsoft.com/office/powerpoint/2010/main" val="3532319087"/>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686902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EBAB1-793D-C7D9-F5AB-3956DCE5003B}"/>
              </a:ext>
            </a:extLst>
          </p:cNvPr>
          <p:cNvSpPr>
            <a:spLocks noGrp="1"/>
          </p:cNvSpPr>
          <p:nvPr>
            <p:ph type="title"/>
          </p:nvPr>
        </p:nvSpPr>
        <p:spPr>
          <a:xfrm>
            <a:off x="1028700" y="1608088"/>
            <a:ext cx="7680960" cy="408051"/>
          </a:xfrm>
        </p:spPr>
        <p:txBody>
          <a:bodyPr>
            <a:normAutofit fontScale="90000"/>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2400" u="sng" dirty="0"/>
              <a:t>Complète les phrases suivantes :</a:t>
            </a:r>
          </a:p>
        </p:txBody>
      </p:sp>
      <p:sp>
        <p:nvSpPr>
          <p:cNvPr id="8" name="ZoneTexte 7">
            <a:extLst>
              <a:ext uri="{FF2B5EF4-FFF2-40B4-BE49-F238E27FC236}">
                <a16:creationId xmlns:a16="http://schemas.microsoft.com/office/drawing/2014/main" id="{CEE599FF-57E9-4182-7389-4352DB0F5654}"/>
              </a:ext>
            </a:extLst>
          </p:cNvPr>
          <p:cNvSpPr txBox="1"/>
          <p:nvPr/>
        </p:nvSpPr>
        <p:spPr>
          <a:xfrm>
            <a:off x="566738" y="650826"/>
            <a:ext cx="7962900" cy="92333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2700" dirty="0"/>
              <a:t>Revenons au point de grammaire : </a:t>
            </a:r>
          </a:p>
          <a:p>
            <a:r>
              <a:rPr lang="fr-FR" sz="2700" dirty="0"/>
              <a:t>Prépositions « à/en »  + moyens de transport </a:t>
            </a:r>
          </a:p>
        </p:txBody>
      </p:sp>
      <p:sp>
        <p:nvSpPr>
          <p:cNvPr id="5" name="Espace réservé du contenu 4">
            <a:extLst>
              <a:ext uri="{FF2B5EF4-FFF2-40B4-BE49-F238E27FC236}">
                <a16:creationId xmlns:a16="http://schemas.microsoft.com/office/drawing/2014/main" id="{856956B8-4AAD-422D-2B53-011C1ADFF5E9}"/>
              </a:ext>
            </a:extLst>
          </p:cNvPr>
          <p:cNvSpPr>
            <a:spLocks noGrp="1"/>
          </p:cNvSpPr>
          <p:nvPr>
            <p:ph idx="1"/>
          </p:nvPr>
        </p:nvSpPr>
        <p:spPr>
          <a:xfrm>
            <a:off x="1028700" y="2477597"/>
            <a:ext cx="6999618" cy="2575387"/>
          </a:xfrm>
        </p:spPr>
        <p:txBody>
          <a:bodyPr>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2400" dirty="0">
                <a:effectLst/>
                <a:latin typeface="Calibri" panose="020F0502020204030204" pitchFamily="34" charset="0"/>
                <a:ea typeface="Calibri" panose="020F0502020204030204" pitchFamily="34" charset="0"/>
                <a:cs typeface="Times New Roman" panose="02020603050405020304" pitchFamily="18" charset="0"/>
              </a:rPr>
              <a:t>En général, je vais au lycée </a:t>
            </a:r>
            <a:r>
              <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à</a:t>
            </a:r>
            <a:r>
              <a:rPr lang="fr-FR" sz="2400" dirty="0">
                <a:effectLst/>
                <a:latin typeface="Calibri" panose="020F0502020204030204" pitchFamily="34" charset="0"/>
                <a:ea typeface="Calibri" panose="020F0502020204030204" pitchFamily="34" charset="0"/>
                <a:cs typeface="Times New Roman" panose="02020603050405020304" pitchFamily="18" charset="0"/>
              </a:rPr>
              <a:t> vélo. Mon copain habite </a:t>
            </a:r>
            <a:r>
              <a:rPr lang="fr-FR" sz="2400" dirty="0">
                <a:latin typeface="Calibri" panose="020F0502020204030204" pitchFamily="34" charset="0"/>
                <a:ea typeface="Calibri" panose="020F0502020204030204" pitchFamily="34" charset="0"/>
                <a:cs typeface="Times New Roman" panose="02020603050405020304" pitchFamily="18" charset="0"/>
              </a:rPr>
              <a:t>près du lycée donc, lui, il y va </a:t>
            </a:r>
            <a:r>
              <a:rPr lang="fr-FR"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à</a:t>
            </a:r>
            <a:r>
              <a:rPr lang="fr-FR" sz="2400" dirty="0">
                <a:latin typeface="Calibri" panose="020F0502020204030204" pitchFamily="34" charset="0"/>
                <a:ea typeface="Calibri" panose="020F0502020204030204" pitchFamily="34" charset="0"/>
                <a:cs typeface="Times New Roman" panose="02020603050405020304" pitchFamily="18" charset="0"/>
              </a:rPr>
              <a:t> pied.</a:t>
            </a:r>
          </a:p>
          <a:p>
            <a:r>
              <a:rPr lang="fr-FR" sz="2400" dirty="0">
                <a:effectLst/>
                <a:latin typeface="Calibri" panose="020F0502020204030204" pitchFamily="34" charset="0"/>
                <a:ea typeface="Calibri" panose="020F0502020204030204" pitchFamily="34" charset="0"/>
                <a:cs typeface="Times New Roman" panose="02020603050405020304" pitchFamily="18" charset="0"/>
              </a:rPr>
              <a:t>Quand il pleut, je vais à l’école </a:t>
            </a:r>
            <a:r>
              <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en</a:t>
            </a:r>
            <a:r>
              <a:rPr lang="fr-FR" sz="2400" dirty="0">
                <a:effectLst/>
                <a:latin typeface="Calibri" panose="020F0502020204030204" pitchFamily="34" charset="0"/>
                <a:ea typeface="Calibri" panose="020F0502020204030204" pitchFamily="34" charset="0"/>
                <a:cs typeface="Times New Roman" panose="02020603050405020304" pitchFamily="18" charset="0"/>
              </a:rPr>
              <a:t> voiture ou </a:t>
            </a:r>
            <a:r>
              <a:rPr lang="fr-FR"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en</a:t>
            </a:r>
            <a:r>
              <a:rPr lang="fr-FR" sz="2400" dirty="0">
                <a:effectLst/>
                <a:latin typeface="Calibri" panose="020F0502020204030204" pitchFamily="34" charset="0"/>
                <a:ea typeface="Calibri" panose="020F0502020204030204" pitchFamily="34" charset="0"/>
                <a:cs typeface="Times New Roman" panose="02020603050405020304" pitchFamily="18" charset="0"/>
              </a:rPr>
              <a:t> bus !</a:t>
            </a:r>
          </a:p>
        </p:txBody>
      </p:sp>
      <p:sp>
        <p:nvSpPr>
          <p:cNvPr id="3" name="Rectangle 2">
            <a:extLst>
              <a:ext uri="{FF2B5EF4-FFF2-40B4-BE49-F238E27FC236}">
                <a16:creationId xmlns:a16="http://schemas.microsoft.com/office/drawing/2014/main" id="{CE2AD697-E83C-60E3-96F7-20A4E2FEA43B}"/>
              </a:ext>
            </a:extLst>
          </p:cNvPr>
          <p:cNvSpPr/>
          <p:nvPr/>
        </p:nvSpPr>
        <p:spPr>
          <a:xfrm>
            <a:off x="4664015" y="2471987"/>
            <a:ext cx="241540" cy="3335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 name="Rectangle 3">
            <a:extLst>
              <a:ext uri="{FF2B5EF4-FFF2-40B4-BE49-F238E27FC236}">
                <a16:creationId xmlns:a16="http://schemas.microsoft.com/office/drawing/2014/main" id="{B22600E0-FCF0-3458-472D-E0C36B2B4EA2}"/>
              </a:ext>
            </a:extLst>
          </p:cNvPr>
          <p:cNvSpPr/>
          <p:nvPr/>
        </p:nvSpPr>
        <p:spPr>
          <a:xfrm>
            <a:off x="4748410" y="2850832"/>
            <a:ext cx="241540" cy="3335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9E0973BC-28A4-2709-4F9D-BF5BB3895291}"/>
              </a:ext>
            </a:extLst>
          </p:cNvPr>
          <p:cNvSpPr/>
          <p:nvPr/>
        </p:nvSpPr>
        <p:spPr>
          <a:xfrm>
            <a:off x="5144219" y="3308750"/>
            <a:ext cx="347932" cy="3335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8DEA76DF-9BD7-7D8C-17F4-66665B1ACEB7}"/>
              </a:ext>
            </a:extLst>
          </p:cNvPr>
          <p:cNvSpPr/>
          <p:nvPr/>
        </p:nvSpPr>
        <p:spPr>
          <a:xfrm>
            <a:off x="6855124" y="3308750"/>
            <a:ext cx="347932" cy="3335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9" name="Diagramme 2">
            <a:extLst>
              <a:ext uri="{FF2B5EF4-FFF2-40B4-BE49-F238E27FC236}">
                <a16:creationId xmlns:a16="http://schemas.microsoft.com/office/drawing/2014/main" id="{1DE67731-F9BB-BCFE-B3A7-673685207CAD}"/>
              </a:ext>
            </a:extLst>
          </p:cNvPr>
          <p:cNvGraphicFramePr/>
          <p:nvPr>
            <p:extLst>
              <p:ext uri="{D42A27DB-BD31-4B8C-83A1-F6EECF244321}">
                <p14:modId xmlns:p14="http://schemas.microsoft.com/office/powerpoint/2010/main" val="3532319087"/>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9368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3200" dirty="0"/>
              <a:t>Learning </a:t>
            </a:r>
            <a:r>
              <a:rPr lang="fr-FR" sz="3200" dirty="0" err="1"/>
              <a:t>review</a:t>
            </a:r>
            <a:endParaRPr lang="fr-FR" sz="3200"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JP" sz="2100" dirty="0">
                <a:solidFill>
                  <a:schemeClr val="tx1"/>
                </a:solidFill>
              </a:rPr>
              <a:t>Today, I have learned that …</a:t>
            </a:r>
            <a:endParaRPr lang="fr-FR" sz="2100" dirty="0">
              <a:solidFill>
                <a:schemeClr val="tx1"/>
              </a:solidFill>
            </a:endParaRPr>
          </a:p>
          <a:p>
            <a:endParaRPr lang="fr-FR" sz="2100" dirty="0"/>
          </a:p>
          <a:p>
            <a:endParaRPr lang="fr-FR" sz="2100" dirty="0">
              <a:solidFill>
                <a:schemeClr val="tx1"/>
              </a:solidFill>
            </a:endParaRPr>
          </a:p>
          <a:p>
            <a:endParaRPr lang="fr-FR" sz="2100" dirty="0"/>
          </a:p>
          <a:p>
            <a:r>
              <a:rPr lang="x-none" sz="2100" dirty="0">
                <a:solidFill>
                  <a:schemeClr val="tx1"/>
                </a:solidFill>
              </a:rPr>
              <a:t>Based on what we studied today, I want to know …</a:t>
            </a:r>
          </a:p>
          <a:p>
            <a:pPr marL="0" indent="0">
              <a:buNone/>
            </a:pPr>
            <a:endParaRPr lang="en-JP" sz="21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fr-FR"/>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fld id="{8A0576F8-4F0C-FD4F-B2E1-A427388F89CF}" type="slidenum">
              <a:rPr lang="en-US" smtClean="0"/>
              <a:t>43</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15250" y="3714750"/>
            <a:ext cx="1428750" cy="14287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2">
            <a:extLst>
              <a:ext uri="{FF2B5EF4-FFF2-40B4-BE49-F238E27FC236}">
                <a16:creationId xmlns:a16="http://schemas.microsoft.com/office/drawing/2014/main" id="{2C616842-8E56-B19D-B730-79E5DCE104F4}"/>
              </a:ext>
            </a:extLst>
          </p:cNvPr>
          <p:cNvGraphicFramePr/>
          <p:nvPr>
            <p:extLst>
              <p:ext uri="{D42A27DB-BD31-4B8C-83A1-F6EECF244321}">
                <p14:modId xmlns:p14="http://schemas.microsoft.com/office/powerpoint/2010/main" val="3532319087"/>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9605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lstStyle/>
          <a:p>
            <a:r>
              <a:rPr lang="en-US" dirty="0"/>
              <a:t>À la fin de la </a:t>
            </a:r>
            <a:r>
              <a:rPr lang="fr-FR" dirty="0"/>
              <a:t>leçon</a:t>
            </a:r>
            <a:r>
              <a:rPr lang="en-US" dirty="0"/>
              <a:t>…</a:t>
            </a:r>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457201" y="1267518"/>
            <a:ext cx="8229600" cy="1061312"/>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fr-FR" sz="2800" dirty="0">
                <a:solidFill>
                  <a:schemeClr val="tx2"/>
                </a:solidFill>
              </a:rPr>
              <a:t>Parler de mes déplacements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2284936363"/>
              </p:ext>
            </p:extLst>
          </p:nvPr>
        </p:nvGraphicFramePr>
        <p:xfrm>
          <a:off x="474279" y="2432919"/>
          <a:ext cx="8208000" cy="21185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710427" y="1301307"/>
            <a:ext cx="1292464" cy="993734"/>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100074" y="1317256"/>
            <a:ext cx="1285875" cy="961835"/>
          </a:xfrm>
          <a:prstGeom prst="rect">
            <a:avLst/>
          </a:prstGeom>
        </p:spPr>
      </p:pic>
      <p:sp>
        <p:nvSpPr>
          <p:cNvPr id="6" name="Espace réservé du numéro de diapositive 5">
            <a:extLst>
              <a:ext uri="{FF2B5EF4-FFF2-40B4-BE49-F238E27FC236}">
                <a16:creationId xmlns:a16="http://schemas.microsoft.com/office/drawing/2014/main" id="{926FD042-CAA8-0BFC-A8AD-A581915CB27A}"/>
              </a:ext>
            </a:extLst>
          </p:cNvPr>
          <p:cNvSpPr>
            <a:spLocks noGrp="1"/>
          </p:cNvSpPr>
          <p:nvPr>
            <p:ph type="sldNum" sz="quarter" idx="12"/>
          </p:nvPr>
        </p:nvSpPr>
        <p:spPr/>
        <p:txBody>
          <a:bodyPr/>
          <a:lstStyle/>
          <a:p>
            <a:fld id="{8A0576F8-4F0C-FD4F-B2E1-A427388F89CF}" type="slidenum">
              <a:rPr lang="en-US" smtClean="0"/>
              <a:t>44</a:t>
            </a:fld>
            <a:endParaRPr lang="en-US"/>
          </a:p>
        </p:txBody>
      </p:sp>
      <p:sp>
        <p:nvSpPr>
          <p:cNvPr id="3" name="ZoneTexte 6">
            <a:extLst>
              <a:ext uri="{FF2B5EF4-FFF2-40B4-BE49-F238E27FC236}">
                <a16:creationId xmlns:a16="http://schemas.microsoft.com/office/drawing/2014/main" id="{2CA1E3A9-AEB1-5A24-D580-5C97FA17B7B5}"/>
              </a:ext>
            </a:extLst>
          </p:cNvPr>
          <p:cNvSpPr txBox="1"/>
          <p:nvPr/>
        </p:nvSpPr>
        <p:spPr>
          <a:xfrm>
            <a:off x="114362" y="4645422"/>
            <a:ext cx="5071224"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
        <p:nvSpPr>
          <p:cNvPr id="5" name="Rectangle 4">
            <a:extLst>
              <a:ext uri="{FF2B5EF4-FFF2-40B4-BE49-F238E27FC236}">
                <a16:creationId xmlns:a16="http://schemas.microsoft.com/office/drawing/2014/main" id="{27AD682D-667C-E4D8-3A34-5389EC968A28}"/>
              </a:ext>
            </a:extLst>
          </p:cNvPr>
          <p:cNvSpPr/>
          <p:nvPr/>
        </p:nvSpPr>
        <p:spPr>
          <a:xfrm>
            <a:off x="3495632" y="3838907"/>
            <a:ext cx="2248721" cy="487872"/>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417453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EBAB1-793D-C7D9-F5AB-3956DCE5003B}"/>
              </a:ext>
            </a:extLst>
          </p:cNvPr>
          <p:cNvSpPr>
            <a:spLocks noGrp="1"/>
          </p:cNvSpPr>
          <p:nvPr>
            <p:ph type="title"/>
          </p:nvPr>
        </p:nvSpPr>
        <p:spPr>
          <a:xfrm>
            <a:off x="1028700" y="1439794"/>
            <a:ext cx="7680960" cy="408051"/>
          </a:xfrm>
        </p:spPr>
        <p:txBody>
          <a:bodyPr>
            <a:normAutofit fontScale="90000"/>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2400" u="sng" dirty="0"/>
              <a:t>Complète les questions suivantes :</a:t>
            </a:r>
          </a:p>
        </p:txBody>
      </p:sp>
      <p:sp>
        <p:nvSpPr>
          <p:cNvPr id="8" name="ZoneTexte 7">
            <a:extLst>
              <a:ext uri="{FF2B5EF4-FFF2-40B4-BE49-F238E27FC236}">
                <a16:creationId xmlns:a16="http://schemas.microsoft.com/office/drawing/2014/main" id="{CEE599FF-57E9-4182-7389-4352DB0F5654}"/>
              </a:ext>
            </a:extLst>
          </p:cNvPr>
          <p:cNvSpPr txBox="1"/>
          <p:nvPr/>
        </p:nvSpPr>
        <p:spPr>
          <a:xfrm>
            <a:off x="566738" y="482532"/>
            <a:ext cx="7962900" cy="9233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2700" dirty="0"/>
              <a:t>Passons au point de grammaire : </a:t>
            </a:r>
          </a:p>
          <a:p>
            <a:r>
              <a:rPr lang="fr-FR" sz="2700" dirty="0"/>
              <a:t>Poser des questions</a:t>
            </a:r>
          </a:p>
        </p:txBody>
      </p:sp>
      <p:sp>
        <p:nvSpPr>
          <p:cNvPr id="5" name="Espace réservé du contenu 4">
            <a:extLst>
              <a:ext uri="{FF2B5EF4-FFF2-40B4-BE49-F238E27FC236}">
                <a16:creationId xmlns:a16="http://schemas.microsoft.com/office/drawing/2014/main" id="{856956B8-4AAD-422D-2B53-011C1ADFF5E9}"/>
              </a:ext>
            </a:extLst>
          </p:cNvPr>
          <p:cNvSpPr>
            <a:spLocks noGrp="1"/>
          </p:cNvSpPr>
          <p:nvPr>
            <p:ph idx="1"/>
          </p:nvPr>
        </p:nvSpPr>
        <p:spPr>
          <a:xfrm>
            <a:off x="1028700" y="1904861"/>
            <a:ext cx="6873096" cy="2974220"/>
          </a:xfrm>
        </p:spPr>
        <p:txBody>
          <a:bodyPr>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457200" indent="-457200">
              <a:lnSpc>
                <a:spcPct val="150000"/>
              </a:lnSpc>
              <a:buFont typeface="+mj-lt"/>
              <a:buAutoNum type="arabicPeriod"/>
            </a:pPr>
            <a:r>
              <a:rPr lang="fr-FR" sz="2400" dirty="0">
                <a:effectLst/>
                <a:latin typeface="Calibri" panose="020F0502020204030204" pitchFamily="34" charset="0"/>
                <a:ea typeface="Calibri" panose="020F0502020204030204" pitchFamily="34" charset="0"/>
                <a:cs typeface="Times New Roman" panose="02020603050405020304" pitchFamily="18" charset="0"/>
              </a:rPr>
              <a:t>Quand est-ce que tu vas chez tes grands-parents ? J’y vais la semaine prochaine.</a:t>
            </a:r>
          </a:p>
          <a:p>
            <a:pPr marL="457200" indent="-457200">
              <a:lnSpc>
                <a:spcPct val="150000"/>
              </a:lnSpc>
              <a:buFont typeface="+mj-lt"/>
              <a:buAutoNum type="arabicPeriod"/>
            </a:pPr>
            <a:r>
              <a:rPr lang="fr-FR" sz="2400" dirty="0">
                <a:latin typeface="Calibri" panose="020F0502020204030204" pitchFamily="34" charset="0"/>
                <a:ea typeface="Calibri" panose="020F0502020204030204" pitchFamily="34" charset="0"/>
                <a:cs typeface="Times New Roman" panose="02020603050405020304" pitchFamily="18" charset="0"/>
              </a:rPr>
              <a:t>Où est-ce qu’ils habitent ? Ils habitent à Paris.</a:t>
            </a:r>
          </a:p>
          <a:p>
            <a:pPr marL="457200" indent="-457200">
              <a:lnSpc>
                <a:spcPct val="150000"/>
              </a:lnSpc>
              <a:buFont typeface="+mj-lt"/>
              <a:buAutoNum type="arabicPeriod"/>
            </a:pPr>
            <a:r>
              <a:rPr lang="fr-FR" sz="2400" dirty="0">
                <a:effectLst/>
                <a:latin typeface="Calibri" panose="020F0502020204030204" pitchFamily="34" charset="0"/>
                <a:ea typeface="Calibri" panose="020F0502020204030204" pitchFamily="34" charset="0"/>
                <a:cs typeface="Times New Roman" panose="02020603050405020304" pitchFamily="18" charset="0"/>
              </a:rPr>
              <a:t>Tu vas comment chez eux ? J’y vais en voiture.</a:t>
            </a:r>
          </a:p>
        </p:txBody>
      </p:sp>
      <p:sp>
        <p:nvSpPr>
          <p:cNvPr id="4" name="Rectangle 3">
            <a:extLst>
              <a:ext uri="{FF2B5EF4-FFF2-40B4-BE49-F238E27FC236}">
                <a16:creationId xmlns:a16="http://schemas.microsoft.com/office/drawing/2014/main" id="{3FFCC2E5-0974-C336-AD36-4E76BD979486}"/>
              </a:ext>
            </a:extLst>
          </p:cNvPr>
          <p:cNvSpPr/>
          <p:nvPr/>
        </p:nvSpPr>
        <p:spPr>
          <a:xfrm>
            <a:off x="1518249" y="2010395"/>
            <a:ext cx="3053751" cy="52333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631566E8-BB01-8960-58A9-9536E8858084}"/>
              </a:ext>
            </a:extLst>
          </p:cNvPr>
          <p:cNvSpPr/>
          <p:nvPr/>
        </p:nvSpPr>
        <p:spPr>
          <a:xfrm>
            <a:off x="1518250" y="3183070"/>
            <a:ext cx="1989826" cy="52333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14BA1EF0-22FD-2145-DD13-5D506662FD97}"/>
              </a:ext>
            </a:extLst>
          </p:cNvPr>
          <p:cNvSpPr/>
          <p:nvPr/>
        </p:nvSpPr>
        <p:spPr>
          <a:xfrm>
            <a:off x="1915064" y="3831108"/>
            <a:ext cx="2346385" cy="52333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graphicFrame>
        <p:nvGraphicFramePr>
          <p:cNvPr id="3" name="Diagramme 2">
            <a:extLst>
              <a:ext uri="{FF2B5EF4-FFF2-40B4-BE49-F238E27FC236}">
                <a16:creationId xmlns:a16="http://schemas.microsoft.com/office/drawing/2014/main" id="{34CBED46-837B-D374-FC1D-B9973981F0AE}"/>
              </a:ext>
            </a:extLst>
          </p:cNvPr>
          <p:cNvGraphicFramePr/>
          <p:nvPr>
            <p:extLst>
              <p:ext uri="{D42A27DB-BD31-4B8C-83A1-F6EECF244321}">
                <p14:modId xmlns:p14="http://schemas.microsoft.com/office/powerpoint/2010/main" val="2406329291"/>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4054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7" cy="51435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2382B993-4311-9A6B-4953-723FEB112288}"/>
              </a:ext>
            </a:extLst>
          </p:cNvPr>
          <p:cNvSpPr>
            <a:spLocks noGrp="1"/>
          </p:cNvSpPr>
          <p:nvPr>
            <p:ph type="title"/>
          </p:nvPr>
        </p:nvSpPr>
        <p:spPr>
          <a:xfrm>
            <a:off x="520882" y="1115454"/>
            <a:ext cx="2057400" cy="205740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defTabSz="914400">
              <a:lnSpc>
                <a:spcPct val="90000"/>
              </a:lnSpc>
            </a:pPr>
            <a:r>
              <a:rPr lang="en-US" sz="2000" kern="1200" dirty="0">
                <a:solidFill>
                  <a:srgbClr val="FFFFFF"/>
                </a:solidFill>
                <a:latin typeface="+mj-lt"/>
                <a:ea typeface="+mj-ea"/>
                <a:cs typeface="+mj-cs"/>
              </a:rPr>
              <a:t>VI. </a:t>
            </a:r>
            <a:r>
              <a:rPr lang="en-US" sz="2000" kern="1200" dirty="0" err="1">
                <a:solidFill>
                  <a:srgbClr val="FFFFFF"/>
                </a:solidFill>
                <a:latin typeface="+mj-lt"/>
                <a:ea typeface="+mj-ea"/>
                <a:cs typeface="+mj-cs"/>
              </a:rPr>
              <a:t>Grammaire</a:t>
            </a:r>
            <a:r>
              <a:rPr lang="en-US" sz="2000" kern="1200" dirty="0">
                <a:solidFill>
                  <a:srgbClr val="FFFFFF"/>
                </a:solidFill>
                <a:latin typeface="+mj-lt"/>
                <a:ea typeface="+mj-ea"/>
                <a:cs typeface="+mj-cs"/>
              </a:rPr>
              <a:t>: </a:t>
            </a:r>
            <a:r>
              <a:rPr lang="en-US" sz="2000" b="1" kern="1200" dirty="0">
                <a:solidFill>
                  <a:srgbClr val="FFFFFF"/>
                </a:solidFill>
                <a:latin typeface="+mj-lt"/>
                <a:ea typeface="+mj-ea"/>
                <a:cs typeface="+mj-cs"/>
              </a:rPr>
              <a:t>poser des questions</a:t>
            </a:r>
          </a:p>
        </p:txBody>
      </p:sp>
      <p:sp>
        <p:nvSpPr>
          <p:cNvPr id="6" name="Rectangle 1">
            <a:extLst>
              <a:ext uri="{FF2B5EF4-FFF2-40B4-BE49-F238E27FC236}">
                <a16:creationId xmlns:a16="http://schemas.microsoft.com/office/drawing/2014/main" id="{DBD29948-A649-4478-13DA-A5A5BF29280A}"/>
              </a:ext>
            </a:extLst>
          </p:cNvPr>
          <p:cNvSpPr>
            <a:spLocks noChangeArrowheads="1"/>
          </p:cNvSpPr>
          <p:nvPr/>
        </p:nvSpPr>
        <p:spPr bwMode="auto">
          <a:xfrm>
            <a:off x="3028951" y="3663654"/>
            <a:ext cx="4259356" cy="311297"/>
          </a:xfrm>
          <a:prstGeom prst="rect">
            <a:avLst/>
          </a:prstGeom>
          <a:ln w="9525">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vert="horz" lIns="91440" tIns="45720" rIns="91440" bIns="45720" numCol="1" rtlCol="0" anchorCtr="0" compatLnSpc="1">
            <a:prstTxWarp prst="textNoShape">
              <a:avLst/>
            </a:prstTxWarp>
            <a:normAutofit fontScale="92500"/>
          </a:bodyPr>
          <a:lstStyle/>
          <a:p>
            <a:pPr marR="0" lvl="0" defTabSz="914400" fontAlgn="base">
              <a:lnSpc>
                <a:spcPct val="90000"/>
              </a:lnSpc>
              <a:spcBef>
                <a:spcPct val="0"/>
              </a:spcBef>
              <a:spcAft>
                <a:spcPts val="600"/>
              </a:spcAft>
              <a:buClrTx/>
              <a:buSzTx/>
              <a:tabLst/>
            </a:pPr>
            <a:r>
              <a:rPr kumimoji="0" lang="en-US" altLang="fr-FR" sz="1400" b="1" i="0" u="sng" strike="noStrike" cap="none" normalizeH="0" baseline="0" dirty="0">
                <a:ln>
                  <a:noFill/>
                </a:ln>
                <a:solidFill>
                  <a:schemeClr val="accent2"/>
                </a:solidFill>
                <a:effectLst/>
              </a:rPr>
              <a:t>ATTN : « </a:t>
            </a:r>
            <a:r>
              <a:rPr kumimoji="0" lang="en-US" altLang="fr-FR" sz="1400" b="1" i="0" u="sng" strike="noStrike" cap="none" normalizeH="0" baseline="0" dirty="0" err="1">
                <a:ln>
                  <a:noFill/>
                </a:ln>
                <a:solidFill>
                  <a:schemeClr val="accent2"/>
                </a:solidFill>
                <a:effectLst/>
              </a:rPr>
              <a:t>Pourquoi</a:t>
            </a:r>
            <a:r>
              <a:rPr kumimoji="0" lang="en-US" altLang="fr-FR" sz="1400" b="1" i="0" u="sng" strike="noStrike" cap="none" normalizeH="0" baseline="0" dirty="0">
                <a:ln>
                  <a:noFill/>
                </a:ln>
                <a:solidFill>
                  <a:schemeClr val="accent2"/>
                </a:solidFill>
                <a:effectLst/>
              </a:rPr>
              <a:t> » se place </a:t>
            </a:r>
            <a:r>
              <a:rPr kumimoji="0" lang="en-US" altLang="fr-FR" sz="1400" b="1" i="0" u="sng" strike="noStrike" cap="none" normalizeH="0" baseline="0" dirty="0" err="1">
                <a:ln>
                  <a:noFill/>
                </a:ln>
                <a:solidFill>
                  <a:schemeClr val="accent2"/>
                </a:solidFill>
                <a:effectLst/>
              </a:rPr>
              <a:t>toujours</a:t>
            </a:r>
            <a:r>
              <a:rPr kumimoji="0" lang="en-US" altLang="fr-FR" sz="1400" b="1" i="0" u="sng" strike="noStrike" cap="none" normalizeH="0" baseline="0" dirty="0">
                <a:ln>
                  <a:noFill/>
                </a:ln>
                <a:solidFill>
                  <a:schemeClr val="accent2"/>
                </a:solidFill>
                <a:effectLst/>
              </a:rPr>
              <a:t> </a:t>
            </a:r>
            <a:r>
              <a:rPr kumimoji="0" lang="en-US" altLang="fr-FR" sz="1400" b="1" i="0" u="sng" strike="noStrike" cap="none" normalizeH="0" baseline="0" dirty="0" err="1">
                <a:ln>
                  <a:noFill/>
                </a:ln>
                <a:solidFill>
                  <a:schemeClr val="accent2"/>
                </a:solidFill>
                <a:effectLst/>
              </a:rPr>
              <a:t>en</a:t>
            </a:r>
            <a:r>
              <a:rPr kumimoji="0" lang="en-US" altLang="fr-FR" sz="1400" b="1" i="0" u="sng" strike="noStrike" cap="none" normalizeH="0" baseline="0" dirty="0">
                <a:ln>
                  <a:noFill/>
                </a:ln>
                <a:solidFill>
                  <a:schemeClr val="accent2"/>
                </a:solidFill>
                <a:effectLst/>
              </a:rPr>
              <a:t> début de phrase</a:t>
            </a:r>
            <a:endParaRPr kumimoji="0" lang="en-US" altLang="fr-FR" sz="1400" b="0" i="0" u="none" strike="noStrike" cap="none" normalizeH="0" baseline="0" dirty="0">
              <a:ln>
                <a:noFill/>
              </a:ln>
              <a:solidFill>
                <a:schemeClr val="accent2"/>
              </a:solidFill>
              <a:effectLst/>
            </a:endParaRPr>
          </a:p>
        </p:txBody>
      </p:sp>
      <p:sp>
        <p:nvSpPr>
          <p:cNvPr id="4" name="Espace réservé du numéro de diapositive 3">
            <a:extLst>
              <a:ext uri="{FF2B5EF4-FFF2-40B4-BE49-F238E27FC236}">
                <a16:creationId xmlns:a16="http://schemas.microsoft.com/office/drawing/2014/main" id="{A6606852-D2EC-01CE-FC47-7ED4DF0046DC}"/>
              </a:ext>
            </a:extLst>
          </p:cNvPr>
          <p:cNvSpPr>
            <a:spLocks noGrp="1"/>
          </p:cNvSpPr>
          <p:nvPr>
            <p:ph type="sldNum" sz="quarter" idx="12"/>
          </p:nvPr>
        </p:nvSpPr>
        <p:spPr>
          <a:xfrm>
            <a:off x="7413733" y="4767262"/>
            <a:ext cx="1101616" cy="273844"/>
          </a:xfrm>
        </p:spPr>
        <p:txBody>
          <a:bodyPr vert="horz" lIns="91440" tIns="45720" rIns="91440" bIns="45720" rtlCol="0" anchor="ctr">
            <a:normAutofit/>
          </a:bodyPr>
          <a:lstStyle/>
          <a:p>
            <a:pPr defTabSz="914400">
              <a:spcAft>
                <a:spcPts val="600"/>
              </a:spcAft>
            </a:pPr>
            <a:fld id="{8A0576F8-4F0C-FD4F-B2E1-A427388F89CF}" type="slidenum">
              <a:rPr lang="en-US" sz="900">
                <a:solidFill>
                  <a:prstClr val="black">
                    <a:tint val="75000"/>
                  </a:prstClr>
                </a:solidFill>
              </a:rPr>
              <a:pPr defTabSz="914400">
                <a:spcAft>
                  <a:spcPts val="600"/>
                </a:spcAft>
              </a:pPr>
              <a:t>46</a:t>
            </a:fld>
            <a:endParaRPr lang="en-US" sz="900">
              <a:solidFill>
                <a:prstClr val="black">
                  <a:tint val="75000"/>
                </a:prstClr>
              </a:solidFill>
            </a:endParaRPr>
          </a:p>
        </p:txBody>
      </p:sp>
      <p:graphicFrame>
        <p:nvGraphicFramePr>
          <p:cNvPr id="5" name="Espace réservé du contenu 4">
            <a:extLst>
              <a:ext uri="{FF2B5EF4-FFF2-40B4-BE49-F238E27FC236}">
                <a16:creationId xmlns:a16="http://schemas.microsoft.com/office/drawing/2014/main" id="{78F461FC-32B5-08DC-CCC6-3596120F99AD}"/>
              </a:ext>
            </a:extLst>
          </p:cNvPr>
          <p:cNvGraphicFramePr>
            <a:graphicFrameLocks noGrp="1"/>
          </p:cNvGraphicFramePr>
          <p:nvPr>
            <p:ph idx="1"/>
            <p:extLst>
              <p:ext uri="{D42A27DB-BD31-4B8C-83A1-F6EECF244321}">
                <p14:modId xmlns:p14="http://schemas.microsoft.com/office/powerpoint/2010/main" val="2165359760"/>
              </p:ext>
            </p:extLst>
          </p:nvPr>
        </p:nvGraphicFramePr>
        <p:xfrm>
          <a:off x="3028950" y="1340733"/>
          <a:ext cx="5391150" cy="1606846"/>
        </p:xfrm>
        <a:graphic>
          <a:graphicData uri="http://schemas.openxmlformats.org/drawingml/2006/table">
            <a:tbl>
              <a:tblPr firstRow="1" firstCol="1" bandRow="1">
                <a:tableStyleId>{5C22544A-7EE6-4342-B048-85BDC9FD1C3A}</a:tableStyleId>
              </a:tblPr>
              <a:tblGrid>
                <a:gridCol w="417258">
                  <a:extLst>
                    <a:ext uri="{9D8B030D-6E8A-4147-A177-3AD203B41FA5}">
                      <a16:colId xmlns:a16="http://schemas.microsoft.com/office/drawing/2014/main" val="4232766184"/>
                    </a:ext>
                  </a:extLst>
                </a:gridCol>
                <a:gridCol w="1259755">
                  <a:extLst>
                    <a:ext uri="{9D8B030D-6E8A-4147-A177-3AD203B41FA5}">
                      <a16:colId xmlns:a16="http://schemas.microsoft.com/office/drawing/2014/main" val="3823454706"/>
                    </a:ext>
                  </a:extLst>
                </a:gridCol>
                <a:gridCol w="980324">
                  <a:extLst>
                    <a:ext uri="{9D8B030D-6E8A-4147-A177-3AD203B41FA5}">
                      <a16:colId xmlns:a16="http://schemas.microsoft.com/office/drawing/2014/main" val="3518353764"/>
                    </a:ext>
                  </a:extLst>
                </a:gridCol>
                <a:gridCol w="1186221">
                  <a:extLst>
                    <a:ext uri="{9D8B030D-6E8A-4147-A177-3AD203B41FA5}">
                      <a16:colId xmlns:a16="http://schemas.microsoft.com/office/drawing/2014/main" val="553892180"/>
                    </a:ext>
                  </a:extLst>
                </a:gridCol>
                <a:gridCol w="1547592">
                  <a:extLst>
                    <a:ext uri="{9D8B030D-6E8A-4147-A177-3AD203B41FA5}">
                      <a16:colId xmlns:a16="http://schemas.microsoft.com/office/drawing/2014/main" val="3272627816"/>
                    </a:ext>
                  </a:extLst>
                </a:gridCol>
              </a:tblGrid>
              <a:tr h="511298">
                <a:tc>
                  <a:txBody>
                    <a:bodyPr/>
                    <a:lstStyle/>
                    <a:p>
                      <a:pPr algn="ctr">
                        <a:lnSpc>
                          <a:spcPct val="107000"/>
                        </a:lnSpc>
                        <a:spcAft>
                          <a:spcPts val="800"/>
                        </a:spcAft>
                      </a:pPr>
                      <a:r>
                        <a:rPr lang="fr-FR" sz="1500">
                          <a:effectLst/>
                        </a:rPr>
                        <a:t> </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ctr">
                        <a:lnSpc>
                          <a:spcPct val="107000"/>
                        </a:lnSpc>
                        <a:spcAft>
                          <a:spcPts val="800"/>
                        </a:spcAft>
                      </a:pPr>
                      <a:r>
                        <a:rPr lang="fr-FR" sz="1500" dirty="0">
                          <a:effectLst/>
                        </a:rPr>
                        <a:t>Sujet</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ctr">
                        <a:lnSpc>
                          <a:spcPct val="107000"/>
                        </a:lnSpc>
                        <a:spcAft>
                          <a:spcPts val="800"/>
                        </a:spcAft>
                      </a:pPr>
                      <a:r>
                        <a:rPr lang="fr-FR" sz="1500" dirty="0">
                          <a:effectLst/>
                        </a:rPr>
                        <a:t>Verbe</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ctr">
                        <a:lnSpc>
                          <a:spcPct val="107000"/>
                        </a:lnSpc>
                        <a:spcAft>
                          <a:spcPts val="800"/>
                        </a:spcAft>
                      </a:pPr>
                      <a:r>
                        <a:rPr lang="fr-FR" sz="1500" dirty="0">
                          <a:solidFill>
                            <a:srgbClr val="FF0000"/>
                          </a:solidFill>
                          <a:effectLst/>
                        </a:rPr>
                        <a:t>Mot interrogatif</a:t>
                      </a:r>
                      <a:endParaRPr lang="fr-FR"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ctr">
                        <a:lnSpc>
                          <a:spcPct val="107000"/>
                        </a:lnSpc>
                        <a:spcAft>
                          <a:spcPts val="800"/>
                        </a:spcAft>
                      </a:pPr>
                      <a:r>
                        <a:rPr lang="fr-FR" sz="1500" dirty="0">
                          <a:effectLst/>
                        </a:rPr>
                        <a:t>Complément</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extLst>
                  <a:ext uri="{0D108BD9-81ED-4DB2-BD59-A6C34878D82A}">
                    <a16:rowId xmlns:a16="http://schemas.microsoft.com/office/drawing/2014/main" val="1540227988"/>
                  </a:ext>
                </a:extLst>
              </a:tr>
              <a:tr h="273887">
                <a:tc>
                  <a:txBody>
                    <a:bodyPr/>
                    <a:lstStyle/>
                    <a:p>
                      <a:pPr algn="just">
                        <a:lnSpc>
                          <a:spcPct val="107000"/>
                        </a:lnSpc>
                        <a:spcAft>
                          <a:spcPts val="800"/>
                        </a:spcAft>
                      </a:pPr>
                      <a:r>
                        <a:rPr lang="fr-FR" sz="1500">
                          <a:effectLst/>
                        </a:rPr>
                        <a:t>1</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500">
                          <a:effectLst/>
                        </a:rPr>
                        <a:t>Tu</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500" dirty="0">
                          <a:effectLst/>
                        </a:rPr>
                        <a:t>roules</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500" dirty="0">
                          <a:solidFill>
                            <a:srgbClr val="FF0000"/>
                          </a:solidFill>
                          <a:effectLst/>
                        </a:rPr>
                        <a:t>où</a:t>
                      </a:r>
                      <a:endParaRPr lang="fr-FR"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500">
                          <a:effectLst/>
                        </a:rPr>
                        <a:t>à vélo ?</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extLst>
                  <a:ext uri="{0D108BD9-81ED-4DB2-BD59-A6C34878D82A}">
                    <a16:rowId xmlns:a16="http://schemas.microsoft.com/office/drawing/2014/main" val="397038350"/>
                  </a:ext>
                </a:extLst>
              </a:tr>
              <a:tr h="273887">
                <a:tc>
                  <a:txBody>
                    <a:bodyPr/>
                    <a:lstStyle/>
                    <a:p>
                      <a:pPr algn="just">
                        <a:lnSpc>
                          <a:spcPct val="107000"/>
                        </a:lnSpc>
                        <a:spcAft>
                          <a:spcPts val="800"/>
                        </a:spcAft>
                      </a:pPr>
                      <a:r>
                        <a:rPr lang="fr-FR" sz="1500">
                          <a:effectLst/>
                        </a:rPr>
                        <a:t>2</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500">
                          <a:effectLst/>
                        </a:rPr>
                        <a:t>Il</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500">
                          <a:effectLst/>
                        </a:rPr>
                        <a:t>traverse</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500" dirty="0">
                          <a:solidFill>
                            <a:srgbClr val="FF0000"/>
                          </a:solidFill>
                          <a:effectLst/>
                        </a:rPr>
                        <a:t>quand ?</a:t>
                      </a:r>
                      <a:endParaRPr lang="fr-FR"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500">
                          <a:effectLst/>
                        </a:rPr>
                        <a:t> </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extLst>
                  <a:ext uri="{0D108BD9-81ED-4DB2-BD59-A6C34878D82A}">
                    <a16:rowId xmlns:a16="http://schemas.microsoft.com/office/drawing/2014/main" val="1807297028"/>
                  </a:ext>
                </a:extLst>
              </a:tr>
              <a:tr h="273887">
                <a:tc>
                  <a:txBody>
                    <a:bodyPr/>
                    <a:lstStyle/>
                    <a:p>
                      <a:pPr algn="just">
                        <a:lnSpc>
                          <a:spcPct val="107000"/>
                        </a:lnSpc>
                        <a:spcAft>
                          <a:spcPts val="800"/>
                        </a:spcAft>
                      </a:pPr>
                      <a:r>
                        <a:rPr lang="fr-FR" sz="1500">
                          <a:effectLst/>
                        </a:rPr>
                        <a:t>3</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500" dirty="0">
                          <a:effectLst/>
                        </a:rPr>
                        <a:t>Vous</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500">
                          <a:effectLst/>
                        </a:rPr>
                        <a:t>allez </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500" dirty="0">
                          <a:solidFill>
                            <a:srgbClr val="FF0000"/>
                          </a:solidFill>
                          <a:effectLst/>
                        </a:rPr>
                        <a:t>comment</a:t>
                      </a:r>
                      <a:endParaRPr lang="fr-FR"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500">
                          <a:effectLst/>
                        </a:rPr>
                        <a:t>chez vos amis ?</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extLst>
                  <a:ext uri="{0D108BD9-81ED-4DB2-BD59-A6C34878D82A}">
                    <a16:rowId xmlns:a16="http://schemas.microsoft.com/office/drawing/2014/main" val="573957861"/>
                  </a:ext>
                </a:extLst>
              </a:tr>
              <a:tr h="273887">
                <a:tc>
                  <a:txBody>
                    <a:bodyPr/>
                    <a:lstStyle/>
                    <a:p>
                      <a:pPr algn="just">
                        <a:lnSpc>
                          <a:spcPct val="107000"/>
                        </a:lnSpc>
                        <a:spcAft>
                          <a:spcPts val="800"/>
                        </a:spcAft>
                      </a:pPr>
                      <a:r>
                        <a:rPr lang="fr-FR" sz="1500">
                          <a:effectLst/>
                        </a:rPr>
                        <a:t>4</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500" dirty="0">
                          <a:solidFill>
                            <a:srgbClr val="FF0000"/>
                          </a:solidFill>
                          <a:effectLst/>
                        </a:rPr>
                        <a:t>Pourquoi</a:t>
                      </a:r>
                      <a:r>
                        <a:rPr lang="fr-FR" sz="1500" dirty="0">
                          <a:effectLst/>
                        </a:rPr>
                        <a:t> tu</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500" dirty="0">
                          <a:effectLst/>
                        </a:rPr>
                        <a:t>fais</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500" dirty="0">
                          <a:effectLst/>
                        </a:rPr>
                        <a:t>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500" dirty="0">
                          <a:effectLst/>
                        </a:rPr>
                        <a:t>du vélo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extLst>
                  <a:ext uri="{0D108BD9-81ED-4DB2-BD59-A6C34878D82A}">
                    <a16:rowId xmlns:a16="http://schemas.microsoft.com/office/drawing/2014/main" val="3844522271"/>
                  </a:ext>
                </a:extLst>
              </a:tr>
            </a:tbl>
          </a:graphicData>
        </a:graphic>
      </p:graphicFrame>
      <p:sp>
        <p:nvSpPr>
          <p:cNvPr id="8" name="ZoneTexte 7">
            <a:extLst>
              <a:ext uri="{FF2B5EF4-FFF2-40B4-BE49-F238E27FC236}">
                <a16:creationId xmlns:a16="http://schemas.microsoft.com/office/drawing/2014/main" id="{8459141C-4503-F2F5-6D3E-2C81A379CE12}"/>
              </a:ext>
            </a:extLst>
          </p:cNvPr>
          <p:cNvSpPr txBox="1"/>
          <p:nvPr/>
        </p:nvSpPr>
        <p:spPr>
          <a:xfrm>
            <a:off x="2883049" y="641064"/>
            <a:ext cx="4572000" cy="341632"/>
          </a:xfrm>
          <a:prstGeom prst="rect">
            <a:avLst/>
          </a:prstGeom>
          <a:noFill/>
        </p:spPr>
        <p:txBody>
          <a:bodyPr wrap="square">
            <a:spAutoFit/>
          </a:bodyPr>
          <a:lstStyle/>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fr-FR" sz="1800" b="1" i="0" u="sng" strike="noStrike" cap="none" normalizeH="0" baseline="0" dirty="0">
                <a:ln>
                  <a:noFill/>
                </a:ln>
                <a:effectLst/>
              </a:rPr>
              <a:t>Question avec intonation (rappel)</a:t>
            </a:r>
            <a:endParaRPr kumimoji="0" lang="en-US" altLang="fr-FR" sz="1800" b="0" i="0" u="none" strike="noStrike" cap="none" normalizeH="0" baseline="0" dirty="0">
              <a:ln>
                <a:noFill/>
              </a:ln>
              <a:effectLst/>
            </a:endParaRPr>
          </a:p>
        </p:txBody>
      </p:sp>
      <p:sp>
        <p:nvSpPr>
          <p:cNvPr id="9" name="Rectangle 8">
            <a:extLst>
              <a:ext uri="{FF2B5EF4-FFF2-40B4-BE49-F238E27FC236}">
                <a16:creationId xmlns:a16="http://schemas.microsoft.com/office/drawing/2014/main" id="{4F58893C-6BAC-DDE2-7897-BBB92FC65E03}"/>
              </a:ext>
            </a:extLst>
          </p:cNvPr>
          <p:cNvSpPr/>
          <p:nvPr/>
        </p:nvSpPr>
        <p:spPr>
          <a:xfrm>
            <a:off x="3695252" y="1387736"/>
            <a:ext cx="742277" cy="193638"/>
          </a:xfrm>
          <a:prstGeom prst="rect">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0043C17E-EF3C-172D-963A-34C6991A9DBE}"/>
              </a:ext>
            </a:extLst>
          </p:cNvPr>
          <p:cNvSpPr/>
          <p:nvPr/>
        </p:nvSpPr>
        <p:spPr>
          <a:xfrm>
            <a:off x="4888197" y="1387736"/>
            <a:ext cx="742277" cy="193638"/>
          </a:xfrm>
          <a:prstGeom prst="rect">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78C4F659-729D-FE32-C5A2-457BB9FB08CA}"/>
              </a:ext>
            </a:extLst>
          </p:cNvPr>
          <p:cNvSpPr/>
          <p:nvPr/>
        </p:nvSpPr>
        <p:spPr>
          <a:xfrm>
            <a:off x="5820526" y="1387736"/>
            <a:ext cx="1005201" cy="414170"/>
          </a:xfrm>
          <a:prstGeom prst="rect">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1CE44899-01CC-A6AB-3C95-5EBD5F78429A}"/>
              </a:ext>
            </a:extLst>
          </p:cNvPr>
          <p:cNvSpPr/>
          <p:nvPr/>
        </p:nvSpPr>
        <p:spPr>
          <a:xfrm>
            <a:off x="7083910" y="1385046"/>
            <a:ext cx="1167205" cy="193638"/>
          </a:xfrm>
          <a:prstGeom prst="rect">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graphicFrame>
        <p:nvGraphicFramePr>
          <p:cNvPr id="3" name="Diagramme 2">
            <a:extLst>
              <a:ext uri="{FF2B5EF4-FFF2-40B4-BE49-F238E27FC236}">
                <a16:creationId xmlns:a16="http://schemas.microsoft.com/office/drawing/2014/main" id="{35C18F7B-8F91-3A80-7D79-D1D3F9AA3F90}"/>
              </a:ext>
            </a:extLst>
          </p:cNvPr>
          <p:cNvGraphicFramePr/>
          <p:nvPr>
            <p:extLst>
              <p:ext uri="{D42A27DB-BD31-4B8C-83A1-F6EECF244321}">
                <p14:modId xmlns:p14="http://schemas.microsoft.com/office/powerpoint/2010/main" val="151573221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4312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2" grpId="0" animBg="1"/>
      <p:bldP spid="1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82B993-4311-9A6B-4953-723FEB112288}"/>
              </a:ext>
            </a:extLst>
          </p:cNvPr>
          <p:cNvSpPr>
            <a:spLocks noGrp="1"/>
          </p:cNvSpPr>
          <p:nvPr>
            <p:ph type="title"/>
          </p:nvPr>
        </p:nvSpPr>
        <p:spPr>
          <a:xfrm>
            <a:off x="413982" y="1428811"/>
            <a:ext cx="2164300" cy="2057400"/>
          </a:xfrm>
          <a:prstGeom prst="ellipse">
            <a:avLst/>
          </a:prstGeom>
          <a:solidFill>
            <a:srgbClr val="262626"/>
          </a:solidFill>
          <a:ln w="174625" cmpd="thinThick">
            <a:solidFill>
              <a:srgbClr val="262626"/>
            </a:solidFill>
          </a:ln>
        </p:spPr>
        <p:txBody>
          <a:bodyPr vert="horz" lIns="91440" tIns="45720" rIns="91440" bIns="45720" rtlCol="0" anchor="ctr">
            <a:normAutofit fontScale="90000"/>
          </a:bodyPr>
          <a:lstStyle/>
          <a:p>
            <a:pPr defTabSz="914400">
              <a:lnSpc>
                <a:spcPct val="90000"/>
              </a:lnSpc>
            </a:pPr>
            <a:r>
              <a:rPr lang="en-US" sz="2000" kern="1200" dirty="0">
                <a:solidFill>
                  <a:srgbClr val="FFFFFF"/>
                </a:solidFill>
                <a:latin typeface="+mj-lt"/>
                <a:ea typeface="+mj-ea"/>
                <a:cs typeface="+mj-cs"/>
              </a:rPr>
              <a:t>VI. </a:t>
            </a:r>
            <a:r>
              <a:rPr lang="en-US" sz="2000" kern="1200" dirty="0" err="1">
                <a:solidFill>
                  <a:srgbClr val="FFFFFF"/>
                </a:solidFill>
                <a:latin typeface="+mj-lt"/>
                <a:ea typeface="+mj-ea"/>
                <a:cs typeface="+mj-cs"/>
              </a:rPr>
              <a:t>Grammaire</a:t>
            </a:r>
            <a:r>
              <a:rPr lang="en-US" sz="2000" kern="1200" dirty="0">
                <a:solidFill>
                  <a:srgbClr val="FFFFFF"/>
                </a:solidFill>
                <a:latin typeface="+mj-lt"/>
                <a:ea typeface="+mj-ea"/>
                <a:cs typeface="+mj-cs"/>
              </a:rPr>
              <a:t>: </a:t>
            </a:r>
            <a:r>
              <a:rPr lang="en-US" sz="2000" b="1" kern="1200" dirty="0">
                <a:solidFill>
                  <a:srgbClr val="FFFFFF"/>
                </a:solidFill>
                <a:latin typeface="+mj-lt"/>
                <a:ea typeface="+mj-ea"/>
                <a:cs typeface="+mj-cs"/>
              </a:rPr>
              <a:t>poser des questions (ouvertes)</a:t>
            </a:r>
          </a:p>
        </p:txBody>
      </p:sp>
      <p:sp>
        <p:nvSpPr>
          <p:cNvPr id="4" name="Espace réservé du numéro de diapositive 3">
            <a:extLst>
              <a:ext uri="{FF2B5EF4-FFF2-40B4-BE49-F238E27FC236}">
                <a16:creationId xmlns:a16="http://schemas.microsoft.com/office/drawing/2014/main" id="{A6606852-D2EC-01CE-FC47-7ED4DF0046DC}"/>
              </a:ext>
            </a:extLst>
          </p:cNvPr>
          <p:cNvSpPr>
            <a:spLocks noGrp="1"/>
          </p:cNvSpPr>
          <p:nvPr>
            <p:ph type="sldNum" sz="quarter" idx="12"/>
          </p:nvPr>
        </p:nvSpPr>
        <p:spPr>
          <a:xfrm>
            <a:off x="7413733" y="4767262"/>
            <a:ext cx="1101616" cy="273844"/>
          </a:xfrm>
        </p:spPr>
        <p:txBody>
          <a:bodyPr vert="horz" lIns="91440" tIns="45720" rIns="91440" bIns="45720" rtlCol="0" anchor="ctr">
            <a:normAutofit/>
          </a:bodyPr>
          <a:lstStyle/>
          <a:p>
            <a:pPr defTabSz="914400">
              <a:spcAft>
                <a:spcPts val="600"/>
              </a:spcAft>
            </a:pPr>
            <a:fld id="{8A0576F8-4F0C-FD4F-B2E1-A427388F89CF}" type="slidenum">
              <a:rPr lang="en-US" sz="900">
                <a:solidFill>
                  <a:prstClr val="black">
                    <a:tint val="75000"/>
                  </a:prstClr>
                </a:solidFill>
              </a:rPr>
              <a:pPr defTabSz="914400">
                <a:spcAft>
                  <a:spcPts val="600"/>
                </a:spcAft>
              </a:pPr>
              <a:t>47</a:t>
            </a:fld>
            <a:endParaRPr lang="en-US" sz="900">
              <a:solidFill>
                <a:prstClr val="black">
                  <a:tint val="75000"/>
                </a:prstClr>
              </a:solidFill>
            </a:endParaRPr>
          </a:p>
        </p:txBody>
      </p:sp>
      <p:graphicFrame>
        <p:nvGraphicFramePr>
          <p:cNvPr id="5" name="Espace réservé du contenu 4">
            <a:extLst>
              <a:ext uri="{FF2B5EF4-FFF2-40B4-BE49-F238E27FC236}">
                <a16:creationId xmlns:a16="http://schemas.microsoft.com/office/drawing/2014/main" id="{78F461FC-32B5-08DC-CCC6-3596120F99AD}"/>
              </a:ext>
            </a:extLst>
          </p:cNvPr>
          <p:cNvGraphicFramePr>
            <a:graphicFrameLocks noGrp="1"/>
          </p:cNvGraphicFramePr>
          <p:nvPr>
            <p:ph idx="1"/>
            <p:extLst>
              <p:ext uri="{D42A27DB-BD31-4B8C-83A1-F6EECF244321}">
                <p14:modId xmlns:p14="http://schemas.microsoft.com/office/powerpoint/2010/main" val="1528698145"/>
              </p:ext>
            </p:extLst>
          </p:nvPr>
        </p:nvGraphicFramePr>
        <p:xfrm>
          <a:off x="3028950" y="822745"/>
          <a:ext cx="5906587" cy="1663657"/>
        </p:xfrm>
        <a:graphic>
          <a:graphicData uri="http://schemas.openxmlformats.org/drawingml/2006/table">
            <a:tbl>
              <a:tblPr firstRow="1" firstCol="1" bandRow="1">
                <a:tableStyleId>{5C22544A-7EE6-4342-B048-85BDC9FD1C3A}</a:tableStyleId>
              </a:tblPr>
              <a:tblGrid>
                <a:gridCol w="457151">
                  <a:extLst>
                    <a:ext uri="{9D8B030D-6E8A-4147-A177-3AD203B41FA5}">
                      <a16:colId xmlns:a16="http://schemas.microsoft.com/office/drawing/2014/main" val="4232766184"/>
                    </a:ext>
                  </a:extLst>
                </a:gridCol>
                <a:gridCol w="1380198">
                  <a:extLst>
                    <a:ext uri="{9D8B030D-6E8A-4147-A177-3AD203B41FA5}">
                      <a16:colId xmlns:a16="http://schemas.microsoft.com/office/drawing/2014/main" val="3823454706"/>
                    </a:ext>
                  </a:extLst>
                </a:gridCol>
                <a:gridCol w="1074051">
                  <a:extLst>
                    <a:ext uri="{9D8B030D-6E8A-4147-A177-3AD203B41FA5}">
                      <a16:colId xmlns:a16="http://schemas.microsoft.com/office/drawing/2014/main" val="3518353764"/>
                    </a:ext>
                  </a:extLst>
                </a:gridCol>
                <a:gridCol w="1299633">
                  <a:extLst>
                    <a:ext uri="{9D8B030D-6E8A-4147-A177-3AD203B41FA5}">
                      <a16:colId xmlns:a16="http://schemas.microsoft.com/office/drawing/2014/main" val="553892180"/>
                    </a:ext>
                  </a:extLst>
                </a:gridCol>
                <a:gridCol w="1695554">
                  <a:extLst>
                    <a:ext uri="{9D8B030D-6E8A-4147-A177-3AD203B41FA5}">
                      <a16:colId xmlns:a16="http://schemas.microsoft.com/office/drawing/2014/main" val="3272627816"/>
                    </a:ext>
                  </a:extLst>
                </a:gridCol>
              </a:tblGrid>
              <a:tr h="404134">
                <a:tc>
                  <a:txBody>
                    <a:bodyPr/>
                    <a:lstStyle/>
                    <a:p>
                      <a:pPr algn="ctr">
                        <a:lnSpc>
                          <a:spcPct val="107000"/>
                        </a:lnSpc>
                        <a:spcAft>
                          <a:spcPts val="800"/>
                        </a:spcAft>
                      </a:pPr>
                      <a:r>
                        <a:rPr lang="fr-FR" sz="1500">
                          <a:effectLst/>
                        </a:rPr>
                        <a:t> </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ctr">
                        <a:lnSpc>
                          <a:spcPct val="107000"/>
                        </a:lnSpc>
                        <a:spcAft>
                          <a:spcPts val="800"/>
                        </a:spcAft>
                      </a:pPr>
                      <a:r>
                        <a:rPr lang="fr-FR" sz="1500" dirty="0">
                          <a:solidFill>
                            <a:schemeClr val="accent3"/>
                          </a:solidFill>
                          <a:effectLst/>
                        </a:rPr>
                        <a:t>Sujet</a:t>
                      </a:r>
                      <a:endParaRPr lang="fr-FR" sz="15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ctr">
                        <a:lnSpc>
                          <a:spcPct val="107000"/>
                        </a:lnSpc>
                        <a:spcAft>
                          <a:spcPts val="800"/>
                        </a:spcAft>
                      </a:pPr>
                      <a:r>
                        <a:rPr lang="fr-FR" sz="1500" dirty="0">
                          <a:solidFill>
                            <a:schemeClr val="accent3"/>
                          </a:solidFill>
                          <a:effectLst/>
                        </a:rPr>
                        <a:t>Verbe</a:t>
                      </a:r>
                      <a:endParaRPr lang="fr-FR" sz="15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ctr">
                        <a:lnSpc>
                          <a:spcPct val="107000"/>
                        </a:lnSpc>
                        <a:spcAft>
                          <a:spcPts val="800"/>
                        </a:spcAft>
                      </a:pPr>
                      <a:r>
                        <a:rPr lang="fr-FR" sz="1500" dirty="0">
                          <a:solidFill>
                            <a:srgbClr val="FF0000"/>
                          </a:solidFill>
                          <a:effectLst/>
                        </a:rPr>
                        <a:t>Mot interrogatif</a:t>
                      </a:r>
                      <a:endParaRPr lang="fr-FR"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ctr">
                        <a:lnSpc>
                          <a:spcPct val="107000"/>
                        </a:lnSpc>
                        <a:spcAft>
                          <a:spcPts val="800"/>
                        </a:spcAft>
                      </a:pPr>
                      <a:r>
                        <a:rPr lang="fr-FR" sz="1500" dirty="0">
                          <a:effectLst/>
                        </a:rPr>
                        <a:t>Complément</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extLst>
                  <a:ext uri="{0D108BD9-81ED-4DB2-BD59-A6C34878D82A}">
                    <a16:rowId xmlns:a16="http://schemas.microsoft.com/office/drawing/2014/main" val="1540227988"/>
                  </a:ext>
                </a:extLst>
              </a:tr>
              <a:tr h="221694">
                <a:tc>
                  <a:txBody>
                    <a:bodyPr/>
                    <a:lstStyle/>
                    <a:p>
                      <a:pPr algn="just">
                        <a:lnSpc>
                          <a:spcPct val="107000"/>
                        </a:lnSpc>
                        <a:spcAft>
                          <a:spcPts val="800"/>
                        </a:spcAft>
                      </a:pPr>
                      <a:r>
                        <a:rPr lang="fr-FR" sz="1500">
                          <a:effectLst/>
                        </a:rPr>
                        <a:t>1</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rPr>
                        <a:t>Tu</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rPr>
                        <a:t>roules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solidFill>
                            <a:srgbClr val="FF0000"/>
                          </a:solidFill>
                          <a:effectLst/>
                        </a:rPr>
                        <a:t>où</a:t>
                      </a:r>
                      <a:endParaRPr lang="fr-F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a:effectLst/>
                        </a:rPr>
                        <a:t>à vélo ?</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extLst>
                  <a:ext uri="{0D108BD9-81ED-4DB2-BD59-A6C34878D82A}">
                    <a16:rowId xmlns:a16="http://schemas.microsoft.com/office/drawing/2014/main" val="397038350"/>
                  </a:ext>
                </a:extLst>
              </a:tr>
              <a:tr h="221694">
                <a:tc>
                  <a:txBody>
                    <a:bodyPr/>
                    <a:lstStyle/>
                    <a:p>
                      <a:pPr algn="just">
                        <a:lnSpc>
                          <a:spcPct val="107000"/>
                        </a:lnSpc>
                        <a:spcAft>
                          <a:spcPts val="800"/>
                        </a:spcAft>
                      </a:pPr>
                      <a:r>
                        <a:rPr lang="fr-FR" sz="1500">
                          <a:effectLst/>
                        </a:rPr>
                        <a:t>2</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rPr>
                        <a:t>Il</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rPr>
                        <a:t>traverse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solidFill>
                            <a:srgbClr val="FF0000"/>
                          </a:solidFill>
                          <a:effectLst/>
                        </a:rPr>
                        <a:t>quand ?</a:t>
                      </a:r>
                      <a:endParaRPr lang="fr-F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a:effectLst/>
                        </a:rPr>
                        <a:t> </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extLst>
                  <a:ext uri="{0D108BD9-81ED-4DB2-BD59-A6C34878D82A}">
                    <a16:rowId xmlns:a16="http://schemas.microsoft.com/office/drawing/2014/main" val="1807297028"/>
                  </a:ext>
                </a:extLst>
              </a:tr>
              <a:tr h="323166">
                <a:tc>
                  <a:txBody>
                    <a:bodyPr/>
                    <a:lstStyle/>
                    <a:p>
                      <a:pPr algn="just">
                        <a:lnSpc>
                          <a:spcPct val="107000"/>
                        </a:lnSpc>
                        <a:spcAft>
                          <a:spcPts val="800"/>
                        </a:spcAft>
                      </a:pPr>
                      <a:r>
                        <a:rPr lang="fr-FR" sz="1500" dirty="0">
                          <a:effectLst/>
                        </a:rPr>
                        <a:t>3</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rPr>
                        <a:t>Vous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rPr>
                        <a:t>allez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solidFill>
                            <a:srgbClr val="FF0000"/>
                          </a:solidFill>
                          <a:effectLst/>
                        </a:rPr>
                        <a:t>comment</a:t>
                      </a:r>
                      <a:endParaRPr lang="fr-F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rPr>
                        <a:t>chez vos amis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extLst>
                  <a:ext uri="{0D108BD9-81ED-4DB2-BD59-A6C34878D82A}">
                    <a16:rowId xmlns:a16="http://schemas.microsoft.com/office/drawing/2014/main" val="573957861"/>
                  </a:ext>
                </a:extLst>
              </a:tr>
              <a:tr h="301185">
                <a:tc>
                  <a:txBody>
                    <a:bodyPr/>
                    <a:lstStyle/>
                    <a:p>
                      <a:pPr algn="just">
                        <a:lnSpc>
                          <a:spcPct val="107000"/>
                        </a:lnSpc>
                        <a:spcAft>
                          <a:spcPts val="800"/>
                        </a:spcAft>
                      </a:pPr>
                      <a:r>
                        <a:rPr lang="fr-FR" sz="1500" dirty="0">
                          <a:effectLst/>
                        </a:rPr>
                        <a:t>4</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solidFill>
                            <a:srgbClr val="FF0000"/>
                          </a:solidFill>
                          <a:effectLst/>
                        </a:rPr>
                        <a:t>Pourquoi</a:t>
                      </a:r>
                      <a:r>
                        <a:rPr lang="fr-FR" sz="1800" dirty="0">
                          <a:effectLst/>
                        </a:rPr>
                        <a:t> tu</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rPr>
                        <a:t>fais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rPr>
                        <a:t>du vélo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extLst>
                  <a:ext uri="{0D108BD9-81ED-4DB2-BD59-A6C34878D82A}">
                    <a16:rowId xmlns:a16="http://schemas.microsoft.com/office/drawing/2014/main" val="3844522271"/>
                  </a:ext>
                </a:extLst>
              </a:tr>
            </a:tbl>
          </a:graphicData>
        </a:graphic>
      </p:graphicFrame>
      <p:sp>
        <p:nvSpPr>
          <p:cNvPr id="8" name="ZoneTexte 7">
            <a:extLst>
              <a:ext uri="{FF2B5EF4-FFF2-40B4-BE49-F238E27FC236}">
                <a16:creationId xmlns:a16="http://schemas.microsoft.com/office/drawing/2014/main" id="{8459141C-4503-F2F5-6D3E-2C81A379CE12}"/>
              </a:ext>
            </a:extLst>
          </p:cNvPr>
          <p:cNvSpPr txBox="1"/>
          <p:nvPr/>
        </p:nvSpPr>
        <p:spPr>
          <a:xfrm>
            <a:off x="2883049" y="481084"/>
            <a:ext cx="4572000" cy="341632"/>
          </a:xfrm>
          <a:prstGeom prst="rect">
            <a:avLst/>
          </a:prstGeom>
          <a:noFill/>
        </p:spPr>
        <p:txBody>
          <a:bodyPr wrap="square">
            <a:spAutoFit/>
          </a:bodyPr>
          <a:lstStyle/>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fr-FR" sz="1800" b="1" i="0" u="sng" strike="noStrike" cap="none" normalizeH="0" baseline="0" dirty="0" err="1">
                <a:ln>
                  <a:noFill/>
                </a:ln>
                <a:effectLst/>
              </a:rPr>
              <a:t>Registre</a:t>
            </a:r>
            <a:r>
              <a:rPr kumimoji="0" lang="en-US" altLang="fr-FR" sz="1800" b="1" i="0" u="sng" strike="noStrike" cap="none" normalizeH="0" baseline="0" dirty="0">
                <a:ln>
                  <a:noFill/>
                </a:ln>
                <a:effectLst/>
              </a:rPr>
              <a:t> </a:t>
            </a:r>
            <a:r>
              <a:rPr kumimoji="0" lang="en-US" altLang="fr-FR" sz="1800" b="1" i="0" u="sng" strike="noStrike" cap="none" normalizeH="0" baseline="0" dirty="0" err="1">
                <a:ln>
                  <a:noFill/>
                </a:ln>
                <a:effectLst/>
              </a:rPr>
              <a:t>familier</a:t>
            </a:r>
            <a:r>
              <a:rPr kumimoji="0" lang="en-US" altLang="fr-FR" sz="1800" b="1" i="0" u="sng" strike="noStrike" cap="none" normalizeH="0" baseline="0" dirty="0">
                <a:ln>
                  <a:noFill/>
                </a:ln>
                <a:effectLst/>
              </a:rPr>
              <a:t> (</a:t>
            </a:r>
            <a:r>
              <a:rPr kumimoji="0" lang="en-US" altLang="fr-FR" sz="1800" b="1" i="0" u="sng" strike="noStrike" cap="none" normalizeH="0" baseline="0" dirty="0" err="1">
                <a:ln>
                  <a:noFill/>
                </a:ln>
                <a:solidFill>
                  <a:schemeClr val="accent3"/>
                </a:solidFill>
                <a:effectLst/>
              </a:rPr>
              <a:t>sujet</a:t>
            </a:r>
            <a:r>
              <a:rPr kumimoji="0" lang="en-US" altLang="fr-FR" sz="1800" b="1" i="0" u="sng" strike="noStrike" cap="none" normalizeH="0" baseline="0" dirty="0">
                <a:ln>
                  <a:noFill/>
                </a:ln>
                <a:solidFill>
                  <a:schemeClr val="accent3"/>
                </a:solidFill>
                <a:effectLst/>
              </a:rPr>
              <a:t> + </a:t>
            </a:r>
            <a:r>
              <a:rPr kumimoji="0" lang="en-US" altLang="fr-FR" sz="1800" b="1" i="0" u="sng" strike="noStrike" cap="none" normalizeH="0" baseline="0" dirty="0" err="1">
                <a:ln>
                  <a:noFill/>
                </a:ln>
                <a:solidFill>
                  <a:schemeClr val="accent3"/>
                </a:solidFill>
                <a:effectLst/>
              </a:rPr>
              <a:t>verbe</a:t>
            </a:r>
            <a:r>
              <a:rPr kumimoji="0" lang="en-US" altLang="fr-FR" sz="1800" b="1" i="0" u="sng" strike="noStrike" cap="none" normalizeH="0" baseline="0" dirty="0">
                <a:ln>
                  <a:noFill/>
                </a:ln>
                <a:effectLst/>
              </a:rPr>
              <a:t>)</a:t>
            </a:r>
            <a:endParaRPr kumimoji="0" lang="en-US" altLang="fr-FR" sz="1800" b="0" i="0" u="none" strike="noStrike" cap="none" normalizeH="0" baseline="0" dirty="0">
              <a:ln>
                <a:noFill/>
              </a:ln>
              <a:effectLst/>
            </a:endParaRPr>
          </a:p>
        </p:txBody>
      </p:sp>
      <p:graphicFrame>
        <p:nvGraphicFramePr>
          <p:cNvPr id="3" name="Espace réservé du contenu 8">
            <a:extLst>
              <a:ext uri="{FF2B5EF4-FFF2-40B4-BE49-F238E27FC236}">
                <a16:creationId xmlns:a16="http://schemas.microsoft.com/office/drawing/2014/main" id="{3A8D4769-7E05-0F13-A816-21E25F293E87}"/>
              </a:ext>
            </a:extLst>
          </p:cNvPr>
          <p:cNvGraphicFramePr>
            <a:graphicFrameLocks/>
          </p:cNvGraphicFramePr>
          <p:nvPr>
            <p:extLst>
              <p:ext uri="{D42A27DB-BD31-4B8C-83A1-F6EECF244321}">
                <p14:modId xmlns:p14="http://schemas.microsoft.com/office/powerpoint/2010/main" val="2135667800"/>
              </p:ext>
            </p:extLst>
          </p:nvPr>
        </p:nvGraphicFramePr>
        <p:xfrm>
          <a:off x="3028949" y="2962648"/>
          <a:ext cx="6016924" cy="2133300"/>
        </p:xfrm>
        <a:graphic>
          <a:graphicData uri="http://schemas.openxmlformats.org/drawingml/2006/table">
            <a:tbl>
              <a:tblPr firstRow="1" firstCol="1" bandRow="1">
                <a:tableStyleId>{5C22544A-7EE6-4342-B048-85BDC9FD1C3A}</a:tableStyleId>
              </a:tblPr>
              <a:tblGrid>
                <a:gridCol w="316228">
                  <a:extLst>
                    <a:ext uri="{9D8B030D-6E8A-4147-A177-3AD203B41FA5}">
                      <a16:colId xmlns:a16="http://schemas.microsoft.com/office/drawing/2014/main" val="2556265064"/>
                    </a:ext>
                  </a:extLst>
                </a:gridCol>
                <a:gridCol w="1171418">
                  <a:extLst>
                    <a:ext uri="{9D8B030D-6E8A-4147-A177-3AD203B41FA5}">
                      <a16:colId xmlns:a16="http://schemas.microsoft.com/office/drawing/2014/main" val="1401660651"/>
                    </a:ext>
                  </a:extLst>
                </a:gridCol>
                <a:gridCol w="1168821">
                  <a:extLst>
                    <a:ext uri="{9D8B030D-6E8A-4147-A177-3AD203B41FA5}">
                      <a16:colId xmlns:a16="http://schemas.microsoft.com/office/drawing/2014/main" val="4122802016"/>
                    </a:ext>
                  </a:extLst>
                </a:gridCol>
                <a:gridCol w="673227">
                  <a:extLst>
                    <a:ext uri="{9D8B030D-6E8A-4147-A177-3AD203B41FA5}">
                      <a16:colId xmlns:a16="http://schemas.microsoft.com/office/drawing/2014/main" val="415637268"/>
                    </a:ext>
                  </a:extLst>
                </a:gridCol>
                <a:gridCol w="1211626">
                  <a:extLst>
                    <a:ext uri="{9D8B030D-6E8A-4147-A177-3AD203B41FA5}">
                      <a16:colId xmlns:a16="http://schemas.microsoft.com/office/drawing/2014/main" val="383677772"/>
                    </a:ext>
                  </a:extLst>
                </a:gridCol>
                <a:gridCol w="1475604">
                  <a:extLst>
                    <a:ext uri="{9D8B030D-6E8A-4147-A177-3AD203B41FA5}">
                      <a16:colId xmlns:a16="http://schemas.microsoft.com/office/drawing/2014/main" val="2207631542"/>
                    </a:ext>
                  </a:extLst>
                </a:gridCol>
              </a:tblGrid>
              <a:tr h="487949">
                <a:tc>
                  <a:txBody>
                    <a:bodyPr/>
                    <a:lstStyle/>
                    <a:p>
                      <a:pPr algn="ctr">
                        <a:lnSpc>
                          <a:spcPct val="107000"/>
                        </a:lnSpc>
                        <a:spcAft>
                          <a:spcPts val="800"/>
                        </a:spcAft>
                      </a:pPr>
                      <a:r>
                        <a:rPr lang="fr-FR" sz="11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1500" dirty="0">
                          <a:solidFill>
                            <a:srgbClr val="FF0000"/>
                          </a:solidFill>
                          <a:effectLst/>
                        </a:rPr>
                        <a:t>Mot interrogatif</a:t>
                      </a:r>
                      <a:endParaRPr lang="fr-FR"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1500" dirty="0">
                          <a:solidFill>
                            <a:schemeClr val="tx1"/>
                          </a:solidFill>
                          <a:effectLst/>
                        </a:rPr>
                        <a:t> </a:t>
                      </a:r>
                      <a:r>
                        <a:rPr lang="fr-FR" sz="1500" dirty="0">
                          <a:solidFill>
                            <a:schemeClr val="tx1"/>
                          </a:solidFill>
                          <a:effectLst/>
                          <a:highlight>
                            <a:srgbClr val="FFFF00"/>
                          </a:highlight>
                        </a:rPr>
                        <a:t>est-ce que </a:t>
                      </a:r>
                      <a:endParaRPr lang="fr-FR"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1500" dirty="0">
                          <a:solidFill>
                            <a:schemeClr val="accent3"/>
                          </a:solidFill>
                          <a:effectLst/>
                        </a:rPr>
                        <a:t>Sujet</a:t>
                      </a:r>
                      <a:endParaRPr lang="fr-FR" sz="15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1500" dirty="0">
                          <a:solidFill>
                            <a:schemeClr val="accent3"/>
                          </a:solidFill>
                          <a:effectLst/>
                        </a:rPr>
                        <a:t>Verbe</a:t>
                      </a:r>
                      <a:endParaRPr lang="fr-FR" sz="15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1500" dirty="0">
                          <a:effectLst/>
                        </a:rPr>
                        <a:t>Complément</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0392606"/>
                  </a:ext>
                </a:extLst>
              </a:tr>
              <a:tr h="363386">
                <a:tc>
                  <a:txBody>
                    <a:bodyPr/>
                    <a:lstStyle/>
                    <a:p>
                      <a:pPr algn="just">
                        <a:lnSpc>
                          <a:spcPct val="107000"/>
                        </a:lnSpc>
                        <a:spcAft>
                          <a:spcPts val="800"/>
                        </a:spcAft>
                      </a:pPr>
                      <a:r>
                        <a:rPr lang="fr-FR" sz="1100">
                          <a:effectLst/>
                        </a:rPr>
                        <a:t>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solidFill>
                            <a:srgbClr val="FF0000"/>
                          </a:solidFill>
                          <a:effectLst/>
                        </a:rPr>
                        <a:t> Où</a:t>
                      </a:r>
                      <a:endParaRPr lang="fr-F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est-ce que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 tu</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roules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 à vélo?</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61512"/>
                  </a:ext>
                </a:extLst>
              </a:tr>
              <a:tr h="363386">
                <a:tc>
                  <a:txBody>
                    <a:bodyPr/>
                    <a:lstStyle/>
                    <a:p>
                      <a:pPr algn="just">
                        <a:lnSpc>
                          <a:spcPct val="107000"/>
                        </a:lnSpc>
                        <a:spcAft>
                          <a:spcPts val="800"/>
                        </a:spcAft>
                      </a:pPr>
                      <a:r>
                        <a:rPr lang="fr-FR" sz="1100">
                          <a:effectLst/>
                        </a:rPr>
                        <a:t>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solidFill>
                            <a:srgbClr val="FF0000"/>
                          </a:solidFill>
                          <a:effectLst/>
                        </a:rPr>
                        <a:t> Quand</a:t>
                      </a:r>
                      <a:endParaRPr lang="fr-F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lang="fr-FR" sz="1800" dirty="0">
                          <a:effectLst/>
                        </a:rPr>
                        <a:t>est-ce qu’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 il</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 traverse?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44439791"/>
                  </a:ext>
                </a:extLst>
              </a:tr>
              <a:tr h="363386">
                <a:tc>
                  <a:txBody>
                    <a:bodyPr/>
                    <a:lstStyle/>
                    <a:p>
                      <a:pPr algn="just">
                        <a:lnSpc>
                          <a:spcPct val="107000"/>
                        </a:lnSpc>
                        <a:spcAft>
                          <a:spcPts val="800"/>
                        </a:spcAft>
                      </a:pPr>
                      <a:r>
                        <a:rPr lang="fr-FR" sz="1100">
                          <a:effectLst/>
                        </a:rPr>
                        <a:t>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solidFill>
                            <a:srgbClr val="FF0000"/>
                          </a:solidFill>
                          <a:effectLst/>
                        </a:rPr>
                        <a:t> Comment </a:t>
                      </a:r>
                      <a:endParaRPr lang="fr-F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lang="fr-FR" sz="1800" dirty="0">
                          <a:effectLst/>
                        </a:rPr>
                        <a:t>est-ce que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 vous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 allez</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 chez vos amis?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06927932"/>
                  </a:ext>
                </a:extLst>
              </a:tr>
              <a:tr h="344602">
                <a:tc>
                  <a:txBody>
                    <a:bodyPr/>
                    <a:lstStyle/>
                    <a:p>
                      <a:pPr algn="just">
                        <a:lnSpc>
                          <a:spcPct val="107000"/>
                        </a:lnSpc>
                        <a:spcAft>
                          <a:spcPts val="800"/>
                        </a:spcAft>
                      </a:pPr>
                      <a:r>
                        <a:rPr lang="fr-FR" sz="1100">
                          <a:effectLst/>
                        </a:rPr>
                        <a:t>4</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solidFill>
                            <a:srgbClr val="FF0000"/>
                          </a:solidFill>
                          <a:effectLst/>
                        </a:rPr>
                        <a:t> Pourquoi</a:t>
                      </a:r>
                      <a:endParaRPr lang="fr-F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just" defTabSz="457200" rtl="0" eaLnBrk="1" fontAlgn="auto" latinLnBrk="0" hangingPunct="1">
                        <a:lnSpc>
                          <a:spcPct val="107000"/>
                        </a:lnSpc>
                        <a:spcBef>
                          <a:spcPts val="0"/>
                        </a:spcBef>
                        <a:spcAft>
                          <a:spcPts val="800"/>
                        </a:spcAft>
                        <a:buClrTx/>
                        <a:buSzTx/>
                        <a:buFontTx/>
                        <a:buNone/>
                        <a:tabLst/>
                        <a:defRPr/>
                      </a:pPr>
                      <a:r>
                        <a:rPr lang="fr-FR" sz="1800" dirty="0">
                          <a:effectLst/>
                        </a:rPr>
                        <a:t>est-ce que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 tu</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 fais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 du vélo?</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39691448"/>
                  </a:ext>
                </a:extLst>
              </a:tr>
            </a:tbl>
          </a:graphicData>
        </a:graphic>
      </p:graphicFrame>
      <p:sp>
        <p:nvSpPr>
          <p:cNvPr id="9" name="ZoneTexte 8">
            <a:extLst>
              <a:ext uri="{FF2B5EF4-FFF2-40B4-BE49-F238E27FC236}">
                <a16:creationId xmlns:a16="http://schemas.microsoft.com/office/drawing/2014/main" id="{85FA0EAB-10DC-98FE-20BC-37CD1290A3F5}"/>
              </a:ext>
            </a:extLst>
          </p:cNvPr>
          <p:cNvSpPr txBox="1"/>
          <p:nvPr/>
        </p:nvSpPr>
        <p:spPr>
          <a:xfrm>
            <a:off x="2877670" y="2636750"/>
            <a:ext cx="5732900" cy="341632"/>
          </a:xfrm>
          <a:prstGeom prst="rect">
            <a:avLst/>
          </a:prstGeom>
          <a:noFill/>
        </p:spPr>
        <p:txBody>
          <a:bodyPr wrap="square">
            <a:spAutoFit/>
          </a:bodyPr>
          <a:lstStyle/>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fr-FR" sz="1800" b="1" i="0" u="sng" strike="noStrike" cap="none" normalizeH="0" baseline="0" dirty="0" err="1">
                <a:ln>
                  <a:noFill/>
                </a:ln>
                <a:effectLst/>
              </a:rPr>
              <a:t>Registre</a:t>
            </a:r>
            <a:r>
              <a:rPr kumimoji="0" lang="en-US" altLang="fr-FR" sz="1800" b="1" i="0" u="sng" strike="noStrike" cap="none" normalizeH="0" baseline="0" dirty="0">
                <a:ln>
                  <a:noFill/>
                </a:ln>
                <a:effectLst/>
              </a:rPr>
              <a:t> standard (</a:t>
            </a:r>
            <a:r>
              <a:rPr kumimoji="0" lang="en-US" altLang="fr-FR" sz="1800" b="1" i="0" u="sng" strike="noStrike" cap="none" normalizeH="0" baseline="0" dirty="0">
                <a:ln>
                  <a:noFill/>
                </a:ln>
                <a:effectLst/>
                <a:highlight>
                  <a:srgbClr val="FFFF00"/>
                </a:highlight>
              </a:rPr>
              <a:t>Est-</a:t>
            </a:r>
            <a:r>
              <a:rPr kumimoji="0" lang="en-US" altLang="fr-FR" sz="1800" b="1" i="0" u="sng" strike="noStrike" cap="none" normalizeH="0" baseline="0" dirty="0" err="1">
                <a:ln>
                  <a:noFill/>
                </a:ln>
                <a:effectLst/>
                <a:highlight>
                  <a:srgbClr val="FFFF00"/>
                </a:highlight>
              </a:rPr>
              <a:t>ce</a:t>
            </a:r>
            <a:r>
              <a:rPr kumimoji="0" lang="en-US" altLang="fr-FR" sz="1800" b="1" i="0" u="sng" strike="noStrike" cap="none" normalizeH="0" baseline="0" dirty="0">
                <a:ln>
                  <a:noFill/>
                </a:ln>
                <a:effectLst/>
                <a:highlight>
                  <a:srgbClr val="FFFF00"/>
                </a:highlight>
              </a:rPr>
              <a:t> que </a:t>
            </a:r>
            <a:r>
              <a:rPr kumimoji="0" lang="en-US" altLang="fr-FR" sz="1800" b="1" i="0" u="sng" strike="noStrike" cap="none" normalizeH="0" baseline="0" dirty="0">
                <a:ln>
                  <a:noFill/>
                </a:ln>
                <a:effectLst/>
              </a:rPr>
              <a:t>+ </a:t>
            </a:r>
            <a:r>
              <a:rPr kumimoji="0" lang="en-US" altLang="fr-FR" sz="1800" b="1" i="0" u="sng" strike="noStrike" cap="none" normalizeH="0" baseline="0" dirty="0" err="1">
                <a:ln>
                  <a:noFill/>
                </a:ln>
                <a:solidFill>
                  <a:schemeClr val="accent3"/>
                </a:solidFill>
                <a:effectLst/>
              </a:rPr>
              <a:t>sujet</a:t>
            </a:r>
            <a:r>
              <a:rPr kumimoji="0" lang="en-US" altLang="fr-FR" sz="1800" b="1" i="0" u="sng" strike="noStrike" cap="none" normalizeH="0" baseline="0" dirty="0">
                <a:ln>
                  <a:noFill/>
                </a:ln>
                <a:solidFill>
                  <a:schemeClr val="accent3"/>
                </a:solidFill>
                <a:effectLst/>
              </a:rPr>
              <a:t> + </a:t>
            </a:r>
            <a:r>
              <a:rPr kumimoji="0" lang="en-US" altLang="fr-FR" sz="1800" b="1" i="0" u="sng" strike="noStrike" cap="none" normalizeH="0" baseline="0" dirty="0" err="1">
                <a:ln>
                  <a:noFill/>
                </a:ln>
                <a:solidFill>
                  <a:schemeClr val="accent3"/>
                </a:solidFill>
                <a:effectLst/>
              </a:rPr>
              <a:t>verbe</a:t>
            </a:r>
            <a:r>
              <a:rPr kumimoji="0" lang="en-US" altLang="fr-FR" sz="1800" b="1" i="0" u="sng" strike="noStrike" cap="none" normalizeH="0" baseline="0" dirty="0">
                <a:ln>
                  <a:noFill/>
                </a:ln>
                <a:effectLst/>
              </a:rPr>
              <a:t>)</a:t>
            </a:r>
            <a:endParaRPr kumimoji="0" lang="en-US" altLang="fr-FR" sz="1800" b="0" i="0" u="none" strike="noStrike" cap="none" normalizeH="0" baseline="0" dirty="0">
              <a:ln>
                <a:noFill/>
              </a:ln>
              <a:effectLst/>
            </a:endParaRPr>
          </a:p>
        </p:txBody>
      </p:sp>
      <p:sp>
        <p:nvSpPr>
          <p:cNvPr id="10" name="Rectangle 9">
            <a:extLst>
              <a:ext uri="{FF2B5EF4-FFF2-40B4-BE49-F238E27FC236}">
                <a16:creationId xmlns:a16="http://schemas.microsoft.com/office/drawing/2014/main" id="{72845E31-1878-54BB-ACF3-2E4B15BD0840}"/>
              </a:ext>
            </a:extLst>
          </p:cNvPr>
          <p:cNvSpPr/>
          <p:nvPr/>
        </p:nvSpPr>
        <p:spPr>
          <a:xfrm>
            <a:off x="3356386" y="3486211"/>
            <a:ext cx="5689487" cy="27064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F55776E8-D6BB-E39A-7662-C67E25407FF1}"/>
              </a:ext>
            </a:extLst>
          </p:cNvPr>
          <p:cNvSpPr/>
          <p:nvPr/>
        </p:nvSpPr>
        <p:spPr>
          <a:xfrm>
            <a:off x="3356386" y="4204923"/>
            <a:ext cx="5689487" cy="506728"/>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86933FC2-20C8-2D8C-5670-1ED1DE03FD83}"/>
              </a:ext>
            </a:extLst>
          </p:cNvPr>
          <p:cNvSpPr/>
          <p:nvPr/>
        </p:nvSpPr>
        <p:spPr>
          <a:xfrm>
            <a:off x="3356386" y="4790755"/>
            <a:ext cx="5689487" cy="27064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673E8CF6-9B83-6813-8B60-B637E552D889}"/>
              </a:ext>
            </a:extLst>
          </p:cNvPr>
          <p:cNvSpPr/>
          <p:nvPr/>
        </p:nvSpPr>
        <p:spPr>
          <a:xfrm>
            <a:off x="3356385" y="3855179"/>
            <a:ext cx="5689487" cy="27064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aphicFrame>
        <p:nvGraphicFramePr>
          <p:cNvPr id="6" name="Diagramme 2">
            <a:extLst>
              <a:ext uri="{FF2B5EF4-FFF2-40B4-BE49-F238E27FC236}">
                <a16:creationId xmlns:a16="http://schemas.microsoft.com/office/drawing/2014/main" id="{BD6500BE-CD38-28A6-55AA-39BEBDCB22CD}"/>
              </a:ext>
            </a:extLst>
          </p:cNvPr>
          <p:cNvGraphicFramePr/>
          <p:nvPr>
            <p:extLst>
              <p:ext uri="{D42A27DB-BD31-4B8C-83A1-F6EECF244321}">
                <p14:modId xmlns:p14="http://schemas.microsoft.com/office/powerpoint/2010/main" val="151573221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193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P spid="11" grpId="0" animBg="1"/>
      <p:bldP spid="1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82B993-4311-9A6B-4953-723FEB112288}"/>
              </a:ext>
            </a:extLst>
          </p:cNvPr>
          <p:cNvSpPr>
            <a:spLocks noGrp="1"/>
          </p:cNvSpPr>
          <p:nvPr>
            <p:ph type="title"/>
          </p:nvPr>
        </p:nvSpPr>
        <p:spPr>
          <a:xfrm>
            <a:off x="520882" y="1788634"/>
            <a:ext cx="2057400" cy="2057400"/>
          </a:xfrm>
          <a:prstGeom prst="ellipse">
            <a:avLst/>
          </a:prstGeom>
          <a:solidFill>
            <a:srgbClr val="262626"/>
          </a:solidFill>
          <a:ln w="174625" cmpd="thinThick">
            <a:solidFill>
              <a:srgbClr val="262626"/>
            </a:solidFill>
          </a:ln>
        </p:spPr>
        <p:txBody>
          <a:bodyPr vert="horz" lIns="91440" tIns="45720" rIns="91440" bIns="45720" rtlCol="0" anchor="ctr">
            <a:normAutofit fontScale="90000"/>
          </a:bodyPr>
          <a:lstStyle/>
          <a:p>
            <a:pPr defTabSz="914400">
              <a:lnSpc>
                <a:spcPct val="90000"/>
              </a:lnSpc>
            </a:pPr>
            <a:r>
              <a:rPr lang="en-US" sz="2000" kern="1200" dirty="0">
                <a:solidFill>
                  <a:srgbClr val="FFFFFF"/>
                </a:solidFill>
                <a:latin typeface="+mj-lt"/>
                <a:ea typeface="+mj-ea"/>
                <a:cs typeface="+mj-cs"/>
              </a:rPr>
              <a:t>VI. </a:t>
            </a:r>
            <a:r>
              <a:rPr lang="en-US" sz="2000" kern="1200" dirty="0" err="1">
                <a:solidFill>
                  <a:srgbClr val="FFFFFF"/>
                </a:solidFill>
                <a:latin typeface="+mj-lt"/>
                <a:ea typeface="+mj-ea"/>
                <a:cs typeface="+mj-cs"/>
              </a:rPr>
              <a:t>Grammaire</a:t>
            </a:r>
            <a:r>
              <a:rPr lang="en-US" sz="2000" kern="1200" dirty="0">
                <a:solidFill>
                  <a:srgbClr val="FFFFFF"/>
                </a:solidFill>
                <a:latin typeface="+mj-lt"/>
                <a:ea typeface="+mj-ea"/>
                <a:cs typeface="+mj-cs"/>
              </a:rPr>
              <a:t>: </a:t>
            </a:r>
            <a:r>
              <a:rPr lang="en-US" sz="2000" b="1" kern="1200" dirty="0">
                <a:solidFill>
                  <a:srgbClr val="FFFFFF"/>
                </a:solidFill>
                <a:latin typeface="+mj-lt"/>
                <a:ea typeface="+mj-ea"/>
                <a:cs typeface="+mj-cs"/>
              </a:rPr>
              <a:t>poser des questions (ouvertes)</a:t>
            </a:r>
          </a:p>
        </p:txBody>
      </p:sp>
      <p:sp>
        <p:nvSpPr>
          <p:cNvPr id="4" name="Espace réservé du numéro de diapositive 3">
            <a:extLst>
              <a:ext uri="{FF2B5EF4-FFF2-40B4-BE49-F238E27FC236}">
                <a16:creationId xmlns:a16="http://schemas.microsoft.com/office/drawing/2014/main" id="{A6606852-D2EC-01CE-FC47-7ED4DF0046DC}"/>
              </a:ext>
            </a:extLst>
          </p:cNvPr>
          <p:cNvSpPr>
            <a:spLocks noGrp="1"/>
          </p:cNvSpPr>
          <p:nvPr>
            <p:ph type="sldNum" sz="quarter" idx="12"/>
          </p:nvPr>
        </p:nvSpPr>
        <p:spPr>
          <a:xfrm>
            <a:off x="7413733" y="4767262"/>
            <a:ext cx="1101616" cy="273844"/>
          </a:xfrm>
        </p:spPr>
        <p:txBody>
          <a:bodyPr vert="horz" lIns="91440" tIns="45720" rIns="91440" bIns="45720" rtlCol="0" anchor="ctr">
            <a:normAutofit/>
          </a:bodyPr>
          <a:lstStyle/>
          <a:p>
            <a:pPr defTabSz="914400">
              <a:spcAft>
                <a:spcPts val="600"/>
              </a:spcAft>
            </a:pPr>
            <a:fld id="{8A0576F8-4F0C-FD4F-B2E1-A427388F89CF}" type="slidenum">
              <a:rPr lang="en-US" sz="900">
                <a:solidFill>
                  <a:prstClr val="black">
                    <a:tint val="75000"/>
                  </a:prstClr>
                </a:solidFill>
              </a:rPr>
              <a:pPr defTabSz="914400">
                <a:spcAft>
                  <a:spcPts val="600"/>
                </a:spcAft>
              </a:pPr>
              <a:t>48</a:t>
            </a:fld>
            <a:endParaRPr lang="en-US" sz="900">
              <a:solidFill>
                <a:prstClr val="black">
                  <a:tint val="75000"/>
                </a:prstClr>
              </a:solidFill>
            </a:endParaRPr>
          </a:p>
        </p:txBody>
      </p:sp>
      <p:graphicFrame>
        <p:nvGraphicFramePr>
          <p:cNvPr id="5" name="Espace réservé du contenu 4">
            <a:extLst>
              <a:ext uri="{FF2B5EF4-FFF2-40B4-BE49-F238E27FC236}">
                <a16:creationId xmlns:a16="http://schemas.microsoft.com/office/drawing/2014/main" id="{78F461FC-32B5-08DC-CCC6-3596120F99AD}"/>
              </a:ext>
            </a:extLst>
          </p:cNvPr>
          <p:cNvGraphicFramePr>
            <a:graphicFrameLocks noGrp="1"/>
          </p:cNvGraphicFramePr>
          <p:nvPr>
            <p:ph idx="1"/>
            <p:extLst>
              <p:ext uri="{D42A27DB-BD31-4B8C-83A1-F6EECF244321}">
                <p14:modId xmlns:p14="http://schemas.microsoft.com/office/powerpoint/2010/main" val="1926573006"/>
              </p:ext>
            </p:extLst>
          </p:nvPr>
        </p:nvGraphicFramePr>
        <p:xfrm>
          <a:off x="3028950" y="1747346"/>
          <a:ext cx="5906587" cy="758826"/>
        </p:xfrm>
        <a:graphic>
          <a:graphicData uri="http://schemas.openxmlformats.org/drawingml/2006/table">
            <a:tbl>
              <a:tblPr firstRow="1" firstCol="1" bandRow="1">
                <a:tableStyleId>{5C22544A-7EE6-4342-B048-85BDC9FD1C3A}</a:tableStyleId>
              </a:tblPr>
              <a:tblGrid>
                <a:gridCol w="457151">
                  <a:extLst>
                    <a:ext uri="{9D8B030D-6E8A-4147-A177-3AD203B41FA5}">
                      <a16:colId xmlns:a16="http://schemas.microsoft.com/office/drawing/2014/main" val="4232766184"/>
                    </a:ext>
                  </a:extLst>
                </a:gridCol>
                <a:gridCol w="1380198">
                  <a:extLst>
                    <a:ext uri="{9D8B030D-6E8A-4147-A177-3AD203B41FA5}">
                      <a16:colId xmlns:a16="http://schemas.microsoft.com/office/drawing/2014/main" val="3823454706"/>
                    </a:ext>
                  </a:extLst>
                </a:gridCol>
                <a:gridCol w="1074051">
                  <a:extLst>
                    <a:ext uri="{9D8B030D-6E8A-4147-A177-3AD203B41FA5}">
                      <a16:colId xmlns:a16="http://schemas.microsoft.com/office/drawing/2014/main" val="3518353764"/>
                    </a:ext>
                  </a:extLst>
                </a:gridCol>
                <a:gridCol w="1299633">
                  <a:extLst>
                    <a:ext uri="{9D8B030D-6E8A-4147-A177-3AD203B41FA5}">
                      <a16:colId xmlns:a16="http://schemas.microsoft.com/office/drawing/2014/main" val="553892180"/>
                    </a:ext>
                  </a:extLst>
                </a:gridCol>
                <a:gridCol w="1695554">
                  <a:extLst>
                    <a:ext uri="{9D8B030D-6E8A-4147-A177-3AD203B41FA5}">
                      <a16:colId xmlns:a16="http://schemas.microsoft.com/office/drawing/2014/main" val="3272627816"/>
                    </a:ext>
                  </a:extLst>
                </a:gridCol>
              </a:tblGrid>
              <a:tr h="404134">
                <a:tc>
                  <a:txBody>
                    <a:bodyPr/>
                    <a:lstStyle/>
                    <a:p>
                      <a:pPr algn="ctr">
                        <a:lnSpc>
                          <a:spcPct val="107000"/>
                        </a:lnSpc>
                        <a:spcAft>
                          <a:spcPts val="800"/>
                        </a:spcAft>
                      </a:pPr>
                      <a:r>
                        <a:rPr lang="fr-FR" sz="1500" dirty="0">
                          <a:effectLst/>
                        </a:rPr>
                        <a:t> </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ctr">
                        <a:lnSpc>
                          <a:spcPct val="107000"/>
                        </a:lnSpc>
                        <a:spcAft>
                          <a:spcPts val="800"/>
                        </a:spcAft>
                      </a:pPr>
                      <a:r>
                        <a:rPr lang="fr-FR" sz="1500" dirty="0">
                          <a:solidFill>
                            <a:schemeClr val="accent3"/>
                          </a:solidFill>
                          <a:effectLst/>
                        </a:rPr>
                        <a:t>Sujet</a:t>
                      </a:r>
                      <a:endParaRPr lang="fr-FR" sz="15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ctr">
                        <a:lnSpc>
                          <a:spcPct val="107000"/>
                        </a:lnSpc>
                        <a:spcAft>
                          <a:spcPts val="800"/>
                        </a:spcAft>
                      </a:pPr>
                      <a:r>
                        <a:rPr lang="fr-FR" sz="1500" dirty="0">
                          <a:solidFill>
                            <a:schemeClr val="accent3"/>
                          </a:solidFill>
                          <a:effectLst/>
                        </a:rPr>
                        <a:t>Verbe</a:t>
                      </a:r>
                      <a:endParaRPr lang="fr-FR" sz="15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ctr">
                        <a:lnSpc>
                          <a:spcPct val="107000"/>
                        </a:lnSpc>
                        <a:spcAft>
                          <a:spcPts val="800"/>
                        </a:spcAft>
                      </a:pPr>
                      <a:r>
                        <a:rPr lang="fr-FR" sz="1500" dirty="0">
                          <a:solidFill>
                            <a:srgbClr val="FF0000"/>
                          </a:solidFill>
                          <a:effectLst/>
                        </a:rPr>
                        <a:t>Mot interrogatif</a:t>
                      </a:r>
                      <a:endParaRPr lang="fr-FR"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ctr">
                        <a:lnSpc>
                          <a:spcPct val="107000"/>
                        </a:lnSpc>
                        <a:spcAft>
                          <a:spcPts val="800"/>
                        </a:spcAft>
                      </a:pPr>
                      <a:r>
                        <a:rPr lang="fr-FR" sz="1500" dirty="0">
                          <a:effectLst/>
                        </a:rPr>
                        <a:t>Complément</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extLst>
                  <a:ext uri="{0D108BD9-81ED-4DB2-BD59-A6C34878D82A}">
                    <a16:rowId xmlns:a16="http://schemas.microsoft.com/office/drawing/2014/main" val="1540227988"/>
                  </a:ext>
                </a:extLst>
              </a:tr>
              <a:tr h="221694">
                <a:tc>
                  <a:txBody>
                    <a:bodyPr/>
                    <a:lstStyle/>
                    <a:p>
                      <a:pPr algn="just">
                        <a:lnSpc>
                          <a:spcPct val="107000"/>
                        </a:lnSpc>
                        <a:spcAft>
                          <a:spcPts val="800"/>
                        </a:spcAft>
                      </a:pPr>
                      <a:r>
                        <a:rPr lang="fr-FR" sz="1500">
                          <a:effectLst/>
                        </a:rPr>
                        <a:t>1</a:t>
                      </a:r>
                      <a:endParaRPr lang="fr-FR" sz="150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rPr>
                        <a:t>Tu</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rPr>
                        <a:t>fais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solidFill>
                            <a:srgbClr val="FF0000"/>
                          </a:solidFill>
                          <a:effectLst/>
                        </a:rPr>
                        <a:t>quoi </a:t>
                      </a:r>
                      <a:endParaRPr lang="fr-F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rPr>
                        <a:t>ce soir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extLst>
                  <a:ext uri="{0D108BD9-81ED-4DB2-BD59-A6C34878D82A}">
                    <a16:rowId xmlns:a16="http://schemas.microsoft.com/office/drawing/2014/main" val="397038350"/>
                  </a:ext>
                </a:extLst>
              </a:tr>
            </a:tbl>
          </a:graphicData>
        </a:graphic>
      </p:graphicFrame>
      <p:sp>
        <p:nvSpPr>
          <p:cNvPr id="8" name="ZoneTexte 7">
            <a:extLst>
              <a:ext uri="{FF2B5EF4-FFF2-40B4-BE49-F238E27FC236}">
                <a16:creationId xmlns:a16="http://schemas.microsoft.com/office/drawing/2014/main" id="{8459141C-4503-F2F5-6D3E-2C81A379CE12}"/>
              </a:ext>
            </a:extLst>
          </p:cNvPr>
          <p:cNvSpPr txBox="1"/>
          <p:nvPr/>
        </p:nvSpPr>
        <p:spPr>
          <a:xfrm>
            <a:off x="2883049" y="1405685"/>
            <a:ext cx="4572000" cy="341632"/>
          </a:xfrm>
          <a:prstGeom prst="rect">
            <a:avLst/>
          </a:prstGeom>
          <a:noFill/>
        </p:spPr>
        <p:txBody>
          <a:bodyPr wrap="square">
            <a:spAutoFit/>
          </a:bodyPr>
          <a:lstStyle/>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fr-FR" sz="1800" b="1" i="0" u="sng" strike="noStrike" cap="none" normalizeH="0" baseline="0" dirty="0" err="1">
                <a:ln>
                  <a:noFill/>
                </a:ln>
                <a:effectLst/>
              </a:rPr>
              <a:t>Registre</a:t>
            </a:r>
            <a:r>
              <a:rPr kumimoji="0" lang="en-US" altLang="fr-FR" sz="1800" b="1" i="0" u="sng" strike="noStrike" cap="none" normalizeH="0" baseline="0" dirty="0">
                <a:ln>
                  <a:noFill/>
                </a:ln>
                <a:effectLst/>
              </a:rPr>
              <a:t> </a:t>
            </a:r>
            <a:r>
              <a:rPr kumimoji="0" lang="en-US" altLang="fr-FR" sz="1800" b="1" i="0" u="sng" strike="noStrike" cap="none" normalizeH="0" baseline="0" dirty="0" err="1">
                <a:ln>
                  <a:noFill/>
                </a:ln>
                <a:effectLst/>
              </a:rPr>
              <a:t>familier</a:t>
            </a:r>
            <a:r>
              <a:rPr kumimoji="0" lang="en-US" altLang="fr-FR" sz="1800" b="1" i="0" u="sng" strike="noStrike" cap="none" normalizeH="0" baseline="0" dirty="0">
                <a:ln>
                  <a:noFill/>
                </a:ln>
                <a:effectLst/>
              </a:rPr>
              <a:t> (</a:t>
            </a:r>
            <a:r>
              <a:rPr kumimoji="0" lang="en-US" altLang="fr-FR" sz="1800" b="1" i="0" u="sng" strike="noStrike" cap="none" normalizeH="0" baseline="0" dirty="0" err="1">
                <a:ln>
                  <a:noFill/>
                </a:ln>
                <a:solidFill>
                  <a:schemeClr val="accent3"/>
                </a:solidFill>
                <a:effectLst/>
              </a:rPr>
              <a:t>Sujet</a:t>
            </a:r>
            <a:r>
              <a:rPr kumimoji="0" lang="en-US" altLang="fr-FR" sz="1800" b="1" i="0" u="sng" strike="noStrike" cap="none" normalizeH="0" baseline="0" dirty="0">
                <a:ln>
                  <a:noFill/>
                </a:ln>
                <a:solidFill>
                  <a:schemeClr val="accent3"/>
                </a:solidFill>
                <a:effectLst/>
              </a:rPr>
              <a:t> + </a:t>
            </a:r>
            <a:r>
              <a:rPr kumimoji="0" lang="en-US" altLang="fr-FR" sz="1800" b="1" i="0" u="sng" strike="noStrike" cap="none" normalizeH="0" baseline="0" dirty="0" err="1">
                <a:ln>
                  <a:noFill/>
                </a:ln>
                <a:solidFill>
                  <a:schemeClr val="accent3"/>
                </a:solidFill>
                <a:effectLst/>
              </a:rPr>
              <a:t>verbe</a:t>
            </a:r>
            <a:r>
              <a:rPr kumimoji="0" lang="en-US" altLang="fr-FR" sz="1800" b="1" i="0" u="sng" strike="noStrike" cap="none" normalizeH="0" baseline="0" dirty="0">
                <a:ln>
                  <a:noFill/>
                </a:ln>
                <a:effectLst/>
              </a:rPr>
              <a:t>)</a:t>
            </a:r>
            <a:endParaRPr kumimoji="0" lang="en-US" altLang="fr-FR" sz="1800" b="0" i="0" u="none" strike="noStrike" cap="none" normalizeH="0" baseline="0" dirty="0">
              <a:ln>
                <a:noFill/>
              </a:ln>
              <a:effectLst/>
            </a:endParaRPr>
          </a:p>
        </p:txBody>
      </p:sp>
      <p:graphicFrame>
        <p:nvGraphicFramePr>
          <p:cNvPr id="3" name="Espace réservé du contenu 8">
            <a:extLst>
              <a:ext uri="{FF2B5EF4-FFF2-40B4-BE49-F238E27FC236}">
                <a16:creationId xmlns:a16="http://schemas.microsoft.com/office/drawing/2014/main" id="{3A8D4769-7E05-0F13-A816-21E25F293E87}"/>
              </a:ext>
            </a:extLst>
          </p:cNvPr>
          <p:cNvGraphicFramePr>
            <a:graphicFrameLocks/>
          </p:cNvGraphicFramePr>
          <p:nvPr>
            <p:extLst>
              <p:ext uri="{D42A27DB-BD31-4B8C-83A1-F6EECF244321}">
                <p14:modId xmlns:p14="http://schemas.microsoft.com/office/powerpoint/2010/main" val="1232921971"/>
              </p:ext>
            </p:extLst>
          </p:nvPr>
        </p:nvGraphicFramePr>
        <p:xfrm>
          <a:off x="3028949" y="3356559"/>
          <a:ext cx="6016924" cy="851335"/>
        </p:xfrm>
        <a:graphic>
          <a:graphicData uri="http://schemas.openxmlformats.org/drawingml/2006/table">
            <a:tbl>
              <a:tblPr firstRow="1" firstCol="1" bandRow="1">
                <a:tableStyleId>{5C22544A-7EE6-4342-B048-85BDC9FD1C3A}</a:tableStyleId>
              </a:tblPr>
              <a:tblGrid>
                <a:gridCol w="316228">
                  <a:extLst>
                    <a:ext uri="{9D8B030D-6E8A-4147-A177-3AD203B41FA5}">
                      <a16:colId xmlns:a16="http://schemas.microsoft.com/office/drawing/2014/main" val="2556265064"/>
                    </a:ext>
                  </a:extLst>
                </a:gridCol>
                <a:gridCol w="1171418">
                  <a:extLst>
                    <a:ext uri="{9D8B030D-6E8A-4147-A177-3AD203B41FA5}">
                      <a16:colId xmlns:a16="http://schemas.microsoft.com/office/drawing/2014/main" val="1401660651"/>
                    </a:ext>
                  </a:extLst>
                </a:gridCol>
                <a:gridCol w="1168821">
                  <a:extLst>
                    <a:ext uri="{9D8B030D-6E8A-4147-A177-3AD203B41FA5}">
                      <a16:colId xmlns:a16="http://schemas.microsoft.com/office/drawing/2014/main" val="4122802016"/>
                    </a:ext>
                  </a:extLst>
                </a:gridCol>
                <a:gridCol w="673227">
                  <a:extLst>
                    <a:ext uri="{9D8B030D-6E8A-4147-A177-3AD203B41FA5}">
                      <a16:colId xmlns:a16="http://schemas.microsoft.com/office/drawing/2014/main" val="415637268"/>
                    </a:ext>
                  </a:extLst>
                </a:gridCol>
                <a:gridCol w="1081342">
                  <a:extLst>
                    <a:ext uri="{9D8B030D-6E8A-4147-A177-3AD203B41FA5}">
                      <a16:colId xmlns:a16="http://schemas.microsoft.com/office/drawing/2014/main" val="383677772"/>
                    </a:ext>
                  </a:extLst>
                </a:gridCol>
                <a:gridCol w="1605888">
                  <a:extLst>
                    <a:ext uri="{9D8B030D-6E8A-4147-A177-3AD203B41FA5}">
                      <a16:colId xmlns:a16="http://schemas.microsoft.com/office/drawing/2014/main" val="2207631542"/>
                    </a:ext>
                  </a:extLst>
                </a:gridCol>
              </a:tblGrid>
              <a:tr h="487949">
                <a:tc>
                  <a:txBody>
                    <a:bodyPr/>
                    <a:lstStyle/>
                    <a:p>
                      <a:pPr algn="ctr">
                        <a:lnSpc>
                          <a:spcPct val="107000"/>
                        </a:lnSpc>
                        <a:spcAft>
                          <a:spcPts val="800"/>
                        </a:spcAft>
                      </a:pPr>
                      <a:r>
                        <a:rPr lang="fr-FR" sz="1100" dirty="0">
                          <a:effectLst/>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1500" dirty="0">
                          <a:solidFill>
                            <a:srgbClr val="FF0000"/>
                          </a:solidFill>
                          <a:effectLst/>
                        </a:rPr>
                        <a:t>Mot interrogatif</a:t>
                      </a:r>
                      <a:endParaRPr lang="fr-FR"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1500" dirty="0">
                          <a:solidFill>
                            <a:schemeClr val="tx1"/>
                          </a:solidFill>
                          <a:effectLst/>
                        </a:rPr>
                        <a:t> </a:t>
                      </a:r>
                      <a:r>
                        <a:rPr lang="fr-FR" sz="1500" dirty="0">
                          <a:solidFill>
                            <a:schemeClr val="tx1"/>
                          </a:solidFill>
                          <a:effectLst/>
                          <a:highlight>
                            <a:srgbClr val="FFFF00"/>
                          </a:highlight>
                        </a:rPr>
                        <a:t>est-ce que </a:t>
                      </a:r>
                      <a:endParaRPr lang="fr-FR"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1500" dirty="0">
                          <a:solidFill>
                            <a:schemeClr val="accent3"/>
                          </a:solidFill>
                          <a:effectLst/>
                        </a:rPr>
                        <a:t>Sujet</a:t>
                      </a:r>
                      <a:endParaRPr lang="fr-FR" sz="15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1500" dirty="0">
                          <a:solidFill>
                            <a:schemeClr val="accent3"/>
                          </a:solidFill>
                          <a:effectLst/>
                        </a:rPr>
                        <a:t>Verbe</a:t>
                      </a:r>
                      <a:endParaRPr lang="fr-FR" sz="15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1500" dirty="0">
                          <a:effectLst/>
                        </a:rPr>
                        <a:t>Complément</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0392606"/>
                  </a:ext>
                </a:extLst>
              </a:tr>
              <a:tr h="363386">
                <a:tc>
                  <a:txBody>
                    <a:bodyPr/>
                    <a:lstStyle/>
                    <a:p>
                      <a:pPr algn="just">
                        <a:lnSpc>
                          <a:spcPct val="107000"/>
                        </a:lnSpc>
                        <a:spcAft>
                          <a:spcPts val="800"/>
                        </a:spcAft>
                      </a:pPr>
                      <a:r>
                        <a:rPr lang="fr-FR" sz="1400" dirty="0">
                          <a:effectLst/>
                        </a:rPr>
                        <a:t>1</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solidFill>
                            <a:srgbClr val="FF0000"/>
                          </a:solidFill>
                          <a:effectLst/>
                        </a:rPr>
                        <a:t>Qu’</a:t>
                      </a:r>
                      <a:endParaRPr lang="fr-F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est-ce que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tu</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fais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ce soir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61512"/>
                  </a:ext>
                </a:extLst>
              </a:tr>
            </a:tbl>
          </a:graphicData>
        </a:graphic>
      </p:graphicFrame>
      <p:sp>
        <p:nvSpPr>
          <p:cNvPr id="7" name="ZoneTexte 6">
            <a:extLst>
              <a:ext uri="{FF2B5EF4-FFF2-40B4-BE49-F238E27FC236}">
                <a16:creationId xmlns:a16="http://schemas.microsoft.com/office/drawing/2014/main" id="{811784D1-017D-2672-1A88-F0644719E653}"/>
              </a:ext>
            </a:extLst>
          </p:cNvPr>
          <p:cNvSpPr txBox="1"/>
          <p:nvPr/>
        </p:nvSpPr>
        <p:spPr>
          <a:xfrm>
            <a:off x="2890218" y="2991174"/>
            <a:ext cx="5732900" cy="341632"/>
          </a:xfrm>
          <a:prstGeom prst="rect">
            <a:avLst/>
          </a:prstGeom>
          <a:noFill/>
        </p:spPr>
        <p:txBody>
          <a:bodyPr wrap="square">
            <a:spAutoFit/>
          </a:bodyPr>
          <a:lstStyle/>
          <a:p>
            <a:pPr marL="0" marR="0" lvl="0" indent="-228600" defTabSz="914400" fontAlgn="base">
              <a:lnSpc>
                <a:spcPct val="90000"/>
              </a:lnSpc>
              <a:spcBef>
                <a:spcPct val="0"/>
              </a:spcBef>
              <a:spcAft>
                <a:spcPts val="600"/>
              </a:spcAft>
              <a:buClrTx/>
              <a:buSzTx/>
              <a:buFont typeface="Arial" panose="020B0604020202020204" pitchFamily="34" charset="0"/>
              <a:buChar char="•"/>
              <a:tabLst/>
            </a:pPr>
            <a:r>
              <a:rPr kumimoji="0" lang="en-US" altLang="fr-FR" sz="1800" b="1" i="0" u="sng" strike="noStrike" cap="none" normalizeH="0" baseline="0" dirty="0" err="1">
                <a:ln>
                  <a:noFill/>
                </a:ln>
                <a:effectLst/>
              </a:rPr>
              <a:t>Registre</a:t>
            </a:r>
            <a:r>
              <a:rPr kumimoji="0" lang="en-US" altLang="fr-FR" sz="1800" b="1" i="0" u="sng" strike="noStrike" cap="none" normalizeH="0" baseline="0" dirty="0">
                <a:ln>
                  <a:noFill/>
                </a:ln>
                <a:effectLst/>
              </a:rPr>
              <a:t> standard (</a:t>
            </a:r>
            <a:r>
              <a:rPr kumimoji="0" lang="en-US" altLang="fr-FR" sz="1800" b="1" i="0" u="sng" strike="noStrike" cap="none" normalizeH="0" baseline="0" dirty="0">
                <a:ln>
                  <a:noFill/>
                </a:ln>
                <a:effectLst/>
                <a:highlight>
                  <a:srgbClr val="FFFF00"/>
                </a:highlight>
              </a:rPr>
              <a:t>Est-</a:t>
            </a:r>
            <a:r>
              <a:rPr kumimoji="0" lang="en-US" altLang="fr-FR" sz="1800" b="1" i="0" u="sng" strike="noStrike" cap="none" normalizeH="0" baseline="0" dirty="0" err="1">
                <a:ln>
                  <a:noFill/>
                </a:ln>
                <a:effectLst/>
                <a:highlight>
                  <a:srgbClr val="FFFF00"/>
                </a:highlight>
              </a:rPr>
              <a:t>ce</a:t>
            </a:r>
            <a:r>
              <a:rPr kumimoji="0" lang="en-US" altLang="fr-FR" sz="1800" b="1" i="0" u="sng" strike="noStrike" cap="none" normalizeH="0" baseline="0" dirty="0">
                <a:ln>
                  <a:noFill/>
                </a:ln>
                <a:effectLst/>
                <a:highlight>
                  <a:srgbClr val="FFFF00"/>
                </a:highlight>
              </a:rPr>
              <a:t> que </a:t>
            </a:r>
            <a:r>
              <a:rPr kumimoji="0" lang="en-US" altLang="fr-FR" sz="1800" b="1" i="0" u="sng" strike="noStrike" cap="none" normalizeH="0" baseline="0" dirty="0">
                <a:ln>
                  <a:noFill/>
                </a:ln>
                <a:effectLst/>
              </a:rPr>
              <a:t>+ </a:t>
            </a:r>
            <a:r>
              <a:rPr kumimoji="0" lang="en-US" altLang="fr-FR" sz="1800" b="1" i="0" u="sng" strike="noStrike" cap="none" normalizeH="0" baseline="0" dirty="0" err="1">
                <a:ln>
                  <a:noFill/>
                </a:ln>
                <a:solidFill>
                  <a:schemeClr val="accent3"/>
                </a:solidFill>
                <a:effectLst/>
              </a:rPr>
              <a:t>sujet</a:t>
            </a:r>
            <a:r>
              <a:rPr kumimoji="0" lang="en-US" altLang="fr-FR" sz="1800" b="1" i="0" u="sng" strike="noStrike" cap="none" normalizeH="0" baseline="0" dirty="0">
                <a:ln>
                  <a:noFill/>
                </a:ln>
                <a:solidFill>
                  <a:schemeClr val="accent3"/>
                </a:solidFill>
                <a:effectLst/>
              </a:rPr>
              <a:t> + </a:t>
            </a:r>
            <a:r>
              <a:rPr kumimoji="0" lang="en-US" altLang="fr-FR" sz="1800" b="1" i="0" u="sng" strike="noStrike" cap="none" normalizeH="0" baseline="0" dirty="0" err="1">
                <a:ln>
                  <a:noFill/>
                </a:ln>
                <a:solidFill>
                  <a:schemeClr val="accent3"/>
                </a:solidFill>
                <a:effectLst/>
              </a:rPr>
              <a:t>verbe</a:t>
            </a:r>
            <a:r>
              <a:rPr kumimoji="0" lang="en-US" altLang="fr-FR" sz="1800" b="1" i="0" u="sng" strike="noStrike" cap="none" normalizeH="0" baseline="0" dirty="0">
                <a:ln>
                  <a:noFill/>
                </a:ln>
                <a:effectLst/>
              </a:rPr>
              <a:t>)</a:t>
            </a:r>
            <a:endParaRPr kumimoji="0" lang="en-US" altLang="fr-FR" sz="1800" b="0" i="0" u="none" strike="noStrike" cap="none" normalizeH="0" baseline="0" dirty="0">
              <a:ln>
                <a:noFill/>
              </a:ln>
              <a:effectLst/>
            </a:endParaRPr>
          </a:p>
        </p:txBody>
      </p:sp>
      <p:pic>
        <p:nvPicPr>
          <p:cNvPr id="13" name="Picture 2" descr="Attention Warning Sticker by Redmatters">
            <a:extLst>
              <a:ext uri="{FF2B5EF4-FFF2-40B4-BE49-F238E27FC236}">
                <a16:creationId xmlns:a16="http://schemas.microsoft.com/office/drawing/2014/main" id="{53EE2D5A-95D2-A6C2-9303-07063FAD0E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680" y="567754"/>
            <a:ext cx="469092" cy="46909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BB4678BA-545B-4FA4-3F78-D0405C8F1441}"/>
              </a:ext>
            </a:extLst>
          </p:cNvPr>
          <p:cNvSpPr/>
          <p:nvPr/>
        </p:nvSpPr>
        <p:spPr>
          <a:xfrm>
            <a:off x="6037411" y="2269027"/>
            <a:ext cx="419549" cy="221184"/>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5" name="Rectangle 14">
            <a:extLst>
              <a:ext uri="{FF2B5EF4-FFF2-40B4-BE49-F238E27FC236}">
                <a16:creationId xmlns:a16="http://schemas.microsoft.com/office/drawing/2014/main" id="{A880B532-9A8D-D885-E5A9-18497F8EAEDA}"/>
              </a:ext>
            </a:extLst>
          </p:cNvPr>
          <p:cNvSpPr/>
          <p:nvPr/>
        </p:nvSpPr>
        <p:spPr>
          <a:xfrm>
            <a:off x="3398202" y="3905982"/>
            <a:ext cx="419549" cy="221184"/>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E3D04609-C684-993F-E208-E02DD85AC494}"/>
              </a:ext>
            </a:extLst>
          </p:cNvPr>
          <p:cNvSpPr txBox="1"/>
          <p:nvPr/>
        </p:nvSpPr>
        <p:spPr>
          <a:xfrm>
            <a:off x="1262913" y="491369"/>
            <a:ext cx="6618171"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FR" sz="3200" dirty="0">
                <a:solidFill>
                  <a:srgbClr val="FF0000"/>
                </a:solidFill>
              </a:rPr>
              <a:t>Cas particulier : </a:t>
            </a:r>
            <a:r>
              <a:rPr lang="fr-FR" sz="3200" dirty="0"/>
              <a:t>QUE / QUOI (</a:t>
            </a:r>
            <a:r>
              <a:rPr lang="fr-FR" sz="3200" dirty="0" err="1"/>
              <a:t>what</a:t>
            </a:r>
            <a:r>
              <a:rPr lang="fr-FR" sz="3200" dirty="0"/>
              <a:t> do)</a:t>
            </a:r>
          </a:p>
        </p:txBody>
      </p:sp>
      <p:pic>
        <p:nvPicPr>
          <p:cNvPr id="10" name="Picture 2" descr="Attention Warning Sticker by Redmatters">
            <a:extLst>
              <a:ext uri="{FF2B5EF4-FFF2-40B4-BE49-F238E27FC236}">
                <a16:creationId xmlns:a16="http://schemas.microsoft.com/office/drawing/2014/main" id="{217792B8-EC32-8583-E4E3-B97FA5091F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1084" y="544915"/>
            <a:ext cx="469092" cy="46909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2">
            <a:extLst>
              <a:ext uri="{FF2B5EF4-FFF2-40B4-BE49-F238E27FC236}">
                <a16:creationId xmlns:a16="http://schemas.microsoft.com/office/drawing/2014/main" id="{60A6B6AC-21F3-D39A-538B-397E12B2D892}"/>
              </a:ext>
            </a:extLst>
          </p:cNvPr>
          <p:cNvGraphicFramePr/>
          <p:nvPr>
            <p:extLst>
              <p:ext uri="{D42A27DB-BD31-4B8C-83A1-F6EECF244321}">
                <p14:modId xmlns:p14="http://schemas.microsoft.com/office/powerpoint/2010/main" val="151573221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550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6606852-D2EC-01CE-FC47-7ED4DF0046DC}"/>
              </a:ext>
            </a:extLst>
          </p:cNvPr>
          <p:cNvSpPr>
            <a:spLocks noGrp="1"/>
          </p:cNvSpPr>
          <p:nvPr>
            <p:ph type="sldNum" sz="quarter" idx="12"/>
          </p:nvPr>
        </p:nvSpPr>
        <p:spPr>
          <a:xfrm>
            <a:off x="7413733" y="4767262"/>
            <a:ext cx="1101616" cy="273844"/>
          </a:xfrm>
        </p:spPr>
        <p:txBody>
          <a:bodyPr vert="horz" lIns="91440" tIns="45720" rIns="91440" bIns="45720" rtlCol="0" anchor="ctr">
            <a:normAutofit/>
          </a:bodyPr>
          <a:lstStyle/>
          <a:p>
            <a:pPr defTabSz="914400">
              <a:spcAft>
                <a:spcPts val="600"/>
              </a:spcAft>
            </a:pPr>
            <a:fld id="{8A0576F8-4F0C-FD4F-B2E1-A427388F89CF}" type="slidenum">
              <a:rPr lang="en-US" sz="900">
                <a:solidFill>
                  <a:prstClr val="black">
                    <a:tint val="75000"/>
                  </a:prstClr>
                </a:solidFill>
              </a:rPr>
              <a:pPr defTabSz="914400">
                <a:spcAft>
                  <a:spcPts val="600"/>
                </a:spcAft>
              </a:pPr>
              <a:t>49</a:t>
            </a:fld>
            <a:endParaRPr lang="en-US" sz="900">
              <a:solidFill>
                <a:prstClr val="black">
                  <a:tint val="75000"/>
                </a:prstClr>
              </a:solidFill>
            </a:endParaRPr>
          </a:p>
        </p:txBody>
      </p:sp>
      <p:graphicFrame>
        <p:nvGraphicFramePr>
          <p:cNvPr id="5" name="Espace réservé du contenu 4">
            <a:extLst>
              <a:ext uri="{FF2B5EF4-FFF2-40B4-BE49-F238E27FC236}">
                <a16:creationId xmlns:a16="http://schemas.microsoft.com/office/drawing/2014/main" id="{78F461FC-32B5-08DC-CCC6-3596120F99AD}"/>
              </a:ext>
            </a:extLst>
          </p:cNvPr>
          <p:cNvGraphicFramePr>
            <a:graphicFrameLocks noGrp="1"/>
          </p:cNvGraphicFramePr>
          <p:nvPr>
            <p:ph idx="1"/>
            <p:extLst>
              <p:ext uri="{D42A27DB-BD31-4B8C-83A1-F6EECF244321}">
                <p14:modId xmlns:p14="http://schemas.microsoft.com/office/powerpoint/2010/main" val="1727723300"/>
              </p:ext>
            </p:extLst>
          </p:nvPr>
        </p:nvGraphicFramePr>
        <p:xfrm>
          <a:off x="123714" y="1472461"/>
          <a:ext cx="8853542" cy="1137855"/>
        </p:xfrm>
        <a:graphic>
          <a:graphicData uri="http://schemas.openxmlformats.org/drawingml/2006/table">
            <a:tbl>
              <a:tblPr firstRow="1" firstCol="1" bandRow="1">
                <a:tableStyleId>{5C22544A-7EE6-4342-B048-85BDC9FD1C3A}</a:tableStyleId>
              </a:tblPr>
              <a:tblGrid>
                <a:gridCol w="1469474">
                  <a:extLst>
                    <a:ext uri="{9D8B030D-6E8A-4147-A177-3AD203B41FA5}">
                      <a16:colId xmlns:a16="http://schemas.microsoft.com/office/drawing/2014/main" val="4232766184"/>
                    </a:ext>
                  </a:extLst>
                </a:gridCol>
                <a:gridCol w="907887">
                  <a:extLst>
                    <a:ext uri="{9D8B030D-6E8A-4147-A177-3AD203B41FA5}">
                      <a16:colId xmlns:a16="http://schemas.microsoft.com/office/drawing/2014/main" val="3823454706"/>
                    </a:ext>
                  </a:extLst>
                </a:gridCol>
                <a:gridCol w="1053728">
                  <a:extLst>
                    <a:ext uri="{9D8B030D-6E8A-4147-A177-3AD203B41FA5}">
                      <a16:colId xmlns:a16="http://schemas.microsoft.com/office/drawing/2014/main" val="3518353764"/>
                    </a:ext>
                  </a:extLst>
                </a:gridCol>
                <a:gridCol w="1508648">
                  <a:extLst>
                    <a:ext uri="{9D8B030D-6E8A-4147-A177-3AD203B41FA5}">
                      <a16:colId xmlns:a16="http://schemas.microsoft.com/office/drawing/2014/main" val="553892180"/>
                    </a:ext>
                  </a:extLst>
                </a:gridCol>
                <a:gridCol w="2223700">
                  <a:extLst>
                    <a:ext uri="{9D8B030D-6E8A-4147-A177-3AD203B41FA5}">
                      <a16:colId xmlns:a16="http://schemas.microsoft.com/office/drawing/2014/main" val="3272627816"/>
                    </a:ext>
                  </a:extLst>
                </a:gridCol>
                <a:gridCol w="1690105">
                  <a:extLst>
                    <a:ext uri="{9D8B030D-6E8A-4147-A177-3AD203B41FA5}">
                      <a16:colId xmlns:a16="http://schemas.microsoft.com/office/drawing/2014/main" val="2156512255"/>
                    </a:ext>
                  </a:extLst>
                </a:gridCol>
              </a:tblGrid>
              <a:tr h="379285">
                <a:tc>
                  <a:txBody>
                    <a:bodyPr/>
                    <a:lstStyle/>
                    <a:p>
                      <a:pPr algn="ctr">
                        <a:lnSpc>
                          <a:spcPct val="107000"/>
                        </a:lnSpc>
                        <a:spcAft>
                          <a:spcPts val="800"/>
                        </a:spcAft>
                      </a:pPr>
                      <a:r>
                        <a:rPr lang="fr-FR" sz="1800" i="1" dirty="0">
                          <a:solidFill>
                            <a:schemeClr val="accent6"/>
                          </a:solidFill>
                          <a:effectLst/>
                        </a:rPr>
                        <a:t> R. familier</a:t>
                      </a:r>
                      <a:endParaRPr lang="fr-FR" sz="1800" i="1"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ctr">
                        <a:lnSpc>
                          <a:spcPct val="107000"/>
                        </a:lnSpc>
                        <a:spcAft>
                          <a:spcPts val="800"/>
                        </a:spcAft>
                      </a:pPr>
                      <a:r>
                        <a:rPr lang="fr-FR" sz="1500" dirty="0">
                          <a:solidFill>
                            <a:schemeClr val="accent3"/>
                          </a:solidFill>
                          <a:effectLst/>
                        </a:rPr>
                        <a:t>Sujet</a:t>
                      </a:r>
                      <a:endParaRPr lang="fr-FR" sz="15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ctr">
                        <a:lnSpc>
                          <a:spcPct val="107000"/>
                        </a:lnSpc>
                        <a:spcAft>
                          <a:spcPts val="800"/>
                        </a:spcAft>
                      </a:pPr>
                      <a:r>
                        <a:rPr lang="fr-FR" sz="1500" dirty="0">
                          <a:solidFill>
                            <a:schemeClr val="accent3"/>
                          </a:solidFill>
                          <a:effectLst/>
                        </a:rPr>
                        <a:t>Verbe</a:t>
                      </a:r>
                      <a:endParaRPr lang="fr-FR" sz="15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ctr">
                        <a:lnSpc>
                          <a:spcPct val="107000"/>
                        </a:lnSpc>
                        <a:spcAft>
                          <a:spcPts val="800"/>
                        </a:spcAft>
                      </a:pPr>
                      <a:r>
                        <a:rPr lang="fr-FR" sz="1500" dirty="0">
                          <a:solidFill>
                            <a:srgbClr val="FF0000"/>
                          </a:solidFill>
                          <a:effectLst/>
                        </a:rPr>
                        <a:t>Mot interrogatif</a:t>
                      </a:r>
                      <a:endParaRPr lang="fr-FR"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ctr">
                        <a:lnSpc>
                          <a:spcPct val="107000"/>
                        </a:lnSpc>
                        <a:spcAft>
                          <a:spcPts val="800"/>
                        </a:spcAft>
                      </a:pPr>
                      <a:r>
                        <a:rPr lang="fr-FR" sz="1500" dirty="0">
                          <a:effectLst/>
                        </a:rPr>
                        <a:t>Complément</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ctr">
                        <a:lnSpc>
                          <a:spcPct val="107000"/>
                        </a:lnSpc>
                        <a:spcAft>
                          <a:spcPts val="800"/>
                        </a:spcAft>
                      </a:pPr>
                      <a:r>
                        <a:rPr lang="fr-FR"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Réponse</a:t>
                      </a:r>
                    </a:p>
                  </a:txBody>
                  <a:tcPr marL="90763" marR="90763" marT="0" marB="0">
                    <a:solidFill>
                      <a:schemeClr val="accent6">
                        <a:lumMod val="20000"/>
                        <a:lumOff val="80000"/>
                      </a:schemeClr>
                    </a:solidFill>
                  </a:tcPr>
                </a:tc>
                <a:extLst>
                  <a:ext uri="{0D108BD9-81ED-4DB2-BD59-A6C34878D82A}">
                    <a16:rowId xmlns:a16="http://schemas.microsoft.com/office/drawing/2014/main" val="1540227988"/>
                  </a:ext>
                </a:extLst>
              </a:tr>
              <a:tr h="379285">
                <a:tc>
                  <a:txBody>
                    <a:bodyPr/>
                    <a:lstStyle/>
                    <a:p>
                      <a:pPr algn="just">
                        <a:lnSpc>
                          <a:spcPct val="107000"/>
                        </a:lnSpc>
                        <a:spcAft>
                          <a:spcPts val="800"/>
                        </a:spcAft>
                      </a:pPr>
                      <a:r>
                        <a:rPr lang="fr-FR" sz="1500" dirty="0">
                          <a:effectLst/>
                          <a:latin typeface="Calibri" panose="020F0502020204030204" pitchFamily="34" charset="0"/>
                          <a:ea typeface="Calibri" panose="020F0502020204030204" pitchFamily="34" charset="0"/>
                          <a:cs typeface="Times New Roman" panose="02020603050405020304" pitchFamily="18" charset="0"/>
                        </a:rPr>
                        <a:t>Open question</a:t>
                      </a:r>
                    </a:p>
                  </a:txBody>
                  <a:tcPr marL="90763" marR="90763" marT="0" marB="0"/>
                </a:tc>
                <a:tc>
                  <a:txBody>
                    <a:bodyPr/>
                    <a:lstStyle/>
                    <a:p>
                      <a:pPr algn="just">
                        <a:lnSpc>
                          <a:spcPct val="107000"/>
                        </a:lnSpc>
                        <a:spcAft>
                          <a:spcPts val="800"/>
                        </a:spcAft>
                      </a:pPr>
                      <a:r>
                        <a:rPr lang="fr-FR" sz="1800" dirty="0">
                          <a:effectLst/>
                        </a:rPr>
                        <a:t>Tu</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rPr>
                        <a:t>habites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solidFill>
                            <a:srgbClr val="FF0000"/>
                          </a:solidFill>
                          <a:effectLst/>
                        </a:rPr>
                        <a:t>où</a:t>
                      </a:r>
                      <a:endParaRPr lang="fr-F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rPr>
                        <a:t>en France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J’habite à Paris.</a:t>
                      </a:r>
                    </a:p>
                  </a:txBody>
                  <a:tcPr marL="90763" marR="90763" marT="0" marB="0">
                    <a:solidFill>
                      <a:schemeClr val="accent6">
                        <a:lumMod val="20000"/>
                        <a:lumOff val="80000"/>
                      </a:schemeClr>
                    </a:solidFill>
                  </a:tcPr>
                </a:tc>
                <a:extLst>
                  <a:ext uri="{0D108BD9-81ED-4DB2-BD59-A6C34878D82A}">
                    <a16:rowId xmlns:a16="http://schemas.microsoft.com/office/drawing/2014/main" val="397038350"/>
                  </a:ext>
                </a:extLst>
              </a:tr>
              <a:tr h="379285">
                <a:tc>
                  <a:txBody>
                    <a:bodyPr/>
                    <a:lstStyle/>
                    <a:p>
                      <a:pPr algn="just">
                        <a:lnSpc>
                          <a:spcPct val="107000"/>
                        </a:lnSpc>
                        <a:spcAft>
                          <a:spcPts val="800"/>
                        </a:spcAft>
                      </a:pPr>
                      <a:r>
                        <a:rPr lang="fr-FR" sz="1500" dirty="0" err="1">
                          <a:effectLst/>
                          <a:latin typeface="Calibri" panose="020F0502020204030204" pitchFamily="34" charset="0"/>
                          <a:ea typeface="Calibri" panose="020F0502020204030204" pitchFamily="34" charset="0"/>
                          <a:cs typeface="Times New Roman" panose="02020603050405020304" pitchFamily="18" charset="0"/>
                        </a:rPr>
                        <a:t>Closed</a:t>
                      </a:r>
                      <a:r>
                        <a:rPr lang="fr-FR" sz="1500" dirty="0">
                          <a:effectLst/>
                          <a:latin typeface="Calibri" panose="020F0502020204030204" pitchFamily="34" charset="0"/>
                          <a:ea typeface="Calibri" panose="020F0502020204030204" pitchFamily="34" charset="0"/>
                          <a:cs typeface="Times New Roman" panose="02020603050405020304" pitchFamily="18" charset="0"/>
                        </a:rPr>
                        <a:t> question</a:t>
                      </a:r>
                    </a:p>
                  </a:txBody>
                  <a:tcPr marL="90763" marR="90763" marT="0" marB="0"/>
                </a:tc>
                <a:tc>
                  <a:txBody>
                    <a:bodyPr/>
                    <a:lstStyle/>
                    <a:p>
                      <a:pPr algn="just">
                        <a:lnSpc>
                          <a:spcPct val="107000"/>
                        </a:lnSpc>
                        <a:spcAft>
                          <a:spcPts val="800"/>
                        </a:spcAft>
                      </a:pPr>
                      <a:r>
                        <a:rPr lang="fr-FR" sz="1800" dirty="0">
                          <a:effectLst/>
                        </a:rPr>
                        <a:t>Tu</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rPr>
                        <a:t>habites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strike="sngStrike" dirty="0">
                          <a:solidFill>
                            <a:schemeClr val="tx1"/>
                          </a:solidFill>
                          <a:effectLst/>
                        </a:rPr>
                        <a:t>où</a:t>
                      </a:r>
                      <a:endParaRPr lang="fr-FR" sz="1800" strike="sngStrik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rPr>
                        <a:t>en France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0763" marR="90763" marT="0" marB="0"/>
                </a:tc>
                <a:tc>
                  <a:txBody>
                    <a:bodyPr/>
                    <a:lstStyle/>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Oui / non.</a:t>
                      </a:r>
                    </a:p>
                  </a:txBody>
                  <a:tcPr marL="90763" marR="90763" marT="0" marB="0">
                    <a:solidFill>
                      <a:schemeClr val="accent6">
                        <a:lumMod val="20000"/>
                        <a:lumOff val="80000"/>
                      </a:schemeClr>
                    </a:solidFill>
                  </a:tcPr>
                </a:tc>
                <a:extLst>
                  <a:ext uri="{0D108BD9-81ED-4DB2-BD59-A6C34878D82A}">
                    <a16:rowId xmlns:a16="http://schemas.microsoft.com/office/drawing/2014/main" val="867411215"/>
                  </a:ext>
                </a:extLst>
              </a:tr>
            </a:tbl>
          </a:graphicData>
        </a:graphic>
      </p:graphicFrame>
      <p:graphicFrame>
        <p:nvGraphicFramePr>
          <p:cNvPr id="3" name="Espace réservé du contenu 8">
            <a:extLst>
              <a:ext uri="{FF2B5EF4-FFF2-40B4-BE49-F238E27FC236}">
                <a16:creationId xmlns:a16="http://schemas.microsoft.com/office/drawing/2014/main" id="{3A8D4769-7E05-0F13-A816-21E25F293E87}"/>
              </a:ext>
            </a:extLst>
          </p:cNvPr>
          <p:cNvGraphicFramePr>
            <a:graphicFrameLocks/>
          </p:cNvGraphicFramePr>
          <p:nvPr>
            <p:extLst>
              <p:ext uri="{D42A27DB-BD31-4B8C-83A1-F6EECF244321}">
                <p14:modId xmlns:p14="http://schemas.microsoft.com/office/powerpoint/2010/main" val="2566028635"/>
              </p:ext>
            </p:extLst>
          </p:nvPr>
        </p:nvGraphicFramePr>
        <p:xfrm>
          <a:off x="123714" y="3208680"/>
          <a:ext cx="8827781" cy="1137854"/>
        </p:xfrm>
        <a:graphic>
          <a:graphicData uri="http://schemas.openxmlformats.org/drawingml/2006/table">
            <a:tbl>
              <a:tblPr firstRow="1" firstCol="1" bandRow="1">
                <a:tableStyleId>{5C22544A-7EE6-4342-B048-85BDC9FD1C3A}</a:tableStyleId>
              </a:tblPr>
              <a:tblGrid>
                <a:gridCol w="1491678">
                  <a:extLst>
                    <a:ext uri="{9D8B030D-6E8A-4147-A177-3AD203B41FA5}">
                      <a16:colId xmlns:a16="http://schemas.microsoft.com/office/drawing/2014/main" val="2556265064"/>
                    </a:ext>
                  </a:extLst>
                </a:gridCol>
                <a:gridCol w="1501370">
                  <a:extLst>
                    <a:ext uri="{9D8B030D-6E8A-4147-A177-3AD203B41FA5}">
                      <a16:colId xmlns:a16="http://schemas.microsoft.com/office/drawing/2014/main" val="1401660651"/>
                    </a:ext>
                  </a:extLst>
                </a:gridCol>
                <a:gridCol w="1274781">
                  <a:extLst>
                    <a:ext uri="{9D8B030D-6E8A-4147-A177-3AD203B41FA5}">
                      <a16:colId xmlns:a16="http://schemas.microsoft.com/office/drawing/2014/main" val="4122802016"/>
                    </a:ext>
                  </a:extLst>
                </a:gridCol>
                <a:gridCol w="704626">
                  <a:extLst>
                    <a:ext uri="{9D8B030D-6E8A-4147-A177-3AD203B41FA5}">
                      <a16:colId xmlns:a16="http://schemas.microsoft.com/office/drawing/2014/main" val="415637268"/>
                    </a:ext>
                  </a:extLst>
                </a:gridCol>
                <a:gridCol w="919779">
                  <a:extLst>
                    <a:ext uri="{9D8B030D-6E8A-4147-A177-3AD203B41FA5}">
                      <a16:colId xmlns:a16="http://schemas.microsoft.com/office/drawing/2014/main" val="383677772"/>
                    </a:ext>
                  </a:extLst>
                </a:gridCol>
                <a:gridCol w="1276203">
                  <a:extLst>
                    <a:ext uri="{9D8B030D-6E8A-4147-A177-3AD203B41FA5}">
                      <a16:colId xmlns:a16="http://schemas.microsoft.com/office/drawing/2014/main" val="2207631542"/>
                    </a:ext>
                  </a:extLst>
                </a:gridCol>
                <a:gridCol w="1659344">
                  <a:extLst>
                    <a:ext uri="{9D8B030D-6E8A-4147-A177-3AD203B41FA5}">
                      <a16:colId xmlns:a16="http://schemas.microsoft.com/office/drawing/2014/main" val="433651409"/>
                    </a:ext>
                  </a:extLst>
                </a:gridCol>
              </a:tblGrid>
              <a:tr h="406388">
                <a:tc>
                  <a:txBody>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lang="fr-FR" sz="2000" i="1" dirty="0">
                          <a:solidFill>
                            <a:schemeClr val="accent6"/>
                          </a:solidFill>
                          <a:effectLst/>
                        </a:rPr>
                        <a:t> </a:t>
                      </a:r>
                      <a:r>
                        <a:rPr lang="fr-FR" sz="1800" i="1" dirty="0">
                          <a:solidFill>
                            <a:schemeClr val="accent6"/>
                          </a:solidFill>
                          <a:effectLst/>
                        </a:rPr>
                        <a:t>R. standard</a:t>
                      </a:r>
                      <a:r>
                        <a:rPr lang="fr-FR" sz="1800" dirty="0">
                          <a:solidFill>
                            <a:schemeClr val="accent6"/>
                          </a:solidFill>
                          <a:effectLst/>
                        </a:rPr>
                        <a:t> </a:t>
                      </a:r>
                      <a:endParaRPr lang="fr-FR" sz="18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1500" dirty="0">
                          <a:solidFill>
                            <a:srgbClr val="FF0000"/>
                          </a:solidFill>
                          <a:effectLst/>
                        </a:rPr>
                        <a:t>Mot interrogatif</a:t>
                      </a:r>
                      <a:endParaRPr lang="fr-FR"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1500" dirty="0">
                          <a:solidFill>
                            <a:schemeClr val="tx1"/>
                          </a:solidFill>
                          <a:effectLst/>
                        </a:rPr>
                        <a:t> </a:t>
                      </a:r>
                      <a:r>
                        <a:rPr lang="fr-FR" sz="1500" dirty="0">
                          <a:solidFill>
                            <a:schemeClr val="tx1"/>
                          </a:solidFill>
                          <a:effectLst/>
                          <a:highlight>
                            <a:srgbClr val="FFFF00"/>
                          </a:highlight>
                        </a:rPr>
                        <a:t>est-ce que </a:t>
                      </a:r>
                      <a:endParaRPr lang="fr-FR"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1500" dirty="0">
                          <a:solidFill>
                            <a:schemeClr val="accent3"/>
                          </a:solidFill>
                          <a:effectLst/>
                        </a:rPr>
                        <a:t>Sujet</a:t>
                      </a:r>
                      <a:endParaRPr lang="fr-FR" sz="15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1500" dirty="0">
                          <a:solidFill>
                            <a:schemeClr val="accent3"/>
                          </a:solidFill>
                          <a:effectLst/>
                        </a:rPr>
                        <a:t>Verbe</a:t>
                      </a:r>
                      <a:endParaRPr lang="fr-FR" sz="15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1500" dirty="0">
                          <a:effectLst/>
                        </a:rPr>
                        <a:t>Complément</a:t>
                      </a:r>
                      <a:endParaRPr lang="fr-F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Réponse</a:t>
                      </a:r>
                    </a:p>
                  </a:txBody>
                  <a:tcPr marL="90763" marR="90763" marT="0" marB="0">
                    <a:solidFill>
                      <a:schemeClr val="accent6">
                        <a:lumMod val="20000"/>
                        <a:lumOff val="80000"/>
                      </a:schemeClr>
                    </a:solidFill>
                  </a:tcPr>
                </a:tc>
                <a:extLst>
                  <a:ext uri="{0D108BD9-81ED-4DB2-BD59-A6C34878D82A}">
                    <a16:rowId xmlns:a16="http://schemas.microsoft.com/office/drawing/2014/main" val="2410392606"/>
                  </a:ext>
                </a:extLst>
              </a:tr>
              <a:tr h="365733">
                <a:tc>
                  <a:txBody>
                    <a:bodyPr/>
                    <a:lstStyle/>
                    <a:p>
                      <a:pPr algn="just">
                        <a:lnSpc>
                          <a:spcPct val="107000"/>
                        </a:lnSpc>
                        <a:spcAft>
                          <a:spcPts val="80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Open question</a:t>
                      </a:r>
                    </a:p>
                  </a:txBody>
                  <a:tcPr marL="68580" marR="68580" marT="0" marB="0"/>
                </a:tc>
                <a:tc>
                  <a:txBody>
                    <a:bodyPr/>
                    <a:lstStyle/>
                    <a:p>
                      <a:pPr algn="just">
                        <a:lnSpc>
                          <a:spcPct val="107000"/>
                        </a:lnSpc>
                        <a:spcAft>
                          <a:spcPts val="800"/>
                        </a:spcAft>
                      </a:pPr>
                      <a:r>
                        <a:rPr lang="fr-F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Où</a:t>
                      </a:r>
                    </a:p>
                  </a:txBody>
                  <a:tcPr marL="68580" marR="68580" marT="0" marB="0"/>
                </a:tc>
                <a:tc>
                  <a:txBody>
                    <a:bodyPr/>
                    <a:lstStyle/>
                    <a:p>
                      <a:pPr algn="just">
                        <a:lnSpc>
                          <a:spcPct val="107000"/>
                        </a:lnSpc>
                        <a:spcAft>
                          <a:spcPts val="800"/>
                        </a:spcAft>
                      </a:pPr>
                      <a:r>
                        <a:rPr lang="fr-FR" sz="1800" dirty="0">
                          <a:effectLst/>
                        </a:rPr>
                        <a:t>est-ce que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tu</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habites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en France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J’habite à Paris.</a:t>
                      </a:r>
                    </a:p>
                  </a:txBody>
                  <a:tcPr marL="90763" marR="90763" marT="0" marB="0">
                    <a:solidFill>
                      <a:schemeClr val="accent6">
                        <a:lumMod val="20000"/>
                        <a:lumOff val="80000"/>
                      </a:schemeClr>
                    </a:solidFill>
                  </a:tcPr>
                </a:tc>
                <a:extLst>
                  <a:ext uri="{0D108BD9-81ED-4DB2-BD59-A6C34878D82A}">
                    <a16:rowId xmlns:a16="http://schemas.microsoft.com/office/drawing/2014/main" val="31561512"/>
                  </a:ext>
                </a:extLst>
              </a:tr>
              <a:tr h="365733">
                <a:tc>
                  <a:txBody>
                    <a:bodyPr/>
                    <a:lstStyle/>
                    <a:p>
                      <a:pPr algn="just">
                        <a:lnSpc>
                          <a:spcPct val="107000"/>
                        </a:lnSpc>
                        <a:spcAft>
                          <a:spcPts val="800"/>
                        </a:spcAft>
                      </a:pPr>
                      <a:r>
                        <a:rPr lang="fr-FR" sz="1400" dirty="0" err="1">
                          <a:effectLst/>
                          <a:latin typeface="Calibri" panose="020F0502020204030204" pitchFamily="34" charset="0"/>
                          <a:ea typeface="Calibri" panose="020F0502020204030204" pitchFamily="34" charset="0"/>
                          <a:cs typeface="Times New Roman" panose="02020603050405020304" pitchFamily="18" charset="0"/>
                        </a:rPr>
                        <a:t>Closed</a:t>
                      </a:r>
                      <a:r>
                        <a:rPr lang="fr-FR" sz="1400" dirty="0">
                          <a:effectLst/>
                          <a:latin typeface="Calibri" panose="020F0502020204030204" pitchFamily="34" charset="0"/>
                          <a:ea typeface="Calibri" panose="020F0502020204030204" pitchFamily="34" charset="0"/>
                          <a:cs typeface="Times New Roman" panose="02020603050405020304" pitchFamily="18" charset="0"/>
                        </a:rPr>
                        <a:t> question</a:t>
                      </a:r>
                    </a:p>
                  </a:txBody>
                  <a:tcPr marL="68580" marR="68580" marT="0" marB="0"/>
                </a:tc>
                <a:tc>
                  <a:txBody>
                    <a:bodyPr/>
                    <a:lstStyle/>
                    <a:p>
                      <a:pPr algn="just">
                        <a:lnSpc>
                          <a:spcPct val="107000"/>
                        </a:lnSpc>
                        <a:spcAft>
                          <a:spcPts val="800"/>
                        </a:spcAft>
                      </a:pPr>
                      <a:r>
                        <a:rPr lang="fr-FR" sz="1800" strike="sngStrik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Où</a:t>
                      </a:r>
                    </a:p>
                  </a:txBody>
                  <a:tcPr marL="68580" marR="68580" marT="0" marB="0"/>
                </a:tc>
                <a:tc>
                  <a:txBody>
                    <a:bodyPr/>
                    <a:lstStyle/>
                    <a:p>
                      <a:pPr algn="just">
                        <a:lnSpc>
                          <a:spcPct val="107000"/>
                        </a:lnSpc>
                        <a:spcAft>
                          <a:spcPts val="800"/>
                        </a:spcAft>
                      </a:pPr>
                      <a:r>
                        <a:rPr lang="fr-FR" sz="1800" dirty="0">
                          <a:effectLst/>
                        </a:rPr>
                        <a:t>Est-ce que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tu</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habites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rPr>
                        <a:t>en France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Oui / Non.</a:t>
                      </a:r>
                    </a:p>
                  </a:txBody>
                  <a:tcPr marL="90763" marR="90763" marT="0" marB="0">
                    <a:solidFill>
                      <a:schemeClr val="accent6">
                        <a:lumMod val="20000"/>
                        <a:lumOff val="80000"/>
                      </a:schemeClr>
                    </a:solidFill>
                  </a:tcPr>
                </a:tc>
                <a:extLst>
                  <a:ext uri="{0D108BD9-81ED-4DB2-BD59-A6C34878D82A}">
                    <a16:rowId xmlns:a16="http://schemas.microsoft.com/office/drawing/2014/main" val="2772124994"/>
                  </a:ext>
                </a:extLst>
              </a:tr>
            </a:tbl>
          </a:graphicData>
        </a:graphic>
      </p:graphicFrame>
      <p:sp>
        <p:nvSpPr>
          <p:cNvPr id="9" name="Titre 8">
            <a:extLst>
              <a:ext uri="{FF2B5EF4-FFF2-40B4-BE49-F238E27FC236}">
                <a16:creationId xmlns:a16="http://schemas.microsoft.com/office/drawing/2014/main" id="{903590D5-21A0-52C9-DFFC-AE41AD43F598}"/>
              </a:ext>
            </a:extLst>
          </p:cNvPr>
          <p:cNvSpPr>
            <a:spLocks noGrp="1"/>
          </p:cNvSpPr>
          <p:nvPr>
            <p:ph type="title"/>
          </p:nvPr>
        </p:nvSpPr>
        <p:spPr/>
        <p:txBody>
          <a:bodyPr/>
          <a:lstStyle/>
          <a:p>
            <a:r>
              <a:rPr lang="fr-FR" dirty="0"/>
              <a:t>CLOSED QUESTIONS (Yes/no)</a:t>
            </a:r>
          </a:p>
        </p:txBody>
      </p:sp>
      <p:graphicFrame>
        <p:nvGraphicFramePr>
          <p:cNvPr id="2" name="Diagramme 2">
            <a:extLst>
              <a:ext uri="{FF2B5EF4-FFF2-40B4-BE49-F238E27FC236}">
                <a16:creationId xmlns:a16="http://schemas.microsoft.com/office/drawing/2014/main" id="{22010ACF-279F-2AA2-28A2-2A8BCE8DF1F2}"/>
              </a:ext>
            </a:extLst>
          </p:cNvPr>
          <p:cNvGraphicFramePr/>
          <p:nvPr>
            <p:extLst>
              <p:ext uri="{D42A27DB-BD31-4B8C-83A1-F6EECF244321}">
                <p14:modId xmlns:p14="http://schemas.microsoft.com/office/powerpoint/2010/main" val="151573221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0807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6BA35E-D479-B3CA-718F-63C6664DDD4E}"/>
              </a:ext>
            </a:extLst>
          </p:cNvPr>
          <p:cNvSpPr>
            <a:spLocks noGrp="1"/>
          </p:cNvSpPr>
          <p:nvPr>
            <p:ph type="title"/>
          </p:nvPr>
        </p:nvSpPr>
        <p:spPr/>
        <p:txBody>
          <a:bodyPr/>
          <a:lstStyle/>
          <a:p>
            <a:r>
              <a:rPr lang="fr-FR" dirty="0"/>
              <a:t>I. Starter</a:t>
            </a:r>
          </a:p>
        </p:txBody>
      </p:sp>
      <p:sp>
        <p:nvSpPr>
          <p:cNvPr id="3" name="Espace réservé du contenu 2">
            <a:extLst>
              <a:ext uri="{FF2B5EF4-FFF2-40B4-BE49-F238E27FC236}">
                <a16:creationId xmlns:a16="http://schemas.microsoft.com/office/drawing/2014/main" id="{9EB11742-70DA-4967-8A35-400CA21503A5}"/>
              </a:ext>
            </a:extLst>
          </p:cNvPr>
          <p:cNvSpPr>
            <a:spLocks noGrp="1"/>
          </p:cNvSpPr>
          <p:nvPr>
            <p:ph idx="1"/>
          </p:nvPr>
        </p:nvSpPr>
        <p:spPr/>
        <p:txBody>
          <a:bodyPr/>
          <a:lstStyle/>
          <a:p>
            <a:r>
              <a:rPr lang="fr-FR" dirty="0"/>
              <a:t>Comment est-ce que tu vas à l’école ?</a:t>
            </a:r>
          </a:p>
          <a:p>
            <a:endParaRPr lang="fr-FR" dirty="0"/>
          </a:p>
        </p:txBody>
      </p:sp>
      <p:sp>
        <p:nvSpPr>
          <p:cNvPr id="4" name="Espace réservé du numéro de diapositive 3">
            <a:extLst>
              <a:ext uri="{FF2B5EF4-FFF2-40B4-BE49-F238E27FC236}">
                <a16:creationId xmlns:a16="http://schemas.microsoft.com/office/drawing/2014/main" id="{E88376B3-2233-EF25-F8DD-64DB0925B7D8}"/>
              </a:ext>
            </a:extLst>
          </p:cNvPr>
          <p:cNvSpPr>
            <a:spLocks noGrp="1"/>
          </p:cNvSpPr>
          <p:nvPr>
            <p:ph type="sldNum" sz="quarter" idx="12"/>
          </p:nvPr>
        </p:nvSpPr>
        <p:spPr/>
        <p:txBody>
          <a:bodyPr/>
          <a:lstStyle/>
          <a:p>
            <a:fld id="{8A0576F8-4F0C-FD4F-B2E1-A427388F89CF}" type="slidenum">
              <a:rPr lang="en-US" smtClean="0"/>
              <a:t>5</a:t>
            </a:fld>
            <a:endParaRPr lang="en-US"/>
          </a:p>
        </p:txBody>
      </p:sp>
      <p:pic>
        <p:nvPicPr>
          <p:cNvPr id="3074" name="Picture 2" descr="bike win GIF">
            <a:extLst>
              <a:ext uri="{FF2B5EF4-FFF2-40B4-BE49-F238E27FC236}">
                <a16:creationId xmlns:a16="http://schemas.microsoft.com/office/drawing/2014/main" id="{517F7475-C2B7-9AFB-3D7F-46538D2B09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621" y="1944887"/>
            <a:ext cx="2390775" cy="1905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Like A Boss Win GIF">
            <a:extLst>
              <a:ext uri="{FF2B5EF4-FFF2-40B4-BE49-F238E27FC236}">
                <a16:creationId xmlns:a16="http://schemas.microsoft.com/office/drawing/2014/main" id="{C22D91E1-7644-42F6-DD23-A4202AEB32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5584" y="2240010"/>
            <a:ext cx="1434561" cy="179917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GIFs de conduite automobile - 95 images animées des automobilistes">
            <a:extLst>
              <a:ext uri="{FF2B5EF4-FFF2-40B4-BE49-F238E27FC236}">
                <a16:creationId xmlns:a16="http://schemas.microsoft.com/office/drawing/2014/main" id="{8C07D6F0-EAD8-6B50-2D1C-9FDA458E5B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7522" y="1778312"/>
            <a:ext cx="2390936" cy="2468641"/>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School Bus GIF">
            <a:extLst>
              <a:ext uri="{FF2B5EF4-FFF2-40B4-BE49-F238E27FC236}">
                <a16:creationId xmlns:a16="http://schemas.microsoft.com/office/drawing/2014/main" id="{E8053D37-02D8-816E-8D3F-EBD08DDCED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7089" y="529829"/>
            <a:ext cx="1905000" cy="10668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me 2">
            <a:extLst>
              <a:ext uri="{FF2B5EF4-FFF2-40B4-BE49-F238E27FC236}">
                <a16:creationId xmlns:a16="http://schemas.microsoft.com/office/drawing/2014/main" id="{BEE4CDB0-66EC-D379-3461-4057EAC50F30}"/>
              </a:ext>
            </a:extLst>
          </p:cNvPr>
          <p:cNvGraphicFramePr/>
          <p:nvPr>
            <p:extLst>
              <p:ext uri="{D42A27DB-BD31-4B8C-83A1-F6EECF244321}">
                <p14:modId xmlns:p14="http://schemas.microsoft.com/office/powerpoint/2010/main" val="3421407572"/>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427244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12">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14">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 y="0"/>
            <a:ext cx="729530" cy="1451482"/>
            <a:chOff x="10918968" y="713127"/>
            <a:chExt cx="1273032" cy="2532832"/>
          </a:xfrm>
        </p:grpSpPr>
        <p:sp>
          <p:nvSpPr>
            <p:cNvPr id="16" name="Rectangle 15">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16">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re 1">
            <a:extLst>
              <a:ext uri="{FF2B5EF4-FFF2-40B4-BE49-F238E27FC236}">
                <a16:creationId xmlns:a16="http://schemas.microsoft.com/office/drawing/2014/main" id="{5B814699-B2BC-3F85-0562-5E9D3E688C46}"/>
              </a:ext>
            </a:extLst>
          </p:cNvPr>
          <p:cNvSpPr>
            <a:spLocks noGrp="1"/>
          </p:cNvSpPr>
          <p:nvPr>
            <p:ph type="title"/>
          </p:nvPr>
        </p:nvSpPr>
        <p:spPr>
          <a:xfrm>
            <a:off x="482600" y="241300"/>
            <a:ext cx="8178799" cy="851803"/>
          </a:xfrm>
        </p:spPr>
        <p:txBody>
          <a:bodyPr>
            <a:normAutofit/>
          </a:bodyPr>
          <a:lstStyle/>
          <a:p>
            <a:r>
              <a:rPr lang="fr-FR" sz="2700" dirty="0"/>
              <a:t>LE 4 p.70</a:t>
            </a:r>
          </a:p>
        </p:txBody>
      </p:sp>
      <p:pic>
        <p:nvPicPr>
          <p:cNvPr id="6" name="Espace réservé du contenu 5">
            <a:extLst>
              <a:ext uri="{FF2B5EF4-FFF2-40B4-BE49-F238E27FC236}">
                <a16:creationId xmlns:a16="http://schemas.microsoft.com/office/drawing/2014/main" id="{3A2454A6-BDA5-DA0E-FC0E-028ECA86CDC1}"/>
              </a:ext>
            </a:extLst>
          </p:cNvPr>
          <p:cNvPicPr>
            <a:picLocks noChangeAspect="1"/>
          </p:cNvPicPr>
          <p:nvPr/>
        </p:nvPicPr>
        <p:blipFill>
          <a:blip r:embed="rId2"/>
          <a:stretch>
            <a:fillRect/>
          </a:stretch>
        </p:blipFill>
        <p:spPr>
          <a:xfrm>
            <a:off x="482600" y="1337235"/>
            <a:ext cx="4689910" cy="2626349"/>
          </a:xfrm>
          <a:prstGeom prst="rect">
            <a:avLst/>
          </a:prstGeom>
        </p:spPr>
      </p:pic>
      <p:sp>
        <p:nvSpPr>
          <p:cNvPr id="26" name="Content Placeholder 9">
            <a:extLst>
              <a:ext uri="{FF2B5EF4-FFF2-40B4-BE49-F238E27FC236}">
                <a16:creationId xmlns:a16="http://schemas.microsoft.com/office/drawing/2014/main" id="{FC0114ED-C1AD-DA3E-86F8-CAB9F64DDD53}"/>
              </a:ext>
            </a:extLst>
          </p:cNvPr>
          <p:cNvSpPr>
            <a:spLocks noGrp="1"/>
          </p:cNvSpPr>
          <p:nvPr>
            <p:ph idx="1"/>
          </p:nvPr>
        </p:nvSpPr>
        <p:spPr>
          <a:xfrm>
            <a:off x="5658039" y="1337235"/>
            <a:ext cx="3003359" cy="3295487"/>
          </a:xfrm>
        </p:spPr>
        <p:txBody>
          <a:bodyPr>
            <a:normAutofit/>
          </a:bodyPr>
          <a:lstStyle/>
          <a:p>
            <a:endParaRPr lang="en-US" sz="1500" dirty="0"/>
          </a:p>
          <a:p>
            <a:r>
              <a:rPr lang="en-US" sz="1500" dirty="0"/>
              <a:t>A.</a:t>
            </a:r>
          </a:p>
          <a:p>
            <a:endParaRPr lang="en-US" sz="1500" dirty="0"/>
          </a:p>
          <a:p>
            <a:r>
              <a:rPr lang="en-US" sz="1500" dirty="0"/>
              <a:t>B.</a:t>
            </a:r>
          </a:p>
          <a:p>
            <a:endParaRPr lang="en-US" sz="1500" dirty="0"/>
          </a:p>
          <a:p>
            <a:r>
              <a:rPr lang="en-US" sz="1500" dirty="0"/>
              <a:t>C.</a:t>
            </a:r>
          </a:p>
          <a:p>
            <a:endParaRPr lang="en-US" sz="1500" dirty="0"/>
          </a:p>
          <a:p>
            <a:r>
              <a:rPr lang="en-US" sz="1500" dirty="0"/>
              <a:t>D.</a:t>
            </a:r>
          </a:p>
          <a:p>
            <a:endParaRPr lang="en-US" sz="1500" dirty="0"/>
          </a:p>
          <a:p>
            <a:r>
              <a:rPr lang="en-US" sz="1500" dirty="0"/>
              <a:t>E.</a:t>
            </a:r>
          </a:p>
          <a:p>
            <a:endParaRPr lang="en-US" sz="1500" dirty="0"/>
          </a:p>
        </p:txBody>
      </p:sp>
      <p:sp>
        <p:nvSpPr>
          <p:cNvPr id="4" name="Espace réservé du numéro de diapositive 3">
            <a:extLst>
              <a:ext uri="{FF2B5EF4-FFF2-40B4-BE49-F238E27FC236}">
                <a16:creationId xmlns:a16="http://schemas.microsoft.com/office/drawing/2014/main" id="{7C39520E-BD8C-C9C1-333F-CF4CF2A3903B}"/>
              </a:ext>
            </a:extLst>
          </p:cNvPr>
          <p:cNvSpPr>
            <a:spLocks noGrp="1"/>
          </p:cNvSpPr>
          <p:nvPr>
            <p:ph type="sldNum" sz="quarter" idx="12"/>
          </p:nvPr>
        </p:nvSpPr>
        <p:spPr>
          <a:xfrm>
            <a:off x="6603999" y="4767262"/>
            <a:ext cx="2057400" cy="273844"/>
          </a:xfrm>
        </p:spPr>
        <p:txBody>
          <a:bodyPr>
            <a:normAutofit/>
          </a:bodyPr>
          <a:lstStyle/>
          <a:p>
            <a:pPr>
              <a:lnSpc>
                <a:spcPct val="90000"/>
              </a:lnSpc>
              <a:spcAft>
                <a:spcPts val="600"/>
              </a:spcAft>
            </a:pPr>
            <a:fld id="{8A0576F8-4F0C-FD4F-B2E1-A427388F89CF}" type="slidenum">
              <a:rPr lang="en-US" smtClean="0"/>
              <a:pPr>
                <a:lnSpc>
                  <a:spcPct val="90000"/>
                </a:lnSpc>
                <a:spcAft>
                  <a:spcPts val="600"/>
                </a:spcAft>
              </a:pPr>
              <a:t>50</a:t>
            </a:fld>
            <a:endParaRPr lang="en-US"/>
          </a:p>
        </p:txBody>
      </p:sp>
      <p:grpSp>
        <p:nvGrpSpPr>
          <p:cNvPr id="27" name="Group 18">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83455" y="3451122"/>
            <a:ext cx="760545" cy="1513185"/>
            <a:chOff x="11177940" y="4601497"/>
            <a:chExt cx="1014060" cy="2017580"/>
          </a:xfrm>
        </p:grpSpPr>
        <p:sp>
          <p:nvSpPr>
            <p:cNvPr id="20" name="Isosceles Triangle 19">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0">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3" name="Diagramme 2">
            <a:extLst>
              <a:ext uri="{FF2B5EF4-FFF2-40B4-BE49-F238E27FC236}">
                <a16:creationId xmlns:a16="http://schemas.microsoft.com/office/drawing/2014/main" id="{2F38CCE8-8F61-8D94-1D63-F8545928C105}"/>
              </a:ext>
            </a:extLst>
          </p:cNvPr>
          <p:cNvGraphicFramePr/>
          <p:nvPr>
            <p:extLst>
              <p:ext uri="{D42A27DB-BD31-4B8C-83A1-F6EECF244321}">
                <p14:modId xmlns:p14="http://schemas.microsoft.com/office/powerpoint/2010/main" val="151573221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94140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223477" y="1768"/>
            <a:ext cx="1407490" cy="1324506"/>
            <a:chOff x="-648769" y="2358"/>
            <a:chExt cx="1876653" cy="1766008"/>
          </a:xfrm>
        </p:grpSpPr>
        <p:sp>
          <p:nvSpPr>
            <p:cNvPr id="14" name="Freeform: Shape 13">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052897" y="4525250"/>
            <a:ext cx="484026"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77" y="4290831"/>
            <a:ext cx="1696473" cy="852668"/>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Espace réservé du contenu 5">
            <a:extLst>
              <a:ext uri="{FF2B5EF4-FFF2-40B4-BE49-F238E27FC236}">
                <a16:creationId xmlns:a16="http://schemas.microsoft.com/office/drawing/2014/main" id="{2DCDD1C3-A266-443F-DF99-06E9397E1976}"/>
              </a:ext>
            </a:extLst>
          </p:cNvPr>
          <p:cNvPicPr>
            <a:picLocks noGrp="1" noChangeAspect="1"/>
          </p:cNvPicPr>
          <p:nvPr>
            <p:ph idx="1"/>
          </p:nvPr>
        </p:nvPicPr>
        <p:blipFill>
          <a:blip r:embed="rId2"/>
          <a:stretch>
            <a:fillRect/>
          </a:stretch>
        </p:blipFill>
        <p:spPr>
          <a:xfrm>
            <a:off x="534997" y="482600"/>
            <a:ext cx="8074005" cy="4178299"/>
          </a:xfrm>
          <a:prstGeom prst="rect">
            <a:avLst/>
          </a:prstGeom>
          <a:ln>
            <a:noFill/>
          </a:ln>
        </p:spPr>
      </p:pic>
      <p:sp>
        <p:nvSpPr>
          <p:cNvPr id="4" name="Espace réservé du numéro de diapositive 3">
            <a:extLst>
              <a:ext uri="{FF2B5EF4-FFF2-40B4-BE49-F238E27FC236}">
                <a16:creationId xmlns:a16="http://schemas.microsoft.com/office/drawing/2014/main" id="{2B5667E7-C262-5484-EEBA-244F23C73493}"/>
              </a:ext>
            </a:extLst>
          </p:cNvPr>
          <p:cNvSpPr>
            <a:spLocks noGrp="1"/>
          </p:cNvSpPr>
          <p:nvPr>
            <p:ph type="sldNum" sz="quarter" idx="12"/>
          </p:nvPr>
        </p:nvSpPr>
        <p:spPr>
          <a:xfrm>
            <a:off x="6603999" y="4767262"/>
            <a:ext cx="2057400" cy="273844"/>
          </a:xfrm>
        </p:spPr>
        <p:txBody>
          <a:bodyPr vert="horz" lIns="91440" tIns="45720" rIns="91440" bIns="45720" rtlCol="0" anchor="ctr">
            <a:normAutofit/>
          </a:bodyPr>
          <a:lstStyle/>
          <a:p>
            <a:pPr defTabSz="914400">
              <a:lnSpc>
                <a:spcPct val="90000"/>
              </a:lnSpc>
              <a:spcAft>
                <a:spcPts val="600"/>
              </a:spcAft>
            </a:pPr>
            <a:fld id="{8A0576F8-4F0C-FD4F-B2E1-A427388F89CF}" type="slidenum">
              <a:rPr lang="en-US" smtClean="0"/>
              <a:pPr defTabSz="914400">
                <a:lnSpc>
                  <a:spcPct val="90000"/>
                </a:lnSpc>
                <a:spcAft>
                  <a:spcPts val="600"/>
                </a:spcAft>
              </a:pPr>
              <a:t>51</a:t>
            </a:fld>
            <a:endParaRPr lang="en-US"/>
          </a:p>
        </p:txBody>
      </p:sp>
      <p:graphicFrame>
        <p:nvGraphicFramePr>
          <p:cNvPr id="2" name="Diagramme 2">
            <a:extLst>
              <a:ext uri="{FF2B5EF4-FFF2-40B4-BE49-F238E27FC236}">
                <a16:creationId xmlns:a16="http://schemas.microsoft.com/office/drawing/2014/main" id="{E3C51FB1-7E67-430D-3F01-2FC50D2D20FF}"/>
              </a:ext>
            </a:extLst>
          </p:cNvPr>
          <p:cNvGraphicFramePr/>
          <p:nvPr>
            <p:extLst>
              <p:ext uri="{D42A27DB-BD31-4B8C-83A1-F6EECF244321}">
                <p14:modId xmlns:p14="http://schemas.microsoft.com/office/powerpoint/2010/main" val="151573221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36698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 y="0"/>
            <a:ext cx="729530" cy="1451482"/>
            <a:chOff x="10918968" y="713127"/>
            <a:chExt cx="1273032" cy="2532832"/>
          </a:xfrm>
        </p:grpSpPr>
        <p:sp>
          <p:nvSpPr>
            <p:cNvPr id="16" name="Rectangle 15">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re 1">
            <a:extLst>
              <a:ext uri="{FF2B5EF4-FFF2-40B4-BE49-F238E27FC236}">
                <a16:creationId xmlns:a16="http://schemas.microsoft.com/office/drawing/2014/main" id="{A06251A5-A136-1632-1C1C-D2BB9D99C840}"/>
              </a:ext>
            </a:extLst>
          </p:cNvPr>
          <p:cNvSpPr>
            <a:spLocks noGrp="1"/>
          </p:cNvSpPr>
          <p:nvPr>
            <p:ph type="title"/>
          </p:nvPr>
        </p:nvSpPr>
        <p:spPr>
          <a:xfrm>
            <a:off x="482600" y="241300"/>
            <a:ext cx="8178799" cy="851803"/>
          </a:xfrm>
        </p:spPr>
        <p:txBody>
          <a:bodyPr>
            <a:normAutofit/>
          </a:bodyPr>
          <a:lstStyle/>
          <a:p>
            <a:r>
              <a:rPr lang="fr-FR" sz="2700" dirty="0"/>
              <a:t>LE 5 p.70</a:t>
            </a:r>
          </a:p>
        </p:txBody>
      </p:sp>
      <p:pic>
        <p:nvPicPr>
          <p:cNvPr id="6" name="Espace réservé du contenu 5">
            <a:extLst>
              <a:ext uri="{FF2B5EF4-FFF2-40B4-BE49-F238E27FC236}">
                <a16:creationId xmlns:a16="http://schemas.microsoft.com/office/drawing/2014/main" id="{7880FCEA-72E5-E537-C14C-A5DDEED678D7}"/>
              </a:ext>
            </a:extLst>
          </p:cNvPr>
          <p:cNvPicPr>
            <a:picLocks noChangeAspect="1"/>
          </p:cNvPicPr>
          <p:nvPr/>
        </p:nvPicPr>
        <p:blipFill>
          <a:blip r:embed="rId2"/>
          <a:stretch>
            <a:fillRect/>
          </a:stretch>
        </p:blipFill>
        <p:spPr>
          <a:xfrm>
            <a:off x="482600" y="1337235"/>
            <a:ext cx="4689910" cy="1430421"/>
          </a:xfrm>
          <a:prstGeom prst="rect">
            <a:avLst/>
          </a:prstGeom>
        </p:spPr>
      </p:pic>
      <p:sp>
        <p:nvSpPr>
          <p:cNvPr id="10" name="Content Placeholder 9">
            <a:extLst>
              <a:ext uri="{FF2B5EF4-FFF2-40B4-BE49-F238E27FC236}">
                <a16:creationId xmlns:a16="http://schemas.microsoft.com/office/drawing/2014/main" id="{46C343D7-DA7E-4346-9935-CC8002617F05}"/>
              </a:ext>
            </a:extLst>
          </p:cNvPr>
          <p:cNvSpPr>
            <a:spLocks noGrp="1"/>
          </p:cNvSpPr>
          <p:nvPr>
            <p:ph idx="1"/>
          </p:nvPr>
        </p:nvSpPr>
        <p:spPr>
          <a:xfrm>
            <a:off x="5658039" y="1337235"/>
            <a:ext cx="3003359" cy="3295487"/>
          </a:xfrm>
        </p:spPr>
        <p:txBody>
          <a:bodyPr>
            <a:normAutofit/>
          </a:bodyPr>
          <a:lstStyle/>
          <a:p>
            <a:endParaRPr lang="en-US" sz="1500"/>
          </a:p>
        </p:txBody>
      </p:sp>
      <p:sp>
        <p:nvSpPr>
          <p:cNvPr id="4" name="Espace réservé du numéro de diapositive 3">
            <a:extLst>
              <a:ext uri="{FF2B5EF4-FFF2-40B4-BE49-F238E27FC236}">
                <a16:creationId xmlns:a16="http://schemas.microsoft.com/office/drawing/2014/main" id="{3E54F8FC-5ED8-C4B2-1996-D904BD0BE867}"/>
              </a:ext>
            </a:extLst>
          </p:cNvPr>
          <p:cNvSpPr>
            <a:spLocks noGrp="1"/>
          </p:cNvSpPr>
          <p:nvPr>
            <p:ph type="sldNum" sz="quarter" idx="12"/>
          </p:nvPr>
        </p:nvSpPr>
        <p:spPr>
          <a:xfrm>
            <a:off x="6603999" y="4767262"/>
            <a:ext cx="2057400" cy="273844"/>
          </a:xfrm>
        </p:spPr>
        <p:txBody>
          <a:bodyPr>
            <a:normAutofit/>
          </a:bodyPr>
          <a:lstStyle/>
          <a:p>
            <a:pPr>
              <a:lnSpc>
                <a:spcPct val="90000"/>
              </a:lnSpc>
              <a:spcAft>
                <a:spcPts val="600"/>
              </a:spcAft>
            </a:pPr>
            <a:fld id="{8A0576F8-4F0C-FD4F-B2E1-A427388F89CF}" type="slidenum">
              <a:rPr lang="en-US" smtClean="0"/>
              <a:pPr>
                <a:lnSpc>
                  <a:spcPct val="90000"/>
                </a:lnSpc>
                <a:spcAft>
                  <a:spcPts val="600"/>
                </a:spcAft>
              </a:pPr>
              <a:t>52</a:t>
            </a:fld>
            <a:endParaRPr lang="en-US"/>
          </a:p>
        </p:txBody>
      </p:sp>
      <p:grpSp>
        <p:nvGrpSpPr>
          <p:cNvPr id="19" name="Group 18">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83455" y="3451122"/>
            <a:ext cx="760545" cy="1513185"/>
            <a:chOff x="11177940" y="4601497"/>
            <a:chExt cx="1014060" cy="2017580"/>
          </a:xfrm>
        </p:grpSpPr>
        <p:sp>
          <p:nvSpPr>
            <p:cNvPr id="20" name="Isosceles Triangle 19">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3" name="Diagramme 2">
            <a:extLst>
              <a:ext uri="{FF2B5EF4-FFF2-40B4-BE49-F238E27FC236}">
                <a16:creationId xmlns:a16="http://schemas.microsoft.com/office/drawing/2014/main" id="{CA0225A7-2B2A-C290-0DC2-98F3E2C523CD}"/>
              </a:ext>
            </a:extLst>
          </p:cNvPr>
          <p:cNvGraphicFramePr/>
          <p:nvPr>
            <p:extLst>
              <p:ext uri="{D42A27DB-BD31-4B8C-83A1-F6EECF244321}">
                <p14:modId xmlns:p14="http://schemas.microsoft.com/office/powerpoint/2010/main" val="151573221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14084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8F03359A-440D-F672-5572-DB3D93350EE6}"/>
              </a:ext>
            </a:extLst>
          </p:cNvPr>
          <p:cNvPicPr>
            <a:picLocks noChangeAspect="1"/>
          </p:cNvPicPr>
          <p:nvPr/>
        </p:nvPicPr>
        <p:blipFill>
          <a:blip r:embed="rId2"/>
          <a:stretch>
            <a:fillRect/>
          </a:stretch>
        </p:blipFill>
        <p:spPr>
          <a:xfrm>
            <a:off x="117667" y="282943"/>
            <a:ext cx="6786023" cy="4591136"/>
          </a:xfrm>
          <a:prstGeom prst="rect">
            <a:avLst/>
          </a:prstGeom>
        </p:spPr>
      </p:pic>
      <p:sp>
        <p:nvSpPr>
          <p:cNvPr id="3" name="Espace réservé du contenu 2">
            <a:extLst>
              <a:ext uri="{FF2B5EF4-FFF2-40B4-BE49-F238E27FC236}">
                <a16:creationId xmlns:a16="http://schemas.microsoft.com/office/drawing/2014/main" id="{14920E80-A4EF-1079-1F89-B347EEC93EEE}"/>
              </a:ext>
            </a:extLst>
          </p:cNvPr>
          <p:cNvSpPr>
            <a:spLocks noGrp="1"/>
          </p:cNvSpPr>
          <p:nvPr>
            <p:ph idx="1"/>
          </p:nvPr>
        </p:nvSpPr>
        <p:spPr>
          <a:xfrm>
            <a:off x="6960493" y="323636"/>
            <a:ext cx="2126704" cy="4124267"/>
          </a:xfrm>
        </p:spPr>
        <p:txBody>
          <a:bodyPr>
            <a:normAutofit/>
          </a:bodyPr>
          <a:lstStyle/>
          <a:p>
            <a:pPr marL="0" indent="0">
              <a:buNone/>
            </a:pPr>
            <a:r>
              <a:rPr lang="fr-FR" sz="1500" b="1" dirty="0" err="1">
                <a:solidFill>
                  <a:schemeClr val="accent1"/>
                </a:solidFill>
              </a:rPr>
              <a:t>Review</a:t>
            </a:r>
            <a:r>
              <a:rPr lang="fr-FR" sz="1500" b="1" dirty="0">
                <a:solidFill>
                  <a:schemeClr val="accent1"/>
                </a:solidFill>
              </a:rPr>
              <a:t> : How to </a:t>
            </a:r>
            <a:r>
              <a:rPr lang="fr-FR" sz="1500" b="1" dirty="0" err="1">
                <a:solidFill>
                  <a:schemeClr val="accent1"/>
                </a:solidFill>
              </a:rPr>
              <a:t>make</a:t>
            </a:r>
            <a:r>
              <a:rPr lang="fr-FR" sz="1500" b="1" dirty="0">
                <a:solidFill>
                  <a:schemeClr val="accent1"/>
                </a:solidFill>
              </a:rPr>
              <a:t> questions.</a:t>
            </a:r>
          </a:p>
          <a:p>
            <a:endParaRPr lang="fr-FR" sz="1500" dirty="0"/>
          </a:p>
          <a:p>
            <a:pPr marL="0" indent="0">
              <a:buNone/>
            </a:pPr>
            <a:r>
              <a:rPr lang="fr-FR" sz="1500" dirty="0"/>
              <a:t>Pose 5 questions à l’office du tourisme.</a:t>
            </a:r>
          </a:p>
          <a:p>
            <a:pPr marL="0" indent="0">
              <a:buNone/>
            </a:pPr>
            <a:endParaRPr lang="fr-FR" sz="1500" dirty="0"/>
          </a:p>
          <a:p>
            <a:pPr marL="0" indent="0">
              <a:buNone/>
            </a:pPr>
            <a:r>
              <a:rPr lang="fr-FR" sz="1500" u="sng" dirty="0"/>
              <a:t>Exemples : </a:t>
            </a:r>
          </a:p>
          <a:p>
            <a:pPr marL="0" indent="0">
              <a:buNone/>
            </a:pPr>
            <a:r>
              <a:rPr lang="fr-FR" sz="1500" i="1" dirty="0"/>
              <a:t>- </a:t>
            </a:r>
            <a:r>
              <a:rPr lang="fr-FR" sz="1500" b="1" i="1" dirty="0"/>
              <a:t>Où</a:t>
            </a:r>
            <a:r>
              <a:rPr lang="fr-FR" sz="1500" i="1" dirty="0"/>
              <a:t> est le parc ? </a:t>
            </a:r>
          </a:p>
          <a:p>
            <a:pPr marL="0" indent="0">
              <a:buNone/>
            </a:pPr>
            <a:r>
              <a:rPr lang="fr-FR" sz="1500" i="1" dirty="0"/>
              <a:t>- </a:t>
            </a:r>
            <a:r>
              <a:rPr lang="fr-FR" sz="1500" b="1" i="1" dirty="0"/>
              <a:t>À quelle heure </a:t>
            </a:r>
            <a:r>
              <a:rPr lang="fr-FR" sz="1500" i="1" dirty="0"/>
              <a:t>est-ce que le spa ouvre ?</a:t>
            </a:r>
          </a:p>
          <a:p>
            <a:endParaRPr lang="fr-FR" sz="1500" dirty="0"/>
          </a:p>
          <a:p>
            <a:endParaRPr lang="fr-FR" sz="1500" dirty="0"/>
          </a:p>
        </p:txBody>
      </p:sp>
      <p:graphicFrame>
        <p:nvGraphicFramePr>
          <p:cNvPr id="2" name="Diagramme 2">
            <a:extLst>
              <a:ext uri="{FF2B5EF4-FFF2-40B4-BE49-F238E27FC236}">
                <a16:creationId xmlns:a16="http://schemas.microsoft.com/office/drawing/2014/main" id="{8CFCA6DC-FC56-50FA-D82E-D9D482CD054C}"/>
              </a:ext>
            </a:extLst>
          </p:cNvPr>
          <p:cNvGraphicFramePr/>
          <p:nvPr>
            <p:extLst>
              <p:ext uri="{D42A27DB-BD31-4B8C-83A1-F6EECF244321}">
                <p14:modId xmlns:p14="http://schemas.microsoft.com/office/powerpoint/2010/main" val="151573221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23102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4D7414-A62F-574C-D254-DBD28C13484F}"/>
              </a:ext>
            </a:extLst>
          </p:cNvPr>
          <p:cNvSpPr>
            <a:spLocks noGrp="1"/>
          </p:cNvSpPr>
          <p:nvPr>
            <p:ph type="title"/>
          </p:nvPr>
        </p:nvSpPr>
        <p:spPr>
          <a:xfrm>
            <a:off x="628650" y="273843"/>
            <a:ext cx="4045020" cy="994173"/>
          </a:xfrm>
        </p:spPr>
        <p:txBody>
          <a:bodyPr>
            <a:normAutofit/>
          </a:bodyPr>
          <a:lstStyle/>
          <a:p>
            <a:r>
              <a:rPr lang="fr-FR" dirty="0" err="1"/>
              <a:t>Kahoot</a:t>
            </a:r>
            <a:r>
              <a:rPr lang="fr-FR" dirty="0"/>
              <a:t> time ! </a:t>
            </a:r>
          </a:p>
        </p:txBody>
      </p:sp>
      <p:sp>
        <p:nvSpPr>
          <p:cNvPr id="3" name="Espace réservé du contenu 2">
            <a:extLst>
              <a:ext uri="{FF2B5EF4-FFF2-40B4-BE49-F238E27FC236}">
                <a16:creationId xmlns:a16="http://schemas.microsoft.com/office/drawing/2014/main" id="{E67AABDC-711A-2E4B-BB87-F045D6FD5212}"/>
              </a:ext>
            </a:extLst>
          </p:cNvPr>
          <p:cNvSpPr>
            <a:spLocks noGrp="1"/>
          </p:cNvSpPr>
          <p:nvPr>
            <p:ph idx="1"/>
          </p:nvPr>
        </p:nvSpPr>
        <p:spPr>
          <a:xfrm>
            <a:off x="628650" y="1969210"/>
            <a:ext cx="4045020" cy="2663511"/>
          </a:xfrm>
        </p:spPr>
        <p:txBody>
          <a:bodyPr>
            <a:normAutofit/>
          </a:bodyPr>
          <a:lstStyle/>
          <a:p>
            <a:pPr marL="0" indent="0" algn="just">
              <a:lnSpc>
                <a:spcPct val="107000"/>
              </a:lnSpc>
              <a:spcAft>
                <a:spcPts val="800"/>
              </a:spcAft>
              <a:buNone/>
            </a:pP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Poser des questions : intonation, standard </a:t>
            </a:r>
            <a:r>
              <a:rPr lang="fr-FR"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https://play.kahoot.it/v2/?quizId=7388b8d9-b68e-48c3-b018-cd90e3ae58df</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4" name="Picture 2" descr="Triple Crown GIF">
            <a:extLst>
              <a:ext uri="{FF2B5EF4-FFF2-40B4-BE49-F238E27FC236}">
                <a16:creationId xmlns:a16="http://schemas.microsoft.com/office/drawing/2014/main" id="{2B7AED59-0F85-55B6-3C54-4691F5A493A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915388" y="1387358"/>
            <a:ext cx="2835788" cy="1885799"/>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DF87C9AC-0EA8-7818-4E1B-249167FAAF22}"/>
              </a:ext>
            </a:extLst>
          </p:cNvPr>
          <p:cNvSpPr txBox="1"/>
          <p:nvPr/>
        </p:nvSpPr>
        <p:spPr>
          <a:xfrm>
            <a:off x="628650" y="1073188"/>
            <a:ext cx="4558030" cy="400110"/>
          </a:xfrm>
          <a:prstGeom prst="rect">
            <a:avLst/>
          </a:prstGeom>
          <a:noFill/>
        </p:spPr>
        <p:txBody>
          <a:bodyPr wrap="square" rtlCol="0">
            <a:spAutoFit/>
          </a:bodyPr>
          <a:lstStyle/>
          <a:p>
            <a:r>
              <a:rPr lang="en-US" sz="2000" dirty="0"/>
              <a:t>Let’s practice what you have just learnt !</a:t>
            </a:r>
          </a:p>
        </p:txBody>
      </p:sp>
      <p:sp>
        <p:nvSpPr>
          <p:cNvPr id="6" name="Espace réservé du numéro de diapositive 5">
            <a:extLst>
              <a:ext uri="{FF2B5EF4-FFF2-40B4-BE49-F238E27FC236}">
                <a16:creationId xmlns:a16="http://schemas.microsoft.com/office/drawing/2014/main" id="{1972E31C-FAE1-9CAD-7D0A-BFFECEC40BB8}"/>
              </a:ext>
            </a:extLst>
          </p:cNvPr>
          <p:cNvSpPr>
            <a:spLocks noGrp="1"/>
          </p:cNvSpPr>
          <p:nvPr>
            <p:ph type="sldNum" sz="quarter" idx="12"/>
          </p:nvPr>
        </p:nvSpPr>
        <p:spPr/>
        <p:txBody>
          <a:bodyPr/>
          <a:lstStyle/>
          <a:p>
            <a:fld id="{8A0576F8-4F0C-FD4F-B2E1-A427388F89CF}" type="slidenum">
              <a:rPr lang="en-US" smtClean="0"/>
              <a:t>54</a:t>
            </a:fld>
            <a:endParaRPr lang="en-US"/>
          </a:p>
        </p:txBody>
      </p:sp>
      <p:graphicFrame>
        <p:nvGraphicFramePr>
          <p:cNvPr id="5" name="Diagramme 2">
            <a:extLst>
              <a:ext uri="{FF2B5EF4-FFF2-40B4-BE49-F238E27FC236}">
                <a16:creationId xmlns:a16="http://schemas.microsoft.com/office/drawing/2014/main" id="{31CED16A-166E-96A0-9679-5DEAD970AFAE}"/>
              </a:ext>
            </a:extLst>
          </p:cNvPr>
          <p:cNvGraphicFramePr/>
          <p:nvPr>
            <p:extLst>
              <p:ext uri="{D42A27DB-BD31-4B8C-83A1-F6EECF244321}">
                <p14:modId xmlns:p14="http://schemas.microsoft.com/office/powerpoint/2010/main" val="151573221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795326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EBAB1-793D-C7D9-F5AB-3956DCE5003B}"/>
              </a:ext>
            </a:extLst>
          </p:cNvPr>
          <p:cNvSpPr>
            <a:spLocks noGrp="1"/>
          </p:cNvSpPr>
          <p:nvPr>
            <p:ph type="title"/>
          </p:nvPr>
        </p:nvSpPr>
        <p:spPr>
          <a:xfrm>
            <a:off x="1028700" y="1546384"/>
            <a:ext cx="7680960" cy="408051"/>
          </a:xfrm>
        </p:spPr>
        <p:txBody>
          <a:bodyPr>
            <a:normAutofit fontScale="90000"/>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2400" u="sng" dirty="0"/>
              <a:t>Complète les questions suivantes :</a:t>
            </a:r>
          </a:p>
        </p:txBody>
      </p:sp>
      <p:sp>
        <p:nvSpPr>
          <p:cNvPr id="8" name="ZoneTexte 7">
            <a:extLst>
              <a:ext uri="{FF2B5EF4-FFF2-40B4-BE49-F238E27FC236}">
                <a16:creationId xmlns:a16="http://schemas.microsoft.com/office/drawing/2014/main" id="{CEE599FF-57E9-4182-7389-4352DB0F5654}"/>
              </a:ext>
            </a:extLst>
          </p:cNvPr>
          <p:cNvSpPr txBox="1"/>
          <p:nvPr/>
        </p:nvSpPr>
        <p:spPr>
          <a:xfrm>
            <a:off x="566738" y="589122"/>
            <a:ext cx="7962900" cy="9233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2700" dirty="0"/>
              <a:t>Revenons au 2</a:t>
            </a:r>
            <a:r>
              <a:rPr lang="fr-FR" sz="2700" baseline="30000" dirty="0"/>
              <a:t>ème</a:t>
            </a:r>
            <a:r>
              <a:rPr lang="fr-FR" sz="2700" dirty="0"/>
              <a:t> point de grammaire : </a:t>
            </a:r>
          </a:p>
          <a:p>
            <a:r>
              <a:rPr lang="fr-FR" sz="2700" dirty="0"/>
              <a:t>Poser des questions</a:t>
            </a:r>
          </a:p>
        </p:txBody>
      </p:sp>
      <p:sp>
        <p:nvSpPr>
          <p:cNvPr id="5" name="Espace réservé du contenu 4">
            <a:extLst>
              <a:ext uri="{FF2B5EF4-FFF2-40B4-BE49-F238E27FC236}">
                <a16:creationId xmlns:a16="http://schemas.microsoft.com/office/drawing/2014/main" id="{856956B8-4AAD-422D-2B53-011C1ADFF5E9}"/>
              </a:ext>
            </a:extLst>
          </p:cNvPr>
          <p:cNvSpPr>
            <a:spLocks noGrp="1"/>
          </p:cNvSpPr>
          <p:nvPr>
            <p:ph idx="1"/>
          </p:nvPr>
        </p:nvSpPr>
        <p:spPr>
          <a:xfrm>
            <a:off x="1028700" y="2011451"/>
            <a:ext cx="6873096" cy="2974220"/>
          </a:xfrm>
        </p:spPr>
        <p:txBody>
          <a:bodyPr>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457200" indent="-457200">
              <a:lnSpc>
                <a:spcPct val="150000"/>
              </a:lnSpc>
              <a:buFont typeface="+mj-lt"/>
              <a:buAutoNum type="arabicPeriod"/>
            </a:pPr>
            <a:r>
              <a:rPr lang="fr-FR" sz="2400" dirty="0">
                <a:effectLst/>
                <a:latin typeface="Calibri" panose="020F0502020204030204" pitchFamily="34" charset="0"/>
                <a:ea typeface="Calibri" panose="020F0502020204030204" pitchFamily="34" charset="0"/>
                <a:cs typeface="Times New Roman" panose="02020603050405020304" pitchFamily="18" charset="0"/>
              </a:rPr>
              <a:t>Quand est-ce que tu vas chez tes grands-parents ? J’y vais la semaine prochaine.</a:t>
            </a:r>
          </a:p>
          <a:p>
            <a:pPr marL="457200" indent="-457200">
              <a:lnSpc>
                <a:spcPct val="150000"/>
              </a:lnSpc>
              <a:buFont typeface="+mj-lt"/>
              <a:buAutoNum type="arabicPeriod"/>
            </a:pPr>
            <a:r>
              <a:rPr lang="fr-FR" sz="2400" dirty="0">
                <a:latin typeface="Calibri" panose="020F0502020204030204" pitchFamily="34" charset="0"/>
                <a:ea typeface="Calibri" panose="020F0502020204030204" pitchFamily="34" charset="0"/>
                <a:cs typeface="Times New Roman" panose="02020603050405020304" pitchFamily="18" charset="0"/>
              </a:rPr>
              <a:t>Où est-ce qu’ils habitent ? Ils habitent à Paris.</a:t>
            </a:r>
          </a:p>
          <a:p>
            <a:pPr marL="457200" indent="-457200">
              <a:lnSpc>
                <a:spcPct val="150000"/>
              </a:lnSpc>
              <a:buFont typeface="+mj-lt"/>
              <a:buAutoNum type="arabicPeriod"/>
            </a:pPr>
            <a:r>
              <a:rPr lang="fr-FR" sz="2400" dirty="0">
                <a:effectLst/>
                <a:latin typeface="Calibri" panose="020F0502020204030204" pitchFamily="34" charset="0"/>
                <a:ea typeface="Calibri" panose="020F0502020204030204" pitchFamily="34" charset="0"/>
                <a:cs typeface="Times New Roman" panose="02020603050405020304" pitchFamily="18" charset="0"/>
              </a:rPr>
              <a:t>Tu vas comment chez eux ? J’y vais en voiture.</a:t>
            </a:r>
          </a:p>
        </p:txBody>
      </p:sp>
      <p:sp>
        <p:nvSpPr>
          <p:cNvPr id="4" name="Rectangle 3">
            <a:extLst>
              <a:ext uri="{FF2B5EF4-FFF2-40B4-BE49-F238E27FC236}">
                <a16:creationId xmlns:a16="http://schemas.microsoft.com/office/drawing/2014/main" id="{3FFCC2E5-0974-C336-AD36-4E76BD979486}"/>
              </a:ext>
            </a:extLst>
          </p:cNvPr>
          <p:cNvSpPr/>
          <p:nvPr/>
        </p:nvSpPr>
        <p:spPr>
          <a:xfrm>
            <a:off x="1518249" y="2116985"/>
            <a:ext cx="3053751" cy="52333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631566E8-BB01-8960-58A9-9536E8858084}"/>
              </a:ext>
            </a:extLst>
          </p:cNvPr>
          <p:cNvSpPr/>
          <p:nvPr/>
        </p:nvSpPr>
        <p:spPr>
          <a:xfrm>
            <a:off x="1518249" y="3289660"/>
            <a:ext cx="3094007" cy="52333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14BA1EF0-22FD-2145-DD13-5D506662FD97}"/>
              </a:ext>
            </a:extLst>
          </p:cNvPr>
          <p:cNvSpPr/>
          <p:nvPr/>
        </p:nvSpPr>
        <p:spPr>
          <a:xfrm>
            <a:off x="1915064" y="3937698"/>
            <a:ext cx="2346385" cy="52333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graphicFrame>
        <p:nvGraphicFramePr>
          <p:cNvPr id="3" name="Diagramme 2">
            <a:extLst>
              <a:ext uri="{FF2B5EF4-FFF2-40B4-BE49-F238E27FC236}">
                <a16:creationId xmlns:a16="http://schemas.microsoft.com/office/drawing/2014/main" id="{ED15AD74-4834-67E8-3159-5086748BD6D3}"/>
              </a:ext>
            </a:extLst>
          </p:cNvPr>
          <p:cNvGraphicFramePr/>
          <p:nvPr>
            <p:extLst>
              <p:ext uri="{D42A27DB-BD31-4B8C-83A1-F6EECF244321}">
                <p14:modId xmlns:p14="http://schemas.microsoft.com/office/powerpoint/2010/main" val="151573221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2757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2800" dirty="0"/>
              <a:t>Learning </a:t>
            </a:r>
            <a:r>
              <a:rPr lang="fr-FR" sz="2800" dirty="0" err="1"/>
              <a:t>review</a:t>
            </a:r>
            <a:endParaRPr lang="fr-FR" sz="2800"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JP" sz="2100" dirty="0">
                <a:solidFill>
                  <a:schemeClr val="tx1"/>
                </a:solidFill>
              </a:rPr>
              <a:t>Today, I have learned that …</a:t>
            </a:r>
            <a:endParaRPr lang="fr-FR" sz="2100" dirty="0">
              <a:solidFill>
                <a:schemeClr val="tx1"/>
              </a:solidFill>
            </a:endParaRPr>
          </a:p>
          <a:p>
            <a:endParaRPr lang="fr-FR" sz="2100" dirty="0"/>
          </a:p>
          <a:p>
            <a:endParaRPr lang="fr-FR" sz="2100" dirty="0">
              <a:solidFill>
                <a:schemeClr val="tx1"/>
              </a:solidFill>
            </a:endParaRPr>
          </a:p>
          <a:p>
            <a:endParaRPr lang="fr-FR" sz="2100" dirty="0"/>
          </a:p>
          <a:p>
            <a:r>
              <a:rPr lang="x-none" sz="2100" dirty="0">
                <a:solidFill>
                  <a:schemeClr val="tx1"/>
                </a:solidFill>
              </a:rPr>
              <a:t>Based on what we studied today, I want to know …</a:t>
            </a:r>
          </a:p>
          <a:p>
            <a:pPr marL="0" indent="0">
              <a:buNone/>
            </a:pPr>
            <a:endParaRPr lang="en-JP" sz="21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fr-FR"/>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fld id="{8A0576F8-4F0C-FD4F-B2E1-A427388F89CF}" type="slidenum">
              <a:rPr lang="en-US" smtClean="0"/>
              <a:t>56</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15250" y="3714750"/>
            <a:ext cx="1428750" cy="14287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2">
            <a:extLst>
              <a:ext uri="{FF2B5EF4-FFF2-40B4-BE49-F238E27FC236}">
                <a16:creationId xmlns:a16="http://schemas.microsoft.com/office/drawing/2014/main" id="{F65BBCBA-D8F2-E83F-83D9-0979B84AFA54}"/>
              </a:ext>
            </a:extLst>
          </p:cNvPr>
          <p:cNvGraphicFramePr/>
          <p:nvPr>
            <p:extLst>
              <p:ext uri="{D42A27DB-BD31-4B8C-83A1-F6EECF244321}">
                <p14:modId xmlns:p14="http://schemas.microsoft.com/office/powerpoint/2010/main" val="151573221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4172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2D7804-AC92-7E17-B908-9CA9D6B125E8}"/>
              </a:ext>
            </a:extLst>
          </p:cNvPr>
          <p:cNvSpPr>
            <a:spLocks noGrp="1"/>
          </p:cNvSpPr>
          <p:nvPr>
            <p:ph type="title"/>
          </p:nvPr>
        </p:nvSpPr>
        <p:spPr>
          <a:xfrm>
            <a:off x="4421221" y="359619"/>
            <a:ext cx="4094129" cy="994173"/>
          </a:xfrm>
        </p:spPr>
        <p:txBody>
          <a:bodyPr vert="horz" lIns="91440" tIns="45720" rIns="91440" bIns="45720" rtlCol="0" anchor="ctr">
            <a:normAutofit/>
          </a:bodyPr>
          <a:lstStyle/>
          <a:p>
            <a:pPr algn="l" defTabSz="914400">
              <a:lnSpc>
                <a:spcPct val="90000"/>
              </a:lnSpc>
            </a:pPr>
            <a:r>
              <a:rPr lang="en-US" sz="3700" kern="1200" dirty="0">
                <a:solidFill>
                  <a:schemeClr val="tx1"/>
                </a:solidFill>
                <a:latin typeface="+mj-lt"/>
                <a:ea typeface="+mj-ea"/>
                <a:cs typeface="+mj-cs"/>
              </a:rPr>
              <a:t>Checking progress 3</a:t>
            </a:r>
          </a:p>
        </p:txBody>
      </p:sp>
      <p:pic>
        <p:nvPicPr>
          <p:cNvPr id="10" name="Graphic 9" descr="Cycling">
            <a:extLst>
              <a:ext uri="{FF2B5EF4-FFF2-40B4-BE49-F238E27FC236}">
                <a16:creationId xmlns:a16="http://schemas.microsoft.com/office/drawing/2014/main" id="{E57B30AF-6151-057F-FA3D-6D0CADB2B35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7386" y="716577"/>
            <a:ext cx="3583036" cy="3583036"/>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6" name="ZoneTexte 5">
            <a:extLst>
              <a:ext uri="{FF2B5EF4-FFF2-40B4-BE49-F238E27FC236}">
                <a16:creationId xmlns:a16="http://schemas.microsoft.com/office/drawing/2014/main" id="{D1605694-D33C-9F60-E991-34211CBA5450}"/>
              </a:ext>
            </a:extLst>
          </p:cNvPr>
          <p:cNvSpPr txBox="1"/>
          <p:nvPr/>
        </p:nvSpPr>
        <p:spPr>
          <a:xfrm>
            <a:off x="4421221" y="1488332"/>
            <a:ext cx="4094129" cy="3144390"/>
          </a:xfrm>
          <a:prstGeom prst="rect">
            <a:avLst/>
          </a:prstGeom>
        </p:spPr>
        <p:txBody>
          <a:bodyPr vert="horz" lIns="91440" tIns="45720" rIns="91440" bIns="45720" rtlCol="0">
            <a:normAutofit/>
          </a:bodyPr>
          <a:lstStyle/>
          <a:p>
            <a:pPr indent="-228600" defTabSz="914400">
              <a:lnSpc>
                <a:spcPct val="90000"/>
              </a:lnSpc>
              <a:spcAft>
                <a:spcPts val="800"/>
              </a:spcAft>
              <a:buFont typeface="Arial" panose="020B0604020202020204" pitchFamily="34" charset="0"/>
              <a:buChar char="•"/>
            </a:pPr>
            <a:r>
              <a:rPr lang="en-US" i="1" dirty="0" err="1">
                <a:effectLst/>
              </a:rPr>
              <a:t>Où</a:t>
            </a:r>
            <a:r>
              <a:rPr lang="en-US" i="1" dirty="0">
                <a:effectLst/>
              </a:rPr>
              <a:t> / </a:t>
            </a:r>
            <a:r>
              <a:rPr lang="en-US" i="1" dirty="0" err="1">
                <a:effectLst/>
              </a:rPr>
              <a:t>quand</a:t>
            </a:r>
            <a:r>
              <a:rPr lang="en-US" i="1" dirty="0">
                <a:effectLst/>
              </a:rPr>
              <a:t> / Comment</a:t>
            </a:r>
            <a:r>
              <a:rPr lang="en-US" dirty="0">
                <a:effectLst/>
              </a:rPr>
              <a:t> </a:t>
            </a:r>
            <a:r>
              <a:rPr lang="en-US" dirty="0" err="1">
                <a:effectLst/>
              </a:rPr>
              <a:t>est-ce</a:t>
            </a:r>
            <a:r>
              <a:rPr lang="en-US" dirty="0">
                <a:effectLst/>
              </a:rPr>
              <a:t> que </a:t>
            </a:r>
            <a:r>
              <a:rPr lang="en-US" dirty="0" err="1">
                <a:effectLst/>
              </a:rPr>
              <a:t>tu</a:t>
            </a:r>
            <a:r>
              <a:rPr lang="en-US" dirty="0">
                <a:effectLst/>
              </a:rPr>
              <a:t> traverses la rue ? - Sur le passage </a:t>
            </a:r>
            <a:r>
              <a:rPr lang="en-US" dirty="0" err="1">
                <a:effectLst/>
              </a:rPr>
              <a:t>piéton</a:t>
            </a:r>
            <a:r>
              <a:rPr lang="en-US" dirty="0">
                <a:effectLst/>
              </a:rPr>
              <a:t>.</a:t>
            </a:r>
            <a:endParaRPr lang="en-US" u="sng" dirty="0">
              <a:effectLst/>
            </a:endParaRPr>
          </a:p>
          <a:p>
            <a:pPr defTabSz="914400">
              <a:lnSpc>
                <a:spcPct val="90000"/>
              </a:lnSpc>
              <a:spcAft>
                <a:spcPts val="800"/>
              </a:spcAft>
            </a:pPr>
            <a:endParaRPr lang="en-US" u="sng" dirty="0"/>
          </a:p>
          <a:p>
            <a:pPr marL="285750" indent="-285750" defTabSz="914400">
              <a:lnSpc>
                <a:spcPct val="90000"/>
              </a:lnSpc>
              <a:spcAft>
                <a:spcPts val="800"/>
              </a:spcAft>
              <a:buFont typeface="Arial" panose="020B0604020202020204" pitchFamily="34" charset="0"/>
              <a:buChar char="•"/>
            </a:pPr>
            <a:r>
              <a:rPr lang="en-US" u="sng" dirty="0"/>
              <a:t>__</a:t>
            </a:r>
            <a:r>
              <a:rPr lang="en-US" dirty="0" err="1"/>
              <a:t>est-ce</a:t>
            </a:r>
            <a:r>
              <a:rPr lang="en-US" dirty="0"/>
              <a:t> que </a:t>
            </a:r>
            <a:r>
              <a:rPr lang="en-US" dirty="0" err="1"/>
              <a:t>tu</a:t>
            </a:r>
            <a:r>
              <a:rPr lang="en-US" dirty="0"/>
              <a:t> </a:t>
            </a:r>
            <a:r>
              <a:rPr lang="en-US" dirty="0" err="1"/>
              <a:t>portes</a:t>
            </a:r>
            <a:r>
              <a:rPr lang="en-US" u="sng" dirty="0"/>
              <a:t> _______</a:t>
            </a:r>
            <a:r>
              <a:rPr lang="en-US" dirty="0" err="1"/>
              <a:t>tu</a:t>
            </a:r>
            <a:r>
              <a:rPr lang="en-US" dirty="0"/>
              <a:t> es à </a:t>
            </a:r>
            <a:r>
              <a:rPr lang="en-US" dirty="0" err="1"/>
              <a:t>vélo</a:t>
            </a:r>
            <a:r>
              <a:rPr lang="en-US" dirty="0"/>
              <a:t> ? - Un casque.</a:t>
            </a:r>
          </a:p>
          <a:p>
            <a:pPr marL="285750" indent="-285750" defTabSz="914400">
              <a:lnSpc>
                <a:spcPct val="90000"/>
              </a:lnSpc>
              <a:spcAft>
                <a:spcPts val="800"/>
              </a:spcAft>
              <a:buFontTx/>
              <a:buChar char="-"/>
            </a:pPr>
            <a:endParaRPr lang="en-US" dirty="0"/>
          </a:p>
          <a:p>
            <a:pPr marL="285750" indent="-285750" defTabSz="914400">
              <a:lnSpc>
                <a:spcPct val="90000"/>
              </a:lnSpc>
              <a:spcAft>
                <a:spcPts val="800"/>
              </a:spcAft>
              <a:buFont typeface="Arial" panose="020B0604020202020204" pitchFamily="34" charset="0"/>
              <a:buChar char="•"/>
            </a:pPr>
            <a:r>
              <a:rPr lang="en-US" dirty="0"/>
              <a:t>___________ je </a:t>
            </a:r>
            <a:r>
              <a:rPr lang="en-US" dirty="0" err="1"/>
              <a:t>peux</a:t>
            </a:r>
            <a:r>
              <a:rPr lang="en-US" dirty="0"/>
              <a:t> </a:t>
            </a:r>
            <a:r>
              <a:rPr lang="en-US" dirty="0" err="1"/>
              <a:t>téléphoner</a:t>
            </a:r>
            <a:r>
              <a:rPr lang="en-US" dirty="0"/>
              <a:t> à </a:t>
            </a:r>
            <a:r>
              <a:rPr lang="en-US" dirty="0" err="1"/>
              <a:t>vélo</a:t>
            </a:r>
            <a:r>
              <a:rPr lang="en-US" dirty="0"/>
              <a:t> sur la route ? – Non </a:t>
            </a:r>
            <a:r>
              <a:rPr lang="en-US" dirty="0" err="1"/>
              <a:t>parce</a:t>
            </a:r>
            <a:r>
              <a:rPr lang="en-US" dirty="0"/>
              <a:t> que </a:t>
            </a:r>
            <a:r>
              <a:rPr lang="en-US" dirty="0" err="1"/>
              <a:t>c’est</a:t>
            </a:r>
            <a:r>
              <a:rPr lang="en-US" dirty="0"/>
              <a:t> </a:t>
            </a:r>
            <a:r>
              <a:rPr lang="en-US" dirty="0" err="1"/>
              <a:t>dangereux</a:t>
            </a:r>
            <a:r>
              <a:rPr lang="en-US" dirty="0"/>
              <a:t>.</a:t>
            </a:r>
          </a:p>
        </p:txBody>
      </p:sp>
      <p:sp>
        <p:nvSpPr>
          <p:cNvPr id="4" name="Espace réservé du numéro de diapositive 3">
            <a:extLst>
              <a:ext uri="{FF2B5EF4-FFF2-40B4-BE49-F238E27FC236}">
                <a16:creationId xmlns:a16="http://schemas.microsoft.com/office/drawing/2014/main" id="{6634421B-40A8-F8D8-DFDE-DBC426AE1F3F}"/>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defTabSz="914400">
              <a:lnSpc>
                <a:spcPct val="90000"/>
              </a:lnSpc>
              <a:spcAft>
                <a:spcPts val="600"/>
              </a:spcAft>
            </a:pPr>
            <a:fld id="{8A0576F8-4F0C-FD4F-B2E1-A427388F89CF}" type="slidenum">
              <a:rPr lang="en-US" smtClean="0"/>
              <a:pPr defTabSz="914400">
                <a:lnSpc>
                  <a:spcPct val="90000"/>
                </a:lnSpc>
                <a:spcAft>
                  <a:spcPts val="600"/>
                </a:spcAft>
              </a:pPr>
              <a:t>57</a:t>
            </a:fld>
            <a:endParaRPr lang="en-US"/>
          </a:p>
        </p:txBody>
      </p:sp>
      <p:graphicFrame>
        <p:nvGraphicFramePr>
          <p:cNvPr id="3" name="Diagramme 2">
            <a:extLst>
              <a:ext uri="{FF2B5EF4-FFF2-40B4-BE49-F238E27FC236}">
                <a16:creationId xmlns:a16="http://schemas.microsoft.com/office/drawing/2014/main" id="{049EBA93-AF56-280D-5972-066FEBA4B2F5}"/>
              </a:ext>
            </a:extLst>
          </p:cNvPr>
          <p:cNvGraphicFramePr/>
          <p:nvPr>
            <p:extLst>
              <p:ext uri="{D42A27DB-BD31-4B8C-83A1-F6EECF244321}">
                <p14:modId xmlns:p14="http://schemas.microsoft.com/office/powerpoint/2010/main" val="151573221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475422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5338D1-266F-FC06-E384-0C5329517D60}"/>
              </a:ext>
            </a:extLst>
          </p:cNvPr>
          <p:cNvSpPr>
            <a:spLocks noGrp="1"/>
          </p:cNvSpPr>
          <p:nvPr>
            <p:ph type="title"/>
          </p:nvPr>
        </p:nvSpPr>
        <p:spPr/>
        <p:txBody>
          <a:bodyPr/>
          <a:lstStyle/>
          <a:p>
            <a:pPr algn="l"/>
            <a:r>
              <a:rPr lang="fr-FR" dirty="0"/>
              <a:t>VII. Phonétique : « è » / « eu »</a:t>
            </a:r>
          </a:p>
        </p:txBody>
      </p:sp>
      <p:pic>
        <p:nvPicPr>
          <p:cNvPr id="5" name="Espace réservé du contenu 4">
            <a:extLst>
              <a:ext uri="{FF2B5EF4-FFF2-40B4-BE49-F238E27FC236}">
                <a16:creationId xmlns:a16="http://schemas.microsoft.com/office/drawing/2014/main" id="{558B7B86-FE05-7E08-C982-317D9A276FD1}"/>
              </a:ext>
            </a:extLst>
          </p:cNvPr>
          <p:cNvPicPr>
            <a:picLocks noGrp="1" noChangeAspect="1"/>
          </p:cNvPicPr>
          <p:nvPr>
            <p:ph idx="1"/>
          </p:nvPr>
        </p:nvPicPr>
        <p:blipFill>
          <a:blip r:embed="rId4"/>
          <a:stretch>
            <a:fillRect/>
          </a:stretch>
        </p:blipFill>
        <p:spPr>
          <a:xfrm>
            <a:off x="457200" y="904485"/>
            <a:ext cx="2413277" cy="899194"/>
          </a:xfrm>
        </p:spPr>
      </p:pic>
      <p:graphicFrame>
        <p:nvGraphicFramePr>
          <p:cNvPr id="6" name="Tableau 6">
            <a:extLst>
              <a:ext uri="{FF2B5EF4-FFF2-40B4-BE49-F238E27FC236}">
                <a16:creationId xmlns:a16="http://schemas.microsoft.com/office/drawing/2014/main" id="{1F4DF8A8-3BA4-F1D0-8E65-5800E8E6539E}"/>
              </a:ext>
            </a:extLst>
          </p:cNvPr>
          <p:cNvGraphicFramePr>
            <a:graphicFrameLocks noGrp="1"/>
          </p:cNvGraphicFramePr>
          <p:nvPr>
            <p:extLst>
              <p:ext uri="{D42A27DB-BD31-4B8C-83A1-F6EECF244321}">
                <p14:modId xmlns:p14="http://schemas.microsoft.com/office/powerpoint/2010/main" val="2505255921"/>
              </p:ext>
            </p:extLst>
          </p:nvPr>
        </p:nvGraphicFramePr>
        <p:xfrm>
          <a:off x="494044" y="1911351"/>
          <a:ext cx="6096000" cy="2225040"/>
        </p:xfrm>
        <a:graphic>
          <a:graphicData uri="http://schemas.openxmlformats.org/drawingml/2006/table">
            <a:tbl>
              <a:tblPr firstRow="1" bandRow="1">
                <a:tableStyleId>{5940675A-B579-460E-94D1-54222C63F5DA}</a:tableStyleId>
              </a:tblPr>
              <a:tblGrid>
                <a:gridCol w="3048000">
                  <a:extLst>
                    <a:ext uri="{9D8B030D-6E8A-4147-A177-3AD203B41FA5}">
                      <a16:colId xmlns:a16="http://schemas.microsoft.com/office/drawing/2014/main" val="2626387427"/>
                    </a:ext>
                  </a:extLst>
                </a:gridCol>
                <a:gridCol w="3048000">
                  <a:extLst>
                    <a:ext uri="{9D8B030D-6E8A-4147-A177-3AD203B41FA5}">
                      <a16:colId xmlns:a16="http://schemas.microsoft.com/office/drawing/2014/main" val="2731907786"/>
                    </a:ext>
                  </a:extLst>
                </a:gridCol>
              </a:tblGrid>
              <a:tr h="370840">
                <a:tc>
                  <a:txBody>
                    <a:bodyPr/>
                    <a:lstStyle/>
                    <a:p>
                      <a:r>
                        <a:rPr lang="fr-FR" b="1" dirty="0">
                          <a:solidFill>
                            <a:schemeClr val="bg1"/>
                          </a:solidFill>
                        </a:rPr>
                        <a:t>Bouche ouverte (O)</a:t>
                      </a:r>
                    </a:p>
                  </a:txBody>
                  <a:tcPr>
                    <a:solidFill>
                      <a:schemeClr val="accent1"/>
                    </a:solidFill>
                  </a:tcPr>
                </a:tc>
                <a:tc>
                  <a:txBody>
                    <a:bodyPr/>
                    <a:lstStyle/>
                    <a:p>
                      <a:r>
                        <a:rPr lang="fr-FR" b="1" dirty="0">
                          <a:solidFill>
                            <a:schemeClr val="bg1"/>
                          </a:solidFill>
                        </a:rPr>
                        <a:t>Bouche fermée (---)</a:t>
                      </a:r>
                    </a:p>
                  </a:txBody>
                  <a:tcPr>
                    <a:solidFill>
                      <a:schemeClr val="accent1"/>
                    </a:solidFill>
                  </a:tcPr>
                </a:tc>
                <a:extLst>
                  <a:ext uri="{0D108BD9-81ED-4DB2-BD59-A6C34878D82A}">
                    <a16:rowId xmlns:a16="http://schemas.microsoft.com/office/drawing/2014/main" val="1556637578"/>
                  </a:ext>
                </a:extLst>
              </a:tr>
              <a:tr h="370840">
                <a:tc>
                  <a:txBody>
                    <a:bodyPr/>
                    <a:lstStyle/>
                    <a:p>
                      <a:endParaRPr lang="fr-FR" dirty="0"/>
                    </a:p>
                  </a:txBody>
                  <a:tcPr/>
                </a:tc>
                <a:tc>
                  <a:txBody>
                    <a:bodyPr/>
                    <a:lstStyle/>
                    <a:p>
                      <a:r>
                        <a:rPr lang="fr-FR" dirty="0"/>
                        <a:t>Quelle</a:t>
                      </a:r>
                    </a:p>
                  </a:txBody>
                  <a:tcPr/>
                </a:tc>
                <a:extLst>
                  <a:ext uri="{0D108BD9-81ED-4DB2-BD59-A6C34878D82A}">
                    <a16:rowId xmlns:a16="http://schemas.microsoft.com/office/drawing/2014/main" val="1725248113"/>
                  </a:ext>
                </a:extLst>
              </a:tr>
              <a:tr h="370840">
                <a:tc>
                  <a:txBody>
                    <a:bodyPr/>
                    <a:lstStyle/>
                    <a:p>
                      <a:r>
                        <a:rPr lang="fr-FR" dirty="0"/>
                        <a:t>Heure</a:t>
                      </a:r>
                    </a:p>
                  </a:txBody>
                  <a:tcPr/>
                </a:tc>
                <a:tc>
                  <a:txBody>
                    <a:bodyPr/>
                    <a:lstStyle/>
                    <a:p>
                      <a:endParaRPr lang="fr-FR" dirty="0"/>
                    </a:p>
                  </a:txBody>
                  <a:tcPr/>
                </a:tc>
                <a:extLst>
                  <a:ext uri="{0D108BD9-81ED-4DB2-BD59-A6C34878D82A}">
                    <a16:rowId xmlns:a16="http://schemas.microsoft.com/office/drawing/2014/main" val="4237231052"/>
                  </a:ext>
                </a:extLst>
              </a:tr>
              <a:tr h="370840">
                <a:tc>
                  <a:txBody>
                    <a:bodyPr/>
                    <a:lstStyle/>
                    <a:p>
                      <a:r>
                        <a:rPr lang="fr-FR" dirty="0"/>
                        <a:t>Neuf</a:t>
                      </a:r>
                    </a:p>
                  </a:txBody>
                  <a:tcPr/>
                </a:tc>
                <a:tc>
                  <a:txBody>
                    <a:bodyPr/>
                    <a:lstStyle/>
                    <a:p>
                      <a:endParaRPr lang="fr-FR" dirty="0"/>
                    </a:p>
                  </a:txBody>
                  <a:tcPr/>
                </a:tc>
                <a:extLst>
                  <a:ext uri="{0D108BD9-81ED-4DB2-BD59-A6C34878D82A}">
                    <a16:rowId xmlns:a16="http://schemas.microsoft.com/office/drawing/2014/main" val="2884562677"/>
                  </a:ext>
                </a:extLst>
              </a:tr>
              <a:tr h="370840">
                <a:tc>
                  <a:txBody>
                    <a:bodyPr/>
                    <a:lstStyle/>
                    <a:p>
                      <a:endParaRPr lang="fr-FR" dirty="0"/>
                    </a:p>
                  </a:txBody>
                  <a:tcPr/>
                </a:tc>
                <a:tc>
                  <a:txBody>
                    <a:bodyPr/>
                    <a:lstStyle/>
                    <a:p>
                      <a:r>
                        <a:rPr lang="fr-FR" dirty="0"/>
                        <a:t>Fête</a:t>
                      </a:r>
                    </a:p>
                  </a:txBody>
                  <a:tcPr/>
                </a:tc>
                <a:extLst>
                  <a:ext uri="{0D108BD9-81ED-4DB2-BD59-A6C34878D82A}">
                    <a16:rowId xmlns:a16="http://schemas.microsoft.com/office/drawing/2014/main" val="4136528015"/>
                  </a:ext>
                </a:extLst>
              </a:tr>
              <a:tr h="370840">
                <a:tc>
                  <a:txBody>
                    <a:bodyPr/>
                    <a:lstStyle/>
                    <a:p>
                      <a:endParaRPr lang="fr-FR" dirty="0"/>
                    </a:p>
                  </a:txBody>
                  <a:tcPr/>
                </a:tc>
                <a:tc>
                  <a:txBody>
                    <a:bodyPr/>
                    <a:lstStyle/>
                    <a:p>
                      <a:r>
                        <a:rPr lang="fr-FR" dirty="0"/>
                        <a:t>Anniversaire</a:t>
                      </a:r>
                    </a:p>
                  </a:txBody>
                  <a:tcPr/>
                </a:tc>
                <a:extLst>
                  <a:ext uri="{0D108BD9-81ED-4DB2-BD59-A6C34878D82A}">
                    <a16:rowId xmlns:a16="http://schemas.microsoft.com/office/drawing/2014/main" val="2522497450"/>
                  </a:ext>
                </a:extLst>
              </a:tr>
            </a:tbl>
          </a:graphicData>
        </a:graphic>
      </p:graphicFrame>
      <p:pic>
        <p:nvPicPr>
          <p:cNvPr id="7" name="PISTE120">
            <a:hlinkClick r:id="" action="ppaction://media"/>
            <a:extLst>
              <a:ext uri="{FF2B5EF4-FFF2-40B4-BE49-F238E27FC236}">
                <a16:creationId xmlns:a16="http://schemas.microsoft.com/office/drawing/2014/main" id="{D1739388-89CE-EE45-C036-23576715C86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02117" y="1063228"/>
            <a:ext cx="722073" cy="722073"/>
          </a:xfrm>
          <a:prstGeom prst="rect">
            <a:avLst/>
          </a:prstGeom>
        </p:spPr>
      </p:pic>
      <p:sp>
        <p:nvSpPr>
          <p:cNvPr id="10" name="Rectangle 9">
            <a:extLst>
              <a:ext uri="{FF2B5EF4-FFF2-40B4-BE49-F238E27FC236}">
                <a16:creationId xmlns:a16="http://schemas.microsoft.com/office/drawing/2014/main" id="{E81961D4-E9EB-99CA-4A6D-0215AC597B93}"/>
              </a:ext>
            </a:extLst>
          </p:cNvPr>
          <p:cNvSpPr/>
          <p:nvPr/>
        </p:nvSpPr>
        <p:spPr>
          <a:xfrm>
            <a:off x="3583952" y="2335299"/>
            <a:ext cx="1109968" cy="2364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0AB7FC43-9857-E605-022E-3AACB375D568}"/>
              </a:ext>
            </a:extLst>
          </p:cNvPr>
          <p:cNvSpPr/>
          <p:nvPr/>
        </p:nvSpPr>
        <p:spPr>
          <a:xfrm>
            <a:off x="553870" y="2730038"/>
            <a:ext cx="1109968" cy="2364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DE7E77FE-0C60-DD42-E290-F9C29E37F92C}"/>
              </a:ext>
            </a:extLst>
          </p:cNvPr>
          <p:cNvSpPr/>
          <p:nvPr/>
        </p:nvSpPr>
        <p:spPr>
          <a:xfrm>
            <a:off x="553870" y="3074161"/>
            <a:ext cx="1109968" cy="2364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F6DAB3A8-A0CB-04D6-F30E-2314F566338D}"/>
              </a:ext>
            </a:extLst>
          </p:cNvPr>
          <p:cNvSpPr/>
          <p:nvPr/>
        </p:nvSpPr>
        <p:spPr>
          <a:xfrm>
            <a:off x="3654518" y="3419872"/>
            <a:ext cx="1109968" cy="2364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4" name="Rectangle 13">
            <a:extLst>
              <a:ext uri="{FF2B5EF4-FFF2-40B4-BE49-F238E27FC236}">
                <a16:creationId xmlns:a16="http://schemas.microsoft.com/office/drawing/2014/main" id="{82ED4750-A90D-9E1F-6A58-4CFE301AB0BC}"/>
              </a:ext>
            </a:extLst>
          </p:cNvPr>
          <p:cNvSpPr/>
          <p:nvPr/>
        </p:nvSpPr>
        <p:spPr>
          <a:xfrm>
            <a:off x="3583951" y="3890356"/>
            <a:ext cx="1320557" cy="18991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6" name="Espace réservé du numéro de diapositive 15">
            <a:extLst>
              <a:ext uri="{FF2B5EF4-FFF2-40B4-BE49-F238E27FC236}">
                <a16:creationId xmlns:a16="http://schemas.microsoft.com/office/drawing/2014/main" id="{6CCC6402-1264-FE5F-88FE-E408467ACED7}"/>
              </a:ext>
            </a:extLst>
          </p:cNvPr>
          <p:cNvSpPr>
            <a:spLocks noGrp="1"/>
          </p:cNvSpPr>
          <p:nvPr>
            <p:ph type="sldNum" sz="quarter" idx="12"/>
          </p:nvPr>
        </p:nvSpPr>
        <p:spPr/>
        <p:txBody>
          <a:bodyPr/>
          <a:lstStyle/>
          <a:p>
            <a:fld id="{8A0576F8-4F0C-FD4F-B2E1-A427388F89CF}" type="slidenum">
              <a:rPr lang="en-US" smtClean="0"/>
              <a:t>58</a:t>
            </a:fld>
            <a:endParaRPr lang="en-US"/>
          </a:p>
        </p:txBody>
      </p:sp>
      <p:graphicFrame>
        <p:nvGraphicFramePr>
          <p:cNvPr id="3" name="Diagramme 2">
            <a:extLst>
              <a:ext uri="{FF2B5EF4-FFF2-40B4-BE49-F238E27FC236}">
                <a16:creationId xmlns:a16="http://schemas.microsoft.com/office/drawing/2014/main" id="{68A33B8A-6C35-E992-DAD4-66A77B45EFCC}"/>
              </a:ext>
            </a:extLst>
          </p:cNvPr>
          <p:cNvGraphicFramePr/>
          <p:nvPr>
            <p:extLst>
              <p:ext uri="{D42A27DB-BD31-4B8C-83A1-F6EECF244321}">
                <p14:modId xmlns:p14="http://schemas.microsoft.com/office/powerpoint/2010/main" val="821646298"/>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18046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7"/>
                </p:tgtEl>
              </p:cMediaNode>
            </p:audio>
          </p:childTnLst>
        </p:cTn>
      </p:par>
    </p:tnLst>
    <p:bldLst>
      <p:bldP spid="10" grpId="0" animBg="1"/>
      <p:bldP spid="11" grpId="0" animBg="1"/>
      <p:bldP spid="12" grpId="0" animBg="1"/>
      <p:bldP spid="13" grpId="0" animBg="1"/>
      <p:bldP spid="1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628650" y="273844"/>
            <a:ext cx="7886700" cy="752492"/>
          </a:xfrm>
        </p:spPr>
        <p:txBody>
          <a:bodyPr>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3200" dirty="0"/>
              <a:t>Practice </a:t>
            </a:r>
            <a:r>
              <a:rPr lang="fr-FR" sz="3200" dirty="0" err="1"/>
              <a:t>your</a:t>
            </a:r>
            <a:r>
              <a:rPr lang="fr-FR" sz="3200" dirty="0"/>
              <a:t> </a:t>
            </a:r>
            <a:r>
              <a:rPr lang="fr-FR" sz="3200" dirty="0" err="1"/>
              <a:t>pronunciation</a:t>
            </a:r>
            <a:r>
              <a:rPr lang="fr-FR" sz="3200"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604429" y="1184762"/>
            <a:ext cx="7886700" cy="3263504"/>
          </a:xfrm>
        </p:spPr>
        <p:txBody>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385763" indent="-385763">
              <a:buAutoNum type="arabicParenR"/>
            </a:pPr>
            <a:r>
              <a:rPr lang="fr-FR" sz="2000" dirty="0">
                <a:solidFill>
                  <a:srgbClr val="0563C1"/>
                </a:solidFill>
                <a:hlinkClick r:id="rId2">
                  <a:extLst>
                    <a:ext uri="{A12FA001-AC4F-418D-AE19-62706E023703}">
                      <ahyp:hlinkClr xmlns:ahyp="http://schemas.microsoft.com/office/drawing/2018/hyperlinkcolor" val="tx"/>
                    </a:ext>
                  </a:extLst>
                </a:hlinkClick>
              </a:rPr>
              <a:t>Click </a:t>
            </a:r>
            <a:r>
              <a:rPr lang="fr-FR" sz="2000" dirty="0" err="1">
                <a:solidFill>
                  <a:srgbClr val="0563C1"/>
                </a:solidFill>
                <a:hlinkClick r:id="rId2">
                  <a:extLst>
                    <a:ext uri="{A12FA001-AC4F-418D-AE19-62706E023703}">
                      <ahyp:hlinkClr xmlns:ahyp="http://schemas.microsoft.com/office/drawing/2018/hyperlinkcolor" val="tx"/>
                    </a:ext>
                  </a:extLst>
                </a:hlinkClick>
              </a:rPr>
              <a:t>here</a:t>
            </a:r>
            <a:r>
              <a:rPr lang="fr-FR" sz="2000" dirty="0">
                <a:solidFill>
                  <a:srgbClr val="0563C1"/>
                </a:solidFill>
                <a:hlinkClick r:id="rId2">
                  <a:extLst>
                    <a:ext uri="{A12FA001-AC4F-418D-AE19-62706E023703}">
                      <ahyp:hlinkClr xmlns:ahyp="http://schemas.microsoft.com/office/drawing/2018/hyperlinkcolor" val="tx"/>
                    </a:ext>
                  </a:extLst>
                </a:hlinkClick>
              </a:rPr>
              <a:t> :</a:t>
            </a:r>
            <a:r>
              <a:rPr lang="fr-FR" sz="2000" dirty="0">
                <a:hlinkClick r:id="rId2">
                  <a:extLst>
                    <a:ext uri="{A12FA001-AC4F-418D-AE19-62706E023703}">
                      <ahyp:hlinkClr xmlns:ahyp="http://schemas.microsoft.com/office/drawing/2018/hyperlinkcolor" val="tx"/>
                    </a:ext>
                  </a:extLst>
                </a:hlinkClick>
              </a:rPr>
              <a:t> </a:t>
            </a:r>
            <a:r>
              <a:rPr lang="fr-FR" sz="2000" dirty="0">
                <a:solidFill>
                  <a:srgbClr val="0563C1"/>
                </a:solidFill>
                <a:hlinkClick r:id="rId2">
                  <a:extLst>
                    <a:ext uri="{A12FA001-AC4F-418D-AE19-62706E023703}">
                      <ahyp:hlinkClr xmlns:ahyp="http://schemas.microsoft.com/office/drawing/2018/hyperlinkcolor" val="tx"/>
                    </a:ext>
                  </a:extLst>
                </a:hlinkClick>
              </a:rPr>
              <a:t>https://ttsfree.com/speech-to-text</a:t>
            </a:r>
            <a:endParaRPr lang="fr-FR" sz="2000" dirty="0"/>
          </a:p>
          <a:p>
            <a:pPr marL="385763" indent="-385763">
              <a:buAutoNum type="arabicParenR"/>
            </a:pPr>
            <a:r>
              <a:rPr lang="fr-FR" sz="2000" dirty="0"/>
              <a:t>Set the </a:t>
            </a:r>
            <a:r>
              <a:rPr lang="fr-FR" sz="2000" dirty="0" err="1"/>
              <a:t>spoken</a:t>
            </a:r>
            <a:r>
              <a:rPr lang="fr-FR" sz="2000" dirty="0"/>
              <a:t> </a:t>
            </a:r>
            <a:r>
              <a:rPr lang="fr-FR" sz="2000" dirty="0" err="1"/>
              <a:t>language</a:t>
            </a:r>
            <a:r>
              <a:rPr lang="fr-FR" sz="2000" dirty="0"/>
              <a:t> in French</a:t>
            </a:r>
          </a:p>
          <a:p>
            <a:pPr marL="385763" indent="-385763">
              <a:buAutoNum type="arabicParenR"/>
            </a:pPr>
            <a:r>
              <a:rPr lang="fr-FR" sz="2000" dirty="0"/>
              <a:t>Click on the </a:t>
            </a:r>
            <a:r>
              <a:rPr lang="fr-FR" sz="2000" dirty="0" err="1"/>
              <a:t>mic</a:t>
            </a:r>
            <a:endParaRPr lang="fr-FR" sz="2000" dirty="0"/>
          </a:p>
          <a:p>
            <a:pPr marL="385763" indent="-385763">
              <a:buAutoNum type="arabicParenR"/>
            </a:pPr>
            <a:r>
              <a:rPr lang="fr-FR" sz="2000" dirty="0"/>
              <a:t>Practice </a:t>
            </a:r>
            <a:r>
              <a:rPr lang="fr-FR" sz="2000" dirty="0">
                <a:sym typeface="Wingdings" panose="05000000000000000000" pitchFamily="2" charset="2"/>
              </a:rPr>
              <a:t> </a:t>
            </a:r>
          </a:p>
          <a:p>
            <a:pPr marL="385763" indent="-385763">
              <a:buAutoNum type="arabicParenR"/>
            </a:pPr>
            <a:endParaRPr lang="fr-FR" sz="2000" dirty="0">
              <a:sym typeface="Wingdings" panose="05000000000000000000" pitchFamily="2" charset="2"/>
            </a:endParaRPr>
          </a:p>
          <a:p>
            <a:pPr marL="0" indent="0">
              <a:buNone/>
            </a:pPr>
            <a:r>
              <a:rPr lang="fr-FR" sz="2000" dirty="0" err="1">
                <a:solidFill>
                  <a:srgbClr val="00B050"/>
                </a:solidFill>
                <a:sym typeface="Wingdings" panose="05000000000000000000" pitchFamily="2" charset="2"/>
              </a:rPr>
              <a:t>Listen</a:t>
            </a:r>
            <a:r>
              <a:rPr lang="fr-FR" sz="2000" dirty="0">
                <a:solidFill>
                  <a:srgbClr val="00B050"/>
                </a:solidFill>
                <a:sym typeface="Wingdings" panose="05000000000000000000" pitchFamily="2" charset="2"/>
              </a:rPr>
              <a:t> </a:t>
            </a:r>
            <a:r>
              <a:rPr lang="fr-FR" sz="2000" dirty="0" err="1">
                <a:solidFill>
                  <a:srgbClr val="00B050"/>
                </a:solidFill>
                <a:sym typeface="Wingdings" panose="05000000000000000000" pitchFamily="2" charset="2"/>
              </a:rPr>
              <a:t>again</a:t>
            </a:r>
            <a:r>
              <a:rPr lang="fr-FR" sz="2000" dirty="0">
                <a:solidFill>
                  <a:srgbClr val="00B050"/>
                </a:solidFill>
                <a:sym typeface="Wingdings" panose="05000000000000000000" pitchFamily="2" charset="2"/>
              </a:rPr>
              <a:t> if </a:t>
            </a:r>
            <a:r>
              <a:rPr lang="fr-FR" sz="2000" dirty="0" err="1">
                <a:solidFill>
                  <a:srgbClr val="00B050"/>
                </a:solidFill>
                <a:sym typeface="Wingdings" panose="05000000000000000000" pitchFamily="2" charset="2"/>
              </a:rPr>
              <a:t>you</a:t>
            </a:r>
            <a:r>
              <a:rPr lang="fr-FR" sz="2000" dirty="0">
                <a:solidFill>
                  <a:srgbClr val="00B050"/>
                </a:solidFill>
                <a:sym typeface="Wingdings" panose="05000000000000000000" pitchFamily="2" charset="2"/>
              </a:rPr>
              <a:t> </a:t>
            </a:r>
            <a:r>
              <a:rPr lang="fr-FR" sz="2000" dirty="0" err="1">
                <a:solidFill>
                  <a:srgbClr val="00B050"/>
                </a:solidFill>
                <a:sym typeface="Wingdings" panose="05000000000000000000" pitchFamily="2" charset="2"/>
              </a:rPr>
              <a:t>need</a:t>
            </a:r>
            <a:endParaRPr lang="fr-FR" sz="2000"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3"/>
          <a:stretch>
            <a:fillRect/>
          </a:stretch>
        </p:blipFill>
        <p:spPr>
          <a:xfrm>
            <a:off x="3594216" y="2144727"/>
            <a:ext cx="5018809" cy="2580752"/>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4828978" y="1811458"/>
            <a:ext cx="2468880" cy="66688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2871689" y="2178935"/>
            <a:ext cx="2800260" cy="226933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4604" y="193175"/>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28D6BE67-E6D2-3270-C803-000F6EE1FF9D}"/>
              </a:ext>
            </a:extLst>
          </p:cNvPr>
          <p:cNvPicPr>
            <a:picLocks noChangeAspect="1"/>
          </p:cNvPicPr>
          <p:nvPr/>
        </p:nvPicPr>
        <p:blipFill>
          <a:blip r:embed="rId5"/>
          <a:stretch>
            <a:fillRect/>
          </a:stretch>
        </p:blipFill>
        <p:spPr>
          <a:xfrm>
            <a:off x="1166117" y="3545142"/>
            <a:ext cx="1515438" cy="1520558"/>
          </a:xfrm>
          <a:prstGeom prst="rect">
            <a:avLst/>
          </a:prstGeom>
        </p:spPr>
      </p:pic>
      <p:graphicFrame>
        <p:nvGraphicFramePr>
          <p:cNvPr id="6" name="Diagramme 2">
            <a:extLst>
              <a:ext uri="{FF2B5EF4-FFF2-40B4-BE49-F238E27FC236}">
                <a16:creationId xmlns:a16="http://schemas.microsoft.com/office/drawing/2014/main" id="{B7E49B8A-B951-5AFE-FBEB-95EFF16F57F3}"/>
              </a:ext>
            </a:extLst>
          </p:cNvPr>
          <p:cNvGraphicFramePr/>
          <p:nvPr>
            <p:extLst>
              <p:ext uri="{D42A27DB-BD31-4B8C-83A1-F6EECF244321}">
                <p14:modId xmlns:p14="http://schemas.microsoft.com/office/powerpoint/2010/main" val="4623067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642012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318716-35F9-0B6E-872A-9311BC266E2D}"/>
              </a:ext>
            </a:extLst>
          </p:cNvPr>
          <p:cNvSpPr>
            <a:spLocks noGrp="1"/>
          </p:cNvSpPr>
          <p:nvPr>
            <p:ph type="title"/>
          </p:nvPr>
        </p:nvSpPr>
        <p:spPr/>
        <p:txBody>
          <a:bodyPr/>
          <a:lstStyle/>
          <a:p>
            <a:r>
              <a:rPr lang="fr-FR" dirty="0" err="1"/>
              <a:t>Kahoot</a:t>
            </a:r>
            <a:r>
              <a:rPr lang="fr-FR" dirty="0"/>
              <a:t> ! Le code de la route </a:t>
            </a:r>
          </a:p>
        </p:txBody>
      </p:sp>
      <p:sp>
        <p:nvSpPr>
          <p:cNvPr id="3" name="Espace réservé du contenu 2">
            <a:extLst>
              <a:ext uri="{FF2B5EF4-FFF2-40B4-BE49-F238E27FC236}">
                <a16:creationId xmlns:a16="http://schemas.microsoft.com/office/drawing/2014/main" id="{A4EA29A0-AD89-1EA9-84CD-97E84C2A920F}"/>
              </a:ext>
            </a:extLst>
          </p:cNvPr>
          <p:cNvSpPr>
            <a:spLocks noGrp="1"/>
          </p:cNvSpPr>
          <p:nvPr>
            <p:ph idx="1"/>
          </p:nvPr>
        </p:nvSpPr>
        <p:spPr/>
        <p:txBody>
          <a:bodyPr/>
          <a:lstStyle/>
          <a:p>
            <a:r>
              <a:rPr lang="fr-FR" dirty="0">
                <a:hlinkClick r:id="rId2"/>
              </a:rPr>
              <a:t>https://create.kahoot.it/details/b1fe6ceb-6849-44b1-951d-de11f858b805</a:t>
            </a:r>
            <a:endParaRPr lang="fr-FR" dirty="0"/>
          </a:p>
          <a:p>
            <a:endParaRPr lang="fr-FR" dirty="0"/>
          </a:p>
        </p:txBody>
      </p:sp>
      <p:sp>
        <p:nvSpPr>
          <p:cNvPr id="4" name="Espace réservé du numéro de diapositive 3">
            <a:extLst>
              <a:ext uri="{FF2B5EF4-FFF2-40B4-BE49-F238E27FC236}">
                <a16:creationId xmlns:a16="http://schemas.microsoft.com/office/drawing/2014/main" id="{CE40938B-8A8A-6608-5926-0C035041A7A5}"/>
              </a:ext>
            </a:extLst>
          </p:cNvPr>
          <p:cNvSpPr>
            <a:spLocks noGrp="1"/>
          </p:cNvSpPr>
          <p:nvPr>
            <p:ph type="sldNum" sz="quarter" idx="12"/>
          </p:nvPr>
        </p:nvSpPr>
        <p:spPr/>
        <p:txBody>
          <a:bodyPr/>
          <a:lstStyle/>
          <a:p>
            <a:fld id="{8A0576F8-4F0C-FD4F-B2E1-A427388F89CF}" type="slidenum">
              <a:rPr lang="en-US" smtClean="0"/>
              <a:t>6</a:t>
            </a:fld>
            <a:endParaRPr lang="en-US"/>
          </a:p>
        </p:txBody>
      </p:sp>
      <p:graphicFrame>
        <p:nvGraphicFramePr>
          <p:cNvPr id="5" name="Diagramme 2">
            <a:extLst>
              <a:ext uri="{FF2B5EF4-FFF2-40B4-BE49-F238E27FC236}">
                <a16:creationId xmlns:a16="http://schemas.microsoft.com/office/drawing/2014/main" id="{0DC2E738-6322-738D-FEFA-054C2164F793}"/>
              </a:ext>
            </a:extLst>
          </p:cNvPr>
          <p:cNvGraphicFramePr/>
          <p:nvPr>
            <p:extLst>
              <p:ext uri="{D42A27DB-BD31-4B8C-83A1-F6EECF244321}">
                <p14:modId xmlns:p14="http://schemas.microsoft.com/office/powerpoint/2010/main" val="369023253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48375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2394DE1-3431-6D43-BE56-92B9BF578D70}"/>
              </a:ext>
            </a:extLst>
          </p:cNvPr>
          <p:cNvSpPr/>
          <p:nvPr/>
        </p:nvSpPr>
        <p:spPr>
          <a:xfrm>
            <a:off x="4458405" y="854809"/>
            <a:ext cx="4465780" cy="1376989"/>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t"/>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700" dirty="0"/>
              <a:t>STEPS:</a:t>
            </a:r>
          </a:p>
          <a:p>
            <a:pPr marL="342884" indent="-342884">
              <a:buFont typeface="+mj-lt"/>
              <a:buAutoNum type="arabicPeriod"/>
            </a:pPr>
            <a:r>
              <a:rPr lang="en-US" sz="1700" dirty="0">
                <a:ea typeface="UD Digi Kyokasho NK-R" panose="02020400000000000000" pitchFamily="18" charset="-128"/>
              </a:rPr>
              <a:t>Flash the QR code (</a:t>
            </a:r>
            <a:r>
              <a:rPr lang="en-US" sz="1700" b="1" i="1" dirty="0">
                <a:ea typeface="UD Digi Kyokasho NK-R" panose="02020400000000000000" pitchFamily="18" charset="-128"/>
              </a:rPr>
              <a:t>match up mode</a:t>
            </a:r>
            <a:r>
              <a:rPr lang="en-US" sz="1700" dirty="0">
                <a:ea typeface="UD Digi Kyokasho NK-R" panose="02020400000000000000" pitchFamily="18" charset="-128"/>
              </a:rPr>
              <a:t>).</a:t>
            </a:r>
          </a:p>
          <a:p>
            <a:pPr marL="342884" indent="-342884">
              <a:buFont typeface="+mj-lt"/>
              <a:buAutoNum type="arabicPeriod"/>
            </a:pPr>
            <a:r>
              <a:rPr lang="en-US" sz="1700" dirty="0">
                <a:ea typeface="UD Digi Kyokasho NK-R" panose="02020400000000000000" pitchFamily="18" charset="-128"/>
              </a:rPr>
              <a:t>Write the vocab on your notebook.</a:t>
            </a:r>
          </a:p>
          <a:p>
            <a:pPr marL="342884" indent="-342884">
              <a:buFont typeface="+mj-lt"/>
              <a:buAutoNum type="arabicPeriod"/>
            </a:pPr>
            <a:r>
              <a:rPr lang="en-US" sz="1700" dirty="0">
                <a:ea typeface="UD Digi Kyokasho NK-R" panose="02020400000000000000" pitchFamily="18" charset="-128"/>
              </a:rPr>
              <a:t>Tell what is your favorite mean of </a:t>
            </a:r>
            <a:r>
              <a:rPr lang="en-US" sz="1700" dirty="0" err="1">
                <a:ea typeface="UD Digi Kyokasho NK-R" panose="02020400000000000000" pitchFamily="18" charset="-128"/>
              </a:rPr>
              <a:t>tranports</a:t>
            </a:r>
            <a:r>
              <a:rPr lang="en-US" sz="1700" dirty="0">
                <a:ea typeface="UD Digi Kyokasho NK-R" panose="02020400000000000000" pitchFamily="18" charset="-128"/>
              </a:rPr>
              <a:t> and why.</a:t>
            </a:r>
          </a:p>
        </p:txBody>
      </p:sp>
      <p:sp>
        <p:nvSpPr>
          <p:cNvPr id="8" name="Rectangle 7">
            <a:extLst>
              <a:ext uri="{FF2B5EF4-FFF2-40B4-BE49-F238E27FC236}">
                <a16:creationId xmlns:a16="http://schemas.microsoft.com/office/drawing/2014/main" id="{18FD9662-DEC4-FD44-9A4E-7E2225D68DC6}"/>
              </a:ext>
            </a:extLst>
          </p:cNvPr>
          <p:cNvSpPr/>
          <p:nvPr/>
        </p:nvSpPr>
        <p:spPr>
          <a:xfrm>
            <a:off x="4458405" y="3737325"/>
            <a:ext cx="4465780" cy="834724"/>
          </a:xfrm>
          <a:prstGeom prst="rect">
            <a:avLst/>
          </a:prstGeom>
          <a:ln>
            <a:solidFill>
              <a:srgbClr val="FFFF00"/>
            </a:solidFill>
          </a:ln>
        </p:spPr>
        <p:style>
          <a:lnRef idx="2">
            <a:schemeClr val="accent3"/>
          </a:lnRef>
          <a:fillRef idx="1">
            <a:schemeClr val="lt1"/>
          </a:fillRef>
          <a:effectRef idx="0">
            <a:schemeClr val="accent3"/>
          </a:effectRef>
          <a:fontRef idx="minor">
            <a:schemeClr val="dk1"/>
          </a:fontRef>
        </p:style>
        <p:txBody>
          <a:bodyPr rtlCol="0" anchor="t"/>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600" dirty="0"/>
              <a:t>NEED HELP?</a:t>
            </a:r>
          </a:p>
          <a:p>
            <a:pPr marL="342892" indent="-342892">
              <a:buAutoNum type="arabicPeriod"/>
            </a:pPr>
            <a:r>
              <a:rPr lang="en-US" sz="1600" dirty="0"/>
              <a:t>Check the vocabulary in textbook/lesson</a:t>
            </a:r>
          </a:p>
          <a:p>
            <a:pPr marL="342892" indent="-342892">
              <a:buAutoNum type="arabicPeriod"/>
            </a:pPr>
            <a:r>
              <a:rPr lang="en-US" sz="1600" dirty="0"/>
              <a:t>Ask at least two classmates before </a:t>
            </a:r>
            <a:r>
              <a:rPr lang="en-US" sz="1600" dirty="0" err="1"/>
              <a:t>Mr</a:t>
            </a:r>
            <a:r>
              <a:rPr lang="en-US" sz="1600" dirty="0"/>
              <a:t> </a:t>
            </a:r>
            <a:r>
              <a:rPr lang="en-US" sz="1600" dirty="0" err="1"/>
              <a:t>Mak</a:t>
            </a:r>
            <a:endParaRPr lang="en-US" sz="1600" dirty="0"/>
          </a:p>
        </p:txBody>
      </p:sp>
      <p:sp>
        <p:nvSpPr>
          <p:cNvPr id="10" name="Rectangle 9">
            <a:extLst>
              <a:ext uri="{FF2B5EF4-FFF2-40B4-BE49-F238E27FC236}">
                <a16:creationId xmlns:a16="http://schemas.microsoft.com/office/drawing/2014/main" id="{B9A68713-9A1C-6743-B563-2FAA27D21E71}"/>
              </a:ext>
            </a:extLst>
          </p:cNvPr>
          <p:cNvSpPr/>
          <p:nvPr/>
        </p:nvSpPr>
        <p:spPr>
          <a:xfrm>
            <a:off x="7016620" y="347211"/>
            <a:ext cx="1882482" cy="410348"/>
          </a:xfrm>
          <a:prstGeom prst="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000" dirty="0">
                <a:latin typeface="UD Digi Kyokasho NK-R" panose="02020400000000000000" pitchFamily="18" charset="-128"/>
                <a:ea typeface="UD Digi Kyokasho NK-R" panose="02020400000000000000" pitchFamily="18" charset="-128"/>
              </a:rPr>
              <a:t>15mn</a:t>
            </a:r>
          </a:p>
        </p:txBody>
      </p:sp>
      <p:sp>
        <p:nvSpPr>
          <p:cNvPr id="2" name="Title 5">
            <a:extLst>
              <a:ext uri="{FF2B5EF4-FFF2-40B4-BE49-F238E27FC236}">
                <a16:creationId xmlns:a16="http://schemas.microsoft.com/office/drawing/2014/main" id="{902FC886-6B3B-0048-968E-4950B2B07E0C}"/>
              </a:ext>
            </a:extLst>
          </p:cNvPr>
          <p:cNvSpPr>
            <a:spLocks noGrp="1"/>
          </p:cNvSpPr>
          <p:nvPr>
            <p:ph type="title"/>
          </p:nvPr>
        </p:nvSpPr>
        <p:spPr>
          <a:xfrm>
            <a:off x="321735" y="347211"/>
            <a:ext cx="6610748" cy="410347"/>
          </a:xfrm>
          <a:ln>
            <a:solidFill>
              <a:srgbClr val="92D050"/>
            </a:solidFill>
          </a:ln>
        </p:spPr>
        <p:style>
          <a:lnRef idx="2">
            <a:schemeClr val="accent6"/>
          </a:lnRef>
          <a:fillRef idx="1">
            <a:schemeClr val="lt1"/>
          </a:fillRef>
          <a:effectRef idx="0">
            <a:schemeClr val="accent6"/>
          </a:effectRef>
          <a:fontRef idx="minor">
            <a:schemeClr val="dk1"/>
          </a:fontRef>
        </p:style>
        <p:txBody>
          <a:bodyPr>
            <a:no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850" dirty="0">
                <a:latin typeface="UD Digi Kyokasho NK-R" panose="02020400000000000000" pitchFamily="18" charset="-128"/>
                <a:ea typeface="UD Digi Kyokasho NK-R" panose="02020400000000000000" pitchFamily="18" charset="-128"/>
              </a:rPr>
              <a:t>VIII. Production</a:t>
            </a:r>
            <a:endParaRPr lang="en-GB" sz="2850" dirty="0">
              <a:latin typeface="UD Digi Kyokasho NK-R" panose="02020400000000000000" pitchFamily="18" charset="-128"/>
              <a:ea typeface="UD Digi Kyokasho NK-R" panose="02020400000000000000" pitchFamily="18" charset="-128"/>
            </a:endParaRPr>
          </a:p>
        </p:txBody>
      </p:sp>
      <p:sp>
        <p:nvSpPr>
          <p:cNvPr id="5" name="Rectangle 4">
            <a:extLst>
              <a:ext uri="{FF2B5EF4-FFF2-40B4-BE49-F238E27FC236}">
                <a16:creationId xmlns:a16="http://schemas.microsoft.com/office/drawing/2014/main" id="{E7519591-5EB1-C841-90B2-3E11FCFBC739}"/>
              </a:ext>
            </a:extLst>
          </p:cNvPr>
          <p:cNvSpPr/>
          <p:nvPr/>
        </p:nvSpPr>
        <p:spPr>
          <a:xfrm>
            <a:off x="321735" y="854809"/>
            <a:ext cx="4029284" cy="3717241"/>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https://www.tourmag.com/Le-train-mode-de-transport-prefere-en-France_a75882.html</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sz="1500" dirty="0"/>
          </a:p>
          <a:p>
            <a:r>
              <a:rPr lang="fr-FR" sz="1500" dirty="0"/>
              <a:t>Quels moyens de transport est-ce que tu aimes utiliser ? Pour aller où ? </a:t>
            </a:r>
          </a:p>
          <a:p>
            <a:r>
              <a:rPr lang="fr-FR" sz="1500" dirty="0"/>
              <a:t>Donne deux avantages.</a:t>
            </a:r>
          </a:p>
          <a:p>
            <a:endParaRPr lang="en-US" sz="1600" dirty="0"/>
          </a:p>
          <a:p>
            <a:r>
              <a:rPr lang="en-US" sz="1600" u="sng" dirty="0" err="1"/>
              <a:t>Exemple</a:t>
            </a:r>
            <a:r>
              <a:rPr lang="en-US" sz="1600" u="sng" dirty="0"/>
              <a:t>:</a:t>
            </a:r>
          </a:p>
          <a:p>
            <a:pPr marL="0" rtl="0" eaLnBrk="1" fontAlgn="t" latinLnBrk="0" hangingPunct="1">
              <a:spcBef>
                <a:spcPts val="0"/>
              </a:spcBef>
              <a:spcAft>
                <a:spcPts val="600"/>
              </a:spcAft>
            </a:pPr>
            <a:r>
              <a:rPr lang="fr-FR" sz="1500" b="0" i="0" u="none" strike="noStrike" kern="1200" spc="0" dirty="0">
                <a:solidFill>
                  <a:srgbClr val="00B0F0"/>
                </a:solidFill>
                <a:effectLst/>
              </a:rPr>
              <a:t>J’aime me déplacer en avion </a:t>
            </a:r>
            <a:r>
              <a:rPr lang="fr-FR" sz="1500" b="0" i="0" u="none" strike="noStrike" kern="1200" spc="0" dirty="0">
                <a:effectLst/>
              </a:rPr>
              <a:t>parce que </a:t>
            </a:r>
            <a:r>
              <a:rPr lang="fr-FR" sz="1500" b="0" i="0" u="none" strike="noStrike" kern="1200" spc="0" dirty="0">
                <a:solidFill>
                  <a:srgbClr val="FFC000"/>
                </a:solidFill>
                <a:effectLst/>
              </a:rPr>
              <a:t>je peux </a:t>
            </a:r>
            <a:r>
              <a:rPr lang="fr-FR" sz="1500" b="0" i="0" u="none" strike="noStrike" kern="1200" spc="0" dirty="0">
                <a:solidFill>
                  <a:srgbClr val="00B050"/>
                </a:solidFill>
                <a:effectLst/>
              </a:rPr>
              <a:t>observer des beaux paysages</a:t>
            </a:r>
            <a:r>
              <a:rPr lang="fr-FR" sz="1500" b="0" i="0" u="none" strike="noStrike" kern="1200" spc="0" dirty="0">
                <a:effectLst/>
              </a:rPr>
              <a:t>, </a:t>
            </a:r>
            <a:r>
              <a:rPr lang="fr-FR" sz="1500" b="0" i="0" u="none" strike="noStrike" kern="1200" spc="0" dirty="0">
                <a:solidFill>
                  <a:srgbClr val="FFC000"/>
                </a:solidFill>
                <a:effectLst/>
              </a:rPr>
              <a:t>je peux </a:t>
            </a:r>
            <a:r>
              <a:rPr lang="fr-FR" sz="1500" b="0" i="0" u="none" strike="noStrike" kern="1200" spc="0" dirty="0">
                <a:solidFill>
                  <a:srgbClr val="00B050"/>
                </a:solidFill>
                <a:effectLst/>
              </a:rPr>
              <a:t>avoir du calme et lire des livres</a:t>
            </a:r>
            <a:r>
              <a:rPr lang="fr-FR" sz="1500" b="0" i="0" u="none" strike="noStrike" kern="1200" spc="0" dirty="0">
                <a:effectLst/>
              </a:rPr>
              <a:t>.</a:t>
            </a:r>
          </a:p>
          <a:p>
            <a:pPr marL="0" rtl="0" eaLnBrk="1" fontAlgn="t" latinLnBrk="0" hangingPunct="1">
              <a:spcBef>
                <a:spcPts val="0"/>
              </a:spcBef>
              <a:spcAft>
                <a:spcPts val="600"/>
              </a:spcAft>
            </a:pPr>
            <a:endParaRPr lang="fr-FR" sz="1500" dirty="0"/>
          </a:p>
          <a:p>
            <a:pPr marL="0" rtl="0" eaLnBrk="1" fontAlgn="t" latinLnBrk="0" hangingPunct="1">
              <a:spcBef>
                <a:spcPts val="0"/>
              </a:spcBef>
              <a:spcAft>
                <a:spcPts val="600"/>
              </a:spcAft>
            </a:pPr>
            <a:r>
              <a:rPr lang="fr-FR" sz="1500" dirty="0">
                <a:solidFill>
                  <a:srgbClr val="00B0F0"/>
                </a:solidFill>
              </a:rPr>
              <a:t>J’aime circuler en bus </a:t>
            </a:r>
            <a:r>
              <a:rPr lang="fr-FR" sz="1500" dirty="0"/>
              <a:t>en ville parce que </a:t>
            </a:r>
            <a:r>
              <a:rPr lang="fr-FR" sz="1500" dirty="0">
                <a:solidFill>
                  <a:srgbClr val="00B050"/>
                </a:solidFill>
              </a:rPr>
              <a:t>c’est pas cher</a:t>
            </a:r>
            <a:r>
              <a:rPr lang="fr-FR" sz="1500" dirty="0"/>
              <a:t> et</a:t>
            </a:r>
            <a:r>
              <a:rPr lang="fr-FR" sz="1500" dirty="0">
                <a:solidFill>
                  <a:srgbClr val="FFC000"/>
                </a:solidFill>
              </a:rPr>
              <a:t> je peux </a:t>
            </a:r>
            <a:r>
              <a:rPr lang="fr-FR" sz="1500" dirty="0">
                <a:solidFill>
                  <a:srgbClr val="00B050"/>
                </a:solidFill>
              </a:rPr>
              <a:t>protéger l’environnement</a:t>
            </a:r>
            <a:r>
              <a:rPr lang="fr-FR" sz="1500" dirty="0"/>
              <a:t>.</a:t>
            </a:r>
            <a:endParaRPr lang="en-US" sz="1600" dirty="0"/>
          </a:p>
        </p:txBody>
      </p:sp>
      <p:sp>
        <p:nvSpPr>
          <p:cNvPr id="13" name="Rectangle 12">
            <a:extLst>
              <a:ext uri="{FF2B5EF4-FFF2-40B4-BE49-F238E27FC236}">
                <a16:creationId xmlns:a16="http://schemas.microsoft.com/office/drawing/2014/main" id="{684A023A-7EE3-2541-8365-1B278E8A5C04}"/>
              </a:ext>
            </a:extLst>
          </p:cNvPr>
          <p:cNvSpPr/>
          <p:nvPr/>
        </p:nvSpPr>
        <p:spPr>
          <a:xfrm>
            <a:off x="7058790" y="2296067"/>
            <a:ext cx="1865394" cy="1376988"/>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600" dirty="0" err="1"/>
              <a:t>Prolongement</a:t>
            </a:r>
            <a:r>
              <a:rPr lang="en-US" sz="1600" dirty="0"/>
              <a:t>:</a:t>
            </a:r>
          </a:p>
          <a:p>
            <a:r>
              <a:rPr lang="fr-FR" sz="1300" dirty="0"/>
              <a:t>Comment est-ce que tu détestes te déplacer? </a:t>
            </a:r>
          </a:p>
          <a:p>
            <a:r>
              <a:rPr lang="fr-FR" sz="1300" dirty="0"/>
              <a:t>Donne 2 inconvénients.</a:t>
            </a:r>
          </a:p>
        </p:txBody>
      </p:sp>
      <p:sp>
        <p:nvSpPr>
          <p:cNvPr id="3" name="Rectangle 2">
            <a:extLst>
              <a:ext uri="{FF2B5EF4-FFF2-40B4-BE49-F238E27FC236}">
                <a16:creationId xmlns:a16="http://schemas.microsoft.com/office/drawing/2014/main" id="{40121478-4129-83C5-BFE3-A816A6B55C76}"/>
              </a:ext>
            </a:extLst>
          </p:cNvPr>
          <p:cNvSpPr/>
          <p:nvPr/>
        </p:nvSpPr>
        <p:spPr>
          <a:xfrm>
            <a:off x="4458405" y="2296067"/>
            <a:ext cx="2474078" cy="1376989"/>
          </a:xfrm>
          <a:prstGeom prst="rect">
            <a:avLst/>
          </a:prstGeom>
          <a:ln>
            <a:solidFill>
              <a:schemeClr val="accent6"/>
            </a:solidFill>
          </a:ln>
        </p:spPr>
        <p:style>
          <a:lnRef idx="2">
            <a:schemeClr val="accent3"/>
          </a:lnRef>
          <a:fillRef idx="1">
            <a:schemeClr val="lt1"/>
          </a:fillRef>
          <a:effectRef idx="0">
            <a:schemeClr val="accent3"/>
          </a:effectRef>
          <a:fontRef idx="minor">
            <a:schemeClr val="dk1"/>
          </a:fontRef>
        </p:style>
        <p:txBody>
          <a:bodyPr lIns="91440" tIns="45720" rIns="91440" bIns="45720" rtlCol="0" anchor="t"/>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600" dirty="0" err="1"/>
              <a:t>Critères</a:t>
            </a:r>
            <a:r>
              <a:rPr lang="en-US" sz="1600" dirty="0"/>
              <a:t> de </a:t>
            </a:r>
            <a:r>
              <a:rPr lang="en-US" sz="1600" dirty="0" err="1"/>
              <a:t>réussite</a:t>
            </a:r>
            <a:r>
              <a:rPr lang="en-US" sz="1600" dirty="0"/>
              <a:t>:</a:t>
            </a:r>
          </a:p>
          <a:p>
            <a:pPr>
              <a:lnSpc>
                <a:spcPct val="150000"/>
              </a:lnSpc>
            </a:pPr>
            <a:r>
              <a:rPr lang="ja-JP" altLang="en-US" sz="1600" dirty="0">
                <a:ea typeface="ＭＳ Ｐゴシック"/>
              </a:rPr>
              <a:t>　　　　　 </a:t>
            </a:r>
            <a:r>
              <a:rPr lang="fr-FR" altLang="ja-JP" sz="1600" dirty="0" err="1">
                <a:solidFill>
                  <a:srgbClr val="00B050"/>
                </a:solidFill>
                <a:ea typeface="ＭＳ Ｐゴシック"/>
              </a:rPr>
              <a:t>Give</a:t>
            </a:r>
            <a:r>
              <a:rPr lang="fr-FR" altLang="ja-JP" sz="1600" dirty="0">
                <a:solidFill>
                  <a:srgbClr val="00B050"/>
                </a:solidFill>
                <a:ea typeface="ＭＳ Ｐゴシック"/>
              </a:rPr>
              <a:t> </a:t>
            </a:r>
            <a:r>
              <a:rPr lang="fr-FR" altLang="ja-JP" sz="1600" dirty="0" err="1">
                <a:solidFill>
                  <a:srgbClr val="00B050"/>
                </a:solidFill>
                <a:ea typeface="ＭＳ Ｐゴシック"/>
              </a:rPr>
              <a:t>two</a:t>
            </a:r>
            <a:r>
              <a:rPr lang="fr-FR" altLang="ja-JP" sz="1600" dirty="0">
                <a:solidFill>
                  <a:srgbClr val="00B050"/>
                </a:solidFill>
                <a:ea typeface="ＭＳ Ｐゴシック"/>
              </a:rPr>
              <a:t> </a:t>
            </a:r>
            <a:r>
              <a:rPr lang="fr-FR" altLang="ja-JP" sz="1600" dirty="0" err="1">
                <a:solidFill>
                  <a:srgbClr val="00B050"/>
                </a:solidFill>
                <a:ea typeface="ＭＳ Ｐゴシック"/>
              </a:rPr>
              <a:t>reasons</a:t>
            </a:r>
            <a:endParaRPr lang="en-US" altLang="ja-JP" sz="1000" i="1" dirty="0">
              <a:solidFill>
                <a:srgbClr val="00B050"/>
              </a:solidFill>
              <a:ea typeface="ＭＳ Ｐゴシック"/>
              <a:cs typeface="Calibri"/>
            </a:endParaRPr>
          </a:p>
          <a:p>
            <a:pPr>
              <a:lnSpc>
                <a:spcPct val="150000"/>
              </a:lnSpc>
            </a:pPr>
            <a:r>
              <a:rPr lang="ja-JP" altLang="en-US" sz="1600" dirty="0">
                <a:ea typeface="ＭＳ Ｐゴシック"/>
              </a:rPr>
              <a:t>　　　　　</a:t>
            </a:r>
            <a:r>
              <a:rPr lang="fr-FR" altLang="ja-JP" sz="1400" dirty="0">
                <a:solidFill>
                  <a:srgbClr val="FFC000"/>
                </a:solidFill>
                <a:ea typeface="ＭＳ Ｐゴシック"/>
              </a:rPr>
              <a:t>Je peux/ je risque de…</a:t>
            </a:r>
            <a:endParaRPr lang="en-US" altLang="ja-JP" sz="1600" dirty="0">
              <a:solidFill>
                <a:srgbClr val="FFC000"/>
              </a:solidFill>
              <a:ea typeface="ＭＳ Ｐゴシック"/>
            </a:endParaRPr>
          </a:p>
          <a:p>
            <a:pPr>
              <a:lnSpc>
                <a:spcPct val="150000"/>
              </a:lnSpc>
            </a:pPr>
            <a:r>
              <a:rPr lang="ja-JP" altLang="en-US" sz="1600" dirty="0">
                <a:ea typeface="ＭＳ Ｐゴシック"/>
              </a:rPr>
              <a:t>　　　　　</a:t>
            </a:r>
            <a:r>
              <a:rPr lang="en-US" altLang="ja-JP" sz="1600" dirty="0">
                <a:ea typeface="ＭＳ Ｐゴシック"/>
              </a:rPr>
              <a:t> </a:t>
            </a:r>
            <a:r>
              <a:rPr lang="en-US" altLang="ja-JP" sz="1100" dirty="0">
                <a:solidFill>
                  <a:srgbClr val="00B0F0"/>
                </a:solidFill>
                <a:ea typeface="ＭＳ Ｐゴシック"/>
              </a:rPr>
              <a:t>Favorite mean of transport</a:t>
            </a:r>
            <a:endParaRPr lang="en-US" sz="1600" dirty="0">
              <a:solidFill>
                <a:srgbClr val="00B0F0"/>
              </a:solidFill>
              <a:ea typeface="ＭＳ Ｐゴシック"/>
            </a:endParaRPr>
          </a:p>
        </p:txBody>
      </p:sp>
      <p:pic>
        <p:nvPicPr>
          <p:cNvPr id="12" name="Picture 11">
            <a:extLst>
              <a:ext uri="{FF2B5EF4-FFF2-40B4-BE49-F238E27FC236}">
                <a16:creationId xmlns:a16="http://schemas.microsoft.com/office/drawing/2014/main" id="{E475FE6E-733D-4156-F6A0-2DEDA6124BB1}"/>
              </a:ext>
            </a:extLst>
          </p:cNvPr>
          <p:cNvPicPr>
            <a:picLocks noChangeAspect="1"/>
          </p:cNvPicPr>
          <p:nvPr/>
        </p:nvPicPr>
        <p:blipFill rotWithShape="1">
          <a:blip r:embed="rId4"/>
          <a:srcRect l="21149" t="23821" r="20327" b="30695"/>
          <a:stretch/>
        </p:blipFill>
        <p:spPr>
          <a:xfrm>
            <a:off x="6189665" y="210489"/>
            <a:ext cx="554599" cy="465510"/>
          </a:xfrm>
          <a:prstGeom prst="rect">
            <a:avLst/>
          </a:prstGeom>
        </p:spPr>
      </p:pic>
      <p:sp>
        <p:nvSpPr>
          <p:cNvPr id="17" name="Rectangle 16">
            <a:extLst>
              <a:ext uri="{FF2B5EF4-FFF2-40B4-BE49-F238E27FC236}">
                <a16:creationId xmlns:a16="http://schemas.microsoft.com/office/drawing/2014/main" id="{8DAE0F24-EFB5-7E62-D539-3E5C75D22BBD}"/>
              </a:ext>
            </a:extLst>
          </p:cNvPr>
          <p:cNvSpPr/>
          <p:nvPr/>
        </p:nvSpPr>
        <p:spPr>
          <a:xfrm>
            <a:off x="0" y="4691271"/>
            <a:ext cx="9144000" cy="452230"/>
          </a:xfrm>
          <a:prstGeom prst="rect">
            <a:avLst/>
          </a:prstGeom>
          <a:solidFill>
            <a:srgbClr val="FFFF00"/>
          </a:solid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2400" dirty="0">
                <a:solidFill>
                  <a:schemeClr val="tx1"/>
                </a:solidFill>
              </a:rPr>
              <a:t>Objectif d’apprentissage </a:t>
            </a:r>
            <a:r>
              <a:rPr lang="en-JP" sz="2400" dirty="0">
                <a:solidFill>
                  <a:schemeClr val="tx1"/>
                </a:solidFill>
              </a:rPr>
              <a:t>: </a:t>
            </a:r>
            <a:r>
              <a:rPr lang="fr-FR" sz="2400" dirty="0">
                <a:solidFill>
                  <a:schemeClr val="tx1"/>
                </a:solidFill>
              </a:rPr>
              <a:t>Je peux </a:t>
            </a:r>
            <a:r>
              <a:rPr lang="fr-FR" sz="2400" b="1" dirty="0"/>
              <a:t>parler </a:t>
            </a:r>
            <a:r>
              <a:rPr lang="fr-FR" sz="2400" dirty="0"/>
              <a:t>de mes déplacements.</a:t>
            </a:r>
            <a:endParaRPr lang="en-JP" sz="2400" dirty="0">
              <a:solidFill>
                <a:schemeClr val="tx1"/>
              </a:solidFill>
            </a:endParaRPr>
          </a:p>
        </p:txBody>
      </p:sp>
      <p:pic>
        <p:nvPicPr>
          <p:cNvPr id="26" name="Image 25">
            <a:extLst>
              <a:ext uri="{FF2B5EF4-FFF2-40B4-BE49-F238E27FC236}">
                <a16:creationId xmlns:a16="http://schemas.microsoft.com/office/drawing/2014/main" id="{D92FD8FB-B002-C374-302D-CBE7721A1E19}"/>
              </a:ext>
            </a:extLst>
          </p:cNvPr>
          <p:cNvPicPr>
            <a:picLocks noChangeAspect="1"/>
          </p:cNvPicPr>
          <p:nvPr/>
        </p:nvPicPr>
        <p:blipFill>
          <a:blip r:embed="rId5"/>
          <a:stretch>
            <a:fillRect/>
          </a:stretch>
        </p:blipFill>
        <p:spPr>
          <a:xfrm>
            <a:off x="4572000" y="2737117"/>
            <a:ext cx="179824" cy="129266"/>
          </a:xfrm>
          <a:prstGeom prst="rect">
            <a:avLst/>
          </a:prstGeom>
        </p:spPr>
      </p:pic>
      <p:pic>
        <p:nvPicPr>
          <p:cNvPr id="27" name="Image 26">
            <a:extLst>
              <a:ext uri="{FF2B5EF4-FFF2-40B4-BE49-F238E27FC236}">
                <a16:creationId xmlns:a16="http://schemas.microsoft.com/office/drawing/2014/main" id="{8DBE5800-2B9F-18F8-C50E-C15E9CA83BFB}"/>
              </a:ext>
            </a:extLst>
          </p:cNvPr>
          <p:cNvPicPr>
            <a:picLocks noChangeAspect="1"/>
          </p:cNvPicPr>
          <p:nvPr/>
        </p:nvPicPr>
        <p:blipFill>
          <a:blip r:embed="rId5"/>
          <a:stretch>
            <a:fillRect/>
          </a:stretch>
        </p:blipFill>
        <p:spPr>
          <a:xfrm>
            <a:off x="4782834" y="2739604"/>
            <a:ext cx="179824" cy="129266"/>
          </a:xfrm>
          <a:prstGeom prst="rect">
            <a:avLst/>
          </a:prstGeom>
        </p:spPr>
      </p:pic>
      <p:pic>
        <p:nvPicPr>
          <p:cNvPr id="28" name="Image 27">
            <a:extLst>
              <a:ext uri="{FF2B5EF4-FFF2-40B4-BE49-F238E27FC236}">
                <a16:creationId xmlns:a16="http://schemas.microsoft.com/office/drawing/2014/main" id="{FDB047F3-5731-B87D-0044-6F7B8F6F4342}"/>
              </a:ext>
            </a:extLst>
          </p:cNvPr>
          <p:cNvPicPr>
            <a:picLocks noChangeAspect="1"/>
          </p:cNvPicPr>
          <p:nvPr/>
        </p:nvPicPr>
        <p:blipFill>
          <a:blip r:embed="rId5"/>
          <a:stretch>
            <a:fillRect/>
          </a:stretch>
        </p:blipFill>
        <p:spPr>
          <a:xfrm>
            <a:off x="4993667" y="2740393"/>
            <a:ext cx="179824" cy="129266"/>
          </a:xfrm>
          <a:prstGeom prst="rect">
            <a:avLst/>
          </a:prstGeom>
        </p:spPr>
      </p:pic>
      <p:pic>
        <p:nvPicPr>
          <p:cNvPr id="29" name="Image 28">
            <a:extLst>
              <a:ext uri="{FF2B5EF4-FFF2-40B4-BE49-F238E27FC236}">
                <a16:creationId xmlns:a16="http://schemas.microsoft.com/office/drawing/2014/main" id="{F48293AC-F252-79F4-AE1E-01F396E9D485}"/>
              </a:ext>
            </a:extLst>
          </p:cNvPr>
          <p:cNvPicPr>
            <a:picLocks noChangeAspect="1"/>
          </p:cNvPicPr>
          <p:nvPr/>
        </p:nvPicPr>
        <p:blipFill>
          <a:blip r:embed="rId5"/>
          <a:stretch>
            <a:fillRect/>
          </a:stretch>
        </p:blipFill>
        <p:spPr>
          <a:xfrm>
            <a:off x="4647450" y="3128650"/>
            <a:ext cx="179824" cy="129266"/>
          </a:xfrm>
          <a:prstGeom prst="rect">
            <a:avLst/>
          </a:prstGeom>
        </p:spPr>
      </p:pic>
      <p:pic>
        <p:nvPicPr>
          <p:cNvPr id="30" name="Image 29">
            <a:extLst>
              <a:ext uri="{FF2B5EF4-FFF2-40B4-BE49-F238E27FC236}">
                <a16:creationId xmlns:a16="http://schemas.microsoft.com/office/drawing/2014/main" id="{C41B2C06-F61C-6316-E76E-403988CF86A3}"/>
              </a:ext>
            </a:extLst>
          </p:cNvPr>
          <p:cNvPicPr>
            <a:picLocks noChangeAspect="1"/>
          </p:cNvPicPr>
          <p:nvPr/>
        </p:nvPicPr>
        <p:blipFill>
          <a:blip r:embed="rId5"/>
          <a:stretch>
            <a:fillRect/>
          </a:stretch>
        </p:blipFill>
        <p:spPr>
          <a:xfrm>
            <a:off x="4905731" y="3120747"/>
            <a:ext cx="179824" cy="129266"/>
          </a:xfrm>
          <a:prstGeom prst="rect">
            <a:avLst/>
          </a:prstGeom>
        </p:spPr>
      </p:pic>
      <p:pic>
        <p:nvPicPr>
          <p:cNvPr id="31" name="Image 30">
            <a:extLst>
              <a:ext uri="{FF2B5EF4-FFF2-40B4-BE49-F238E27FC236}">
                <a16:creationId xmlns:a16="http://schemas.microsoft.com/office/drawing/2014/main" id="{1A07940B-D4DC-78ED-D0C9-67F332DBAF46}"/>
              </a:ext>
            </a:extLst>
          </p:cNvPr>
          <p:cNvPicPr>
            <a:picLocks noChangeAspect="1"/>
          </p:cNvPicPr>
          <p:nvPr/>
        </p:nvPicPr>
        <p:blipFill>
          <a:blip r:embed="rId5"/>
          <a:stretch>
            <a:fillRect/>
          </a:stretch>
        </p:blipFill>
        <p:spPr>
          <a:xfrm>
            <a:off x="4772931" y="3453063"/>
            <a:ext cx="179824" cy="129266"/>
          </a:xfrm>
          <a:prstGeom prst="rect">
            <a:avLst/>
          </a:prstGeom>
        </p:spPr>
      </p:pic>
      <p:pic>
        <p:nvPicPr>
          <p:cNvPr id="9" name="Picture 24" descr="Qr code&#10;&#10;Description automatically generated">
            <a:extLst>
              <a:ext uri="{FF2B5EF4-FFF2-40B4-BE49-F238E27FC236}">
                <a16:creationId xmlns:a16="http://schemas.microsoft.com/office/drawing/2014/main" id="{DC914752-4675-E4C2-4725-17E846B76B8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37134" y="880719"/>
            <a:ext cx="783954" cy="786231"/>
          </a:xfrm>
          <a:prstGeom prst="rect">
            <a:avLst/>
          </a:prstGeom>
        </p:spPr>
      </p:pic>
      <p:graphicFrame>
        <p:nvGraphicFramePr>
          <p:cNvPr id="4" name="Diagramme 2">
            <a:extLst>
              <a:ext uri="{FF2B5EF4-FFF2-40B4-BE49-F238E27FC236}">
                <a16:creationId xmlns:a16="http://schemas.microsoft.com/office/drawing/2014/main" id="{EBA9B5DD-320D-149D-5E38-CA2F5AFA5AD1}"/>
              </a:ext>
            </a:extLst>
          </p:cNvPr>
          <p:cNvGraphicFramePr/>
          <p:nvPr>
            <p:extLst>
              <p:ext uri="{D42A27DB-BD31-4B8C-83A1-F6EECF244321}">
                <p14:modId xmlns:p14="http://schemas.microsoft.com/office/powerpoint/2010/main" val="4157712301"/>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2396299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25A5B6-4FB4-57DF-7712-18ACF796B477}"/>
              </a:ext>
            </a:extLst>
          </p:cNvPr>
          <p:cNvSpPr>
            <a:spLocks noGrp="1"/>
          </p:cNvSpPr>
          <p:nvPr>
            <p:ph type="title"/>
          </p:nvPr>
        </p:nvSpPr>
        <p:spPr>
          <a:xfrm>
            <a:off x="359546" y="803100"/>
            <a:ext cx="2954766" cy="4187345"/>
          </a:xfrm>
        </p:spPr>
        <p:txBody>
          <a:bodyPr>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fr-FR" sz="5400" dirty="0"/>
              <a:t>Learning </a:t>
            </a:r>
            <a:r>
              <a:rPr lang="fr-FR" sz="5400" dirty="0" err="1"/>
              <a:t>outcomes</a:t>
            </a:r>
            <a:endParaRPr lang="fr-FR" sz="5400" dirty="0"/>
          </a:p>
        </p:txBody>
      </p:sp>
      <p:graphicFrame>
        <p:nvGraphicFramePr>
          <p:cNvPr id="6" name="Espace réservé du contenu 2">
            <a:extLst>
              <a:ext uri="{FF2B5EF4-FFF2-40B4-BE49-F238E27FC236}">
                <a16:creationId xmlns:a16="http://schemas.microsoft.com/office/drawing/2014/main" id="{0D0088C1-809D-2D40-9D37-A749F300C61A}"/>
              </a:ext>
            </a:extLst>
          </p:cNvPr>
          <p:cNvGraphicFramePr>
            <a:graphicFrameLocks noGrp="1"/>
          </p:cNvGraphicFramePr>
          <p:nvPr>
            <p:ph idx="1"/>
          </p:nvPr>
        </p:nvGraphicFramePr>
        <p:xfrm>
          <a:off x="3831402" y="803101"/>
          <a:ext cx="4683949" cy="41920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71956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190252"/>
            <a:ext cx="1370728" cy="1032741"/>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316609"/>
            <a:ext cx="484026" cy="48402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491355"/>
            <a:ext cx="515604" cy="51560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11062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Espace réservé du numéro de diapositive 3">
            <a:extLst>
              <a:ext uri="{FF2B5EF4-FFF2-40B4-BE49-F238E27FC236}">
                <a16:creationId xmlns:a16="http://schemas.microsoft.com/office/drawing/2014/main" id="{4F125A26-2325-9041-C5BC-F4D2C4C09D11}"/>
              </a:ext>
            </a:extLst>
          </p:cNvPr>
          <p:cNvSpPr>
            <a:spLocks noGrp="1"/>
          </p:cNvSpPr>
          <p:nvPr>
            <p:ph type="sldNum" sz="quarter" idx="12"/>
          </p:nvPr>
        </p:nvSpPr>
        <p:spPr>
          <a:xfrm>
            <a:off x="6603999" y="4767262"/>
            <a:ext cx="2057400" cy="273844"/>
          </a:xfrm>
        </p:spPr>
        <p:txBody>
          <a:bodyPr vert="horz" lIns="91440" tIns="45720" rIns="91440" bIns="45720" rtlCol="0" anchor="ctr">
            <a:normAutofit/>
          </a:bodyPr>
          <a:lstStyle/>
          <a:p>
            <a:pPr defTabSz="914400">
              <a:lnSpc>
                <a:spcPct val="90000"/>
              </a:lnSpc>
              <a:spcAft>
                <a:spcPts val="600"/>
              </a:spcAft>
            </a:pPr>
            <a:fld id="{8A0576F8-4F0C-FD4F-B2E1-A427388F89CF}" type="slidenum">
              <a:rPr lang="en-US" smtClean="0"/>
              <a:pPr defTabSz="914400">
                <a:lnSpc>
                  <a:spcPct val="90000"/>
                </a:lnSpc>
                <a:spcAft>
                  <a:spcPts val="600"/>
                </a:spcAft>
              </a:pPr>
              <a:t>62</a:t>
            </a:fld>
            <a:endParaRPr lang="en-US"/>
          </a:p>
        </p:txBody>
      </p:sp>
      <p:sp>
        <p:nvSpPr>
          <p:cNvPr id="21" name="Isosceles Triangle 2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4586625"/>
            <a:ext cx="1120884" cy="556875"/>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Espace réservé du contenu 5">
            <a:extLst>
              <a:ext uri="{FF2B5EF4-FFF2-40B4-BE49-F238E27FC236}">
                <a16:creationId xmlns:a16="http://schemas.microsoft.com/office/drawing/2014/main" id="{B92AA4AA-8476-2E95-E75B-53C3A18160FD}"/>
              </a:ext>
            </a:extLst>
          </p:cNvPr>
          <p:cNvPicPr>
            <a:picLocks noGrp="1" noChangeAspect="1"/>
          </p:cNvPicPr>
          <p:nvPr>
            <p:ph idx="1"/>
          </p:nvPr>
        </p:nvPicPr>
        <p:blipFill>
          <a:blip r:embed="rId2"/>
          <a:stretch>
            <a:fillRect/>
          </a:stretch>
        </p:blipFill>
        <p:spPr>
          <a:xfrm>
            <a:off x="2293192" y="222463"/>
            <a:ext cx="4557616" cy="4698573"/>
          </a:xfrm>
          <a:prstGeom prst="rect">
            <a:avLst/>
          </a:prstGeom>
          <a:ln>
            <a:noFill/>
          </a:ln>
        </p:spPr>
      </p:pic>
      <p:sp>
        <p:nvSpPr>
          <p:cNvPr id="23" name="Isosceles Triangle 2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4839857"/>
            <a:ext cx="611177" cy="303643"/>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01133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75BC94-A75C-A120-B1D8-FEB1A57C1193}"/>
              </a:ext>
            </a:extLst>
          </p:cNvPr>
          <p:cNvSpPr>
            <a:spLocks noGrp="1"/>
          </p:cNvSpPr>
          <p:nvPr>
            <p:ph type="title"/>
          </p:nvPr>
        </p:nvSpPr>
        <p:spPr/>
        <p:txBody>
          <a:bodyPr/>
          <a:lstStyle/>
          <a:p>
            <a:r>
              <a:rPr lang="fr-FR" dirty="0"/>
              <a:t>Parler des moyens de transport </a:t>
            </a:r>
          </a:p>
        </p:txBody>
      </p:sp>
      <p:graphicFrame>
        <p:nvGraphicFramePr>
          <p:cNvPr id="5" name="Espace réservé du contenu 4">
            <a:extLst>
              <a:ext uri="{FF2B5EF4-FFF2-40B4-BE49-F238E27FC236}">
                <a16:creationId xmlns:a16="http://schemas.microsoft.com/office/drawing/2014/main" id="{B16AB11F-B049-9867-816B-CA3A6730895B}"/>
              </a:ext>
            </a:extLst>
          </p:cNvPr>
          <p:cNvGraphicFramePr>
            <a:graphicFrameLocks noGrp="1"/>
          </p:cNvGraphicFramePr>
          <p:nvPr>
            <p:ph idx="1"/>
            <p:extLst>
              <p:ext uri="{D42A27DB-BD31-4B8C-83A1-F6EECF244321}">
                <p14:modId xmlns:p14="http://schemas.microsoft.com/office/powerpoint/2010/main" val="485401703"/>
              </p:ext>
            </p:extLst>
          </p:nvPr>
        </p:nvGraphicFramePr>
        <p:xfrm>
          <a:off x="387275" y="892885"/>
          <a:ext cx="3886342" cy="3529924"/>
        </p:xfrm>
        <a:graphic>
          <a:graphicData uri="http://schemas.openxmlformats.org/drawingml/2006/table">
            <a:tbl>
              <a:tblPr firstRow="1" firstCol="1" bandRow="1">
                <a:tableStyleId>{5C22544A-7EE6-4342-B048-85BDC9FD1C3A}</a:tableStyleId>
              </a:tblPr>
              <a:tblGrid>
                <a:gridCol w="1857280">
                  <a:extLst>
                    <a:ext uri="{9D8B030D-6E8A-4147-A177-3AD203B41FA5}">
                      <a16:colId xmlns:a16="http://schemas.microsoft.com/office/drawing/2014/main" val="3839569924"/>
                    </a:ext>
                  </a:extLst>
                </a:gridCol>
                <a:gridCol w="2029062">
                  <a:extLst>
                    <a:ext uri="{9D8B030D-6E8A-4147-A177-3AD203B41FA5}">
                      <a16:colId xmlns:a16="http://schemas.microsoft.com/office/drawing/2014/main" val="123142867"/>
                    </a:ext>
                  </a:extLst>
                </a:gridCol>
              </a:tblGrid>
              <a:tr h="371538">
                <a:tc>
                  <a:txBody>
                    <a:bodyPr/>
                    <a:lstStyle/>
                    <a:p>
                      <a:pPr>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À / en ….</a:t>
                      </a:r>
                    </a:p>
                  </a:txBody>
                  <a:tcPr marL="33203" marR="33203" marT="0" marB="0" anchor="ctr"/>
                </a:tc>
                <a:tc>
                  <a:txBody>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lang="fr-FR" sz="1200" dirty="0">
                          <a:effectLst/>
                        </a:rPr>
                        <a:t>Je peux … / Je risque de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extLst>
                  <a:ext uri="{0D108BD9-81ED-4DB2-BD59-A6C34878D82A}">
                    <a16:rowId xmlns:a16="http://schemas.microsoft.com/office/drawing/2014/main" val="2207806209"/>
                  </a:ext>
                </a:extLst>
              </a:tr>
              <a:tr h="371538">
                <a:tc>
                  <a:txBody>
                    <a:bodyPr/>
                    <a:lstStyle/>
                    <a:p>
                      <a:pPr>
                        <a:lnSpc>
                          <a:spcPct val="107000"/>
                        </a:lnSpc>
                        <a:spcAft>
                          <a:spcPts val="800"/>
                        </a:spcAft>
                      </a:pPr>
                      <a:r>
                        <a:rPr lang="en-US" sz="1200" dirty="0" err="1">
                          <a:effectLst/>
                        </a:rPr>
                        <a:t>m’arrêter</a:t>
                      </a:r>
                      <a:r>
                        <a:rPr lang="en-US" sz="1200" dirty="0">
                          <a:effectLst/>
                        </a:rPr>
                        <a:t> </a:t>
                      </a:r>
                      <a:r>
                        <a:rPr lang="en-US" sz="1200" dirty="0" err="1">
                          <a:effectLst/>
                        </a:rPr>
                        <a:t>quand</a:t>
                      </a:r>
                      <a:r>
                        <a:rPr lang="en-US" sz="1200" dirty="0">
                          <a:effectLst/>
                        </a:rPr>
                        <a:t> je </a:t>
                      </a:r>
                      <a:r>
                        <a:rPr lang="en-US" sz="1200" dirty="0" err="1">
                          <a:effectLst/>
                        </a:rPr>
                        <a:t>veux</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tc>
                  <a:txBody>
                    <a:bodyPr/>
                    <a:lstStyle/>
                    <a:p>
                      <a:pPr>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Stop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whenever</a:t>
                      </a:r>
                      <a:r>
                        <a:rPr lang="fr-FR" sz="1200" dirty="0">
                          <a:effectLst/>
                          <a:latin typeface="Calibri" panose="020F0502020204030204" pitchFamily="34" charset="0"/>
                          <a:ea typeface="Calibri" panose="020F0502020204030204" pitchFamily="34" charset="0"/>
                          <a:cs typeface="Times New Roman" panose="02020603050405020304" pitchFamily="18" charset="0"/>
                        </a:rPr>
                        <a:t> I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want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extLst>
                  <a:ext uri="{0D108BD9-81ED-4DB2-BD59-A6C34878D82A}">
                    <a16:rowId xmlns:a16="http://schemas.microsoft.com/office/drawing/2014/main" val="3904238649"/>
                  </a:ext>
                </a:extLst>
              </a:tr>
              <a:tr h="451854">
                <a:tc>
                  <a:txBody>
                    <a:bodyPr/>
                    <a:lstStyle/>
                    <a:p>
                      <a:pPr>
                        <a:lnSpc>
                          <a:spcPct val="107000"/>
                        </a:lnSpc>
                        <a:spcAft>
                          <a:spcPts val="800"/>
                        </a:spcAft>
                      </a:pPr>
                      <a:r>
                        <a:rPr lang="en-US" sz="1200" dirty="0" err="1">
                          <a:effectLst/>
                        </a:rPr>
                        <a:t>Rencontrer</a:t>
                      </a:r>
                      <a:r>
                        <a:rPr lang="en-US" sz="1200" dirty="0">
                          <a:effectLst/>
                        </a:rPr>
                        <a:t> des gens </a:t>
                      </a:r>
                      <a:r>
                        <a:rPr lang="en-US" sz="1200" dirty="0" err="1">
                          <a:effectLst/>
                        </a:rPr>
                        <a:t>intéressants</a:t>
                      </a:r>
                      <a:r>
                        <a:rPr lang="en-US" sz="1200" dirty="0">
                          <a:effectLst/>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tc>
                  <a:txBody>
                    <a:bodyPr/>
                    <a:lstStyle/>
                    <a:p>
                      <a:pPr>
                        <a:lnSpc>
                          <a:spcPct val="107000"/>
                        </a:lnSpc>
                        <a:spcAft>
                          <a:spcPts val="800"/>
                        </a:spcAft>
                      </a:pPr>
                      <a:r>
                        <a:rPr lang="fr-FR" sz="1200" dirty="0" err="1">
                          <a:effectLst/>
                          <a:latin typeface="Calibri" panose="020F0502020204030204" pitchFamily="34" charset="0"/>
                          <a:ea typeface="Calibri" panose="020F0502020204030204" pitchFamily="34" charset="0"/>
                          <a:cs typeface="Times New Roman" panose="02020603050405020304" pitchFamily="18" charset="0"/>
                        </a:rPr>
                        <a:t>Meet</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interesting</a:t>
                      </a:r>
                      <a:r>
                        <a:rPr lang="fr-FR" sz="1200" dirty="0">
                          <a:effectLst/>
                          <a:latin typeface="Calibri" panose="020F0502020204030204" pitchFamily="34" charset="0"/>
                          <a:ea typeface="Calibri" panose="020F0502020204030204" pitchFamily="34" charset="0"/>
                          <a:cs typeface="Times New Roman" panose="02020603050405020304" pitchFamily="18" charset="0"/>
                        </a:rPr>
                        <a:t> people</a:t>
                      </a:r>
                    </a:p>
                  </a:txBody>
                  <a:tcPr marL="33203" marR="33203" marT="0" marB="0" anchor="ctr"/>
                </a:tc>
                <a:extLst>
                  <a:ext uri="{0D108BD9-81ED-4DB2-BD59-A6C34878D82A}">
                    <a16:rowId xmlns:a16="http://schemas.microsoft.com/office/drawing/2014/main" val="2739438267"/>
                  </a:ext>
                </a:extLst>
              </a:tr>
              <a:tr h="371538">
                <a:tc>
                  <a:txBody>
                    <a:bodyPr/>
                    <a:lstStyle/>
                    <a:p>
                      <a:pPr>
                        <a:lnSpc>
                          <a:spcPct val="107000"/>
                        </a:lnSpc>
                        <a:spcAft>
                          <a:spcPts val="800"/>
                        </a:spcAft>
                      </a:pPr>
                      <a:r>
                        <a:rPr lang="en-US" sz="1200" dirty="0" err="1">
                          <a:effectLst/>
                        </a:rPr>
                        <a:t>Protéger</a:t>
                      </a:r>
                      <a:r>
                        <a:rPr lang="en-US" sz="1200" dirty="0">
                          <a:effectLst/>
                        </a:rPr>
                        <a:t> </a:t>
                      </a:r>
                      <a:r>
                        <a:rPr lang="en-US" sz="1200" dirty="0" err="1">
                          <a:effectLst/>
                        </a:rPr>
                        <a:t>l’environnement</a:t>
                      </a:r>
                      <a:r>
                        <a:rPr lang="en-US" sz="1200" dirty="0">
                          <a:effectLst/>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tc>
                  <a:txBody>
                    <a:bodyPr/>
                    <a:lstStyle/>
                    <a:p>
                      <a:pPr>
                        <a:lnSpc>
                          <a:spcPct val="107000"/>
                        </a:lnSpc>
                        <a:spcAft>
                          <a:spcPts val="800"/>
                        </a:spcAft>
                      </a:pPr>
                      <a:r>
                        <a:rPr lang="fr-FR" sz="1200" dirty="0" err="1">
                          <a:effectLst/>
                          <a:latin typeface="Calibri" panose="020F0502020204030204" pitchFamily="34" charset="0"/>
                          <a:ea typeface="Calibri" panose="020F0502020204030204" pitchFamily="34" charset="0"/>
                          <a:cs typeface="Times New Roman" panose="02020603050405020304" pitchFamily="18" charset="0"/>
                        </a:rPr>
                        <a:t>Protect</a:t>
                      </a:r>
                      <a:r>
                        <a:rPr lang="fr-FR" sz="1200" dirty="0">
                          <a:effectLst/>
                          <a:latin typeface="Calibri" panose="020F0502020204030204" pitchFamily="34" charset="0"/>
                          <a:ea typeface="Calibri" panose="020F0502020204030204" pitchFamily="34" charset="0"/>
                          <a:cs typeface="Times New Roman" panose="02020603050405020304" pitchFamily="18" charset="0"/>
                        </a:rPr>
                        <a:t> the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environment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extLst>
                  <a:ext uri="{0D108BD9-81ED-4DB2-BD59-A6C34878D82A}">
                    <a16:rowId xmlns:a16="http://schemas.microsoft.com/office/drawing/2014/main" val="2133268247"/>
                  </a:ext>
                </a:extLst>
              </a:tr>
              <a:tr h="329441">
                <a:tc>
                  <a:txBody>
                    <a:bodyPr/>
                    <a:lstStyle/>
                    <a:p>
                      <a:pPr>
                        <a:lnSpc>
                          <a:spcPct val="107000"/>
                        </a:lnSpc>
                        <a:spcAft>
                          <a:spcPts val="800"/>
                        </a:spcAft>
                      </a:pPr>
                      <a:r>
                        <a:rPr lang="en-US" sz="1200">
                          <a:effectLst/>
                        </a:rPr>
                        <a:t>Être en danger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tc>
                  <a:txBody>
                    <a:bodyPr/>
                    <a:lstStyle/>
                    <a:p>
                      <a:pPr>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Be in danger</a:t>
                      </a:r>
                    </a:p>
                  </a:txBody>
                  <a:tcPr marL="33203" marR="33203" marT="0" marB="0" anchor="ctr"/>
                </a:tc>
                <a:extLst>
                  <a:ext uri="{0D108BD9-81ED-4DB2-BD59-A6C34878D82A}">
                    <a16:rowId xmlns:a16="http://schemas.microsoft.com/office/drawing/2014/main" val="2532776313"/>
                  </a:ext>
                </a:extLst>
              </a:tr>
              <a:tr h="371538">
                <a:tc>
                  <a:txBody>
                    <a:bodyPr/>
                    <a:lstStyle/>
                    <a:p>
                      <a:pPr>
                        <a:lnSpc>
                          <a:spcPct val="107000"/>
                        </a:lnSpc>
                        <a:spcAft>
                          <a:spcPts val="800"/>
                        </a:spcAft>
                      </a:pPr>
                      <a:r>
                        <a:rPr lang="fr-FR" sz="1200">
                          <a:effectLst/>
                        </a:rPr>
                        <a:t>Avoir le temps de lire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tc>
                  <a:txBody>
                    <a:bodyPr/>
                    <a:lstStyle/>
                    <a:p>
                      <a:pPr>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Have time to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read</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extLst>
                  <a:ext uri="{0D108BD9-81ED-4DB2-BD59-A6C34878D82A}">
                    <a16:rowId xmlns:a16="http://schemas.microsoft.com/office/drawing/2014/main" val="2851494645"/>
                  </a:ext>
                </a:extLst>
              </a:tr>
              <a:tr h="371538">
                <a:tc>
                  <a:txBody>
                    <a:bodyPr/>
                    <a:lstStyle/>
                    <a:p>
                      <a:pPr>
                        <a:lnSpc>
                          <a:spcPct val="107000"/>
                        </a:lnSpc>
                        <a:spcAft>
                          <a:spcPts val="800"/>
                        </a:spcAft>
                      </a:pPr>
                      <a:r>
                        <a:rPr lang="en-US" sz="1200" dirty="0">
                          <a:effectLst/>
                        </a:rPr>
                        <a:t>Observer des </a:t>
                      </a:r>
                      <a:r>
                        <a:rPr lang="en-US" sz="1200" dirty="0" err="1">
                          <a:effectLst/>
                        </a:rPr>
                        <a:t>paysages</a:t>
                      </a:r>
                      <a:r>
                        <a:rPr lang="en-US" sz="1200" dirty="0">
                          <a:effectLst/>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tc>
                  <a:txBody>
                    <a:bodyPr/>
                    <a:lstStyle/>
                    <a:p>
                      <a:pPr>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Observe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landscapes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extLst>
                  <a:ext uri="{0D108BD9-81ED-4DB2-BD59-A6C34878D82A}">
                    <a16:rowId xmlns:a16="http://schemas.microsoft.com/office/drawing/2014/main" val="2769886048"/>
                  </a:ext>
                </a:extLst>
              </a:tr>
              <a:tr h="329441">
                <a:tc>
                  <a:txBody>
                    <a:bodyPr/>
                    <a:lstStyle/>
                    <a:p>
                      <a:pPr>
                        <a:lnSpc>
                          <a:spcPct val="107000"/>
                        </a:lnSpc>
                        <a:spcAft>
                          <a:spcPts val="800"/>
                        </a:spcAft>
                      </a:pPr>
                      <a:r>
                        <a:rPr lang="en-US" sz="1200" dirty="0">
                          <a:effectLst/>
                        </a:rPr>
                        <a:t>Voyager pas </a:t>
                      </a:r>
                      <a:r>
                        <a:rPr lang="en-US" sz="1200" dirty="0" err="1">
                          <a:effectLst/>
                        </a:rPr>
                        <a:t>cher</a:t>
                      </a:r>
                      <a:r>
                        <a:rPr lang="en-US" sz="1200" dirty="0">
                          <a:effectLst/>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tc>
                  <a:txBody>
                    <a:bodyPr/>
                    <a:lstStyle/>
                    <a:p>
                      <a:pPr>
                        <a:lnSpc>
                          <a:spcPct val="107000"/>
                        </a:lnSpc>
                        <a:spcAft>
                          <a:spcPts val="800"/>
                        </a:spcAft>
                      </a:pPr>
                      <a:r>
                        <a:rPr lang="fr-FR" sz="1200" dirty="0" err="1">
                          <a:effectLst/>
                          <a:latin typeface="Calibri" panose="020F0502020204030204" pitchFamily="34" charset="0"/>
                          <a:ea typeface="Calibri" panose="020F0502020204030204" pitchFamily="34" charset="0"/>
                          <a:cs typeface="Times New Roman" panose="02020603050405020304" pitchFamily="18" charset="0"/>
                        </a:rPr>
                        <a:t>Travel</a:t>
                      </a:r>
                      <a:r>
                        <a:rPr lang="fr-FR" sz="1200" dirty="0">
                          <a:effectLst/>
                          <a:latin typeface="Calibri" panose="020F0502020204030204" pitchFamily="34" charset="0"/>
                          <a:ea typeface="Calibri" panose="020F0502020204030204" pitchFamily="34" charset="0"/>
                          <a:cs typeface="Times New Roman" panose="02020603050405020304" pitchFamily="18" charset="0"/>
                        </a:rPr>
                        <a:t> cheap</a:t>
                      </a:r>
                    </a:p>
                  </a:txBody>
                  <a:tcPr marL="33203" marR="33203" marT="0" marB="0" anchor="ctr"/>
                </a:tc>
                <a:extLst>
                  <a:ext uri="{0D108BD9-81ED-4DB2-BD59-A6C34878D82A}">
                    <a16:rowId xmlns:a16="http://schemas.microsoft.com/office/drawing/2014/main" val="1462110959"/>
                  </a:ext>
                </a:extLst>
              </a:tr>
              <a:tr h="561498">
                <a:tc>
                  <a:txBody>
                    <a:bodyPr/>
                    <a:lstStyle/>
                    <a:p>
                      <a:pPr>
                        <a:lnSpc>
                          <a:spcPct val="107000"/>
                        </a:lnSpc>
                        <a:spcAft>
                          <a:spcPts val="800"/>
                        </a:spcAft>
                      </a:pPr>
                      <a:r>
                        <a:rPr lang="fr-FR" sz="1200">
                          <a:effectLst/>
                        </a:rPr>
                        <a:t>Voyager avec mon animal de compagnie</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tc>
                  <a:txBody>
                    <a:bodyPr/>
                    <a:lstStyle/>
                    <a:p>
                      <a:pPr>
                        <a:lnSpc>
                          <a:spcPct val="107000"/>
                        </a:lnSpc>
                        <a:spcAft>
                          <a:spcPts val="800"/>
                        </a:spcAft>
                      </a:pPr>
                      <a:r>
                        <a:rPr lang="fr-FR" sz="1200" dirty="0" err="1">
                          <a:effectLst/>
                          <a:latin typeface="Calibri" panose="020F0502020204030204" pitchFamily="34" charset="0"/>
                          <a:ea typeface="Calibri" panose="020F0502020204030204" pitchFamily="34" charset="0"/>
                          <a:cs typeface="Times New Roman" panose="02020603050405020304" pitchFamily="18" charset="0"/>
                        </a:rPr>
                        <a:t>Travel</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with</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my</a:t>
                      </a:r>
                      <a:r>
                        <a:rPr lang="fr-FR" sz="1200" dirty="0">
                          <a:effectLst/>
                          <a:latin typeface="Calibri" panose="020F0502020204030204" pitchFamily="34" charset="0"/>
                          <a:ea typeface="Calibri" panose="020F0502020204030204" pitchFamily="34" charset="0"/>
                          <a:cs typeface="Times New Roman" panose="02020603050405020304" pitchFamily="18" charset="0"/>
                        </a:rPr>
                        <a:t> pet</a:t>
                      </a:r>
                    </a:p>
                  </a:txBody>
                  <a:tcPr marL="33203" marR="33203" marT="0" marB="0" anchor="ctr"/>
                </a:tc>
                <a:extLst>
                  <a:ext uri="{0D108BD9-81ED-4DB2-BD59-A6C34878D82A}">
                    <a16:rowId xmlns:a16="http://schemas.microsoft.com/office/drawing/2014/main" val="392337871"/>
                  </a:ext>
                </a:extLst>
              </a:tr>
            </a:tbl>
          </a:graphicData>
        </a:graphic>
      </p:graphicFrame>
      <p:sp>
        <p:nvSpPr>
          <p:cNvPr id="4" name="Espace réservé du numéro de diapositive 3">
            <a:extLst>
              <a:ext uri="{FF2B5EF4-FFF2-40B4-BE49-F238E27FC236}">
                <a16:creationId xmlns:a16="http://schemas.microsoft.com/office/drawing/2014/main" id="{D0A53209-3201-4E6F-4F9E-5DB14A92FFDF}"/>
              </a:ext>
            </a:extLst>
          </p:cNvPr>
          <p:cNvSpPr>
            <a:spLocks noGrp="1"/>
          </p:cNvSpPr>
          <p:nvPr>
            <p:ph type="sldNum" sz="quarter" idx="12"/>
          </p:nvPr>
        </p:nvSpPr>
        <p:spPr/>
        <p:txBody>
          <a:bodyPr/>
          <a:lstStyle/>
          <a:p>
            <a:fld id="{8A0576F8-4F0C-FD4F-B2E1-A427388F89CF}" type="slidenum">
              <a:rPr lang="en-US" smtClean="0"/>
              <a:t>63</a:t>
            </a:fld>
            <a:endParaRPr lang="en-US"/>
          </a:p>
        </p:txBody>
      </p:sp>
      <p:graphicFrame>
        <p:nvGraphicFramePr>
          <p:cNvPr id="3" name="Tableau 2">
            <a:extLst>
              <a:ext uri="{FF2B5EF4-FFF2-40B4-BE49-F238E27FC236}">
                <a16:creationId xmlns:a16="http://schemas.microsoft.com/office/drawing/2014/main" id="{E38E4B81-CF63-7911-5B63-D0193A82F06E}"/>
              </a:ext>
            </a:extLst>
          </p:cNvPr>
          <p:cNvGraphicFramePr>
            <a:graphicFrameLocks noGrp="1"/>
          </p:cNvGraphicFramePr>
          <p:nvPr>
            <p:extLst>
              <p:ext uri="{D42A27DB-BD31-4B8C-83A1-F6EECF244321}">
                <p14:modId xmlns:p14="http://schemas.microsoft.com/office/powerpoint/2010/main" val="1550405036"/>
              </p:ext>
            </p:extLst>
          </p:nvPr>
        </p:nvGraphicFramePr>
        <p:xfrm>
          <a:off x="4413433" y="896579"/>
          <a:ext cx="4006239" cy="3526230"/>
        </p:xfrm>
        <a:graphic>
          <a:graphicData uri="http://schemas.openxmlformats.org/drawingml/2006/table">
            <a:tbl>
              <a:tblPr firstRow="1" firstCol="1" bandRow="1">
                <a:tableStyleId>{5C22544A-7EE6-4342-B048-85BDC9FD1C3A}</a:tableStyleId>
              </a:tblPr>
              <a:tblGrid>
                <a:gridCol w="1943171">
                  <a:extLst>
                    <a:ext uri="{9D8B030D-6E8A-4147-A177-3AD203B41FA5}">
                      <a16:colId xmlns:a16="http://schemas.microsoft.com/office/drawing/2014/main" val="2247692899"/>
                    </a:ext>
                  </a:extLst>
                </a:gridCol>
                <a:gridCol w="2063068">
                  <a:extLst>
                    <a:ext uri="{9D8B030D-6E8A-4147-A177-3AD203B41FA5}">
                      <a16:colId xmlns:a16="http://schemas.microsoft.com/office/drawing/2014/main" val="1106495358"/>
                    </a:ext>
                  </a:extLst>
                </a:gridCol>
              </a:tblGrid>
              <a:tr h="428121">
                <a:tc>
                  <a:txBody>
                    <a:bodyPr/>
                    <a:lstStyle/>
                    <a:p>
                      <a:pPr>
                        <a:lnSpc>
                          <a:spcPct val="107000"/>
                        </a:lnSpc>
                        <a:spcAft>
                          <a:spcPts val="800"/>
                        </a:spcAft>
                      </a:pP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tc>
                  <a:txBody>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lang="fr-FR" sz="1200" dirty="0">
                          <a:effectLst/>
                        </a:rPr>
                        <a:t>Je peux … / Je risque de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extLst>
                  <a:ext uri="{0D108BD9-81ED-4DB2-BD59-A6C34878D82A}">
                    <a16:rowId xmlns:a16="http://schemas.microsoft.com/office/drawing/2014/main" val="1695823174"/>
                  </a:ext>
                </a:extLst>
              </a:tr>
              <a:tr h="461875">
                <a:tc>
                  <a:txBody>
                    <a:bodyPr/>
                    <a:lstStyle/>
                    <a:p>
                      <a:pPr>
                        <a:lnSpc>
                          <a:spcPct val="107000"/>
                        </a:lnSpc>
                        <a:spcAft>
                          <a:spcPts val="800"/>
                        </a:spcAft>
                      </a:pPr>
                      <a:r>
                        <a:rPr lang="en-US" sz="1200" dirty="0" err="1">
                          <a:effectLst/>
                        </a:rPr>
                        <a:t>Emmener</a:t>
                      </a:r>
                      <a:r>
                        <a:rPr lang="en-US" sz="1200" dirty="0">
                          <a:effectLst/>
                        </a:rPr>
                        <a:t> beaucoup de </a:t>
                      </a:r>
                      <a:r>
                        <a:rPr lang="en-US" sz="1200" dirty="0" err="1">
                          <a:effectLst/>
                        </a:rPr>
                        <a:t>bagages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tc>
                  <a:txBody>
                    <a:bodyPr/>
                    <a:lstStyle/>
                    <a:p>
                      <a:pPr>
                        <a:lnSpc>
                          <a:spcPct val="107000"/>
                        </a:lnSpc>
                        <a:spcAft>
                          <a:spcPts val="800"/>
                        </a:spcAft>
                      </a:pPr>
                      <a:r>
                        <a:rPr lang="fr-FR" sz="1200" dirty="0" err="1">
                          <a:effectLst/>
                          <a:latin typeface="Calibri" panose="020F0502020204030204" pitchFamily="34" charset="0"/>
                          <a:ea typeface="Calibri" panose="020F0502020204030204" pitchFamily="34" charset="0"/>
                          <a:cs typeface="Times New Roman" panose="02020603050405020304" pitchFamily="18" charset="0"/>
                        </a:rPr>
                        <a:t>Bring</a:t>
                      </a:r>
                      <a:r>
                        <a:rPr lang="fr-FR" sz="1200" dirty="0">
                          <a:effectLst/>
                          <a:latin typeface="Calibri" panose="020F0502020204030204" pitchFamily="34" charset="0"/>
                          <a:ea typeface="Calibri" panose="020F0502020204030204" pitchFamily="34" charset="0"/>
                          <a:cs typeface="Times New Roman" panose="02020603050405020304" pitchFamily="18" charset="0"/>
                        </a:rPr>
                        <a:t> lots of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luggage</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3203" marR="33203" marT="0" marB="0" anchor="ctr"/>
                </a:tc>
                <a:extLst>
                  <a:ext uri="{0D108BD9-81ED-4DB2-BD59-A6C34878D82A}">
                    <a16:rowId xmlns:a16="http://schemas.microsoft.com/office/drawing/2014/main" val="4087946507"/>
                  </a:ext>
                </a:extLst>
              </a:tr>
              <a:tr h="428121">
                <a:tc>
                  <a:txBody>
                    <a:bodyPr/>
                    <a:lstStyle/>
                    <a:p>
                      <a:pPr>
                        <a:lnSpc>
                          <a:spcPct val="107000"/>
                        </a:lnSpc>
                        <a:spcAft>
                          <a:spcPts val="800"/>
                        </a:spcAft>
                      </a:pPr>
                      <a:r>
                        <a:rPr lang="en-US" sz="1200" dirty="0" err="1">
                          <a:effectLst/>
                        </a:rPr>
                        <a:t>Perdre</a:t>
                      </a:r>
                      <a:r>
                        <a:rPr lang="en-US" sz="1200" dirty="0">
                          <a:effectLst/>
                        </a:rPr>
                        <a:t> </a:t>
                      </a:r>
                      <a:r>
                        <a:rPr lang="en-US" sz="1200" dirty="0" err="1">
                          <a:effectLst/>
                        </a:rPr>
                        <a:t>mes</a:t>
                      </a:r>
                      <a:r>
                        <a:rPr lang="en-US" sz="1200" dirty="0">
                          <a:effectLst/>
                        </a:rPr>
                        <a:t> </a:t>
                      </a:r>
                      <a:r>
                        <a:rPr lang="en-US" sz="1200" dirty="0" err="1">
                          <a:effectLst/>
                        </a:rPr>
                        <a:t>bagages</a:t>
                      </a:r>
                      <a:r>
                        <a:rPr lang="en-US" sz="1200" dirty="0">
                          <a:effectLst/>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tc>
                  <a:txBody>
                    <a:bodyPr/>
                    <a:lstStyle/>
                    <a:p>
                      <a:pPr>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Lose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my</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luggage</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extLst>
                  <a:ext uri="{0D108BD9-81ED-4DB2-BD59-A6C34878D82A}">
                    <a16:rowId xmlns:a16="http://schemas.microsoft.com/office/drawing/2014/main" val="4067554266"/>
                  </a:ext>
                </a:extLst>
              </a:tr>
              <a:tr h="428121">
                <a:tc>
                  <a:txBody>
                    <a:bodyPr/>
                    <a:lstStyle/>
                    <a:p>
                      <a:pPr>
                        <a:lnSpc>
                          <a:spcPct val="107000"/>
                        </a:lnSpc>
                        <a:spcAft>
                          <a:spcPts val="800"/>
                        </a:spcAft>
                      </a:pPr>
                      <a:r>
                        <a:rPr lang="en-US" sz="1200" dirty="0" err="1">
                          <a:effectLst/>
                        </a:rPr>
                        <a:t>Avoir</a:t>
                      </a:r>
                      <a:r>
                        <a:rPr lang="en-US" sz="1200" dirty="0">
                          <a:effectLst/>
                        </a:rPr>
                        <a:t> </a:t>
                      </a:r>
                      <a:r>
                        <a:rPr lang="en-US" sz="1200" dirty="0" err="1">
                          <a:effectLst/>
                        </a:rPr>
                        <a:t>une</a:t>
                      </a:r>
                      <a:r>
                        <a:rPr lang="en-US" sz="1200" dirty="0">
                          <a:effectLst/>
                        </a:rPr>
                        <a:t> </a:t>
                      </a:r>
                      <a:r>
                        <a:rPr lang="en-US" sz="1200" dirty="0" err="1">
                          <a:effectLst/>
                        </a:rPr>
                        <a:t>vue</a:t>
                      </a:r>
                      <a:r>
                        <a:rPr lang="en-US" sz="1200" dirty="0">
                          <a:effectLst/>
                        </a:rPr>
                        <a:t> magnifique</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tc>
                  <a:txBody>
                    <a:bodyPr/>
                    <a:lstStyle/>
                    <a:p>
                      <a:pPr>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Have a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great</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view</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extLst>
                  <a:ext uri="{0D108BD9-81ED-4DB2-BD59-A6C34878D82A}">
                    <a16:rowId xmlns:a16="http://schemas.microsoft.com/office/drawing/2014/main" val="3282792385"/>
                  </a:ext>
                </a:extLst>
              </a:tr>
              <a:tr h="428121">
                <a:tc>
                  <a:txBody>
                    <a:bodyPr/>
                    <a:lstStyle/>
                    <a:p>
                      <a:pPr>
                        <a:lnSpc>
                          <a:spcPct val="107000"/>
                        </a:lnSpc>
                        <a:spcAft>
                          <a:spcPts val="800"/>
                        </a:spcAft>
                      </a:pPr>
                      <a:r>
                        <a:rPr lang="en-US" sz="1200">
                          <a:effectLst/>
                        </a:rPr>
                        <a:t>Regarder 5 films</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tc>
                  <a:txBody>
                    <a:bodyPr/>
                    <a:lstStyle/>
                    <a:p>
                      <a:pPr>
                        <a:lnSpc>
                          <a:spcPct val="107000"/>
                        </a:lnSpc>
                        <a:spcAft>
                          <a:spcPts val="80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Watch 5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movies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extLst>
                  <a:ext uri="{0D108BD9-81ED-4DB2-BD59-A6C34878D82A}">
                    <a16:rowId xmlns:a16="http://schemas.microsoft.com/office/drawing/2014/main" val="3767983549"/>
                  </a:ext>
                </a:extLst>
              </a:tr>
              <a:tr h="461875">
                <a:tc>
                  <a:txBody>
                    <a:bodyPr/>
                    <a:lstStyle/>
                    <a:p>
                      <a:pPr>
                        <a:lnSpc>
                          <a:spcPct val="107000"/>
                        </a:lnSpc>
                        <a:spcAft>
                          <a:spcPts val="800"/>
                        </a:spcAft>
                      </a:pPr>
                      <a:r>
                        <a:rPr lang="fr-FR" sz="1200">
                          <a:effectLst/>
                        </a:rPr>
                        <a:t>Attendre longtemps pour aller aux toilettes</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tc>
                  <a:txBody>
                    <a:bodyPr/>
                    <a:lstStyle/>
                    <a:p>
                      <a:pPr>
                        <a:lnSpc>
                          <a:spcPct val="107000"/>
                        </a:lnSpc>
                        <a:spcAft>
                          <a:spcPts val="800"/>
                        </a:spcAft>
                      </a:pPr>
                      <a:r>
                        <a:rPr lang="fr-FR" sz="1200" dirty="0" err="1">
                          <a:effectLst/>
                          <a:latin typeface="Calibri" panose="020F0502020204030204" pitchFamily="34" charset="0"/>
                          <a:ea typeface="Calibri" panose="020F0502020204030204" pitchFamily="34" charset="0"/>
                          <a:cs typeface="Times New Roman" panose="02020603050405020304" pitchFamily="18" charset="0"/>
                        </a:rPr>
                        <a:t>Wait</a:t>
                      </a:r>
                      <a:r>
                        <a:rPr lang="fr-FR" sz="1200" dirty="0">
                          <a:effectLst/>
                          <a:latin typeface="Calibri" panose="020F0502020204030204" pitchFamily="34" charset="0"/>
                          <a:ea typeface="Calibri" panose="020F0502020204030204" pitchFamily="34" charset="0"/>
                          <a:cs typeface="Times New Roman" panose="02020603050405020304" pitchFamily="18" charset="0"/>
                        </a:rPr>
                        <a:t> a long time to go to the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toilet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extLst>
                  <a:ext uri="{0D108BD9-81ED-4DB2-BD59-A6C34878D82A}">
                    <a16:rowId xmlns:a16="http://schemas.microsoft.com/office/drawing/2014/main" val="1996443253"/>
                  </a:ext>
                </a:extLst>
              </a:tr>
              <a:tr h="428121">
                <a:tc>
                  <a:txBody>
                    <a:bodyPr/>
                    <a:lstStyle/>
                    <a:p>
                      <a:pPr>
                        <a:lnSpc>
                          <a:spcPct val="107000"/>
                        </a:lnSpc>
                        <a:spcAft>
                          <a:spcPts val="800"/>
                        </a:spcAft>
                      </a:pPr>
                      <a:r>
                        <a:rPr lang="en-US" sz="1200" dirty="0">
                          <a:effectLst/>
                        </a:rPr>
                        <a:t>Manger un cheeseburger</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tc>
                  <a:txBody>
                    <a:bodyPr/>
                    <a:lstStyle/>
                    <a:p>
                      <a:pPr>
                        <a:lnSpc>
                          <a:spcPct val="107000"/>
                        </a:lnSpc>
                        <a:spcAft>
                          <a:spcPts val="800"/>
                        </a:spcAft>
                      </a:pPr>
                      <a:r>
                        <a:rPr lang="fr-FR" sz="1200" dirty="0" err="1">
                          <a:effectLst/>
                          <a:latin typeface="Calibri" panose="020F0502020204030204" pitchFamily="34" charset="0"/>
                          <a:ea typeface="Calibri" panose="020F0502020204030204" pitchFamily="34" charset="0"/>
                          <a:cs typeface="Times New Roman" panose="02020603050405020304" pitchFamily="18" charset="0"/>
                        </a:rPr>
                        <a:t>Eat</a:t>
                      </a:r>
                      <a:r>
                        <a:rPr lang="fr-FR" sz="1200" dirty="0">
                          <a:effectLst/>
                          <a:latin typeface="Calibri" panose="020F0502020204030204" pitchFamily="34" charset="0"/>
                          <a:ea typeface="Calibri" panose="020F0502020204030204" pitchFamily="34" charset="0"/>
                          <a:cs typeface="Times New Roman" panose="02020603050405020304" pitchFamily="18" charset="0"/>
                        </a:rPr>
                        <a:t> a cheeseburger</a:t>
                      </a:r>
                    </a:p>
                  </a:txBody>
                  <a:tcPr marL="33203" marR="33203" marT="0" marB="0" anchor="ctr"/>
                </a:tc>
                <a:extLst>
                  <a:ext uri="{0D108BD9-81ED-4DB2-BD59-A6C34878D82A}">
                    <a16:rowId xmlns:a16="http://schemas.microsoft.com/office/drawing/2014/main" val="2278573049"/>
                  </a:ext>
                </a:extLst>
              </a:tr>
              <a:tr h="461875">
                <a:tc>
                  <a:txBody>
                    <a:bodyPr/>
                    <a:lstStyle/>
                    <a:p>
                      <a:pPr>
                        <a:lnSpc>
                          <a:spcPct val="107000"/>
                        </a:lnSpc>
                        <a:spcAft>
                          <a:spcPts val="800"/>
                        </a:spcAft>
                      </a:pPr>
                      <a:r>
                        <a:rPr lang="fr-FR" sz="1200" dirty="0">
                          <a:effectLst/>
                        </a:rPr>
                        <a:t>Entendre les conversations de mon voisin</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203" marR="33203" marT="0" marB="0" anchor="ctr"/>
                </a:tc>
                <a:tc>
                  <a:txBody>
                    <a:bodyPr/>
                    <a:lstStyle/>
                    <a:p>
                      <a:pPr>
                        <a:lnSpc>
                          <a:spcPct val="107000"/>
                        </a:lnSpc>
                        <a:spcAft>
                          <a:spcPts val="800"/>
                        </a:spcAft>
                      </a:pPr>
                      <a:r>
                        <a:rPr lang="fr-FR" sz="1200" dirty="0" err="1">
                          <a:effectLst/>
                          <a:latin typeface="Calibri" panose="020F0502020204030204" pitchFamily="34" charset="0"/>
                          <a:ea typeface="Calibri" panose="020F0502020204030204" pitchFamily="34" charset="0"/>
                          <a:cs typeface="Times New Roman" panose="02020603050405020304" pitchFamily="18" charset="0"/>
                        </a:rPr>
                        <a:t>Hear</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my</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neighbor’s</a:t>
                      </a:r>
                      <a:r>
                        <a:rPr lang="fr-FR" sz="1200" dirty="0">
                          <a:effectLst/>
                          <a:latin typeface="Calibri" panose="020F0502020204030204" pitchFamily="34" charset="0"/>
                          <a:ea typeface="Calibri" panose="020F0502020204030204" pitchFamily="34" charset="0"/>
                          <a:cs typeface="Times New Roman" panose="02020603050405020304" pitchFamily="18" charset="0"/>
                        </a:rPr>
                        <a:t> conversations</a:t>
                      </a:r>
                    </a:p>
                  </a:txBody>
                  <a:tcPr marL="33203" marR="33203" marT="0" marB="0" anchor="ctr"/>
                </a:tc>
                <a:extLst>
                  <a:ext uri="{0D108BD9-81ED-4DB2-BD59-A6C34878D82A}">
                    <a16:rowId xmlns:a16="http://schemas.microsoft.com/office/drawing/2014/main" val="2954891617"/>
                  </a:ext>
                </a:extLst>
              </a:tr>
            </a:tbl>
          </a:graphicData>
        </a:graphic>
      </p:graphicFrame>
      <p:sp>
        <p:nvSpPr>
          <p:cNvPr id="6" name="Rectangle 5">
            <a:extLst>
              <a:ext uri="{FF2B5EF4-FFF2-40B4-BE49-F238E27FC236}">
                <a16:creationId xmlns:a16="http://schemas.microsoft.com/office/drawing/2014/main" id="{92851E70-09CA-B9FF-6F88-0C1C984F4015}"/>
              </a:ext>
            </a:extLst>
          </p:cNvPr>
          <p:cNvSpPr/>
          <p:nvPr/>
        </p:nvSpPr>
        <p:spPr>
          <a:xfrm>
            <a:off x="2260315" y="1289407"/>
            <a:ext cx="2013302" cy="33391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4A9F4BF2-E862-8906-CCC8-B43EFB6AF2D5}"/>
              </a:ext>
            </a:extLst>
          </p:cNvPr>
          <p:cNvSpPr/>
          <p:nvPr/>
        </p:nvSpPr>
        <p:spPr>
          <a:xfrm>
            <a:off x="2268879" y="1708931"/>
            <a:ext cx="2013302" cy="33391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886E79FD-223F-867B-149A-6915E53DE539}"/>
              </a:ext>
            </a:extLst>
          </p:cNvPr>
          <p:cNvSpPr/>
          <p:nvPr/>
        </p:nvSpPr>
        <p:spPr>
          <a:xfrm>
            <a:off x="2268879" y="2086258"/>
            <a:ext cx="2013302" cy="33391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1E261C32-0418-BE5D-7D91-82CA6B73F4D2}"/>
              </a:ext>
            </a:extLst>
          </p:cNvPr>
          <p:cNvSpPr/>
          <p:nvPr/>
        </p:nvSpPr>
        <p:spPr>
          <a:xfrm>
            <a:off x="2260315" y="2457682"/>
            <a:ext cx="2013302" cy="33391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6ADFB452-E37C-BD2C-1E9E-C6C688A66ED8}"/>
              </a:ext>
            </a:extLst>
          </p:cNvPr>
          <p:cNvSpPr/>
          <p:nvPr/>
        </p:nvSpPr>
        <p:spPr>
          <a:xfrm>
            <a:off x="2260315" y="2791592"/>
            <a:ext cx="2013302" cy="33391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DE1FB167-F432-9B79-BED1-DCF642B2C605}"/>
              </a:ext>
            </a:extLst>
          </p:cNvPr>
          <p:cNvSpPr/>
          <p:nvPr/>
        </p:nvSpPr>
        <p:spPr>
          <a:xfrm>
            <a:off x="2260315" y="3144588"/>
            <a:ext cx="2013302" cy="33391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C44FF409-A35A-5EAC-4EFC-4317D866DCA9}"/>
              </a:ext>
            </a:extLst>
          </p:cNvPr>
          <p:cNvSpPr/>
          <p:nvPr/>
        </p:nvSpPr>
        <p:spPr>
          <a:xfrm>
            <a:off x="2258605" y="3501955"/>
            <a:ext cx="2013302" cy="33391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E4419540-0F42-4751-1199-4A08180CF48C}"/>
              </a:ext>
            </a:extLst>
          </p:cNvPr>
          <p:cNvSpPr/>
          <p:nvPr/>
        </p:nvSpPr>
        <p:spPr>
          <a:xfrm>
            <a:off x="2268879" y="3991869"/>
            <a:ext cx="2013302" cy="33391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0DB01B2F-D7DB-7631-5967-DFF11DE2D415}"/>
              </a:ext>
            </a:extLst>
          </p:cNvPr>
          <p:cNvSpPr/>
          <p:nvPr/>
        </p:nvSpPr>
        <p:spPr>
          <a:xfrm>
            <a:off x="6356604" y="1399322"/>
            <a:ext cx="2013302" cy="33391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15" name="Rectangle 14">
            <a:extLst>
              <a:ext uri="{FF2B5EF4-FFF2-40B4-BE49-F238E27FC236}">
                <a16:creationId xmlns:a16="http://schemas.microsoft.com/office/drawing/2014/main" id="{9FB65119-8279-829C-AABA-2F152A982A30}"/>
              </a:ext>
            </a:extLst>
          </p:cNvPr>
          <p:cNvSpPr/>
          <p:nvPr/>
        </p:nvSpPr>
        <p:spPr>
          <a:xfrm>
            <a:off x="6356604" y="1823987"/>
            <a:ext cx="2013302" cy="33391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16" name="Rectangle 15">
            <a:extLst>
              <a:ext uri="{FF2B5EF4-FFF2-40B4-BE49-F238E27FC236}">
                <a16:creationId xmlns:a16="http://schemas.microsoft.com/office/drawing/2014/main" id="{A7DC5014-21B2-FEEB-2B19-2E67FB9F0A51}"/>
              </a:ext>
            </a:extLst>
          </p:cNvPr>
          <p:cNvSpPr/>
          <p:nvPr/>
        </p:nvSpPr>
        <p:spPr>
          <a:xfrm>
            <a:off x="6356604" y="2253213"/>
            <a:ext cx="2013302" cy="33391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17" name="Rectangle 16">
            <a:extLst>
              <a:ext uri="{FF2B5EF4-FFF2-40B4-BE49-F238E27FC236}">
                <a16:creationId xmlns:a16="http://schemas.microsoft.com/office/drawing/2014/main" id="{4461FC97-6BE5-297A-BE32-DB6FF0D7D42E}"/>
              </a:ext>
            </a:extLst>
          </p:cNvPr>
          <p:cNvSpPr/>
          <p:nvPr/>
        </p:nvSpPr>
        <p:spPr>
          <a:xfrm>
            <a:off x="6356604" y="2675337"/>
            <a:ext cx="2013302" cy="33391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18" name="Rectangle 17">
            <a:extLst>
              <a:ext uri="{FF2B5EF4-FFF2-40B4-BE49-F238E27FC236}">
                <a16:creationId xmlns:a16="http://schemas.microsoft.com/office/drawing/2014/main" id="{CD28C6EE-78ED-A97E-B641-93E0ECDEEC0D}"/>
              </a:ext>
            </a:extLst>
          </p:cNvPr>
          <p:cNvSpPr/>
          <p:nvPr/>
        </p:nvSpPr>
        <p:spPr>
          <a:xfrm>
            <a:off x="6356604" y="3148644"/>
            <a:ext cx="2013302" cy="33391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19" name="Rectangle 18">
            <a:extLst>
              <a:ext uri="{FF2B5EF4-FFF2-40B4-BE49-F238E27FC236}">
                <a16:creationId xmlns:a16="http://schemas.microsoft.com/office/drawing/2014/main" id="{7B7652F0-676B-6655-F50A-2AC1273A6667}"/>
              </a:ext>
            </a:extLst>
          </p:cNvPr>
          <p:cNvSpPr/>
          <p:nvPr/>
        </p:nvSpPr>
        <p:spPr>
          <a:xfrm>
            <a:off x="6356604" y="3554345"/>
            <a:ext cx="2013302" cy="33391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20" name="Rectangle 19">
            <a:extLst>
              <a:ext uri="{FF2B5EF4-FFF2-40B4-BE49-F238E27FC236}">
                <a16:creationId xmlns:a16="http://schemas.microsoft.com/office/drawing/2014/main" id="{B394F8E3-1C0E-855E-35EA-8FE9D89AA383}"/>
              </a:ext>
            </a:extLst>
          </p:cNvPr>
          <p:cNvSpPr/>
          <p:nvPr/>
        </p:nvSpPr>
        <p:spPr>
          <a:xfrm>
            <a:off x="6356604" y="4029044"/>
            <a:ext cx="2013302" cy="33391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2381203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grpId="0" nodeType="clickEffect">
                                  <p:stCondLst>
                                    <p:cond delay="0"/>
                                  </p:stCondLst>
                                  <p:childTnLst>
                                    <p:animEffect transition="out" filter="randombar(horizontal)">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grpId="0" nodeType="clickEffect">
                                  <p:stCondLst>
                                    <p:cond delay="0"/>
                                  </p:stCondLst>
                                  <p:childTnLst>
                                    <p:animEffect transition="out" filter="randombar(horizontal)">
                                      <p:cBhvr>
                                        <p:cTn id="36" dur="500"/>
                                        <p:tgtEl>
                                          <p:spTgt spid="12"/>
                                        </p:tgtEl>
                                      </p:cBhvr>
                                    </p:animEffect>
                                    <p:set>
                                      <p:cBhvr>
                                        <p:cTn id="37" dur="1" fill="hold">
                                          <p:stCondLst>
                                            <p:cond delay="499"/>
                                          </p:stCondLst>
                                        </p:cTn>
                                        <p:tgtEl>
                                          <p:spTgt spid="12"/>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4" presetClass="exit" presetSubtype="10" fill="hold" grpId="0" nodeType="clickEffect">
                                  <p:stCondLst>
                                    <p:cond delay="0"/>
                                  </p:stCondLst>
                                  <p:childTnLst>
                                    <p:animEffect transition="out" filter="randombar(horizontal)">
                                      <p:cBhvr>
                                        <p:cTn id="41" dur="500"/>
                                        <p:tgtEl>
                                          <p:spTgt spid="13"/>
                                        </p:tgtEl>
                                      </p:cBhvr>
                                    </p:animEffect>
                                    <p:set>
                                      <p:cBhvr>
                                        <p:cTn id="42" dur="1" fill="hold">
                                          <p:stCondLst>
                                            <p:cond delay="499"/>
                                          </p:stCondLst>
                                        </p:cTn>
                                        <p:tgtEl>
                                          <p:spTgt spid="1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4" presetClass="exit" presetSubtype="10" fill="hold" grpId="0" nodeType="clickEffect">
                                  <p:stCondLst>
                                    <p:cond delay="0"/>
                                  </p:stCondLst>
                                  <p:childTnLst>
                                    <p:animEffect transition="out" filter="randombar(horizontal)">
                                      <p:cBhvr>
                                        <p:cTn id="46" dur="500"/>
                                        <p:tgtEl>
                                          <p:spTgt spid="14"/>
                                        </p:tgtEl>
                                      </p:cBhvr>
                                    </p:animEffect>
                                    <p:set>
                                      <p:cBhvr>
                                        <p:cTn id="47" dur="1" fill="hold">
                                          <p:stCondLst>
                                            <p:cond delay="499"/>
                                          </p:stCondLst>
                                        </p:cTn>
                                        <p:tgtEl>
                                          <p:spTgt spid="14"/>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4" presetClass="exit" presetSubtype="10" fill="hold" grpId="0" nodeType="clickEffect">
                                  <p:stCondLst>
                                    <p:cond delay="0"/>
                                  </p:stCondLst>
                                  <p:childTnLst>
                                    <p:animEffect transition="out" filter="randombar(horizontal)">
                                      <p:cBhvr>
                                        <p:cTn id="51" dur="500"/>
                                        <p:tgtEl>
                                          <p:spTgt spid="15"/>
                                        </p:tgtEl>
                                      </p:cBhvr>
                                    </p:animEffect>
                                    <p:set>
                                      <p:cBhvr>
                                        <p:cTn id="52" dur="1" fill="hold">
                                          <p:stCondLst>
                                            <p:cond delay="499"/>
                                          </p:stCondLst>
                                        </p:cTn>
                                        <p:tgtEl>
                                          <p:spTgt spid="15"/>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4" presetClass="exit" presetSubtype="10" fill="hold" grpId="0" nodeType="clickEffect">
                                  <p:stCondLst>
                                    <p:cond delay="0"/>
                                  </p:stCondLst>
                                  <p:childTnLst>
                                    <p:animEffect transition="out" filter="randombar(horizontal)">
                                      <p:cBhvr>
                                        <p:cTn id="56" dur="500"/>
                                        <p:tgtEl>
                                          <p:spTgt spid="16"/>
                                        </p:tgtEl>
                                      </p:cBhvr>
                                    </p:animEffect>
                                    <p:set>
                                      <p:cBhvr>
                                        <p:cTn id="57" dur="1" fill="hold">
                                          <p:stCondLst>
                                            <p:cond delay="499"/>
                                          </p:stCondLst>
                                        </p:cTn>
                                        <p:tgtEl>
                                          <p:spTgt spid="16"/>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4" presetClass="exit" presetSubtype="10" fill="hold" grpId="0" nodeType="clickEffect">
                                  <p:stCondLst>
                                    <p:cond delay="0"/>
                                  </p:stCondLst>
                                  <p:childTnLst>
                                    <p:animEffect transition="out" filter="randombar(horizontal)">
                                      <p:cBhvr>
                                        <p:cTn id="61" dur="500"/>
                                        <p:tgtEl>
                                          <p:spTgt spid="17"/>
                                        </p:tgtEl>
                                      </p:cBhvr>
                                    </p:animEffect>
                                    <p:set>
                                      <p:cBhvr>
                                        <p:cTn id="62" dur="1" fill="hold">
                                          <p:stCondLst>
                                            <p:cond delay="499"/>
                                          </p:stCondLst>
                                        </p:cTn>
                                        <p:tgtEl>
                                          <p:spTgt spid="17"/>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4" presetClass="exit" presetSubtype="10" fill="hold" grpId="0" nodeType="clickEffect">
                                  <p:stCondLst>
                                    <p:cond delay="0"/>
                                  </p:stCondLst>
                                  <p:childTnLst>
                                    <p:animEffect transition="out" filter="randombar(horizontal)">
                                      <p:cBhvr>
                                        <p:cTn id="66" dur="500"/>
                                        <p:tgtEl>
                                          <p:spTgt spid="18"/>
                                        </p:tgtEl>
                                      </p:cBhvr>
                                    </p:animEffect>
                                    <p:set>
                                      <p:cBhvr>
                                        <p:cTn id="67" dur="1" fill="hold">
                                          <p:stCondLst>
                                            <p:cond delay="499"/>
                                          </p:stCondLst>
                                        </p:cTn>
                                        <p:tgtEl>
                                          <p:spTgt spid="18"/>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4" presetClass="exit" presetSubtype="10" fill="hold" grpId="0" nodeType="clickEffect">
                                  <p:stCondLst>
                                    <p:cond delay="0"/>
                                  </p:stCondLst>
                                  <p:childTnLst>
                                    <p:animEffect transition="out" filter="randombar(horizontal)">
                                      <p:cBhvr>
                                        <p:cTn id="71" dur="500"/>
                                        <p:tgtEl>
                                          <p:spTgt spid="19"/>
                                        </p:tgtEl>
                                      </p:cBhvr>
                                    </p:animEffect>
                                    <p:set>
                                      <p:cBhvr>
                                        <p:cTn id="72" dur="1" fill="hold">
                                          <p:stCondLst>
                                            <p:cond delay="499"/>
                                          </p:stCondLst>
                                        </p:cTn>
                                        <p:tgtEl>
                                          <p:spTgt spid="19"/>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4" presetClass="exit" presetSubtype="10" fill="hold" grpId="0" nodeType="clickEffect">
                                  <p:stCondLst>
                                    <p:cond delay="0"/>
                                  </p:stCondLst>
                                  <p:childTnLst>
                                    <p:animEffect transition="out" filter="randombar(horizontal)">
                                      <p:cBhvr>
                                        <p:cTn id="76" dur="500"/>
                                        <p:tgtEl>
                                          <p:spTgt spid="20"/>
                                        </p:tgtEl>
                                      </p:cBhvr>
                                    </p:animEffect>
                                    <p:set>
                                      <p:cBhvr>
                                        <p:cTn id="77"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2B2528-F623-84E4-436B-B059ADC395C9}"/>
              </a:ext>
            </a:extLst>
          </p:cNvPr>
          <p:cNvSpPr>
            <a:spLocks noGrp="1"/>
          </p:cNvSpPr>
          <p:nvPr>
            <p:ph type="title"/>
          </p:nvPr>
        </p:nvSpPr>
        <p:spPr/>
        <p:txBody>
          <a:bodyPr/>
          <a:lstStyle/>
          <a:p>
            <a:pPr algn="l"/>
            <a:r>
              <a:rPr lang="fr-FR" dirty="0"/>
              <a:t>Activités en ligne</a:t>
            </a:r>
          </a:p>
        </p:txBody>
      </p:sp>
      <p:sp>
        <p:nvSpPr>
          <p:cNvPr id="3" name="Espace réservé du contenu 2">
            <a:extLst>
              <a:ext uri="{FF2B5EF4-FFF2-40B4-BE49-F238E27FC236}">
                <a16:creationId xmlns:a16="http://schemas.microsoft.com/office/drawing/2014/main" id="{50D697A8-9478-A4B7-063F-15C8C1AB51EC}"/>
              </a:ext>
            </a:extLst>
          </p:cNvPr>
          <p:cNvSpPr>
            <a:spLocks noGrp="1"/>
          </p:cNvSpPr>
          <p:nvPr>
            <p:ph idx="1"/>
          </p:nvPr>
        </p:nvSpPr>
        <p:spPr>
          <a:xfrm>
            <a:off x="880281" y="2314719"/>
            <a:ext cx="8229600" cy="3394472"/>
          </a:xfrm>
        </p:spPr>
        <p:txBody>
          <a:bodyPr/>
          <a:lstStyle/>
          <a:p>
            <a:endParaRPr lang="fr-FR" dirty="0"/>
          </a:p>
          <a:p>
            <a:endParaRPr lang="fr-FR" dirty="0"/>
          </a:p>
        </p:txBody>
      </p:sp>
      <p:sp>
        <p:nvSpPr>
          <p:cNvPr id="20" name="Espace réservé du numéro de diapositive 19">
            <a:extLst>
              <a:ext uri="{FF2B5EF4-FFF2-40B4-BE49-F238E27FC236}">
                <a16:creationId xmlns:a16="http://schemas.microsoft.com/office/drawing/2014/main" id="{EBD51CF2-08C9-B4D6-D325-CBDA7DE2640F}"/>
              </a:ext>
            </a:extLst>
          </p:cNvPr>
          <p:cNvSpPr>
            <a:spLocks noGrp="1"/>
          </p:cNvSpPr>
          <p:nvPr>
            <p:ph type="sldNum" sz="quarter" idx="12"/>
          </p:nvPr>
        </p:nvSpPr>
        <p:spPr/>
        <p:txBody>
          <a:bodyPr/>
          <a:lstStyle/>
          <a:p>
            <a:fld id="{8A0576F8-4F0C-FD4F-B2E1-A427388F89CF}" type="slidenum">
              <a:rPr lang="en-US" smtClean="0"/>
              <a:t>64</a:t>
            </a:fld>
            <a:endParaRPr lang="en-US"/>
          </a:p>
        </p:txBody>
      </p:sp>
      <p:pic>
        <p:nvPicPr>
          <p:cNvPr id="2051" name="Picture 4" descr="Qr code&#10;&#10;Description automatically generated">
            <a:extLst>
              <a:ext uri="{FF2B5EF4-FFF2-40B4-BE49-F238E27FC236}">
                <a16:creationId xmlns:a16="http://schemas.microsoft.com/office/drawing/2014/main" id="{C4F076AB-84AE-A593-8C75-1EA017915B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76446"/>
            <a:ext cx="695040" cy="69504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6" descr="Qr code&#10;&#10;Description automatically generated">
            <a:extLst>
              <a:ext uri="{FF2B5EF4-FFF2-40B4-BE49-F238E27FC236}">
                <a16:creationId xmlns:a16="http://schemas.microsoft.com/office/drawing/2014/main" id="{27C5742C-21C3-22C1-25EC-6424587FA0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122" y="2799231"/>
            <a:ext cx="676910" cy="735539"/>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8" descr="Qr code&#10;&#10;Description automatically generated">
            <a:extLst>
              <a:ext uri="{FF2B5EF4-FFF2-40B4-BE49-F238E27FC236}">
                <a16:creationId xmlns:a16="http://schemas.microsoft.com/office/drawing/2014/main" id="{ADD27A0E-3336-2B0E-E493-4B0A46C0CD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8144" y="1443110"/>
            <a:ext cx="695040" cy="6950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4">
            <a:extLst>
              <a:ext uri="{FF2B5EF4-FFF2-40B4-BE49-F238E27FC236}">
                <a16:creationId xmlns:a16="http://schemas.microsoft.com/office/drawing/2014/main" id="{4CEDD750-A0B5-8AE3-9142-42FCA96A4D6D}"/>
              </a:ext>
            </a:extLst>
          </p:cNvPr>
          <p:cNvSpPr>
            <a:spLocks noChangeArrowheads="1"/>
          </p:cNvSpPr>
          <p:nvPr/>
        </p:nvSpPr>
        <p:spPr bwMode="auto">
          <a:xfrm>
            <a:off x="423081" y="111456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Moyens de transport </a:t>
            </a:r>
            <a:endParaRPr kumimoji="0" lang="fr-FR" altLang="fr-FR" sz="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5"/>
              </a:rPr>
              <a:t>https://wordwall.net/play/21418/327/539</a:t>
            </a:r>
            <a:endParaRPr kumimoji="0" lang="fr-FR" altLang="fr-FR" sz="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5" name="Rectangle 5">
            <a:extLst>
              <a:ext uri="{FF2B5EF4-FFF2-40B4-BE49-F238E27FC236}">
                <a16:creationId xmlns:a16="http://schemas.microsoft.com/office/drawing/2014/main" id="{3BE1EF1F-7EA5-E988-8F1E-B25FFB4E7E86}"/>
              </a:ext>
            </a:extLst>
          </p:cNvPr>
          <p:cNvSpPr>
            <a:spLocks noChangeArrowheads="1"/>
          </p:cNvSpPr>
          <p:nvPr/>
        </p:nvSpPr>
        <p:spPr bwMode="auto">
          <a:xfrm>
            <a:off x="373040" y="237596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EN ou À + moyens de transport</a:t>
            </a:r>
            <a:endParaRPr kumimoji="0" lang="fr-FR" altLang="fr-FR" sz="400" b="0" i="0" u="none" strike="noStrike" cap="none" normalizeH="0" baseline="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6"/>
              </a:rPr>
              <a:t>https://wordwall.net/play/21418/437/930</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6" name="Rectangle 6">
            <a:extLst>
              <a:ext uri="{FF2B5EF4-FFF2-40B4-BE49-F238E27FC236}">
                <a16:creationId xmlns:a16="http://schemas.microsoft.com/office/drawing/2014/main" id="{53AACD01-F6BF-0EDA-22B6-DC5FD8152371}"/>
              </a:ext>
            </a:extLst>
          </p:cNvPr>
          <p:cNvSpPr>
            <a:spLocks noChangeArrowheads="1"/>
          </p:cNvSpPr>
          <p:nvPr/>
        </p:nvSpPr>
        <p:spPr bwMode="auto">
          <a:xfrm>
            <a:off x="4462818" y="106806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Questions "est-ce que". Remets dans le bon ordre.</a:t>
            </a:r>
            <a:endParaRPr kumimoji="0" lang="fr-FR" altLang="fr-FR"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7"/>
              </a:rPr>
              <a:t>https://wordwall.net/play/21418/894/793</a:t>
            </a:r>
            <a:endParaRPr kumimoji="0" lang="fr-FR" altLang="fr-FR"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805615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157523" y="1"/>
            <a:ext cx="8452438" cy="658725"/>
          </a:xfrm>
        </p:spPr>
        <p:txBody>
          <a:bodyPr>
            <a:no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en-US" sz="2400" dirty="0"/>
              <a:t>How well have you performed with the Learning Objectives?</a:t>
            </a:r>
            <a:endParaRPr lang="en-JP" sz="2400" dirty="0"/>
          </a:p>
        </p:txBody>
      </p:sp>
      <p:sp>
        <p:nvSpPr>
          <p:cNvPr id="3" name="Content Placeholder 2">
            <a:extLst>
              <a:ext uri="{FF2B5EF4-FFF2-40B4-BE49-F238E27FC236}">
                <a16:creationId xmlns:a16="http://schemas.microsoft.com/office/drawing/2014/main" id="{D60DCC40-A99E-A9E5-42AB-D7A3FD1F36F5}"/>
              </a:ext>
            </a:extLst>
          </p:cNvPr>
          <p:cNvSpPr>
            <a:spLocks noGrp="1"/>
          </p:cNvSpPr>
          <p:nvPr>
            <p:ph idx="1"/>
          </p:nvPr>
        </p:nvSpPr>
        <p:spPr>
          <a:xfrm>
            <a:off x="76840" y="1704073"/>
            <a:ext cx="8609960" cy="2358050"/>
          </a:xfrm>
        </p:spPr>
        <p:txBody>
          <a:bodyPr>
            <a:no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fr-FR" sz="2000" b="1" dirty="0" err="1"/>
              <a:t>Telling</a:t>
            </a:r>
            <a:r>
              <a:rPr lang="fr-FR" sz="2000" b="1" dirty="0"/>
              <a:t> the </a:t>
            </a:r>
            <a:r>
              <a:rPr lang="fr-FR" sz="2000" b="1" dirty="0" err="1"/>
              <a:t>means</a:t>
            </a:r>
            <a:r>
              <a:rPr lang="fr-FR" sz="2000" b="1" dirty="0"/>
              <a:t> of transport I use</a:t>
            </a:r>
            <a:r>
              <a:rPr lang="en-JP" sz="2000" dirty="0"/>
              <a:t>.</a:t>
            </a:r>
            <a:r>
              <a:rPr lang="en-US" sz="2000" dirty="0"/>
              <a:t> </a:t>
            </a:r>
            <a:r>
              <a:rPr lang="en-US" i="1" dirty="0">
                <a:solidFill>
                  <a:prstClr val="black"/>
                </a:solidFill>
              </a:rPr>
              <a:t>Beginning? Developing? Mastering ? </a:t>
            </a:r>
            <a:endParaRPr lang="en-JP" sz="2400" i="1" dirty="0">
              <a:ea typeface="UD Digi Kyokasho NK-R" panose="02020400000000000000" pitchFamily="18" charset="-128"/>
            </a:endParaRPr>
          </a:p>
          <a:p>
            <a:pPr indent="0">
              <a:buNone/>
            </a:pPr>
            <a:endParaRPr lang="en-JP" sz="2400" dirty="0">
              <a:ea typeface="UD Digi Kyokasho NK-R" panose="02020400000000000000" pitchFamily="18" charset="-128"/>
            </a:endParaRPr>
          </a:p>
          <a:p>
            <a:r>
              <a:rPr lang="fr-FR" sz="2000" b="1" dirty="0" err="1">
                <a:ea typeface="UD Digi Kyokasho NK-R" panose="02020400000000000000" pitchFamily="18" charset="-128"/>
              </a:rPr>
              <a:t>Asking</a:t>
            </a:r>
            <a:r>
              <a:rPr lang="fr-FR" sz="2000" b="1" dirty="0">
                <a:ea typeface="UD Digi Kyokasho NK-R" panose="02020400000000000000" pitchFamily="18" charset="-128"/>
              </a:rPr>
              <a:t> questions </a:t>
            </a:r>
            <a:r>
              <a:rPr lang="fr-FR" sz="2000" b="1" dirty="0" err="1">
                <a:ea typeface="UD Digi Kyokasho NK-R" panose="02020400000000000000" pitchFamily="18" charset="-128"/>
              </a:rPr>
              <a:t>with</a:t>
            </a:r>
            <a:r>
              <a:rPr lang="fr-FR" sz="2000" b="1" dirty="0">
                <a:ea typeface="UD Digi Kyokasho NK-R" panose="02020400000000000000" pitchFamily="18" charset="-128"/>
              </a:rPr>
              <a:t> « où » and « quand ».</a:t>
            </a:r>
            <a:r>
              <a:rPr lang="fr-FR" sz="2400" b="1" dirty="0">
                <a:ea typeface="UD Digi Kyokasho NK-R" panose="02020400000000000000" pitchFamily="18" charset="-128"/>
              </a:rPr>
              <a:t> </a:t>
            </a:r>
            <a:r>
              <a:rPr lang="en-US" i="1" dirty="0">
                <a:solidFill>
                  <a:prstClr val="black"/>
                </a:solidFill>
              </a:rPr>
              <a:t>Beginning? Developing? Mastering ? </a:t>
            </a:r>
          </a:p>
        </p:txBody>
      </p:sp>
      <p:sp>
        <p:nvSpPr>
          <p:cNvPr id="4" name="TextBox 3">
            <a:extLst>
              <a:ext uri="{FF2B5EF4-FFF2-40B4-BE49-F238E27FC236}">
                <a16:creationId xmlns:a16="http://schemas.microsoft.com/office/drawing/2014/main" id="{3CF15B68-4F26-A6A6-3B53-937A9F73D96F}"/>
              </a:ext>
            </a:extLst>
          </p:cNvPr>
          <p:cNvSpPr txBox="1"/>
          <p:nvPr/>
        </p:nvSpPr>
        <p:spPr>
          <a:xfrm>
            <a:off x="157523" y="604324"/>
            <a:ext cx="8828955" cy="954107"/>
          </a:xfrm>
          <a:prstGeom prst="rect">
            <a:avLst/>
          </a:prstGeom>
          <a:noFill/>
        </p:spPr>
        <p:txBody>
          <a:bodyPr wrap="square" rtlCol="0">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Write next to each objective, whether you are </a:t>
            </a:r>
          </a:p>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Beginning? Developing? Mastering ? </a:t>
            </a:r>
            <a:endParaRPr kumimoji="0" lang="en-JP" sz="2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29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457200" y="177506"/>
            <a:ext cx="8229600" cy="658725"/>
          </a:xfrm>
        </p:spPr>
        <p:txBody>
          <a:bodyPr>
            <a:norm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en-US" sz="3600"/>
              <a:t>Learning review</a:t>
            </a:r>
            <a:endParaRPr lang="en-JP" sz="3600"/>
          </a:p>
        </p:txBody>
      </p:sp>
      <p:sp>
        <p:nvSpPr>
          <p:cNvPr id="6" name="Oval 5">
            <a:extLst>
              <a:ext uri="{FF2B5EF4-FFF2-40B4-BE49-F238E27FC236}">
                <a16:creationId xmlns:a16="http://schemas.microsoft.com/office/drawing/2014/main" id="{3B593495-C0EC-C3E6-0C4B-90296276ACD7}"/>
              </a:ext>
            </a:extLst>
          </p:cNvPr>
          <p:cNvSpPr/>
          <p:nvPr/>
        </p:nvSpPr>
        <p:spPr>
          <a:xfrm>
            <a:off x="2652354" y="1039084"/>
            <a:ext cx="1832509" cy="1054862"/>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JP" sz="1400">
                <a:solidFill>
                  <a:schemeClr val="tx1"/>
                </a:solidFill>
              </a:rPr>
              <a:t>Today, I have learned that …</a:t>
            </a:r>
          </a:p>
        </p:txBody>
      </p:sp>
      <p:sp>
        <p:nvSpPr>
          <p:cNvPr id="8" name="Oval 7">
            <a:extLst>
              <a:ext uri="{FF2B5EF4-FFF2-40B4-BE49-F238E27FC236}">
                <a16:creationId xmlns:a16="http://schemas.microsoft.com/office/drawing/2014/main" id="{7D6CE843-561D-F73F-C49A-997EC6E485B5}"/>
              </a:ext>
            </a:extLst>
          </p:cNvPr>
          <p:cNvSpPr/>
          <p:nvPr/>
        </p:nvSpPr>
        <p:spPr>
          <a:xfrm>
            <a:off x="6646606" y="1566516"/>
            <a:ext cx="1841282" cy="1054862"/>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JP" sz="1400">
                <a:solidFill>
                  <a:schemeClr val="tx1"/>
                </a:solidFill>
              </a:rPr>
              <a:t>The most important thing I have learned today is …</a:t>
            </a:r>
          </a:p>
        </p:txBody>
      </p:sp>
      <p:sp>
        <p:nvSpPr>
          <p:cNvPr id="12" name="Oval Callout 11">
            <a:extLst>
              <a:ext uri="{FF2B5EF4-FFF2-40B4-BE49-F238E27FC236}">
                <a16:creationId xmlns:a16="http://schemas.microsoft.com/office/drawing/2014/main" id="{96F44DF2-CC27-2E22-3750-5F07149BFF7D}"/>
              </a:ext>
            </a:extLst>
          </p:cNvPr>
          <p:cNvSpPr/>
          <p:nvPr/>
        </p:nvSpPr>
        <p:spPr>
          <a:xfrm flipH="1">
            <a:off x="5651861" y="1"/>
            <a:ext cx="3261947" cy="1283233"/>
          </a:xfrm>
          <a:prstGeom prst="wedgeEllipseCallout">
            <a:avLst>
              <a:gd name="adj1" fmla="val 79967"/>
              <a:gd name="adj2" fmla="val -9529"/>
            </a:avLst>
          </a:prstGeom>
          <a:solidFill>
            <a:schemeClr val="accent6">
              <a:lumMod val="20000"/>
              <a:lumOff val="80000"/>
            </a:schemeClr>
          </a:solidFill>
          <a:ln>
            <a:solidFill>
              <a:srgbClr val="FFC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JP" sz="1600" dirty="0"/>
              <a:t>Choose </a:t>
            </a:r>
            <a:r>
              <a:rPr lang="en-US" sz="1600" dirty="0"/>
              <a:t>at least one</a:t>
            </a:r>
            <a:r>
              <a:rPr lang="en-JP" sz="1600" dirty="0"/>
              <a:t> outcome from the options and write </a:t>
            </a:r>
            <a:r>
              <a:rPr lang="en-US" sz="1600" dirty="0"/>
              <a:t>it </a:t>
            </a:r>
            <a:r>
              <a:rPr lang="en-JP" sz="1600" dirty="0"/>
              <a:t>down in your notebook.</a:t>
            </a:r>
          </a:p>
        </p:txBody>
      </p:sp>
      <p:sp>
        <p:nvSpPr>
          <p:cNvPr id="3" name="Oval 2">
            <a:extLst>
              <a:ext uri="{FF2B5EF4-FFF2-40B4-BE49-F238E27FC236}">
                <a16:creationId xmlns:a16="http://schemas.microsoft.com/office/drawing/2014/main" id="{793BE462-BDFA-CBBB-9462-7F0C2C78077F}"/>
              </a:ext>
            </a:extLst>
          </p:cNvPr>
          <p:cNvSpPr/>
          <p:nvPr/>
        </p:nvSpPr>
        <p:spPr>
          <a:xfrm>
            <a:off x="3652248" y="2239174"/>
            <a:ext cx="1839506" cy="1054862"/>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JP" sz="1400">
                <a:solidFill>
                  <a:schemeClr val="tx1"/>
                </a:solidFill>
              </a:rPr>
              <a:t>My question based on today’s lesson is ...</a:t>
            </a:r>
          </a:p>
        </p:txBody>
      </p:sp>
      <p:sp>
        <p:nvSpPr>
          <p:cNvPr id="4" name="Oval 3">
            <a:extLst>
              <a:ext uri="{FF2B5EF4-FFF2-40B4-BE49-F238E27FC236}">
                <a16:creationId xmlns:a16="http://schemas.microsoft.com/office/drawing/2014/main" id="{D2271CC6-D510-44C4-F5AB-4DEC3CFC8A57}"/>
              </a:ext>
            </a:extLst>
          </p:cNvPr>
          <p:cNvSpPr/>
          <p:nvPr/>
        </p:nvSpPr>
        <p:spPr>
          <a:xfrm>
            <a:off x="666750" y="1566516"/>
            <a:ext cx="1839422" cy="1054862"/>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JP" sz="1400">
                <a:solidFill>
                  <a:schemeClr val="tx1"/>
                </a:solidFill>
              </a:rPr>
              <a:t>I can now …</a:t>
            </a:r>
          </a:p>
        </p:txBody>
      </p:sp>
      <p:sp>
        <p:nvSpPr>
          <p:cNvPr id="13" name="Oval 12">
            <a:extLst>
              <a:ext uri="{FF2B5EF4-FFF2-40B4-BE49-F238E27FC236}">
                <a16:creationId xmlns:a16="http://schemas.microsoft.com/office/drawing/2014/main" id="{46DED5B6-761F-FA79-A21D-C8D86830DC62}"/>
              </a:ext>
            </a:extLst>
          </p:cNvPr>
          <p:cNvSpPr/>
          <p:nvPr/>
        </p:nvSpPr>
        <p:spPr>
          <a:xfrm>
            <a:off x="6646606" y="2766606"/>
            <a:ext cx="1841282" cy="1054862"/>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JP" sz="1400">
                <a:solidFill>
                  <a:schemeClr val="tx1"/>
                </a:solidFill>
              </a:rPr>
              <a:t>Based on what we studied today, I want to know …</a:t>
            </a:r>
          </a:p>
        </p:txBody>
      </p:sp>
      <p:sp>
        <p:nvSpPr>
          <p:cNvPr id="14" name="Oval 13">
            <a:extLst>
              <a:ext uri="{FF2B5EF4-FFF2-40B4-BE49-F238E27FC236}">
                <a16:creationId xmlns:a16="http://schemas.microsoft.com/office/drawing/2014/main" id="{569D6FC1-C4F9-C49F-CC88-E1A13EAD23CA}"/>
              </a:ext>
            </a:extLst>
          </p:cNvPr>
          <p:cNvSpPr/>
          <p:nvPr/>
        </p:nvSpPr>
        <p:spPr>
          <a:xfrm>
            <a:off x="4650367" y="3453486"/>
            <a:ext cx="1839506" cy="1054862"/>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JP" sz="1400">
                <a:solidFill>
                  <a:schemeClr val="tx1"/>
                </a:solidFill>
              </a:rPr>
              <a:t>Today’s learning connects to what I already know ...</a:t>
            </a:r>
          </a:p>
        </p:txBody>
      </p:sp>
      <p:sp>
        <p:nvSpPr>
          <p:cNvPr id="15" name="Oval 14">
            <a:extLst>
              <a:ext uri="{FF2B5EF4-FFF2-40B4-BE49-F238E27FC236}">
                <a16:creationId xmlns:a16="http://schemas.microsoft.com/office/drawing/2014/main" id="{51622B9F-556A-C1D6-961B-F0C330C45BE5}"/>
              </a:ext>
            </a:extLst>
          </p:cNvPr>
          <p:cNvSpPr/>
          <p:nvPr/>
        </p:nvSpPr>
        <p:spPr>
          <a:xfrm>
            <a:off x="656113" y="2824230"/>
            <a:ext cx="1841282" cy="1054864"/>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JP" sz="1400">
                <a:solidFill>
                  <a:schemeClr val="tx1"/>
                </a:solidFill>
              </a:rPr>
              <a:t>I have done well in ... </a:t>
            </a:r>
            <a:r>
              <a:rPr lang="en-GB" sz="1400">
                <a:solidFill>
                  <a:schemeClr val="tx1"/>
                </a:solidFill>
              </a:rPr>
              <a:t>b</a:t>
            </a:r>
            <a:r>
              <a:rPr lang="en-JP" sz="1400">
                <a:solidFill>
                  <a:schemeClr val="tx1"/>
                </a:solidFill>
              </a:rPr>
              <a:t>ecause …</a:t>
            </a:r>
          </a:p>
        </p:txBody>
      </p:sp>
      <p:sp>
        <p:nvSpPr>
          <p:cNvPr id="16" name="Oval 15">
            <a:extLst>
              <a:ext uri="{FF2B5EF4-FFF2-40B4-BE49-F238E27FC236}">
                <a16:creationId xmlns:a16="http://schemas.microsoft.com/office/drawing/2014/main" id="{BCDFCD71-BD78-9686-F56C-C358C2E881E4}"/>
              </a:ext>
            </a:extLst>
          </p:cNvPr>
          <p:cNvSpPr/>
          <p:nvPr/>
        </p:nvSpPr>
        <p:spPr>
          <a:xfrm>
            <a:off x="2652354" y="3453483"/>
            <a:ext cx="1841282" cy="1054865"/>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JP" sz="1400">
                <a:solidFill>
                  <a:schemeClr val="tx1"/>
                </a:solidFill>
              </a:rPr>
              <a:t>I </a:t>
            </a:r>
            <a:r>
              <a:rPr lang="en-US" sz="1400">
                <a:solidFill>
                  <a:schemeClr val="tx1"/>
                </a:solidFill>
              </a:rPr>
              <a:t>can improve my work by …</a:t>
            </a:r>
            <a:endParaRPr lang="en-JP" sz="1400">
              <a:solidFill>
                <a:schemeClr val="tx1"/>
              </a:solidFill>
            </a:endParaRPr>
          </a:p>
        </p:txBody>
      </p:sp>
      <p:sp>
        <p:nvSpPr>
          <p:cNvPr id="17" name="Oval 16">
            <a:extLst>
              <a:ext uri="{FF2B5EF4-FFF2-40B4-BE49-F238E27FC236}">
                <a16:creationId xmlns:a16="http://schemas.microsoft.com/office/drawing/2014/main" id="{68FD2A4A-534D-5588-D502-A8352FF682BC}"/>
              </a:ext>
            </a:extLst>
          </p:cNvPr>
          <p:cNvSpPr/>
          <p:nvPr/>
        </p:nvSpPr>
        <p:spPr>
          <a:xfrm>
            <a:off x="4659140" y="1039084"/>
            <a:ext cx="1841283" cy="105486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JP" sz="1400">
                <a:solidFill>
                  <a:schemeClr val="tx1"/>
                </a:solidFill>
              </a:rPr>
              <a:t>The three things I learned today are ...</a:t>
            </a:r>
          </a:p>
        </p:txBody>
      </p:sp>
    </p:spTree>
    <p:extLst>
      <p:ext uri="{BB962C8B-B14F-4D97-AF65-F5344CB8AC3E}">
        <p14:creationId xmlns:p14="http://schemas.microsoft.com/office/powerpoint/2010/main" val="39261807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983912-9E1E-9120-56DD-2C68DC7910E6}"/>
              </a:ext>
            </a:extLst>
          </p:cNvPr>
          <p:cNvSpPr>
            <a:spLocks noGrp="1"/>
          </p:cNvSpPr>
          <p:nvPr>
            <p:ph type="title"/>
          </p:nvPr>
        </p:nvSpPr>
        <p:spPr>
          <a:xfrm>
            <a:off x="630935" y="1241464"/>
            <a:ext cx="3456793" cy="1957532"/>
          </a:xfrm>
        </p:spPr>
        <p:txBody>
          <a:bodyPr vert="horz" lIns="91440" tIns="45720" rIns="91440" bIns="45720" rtlCol="0" anchor="b">
            <a:normAutofit/>
          </a:bodyPr>
          <a:lstStyle/>
          <a:p>
            <a:pPr algn="l" defTabSz="914400">
              <a:lnSpc>
                <a:spcPct val="90000"/>
              </a:lnSpc>
            </a:pPr>
            <a:r>
              <a:rPr lang="en-US" sz="4100" kern="1200" dirty="0">
                <a:solidFill>
                  <a:schemeClr val="tx1"/>
                </a:solidFill>
                <a:latin typeface="+mj-lt"/>
                <a:ea typeface="+mj-ea"/>
                <a:cs typeface="+mj-cs"/>
              </a:rPr>
              <a:t>Plenary and self reflection</a:t>
            </a:r>
          </a:p>
        </p:txBody>
      </p:sp>
      <p:sp>
        <p:nvSpPr>
          <p:cNvPr id="3" name="Espace réservé du contenu 2">
            <a:extLst>
              <a:ext uri="{FF2B5EF4-FFF2-40B4-BE49-F238E27FC236}">
                <a16:creationId xmlns:a16="http://schemas.microsoft.com/office/drawing/2014/main" id="{697E792F-241D-2790-1DD9-D2B979301F30}"/>
              </a:ext>
            </a:extLst>
          </p:cNvPr>
          <p:cNvSpPr>
            <a:spLocks noGrp="1"/>
          </p:cNvSpPr>
          <p:nvPr>
            <p:ph idx="1"/>
          </p:nvPr>
        </p:nvSpPr>
        <p:spPr>
          <a:xfrm>
            <a:off x="630935" y="3280038"/>
            <a:ext cx="3456793" cy="574530"/>
          </a:xfrm>
        </p:spPr>
        <p:txBody>
          <a:bodyPr vert="horz" lIns="91440" tIns="45720" rIns="91440" bIns="45720" rtlCol="0">
            <a:normAutofit/>
          </a:bodyPr>
          <a:lstStyle/>
          <a:p>
            <a:pPr marL="0" indent="0" defTabSz="914400">
              <a:lnSpc>
                <a:spcPct val="90000"/>
              </a:lnSpc>
              <a:spcBef>
                <a:spcPts val="1000"/>
              </a:spcBef>
              <a:buNone/>
            </a:pPr>
            <a:r>
              <a:rPr lang="en-US" sz="1500" kern="1200">
                <a:solidFill>
                  <a:schemeClr val="tx1"/>
                </a:solidFill>
                <a:latin typeface="+mn-lt"/>
                <a:ea typeface="+mn-ea"/>
                <a:cs typeface="+mn-cs"/>
                <a:hlinkClick r:id="rId2" action="ppaction://hlinkpres?slideindex=1&amp;slidetitle="/>
              </a:rPr>
              <a:t>Click here</a:t>
            </a:r>
            <a:endParaRPr lang="en-US" sz="1500" kern="1200">
              <a:solidFill>
                <a:schemeClr val="tx1"/>
              </a:solidFill>
              <a:latin typeface="+mn-lt"/>
              <a:ea typeface="+mn-ea"/>
              <a:cs typeface="+mn-cs"/>
            </a:endParaRPr>
          </a:p>
        </p:txBody>
      </p:sp>
      <p:sp>
        <p:nvSpPr>
          <p:cNvPr id="3079" name="Freeform: Shape 3078">
            <a:extLst>
              <a:ext uri="{FF2B5EF4-FFF2-40B4-BE49-F238E27FC236}">
                <a16:creationId xmlns:a16="http://schemas.microsoft.com/office/drawing/2014/main" id="{F6EF57EF-D042-41D3-83E8-41A1FE6C11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49657" cy="968214"/>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1" name="Freeform: Shape 3080">
            <a:extLst>
              <a:ext uri="{FF2B5EF4-FFF2-40B4-BE49-F238E27FC236}">
                <a16:creationId xmlns:a16="http://schemas.microsoft.com/office/drawing/2014/main" id="{D00A59BB-A268-4F3E-9D41-CA265AF16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3380" y="0"/>
            <a:ext cx="5320620" cy="968215"/>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Think About It GIF by Curious Pavel">
            <a:extLst>
              <a:ext uri="{FF2B5EF4-FFF2-40B4-BE49-F238E27FC236}">
                <a16:creationId xmlns:a16="http://schemas.microsoft.com/office/drawing/2014/main" id="{4B0948B4-C6A7-37FF-328A-3A119B5A8B0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80684" y="1471927"/>
            <a:ext cx="3809528" cy="2152383"/>
          </a:xfrm>
          <a:prstGeom prst="rect">
            <a:avLst/>
          </a:prstGeom>
          <a:noFill/>
          <a:extLst>
            <a:ext uri="{909E8E84-426E-40DD-AFC4-6F175D3DCCD1}">
              <a14:hiddenFill xmlns:a14="http://schemas.microsoft.com/office/drawing/2010/main">
                <a:solidFill>
                  <a:srgbClr val="FFFFFF"/>
                </a:solidFill>
              </a14:hiddenFill>
            </a:ext>
          </a:extLst>
        </p:spPr>
      </p:pic>
      <p:sp>
        <p:nvSpPr>
          <p:cNvPr id="3083" name="Freeform: Shape 3082">
            <a:extLst>
              <a:ext uri="{FF2B5EF4-FFF2-40B4-BE49-F238E27FC236}">
                <a16:creationId xmlns:a16="http://schemas.microsoft.com/office/drawing/2014/main" id="{63794DCE-9D34-40DF-AB3F-06DA8ACCD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6587" y="4087577"/>
            <a:ext cx="4177413" cy="1055923"/>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5" name="Freeform: Shape 3084">
            <a:extLst>
              <a:ext uri="{FF2B5EF4-FFF2-40B4-BE49-F238E27FC236}">
                <a16:creationId xmlns:a16="http://schemas.microsoft.com/office/drawing/2014/main" id="{45006452-918C-4282-A72C-C9692B669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7577"/>
            <a:ext cx="5335901" cy="1055923"/>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944CC9F7-B97D-D5E7-A9C5-5CAC3D2A061D}"/>
              </a:ext>
            </a:extLst>
          </p:cNvPr>
          <p:cNvSpPr>
            <a:spLocks noGrp="1"/>
          </p:cNvSpPr>
          <p:nvPr>
            <p:ph type="sldNum" sz="quarter" idx="12"/>
          </p:nvPr>
        </p:nvSpPr>
        <p:spPr/>
        <p:txBody>
          <a:bodyPr/>
          <a:lstStyle/>
          <a:p>
            <a:fld id="{8A0576F8-4F0C-FD4F-B2E1-A427388F89CF}" type="slidenum">
              <a:rPr lang="en-US" smtClean="0"/>
              <a:t>67</a:t>
            </a:fld>
            <a:endParaRPr lang="en-US"/>
          </a:p>
        </p:txBody>
      </p:sp>
    </p:spTree>
    <p:extLst>
      <p:ext uri="{BB962C8B-B14F-4D97-AF65-F5344CB8AC3E}">
        <p14:creationId xmlns:p14="http://schemas.microsoft.com/office/powerpoint/2010/main" val="33234661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4" name="Rectangle 2063">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66" name="Arc 2065">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4377" y="581886"/>
            <a:ext cx="2240924" cy="2240925"/>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Title 2"/>
          <p:cNvSpPr>
            <a:spLocks noGrp="1"/>
          </p:cNvSpPr>
          <p:nvPr>
            <p:ph type="title"/>
          </p:nvPr>
        </p:nvSpPr>
        <p:spPr>
          <a:xfrm>
            <a:off x="5310553" y="485694"/>
            <a:ext cx="3350844" cy="2295406"/>
          </a:xfrm>
        </p:spPr>
        <p:txBody>
          <a:bodyPr vert="horz" lIns="91440" tIns="45720" rIns="91440" bIns="45720" rtlCol="0" anchor="b">
            <a:normAutofit/>
          </a:bodyPr>
          <a:lstStyle/>
          <a:p>
            <a:pPr defTabSz="914400">
              <a:lnSpc>
                <a:spcPct val="90000"/>
              </a:lnSpc>
            </a:pPr>
            <a:r>
              <a:rPr lang="en-US" sz="6000" kern="1200">
                <a:solidFill>
                  <a:srgbClr val="FFFFFF"/>
                </a:solidFill>
                <a:latin typeface="+mj-lt"/>
                <a:ea typeface="+mj-ea"/>
                <a:cs typeface="+mj-cs"/>
              </a:rPr>
              <a:t>Merci !</a:t>
            </a:r>
          </a:p>
        </p:txBody>
      </p:sp>
      <p:sp>
        <p:nvSpPr>
          <p:cNvPr id="2068" name="Oval 2067">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8276" y="275107"/>
            <a:ext cx="4593285" cy="45932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Mr P Thank You Sticker by @ICT_MrP">
            <a:extLst>
              <a:ext uri="{FF2B5EF4-FFF2-40B4-BE49-F238E27FC236}">
                <a16:creationId xmlns:a16="http://schemas.microsoft.com/office/drawing/2014/main" id="{DBF11288-4B8F-AD6B-D83E-52D69EBFAC9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33929" y="1031098"/>
            <a:ext cx="3081303" cy="3081303"/>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a:noFill/>
          <a:extLst>
            <a:ext uri="{909E8E84-426E-40DD-AFC4-6F175D3DCCD1}">
              <a14:hiddenFill xmlns:a14="http://schemas.microsoft.com/office/drawing/2010/main">
                <a:solidFill>
                  <a:srgbClr val="FFFFFF"/>
                </a:solidFill>
              </a14:hiddenFill>
            </a:ext>
          </a:extLst>
        </p:spPr>
      </p:pic>
      <p:sp>
        <p:nvSpPr>
          <p:cNvPr id="4" name="Title 2"/>
          <p:cNvSpPr txBox="1">
            <a:spLocks/>
          </p:cNvSpPr>
          <p:nvPr/>
        </p:nvSpPr>
        <p:spPr>
          <a:xfrm>
            <a:off x="4421221" y="1488332"/>
            <a:ext cx="4094129" cy="3144390"/>
          </a:xfrm>
          <a:prstGeom prst="rect">
            <a:avLst/>
          </a:prstGeom>
        </p:spPr>
        <p:txBody>
          <a:bodyPr vert="horz" lIns="91440" tIns="45720" rIns="91440" bIns="45720" rtlCol="0">
            <a:normAutofit/>
          </a:bodyPr>
          <a:lstStyle>
            <a:lvl1pPr algn="ctr" defTabSz="457200" rtl="0" eaLnBrk="1" latinLnBrk="0" hangingPunct="1">
              <a:spcBef>
                <a:spcPct val="0"/>
              </a:spcBef>
              <a:buNone/>
              <a:defRPr sz="3000" kern="1200">
                <a:solidFill>
                  <a:srgbClr val="A40000"/>
                </a:solidFill>
                <a:latin typeface="+mj-lt"/>
                <a:ea typeface="+mj-ea"/>
                <a:cs typeface="+mj-cs"/>
              </a:defRPr>
            </a:lvl1pPr>
          </a:lstStyle>
          <a:p>
            <a:pPr marR="0" lvl="0" algn="l" defTabSz="914400" fontAlgn="auto">
              <a:lnSpc>
                <a:spcPct val="90000"/>
              </a:lnSpc>
              <a:spcBef>
                <a:spcPct val="0"/>
              </a:spcBef>
              <a:spcAft>
                <a:spcPts val="600"/>
              </a:spcAft>
              <a:buClrTx/>
              <a:buSzTx/>
              <a:tabLst/>
              <a:defRPr/>
            </a:pPr>
            <a:endParaRPr kumimoji="0" lang="en-US" b="0" i="0" u="none" strike="noStrike" cap="none" spc="0" normalizeH="0" baseline="0" noProof="0" dirty="0">
              <a:ln>
                <a:noFill/>
              </a:ln>
              <a:solidFill>
                <a:schemeClr val="tx1"/>
              </a:solidFill>
              <a:effectLst/>
              <a:uLnTx/>
              <a:uFillTx/>
              <a:latin typeface="+mn-lt"/>
              <a:ea typeface="+mn-ea"/>
              <a:cs typeface="+mn-cs"/>
            </a:endParaRPr>
          </a:p>
        </p:txBody>
      </p:sp>
      <p:sp>
        <p:nvSpPr>
          <p:cNvPr id="5" name="Espace réservé du numéro de diapositive 4">
            <a:extLst>
              <a:ext uri="{FF2B5EF4-FFF2-40B4-BE49-F238E27FC236}">
                <a16:creationId xmlns:a16="http://schemas.microsoft.com/office/drawing/2014/main" id="{3498F6FB-69F0-B822-2261-6BB19080211C}"/>
              </a:ext>
            </a:extLst>
          </p:cNvPr>
          <p:cNvSpPr>
            <a:spLocks noGrp="1"/>
          </p:cNvSpPr>
          <p:nvPr>
            <p:ph type="sldNum" sz="quarter" idx="12"/>
          </p:nvPr>
        </p:nvSpPr>
        <p:spPr/>
        <p:txBody>
          <a:bodyPr/>
          <a:lstStyle/>
          <a:p>
            <a:fld id="{8A0576F8-4F0C-FD4F-B2E1-A427388F89CF}" type="slidenum">
              <a:rPr lang="en-US" smtClean="0"/>
              <a:t>68</a:t>
            </a:fld>
            <a:endParaRPr lang="en-US"/>
          </a:p>
        </p:txBody>
      </p:sp>
    </p:spTree>
    <p:extLst>
      <p:ext uri="{BB962C8B-B14F-4D97-AF65-F5344CB8AC3E}">
        <p14:creationId xmlns:p14="http://schemas.microsoft.com/office/powerpoint/2010/main" val="1904654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7E0AF3-1B45-8F90-A9D2-3EAAB3D54B2E}"/>
              </a:ext>
            </a:extLst>
          </p:cNvPr>
          <p:cNvSpPr>
            <a:spLocks noGrp="1"/>
          </p:cNvSpPr>
          <p:nvPr>
            <p:ph type="title"/>
          </p:nvPr>
        </p:nvSpPr>
        <p:spPr/>
        <p:txBody>
          <a:bodyPr/>
          <a:lstStyle/>
          <a:p>
            <a:r>
              <a:rPr lang="fr-FR" dirty="0"/>
              <a:t>Catastrophes au permis de conduire</a:t>
            </a:r>
          </a:p>
        </p:txBody>
      </p:sp>
      <p:sp>
        <p:nvSpPr>
          <p:cNvPr id="4" name="Espace réservé du numéro de diapositive 3">
            <a:extLst>
              <a:ext uri="{FF2B5EF4-FFF2-40B4-BE49-F238E27FC236}">
                <a16:creationId xmlns:a16="http://schemas.microsoft.com/office/drawing/2014/main" id="{F8D0194C-EAB2-DD60-65D8-5771BA36DAAA}"/>
              </a:ext>
            </a:extLst>
          </p:cNvPr>
          <p:cNvSpPr>
            <a:spLocks noGrp="1"/>
          </p:cNvSpPr>
          <p:nvPr>
            <p:ph type="sldNum" sz="quarter" idx="12"/>
          </p:nvPr>
        </p:nvSpPr>
        <p:spPr/>
        <p:txBody>
          <a:bodyPr/>
          <a:lstStyle/>
          <a:p>
            <a:fld id="{8A0576F8-4F0C-FD4F-B2E1-A427388F89CF}" type="slidenum">
              <a:rPr lang="en-US" smtClean="0"/>
              <a:t>7</a:t>
            </a:fld>
            <a:endParaRPr lang="en-US"/>
          </a:p>
        </p:txBody>
      </p:sp>
      <p:pic>
        <p:nvPicPr>
          <p:cNvPr id="1026" name="Picture 2" descr="Lol Lol Laughing Sticker">
            <a:extLst>
              <a:ext uri="{FF2B5EF4-FFF2-40B4-BE49-F238E27FC236}">
                <a16:creationId xmlns:a16="http://schemas.microsoft.com/office/drawing/2014/main" id="{EFCEBAE1-1AF9-F61C-8DCA-E6F850F7D8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194" y="1522996"/>
            <a:ext cx="1287580" cy="128758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og Driving GIF">
            <a:extLst>
              <a:ext uri="{FF2B5EF4-FFF2-40B4-BE49-F238E27FC236}">
                <a16:creationId xmlns:a16="http://schemas.microsoft.com/office/drawing/2014/main" id="{C3EC38F8-068A-37E8-8B56-3A4A4F5C50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30226" y="3217884"/>
            <a:ext cx="1431282" cy="1040932"/>
          </a:xfrm>
          <a:prstGeom prst="rect">
            <a:avLst/>
          </a:prstGeom>
          <a:noFill/>
          <a:extLst>
            <a:ext uri="{909E8E84-426E-40DD-AFC4-6F175D3DCCD1}">
              <a14:hiddenFill xmlns:a14="http://schemas.microsoft.com/office/drawing/2010/main">
                <a:solidFill>
                  <a:srgbClr val="FFFFFF"/>
                </a:solidFill>
              </a14:hiddenFill>
            </a:ext>
          </a:extLst>
        </p:spPr>
      </p:pic>
      <p:pic>
        <p:nvPicPr>
          <p:cNvPr id="8" name="Média en ligne 7" title="Permis moto - le mec perd complètement le contrôle !!">
            <a:hlinkClick r:id="" action="ppaction://media"/>
            <a:extLst>
              <a:ext uri="{FF2B5EF4-FFF2-40B4-BE49-F238E27FC236}">
                <a16:creationId xmlns:a16="http://schemas.microsoft.com/office/drawing/2014/main" id="{0727BA10-D52D-D826-B1BA-32F05731DA5A}"/>
              </a:ext>
            </a:extLst>
          </p:cNvPr>
          <p:cNvPicPr>
            <a:picLocks noGrp="1" noRot="1" noChangeAspect="1"/>
          </p:cNvPicPr>
          <p:nvPr>
            <p:ph idx="1"/>
            <a:videoFile r:link="rId1"/>
          </p:nvPr>
        </p:nvPicPr>
        <p:blipFill>
          <a:blip r:embed="rId5"/>
          <a:stretch>
            <a:fillRect/>
          </a:stretch>
        </p:blipFill>
        <p:spPr>
          <a:xfrm>
            <a:off x="1568450" y="1200150"/>
            <a:ext cx="6007100" cy="3394075"/>
          </a:xfrm>
          <a:prstGeom prst="rect">
            <a:avLst/>
          </a:prstGeom>
        </p:spPr>
      </p:pic>
      <p:graphicFrame>
        <p:nvGraphicFramePr>
          <p:cNvPr id="3" name="Diagramme 2">
            <a:extLst>
              <a:ext uri="{FF2B5EF4-FFF2-40B4-BE49-F238E27FC236}">
                <a16:creationId xmlns:a16="http://schemas.microsoft.com/office/drawing/2014/main" id="{98130BE7-F783-B884-7285-3F15F60950C9}"/>
              </a:ext>
            </a:extLst>
          </p:cNvPr>
          <p:cNvGraphicFramePr/>
          <p:nvPr>
            <p:extLst>
              <p:ext uri="{D42A27DB-BD31-4B8C-83A1-F6EECF244321}">
                <p14:modId xmlns:p14="http://schemas.microsoft.com/office/powerpoint/2010/main" val="369023253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33574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a:xfrm>
            <a:off x="457200" y="421323"/>
            <a:ext cx="8229600" cy="641905"/>
          </a:xfrm>
        </p:spPr>
        <p:style>
          <a:lnRef idx="0">
            <a:schemeClr val="accent5"/>
          </a:lnRef>
          <a:fillRef idx="3">
            <a:schemeClr val="accent5"/>
          </a:fillRef>
          <a:effectRef idx="3">
            <a:schemeClr val="accent5"/>
          </a:effectRef>
          <a:fontRef idx="minor">
            <a:schemeClr val="lt1"/>
          </a:fontRef>
        </p:style>
        <p:txBody>
          <a:bodyPr>
            <a:no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700" dirty="0"/>
              <a:t>Learning objectives : À la fin de la </a:t>
            </a:r>
            <a:r>
              <a:rPr lang="fr-FR" sz="2700" dirty="0"/>
              <a:t>leçon</a:t>
            </a:r>
            <a:endParaRPr lang="en-US" sz="2700" dirty="0"/>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457201" y="1267517"/>
            <a:ext cx="8229600" cy="1093545"/>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fr-FR" sz="2400" dirty="0">
              <a:solidFill>
                <a:schemeClr val="tx2"/>
              </a:solidFill>
            </a:endParaRP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3368442656"/>
              </p:ext>
            </p:extLst>
          </p:nvPr>
        </p:nvGraphicFramePr>
        <p:xfrm>
          <a:off x="474279" y="2443080"/>
          <a:ext cx="8208000" cy="2218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710427" y="1301308"/>
            <a:ext cx="1292464" cy="993734"/>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100075" y="1317257"/>
            <a:ext cx="1285875" cy="961835"/>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fr-FR"/>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fld id="{8A0576F8-4F0C-FD4F-B2E1-A427388F89CF}" type="slidenum">
              <a:rPr lang="en-US" smtClean="0"/>
              <a:t>8</a:t>
            </a:fld>
            <a:endParaRPr lang="en-US"/>
          </a:p>
        </p:txBody>
      </p:sp>
      <p:pic>
        <p:nvPicPr>
          <p:cNvPr id="5" name="Picture 2" descr="Cat Kitty Sticker by 궁디팡팡 캣페스타">
            <a:extLst>
              <a:ext uri="{FF2B5EF4-FFF2-40B4-BE49-F238E27FC236}">
                <a16:creationId xmlns:a16="http://schemas.microsoft.com/office/drawing/2014/main" id="{A0027D3F-EAF6-F140-335C-CCF39E02F6C0}"/>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715250" y="3714750"/>
            <a:ext cx="1428750" cy="14287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2">
            <a:extLst>
              <a:ext uri="{FF2B5EF4-FFF2-40B4-BE49-F238E27FC236}">
                <a16:creationId xmlns:a16="http://schemas.microsoft.com/office/drawing/2014/main" id="{0679266E-A05A-A31C-EA0B-9DDF55FEFC3A}"/>
              </a:ext>
            </a:extLst>
          </p:cNvPr>
          <p:cNvGraphicFramePr/>
          <p:nvPr>
            <p:extLst>
              <p:ext uri="{D42A27DB-BD31-4B8C-83A1-F6EECF244321}">
                <p14:modId xmlns:p14="http://schemas.microsoft.com/office/powerpoint/2010/main" val="369023253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32716579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lstStyle/>
          <a:p>
            <a:r>
              <a:rPr lang="en-US" dirty="0"/>
              <a:t>À la fin de la </a:t>
            </a:r>
            <a:r>
              <a:rPr lang="fr-FR" dirty="0"/>
              <a:t>leçon</a:t>
            </a:r>
            <a:r>
              <a:rPr lang="en-US" dirty="0"/>
              <a:t>…</a:t>
            </a:r>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457201" y="1267518"/>
            <a:ext cx="8229600" cy="1061312"/>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fr-FR" sz="2800" dirty="0">
                <a:solidFill>
                  <a:schemeClr val="tx2"/>
                </a:solidFill>
              </a:rPr>
              <a:t>Parler de mes déplacements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1947728465"/>
              </p:ext>
            </p:extLst>
          </p:nvPr>
        </p:nvGraphicFramePr>
        <p:xfrm>
          <a:off x="474279" y="2432919"/>
          <a:ext cx="8208000" cy="21185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710427" y="1301307"/>
            <a:ext cx="1292464" cy="993734"/>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100074" y="1317256"/>
            <a:ext cx="1285875" cy="961835"/>
          </a:xfrm>
          <a:prstGeom prst="rect">
            <a:avLst/>
          </a:prstGeom>
        </p:spPr>
      </p:pic>
      <p:sp>
        <p:nvSpPr>
          <p:cNvPr id="6" name="Espace réservé du numéro de diapositive 5">
            <a:extLst>
              <a:ext uri="{FF2B5EF4-FFF2-40B4-BE49-F238E27FC236}">
                <a16:creationId xmlns:a16="http://schemas.microsoft.com/office/drawing/2014/main" id="{926FD042-CAA8-0BFC-A8AD-A581915CB27A}"/>
              </a:ext>
            </a:extLst>
          </p:cNvPr>
          <p:cNvSpPr>
            <a:spLocks noGrp="1"/>
          </p:cNvSpPr>
          <p:nvPr>
            <p:ph type="sldNum" sz="quarter" idx="12"/>
          </p:nvPr>
        </p:nvSpPr>
        <p:spPr/>
        <p:txBody>
          <a:bodyPr/>
          <a:lstStyle/>
          <a:p>
            <a:fld id="{8A0576F8-4F0C-FD4F-B2E1-A427388F89CF}" type="slidenum">
              <a:rPr lang="en-US" smtClean="0"/>
              <a:t>9</a:t>
            </a:fld>
            <a:endParaRPr lang="en-US"/>
          </a:p>
        </p:txBody>
      </p:sp>
      <p:graphicFrame>
        <p:nvGraphicFramePr>
          <p:cNvPr id="3" name="Diagramme 2">
            <a:extLst>
              <a:ext uri="{FF2B5EF4-FFF2-40B4-BE49-F238E27FC236}">
                <a16:creationId xmlns:a16="http://schemas.microsoft.com/office/drawing/2014/main" id="{55D4E964-4DBB-7ED1-4353-2D4CEA3F90C3}"/>
              </a:ext>
            </a:extLst>
          </p:cNvPr>
          <p:cNvGraphicFramePr/>
          <p:nvPr>
            <p:extLst>
              <p:ext uri="{D42A27DB-BD31-4B8C-83A1-F6EECF244321}">
                <p14:modId xmlns:p14="http://schemas.microsoft.com/office/powerpoint/2010/main" val="3690232533"/>
              </p:ext>
            </p:extLst>
          </p:nvPr>
        </p:nvGraphicFramePr>
        <p:xfrm>
          <a:off x="-1" y="9099"/>
          <a:ext cx="9144001" cy="27384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4203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ài liệu" ma:contentTypeID="0x01010001BA83C4BA17E14EA918545F00C8976B" ma:contentTypeVersion="13" ma:contentTypeDescription="Tạo tài liệu mới." ma:contentTypeScope="" ma:versionID="787789c9e236f108ac591683adc33013">
  <xsd:schema xmlns:xsd="http://www.w3.org/2001/XMLSchema" xmlns:xs="http://www.w3.org/2001/XMLSchema" xmlns:p="http://schemas.microsoft.com/office/2006/metadata/properties" xmlns:ns2="574df8aa-483d-4966-97ce-78bc7abf30a9" xmlns:ns3="821c8acb-4cf2-4065-9507-a45c22f5eaea" targetNamespace="http://schemas.microsoft.com/office/2006/metadata/properties" ma:root="true" ma:fieldsID="0ad34e8d9e24d16457e64ced61cea7c5" ns2:_="" ns3:_="">
    <xsd:import namespace="574df8aa-483d-4966-97ce-78bc7abf30a9"/>
    <xsd:import namespace="821c8acb-4cf2-4065-9507-a45c22f5eae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4df8aa-483d-4966-97ce-78bc7abf3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1c8acb-4cf2-4065-9507-a45c22f5eaea" elementFormDefault="qualified">
    <xsd:import namespace="http://schemas.microsoft.com/office/2006/documentManagement/types"/>
    <xsd:import namespace="http://schemas.microsoft.com/office/infopath/2007/PartnerControls"/>
    <xsd:element name="SharedWithUsers" ma:index="16" nillable="true" ma:displayName="Chia sẻ Với"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Chia sẻ Có Chi tiế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Loại Nội dung"/>
        <xsd:element ref="dc:title" minOccurs="0" maxOccurs="1" ma:index="4" ma:displayName="Tiêu đ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02DDC9-CE0B-4174-9E11-381C7B2C2DA8}">
  <ds:schemaRefs>
    <ds:schemaRef ds:uri="821c8acb-4cf2-4065-9507-a45c22f5eaea"/>
    <ds:schemaRef ds:uri="http://schemas.microsoft.com/office/2006/metadata/properties"/>
    <ds:schemaRef ds:uri="574df8aa-483d-4966-97ce-78bc7abf30a9"/>
    <ds:schemaRef ds:uri="http://purl.org/dc/dcmitype/"/>
    <ds:schemaRef ds:uri="http://schemas.microsoft.com/office/infopath/2007/PartnerControls"/>
    <ds:schemaRef ds:uri="http://schemas.openxmlformats.org/package/2006/metadata/core-properties"/>
    <ds:schemaRef ds:uri="http://www.w3.org/XML/1998/namespace"/>
    <ds:schemaRef ds:uri="http://schemas.microsoft.com/office/2006/documentManagement/types"/>
    <ds:schemaRef ds:uri="http://purl.org/dc/elements/1.1/"/>
    <ds:schemaRef ds:uri="http://purl.org/dc/terms/"/>
  </ds:schemaRefs>
</ds:datastoreItem>
</file>

<file path=customXml/itemProps2.xml><?xml version="1.0" encoding="utf-8"?>
<ds:datastoreItem xmlns:ds="http://schemas.openxmlformats.org/officeDocument/2006/customXml" ds:itemID="{11B9A395-33FF-4D4B-BD25-22B0A95488C6}">
  <ds:schemaRefs>
    <ds:schemaRef ds:uri="http://schemas.microsoft.com/sharepoint/v3/contenttype/forms"/>
  </ds:schemaRefs>
</ds:datastoreItem>
</file>

<file path=customXml/itemProps3.xml><?xml version="1.0" encoding="utf-8"?>
<ds:datastoreItem xmlns:ds="http://schemas.openxmlformats.org/officeDocument/2006/customXml" ds:itemID="{CE7397FC-FF9A-4A22-8A37-14F592EE7E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4df8aa-483d-4966-97ce-78bc7abf30a9"/>
    <ds:schemaRef ds:uri="821c8acb-4cf2-4065-9507-a45c22f5ea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5761</TotalTime>
  <Words>4717</Words>
  <Application>Microsoft Office PowerPoint</Application>
  <PresentationFormat>On-screen Show (16:9)</PresentationFormat>
  <Paragraphs>1046</Paragraphs>
  <Slides>68</Slides>
  <Notes>13</Notes>
  <HiddenSlides>4</HiddenSlides>
  <MMClips>7</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68</vt:i4>
      </vt:variant>
    </vt:vector>
  </HeadingPairs>
  <TitlesOfParts>
    <vt:vector size="81" baseType="lpstr">
      <vt:lpstr>ＭＳ Ｐゴシック</vt:lpstr>
      <vt:lpstr>UD Digi Kyokasho NK-R</vt:lpstr>
      <vt:lpstr>Arial</vt:lpstr>
      <vt:lpstr>Calibri</vt:lpstr>
      <vt:lpstr>Calibri Light</vt:lpstr>
      <vt:lpstr>Rubik</vt:lpstr>
      <vt:lpstr>Wingdings</vt:lpstr>
      <vt:lpstr>Office Theme</vt:lpstr>
      <vt:lpstr>1_Office Theme</vt:lpstr>
      <vt:lpstr>Office Theme</vt:lpstr>
      <vt:lpstr>Office Theme</vt:lpstr>
      <vt:lpstr>Thème Office</vt:lpstr>
      <vt:lpstr>Thème Office</vt:lpstr>
      <vt:lpstr>PowerPoint Presentation</vt:lpstr>
      <vt:lpstr>Le jeu du code de la route</vt:lpstr>
      <vt:lpstr>PowerPoint Presentation</vt:lpstr>
      <vt:lpstr>Progress check : Start</vt:lpstr>
      <vt:lpstr>I. Starter</vt:lpstr>
      <vt:lpstr>Kahoot ! Le code de la route </vt:lpstr>
      <vt:lpstr>Catastrophes au permis de conduire</vt:lpstr>
      <vt:lpstr>Learning objectives : À la fin de la leçon</vt:lpstr>
      <vt:lpstr>À la fin de la leçon…</vt:lpstr>
      <vt:lpstr>Learning outcomes</vt:lpstr>
      <vt:lpstr>PowerPoint Presentation</vt:lpstr>
      <vt:lpstr>Baseline - Checking progress 1</vt:lpstr>
      <vt:lpstr>Progress check : End</vt:lpstr>
      <vt:lpstr>Learning review</vt:lpstr>
      <vt:lpstr>II. Compréhension de texte</vt:lpstr>
      <vt:lpstr>PowerPoint Presentation</vt:lpstr>
      <vt:lpstr>Compréhension détaillée</vt:lpstr>
      <vt:lpstr>PowerPoint Presentation</vt:lpstr>
      <vt:lpstr>À la fin de la leçon…</vt:lpstr>
      <vt:lpstr>PowerPoint Presentation</vt:lpstr>
      <vt:lpstr>III. Vocabulaire : Sur la route</vt:lpstr>
      <vt:lpstr>PowerPoint Presentation</vt:lpstr>
      <vt:lpstr>À la fin de la leçon…</vt:lpstr>
      <vt:lpstr>PowerPoint Presentation</vt:lpstr>
      <vt:lpstr>IV. Vocabulaire : Les moyens de transport</vt:lpstr>
      <vt:lpstr>Les moyens de transport</vt:lpstr>
      <vt:lpstr>PowerPoint Presentation</vt:lpstr>
      <vt:lpstr>PowerPoint Presentation</vt:lpstr>
      <vt:lpstr>PowerPoint Presentation</vt:lpstr>
      <vt:lpstr>Discutons !</vt:lpstr>
      <vt:lpstr>Kahoot time ! </vt:lpstr>
      <vt:lpstr>Checking progress 2</vt:lpstr>
      <vt:lpstr>PowerPoint Presentation</vt:lpstr>
      <vt:lpstr>Learning review</vt:lpstr>
      <vt:lpstr>À la fin de la leçon…</vt:lpstr>
      <vt:lpstr>Complète les phrases suivantes :</vt:lpstr>
      <vt:lpstr>V. Grammaire : à / en + moyen de transport</vt:lpstr>
      <vt:lpstr>À / en + moyen de transport</vt:lpstr>
      <vt:lpstr>LE 7 p.67</vt:lpstr>
      <vt:lpstr>LE 10 p.71 </vt:lpstr>
      <vt:lpstr>Kahoot time ! </vt:lpstr>
      <vt:lpstr>Complète les phrases suivantes :</vt:lpstr>
      <vt:lpstr>Learning review</vt:lpstr>
      <vt:lpstr>À la fin de la leçon…</vt:lpstr>
      <vt:lpstr>Complète les questions suivantes :</vt:lpstr>
      <vt:lpstr>VI. Grammaire: poser des questions</vt:lpstr>
      <vt:lpstr>VI. Grammaire: poser des questions (ouvertes)</vt:lpstr>
      <vt:lpstr>VI. Grammaire: poser des questions (ouvertes)</vt:lpstr>
      <vt:lpstr>CLOSED QUESTIONS (Yes/no)</vt:lpstr>
      <vt:lpstr>LE 4 p.70</vt:lpstr>
      <vt:lpstr>PowerPoint Presentation</vt:lpstr>
      <vt:lpstr>LE 5 p.70</vt:lpstr>
      <vt:lpstr>PowerPoint Presentation</vt:lpstr>
      <vt:lpstr>Kahoot time ! </vt:lpstr>
      <vt:lpstr>Complète les questions suivantes :</vt:lpstr>
      <vt:lpstr>Learning review</vt:lpstr>
      <vt:lpstr>Checking progress 3</vt:lpstr>
      <vt:lpstr>VII. Phonétique : « è » / « eu »</vt:lpstr>
      <vt:lpstr>Practice your pronunciation !</vt:lpstr>
      <vt:lpstr>VIII. Production</vt:lpstr>
      <vt:lpstr>Learning outcomes</vt:lpstr>
      <vt:lpstr>PowerPoint Presentation</vt:lpstr>
      <vt:lpstr>Parler des moyens de transport </vt:lpstr>
      <vt:lpstr>Activités en ligne</vt:lpstr>
      <vt:lpstr>How well have you performed with the Learning Objectives?</vt:lpstr>
      <vt:lpstr>Learning review</vt:lpstr>
      <vt:lpstr>Plenary and self reflection</vt:lpstr>
      <vt:lpstr>Merci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PHOTOBANK 2015-2016</dc:title>
  <dc:creator>IMAC</dc:creator>
  <cp:lastModifiedBy>Chan, Makara Valery Ouk</cp:lastModifiedBy>
  <cp:revision>73</cp:revision>
  <cp:lastPrinted>2024-01-05T06:34:07Z</cp:lastPrinted>
  <dcterms:created xsi:type="dcterms:W3CDTF">2015-09-10T03:58:25Z</dcterms:created>
  <dcterms:modified xsi:type="dcterms:W3CDTF">2024-01-13T11:11:03Z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0x01010001BA83C4BA17E14EA918545F00C8976B</vt:lpwstr>
  </property>
</Properties>
</file>