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slideLayouts/slideLayout2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4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5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6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7.xml" ContentType="application/vnd.openxmlformats-officedocument.presentationml.notesSlide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notesSlides/notesSlide8.xml" ContentType="application/vnd.openxmlformats-officedocument.presentationml.notesSlide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notesSlides/notesSlide9.xml" ContentType="application/vnd.openxmlformats-officedocument.presentationml.notesSlide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  <p:sldMasterId id="2147483729" r:id="rId6"/>
    <p:sldMasterId id="2147483672" r:id="rId7"/>
    <p:sldMasterId id="2147483731" r:id="rId8"/>
    <p:sldMasterId id="2147483734" r:id="rId9"/>
  </p:sldMasterIdLst>
  <p:notesMasterIdLst>
    <p:notesMasterId r:id="rId60"/>
  </p:notesMasterIdLst>
  <p:handoutMasterIdLst>
    <p:handoutMasterId r:id="rId61"/>
  </p:handoutMasterIdLst>
  <p:sldIdLst>
    <p:sldId id="330" r:id="rId10"/>
    <p:sldId id="256" r:id="rId11"/>
    <p:sldId id="331" r:id="rId12"/>
    <p:sldId id="332" r:id="rId13"/>
    <p:sldId id="296" r:id="rId14"/>
    <p:sldId id="350" r:id="rId15"/>
    <p:sldId id="351" r:id="rId16"/>
    <p:sldId id="349" r:id="rId17"/>
    <p:sldId id="348" r:id="rId18"/>
    <p:sldId id="308" r:id="rId19"/>
    <p:sldId id="335" r:id="rId20"/>
    <p:sldId id="336" r:id="rId21"/>
    <p:sldId id="294" r:id="rId22"/>
    <p:sldId id="345" r:id="rId23"/>
    <p:sldId id="338" r:id="rId24"/>
    <p:sldId id="297" r:id="rId25"/>
    <p:sldId id="298" r:id="rId26"/>
    <p:sldId id="324" r:id="rId27"/>
    <p:sldId id="354" r:id="rId28"/>
    <p:sldId id="339" r:id="rId29"/>
    <p:sldId id="292" r:id="rId30"/>
    <p:sldId id="299" r:id="rId31"/>
    <p:sldId id="303" r:id="rId32"/>
    <p:sldId id="311" r:id="rId33"/>
    <p:sldId id="312" r:id="rId34"/>
    <p:sldId id="323" r:id="rId35"/>
    <p:sldId id="315" r:id="rId36"/>
    <p:sldId id="314" r:id="rId37"/>
    <p:sldId id="346" r:id="rId38"/>
    <p:sldId id="352" r:id="rId39"/>
    <p:sldId id="355" r:id="rId40"/>
    <p:sldId id="341" r:id="rId41"/>
    <p:sldId id="316" r:id="rId42"/>
    <p:sldId id="317" r:id="rId43"/>
    <p:sldId id="318" r:id="rId44"/>
    <p:sldId id="288" r:id="rId45"/>
    <p:sldId id="319" r:id="rId46"/>
    <p:sldId id="347" r:id="rId47"/>
    <p:sldId id="353" r:id="rId48"/>
    <p:sldId id="301" r:id="rId49"/>
    <p:sldId id="310" r:id="rId50"/>
    <p:sldId id="325" r:id="rId51"/>
    <p:sldId id="356" r:id="rId52"/>
    <p:sldId id="322" r:id="rId53"/>
    <p:sldId id="295" r:id="rId54"/>
    <p:sldId id="321" r:id="rId55"/>
    <p:sldId id="326" r:id="rId56"/>
    <p:sldId id="327" r:id="rId57"/>
    <p:sldId id="290" r:id="rId58"/>
    <p:sldId id="269" r:id="rId59"/>
  </p:sldIdLst>
  <p:sldSz cx="9144000" cy="5143500" type="screen16x9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16" autoAdjust="0"/>
    <p:restoredTop sz="93063" autoAdjust="0"/>
  </p:normalViewPr>
  <p:slideViewPr>
    <p:cSldViewPr snapToGrid="0" snapToObjects="1">
      <p:cViewPr>
        <p:scale>
          <a:sx n="66" d="100"/>
          <a:sy n="66" d="100"/>
        </p:scale>
        <p:origin x="1365" y="585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46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64" d="100"/>
          <a:sy n="64" d="100"/>
        </p:scale>
        <p:origin x="2832" y="63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7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63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slide" Target="slides/slide44.xml"/><Relationship Id="rId58" Type="http://schemas.openxmlformats.org/officeDocument/2006/relationships/slide" Target="slides/slide49.xml"/><Relationship Id="rId5" Type="http://schemas.openxmlformats.org/officeDocument/2006/relationships/slideMaster" Target="slideMasters/slideMaster2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0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slide" Target="slides/slide47.xml"/><Relationship Id="rId64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2.xml"/><Relationship Id="rId3" Type="http://schemas.openxmlformats.org/officeDocument/2006/relationships/customXml" Target="../customXml/item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slide" Target="slides/slide50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62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slide" Target="slides/slide48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9" Type="http://schemas.openxmlformats.org/officeDocument/2006/relationships/slide" Target="slides/slide30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6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2.xml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6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2.xml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6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2.xml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6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2.xml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6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2.xml"/></Relationships>
</file>

<file path=ppt/diagrams/_rels/data1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6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2.xml"/></Relationships>
</file>

<file path=ppt/diagrams/_rels/data1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6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2.xml"/></Relationships>
</file>

<file path=ppt/diagrams/_rels/data1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6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2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6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2.xml"/></Relationships>
</file>

<file path=ppt/diagrams/_rels/data2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6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2.xml"/></Relationships>
</file>

<file path=ppt/diagrams/_rels/data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image" Target="../media/image22.jpg"/></Relationships>
</file>

<file path=ppt/diagrams/_rels/data2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6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2.xml"/></Relationships>
</file>

<file path=ppt/diagrams/_rels/data2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6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2.xml"/></Relationships>
</file>

<file path=ppt/diagrams/_rels/data2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6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2.xml"/></Relationships>
</file>

<file path=ppt/diagrams/_rels/data2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6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2.xml"/></Relationships>
</file>

<file path=ppt/diagrams/_rels/data2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6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2.xml"/></Relationships>
</file>

<file path=ppt/diagrams/_rels/data2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6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2.xml"/></Relationships>
</file>

<file path=ppt/diagrams/_rels/data2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6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2.xml"/></Relationships>
</file>

<file path=ppt/diagrams/_rels/data2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6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2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6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2.xml"/></Relationships>
</file>

<file path=ppt/diagrams/_rels/data3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6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2.xml"/></Relationships>
</file>

<file path=ppt/diagrams/_rels/data3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6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2.xml"/></Relationships>
</file>

<file path=ppt/diagrams/_rels/data3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6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2.xml"/></Relationships>
</file>

<file path=ppt/diagrams/_rels/data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image" Target="../media/image22.jpg"/></Relationships>
</file>

<file path=ppt/diagrams/_rels/data3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6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2.xml"/></Relationships>
</file>

<file path=ppt/diagrams/_rels/data3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6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2.xml"/></Relationships>
</file>

<file path=ppt/diagrams/_rels/data3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6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2.xml"/></Relationships>
</file>

<file path=ppt/diagrams/_rels/data3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6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2.xml"/></Relationships>
</file>

<file path=ppt/diagrams/_rels/data3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6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2.xml"/></Relationships>
</file>

<file path=ppt/diagrams/_rels/data3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6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2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6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2.xml"/></Relationships>
</file>

<file path=ppt/diagrams/_rels/data4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6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2.xml"/></Relationships>
</file>

<file path=ppt/diagrams/_rels/data4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6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2.xml"/></Relationships>
</file>

<file path=ppt/diagrams/_rels/data4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6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2.xml"/></Relationships>
</file>

<file path=ppt/diagrams/_rels/data4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6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2.xml"/></Relationships>
</file>

<file path=ppt/diagrams/_rels/data4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6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2.xml"/></Relationships>
</file>

<file path=ppt/diagrams/_rels/data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6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2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6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2.xml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image" Target="../media/image22.jp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6.xml"/><Relationship Id="rId1" Type="http://schemas.openxmlformats.org/officeDocument/2006/relationships/slide" Target="../slides/slide5.xml"/><Relationship Id="rId6" Type="http://schemas.openxmlformats.org/officeDocument/2006/relationships/slide" Target="../slides/slide42.xml"/><Relationship Id="rId5" Type="http://schemas.openxmlformats.org/officeDocument/2006/relationships/slide" Target="../slides/slide40.xml"/><Relationship Id="rId4" Type="http://schemas.openxmlformats.org/officeDocument/2006/relationships/slide" Target="../slides/slide32.xml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image" Target="../media/image22.jp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diagrams/_rels/drawing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image" Target="../media/image22.jpg"/></Relationships>
</file>

<file path=ppt/diagrams/_rels/drawing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image" Target="../media/image22.jpg"/></Relationships>
</file>

<file path=ppt/diagrams/_rels/drawing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image" Target="../media/image22.jp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image" Target="../media/image22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948D15-89BE-456D-BED4-AB062C53360C}" type="doc">
      <dgm:prSet loTypeId="urn:microsoft.com/office/officeart/2005/8/layout/vList2" loCatId="list" qsTypeId="urn:microsoft.com/office/officeart/2005/8/quickstyle/simple5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CA36FAC8-3DAB-4E9F-97BF-60FE6B44339E}">
      <dgm:prSet/>
      <dgm:spPr/>
      <dgm:t>
        <a:bodyPr/>
        <a:lstStyle/>
        <a:p>
          <a:r>
            <a:rPr lang="en-US"/>
            <a:t>Do you have your:</a:t>
          </a:r>
        </a:p>
      </dgm:t>
    </dgm:pt>
    <dgm:pt modelId="{991914FB-3514-4FDE-A0C8-18A8B36CCCE9}" type="parTrans" cxnId="{63783E40-95D7-4155-B268-B9F77F085BCC}">
      <dgm:prSet/>
      <dgm:spPr/>
      <dgm:t>
        <a:bodyPr/>
        <a:lstStyle/>
        <a:p>
          <a:endParaRPr lang="en-US"/>
        </a:p>
      </dgm:t>
    </dgm:pt>
    <dgm:pt modelId="{1B0A2259-E0D0-47BD-BDFC-D9C137999028}" type="sibTrans" cxnId="{63783E40-95D7-4155-B268-B9F77F085BCC}">
      <dgm:prSet/>
      <dgm:spPr/>
      <dgm:t>
        <a:bodyPr/>
        <a:lstStyle/>
        <a:p>
          <a:endParaRPr lang="en-US"/>
        </a:p>
      </dgm:t>
    </dgm:pt>
    <dgm:pt modelId="{2F4ABA32-B29A-4E64-88CF-9D2644B27EF9}">
      <dgm:prSet/>
      <dgm:spPr/>
      <dgm:t>
        <a:bodyPr/>
        <a:lstStyle/>
        <a:p>
          <a:r>
            <a:rPr lang="en-US"/>
            <a:t>Pens?</a:t>
          </a:r>
        </a:p>
      </dgm:t>
    </dgm:pt>
    <dgm:pt modelId="{D44A352E-DA30-4CE2-87D9-53EBEEFDDDA7}" type="parTrans" cxnId="{E46281A9-D7E1-4F9D-BEE3-182110D59D57}">
      <dgm:prSet/>
      <dgm:spPr/>
      <dgm:t>
        <a:bodyPr/>
        <a:lstStyle/>
        <a:p>
          <a:endParaRPr lang="en-US"/>
        </a:p>
      </dgm:t>
    </dgm:pt>
    <dgm:pt modelId="{267F75A6-B8AA-4A00-92A2-89E4F03DD3ED}" type="sibTrans" cxnId="{E46281A9-D7E1-4F9D-BEE3-182110D59D57}">
      <dgm:prSet/>
      <dgm:spPr/>
      <dgm:t>
        <a:bodyPr/>
        <a:lstStyle/>
        <a:p>
          <a:endParaRPr lang="en-US"/>
        </a:p>
      </dgm:t>
    </dgm:pt>
    <dgm:pt modelId="{A1EDBF26-072F-4371-9A13-B78001EA6DED}">
      <dgm:prSet/>
      <dgm:spPr/>
      <dgm:t>
        <a:bodyPr/>
        <a:lstStyle/>
        <a:p>
          <a:r>
            <a:rPr lang="en-US"/>
            <a:t>Textbook/ workbook?</a:t>
          </a:r>
        </a:p>
      </dgm:t>
    </dgm:pt>
    <dgm:pt modelId="{E6F2AEA1-A890-4DDB-A055-EA141CE85406}" type="parTrans" cxnId="{E0D23435-6900-492D-8EE8-224E529F54EB}">
      <dgm:prSet/>
      <dgm:spPr/>
      <dgm:t>
        <a:bodyPr/>
        <a:lstStyle/>
        <a:p>
          <a:endParaRPr lang="en-US"/>
        </a:p>
      </dgm:t>
    </dgm:pt>
    <dgm:pt modelId="{4DF048BA-6DEC-48F1-AF2B-C027DC41E4FE}" type="sibTrans" cxnId="{E0D23435-6900-492D-8EE8-224E529F54EB}">
      <dgm:prSet/>
      <dgm:spPr/>
      <dgm:t>
        <a:bodyPr/>
        <a:lstStyle/>
        <a:p>
          <a:endParaRPr lang="en-US"/>
        </a:p>
      </dgm:t>
    </dgm:pt>
    <dgm:pt modelId="{FF074598-4F40-4A0A-AFDB-7FB677B26445}">
      <dgm:prSet/>
      <dgm:spPr/>
      <dgm:t>
        <a:bodyPr/>
        <a:lstStyle/>
        <a:p>
          <a:r>
            <a:rPr lang="en-US"/>
            <a:t>Devices?</a:t>
          </a:r>
        </a:p>
      </dgm:t>
    </dgm:pt>
    <dgm:pt modelId="{1020CC74-15CF-4175-BFE0-7BC0D9EB78DB}" type="parTrans" cxnId="{D2A79FE5-3D11-4C7B-BCA6-4DCFBC93FF95}">
      <dgm:prSet/>
      <dgm:spPr/>
      <dgm:t>
        <a:bodyPr/>
        <a:lstStyle/>
        <a:p>
          <a:endParaRPr lang="en-US"/>
        </a:p>
      </dgm:t>
    </dgm:pt>
    <dgm:pt modelId="{CD260675-A729-468E-8CAF-0E460AC84E88}" type="sibTrans" cxnId="{D2A79FE5-3D11-4C7B-BCA6-4DCFBC93FF95}">
      <dgm:prSet/>
      <dgm:spPr/>
      <dgm:t>
        <a:bodyPr/>
        <a:lstStyle/>
        <a:p>
          <a:endParaRPr lang="en-US"/>
        </a:p>
      </dgm:t>
    </dgm:pt>
    <dgm:pt modelId="{AA8E44C1-EA9A-4597-BE3C-48B91E5EB1D6}">
      <dgm:prSet/>
      <dgm:spPr/>
      <dgm:t>
        <a:bodyPr/>
        <a:lstStyle/>
        <a:p>
          <a:r>
            <a:rPr lang="en-US"/>
            <a:t>Water?</a:t>
          </a:r>
        </a:p>
      </dgm:t>
    </dgm:pt>
    <dgm:pt modelId="{59B80B02-9884-499F-ADCA-7A8E73EC7299}" type="parTrans" cxnId="{47C5717C-7324-4638-8BFF-99C41A5EDC1F}">
      <dgm:prSet/>
      <dgm:spPr/>
      <dgm:t>
        <a:bodyPr/>
        <a:lstStyle/>
        <a:p>
          <a:endParaRPr lang="en-US"/>
        </a:p>
      </dgm:t>
    </dgm:pt>
    <dgm:pt modelId="{31F458E8-896A-477B-855B-9C434AE42259}" type="sibTrans" cxnId="{47C5717C-7324-4638-8BFF-99C41A5EDC1F}">
      <dgm:prSet/>
      <dgm:spPr/>
      <dgm:t>
        <a:bodyPr/>
        <a:lstStyle/>
        <a:p>
          <a:endParaRPr lang="en-US"/>
        </a:p>
      </dgm:t>
    </dgm:pt>
    <dgm:pt modelId="{CA82A1DF-1BB2-4E87-863A-29FF83112B91}">
      <dgm:prSet/>
      <dgm:spPr/>
      <dgm:t>
        <a:bodyPr/>
        <a:lstStyle/>
        <a:p>
          <a:r>
            <a:rPr lang="en-US"/>
            <a:t>Put everything else in your locker now. </a:t>
          </a:r>
        </a:p>
      </dgm:t>
    </dgm:pt>
    <dgm:pt modelId="{58525DDE-239A-49B2-870D-EE4E7BC5ABFC}" type="parTrans" cxnId="{AD286CF1-BF7A-4120-B1FA-B5843F587B45}">
      <dgm:prSet/>
      <dgm:spPr/>
      <dgm:t>
        <a:bodyPr/>
        <a:lstStyle/>
        <a:p>
          <a:endParaRPr lang="en-US"/>
        </a:p>
      </dgm:t>
    </dgm:pt>
    <dgm:pt modelId="{21C85D4F-719C-40FA-986A-4E6E1CE98A9C}" type="sibTrans" cxnId="{AD286CF1-BF7A-4120-B1FA-B5843F587B45}">
      <dgm:prSet/>
      <dgm:spPr/>
      <dgm:t>
        <a:bodyPr/>
        <a:lstStyle/>
        <a:p>
          <a:endParaRPr lang="en-US"/>
        </a:p>
      </dgm:t>
    </dgm:pt>
    <dgm:pt modelId="{CC35C1CE-00F2-4D70-BE1B-B3F76A281210}">
      <dgm:prSet/>
      <dgm:spPr/>
      <dgm:t>
        <a:bodyPr/>
        <a:lstStyle/>
        <a:p>
          <a:r>
            <a:rPr lang="en-US"/>
            <a:t>When you are done, sit down and show me you are ready to learn! </a:t>
          </a:r>
        </a:p>
      </dgm:t>
    </dgm:pt>
    <dgm:pt modelId="{DB93B812-640E-4C4F-B0A6-E1ED26D54AA5}" type="parTrans" cxnId="{7BDB436E-05D1-48DA-BBE3-5E358A84734A}">
      <dgm:prSet/>
      <dgm:spPr/>
      <dgm:t>
        <a:bodyPr/>
        <a:lstStyle/>
        <a:p>
          <a:endParaRPr lang="en-US"/>
        </a:p>
      </dgm:t>
    </dgm:pt>
    <dgm:pt modelId="{71371742-3FA1-4BE0-87FF-731D35B179F0}" type="sibTrans" cxnId="{7BDB436E-05D1-48DA-BBE3-5E358A84734A}">
      <dgm:prSet/>
      <dgm:spPr/>
      <dgm:t>
        <a:bodyPr/>
        <a:lstStyle/>
        <a:p>
          <a:endParaRPr lang="en-US"/>
        </a:p>
      </dgm:t>
    </dgm:pt>
    <dgm:pt modelId="{6B8B436F-98CF-4640-930F-156CD50FD876}" type="pres">
      <dgm:prSet presAssocID="{36948D15-89BE-456D-BED4-AB062C53360C}" presName="linear" presStyleCnt="0">
        <dgm:presLayoutVars>
          <dgm:animLvl val="lvl"/>
          <dgm:resizeHandles val="exact"/>
        </dgm:presLayoutVars>
      </dgm:prSet>
      <dgm:spPr/>
    </dgm:pt>
    <dgm:pt modelId="{2292F514-DADD-47CE-B1E9-4561BF247EB4}" type="pres">
      <dgm:prSet presAssocID="{CA36FAC8-3DAB-4E9F-97BF-60FE6B44339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8C096D3-B5F3-4D00-AFDF-908FC9029D5F}" type="pres">
      <dgm:prSet presAssocID="{CA36FAC8-3DAB-4E9F-97BF-60FE6B44339E}" presName="childText" presStyleLbl="revTx" presStyleIdx="0" presStyleCnt="1">
        <dgm:presLayoutVars>
          <dgm:bulletEnabled val="1"/>
        </dgm:presLayoutVars>
      </dgm:prSet>
      <dgm:spPr/>
    </dgm:pt>
    <dgm:pt modelId="{0D493520-50A0-4EE6-BEC2-DCC2534E4367}" type="pres">
      <dgm:prSet presAssocID="{CA82A1DF-1BB2-4E87-863A-29FF83112B9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684B2CF-D30F-421F-9EB8-C93ECC3DE762}" type="pres">
      <dgm:prSet presAssocID="{21C85D4F-719C-40FA-986A-4E6E1CE98A9C}" presName="spacer" presStyleCnt="0"/>
      <dgm:spPr/>
    </dgm:pt>
    <dgm:pt modelId="{1C3F512B-3C0C-4B14-91A1-9AC3F1E9968C}" type="pres">
      <dgm:prSet presAssocID="{CC35C1CE-00F2-4D70-BE1B-B3F76A28121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49A2120-C13E-4ED1-9478-064ABA9F61F1}" type="presOf" srcId="{FF074598-4F40-4A0A-AFDB-7FB677B26445}" destId="{28C096D3-B5F3-4D00-AFDF-908FC9029D5F}" srcOrd="0" destOrd="2" presId="urn:microsoft.com/office/officeart/2005/8/layout/vList2"/>
    <dgm:cxn modelId="{E0D23435-6900-492D-8EE8-224E529F54EB}" srcId="{CA36FAC8-3DAB-4E9F-97BF-60FE6B44339E}" destId="{A1EDBF26-072F-4371-9A13-B78001EA6DED}" srcOrd="1" destOrd="0" parTransId="{E6F2AEA1-A890-4DDB-A055-EA141CE85406}" sibTransId="{4DF048BA-6DEC-48F1-AF2B-C027DC41E4FE}"/>
    <dgm:cxn modelId="{63783E40-95D7-4155-B268-B9F77F085BCC}" srcId="{36948D15-89BE-456D-BED4-AB062C53360C}" destId="{CA36FAC8-3DAB-4E9F-97BF-60FE6B44339E}" srcOrd="0" destOrd="0" parTransId="{991914FB-3514-4FDE-A0C8-18A8B36CCCE9}" sibTransId="{1B0A2259-E0D0-47BD-BDFC-D9C137999028}"/>
    <dgm:cxn modelId="{650DE567-9CC1-4B93-A52E-194B51192F58}" type="presOf" srcId="{CC35C1CE-00F2-4D70-BE1B-B3F76A281210}" destId="{1C3F512B-3C0C-4B14-91A1-9AC3F1E9968C}" srcOrd="0" destOrd="0" presId="urn:microsoft.com/office/officeart/2005/8/layout/vList2"/>
    <dgm:cxn modelId="{7BDB436E-05D1-48DA-BBE3-5E358A84734A}" srcId="{36948D15-89BE-456D-BED4-AB062C53360C}" destId="{CC35C1CE-00F2-4D70-BE1B-B3F76A281210}" srcOrd="2" destOrd="0" parTransId="{DB93B812-640E-4C4F-B0A6-E1ED26D54AA5}" sibTransId="{71371742-3FA1-4BE0-87FF-731D35B179F0}"/>
    <dgm:cxn modelId="{48B38473-40B9-4495-A1CC-70595C5E6E84}" type="presOf" srcId="{A1EDBF26-072F-4371-9A13-B78001EA6DED}" destId="{28C096D3-B5F3-4D00-AFDF-908FC9029D5F}" srcOrd="0" destOrd="1" presId="urn:microsoft.com/office/officeart/2005/8/layout/vList2"/>
    <dgm:cxn modelId="{6F39D177-E8FA-4813-9E01-217129DBD173}" type="presOf" srcId="{36948D15-89BE-456D-BED4-AB062C53360C}" destId="{6B8B436F-98CF-4640-930F-156CD50FD876}" srcOrd="0" destOrd="0" presId="urn:microsoft.com/office/officeart/2005/8/layout/vList2"/>
    <dgm:cxn modelId="{47C5717C-7324-4638-8BFF-99C41A5EDC1F}" srcId="{CA36FAC8-3DAB-4E9F-97BF-60FE6B44339E}" destId="{AA8E44C1-EA9A-4597-BE3C-48B91E5EB1D6}" srcOrd="3" destOrd="0" parTransId="{59B80B02-9884-499F-ADCA-7A8E73EC7299}" sibTransId="{31F458E8-896A-477B-855B-9C434AE42259}"/>
    <dgm:cxn modelId="{50549B8B-6B78-46F1-AC1A-DFB7554DC30C}" type="presOf" srcId="{CA36FAC8-3DAB-4E9F-97BF-60FE6B44339E}" destId="{2292F514-DADD-47CE-B1E9-4561BF247EB4}" srcOrd="0" destOrd="0" presId="urn:microsoft.com/office/officeart/2005/8/layout/vList2"/>
    <dgm:cxn modelId="{E46281A9-D7E1-4F9D-BEE3-182110D59D57}" srcId="{CA36FAC8-3DAB-4E9F-97BF-60FE6B44339E}" destId="{2F4ABA32-B29A-4E64-88CF-9D2644B27EF9}" srcOrd="0" destOrd="0" parTransId="{D44A352E-DA30-4CE2-87D9-53EBEEFDDDA7}" sibTransId="{267F75A6-B8AA-4A00-92A2-89E4F03DD3ED}"/>
    <dgm:cxn modelId="{20B74FDE-E275-4D6E-8CD7-CF0D5DD0E642}" type="presOf" srcId="{AA8E44C1-EA9A-4597-BE3C-48B91E5EB1D6}" destId="{28C096D3-B5F3-4D00-AFDF-908FC9029D5F}" srcOrd="0" destOrd="3" presId="urn:microsoft.com/office/officeart/2005/8/layout/vList2"/>
    <dgm:cxn modelId="{D2A79FE5-3D11-4C7B-BCA6-4DCFBC93FF95}" srcId="{CA36FAC8-3DAB-4E9F-97BF-60FE6B44339E}" destId="{FF074598-4F40-4A0A-AFDB-7FB677B26445}" srcOrd="2" destOrd="0" parTransId="{1020CC74-15CF-4175-BFE0-7BC0D9EB78DB}" sibTransId="{CD260675-A729-468E-8CAF-0E460AC84E88}"/>
    <dgm:cxn modelId="{1A91FAE9-F2BE-499C-A668-8F8B62D1627F}" type="presOf" srcId="{CA82A1DF-1BB2-4E87-863A-29FF83112B91}" destId="{0D493520-50A0-4EE6-BEC2-DCC2534E4367}" srcOrd="0" destOrd="0" presId="urn:microsoft.com/office/officeart/2005/8/layout/vList2"/>
    <dgm:cxn modelId="{AD286CF1-BF7A-4120-B1FA-B5843F587B45}" srcId="{36948D15-89BE-456D-BED4-AB062C53360C}" destId="{CA82A1DF-1BB2-4E87-863A-29FF83112B91}" srcOrd="1" destOrd="0" parTransId="{58525DDE-239A-49B2-870D-EE4E7BC5ABFC}" sibTransId="{21C85D4F-719C-40FA-986A-4E6E1CE98A9C}"/>
    <dgm:cxn modelId="{77390EF4-9640-4D3A-A334-8C1E1D423FA3}" type="presOf" srcId="{2F4ABA32-B29A-4E64-88CF-9D2644B27EF9}" destId="{28C096D3-B5F3-4D00-AFDF-908FC9029D5F}" srcOrd="0" destOrd="0" presId="urn:microsoft.com/office/officeart/2005/8/layout/vList2"/>
    <dgm:cxn modelId="{D89CF993-DA62-42ED-96C8-D1BD9BEDC9A4}" type="presParOf" srcId="{6B8B436F-98CF-4640-930F-156CD50FD876}" destId="{2292F514-DADD-47CE-B1E9-4561BF247EB4}" srcOrd="0" destOrd="0" presId="urn:microsoft.com/office/officeart/2005/8/layout/vList2"/>
    <dgm:cxn modelId="{AF2E0C93-B7E3-49C4-8222-3AC6CF3C81F6}" type="presParOf" srcId="{6B8B436F-98CF-4640-930F-156CD50FD876}" destId="{28C096D3-B5F3-4D00-AFDF-908FC9029D5F}" srcOrd="1" destOrd="0" presId="urn:microsoft.com/office/officeart/2005/8/layout/vList2"/>
    <dgm:cxn modelId="{3EC1B0E5-770E-45E8-AC93-0695315433AD}" type="presParOf" srcId="{6B8B436F-98CF-4640-930F-156CD50FD876}" destId="{0D493520-50A0-4EE6-BEC2-DCC2534E4367}" srcOrd="2" destOrd="0" presId="urn:microsoft.com/office/officeart/2005/8/layout/vList2"/>
    <dgm:cxn modelId="{7A8F59BD-0E80-4FD3-874B-7F8F24F717AE}" type="presParOf" srcId="{6B8B436F-98CF-4640-930F-156CD50FD876}" destId="{1684B2CF-D30F-421F-9EB8-C93ECC3DE762}" srcOrd="3" destOrd="0" presId="urn:microsoft.com/office/officeart/2005/8/layout/vList2"/>
    <dgm:cxn modelId="{E02477DD-5011-497E-B004-0BCE52EBE5FB}" type="presParOf" srcId="{6B8B436F-98CF-4640-930F-156CD50FD876}" destId="{1C3F512B-3C0C-4B14-91A1-9AC3F1E9968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heure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venir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6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4" presStyleCnt="6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4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FA103E51-2275-407D-9C53-E55B4CF21AE3}" type="presParOf" srcId="{776A1F8C-5C31-4691-9C2B-A7F8DF456F32}" destId="{92430BDE-7174-4B03-866C-936903DF07F9}" srcOrd="8" destOrd="0" presId="urn:microsoft.com/office/officeart/2005/8/layout/hChevron3"/>
    <dgm:cxn modelId="{F31D3BCB-2AFA-458D-96BF-227456F0A622}" type="presParOf" srcId="{776A1F8C-5C31-4691-9C2B-A7F8DF456F32}" destId="{67BB3DEC-BE6B-4F48-94DF-D5CCA4276827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tell the time.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/>
            <a:t> able to write</a:t>
          </a:r>
          <a:r>
            <a:rPr lang="fr-FR" dirty="0"/>
            <a:t> a </a:t>
          </a:r>
          <a:r>
            <a:rPr lang="fr-FR" dirty="0" err="1"/>
            <a:t>birthday</a:t>
          </a:r>
          <a:r>
            <a:rPr lang="fr-FR" dirty="0"/>
            <a:t> invitation </a:t>
          </a:r>
          <a:r>
            <a:rPr lang="fr-FR" dirty="0" err="1"/>
            <a:t>card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tell </a:t>
          </a:r>
          <a:r>
            <a:rPr lang="fr-FR" dirty="0" err="1"/>
            <a:t>other</a:t>
          </a:r>
          <a:r>
            <a:rPr lang="fr-FR" dirty="0"/>
            <a:t> </a:t>
          </a:r>
          <a:r>
            <a:rPr lang="fr-FR" dirty="0" err="1"/>
            <a:t>activities</a:t>
          </a:r>
          <a:r>
            <a:rPr lang="fr-FR" dirty="0"/>
            <a:t> </a:t>
          </a:r>
          <a:r>
            <a:rPr lang="fr-FR" dirty="0" err="1"/>
            <a:t>during</a:t>
          </a:r>
          <a:r>
            <a:rPr lang="fr-FR" dirty="0"/>
            <a:t> </a:t>
          </a:r>
          <a:r>
            <a:rPr lang="fr-FR" dirty="0" err="1"/>
            <a:t>this</a:t>
          </a:r>
          <a:r>
            <a:rPr lang="fr-FR" dirty="0"/>
            <a:t> </a:t>
          </a:r>
          <a:r>
            <a:rPr lang="fr-FR" dirty="0" err="1"/>
            <a:t>special</a:t>
          </a:r>
          <a:r>
            <a:rPr lang="fr-FR" dirty="0"/>
            <a:t> </a:t>
          </a:r>
          <a:r>
            <a:rPr lang="fr-FR" dirty="0" err="1"/>
            <a:t>day</a:t>
          </a:r>
          <a:r>
            <a:rPr lang="fr-FR" dirty="0"/>
            <a:t>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heure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venir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6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4" presStyleCnt="6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4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FA103E51-2275-407D-9C53-E55B4CF21AE3}" type="presParOf" srcId="{776A1F8C-5C31-4691-9C2B-A7F8DF456F32}" destId="{92430BDE-7174-4B03-866C-936903DF07F9}" srcOrd="8" destOrd="0" presId="urn:microsoft.com/office/officeart/2005/8/layout/hChevron3"/>
    <dgm:cxn modelId="{F31D3BCB-2AFA-458D-96BF-227456F0A622}" type="presParOf" srcId="{776A1F8C-5C31-4691-9C2B-A7F8DF456F32}" destId="{67BB3DEC-BE6B-4F48-94DF-D5CCA4276827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5" loCatId="list" qsTypeId="urn:microsoft.com/office/officeart/2005/8/quickstyle/simple3" qsCatId="simple" csTypeId="urn:microsoft.com/office/officeart/2005/8/colors/colorful5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 custT="1"/>
      <dgm:spPr/>
      <dgm:t>
        <a:bodyPr rtlCol="0"/>
        <a:lstStyle/>
        <a:p>
          <a:pPr algn="l" rtl="0"/>
          <a:r>
            <a:rPr lang="fr-FR" sz="2000" b="1" noProof="0" dirty="0"/>
            <a:t>I</a:t>
          </a:r>
          <a:r>
            <a:rPr lang="fr-FR" sz="2000" noProof="0" dirty="0"/>
            <a:t>. </a:t>
          </a:r>
          <a:r>
            <a:rPr lang="fr-FR" sz="2000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rtl="0"/>
          <a:endParaRPr lang="en-US" sz="2000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rtl="0"/>
          <a:endParaRPr lang="en-US" sz="2000"/>
        </a:p>
      </dgm:t>
    </dgm:pt>
    <dgm:pt modelId="{23A0DE4A-FE92-496E-B335-3433CEFB74E9}">
      <dgm:prSet phldrT="[Text]" custT="1"/>
      <dgm:spPr/>
      <dgm:t>
        <a:bodyPr rtlCol="0"/>
        <a:lstStyle/>
        <a:p>
          <a:pPr rtl="0"/>
          <a:r>
            <a:rPr lang="fr-FR" sz="1400" noProof="0" dirty="0"/>
            <a:t>L’invitation à un anniversaire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rtl="0"/>
          <a:endParaRPr lang="en-US" sz="2000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rtl="0"/>
          <a:endParaRPr lang="en-US" sz="2000"/>
        </a:p>
      </dgm:t>
    </dgm:pt>
    <dgm:pt modelId="{B6E26FFC-9977-4BBC-BEC7-3D6B63754E52}">
      <dgm:prSet phldrT="[Text]" custT="1"/>
      <dgm:spPr/>
      <dgm:t>
        <a:bodyPr rtlCol="0"/>
        <a:lstStyle/>
        <a:p>
          <a:pPr algn="l" rtl="0"/>
          <a:r>
            <a:rPr lang="fr-FR" sz="2000" b="1" noProof="0" dirty="0"/>
            <a:t>II. Compréhension de texte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 sz="2000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 sz="2000"/>
        </a:p>
      </dgm:t>
    </dgm:pt>
    <dgm:pt modelId="{CBCC21F5-552F-4D39-812E-6FCD4A366F58}">
      <dgm:prSet phldrT="[Text]" custT="1"/>
      <dgm:spPr/>
      <dgm:t>
        <a:bodyPr rtlCol="0"/>
        <a:lstStyle/>
        <a:p>
          <a:pPr rtl="0"/>
          <a:r>
            <a:rPr lang="fr-FR" sz="1400" noProof="0" dirty="0"/>
            <a:t>Recherche des phrases clés </a:t>
          </a:r>
        </a:p>
      </dgm:t>
    </dgm:pt>
    <dgm:pt modelId="{4A973A1C-85F1-4969-A536-D29940229E2C}" type="parTrans" cxnId="{3C41F2E0-4620-40B4-9857-68872B278EFB}">
      <dgm:prSet/>
      <dgm:spPr/>
      <dgm:t>
        <a:bodyPr rtlCol="0"/>
        <a:lstStyle/>
        <a:p>
          <a:pPr rtl="0"/>
          <a:endParaRPr lang="en-US" sz="2000"/>
        </a:p>
      </dgm:t>
    </dgm:pt>
    <dgm:pt modelId="{3640B940-6901-481F-ADF7-6B77DEEED764}" type="sibTrans" cxnId="{3C41F2E0-4620-40B4-9857-68872B278EFB}">
      <dgm:prSet/>
      <dgm:spPr/>
      <dgm:t>
        <a:bodyPr rtlCol="0"/>
        <a:lstStyle/>
        <a:p>
          <a:pPr rtl="0"/>
          <a:endParaRPr lang="en-US" sz="2000"/>
        </a:p>
      </dgm:t>
    </dgm:pt>
    <dgm:pt modelId="{6D0E5D9F-7263-4526-A227-51301233F549}">
      <dgm:prSet phldrT="[Text]" custT="1"/>
      <dgm:spPr/>
      <dgm:t>
        <a:bodyPr rtlCol="0"/>
        <a:lstStyle/>
        <a:p>
          <a:pPr algn="l" rtl="0"/>
          <a:r>
            <a:rPr lang="fr-FR" sz="2000" b="1" noProof="0" dirty="0"/>
            <a:t>III. Vocabulaire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 sz="2000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 sz="2000"/>
        </a:p>
      </dgm:t>
    </dgm:pt>
    <dgm:pt modelId="{E5E95E82-EF79-43CA-AA86-43B0E1CBCD3F}">
      <dgm:prSet phldrT="[Text]" custT="1"/>
      <dgm:spPr/>
      <dgm:t>
        <a:bodyPr rtlCol="0"/>
        <a:lstStyle/>
        <a:p>
          <a:pPr algn="l" rtl="0"/>
          <a:r>
            <a:rPr lang="fr-FR" sz="2000" b="1" noProof="0" dirty="0"/>
            <a:t>IV. Grammaire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 sz="2000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 sz="2000"/>
        </a:p>
      </dgm:t>
    </dgm:pt>
    <dgm:pt modelId="{0556DF01-8241-46B9-A9A7-696B425311D4}">
      <dgm:prSet phldrT="[Text]" custT="1"/>
      <dgm:spPr/>
      <dgm:t>
        <a:bodyPr rtlCol="0"/>
        <a:lstStyle/>
        <a:p>
          <a:pPr algn="l" rtl="0"/>
          <a:r>
            <a:rPr lang="fr-FR" sz="2000" b="1" noProof="0" dirty="0"/>
            <a:t>V. Phonétique</a:t>
          </a:r>
        </a:p>
      </dgm:t>
    </dgm:pt>
    <dgm:pt modelId="{2A3D6C2A-BF6A-400F-8E2B-0047C7F97ED1}" type="parTrans" cxnId="{10999B4A-56A1-4395-9CCD-61751B2F78A7}">
      <dgm:prSet/>
      <dgm:spPr/>
      <dgm:t>
        <a:bodyPr/>
        <a:lstStyle/>
        <a:p>
          <a:endParaRPr lang="fr-FR" sz="2000"/>
        </a:p>
      </dgm:t>
    </dgm:pt>
    <dgm:pt modelId="{C4CA99FB-0935-42A7-A480-9B496516F239}" type="sibTrans" cxnId="{10999B4A-56A1-4395-9CCD-61751B2F78A7}">
      <dgm:prSet/>
      <dgm:spPr/>
      <dgm:t>
        <a:bodyPr/>
        <a:lstStyle/>
        <a:p>
          <a:endParaRPr lang="fr-FR" sz="2000"/>
        </a:p>
      </dgm:t>
    </dgm:pt>
    <dgm:pt modelId="{BB4D7CBF-85AC-465D-A310-564A188D2236}">
      <dgm:prSet phldrT="[Text]" custT="1"/>
      <dgm:spPr/>
      <dgm:t>
        <a:bodyPr rtlCol="0"/>
        <a:lstStyle/>
        <a:p>
          <a:pPr rtl="0"/>
          <a:r>
            <a:rPr lang="fr-FR" sz="1400" noProof="0" dirty="0"/>
            <a:t>Verbe VENIR</a:t>
          </a:r>
        </a:p>
      </dgm:t>
    </dgm:pt>
    <dgm:pt modelId="{CDD55540-BC62-47D4-A1C6-9FA1C2895ABF}" type="parTrans" cxnId="{9E9CC843-4E08-442F-B146-57D6AD6777B3}">
      <dgm:prSet/>
      <dgm:spPr/>
      <dgm:t>
        <a:bodyPr/>
        <a:lstStyle/>
        <a:p>
          <a:endParaRPr lang="fr-FR" sz="2000"/>
        </a:p>
      </dgm:t>
    </dgm:pt>
    <dgm:pt modelId="{7EE486BD-A36C-4F55-8867-9903F7D6016E}" type="sibTrans" cxnId="{9E9CC843-4E08-442F-B146-57D6AD6777B3}">
      <dgm:prSet/>
      <dgm:spPr/>
      <dgm:t>
        <a:bodyPr/>
        <a:lstStyle/>
        <a:p>
          <a:endParaRPr lang="fr-FR" sz="2000"/>
        </a:p>
      </dgm:t>
    </dgm:pt>
    <dgm:pt modelId="{A789976D-D9F7-4CAE-A0FA-57AD5327459D}">
      <dgm:prSet phldrT="[Text]" custT="1"/>
      <dgm:spPr/>
      <dgm:t>
        <a:bodyPr rtlCol="0"/>
        <a:lstStyle/>
        <a:p>
          <a:pPr algn="l" rtl="0"/>
          <a:r>
            <a:rPr lang="fr-FR" sz="2000" b="1" noProof="0" dirty="0"/>
            <a:t>VI. Production </a:t>
          </a:r>
        </a:p>
      </dgm:t>
    </dgm:pt>
    <dgm:pt modelId="{F536AA3A-9B74-498A-A723-D7F44AD102BD}" type="parTrans" cxnId="{E934922A-0CFA-44E7-952C-74104431AFDC}">
      <dgm:prSet/>
      <dgm:spPr/>
      <dgm:t>
        <a:bodyPr/>
        <a:lstStyle/>
        <a:p>
          <a:endParaRPr lang="fr-FR" sz="2000"/>
        </a:p>
      </dgm:t>
    </dgm:pt>
    <dgm:pt modelId="{E7237B23-A10C-4270-820C-A37649007AE6}" type="sibTrans" cxnId="{E934922A-0CFA-44E7-952C-74104431AFDC}">
      <dgm:prSet/>
      <dgm:spPr/>
      <dgm:t>
        <a:bodyPr/>
        <a:lstStyle/>
        <a:p>
          <a:endParaRPr lang="fr-FR" sz="2000"/>
        </a:p>
      </dgm:t>
    </dgm:pt>
    <dgm:pt modelId="{42015EEE-320E-4A87-9C4A-5CE48AB80A53}">
      <dgm:prSet phldrT="[Text]" custT="1"/>
      <dgm:spPr/>
      <dgm:t>
        <a:bodyPr/>
        <a:lstStyle/>
        <a:p>
          <a:r>
            <a:rPr lang="fr-FR" sz="1400" noProof="0" dirty="0"/>
            <a:t>L’heure</a:t>
          </a:r>
        </a:p>
      </dgm:t>
    </dgm:pt>
    <dgm:pt modelId="{E042E7DC-7543-4720-B084-5E097FC2546C}" type="parTrans" cxnId="{66565690-1B52-4BA4-A33F-EF1A3BA32F5A}">
      <dgm:prSet/>
      <dgm:spPr/>
      <dgm:t>
        <a:bodyPr/>
        <a:lstStyle/>
        <a:p>
          <a:endParaRPr lang="fr-FR" sz="2000"/>
        </a:p>
      </dgm:t>
    </dgm:pt>
    <dgm:pt modelId="{D7EEFA5C-B91D-4133-B431-ACBDDE239283}" type="sibTrans" cxnId="{66565690-1B52-4BA4-A33F-EF1A3BA32F5A}">
      <dgm:prSet/>
      <dgm:spPr/>
      <dgm:t>
        <a:bodyPr/>
        <a:lstStyle/>
        <a:p>
          <a:endParaRPr lang="fr-FR" sz="2000"/>
        </a:p>
      </dgm:t>
    </dgm:pt>
    <dgm:pt modelId="{010F7425-1081-46EA-BC6D-7D7F7133B2F3}">
      <dgm:prSet phldrT="[Text]" custT="1"/>
      <dgm:spPr/>
      <dgm:t>
        <a:bodyPr rtlCol="0"/>
        <a:lstStyle/>
        <a:p>
          <a:pPr rtl="0"/>
          <a:r>
            <a:rPr lang="fr-FR" sz="1400" noProof="0" dirty="0"/>
            <a:t>Inviter un ami à ma fête</a:t>
          </a:r>
        </a:p>
      </dgm:t>
    </dgm:pt>
    <dgm:pt modelId="{C8C04FF4-7DD3-4264-B61E-BCF4E137C8C4}" type="sibTrans" cxnId="{B3167FC5-81D4-4AEE-B8F9-D46C505E11B2}">
      <dgm:prSet/>
      <dgm:spPr/>
      <dgm:t>
        <a:bodyPr/>
        <a:lstStyle/>
        <a:p>
          <a:endParaRPr lang="fr-FR" sz="2000"/>
        </a:p>
      </dgm:t>
    </dgm:pt>
    <dgm:pt modelId="{616CF53F-6988-46CE-94B2-8E57DF27FE11}" type="parTrans" cxnId="{B3167FC5-81D4-4AEE-B8F9-D46C505E11B2}">
      <dgm:prSet/>
      <dgm:spPr/>
      <dgm:t>
        <a:bodyPr/>
        <a:lstStyle/>
        <a:p>
          <a:endParaRPr lang="fr-FR" sz="2000"/>
        </a:p>
      </dgm:t>
    </dgm:pt>
    <dgm:pt modelId="{37A7C994-CC74-44DD-8777-ED6736B35821}">
      <dgm:prSet phldrT="[Text]" custT="1"/>
      <dgm:spPr/>
      <dgm:t>
        <a:bodyPr rtlCol="0"/>
        <a:lstStyle/>
        <a:p>
          <a:pPr rtl="0"/>
          <a:r>
            <a:rPr lang="fr-FR" sz="1400" noProof="0" dirty="0"/>
            <a:t>[o] / [ø]</a:t>
          </a:r>
        </a:p>
      </dgm:t>
    </dgm:pt>
    <dgm:pt modelId="{118572A4-3B5E-487E-8015-6A319369077F}" type="sibTrans" cxnId="{1C5CE732-A00F-4C06-A1A8-B209BC6B496D}">
      <dgm:prSet/>
      <dgm:spPr/>
      <dgm:t>
        <a:bodyPr rtlCol="0"/>
        <a:lstStyle/>
        <a:p>
          <a:pPr rtl="0"/>
          <a:endParaRPr lang="en-US" sz="2000"/>
        </a:p>
      </dgm:t>
    </dgm:pt>
    <dgm:pt modelId="{03F017E7-7E3C-4E2C-9CEF-B07099F38801}" type="parTrans" cxnId="{1C5CE732-A00F-4C06-A1A8-B209BC6B496D}">
      <dgm:prSet/>
      <dgm:spPr/>
      <dgm:t>
        <a:bodyPr rtlCol="0"/>
        <a:lstStyle/>
        <a:p>
          <a:pPr rtl="0"/>
          <a:endParaRPr lang="en-US" sz="2000"/>
        </a:p>
      </dgm:t>
    </dgm:pt>
    <dgm:pt modelId="{701434F3-8A09-4601-83A6-F8EE67705195}" type="pres">
      <dgm:prSet presAssocID="{CF9055CF-8DEB-4A02-949A-DE72B6AC5D37}" presName="Name0" presStyleCnt="0">
        <dgm:presLayoutVars>
          <dgm:dir/>
          <dgm:animLvl val="lvl"/>
          <dgm:resizeHandles val="exact"/>
        </dgm:presLayoutVars>
      </dgm:prSet>
      <dgm:spPr/>
    </dgm:pt>
    <dgm:pt modelId="{BCDDE49F-A98C-4527-BBAD-8E694EBA972C}" type="pres">
      <dgm:prSet presAssocID="{082E8A29-955A-4C7C-A174-3E9DCD4DC89B}" presName="linNode" presStyleCnt="0"/>
      <dgm:spPr/>
    </dgm:pt>
    <dgm:pt modelId="{9B3EC6CB-E556-4596-937F-9B337526B96B}" type="pres">
      <dgm:prSet presAssocID="{082E8A29-955A-4C7C-A174-3E9DCD4DC89B}" presName="parentText" presStyleLbl="node1" presStyleIdx="0" presStyleCnt="6" custScaleX="133100" custScaleY="90910" custLinFactNeighborY="0">
        <dgm:presLayoutVars>
          <dgm:chMax val="1"/>
          <dgm:bulletEnabled val="1"/>
        </dgm:presLayoutVars>
      </dgm:prSet>
      <dgm:spPr/>
    </dgm:pt>
    <dgm:pt modelId="{57B0B718-84F0-451D-9E36-508DB5B528C1}" type="pres">
      <dgm:prSet presAssocID="{082E8A29-955A-4C7C-A174-3E9DCD4DC89B}" presName="descendantText" presStyleLbl="alignAccFollowNode1" presStyleIdx="0" presStyleCnt="6">
        <dgm:presLayoutVars>
          <dgm:bulletEnabled val="1"/>
        </dgm:presLayoutVars>
      </dgm:prSet>
      <dgm:spPr/>
    </dgm:pt>
    <dgm:pt modelId="{C14041DC-170A-44EA-B960-26B96A98FB24}" type="pres">
      <dgm:prSet presAssocID="{C2176686-D23E-48EB-9D1B-1A1B46236638}" presName="sp" presStyleCnt="0"/>
      <dgm:spPr/>
    </dgm:pt>
    <dgm:pt modelId="{0AB55A40-C826-453C-8F92-2690197D42DD}" type="pres">
      <dgm:prSet presAssocID="{B6E26FFC-9977-4BBC-BEC7-3D6B63754E52}" presName="linNode" presStyleCnt="0"/>
      <dgm:spPr/>
    </dgm:pt>
    <dgm:pt modelId="{5E02BC2E-681C-44DC-B629-37E710682889}" type="pres">
      <dgm:prSet presAssocID="{B6E26FFC-9977-4BBC-BEC7-3D6B63754E52}" presName="parentText" presStyleLbl="node1" presStyleIdx="1" presStyleCnt="6" custScaleX="133100">
        <dgm:presLayoutVars>
          <dgm:chMax val="1"/>
          <dgm:bulletEnabled val="1"/>
        </dgm:presLayoutVars>
      </dgm:prSet>
      <dgm:spPr/>
    </dgm:pt>
    <dgm:pt modelId="{EB994FD0-5BD3-4222-8421-7D88AD96F3ED}" type="pres">
      <dgm:prSet presAssocID="{B6E26FFC-9977-4BBC-BEC7-3D6B63754E52}" presName="descendantText" presStyleLbl="alignAccFollowNode1" presStyleIdx="1" presStyleCnt="6">
        <dgm:presLayoutVars>
          <dgm:bulletEnabled val="1"/>
        </dgm:presLayoutVars>
      </dgm:prSet>
      <dgm:spPr/>
    </dgm:pt>
    <dgm:pt modelId="{3331A94E-53C4-4FEB-916F-747BD4A3CA4E}" type="pres">
      <dgm:prSet presAssocID="{48634C00-2335-4923-9072-EB7482323D9C}" presName="sp" presStyleCnt="0"/>
      <dgm:spPr/>
    </dgm:pt>
    <dgm:pt modelId="{B8970713-980A-440D-96B4-48AAAE6BF87C}" type="pres">
      <dgm:prSet presAssocID="{6D0E5D9F-7263-4526-A227-51301233F549}" presName="linNode" presStyleCnt="0"/>
      <dgm:spPr/>
    </dgm:pt>
    <dgm:pt modelId="{F10BD171-EBF1-496C-95A4-385D5256AD95}" type="pres">
      <dgm:prSet presAssocID="{6D0E5D9F-7263-4526-A227-51301233F549}" presName="parentText" presStyleLbl="node1" presStyleIdx="2" presStyleCnt="6" custScaleX="133100">
        <dgm:presLayoutVars>
          <dgm:chMax val="1"/>
          <dgm:bulletEnabled val="1"/>
        </dgm:presLayoutVars>
      </dgm:prSet>
      <dgm:spPr/>
    </dgm:pt>
    <dgm:pt modelId="{14A2D7C6-D48E-4D8F-AECB-5BF71F92D4C8}" type="pres">
      <dgm:prSet presAssocID="{6D0E5D9F-7263-4526-A227-51301233F549}" presName="descendantText" presStyleLbl="alignAccFollowNode1" presStyleIdx="2" presStyleCnt="6">
        <dgm:presLayoutVars>
          <dgm:bulletEnabled val="1"/>
        </dgm:presLayoutVars>
      </dgm:prSet>
      <dgm:spPr/>
    </dgm:pt>
    <dgm:pt modelId="{5C3EDC61-DF5C-43C7-9FD4-70776DCA4EEE}" type="pres">
      <dgm:prSet presAssocID="{DE289E29-1989-4D8E-8AA6-F030105B3F13}" presName="sp" presStyleCnt="0"/>
      <dgm:spPr/>
    </dgm:pt>
    <dgm:pt modelId="{2CAF3129-7A32-44BA-A1AE-CF66742A5881}" type="pres">
      <dgm:prSet presAssocID="{E5E95E82-EF79-43CA-AA86-43B0E1CBCD3F}" presName="linNode" presStyleCnt="0"/>
      <dgm:spPr/>
    </dgm:pt>
    <dgm:pt modelId="{47D7F6D4-1AE1-457B-9359-82BFECB9BFF7}" type="pres">
      <dgm:prSet presAssocID="{E5E95E82-EF79-43CA-AA86-43B0E1CBCD3F}" presName="parentText" presStyleLbl="node1" presStyleIdx="3" presStyleCnt="6" custScaleX="133100">
        <dgm:presLayoutVars>
          <dgm:chMax val="1"/>
          <dgm:bulletEnabled val="1"/>
        </dgm:presLayoutVars>
      </dgm:prSet>
      <dgm:spPr/>
    </dgm:pt>
    <dgm:pt modelId="{DEB8032B-A822-48B9-BAA2-739568738E8E}" type="pres">
      <dgm:prSet presAssocID="{E5E95E82-EF79-43CA-AA86-43B0E1CBCD3F}" presName="descendantText" presStyleLbl="alignAccFollowNode1" presStyleIdx="3" presStyleCnt="6">
        <dgm:presLayoutVars>
          <dgm:bulletEnabled val="1"/>
        </dgm:presLayoutVars>
      </dgm:prSet>
      <dgm:spPr/>
    </dgm:pt>
    <dgm:pt modelId="{BC507FF5-0B3B-4E3F-873E-3170B0C929E6}" type="pres">
      <dgm:prSet presAssocID="{BF76010C-5523-4E13-B3E7-886DCE6AEBD4}" presName="sp" presStyleCnt="0"/>
      <dgm:spPr/>
    </dgm:pt>
    <dgm:pt modelId="{13E91798-090C-483A-B078-F53E4D3C23EF}" type="pres">
      <dgm:prSet presAssocID="{0556DF01-8241-46B9-A9A7-696B425311D4}" presName="linNode" presStyleCnt="0"/>
      <dgm:spPr/>
    </dgm:pt>
    <dgm:pt modelId="{4A2B0C5C-6817-4C72-BDB2-74AF0BC8F80A}" type="pres">
      <dgm:prSet presAssocID="{0556DF01-8241-46B9-A9A7-696B425311D4}" presName="parentText" presStyleLbl="node1" presStyleIdx="4" presStyleCnt="6" custScaleX="133100">
        <dgm:presLayoutVars>
          <dgm:chMax val="1"/>
          <dgm:bulletEnabled val="1"/>
        </dgm:presLayoutVars>
      </dgm:prSet>
      <dgm:spPr/>
    </dgm:pt>
    <dgm:pt modelId="{0E7EC134-40FF-4065-8375-D6818C7C042B}" type="pres">
      <dgm:prSet presAssocID="{0556DF01-8241-46B9-A9A7-696B425311D4}" presName="descendantText" presStyleLbl="alignAccFollowNode1" presStyleIdx="4" presStyleCnt="6">
        <dgm:presLayoutVars>
          <dgm:bulletEnabled val="1"/>
        </dgm:presLayoutVars>
      </dgm:prSet>
      <dgm:spPr/>
    </dgm:pt>
    <dgm:pt modelId="{C4C661DD-24A5-47AA-841A-06A0B8D5ED90}" type="pres">
      <dgm:prSet presAssocID="{C4CA99FB-0935-42A7-A480-9B496516F239}" presName="sp" presStyleCnt="0"/>
      <dgm:spPr/>
    </dgm:pt>
    <dgm:pt modelId="{16993049-9C2E-4424-9FD2-65D7A0CC25C4}" type="pres">
      <dgm:prSet presAssocID="{A789976D-D9F7-4CAE-A0FA-57AD5327459D}" presName="linNode" presStyleCnt="0"/>
      <dgm:spPr/>
    </dgm:pt>
    <dgm:pt modelId="{CF8CF7A4-E273-4E43-A889-DF9FF94D4DC0}" type="pres">
      <dgm:prSet presAssocID="{A789976D-D9F7-4CAE-A0FA-57AD5327459D}" presName="parentText" presStyleLbl="node1" presStyleIdx="5" presStyleCnt="6" custScaleX="133100">
        <dgm:presLayoutVars>
          <dgm:chMax val="1"/>
          <dgm:bulletEnabled val="1"/>
        </dgm:presLayoutVars>
      </dgm:prSet>
      <dgm:spPr/>
    </dgm:pt>
    <dgm:pt modelId="{7BAD2AB0-E825-45BB-8F84-421BF434F4AD}" type="pres">
      <dgm:prSet presAssocID="{A789976D-D9F7-4CAE-A0FA-57AD5327459D}" presName="descendantText" presStyleLbl="alignAccFollowNode1" presStyleIdx="5" presStyleCnt="6">
        <dgm:presLayoutVars>
          <dgm:bulletEnabled val="1"/>
        </dgm:presLayoutVars>
      </dgm:prSet>
      <dgm:spPr/>
    </dgm:pt>
  </dgm:ptLst>
  <dgm:cxnLst>
    <dgm:cxn modelId="{CE816D0D-EA79-45FB-AB2B-38A6AD03B8A8}" type="presOf" srcId="{BB4D7CBF-85AC-465D-A310-564A188D2236}" destId="{DEB8032B-A822-48B9-BAA2-739568738E8E}" srcOrd="0" destOrd="0" presId="urn:microsoft.com/office/officeart/2005/8/layout/vList5"/>
    <dgm:cxn modelId="{DD81FF20-0D11-4DDC-A256-C599BF1D5613}" type="presOf" srcId="{A789976D-D9F7-4CAE-A0FA-57AD5327459D}" destId="{CF8CF7A4-E273-4E43-A889-DF9FF94D4DC0}" srcOrd="0" destOrd="0" presId="urn:microsoft.com/office/officeart/2005/8/layout/vList5"/>
    <dgm:cxn modelId="{7680E424-DE03-4F50-94D2-99DA4AA3ED28}" type="presOf" srcId="{082E8A29-955A-4C7C-A174-3E9DCD4DC89B}" destId="{9B3EC6CB-E556-4596-937F-9B337526B96B}" srcOrd="0" destOrd="0" presId="urn:microsoft.com/office/officeart/2005/8/layout/vList5"/>
    <dgm:cxn modelId="{E934922A-0CFA-44E7-952C-74104431AFDC}" srcId="{CF9055CF-8DEB-4A02-949A-DE72B6AC5D37}" destId="{A789976D-D9F7-4CAE-A0FA-57AD5327459D}" srcOrd="5" destOrd="0" parTransId="{F536AA3A-9B74-498A-A723-D7F44AD102BD}" sibTransId="{E7237B23-A10C-4270-820C-A37649007AE6}"/>
    <dgm:cxn modelId="{1C5CE732-A00F-4C06-A1A8-B209BC6B496D}" srcId="{0556DF01-8241-46B9-A9A7-696B425311D4}" destId="{37A7C994-CC74-44DD-8777-ED6736B35821}" srcOrd="0" destOrd="0" parTransId="{03F017E7-7E3C-4E2C-9CEF-B07099F38801}" sibTransId="{118572A4-3B5E-487E-8015-6A319369077F}"/>
    <dgm:cxn modelId="{6FA1B838-0AB2-4FFC-9BA2-D1F2E31604C4}" type="presOf" srcId="{B6E26FFC-9977-4BBC-BEC7-3D6B63754E52}" destId="{5E02BC2E-681C-44DC-B629-37E710682889}" srcOrd="0" destOrd="0" presId="urn:microsoft.com/office/officeart/2005/8/layout/vList5"/>
    <dgm:cxn modelId="{9E9CC843-4E08-442F-B146-57D6AD6777B3}" srcId="{E5E95E82-EF79-43CA-AA86-43B0E1CBCD3F}" destId="{BB4D7CBF-85AC-465D-A310-564A188D2236}" srcOrd="0" destOrd="0" parTransId="{CDD55540-BC62-47D4-A1C6-9FA1C2895ABF}" sibTransId="{7EE486BD-A36C-4F55-8867-9903F7D6016E}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10999B4A-56A1-4395-9CCD-61751B2F78A7}" srcId="{CF9055CF-8DEB-4A02-949A-DE72B6AC5D37}" destId="{0556DF01-8241-46B9-A9A7-696B425311D4}" srcOrd="4" destOrd="0" parTransId="{2A3D6C2A-BF6A-400F-8E2B-0047C7F97ED1}" sibTransId="{C4CA99FB-0935-42A7-A480-9B496516F239}"/>
    <dgm:cxn modelId="{0AB90858-F69F-41B0-BDBE-4AEFBED0AB77}" type="presOf" srcId="{42015EEE-320E-4A87-9C4A-5CE48AB80A53}" destId="{14A2D7C6-D48E-4D8F-AECB-5BF71F92D4C8}" srcOrd="0" destOrd="0" presId="urn:microsoft.com/office/officeart/2005/8/layout/vList5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CA36D384-D674-41FD-A146-8E05BD7B80A4}" type="presOf" srcId="{E5E95E82-EF79-43CA-AA86-43B0E1CBCD3F}" destId="{47D7F6D4-1AE1-457B-9359-82BFECB9BFF7}" srcOrd="0" destOrd="0" presId="urn:microsoft.com/office/officeart/2005/8/layout/vList5"/>
    <dgm:cxn modelId="{FA5AD687-875C-4984-947C-7762AB884A24}" type="presOf" srcId="{CF9055CF-8DEB-4A02-949A-DE72B6AC5D37}" destId="{701434F3-8A09-4601-83A6-F8EE67705195}" srcOrd="0" destOrd="0" presId="urn:microsoft.com/office/officeart/2005/8/layout/vList5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66565690-1B52-4BA4-A33F-EF1A3BA32F5A}" srcId="{6D0E5D9F-7263-4526-A227-51301233F549}" destId="{42015EEE-320E-4A87-9C4A-5CE48AB80A53}" srcOrd="0" destOrd="0" parTransId="{E042E7DC-7543-4720-B084-5E097FC2546C}" sibTransId="{D7EEFA5C-B91D-4133-B431-ACBDDE239283}"/>
    <dgm:cxn modelId="{90255599-5A48-45F0-B479-7B65CBDDB518}" type="presOf" srcId="{0556DF01-8241-46B9-A9A7-696B425311D4}" destId="{4A2B0C5C-6817-4C72-BDB2-74AF0BC8F80A}" srcOrd="0" destOrd="0" presId="urn:microsoft.com/office/officeart/2005/8/layout/vList5"/>
    <dgm:cxn modelId="{BDFB6F9F-E2CA-44F8-A0C3-BF29998C63A0}" type="presOf" srcId="{010F7425-1081-46EA-BC6D-7D7F7133B2F3}" destId="{7BAD2AB0-E825-45BB-8F84-421BF434F4AD}" srcOrd="0" destOrd="0" presId="urn:microsoft.com/office/officeart/2005/8/layout/vList5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E047F9B3-5DDB-4C11-944A-9B9B15F3E658}" type="presOf" srcId="{37A7C994-CC74-44DD-8777-ED6736B35821}" destId="{0E7EC134-40FF-4065-8375-D6818C7C042B}" srcOrd="0" destOrd="0" presId="urn:microsoft.com/office/officeart/2005/8/layout/vList5"/>
    <dgm:cxn modelId="{B3167FC5-81D4-4AEE-B8F9-D46C505E11B2}" srcId="{A789976D-D9F7-4CAE-A0FA-57AD5327459D}" destId="{010F7425-1081-46EA-BC6D-7D7F7133B2F3}" srcOrd="0" destOrd="0" parTransId="{616CF53F-6988-46CE-94B2-8E57DF27FE11}" sibTransId="{C8C04FF4-7DD3-4264-B61E-BCF4E137C8C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35DF01D6-CF33-4F88-BB44-6283FC6B6316}" type="presOf" srcId="{23A0DE4A-FE92-496E-B335-3433CEFB74E9}" destId="{57B0B718-84F0-451D-9E36-508DB5B528C1}" srcOrd="0" destOrd="0" presId="urn:microsoft.com/office/officeart/2005/8/layout/vList5"/>
    <dgm:cxn modelId="{3C41F2E0-4620-40B4-9857-68872B278EFB}" srcId="{B6E26FFC-9977-4BBC-BEC7-3D6B63754E52}" destId="{CBCC21F5-552F-4D39-812E-6FCD4A366F58}" srcOrd="0" destOrd="0" parTransId="{4A973A1C-85F1-4969-A536-D29940229E2C}" sibTransId="{3640B940-6901-481F-ADF7-6B77DEEED764}"/>
    <dgm:cxn modelId="{2875B8F1-4148-4384-A43A-F5955B4DECDB}" type="presOf" srcId="{6D0E5D9F-7263-4526-A227-51301233F549}" destId="{F10BD171-EBF1-496C-95A4-385D5256AD95}" srcOrd="0" destOrd="0" presId="urn:microsoft.com/office/officeart/2005/8/layout/vList5"/>
    <dgm:cxn modelId="{153E30FF-ABF5-458B-A4AB-02C9872614BA}" type="presOf" srcId="{CBCC21F5-552F-4D39-812E-6FCD4A366F58}" destId="{EB994FD0-5BD3-4222-8421-7D88AD96F3ED}" srcOrd="0" destOrd="0" presId="urn:microsoft.com/office/officeart/2005/8/layout/vList5"/>
    <dgm:cxn modelId="{04E6E152-AAA0-452C-8FA1-7148439F0A8F}" type="presParOf" srcId="{701434F3-8A09-4601-83A6-F8EE67705195}" destId="{BCDDE49F-A98C-4527-BBAD-8E694EBA972C}" srcOrd="0" destOrd="0" presId="urn:microsoft.com/office/officeart/2005/8/layout/vList5"/>
    <dgm:cxn modelId="{58E7046B-4185-44B9-8DD9-072A479D752F}" type="presParOf" srcId="{BCDDE49F-A98C-4527-BBAD-8E694EBA972C}" destId="{9B3EC6CB-E556-4596-937F-9B337526B96B}" srcOrd="0" destOrd="0" presId="urn:microsoft.com/office/officeart/2005/8/layout/vList5"/>
    <dgm:cxn modelId="{36CC457E-D0BD-40DA-8558-A67FD3272344}" type="presParOf" srcId="{BCDDE49F-A98C-4527-BBAD-8E694EBA972C}" destId="{57B0B718-84F0-451D-9E36-508DB5B528C1}" srcOrd="1" destOrd="0" presId="urn:microsoft.com/office/officeart/2005/8/layout/vList5"/>
    <dgm:cxn modelId="{C843D10E-1426-4ABB-AB52-1540729AB322}" type="presParOf" srcId="{701434F3-8A09-4601-83A6-F8EE67705195}" destId="{C14041DC-170A-44EA-B960-26B96A98FB24}" srcOrd="1" destOrd="0" presId="urn:microsoft.com/office/officeart/2005/8/layout/vList5"/>
    <dgm:cxn modelId="{7C0A43F4-D023-40C9-850E-92F690178E70}" type="presParOf" srcId="{701434F3-8A09-4601-83A6-F8EE67705195}" destId="{0AB55A40-C826-453C-8F92-2690197D42DD}" srcOrd="2" destOrd="0" presId="urn:microsoft.com/office/officeart/2005/8/layout/vList5"/>
    <dgm:cxn modelId="{55BCDD16-5363-45E0-ABA4-A6FCAE41AB9B}" type="presParOf" srcId="{0AB55A40-C826-453C-8F92-2690197D42DD}" destId="{5E02BC2E-681C-44DC-B629-37E710682889}" srcOrd="0" destOrd="0" presId="urn:microsoft.com/office/officeart/2005/8/layout/vList5"/>
    <dgm:cxn modelId="{372AA339-2CE4-49EF-A9C7-F2E3C604182B}" type="presParOf" srcId="{0AB55A40-C826-453C-8F92-2690197D42DD}" destId="{EB994FD0-5BD3-4222-8421-7D88AD96F3ED}" srcOrd="1" destOrd="0" presId="urn:microsoft.com/office/officeart/2005/8/layout/vList5"/>
    <dgm:cxn modelId="{45D2DF05-5C29-4002-BCBA-36FE37F3AE98}" type="presParOf" srcId="{701434F3-8A09-4601-83A6-F8EE67705195}" destId="{3331A94E-53C4-4FEB-916F-747BD4A3CA4E}" srcOrd="3" destOrd="0" presId="urn:microsoft.com/office/officeart/2005/8/layout/vList5"/>
    <dgm:cxn modelId="{4EE27B9D-FFBB-4C24-9040-3E53F8FB38E6}" type="presParOf" srcId="{701434F3-8A09-4601-83A6-F8EE67705195}" destId="{B8970713-980A-440D-96B4-48AAAE6BF87C}" srcOrd="4" destOrd="0" presId="urn:microsoft.com/office/officeart/2005/8/layout/vList5"/>
    <dgm:cxn modelId="{13029725-0C4C-4A7F-9FF5-399A7116D855}" type="presParOf" srcId="{B8970713-980A-440D-96B4-48AAAE6BF87C}" destId="{F10BD171-EBF1-496C-95A4-385D5256AD95}" srcOrd="0" destOrd="0" presId="urn:microsoft.com/office/officeart/2005/8/layout/vList5"/>
    <dgm:cxn modelId="{18B5CDAB-7C81-478F-9FBF-DFB988F23F69}" type="presParOf" srcId="{B8970713-980A-440D-96B4-48AAAE6BF87C}" destId="{14A2D7C6-D48E-4D8F-AECB-5BF71F92D4C8}" srcOrd="1" destOrd="0" presId="urn:microsoft.com/office/officeart/2005/8/layout/vList5"/>
    <dgm:cxn modelId="{2869D580-B549-424B-B645-4C3FA77D4BB5}" type="presParOf" srcId="{701434F3-8A09-4601-83A6-F8EE67705195}" destId="{5C3EDC61-DF5C-43C7-9FD4-70776DCA4EEE}" srcOrd="5" destOrd="0" presId="urn:microsoft.com/office/officeart/2005/8/layout/vList5"/>
    <dgm:cxn modelId="{0CDBE072-EA37-4EF0-8AFB-E2B9DD0FCE20}" type="presParOf" srcId="{701434F3-8A09-4601-83A6-F8EE67705195}" destId="{2CAF3129-7A32-44BA-A1AE-CF66742A5881}" srcOrd="6" destOrd="0" presId="urn:microsoft.com/office/officeart/2005/8/layout/vList5"/>
    <dgm:cxn modelId="{AF38B1CB-195F-4072-88D3-58AD95D5451B}" type="presParOf" srcId="{2CAF3129-7A32-44BA-A1AE-CF66742A5881}" destId="{47D7F6D4-1AE1-457B-9359-82BFECB9BFF7}" srcOrd="0" destOrd="0" presId="urn:microsoft.com/office/officeart/2005/8/layout/vList5"/>
    <dgm:cxn modelId="{95180B9D-86BA-494E-BC82-F933395C5E23}" type="presParOf" srcId="{2CAF3129-7A32-44BA-A1AE-CF66742A5881}" destId="{DEB8032B-A822-48B9-BAA2-739568738E8E}" srcOrd="1" destOrd="0" presId="urn:microsoft.com/office/officeart/2005/8/layout/vList5"/>
    <dgm:cxn modelId="{9C654F8F-AC6D-4551-9000-A82E4A21CC89}" type="presParOf" srcId="{701434F3-8A09-4601-83A6-F8EE67705195}" destId="{BC507FF5-0B3B-4E3F-873E-3170B0C929E6}" srcOrd="7" destOrd="0" presId="urn:microsoft.com/office/officeart/2005/8/layout/vList5"/>
    <dgm:cxn modelId="{240BCE74-4500-4322-92E9-B32BC6967CEC}" type="presParOf" srcId="{701434F3-8A09-4601-83A6-F8EE67705195}" destId="{13E91798-090C-483A-B078-F53E4D3C23EF}" srcOrd="8" destOrd="0" presId="urn:microsoft.com/office/officeart/2005/8/layout/vList5"/>
    <dgm:cxn modelId="{2571BBC8-42D5-4D4F-B8E4-DA162D8B495F}" type="presParOf" srcId="{13E91798-090C-483A-B078-F53E4D3C23EF}" destId="{4A2B0C5C-6817-4C72-BDB2-74AF0BC8F80A}" srcOrd="0" destOrd="0" presId="urn:microsoft.com/office/officeart/2005/8/layout/vList5"/>
    <dgm:cxn modelId="{1D4257A7-0483-4FCF-B71D-F4C609CD9907}" type="presParOf" srcId="{13E91798-090C-483A-B078-F53E4D3C23EF}" destId="{0E7EC134-40FF-4065-8375-D6818C7C042B}" srcOrd="1" destOrd="0" presId="urn:microsoft.com/office/officeart/2005/8/layout/vList5"/>
    <dgm:cxn modelId="{B97CA318-7820-457F-ACE0-A0055F55A4D4}" type="presParOf" srcId="{701434F3-8A09-4601-83A6-F8EE67705195}" destId="{C4C661DD-24A5-47AA-841A-06A0B8D5ED90}" srcOrd="9" destOrd="0" presId="urn:microsoft.com/office/officeart/2005/8/layout/vList5"/>
    <dgm:cxn modelId="{8C048532-D572-4D82-A763-B65C2E9B7D21}" type="presParOf" srcId="{701434F3-8A09-4601-83A6-F8EE67705195}" destId="{16993049-9C2E-4424-9FD2-65D7A0CC25C4}" srcOrd="10" destOrd="0" presId="urn:microsoft.com/office/officeart/2005/8/layout/vList5"/>
    <dgm:cxn modelId="{7958B3EE-FEC8-4277-AD4E-238B810B2CAA}" type="presParOf" srcId="{16993049-9C2E-4424-9FD2-65D7A0CC25C4}" destId="{CF8CF7A4-E273-4E43-A889-DF9FF94D4DC0}" srcOrd="0" destOrd="0" presId="urn:microsoft.com/office/officeart/2005/8/layout/vList5"/>
    <dgm:cxn modelId="{BEA0C8C7-9A51-409F-80E7-42AC9DBA59F1}" type="presParOf" srcId="{16993049-9C2E-4424-9FD2-65D7A0CC25C4}" destId="{7BAD2AB0-E825-45BB-8F84-421BF434F4A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heure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venir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6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4" presStyleCnt="6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4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FA103E51-2275-407D-9C53-E55B4CF21AE3}" type="presParOf" srcId="{776A1F8C-5C31-4691-9C2B-A7F8DF456F32}" destId="{92430BDE-7174-4B03-866C-936903DF07F9}" srcOrd="8" destOrd="0" presId="urn:microsoft.com/office/officeart/2005/8/layout/hChevron3"/>
    <dgm:cxn modelId="{F31D3BCB-2AFA-458D-96BF-227456F0A622}" type="presParOf" srcId="{776A1F8C-5C31-4691-9C2B-A7F8DF456F32}" destId="{67BB3DEC-BE6B-4F48-94DF-D5CCA4276827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heure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venir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6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4" presStyleCnt="6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4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FA103E51-2275-407D-9C53-E55B4CF21AE3}" type="presParOf" srcId="{776A1F8C-5C31-4691-9C2B-A7F8DF456F32}" destId="{92430BDE-7174-4B03-866C-936903DF07F9}" srcOrd="8" destOrd="0" presId="urn:microsoft.com/office/officeart/2005/8/layout/hChevron3"/>
    <dgm:cxn modelId="{F31D3BCB-2AFA-458D-96BF-227456F0A622}" type="presParOf" srcId="{776A1F8C-5C31-4691-9C2B-A7F8DF456F32}" destId="{67BB3DEC-BE6B-4F48-94DF-D5CCA4276827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heure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venir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6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4" presStyleCnt="6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4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FA103E51-2275-407D-9C53-E55B4CF21AE3}" type="presParOf" srcId="{776A1F8C-5C31-4691-9C2B-A7F8DF456F32}" destId="{92430BDE-7174-4B03-866C-936903DF07F9}" srcOrd="8" destOrd="0" presId="urn:microsoft.com/office/officeart/2005/8/layout/hChevron3"/>
    <dgm:cxn modelId="{F31D3BCB-2AFA-458D-96BF-227456F0A622}" type="presParOf" srcId="{776A1F8C-5C31-4691-9C2B-A7F8DF456F32}" destId="{67BB3DEC-BE6B-4F48-94DF-D5CCA4276827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heure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venir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6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4" presStyleCnt="6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4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FA103E51-2275-407D-9C53-E55B4CF21AE3}" type="presParOf" srcId="{776A1F8C-5C31-4691-9C2B-A7F8DF456F32}" destId="{92430BDE-7174-4B03-866C-936903DF07F9}" srcOrd="8" destOrd="0" presId="urn:microsoft.com/office/officeart/2005/8/layout/hChevron3"/>
    <dgm:cxn modelId="{F31D3BCB-2AFA-458D-96BF-227456F0A622}" type="presParOf" srcId="{776A1F8C-5C31-4691-9C2B-A7F8DF456F32}" destId="{67BB3DEC-BE6B-4F48-94DF-D5CCA4276827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heure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venir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6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4" presStyleCnt="6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4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FA103E51-2275-407D-9C53-E55B4CF21AE3}" type="presParOf" srcId="{776A1F8C-5C31-4691-9C2B-A7F8DF456F32}" destId="{92430BDE-7174-4B03-866C-936903DF07F9}" srcOrd="8" destOrd="0" presId="urn:microsoft.com/office/officeart/2005/8/layout/hChevron3"/>
    <dgm:cxn modelId="{F31D3BCB-2AFA-458D-96BF-227456F0A622}" type="presParOf" srcId="{776A1F8C-5C31-4691-9C2B-A7F8DF456F32}" destId="{67BB3DEC-BE6B-4F48-94DF-D5CCA4276827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heure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venir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6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4" presStyleCnt="6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4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FA103E51-2275-407D-9C53-E55B4CF21AE3}" type="presParOf" srcId="{776A1F8C-5C31-4691-9C2B-A7F8DF456F32}" destId="{92430BDE-7174-4B03-866C-936903DF07F9}" srcOrd="8" destOrd="0" presId="urn:microsoft.com/office/officeart/2005/8/layout/hChevron3"/>
    <dgm:cxn modelId="{F31D3BCB-2AFA-458D-96BF-227456F0A622}" type="presParOf" srcId="{776A1F8C-5C31-4691-9C2B-A7F8DF456F32}" destId="{67BB3DEC-BE6B-4F48-94DF-D5CCA4276827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heure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venir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6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4" presStyleCnt="6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4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FA103E51-2275-407D-9C53-E55B4CF21AE3}" type="presParOf" srcId="{776A1F8C-5C31-4691-9C2B-A7F8DF456F32}" destId="{92430BDE-7174-4B03-866C-936903DF07F9}" srcOrd="8" destOrd="0" presId="urn:microsoft.com/office/officeart/2005/8/layout/hChevron3"/>
    <dgm:cxn modelId="{F31D3BCB-2AFA-458D-96BF-227456F0A622}" type="presParOf" srcId="{776A1F8C-5C31-4691-9C2B-A7F8DF456F32}" destId="{67BB3DEC-BE6B-4F48-94DF-D5CCA4276827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heure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venir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6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4" presStyleCnt="6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4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FA103E51-2275-407D-9C53-E55B4CF21AE3}" type="presParOf" srcId="{776A1F8C-5C31-4691-9C2B-A7F8DF456F32}" destId="{92430BDE-7174-4B03-866C-936903DF07F9}" srcOrd="8" destOrd="0" presId="urn:microsoft.com/office/officeart/2005/8/layout/hChevron3"/>
    <dgm:cxn modelId="{F31D3BCB-2AFA-458D-96BF-227456F0A622}" type="presParOf" srcId="{776A1F8C-5C31-4691-9C2B-A7F8DF456F32}" destId="{67BB3DEC-BE6B-4F48-94DF-D5CCA4276827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/>
      <dgm:spPr/>
      <dgm:t>
        <a:bodyPr rtlCol="0"/>
        <a:lstStyle/>
        <a:p>
          <a:pPr rtl="0"/>
          <a:r>
            <a:rPr lang="fr-FR" b="1" noProof="0" dirty="0"/>
            <a:t>Grammaire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/>
      <dgm:spPr/>
      <dgm:t>
        <a:bodyPr rtlCol="0"/>
        <a:lstStyle/>
        <a:p>
          <a:pPr rtl="0"/>
          <a:r>
            <a:rPr lang="fr-FR" b="1" noProof="0" dirty="0"/>
            <a:t>Culture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50F04C8D-E6E8-4B79-A856-FF78FBD224C6}">
      <dgm:prSet phldrT="[Text]"/>
      <dgm:spPr/>
      <dgm:t>
        <a:bodyPr rtlCol="0"/>
        <a:lstStyle/>
        <a:p>
          <a:pPr rtl="0"/>
          <a:r>
            <a:rPr lang="fr-FR" strike="sngStrike" noProof="0" dirty="0"/>
            <a:t>Le poisson d’avril</a:t>
          </a:r>
        </a:p>
      </dgm:t>
    </dgm:pt>
    <dgm:pt modelId="{A971F14C-B15E-4551-B042-24E1D362F16E}" type="parTrans" cxnId="{2F2164DE-A6D7-44B7-A976-8A77604D022C}">
      <dgm:prSet/>
      <dgm:spPr/>
      <dgm:t>
        <a:bodyPr/>
        <a:lstStyle/>
        <a:p>
          <a:endParaRPr lang="fr-FR"/>
        </a:p>
      </dgm:t>
    </dgm:pt>
    <dgm:pt modelId="{F1A7D361-154A-4B4C-BE16-9B2EA89A54C2}" type="sibTrans" cxnId="{2F2164DE-A6D7-44B7-A976-8A77604D022C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/>
      <dgm:spPr/>
      <dgm:t>
        <a:bodyPr rtlCol="0"/>
        <a:lstStyle/>
        <a:p>
          <a:pPr rtl="0"/>
          <a:r>
            <a:rPr lang="fr-FR" b="1" noProof="0" dirty="0"/>
            <a:t>Vocabulaire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7A961387-6C0E-4E8F-9EB1-BB91C5C05A30}">
      <dgm:prSet phldrT="[Text]"/>
      <dgm:spPr/>
      <dgm:t>
        <a:bodyPr rtlCol="0"/>
        <a:lstStyle/>
        <a:p>
          <a:pPr rtl="0"/>
          <a:r>
            <a:rPr lang="fr-FR" noProof="0" dirty="0"/>
            <a:t>L’heure</a:t>
          </a:r>
        </a:p>
      </dgm:t>
    </dgm:pt>
    <dgm:pt modelId="{CA1F9A2A-3CAB-4CD1-A76D-182C5018E176}" type="parTrans" cxnId="{CD2D4FBA-844A-4C92-A99D-720EB27C46EE}">
      <dgm:prSet/>
      <dgm:spPr/>
      <dgm:t>
        <a:bodyPr/>
        <a:lstStyle/>
        <a:p>
          <a:endParaRPr lang="fr-FR"/>
        </a:p>
      </dgm:t>
    </dgm:pt>
    <dgm:pt modelId="{00289BB9-D5A3-41C3-B3A9-0B74A1C8EC54}" type="sibTrans" cxnId="{CD2D4FBA-844A-4C92-A99D-720EB27C46EE}">
      <dgm:prSet/>
      <dgm:spPr/>
      <dgm:t>
        <a:bodyPr/>
        <a:lstStyle/>
        <a:p>
          <a:endParaRPr lang="fr-FR"/>
        </a:p>
      </dgm:t>
    </dgm:pt>
    <dgm:pt modelId="{C2A1436E-2A87-4411-82B1-DB29AE292371}">
      <dgm:prSet phldrT="[Text]"/>
      <dgm:spPr/>
      <dgm:t>
        <a:bodyPr/>
        <a:lstStyle/>
        <a:p>
          <a:r>
            <a:rPr lang="fr-FR" noProof="0" dirty="0"/>
            <a:t>Verbe VENIR</a:t>
          </a:r>
        </a:p>
      </dgm:t>
    </dgm:pt>
    <dgm:pt modelId="{31E9BEC8-8F02-4E1D-8B5B-9A4C7BC234BD}" type="parTrans" cxnId="{96E9EDA7-09C7-44C8-AFE2-A0B96B5ED7F3}">
      <dgm:prSet/>
      <dgm:spPr/>
      <dgm:t>
        <a:bodyPr/>
        <a:lstStyle/>
        <a:p>
          <a:endParaRPr lang="fr-FR"/>
        </a:p>
      </dgm:t>
    </dgm:pt>
    <dgm:pt modelId="{82D668B1-3402-48E7-9BAF-079699F41026}" type="sibTrans" cxnId="{96E9EDA7-09C7-44C8-AFE2-A0B96B5ED7F3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49" custLinFactY="500000" custLinFactNeighborX="-699" custLinFactNeighborY="566705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066D0535-0C98-40F7-9676-E29638EF0876}" type="presOf" srcId="{7A961387-6C0E-4E8F-9EB1-BB91C5C05A30}" destId="{B76FA7E4-59BE-411D-B27B-C4189E79F869}" srcOrd="1" destOrd="1" presId="urn:microsoft.com/office/officeart/2005/8/layout/hList7"/>
    <dgm:cxn modelId="{2E702940-2380-4998-9CA0-32978DD312DE}" type="presOf" srcId="{C2A1436E-2A87-4411-82B1-DB29AE292371}" destId="{DB1E9EF9-0CB9-46C8-B218-BE1DCDA76ADC}" srcOrd="0" destOrd="1" presId="urn:microsoft.com/office/officeart/2005/8/layout/hList7"/>
    <dgm:cxn modelId="{AEBD2547-9A39-485D-B502-021120014783}" type="presOf" srcId="{50F04C8D-E6E8-4B79-A856-FF78FBD224C6}" destId="{B763F694-AEA6-4A82-AF9F-266D99C859B4}" srcOrd="0" destOrd="1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179C9C79-A9E2-426C-A907-2B7D93AC96F6}" type="presOf" srcId="{C2A1436E-2A87-4411-82B1-DB29AE292371}" destId="{49DC33B3-1E99-49A5-8AB6-AE522BB3D80F}" srcOrd="1" destOrd="1" presId="urn:microsoft.com/office/officeart/2005/8/layout/hList7"/>
    <dgm:cxn modelId="{1417328C-31B2-41FE-BEDB-CB20F339663B}" type="presOf" srcId="{7A961387-6C0E-4E8F-9EB1-BB91C5C05A30}" destId="{52859561-4C40-474F-B39B-EAFCBBA049A0}" srcOrd="0" destOrd="1" presId="urn:microsoft.com/office/officeart/2005/8/layout/hList7"/>
    <dgm:cxn modelId="{96E9EDA7-09C7-44C8-AFE2-A0B96B5ED7F3}" srcId="{6D0E5D9F-7263-4526-A227-51301233F549}" destId="{C2A1436E-2A87-4411-82B1-DB29AE292371}" srcOrd="0" destOrd="0" parTransId="{31E9BEC8-8F02-4E1D-8B5B-9A4C7BC234BD}" sibTransId="{82D668B1-3402-48E7-9BAF-079699F41026}"/>
    <dgm:cxn modelId="{CD2D4FBA-844A-4C92-A99D-720EB27C46EE}" srcId="{B664F99F-53AA-47D9-8E4A-86CBE4805C81}" destId="{7A961387-6C0E-4E8F-9EB1-BB91C5C05A30}" srcOrd="0" destOrd="0" parTransId="{CA1F9A2A-3CAB-4CD1-A76D-182C5018E176}" sibTransId="{00289BB9-D5A3-41C3-B3A9-0B74A1C8EC54}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2F2164DE-A6D7-44B7-A976-8A77604D022C}" srcId="{716DBFC6-5D6F-4FC4-AB0B-4D2A46DAE80E}" destId="{50F04C8D-E6E8-4B79-A856-FF78FBD224C6}" srcOrd="0" destOrd="0" parTransId="{A971F14C-B15E-4551-B042-24E1D362F16E}" sibTransId="{F1A7D361-154A-4B4C-BE16-9B2EA89A54C2}"/>
    <dgm:cxn modelId="{D5969FE5-E797-4E10-B01A-C88E321D5700}" type="presOf" srcId="{50F04C8D-E6E8-4B79-A856-FF78FBD224C6}" destId="{61272491-44A4-4B8F-AE66-9D0A3C224618}" srcOrd="1" destOrd="1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heure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venir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6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4" presStyleCnt="6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4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FA103E51-2275-407D-9C53-E55B4CF21AE3}" type="presParOf" srcId="{776A1F8C-5C31-4691-9C2B-A7F8DF456F32}" destId="{92430BDE-7174-4B03-866C-936903DF07F9}" srcOrd="8" destOrd="0" presId="urn:microsoft.com/office/officeart/2005/8/layout/hChevron3"/>
    <dgm:cxn modelId="{F31D3BCB-2AFA-458D-96BF-227456F0A622}" type="presParOf" srcId="{776A1F8C-5C31-4691-9C2B-A7F8DF456F32}" destId="{67BB3DEC-BE6B-4F48-94DF-D5CCA4276827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heure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venir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6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4" presStyleCnt="6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4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FA103E51-2275-407D-9C53-E55B4CF21AE3}" type="presParOf" srcId="{776A1F8C-5C31-4691-9C2B-A7F8DF456F32}" destId="{92430BDE-7174-4B03-866C-936903DF07F9}" srcOrd="8" destOrd="0" presId="urn:microsoft.com/office/officeart/2005/8/layout/hChevron3"/>
    <dgm:cxn modelId="{F31D3BCB-2AFA-458D-96BF-227456F0A622}" type="presParOf" srcId="{776A1F8C-5C31-4691-9C2B-A7F8DF456F32}" destId="{67BB3DEC-BE6B-4F48-94DF-D5CCA4276827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heure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venir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6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4" presStyleCnt="6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4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FA103E51-2275-407D-9C53-E55B4CF21AE3}" type="presParOf" srcId="{776A1F8C-5C31-4691-9C2B-A7F8DF456F32}" destId="{92430BDE-7174-4B03-866C-936903DF07F9}" srcOrd="8" destOrd="0" presId="urn:microsoft.com/office/officeart/2005/8/layout/hChevron3"/>
    <dgm:cxn modelId="{F31D3BCB-2AFA-458D-96BF-227456F0A622}" type="presParOf" srcId="{776A1F8C-5C31-4691-9C2B-A7F8DF456F32}" destId="{67BB3DEC-BE6B-4F48-94DF-D5CCA4276827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heure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venir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6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4" presStyleCnt="6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4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FA103E51-2275-407D-9C53-E55B4CF21AE3}" type="presParOf" srcId="{776A1F8C-5C31-4691-9C2B-A7F8DF456F32}" destId="{92430BDE-7174-4B03-866C-936903DF07F9}" srcOrd="8" destOrd="0" presId="urn:microsoft.com/office/officeart/2005/8/layout/hChevron3"/>
    <dgm:cxn modelId="{F31D3BCB-2AFA-458D-96BF-227456F0A622}" type="presParOf" srcId="{776A1F8C-5C31-4691-9C2B-A7F8DF456F32}" destId="{67BB3DEC-BE6B-4F48-94DF-D5CCA4276827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heure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venir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6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4" presStyleCnt="6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4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FA103E51-2275-407D-9C53-E55B4CF21AE3}" type="presParOf" srcId="{776A1F8C-5C31-4691-9C2B-A7F8DF456F32}" destId="{92430BDE-7174-4B03-866C-936903DF07F9}" srcOrd="8" destOrd="0" presId="urn:microsoft.com/office/officeart/2005/8/layout/hChevron3"/>
    <dgm:cxn modelId="{F31D3BCB-2AFA-458D-96BF-227456F0A622}" type="presParOf" srcId="{776A1F8C-5C31-4691-9C2B-A7F8DF456F32}" destId="{67BB3DEC-BE6B-4F48-94DF-D5CCA4276827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heure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venir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6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4" presStyleCnt="6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4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FA103E51-2275-407D-9C53-E55B4CF21AE3}" type="presParOf" srcId="{776A1F8C-5C31-4691-9C2B-A7F8DF456F32}" destId="{92430BDE-7174-4B03-866C-936903DF07F9}" srcOrd="8" destOrd="0" presId="urn:microsoft.com/office/officeart/2005/8/layout/hChevron3"/>
    <dgm:cxn modelId="{F31D3BCB-2AFA-458D-96BF-227456F0A622}" type="presParOf" srcId="{776A1F8C-5C31-4691-9C2B-A7F8DF456F32}" destId="{67BB3DEC-BE6B-4F48-94DF-D5CCA4276827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heure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venir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6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4" presStyleCnt="6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4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FA103E51-2275-407D-9C53-E55B4CF21AE3}" type="presParOf" srcId="{776A1F8C-5C31-4691-9C2B-A7F8DF456F32}" destId="{92430BDE-7174-4B03-866C-936903DF07F9}" srcOrd="8" destOrd="0" presId="urn:microsoft.com/office/officeart/2005/8/layout/hChevron3"/>
    <dgm:cxn modelId="{F31D3BCB-2AFA-458D-96BF-227456F0A622}" type="presParOf" srcId="{776A1F8C-5C31-4691-9C2B-A7F8DF456F32}" destId="{67BB3DEC-BE6B-4F48-94DF-D5CCA4276827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heure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venir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6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4" presStyleCnt="6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4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FA103E51-2275-407D-9C53-E55B4CF21AE3}" type="presParOf" srcId="{776A1F8C-5C31-4691-9C2B-A7F8DF456F32}" destId="{92430BDE-7174-4B03-866C-936903DF07F9}" srcOrd="8" destOrd="0" presId="urn:microsoft.com/office/officeart/2005/8/layout/hChevron3"/>
    <dgm:cxn modelId="{F31D3BCB-2AFA-458D-96BF-227456F0A622}" type="presParOf" srcId="{776A1F8C-5C31-4691-9C2B-A7F8DF456F32}" destId="{67BB3DEC-BE6B-4F48-94DF-D5CCA4276827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heure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venir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6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4" presStyleCnt="6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4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FA103E51-2275-407D-9C53-E55B4CF21AE3}" type="presParOf" srcId="{776A1F8C-5C31-4691-9C2B-A7F8DF456F32}" destId="{92430BDE-7174-4B03-866C-936903DF07F9}" srcOrd="8" destOrd="0" presId="urn:microsoft.com/office/officeart/2005/8/layout/hChevron3"/>
    <dgm:cxn modelId="{F31D3BCB-2AFA-458D-96BF-227456F0A622}" type="presParOf" srcId="{776A1F8C-5C31-4691-9C2B-A7F8DF456F32}" destId="{67BB3DEC-BE6B-4F48-94DF-D5CCA4276827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heure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venir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6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4" presStyleCnt="6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4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FA103E51-2275-407D-9C53-E55B4CF21AE3}" type="presParOf" srcId="{776A1F8C-5C31-4691-9C2B-A7F8DF456F32}" destId="{92430BDE-7174-4B03-866C-936903DF07F9}" srcOrd="8" destOrd="0" presId="urn:microsoft.com/office/officeart/2005/8/layout/hChevron3"/>
    <dgm:cxn modelId="{F31D3BCB-2AFA-458D-96BF-227456F0A622}" type="presParOf" srcId="{776A1F8C-5C31-4691-9C2B-A7F8DF456F32}" destId="{67BB3DEC-BE6B-4F48-94DF-D5CCA4276827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heure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venir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6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4" presStyleCnt="6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4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FA103E51-2275-407D-9C53-E55B4CF21AE3}" type="presParOf" srcId="{776A1F8C-5C31-4691-9C2B-A7F8DF456F32}" destId="{92430BDE-7174-4B03-866C-936903DF07F9}" srcOrd="8" destOrd="0" presId="urn:microsoft.com/office/officeart/2005/8/layout/hChevron3"/>
    <dgm:cxn modelId="{F31D3BCB-2AFA-458D-96BF-227456F0A622}" type="presParOf" srcId="{776A1F8C-5C31-4691-9C2B-A7F8DF456F32}" destId="{67BB3DEC-BE6B-4F48-94DF-D5CCA4276827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heure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venir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6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4" presStyleCnt="6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4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FA103E51-2275-407D-9C53-E55B4CF21AE3}" type="presParOf" srcId="{776A1F8C-5C31-4691-9C2B-A7F8DF456F32}" destId="{92430BDE-7174-4B03-866C-936903DF07F9}" srcOrd="8" destOrd="0" presId="urn:microsoft.com/office/officeart/2005/8/layout/hChevron3"/>
    <dgm:cxn modelId="{F31D3BCB-2AFA-458D-96BF-227456F0A622}" type="presParOf" srcId="{776A1F8C-5C31-4691-9C2B-A7F8DF456F32}" destId="{67BB3DEC-BE6B-4F48-94DF-D5CCA4276827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/>
      <dgm:spPr/>
      <dgm:t>
        <a:bodyPr rtlCol="0"/>
        <a:lstStyle/>
        <a:p>
          <a:pPr rtl="0"/>
          <a:r>
            <a:rPr lang="fr-FR" b="1" noProof="0" dirty="0"/>
            <a:t>Grammaire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/>
      <dgm:spPr/>
      <dgm:t>
        <a:bodyPr rtlCol="0"/>
        <a:lstStyle/>
        <a:p>
          <a:pPr rtl="0"/>
          <a:r>
            <a:rPr lang="fr-FR" b="1" noProof="0" dirty="0"/>
            <a:t>Culture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50F04C8D-E6E8-4B79-A856-FF78FBD224C6}">
      <dgm:prSet phldrT="[Text]"/>
      <dgm:spPr/>
      <dgm:t>
        <a:bodyPr rtlCol="0"/>
        <a:lstStyle/>
        <a:p>
          <a:pPr rtl="0"/>
          <a:r>
            <a:rPr lang="fr-FR" strike="sngStrike" noProof="0" dirty="0"/>
            <a:t>Le poisson d’avril</a:t>
          </a:r>
        </a:p>
      </dgm:t>
    </dgm:pt>
    <dgm:pt modelId="{A971F14C-B15E-4551-B042-24E1D362F16E}" type="parTrans" cxnId="{2F2164DE-A6D7-44B7-A976-8A77604D022C}">
      <dgm:prSet/>
      <dgm:spPr/>
      <dgm:t>
        <a:bodyPr/>
        <a:lstStyle/>
        <a:p>
          <a:endParaRPr lang="fr-FR"/>
        </a:p>
      </dgm:t>
    </dgm:pt>
    <dgm:pt modelId="{F1A7D361-154A-4B4C-BE16-9B2EA89A54C2}" type="sibTrans" cxnId="{2F2164DE-A6D7-44B7-A976-8A77604D022C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/>
      <dgm:spPr/>
      <dgm:t>
        <a:bodyPr rtlCol="0"/>
        <a:lstStyle/>
        <a:p>
          <a:pPr rtl="0"/>
          <a:r>
            <a:rPr lang="fr-FR" b="1" noProof="0" dirty="0"/>
            <a:t>Vocabulaire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7A961387-6C0E-4E8F-9EB1-BB91C5C05A30}">
      <dgm:prSet phldrT="[Text]"/>
      <dgm:spPr/>
      <dgm:t>
        <a:bodyPr rtlCol="0"/>
        <a:lstStyle/>
        <a:p>
          <a:pPr rtl="0"/>
          <a:r>
            <a:rPr lang="fr-FR" strike="sngStrike" noProof="0" dirty="0"/>
            <a:t>L’heure</a:t>
          </a:r>
        </a:p>
      </dgm:t>
    </dgm:pt>
    <dgm:pt modelId="{CA1F9A2A-3CAB-4CD1-A76D-182C5018E176}" type="parTrans" cxnId="{CD2D4FBA-844A-4C92-A99D-720EB27C46EE}">
      <dgm:prSet/>
      <dgm:spPr/>
      <dgm:t>
        <a:bodyPr/>
        <a:lstStyle/>
        <a:p>
          <a:endParaRPr lang="fr-FR"/>
        </a:p>
      </dgm:t>
    </dgm:pt>
    <dgm:pt modelId="{00289BB9-D5A3-41C3-B3A9-0B74A1C8EC54}" type="sibTrans" cxnId="{CD2D4FBA-844A-4C92-A99D-720EB27C46EE}">
      <dgm:prSet/>
      <dgm:spPr/>
      <dgm:t>
        <a:bodyPr/>
        <a:lstStyle/>
        <a:p>
          <a:endParaRPr lang="fr-FR"/>
        </a:p>
      </dgm:t>
    </dgm:pt>
    <dgm:pt modelId="{C2A1436E-2A87-4411-82B1-DB29AE292371}">
      <dgm:prSet phldrT="[Text]"/>
      <dgm:spPr/>
      <dgm:t>
        <a:bodyPr/>
        <a:lstStyle/>
        <a:p>
          <a:r>
            <a:rPr lang="fr-FR" noProof="0" dirty="0"/>
            <a:t>Verbe VENIR</a:t>
          </a:r>
        </a:p>
      </dgm:t>
    </dgm:pt>
    <dgm:pt modelId="{31E9BEC8-8F02-4E1D-8B5B-9A4C7BC234BD}" type="parTrans" cxnId="{96E9EDA7-09C7-44C8-AFE2-A0B96B5ED7F3}">
      <dgm:prSet/>
      <dgm:spPr/>
      <dgm:t>
        <a:bodyPr/>
        <a:lstStyle/>
        <a:p>
          <a:endParaRPr lang="fr-FR"/>
        </a:p>
      </dgm:t>
    </dgm:pt>
    <dgm:pt modelId="{82D668B1-3402-48E7-9BAF-079699F41026}" type="sibTrans" cxnId="{96E9EDA7-09C7-44C8-AFE2-A0B96B5ED7F3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49" custLinFactY="500000" custLinFactNeighborX="-699" custLinFactNeighborY="566705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066D0535-0C98-40F7-9676-E29638EF0876}" type="presOf" srcId="{7A961387-6C0E-4E8F-9EB1-BB91C5C05A30}" destId="{B76FA7E4-59BE-411D-B27B-C4189E79F869}" srcOrd="1" destOrd="1" presId="urn:microsoft.com/office/officeart/2005/8/layout/hList7"/>
    <dgm:cxn modelId="{2E702940-2380-4998-9CA0-32978DD312DE}" type="presOf" srcId="{C2A1436E-2A87-4411-82B1-DB29AE292371}" destId="{DB1E9EF9-0CB9-46C8-B218-BE1DCDA76ADC}" srcOrd="0" destOrd="1" presId="urn:microsoft.com/office/officeart/2005/8/layout/hList7"/>
    <dgm:cxn modelId="{AEBD2547-9A39-485D-B502-021120014783}" type="presOf" srcId="{50F04C8D-E6E8-4B79-A856-FF78FBD224C6}" destId="{B763F694-AEA6-4A82-AF9F-266D99C859B4}" srcOrd="0" destOrd="1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179C9C79-A9E2-426C-A907-2B7D93AC96F6}" type="presOf" srcId="{C2A1436E-2A87-4411-82B1-DB29AE292371}" destId="{49DC33B3-1E99-49A5-8AB6-AE522BB3D80F}" srcOrd="1" destOrd="1" presId="urn:microsoft.com/office/officeart/2005/8/layout/hList7"/>
    <dgm:cxn modelId="{1417328C-31B2-41FE-BEDB-CB20F339663B}" type="presOf" srcId="{7A961387-6C0E-4E8F-9EB1-BB91C5C05A30}" destId="{52859561-4C40-474F-B39B-EAFCBBA049A0}" srcOrd="0" destOrd="1" presId="urn:microsoft.com/office/officeart/2005/8/layout/hList7"/>
    <dgm:cxn modelId="{96E9EDA7-09C7-44C8-AFE2-A0B96B5ED7F3}" srcId="{6D0E5D9F-7263-4526-A227-51301233F549}" destId="{C2A1436E-2A87-4411-82B1-DB29AE292371}" srcOrd="0" destOrd="0" parTransId="{31E9BEC8-8F02-4E1D-8B5B-9A4C7BC234BD}" sibTransId="{82D668B1-3402-48E7-9BAF-079699F41026}"/>
    <dgm:cxn modelId="{CD2D4FBA-844A-4C92-A99D-720EB27C46EE}" srcId="{B664F99F-53AA-47D9-8E4A-86CBE4805C81}" destId="{7A961387-6C0E-4E8F-9EB1-BB91C5C05A30}" srcOrd="0" destOrd="0" parTransId="{CA1F9A2A-3CAB-4CD1-A76D-182C5018E176}" sibTransId="{00289BB9-D5A3-41C3-B3A9-0B74A1C8EC54}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2F2164DE-A6D7-44B7-A976-8A77604D022C}" srcId="{716DBFC6-5D6F-4FC4-AB0B-4D2A46DAE80E}" destId="{50F04C8D-E6E8-4B79-A856-FF78FBD224C6}" srcOrd="0" destOrd="0" parTransId="{A971F14C-B15E-4551-B042-24E1D362F16E}" sibTransId="{F1A7D361-154A-4B4C-BE16-9B2EA89A54C2}"/>
    <dgm:cxn modelId="{D5969FE5-E797-4E10-B01A-C88E321D5700}" type="presOf" srcId="{50F04C8D-E6E8-4B79-A856-FF78FBD224C6}" destId="{61272491-44A4-4B8F-AE66-9D0A3C224618}" srcOrd="1" destOrd="1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heure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venir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6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4" presStyleCnt="6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4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FA103E51-2275-407D-9C53-E55B4CF21AE3}" type="presParOf" srcId="{776A1F8C-5C31-4691-9C2B-A7F8DF456F32}" destId="{92430BDE-7174-4B03-866C-936903DF07F9}" srcOrd="8" destOrd="0" presId="urn:microsoft.com/office/officeart/2005/8/layout/hChevron3"/>
    <dgm:cxn modelId="{F31D3BCB-2AFA-458D-96BF-227456F0A622}" type="presParOf" srcId="{776A1F8C-5C31-4691-9C2B-A7F8DF456F32}" destId="{67BB3DEC-BE6B-4F48-94DF-D5CCA4276827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heure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venir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6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4" presStyleCnt="6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4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FA103E51-2275-407D-9C53-E55B4CF21AE3}" type="presParOf" srcId="{776A1F8C-5C31-4691-9C2B-A7F8DF456F32}" destId="{92430BDE-7174-4B03-866C-936903DF07F9}" srcOrd="8" destOrd="0" presId="urn:microsoft.com/office/officeart/2005/8/layout/hChevron3"/>
    <dgm:cxn modelId="{F31D3BCB-2AFA-458D-96BF-227456F0A622}" type="presParOf" srcId="{776A1F8C-5C31-4691-9C2B-A7F8DF456F32}" destId="{67BB3DEC-BE6B-4F48-94DF-D5CCA4276827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heure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venir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6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4" presStyleCnt="6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4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FA103E51-2275-407D-9C53-E55B4CF21AE3}" type="presParOf" srcId="{776A1F8C-5C31-4691-9C2B-A7F8DF456F32}" destId="{92430BDE-7174-4B03-866C-936903DF07F9}" srcOrd="8" destOrd="0" presId="urn:microsoft.com/office/officeart/2005/8/layout/hChevron3"/>
    <dgm:cxn modelId="{F31D3BCB-2AFA-458D-96BF-227456F0A622}" type="presParOf" srcId="{776A1F8C-5C31-4691-9C2B-A7F8DF456F32}" destId="{67BB3DEC-BE6B-4F48-94DF-D5CCA4276827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heure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venir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6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4" presStyleCnt="6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4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FA103E51-2275-407D-9C53-E55B4CF21AE3}" type="presParOf" srcId="{776A1F8C-5C31-4691-9C2B-A7F8DF456F32}" destId="{92430BDE-7174-4B03-866C-936903DF07F9}" srcOrd="8" destOrd="0" presId="urn:microsoft.com/office/officeart/2005/8/layout/hChevron3"/>
    <dgm:cxn modelId="{F31D3BCB-2AFA-458D-96BF-227456F0A622}" type="presParOf" srcId="{776A1F8C-5C31-4691-9C2B-A7F8DF456F32}" destId="{67BB3DEC-BE6B-4F48-94DF-D5CCA4276827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heure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venir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6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4" presStyleCnt="6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4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FA103E51-2275-407D-9C53-E55B4CF21AE3}" type="presParOf" srcId="{776A1F8C-5C31-4691-9C2B-A7F8DF456F32}" destId="{92430BDE-7174-4B03-866C-936903DF07F9}" srcOrd="8" destOrd="0" presId="urn:microsoft.com/office/officeart/2005/8/layout/hChevron3"/>
    <dgm:cxn modelId="{F31D3BCB-2AFA-458D-96BF-227456F0A622}" type="presParOf" srcId="{776A1F8C-5C31-4691-9C2B-A7F8DF456F32}" destId="{67BB3DEC-BE6B-4F48-94DF-D5CCA4276827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heure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venir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6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4" presStyleCnt="6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4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FA103E51-2275-407D-9C53-E55B4CF21AE3}" type="presParOf" srcId="{776A1F8C-5C31-4691-9C2B-A7F8DF456F32}" destId="{92430BDE-7174-4B03-866C-936903DF07F9}" srcOrd="8" destOrd="0" presId="urn:microsoft.com/office/officeart/2005/8/layout/hChevron3"/>
    <dgm:cxn modelId="{F31D3BCB-2AFA-458D-96BF-227456F0A622}" type="presParOf" srcId="{776A1F8C-5C31-4691-9C2B-A7F8DF456F32}" destId="{67BB3DEC-BE6B-4F48-94DF-D5CCA4276827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heure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venir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6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4" presStyleCnt="6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4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FA103E51-2275-407D-9C53-E55B4CF21AE3}" type="presParOf" srcId="{776A1F8C-5C31-4691-9C2B-A7F8DF456F32}" destId="{92430BDE-7174-4B03-866C-936903DF07F9}" srcOrd="8" destOrd="0" presId="urn:microsoft.com/office/officeart/2005/8/layout/hChevron3"/>
    <dgm:cxn modelId="{F31D3BCB-2AFA-458D-96BF-227456F0A622}" type="presParOf" srcId="{776A1F8C-5C31-4691-9C2B-A7F8DF456F32}" destId="{67BB3DEC-BE6B-4F48-94DF-D5CCA4276827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heure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venir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6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4" presStyleCnt="6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4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FA103E51-2275-407D-9C53-E55B4CF21AE3}" type="presParOf" srcId="{776A1F8C-5C31-4691-9C2B-A7F8DF456F32}" destId="{92430BDE-7174-4B03-866C-936903DF07F9}" srcOrd="8" destOrd="0" presId="urn:microsoft.com/office/officeart/2005/8/layout/hChevron3"/>
    <dgm:cxn modelId="{F31D3BCB-2AFA-458D-96BF-227456F0A622}" type="presParOf" srcId="{776A1F8C-5C31-4691-9C2B-A7F8DF456F32}" destId="{67BB3DEC-BE6B-4F48-94DF-D5CCA4276827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heure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venir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6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4" presStyleCnt="6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4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FA103E51-2275-407D-9C53-E55B4CF21AE3}" type="presParOf" srcId="{776A1F8C-5C31-4691-9C2B-A7F8DF456F32}" destId="{92430BDE-7174-4B03-866C-936903DF07F9}" srcOrd="8" destOrd="0" presId="urn:microsoft.com/office/officeart/2005/8/layout/hChevron3"/>
    <dgm:cxn modelId="{F31D3BCB-2AFA-458D-96BF-227456F0A622}" type="presParOf" srcId="{776A1F8C-5C31-4691-9C2B-A7F8DF456F32}" destId="{67BB3DEC-BE6B-4F48-94DF-D5CCA4276827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heure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venir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6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4" presStyleCnt="6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4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FA103E51-2275-407D-9C53-E55B4CF21AE3}" type="presParOf" srcId="{776A1F8C-5C31-4691-9C2B-A7F8DF456F32}" destId="{92430BDE-7174-4B03-866C-936903DF07F9}" srcOrd="8" destOrd="0" presId="urn:microsoft.com/office/officeart/2005/8/layout/hChevron3"/>
    <dgm:cxn modelId="{F31D3BCB-2AFA-458D-96BF-227456F0A622}" type="presParOf" srcId="{776A1F8C-5C31-4691-9C2B-A7F8DF456F32}" destId="{67BB3DEC-BE6B-4F48-94DF-D5CCA4276827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heure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venir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6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4" presStyleCnt="6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4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FA103E51-2275-407D-9C53-E55B4CF21AE3}" type="presParOf" srcId="{776A1F8C-5C31-4691-9C2B-A7F8DF456F32}" destId="{92430BDE-7174-4B03-866C-936903DF07F9}" srcOrd="8" destOrd="0" presId="urn:microsoft.com/office/officeart/2005/8/layout/hChevron3"/>
    <dgm:cxn modelId="{F31D3BCB-2AFA-458D-96BF-227456F0A622}" type="presParOf" srcId="{776A1F8C-5C31-4691-9C2B-A7F8DF456F32}" destId="{67BB3DEC-BE6B-4F48-94DF-D5CCA4276827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heure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venir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6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4" presStyleCnt="6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4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FA103E51-2275-407D-9C53-E55B4CF21AE3}" type="presParOf" srcId="{776A1F8C-5C31-4691-9C2B-A7F8DF456F32}" destId="{92430BDE-7174-4B03-866C-936903DF07F9}" srcOrd="8" destOrd="0" presId="urn:microsoft.com/office/officeart/2005/8/layout/hChevron3"/>
    <dgm:cxn modelId="{F31D3BCB-2AFA-458D-96BF-227456F0A622}" type="presParOf" srcId="{776A1F8C-5C31-4691-9C2B-A7F8DF456F32}" destId="{67BB3DEC-BE6B-4F48-94DF-D5CCA4276827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tell the time.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/>
            <a:t> able to write</a:t>
          </a:r>
          <a:r>
            <a:rPr lang="fr-FR" dirty="0"/>
            <a:t> a </a:t>
          </a:r>
          <a:r>
            <a:rPr lang="fr-FR" dirty="0" err="1"/>
            <a:t>birthday</a:t>
          </a:r>
          <a:r>
            <a:rPr lang="fr-FR" dirty="0"/>
            <a:t> invitation </a:t>
          </a:r>
          <a:r>
            <a:rPr lang="fr-FR" dirty="0" err="1"/>
            <a:t>card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tell </a:t>
          </a:r>
          <a:r>
            <a:rPr lang="fr-FR" dirty="0" err="1"/>
            <a:t>other</a:t>
          </a:r>
          <a:r>
            <a:rPr lang="fr-FR" dirty="0"/>
            <a:t> </a:t>
          </a:r>
          <a:r>
            <a:rPr lang="fr-FR" dirty="0" err="1"/>
            <a:t>activities</a:t>
          </a:r>
          <a:r>
            <a:rPr lang="fr-FR" dirty="0"/>
            <a:t> </a:t>
          </a:r>
          <a:r>
            <a:rPr lang="fr-FR" dirty="0" err="1"/>
            <a:t>during</a:t>
          </a:r>
          <a:r>
            <a:rPr lang="fr-FR" dirty="0"/>
            <a:t> </a:t>
          </a:r>
          <a:r>
            <a:rPr lang="fr-FR" dirty="0" err="1"/>
            <a:t>this</a:t>
          </a:r>
          <a:r>
            <a:rPr lang="fr-FR" dirty="0"/>
            <a:t> </a:t>
          </a:r>
          <a:r>
            <a:rPr lang="fr-FR" dirty="0" err="1"/>
            <a:t>special</a:t>
          </a:r>
          <a:r>
            <a:rPr lang="fr-FR" dirty="0"/>
            <a:t> </a:t>
          </a:r>
          <a:r>
            <a:rPr lang="fr-FR" dirty="0" err="1"/>
            <a:t>day</a:t>
          </a:r>
          <a:r>
            <a:rPr lang="fr-FR" dirty="0"/>
            <a:t>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heure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venir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6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4" presStyleCnt="6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4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FA103E51-2275-407D-9C53-E55B4CF21AE3}" type="presParOf" srcId="{776A1F8C-5C31-4691-9C2B-A7F8DF456F32}" destId="{92430BDE-7174-4B03-866C-936903DF07F9}" srcOrd="8" destOrd="0" presId="urn:microsoft.com/office/officeart/2005/8/layout/hChevron3"/>
    <dgm:cxn modelId="{F31D3BCB-2AFA-458D-96BF-227456F0A622}" type="presParOf" srcId="{776A1F8C-5C31-4691-9C2B-A7F8DF456F32}" destId="{67BB3DEC-BE6B-4F48-94DF-D5CCA4276827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heure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venir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6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4" presStyleCnt="6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4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FA103E51-2275-407D-9C53-E55B4CF21AE3}" type="presParOf" srcId="{776A1F8C-5C31-4691-9C2B-A7F8DF456F32}" destId="{92430BDE-7174-4B03-866C-936903DF07F9}" srcOrd="8" destOrd="0" presId="urn:microsoft.com/office/officeart/2005/8/layout/hChevron3"/>
    <dgm:cxn modelId="{F31D3BCB-2AFA-458D-96BF-227456F0A622}" type="presParOf" srcId="{776A1F8C-5C31-4691-9C2B-A7F8DF456F32}" destId="{67BB3DEC-BE6B-4F48-94DF-D5CCA4276827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1600" b="1" noProof="0" dirty="0">
              <a:solidFill>
                <a:schemeClr val="tx1"/>
              </a:solidFill>
            </a:rPr>
            <a:t>Grammaire</a:t>
          </a:r>
          <a:endParaRPr lang="fr-FR" sz="16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 anchor="t"/>
        <a:lstStyle/>
        <a:p>
          <a:pPr algn="ctr" rtl="0"/>
          <a:r>
            <a:rPr lang="fr-FR" sz="1600" b="1" noProof="0" dirty="0">
              <a:solidFill>
                <a:schemeClr val="tx1"/>
              </a:solidFill>
            </a:rPr>
            <a:t>Culture</a:t>
          </a:r>
        </a:p>
        <a:p>
          <a:pPr algn="ctr" rtl="0"/>
          <a:r>
            <a:rPr lang="fr-FR" sz="1600" b="1" noProof="0" dirty="0">
              <a:solidFill>
                <a:schemeClr val="tx1"/>
              </a:solidFill>
            </a:rPr>
            <a:t> 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 anchor="t"/>
        <a:lstStyle/>
        <a:p>
          <a:pPr rtl="0"/>
          <a:r>
            <a:rPr lang="fr-FR" sz="1600" b="1" noProof="0" dirty="0">
              <a:solidFill>
                <a:schemeClr val="tx1"/>
              </a:solidFill>
            </a:rPr>
            <a:t>Vocabulaire</a:t>
          </a:r>
        </a:p>
        <a:p>
          <a:pPr rtl="0"/>
          <a:r>
            <a:rPr lang="fr-FR" sz="1600" b="0" noProof="0" dirty="0"/>
            <a:t> </a:t>
          </a:r>
        </a:p>
        <a:p>
          <a:pPr rtl="0"/>
          <a:endParaRPr lang="fr-FR" sz="1600" b="0" noProof="0" dirty="0"/>
        </a:p>
        <a:p>
          <a:pPr rtl="0"/>
          <a:endParaRPr lang="fr-FR" sz="16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398" custLinFactY="893523" custLinFactNeighborX="-923" custLinFactNeighborY="9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LinFactNeighborY="-16641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 custScaleX="87559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2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heure</a:t>
          </a:r>
          <a:endParaRPr lang="fr-FR" sz="12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2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2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4" action="ppaction://hlinksldjump"/>
            </a:rPr>
            <a:t>IV. Gr: venir</a:t>
          </a:r>
          <a:endParaRPr lang="fr-FR" sz="12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2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2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5" action="ppaction://hlinksldjump"/>
            </a:rPr>
            <a:t>V. Phonétique</a:t>
          </a:r>
          <a:endParaRPr lang="fr-FR" sz="12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2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2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200" dirty="0">
              <a:hlinkClick xmlns:r="http://schemas.openxmlformats.org/officeDocument/2006/relationships" r:id="rId6" action="ppaction://hlinksldjump"/>
            </a:rPr>
            <a:t>VII. Production</a:t>
          </a:r>
          <a:endParaRPr lang="fr-FR" sz="12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2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6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6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6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56B9543B-0CB2-4BC7-931C-14EE9E24960A}" type="pres">
      <dgm:prSet presAssocID="{63BF9446-41F9-44D2-88CF-A079D597BA95}" presName="parTxOnly" presStyleLbl="node1" presStyleIdx="3" presStyleCnt="6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4" presStyleCnt="6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5" presStyleCnt="6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4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ECEAD0E8-F7B3-4FDD-BA6F-F36F8E223F46}" type="presParOf" srcId="{776A1F8C-5C31-4691-9C2B-A7F8DF456F32}" destId="{56B9543B-0CB2-4BC7-931C-14EE9E24960A}" srcOrd="6" destOrd="0" presId="urn:microsoft.com/office/officeart/2005/8/layout/hChevron3"/>
    <dgm:cxn modelId="{F965215A-EEC2-46C7-BB80-FA51C9E1AB29}" type="presParOf" srcId="{776A1F8C-5C31-4691-9C2B-A7F8DF456F32}" destId="{25A1145E-2788-45FB-97B7-F8C4089C4654}" srcOrd="7" destOrd="0" presId="urn:microsoft.com/office/officeart/2005/8/layout/hChevron3"/>
    <dgm:cxn modelId="{FA103E51-2275-407D-9C53-E55B4CF21AE3}" type="presParOf" srcId="{776A1F8C-5C31-4691-9C2B-A7F8DF456F32}" destId="{92430BDE-7174-4B03-866C-936903DF07F9}" srcOrd="8" destOrd="0" presId="urn:microsoft.com/office/officeart/2005/8/layout/hChevron3"/>
    <dgm:cxn modelId="{F31D3BCB-2AFA-458D-96BF-227456F0A622}" type="presParOf" srcId="{776A1F8C-5C31-4691-9C2B-A7F8DF456F32}" destId="{67BB3DEC-BE6B-4F48-94DF-D5CCA4276827}" srcOrd="9" destOrd="0" presId="urn:microsoft.com/office/officeart/2005/8/layout/hChevron3"/>
    <dgm:cxn modelId="{E192B9E4-C8EF-43DC-BA11-78FD917000E5}" type="presParOf" srcId="{776A1F8C-5C31-4691-9C2B-A7F8DF456F32}" destId="{2CB68F4E-D058-4ECE-8D28-436B2D71DCC9}" srcOrd="1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/>
      <dgm:spPr/>
      <dgm:t>
        <a:bodyPr rtlCol="0"/>
        <a:lstStyle/>
        <a:p>
          <a:pPr rtl="0"/>
          <a:r>
            <a:rPr lang="fr-FR" b="1" noProof="0" dirty="0"/>
            <a:t>Grammaire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/>
      <dgm:spPr/>
      <dgm:t>
        <a:bodyPr rtlCol="0"/>
        <a:lstStyle/>
        <a:p>
          <a:pPr rtl="0"/>
          <a:r>
            <a:rPr lang="fr-FR" b="1" noProof="0" dirty="0"/>
            <a:t>Culture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50F04C8D-E6E8-4B79-A856-FF78FBD224C6}">
      <dgm:prSet phldrT="[Text]"/>
      <dgm:spPr/>
      <dgm:t>
        <a:bodyPr rtlCol="0"/>
        <a:lstStyle/>
        <a:p>
          <a:pPr rtl="0"/>
          <a:r>
            <a:rPr lang="fr-FR" noProof="0" dirty="0"/>
            <a:t>Le poisson d’avril</a:t>
          </a:r>
        </a:p>
      </dgm:t>
    </dgm:pt>
    <dgm:pt modelId="{A971F14C-B15E-4551-B042-24E1D362F16E}" type="parTrans" cxnId="{2F2164DE-A6D7-44B7-A976-8A77604D022C}">
      <dgm:prSet/>
      <dgm:spPr/>
      <dgm:t>
        <a:bodyPr/>
        <a:lstStyle/>
        <a:p>
          <a:endParaRPr lang="fr-FR"/>
        </a:p>
      </dgm:t>
    </dgm:pt>
    <dgm:pt modelId="{F1A7D361-154A-4B4C-BE16-9B2EA89A54C2}" type="sibTrans" cxnId="{2F2164DE-A6D7-44B7-A976-8A77604D022C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/>
      <dgm:spPr/>
      <dgm:t>
        <a:bodyPr rtlCol="0"/>
        <a:lstStyle/>
        <a:p>
          <a:pPr rtl="0"/>
          <a:r>
            <a:rPr lang="fr-FR" b="1" noProof="0" dirty="0"/>
            <a:t>Vocabulaire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7A961387-6C0E-4E8F-9EB1-BB91C5C05A30}">
      <dgm:prSet phldrT="[Text]"/>
      <dgm:spPr/>
      <dgm:t>
        <a:bodyPr rtlCol="0"/>
        <a:lstStyle/>
        <a:p>
          <a:pPr rtl="0"/>
          <a:r>
            <a:rPr lang="fr-FR" noProof="0" dirty="0"/>
            <a:t>Heure</a:t>
          </a:r>
        </a:p>
      </dgm:t>
    </dgm:pt>
    <dgm:pt modelId="{CA1F9A2A-3CAB-4CD1-A76D-182C5018E176}" type="parTrans" cxnId="{CD2D4FBA-844A-4C92-A99D-720EB27C46EE}">
      <dgm:prSet/>
      <dgm:spPr/>
      <dgm:t>
        <a:bodyPr/>
        <a:lstStyle/>
        <a:p>
          <a:endParaRPr lang="fr-FR"/>
        </a:p>
      </dgm:t>
    </dgm:pt>
    <dgm:pt modelId="{00289BB9-D5A3-41C3-B3A9-0B74A1C8EC54}" type="sibTrans" cxnId="{CD2D4FBA-844A-4C92-A99D-720EB27C46EE}">
      <dgm:prSet/>
      <dgm:spPr/>
      <dgm:t>
        <a:bodyPr/>
        <a:lstStyle/>
        <a:p>
          <a:endParaRPr lang="fr-FR"/>
        </a:p>
      </dgm:t>
    </dgm:pt>
    <dgm:pt modelId="{C2A1436E-2A87-4411-82B1-DB29AE292371}">
      <dgm:prSet phldrT="[Text]"/>
      <dgm:spPr/>
      <dgm:t>
        <a:bodyPr/>
        <a:lstStyle/>
        <a:p>
          <a:r>
            <a:rPr lang="fr-FR" noProof="0" dirty="0"/>
            <a:t>Verbe VENIR</a:t>
          </a:r>
        </a:p>
      </dgm:t>
    </dgm:pt>
    <dgm:pt modelId="{31E9BEC8-8F02-4E1D-8B5B-9A4C7BC234BD}" type="parTrans" cxnId="{96E9EDA7-09C7-44C8-AFE2-A0B96B5ED7F3}">
      <dgm:prSet/>
      <dgm:spPr/>
      <dgm:t>
        <a:bodyPr/>
        <a:lstStyle/>
        <a:p>
          <a:endParaRPr lang="fr-FR"/>
        </a:p>
      </dgm:t>
    </dgm:pt>
    <dgm:pt modelId="{82D668B1-3402-48E7-9BAF-079699F41026}" type="sibTrans" cxnId="{96E9EDA7-09C7-44C8-AFE2-A0B96B5ED7F3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49" custLinFactY="500000" custLinFactNeighborX="-699" custLinFactNeighborY="566705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066D0535-0C98-40F7-9676-E29638EF0876}" type="presOf" srcId="{7A961387-6C0E-4E8F-9EB1-BB91C5C05A30}" destId="{B76FA7E4-59BE-411D-B27B-C4189E79F869}" srcOrd="1" destOrd="1" presId="urn:microsoft.com/office/officeart/2005/8/layout/hList7"/>
    <dgm:cxn modelId="{2E702940-2380-4998-9CA0-32978DD312DE}" type="presOf" srcId="{C2A1436E-2A87-4411-82B1-DB29AE292371}" destId="{DB1E9EF9-0CB9-46C8-B218-BE1DCDA76ADC}" srcOrd="0" destOrd="1" presId="urn:microsoft.com/office/officeart/2005/8/layout/hList7"/>
    <dgm:cxn modelId="{AEBD2547-9A39-485D-B502-021120014783}" type="presOf" srcId="{50F04C8D-E6E8-4B79-A856-FF78FBD224C6}" destId="{B763F694-AEA6-4A82-AF9F-266D99C859B4}" srcOrd="0" destOrd="1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179C9C79-A9E2-426C-A907-2B7D93AC96F6}" type="presOf" srcId="{C2A1436E-2A87-4411-82B1-DB29AE292371}" destId="{49DC33B3-1E99-49A5-8AB6-AE522BB3D80F}" srcOrd="1" destOrd="1" presId="urn:microsoft.com/office/officeart/2005/8/layout/hList7"/>
    <dgm:cxn modelId="{1417328C-31B2-41FE-BEDB-CB20F339663B}" type="presOf" srcId="{7A961387-6C0E-4E8F-9EB1-BB91C5C05A30}" destId="{52859561-4C40-474F-B39B-EAFCBBA049A0}" srcOrd="0" destOrd="1" presId="urn:microsoft.com/office/officeart/2005/8/layout/hList7"/>
    <dgm:cxn modelId="{96E9EDA7-09C7-44C8-AFE2-A0B96B5ED7F3}" srcId="{6D0E5D9F-7263-4526-A227-51301233F549}" destId="{C2A1436E-2A87-4411-82B1-DB29AE292371}" srcOrd="0" destOrd="0" parTransId="{31E9BEC8-8F02-4E1D-8B5B-9A4C7BC234BD}" sibTransId="{82D668B1-3402-48E7-9BAF-079699F41026}"/>
    <dgm:cxn modelId="{CD2D4FBA-844A-4C92-A99D-720EB27C46EE}" srcId="{B664F99F-53AA-47D9-8E4A-86CBE4805C81}" destId="{7A961387-6C0E-4E8F-9EB1-BB91C5C05A30}" srcOrd="0" destOrd="0" parTransId="{CA1F9A2A-3CAB-4CD1-A76D-182C5018E176}" sibTransId="{00289BB9-D5A3-41C3-B3A9-0B74A1C8EC54}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2F2164DE-A6D7-44B7-A976-8A77604D022C}" srcId="{716DBFC6-5D6F-4FC4-AB0B-4D2A46DAE80E}" destId="{50F04C8D-E6E8-4B79-A856-FF78FBD224C6}" srcOrd="0" destOrd="0" parTransId="{A971F14C-B15E-4551-B042-24E1D362F16E}" sibTransId="{F1A7D361-154A-4B4C-BE16-9B2EA89A54C2}"/>
    <dgm:cxn modelId="{D5969FE5-E797-4E10-B01A-C88E321D5700}" type="presOf" srcId="{50F04C8D-E6E8-4B79-A856-FF78FBD224C6}" destId="{61272491-44A4-4B8F-AE66-9D0A3C224618}" srcOrd="1" destOrd="1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2F514-DADD-47CE-B1E9-4561BF247EB4}">
      <dsp:nvSpPr>
        <dsp:cNvPr id="0" name=""/>
        <dsp:cNvSpPr/>
      </dsp:nvSpPr>
      <dsp:spPr>
        <a:xfrm>
          <a:off x="0" y="21900"/>
          <a:ext cx="7790123" cy="50368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Do you have your:</a:t>
          </a:r>
        </a:p>
      </dsp:txBody>
      <dsp:txXfrm>
        <a:off x="24588" y="46488"/>
        <a:ext cx="7740947" cy="454509"/>
      </dsp:txXfrm>
    </dsp:sp>
    <dsp:sp modelId="{28C096D3-B5F3-4D00-AFDF-908FC9029D5F}">
      <dsp:nvSpPr>
        <dsp:cNvPr id="0" name=""/>
        <dsp:cNvSpPr/>
      </dsp:nvSpPr>
      <dsp:spPr>
        <a:xfrm>
          <a:off x="0" y="525585"/>
          <a:ext cx="7790123" cy="11084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336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/>
            <a:t>Pens?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/>
            <a:t>Textbook/ workbook?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/>
            <a:t>Devices?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/>
            <a:t>Water?</a:t>
          </a:r>
        </a:p>
      </dsp:txBody>
      <dsp:txXfrm>
        <a:off x="0" y="525585"/>
        <a:ext cx="7790123" cy="1108485"/>
      </dsp:txXfrm>
    </dsp:sp>
    <dsp:sp modelId="{0D493520-50A0-4EE6-BEC2-DCC2534E4367}">
      <dsp:nvSpPr>
        <dsp:cNvPr id="0" name=""/>
        <dsp:cNvSpPr/>
      </dsp:nvSpPr>
      <dsp:spPr>
        <a:xfrm>
          <a:off x="0" y="1634071"/>
          <a:ext cx="7790123" cy="503685"/>
        </a:xfrm>
        <a:prstGeom prst="round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Put everything else in your locker now. </a:t>
          </a:r>
        </a:p>
      </dsp:txBody>
      <dsp:txXfrm>
        <a:off x="24588" y="1658659"/>
        <a:ext cx="7740947" cy="454509"/>
      </dsp:txXfrm>
    </dsp:sp>
    <dsp:sp modelId="{1C3F512B-3C0C-4B14-91A1-9AC3F1E9968C}">
      <dsp:nvSpPr>
        <dsp:cNvPr id="0" name=""/>
        <dsp:cNvSpPr/>
      </dsp:nvSpPr>
      <dsp:spPr>
        <a:xfrm>
          <a:off x="0" y="2198236"/>
          <a:ext cx="7790123" cy="503685"/>
        </a:xfrm>
        <a:prstGeom prst="round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When you are done, sit down and show me you are ready to learn! </a:t>
          </a:r>
        </a:p>
      </dsp:txBody>
      <dsp:txXfrm>
        <a:off x="24588" y="2222824"/>
        <a:ext cx="7740947" cy="45450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116" y="0"/>
          <a:ext cx="1828353" cy="192518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116" y="0"/>
        <a:ext cx="1780224" cy="192518"/>
      </dsp:txXfrm>
    </dsp:sp>
    <dsp:sp modelId="{1B0034AB-7894-4042-9291-74C6831A5E4E}">
      <dsp:nvSpPr>
        <dsp:cNvPr id="0" name=""/>
        <dsp:cNvSpPr/>
      </dsp:nvSpPr>
      <dsp:spPr>
        <a:xfrm>
          <a:off x="1463799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 de texte</a:t>
          </a:r>
          <a:endParaRPr lang="fr-FR" sz="1200" kern="1200" dirty="0"/>
        </a:p>
      </dsp:txBody>
      <dsp:txXfrm>
        <a:off x="1560058" y="0"/>
        <a:ext cx="1635835" cy="192518"/>
      </dsp:txXfrm>
    </dsp:sp>
    <dsp:sp modelId="{2F548C05-5D23-47B9-9153-0D08392EF497}">
      <dsp:nvSpPr>
        <dsp:cNvPr id="0" name=""/>
        <dsp:cNvSpPr/>
      </dsp:nvSpPr>
      <dsp:spPr>
        <a:xfrm>
          <a:off x="2926482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heure</a:t>
          </a:r>
          <a:endParaRPr lang="fr-FR" sz="1200" kern="1200" dirty="0"/>
        </a:p>
      </dsp:txBody>
      <dsp:txXfrm>
        <a:off x="3022741" y="0"/>
        <a:ext cx="1635835" cy="192518"/>
      </dsp:txXfrm>
    </dsp:sp>
    <dsp:sp modelId="{56B9543B-0CB2-4BC7-931C-14EE9E24960A}">
      <dsp:nvSpPr>
        <dsp:cNvPr id="0" name=""/>
        <dsp:cNvSpPr/>
      </dsp:nvSpPr>
      <dsp:spPr>
        <a:xfrm>
          <a:off x="4389165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Gr: venir</a:t>
          </a:r>
          <a:endParaRPr lang="fr-FR" sz="1200" kern="1200" dirty="0"/>
        </a:p>
      </dsp:txBody>
      <dsp:txXfrm>
        <a:off x="4485424" y="0"/>
        <a:ext cx="1635835" cy="192518"/>
      </dsp:txXfrm>
    </dsp:sp>
    <dsp:sp modelId="{92430BDE-7174-4B03-866C-936903DF07F9}">
      <dsp:nvSpPr>
        <dsp:cNvPr id="0" name=""/>
        <dsp:cNvSpPr/>
      </dsp:nvSpPr>
      <dsp:spPr>
        <a:xfrm>
          <a:off x="5851848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Phonétique</a:t>
          </a:r>
          <a:endParaRPr lang="fr-FR" sz="1200" kern="1200" dirty="0"/>
        </a:p>
      </dsp:txBody>
      <dsp:txXfrm>
        <a:off x="5948107" y="0"/>
        <a:ext cx="1635835" cy="192518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410790" y="0"/>
        <a:ext cx="1635835" cy="19251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511"/>
          <a:ext cx="4683949" cy="119742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362220" y="269932"/>
          <a:ext cx="658583" cy="65858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383025" y="511"/>
          <a:ext cx="3300923" cy="1197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727" tIns="126727" rIns="126727" bIns="126727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ALL </a:t>
          </a:r>
          <a:r>
            <a:rPr lang="fr-FR" sz="2200" kern="1200" dirty="0" err="1"/>
            <a:t>students</a:t>
          </a:r>
          <a:r>
            <a:rPr lang="fr-FR" sz="2200" kern="1200" dirty="0"/>
            <a:t> MUST </a:t>
          </a:r>
          <a:r>
            <a:rPr lang="fr-FR" sz="2200" kern="1200" dirty="0" err="1"/>
            <a:t>be</a:t>
          </a:r>
          <a:r>
            <a:rPr lang="fr-FR" sz="2200" kern="1200" dirty="0"/>
            <a:t> able to tell the time.</a:t>
          </a:r>
          <a:endParaRPr lang="en-US" sz="2200" kern="1200" dirty="0"/>
        </a:p>
      </dsp:txBody>
      <dsp:txXfrm>
        <a:off x="1383025" y="511"/>
        <a:ext cx="3300923" cy="1197424"/>
      </dsp:txXfrm>
    </dsp:sp>
    <dsp:sp modelId="{7FA56A28-0886-431B-BC4E-857206CD9AEE}">
      <dsp:nvSpPr>
        <dsp:cNvPr id="0" name=""/>
        <dsp:cNvSpPr/>
      </dsp:nvSpPr>
      <dsp:spPr>
        <a:xfrm>
          <a:off x="0" y="1497292"/>
          <a:ext cx="4683949" cy="119742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362220" y="1766713"/>
          <a:ext cx="658583" cy="65858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383025" y="1497292"/>
          <a:ext cx="3300923" cy="1197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727" tIns="126727" rIns="126727" bIns="126727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MOST </a:t>
          </a:r>
          <a:r>
            <a:rPr lang="fr-FR" sz="2200" kern="1200" dirty="0" err="1"/>
            <a:t>students</a:t>
          </a:r>
          <a:r>
            <a:rPr lang="fr-FR" sz="2200" kern="1200" dirty="0"/>
            <a:t> SHOULD </a:t>
          </a:r>
          <a:r>
            <a:rPr lang="fr-FR" sz="2200" kern="1200" dirty="0" err="1"/>
            <a:t>be</a:t>
          </a:r>
          <a:r>
            <a:rPr lang="fr-FR" sz="2200" kern="1200"/>
            <a:t> able to write</a:t>
          </a:r>
          <a:r>
            <a:rPr lang="fr-FR" sz="2200" kern="1200" dirty="0"/>
            <a:t> a </a:t>
          </a:r>
          <a:r>
            <a:rPr lang="fr-FR" sz="2200" kern="1200" dirty="0" err="1"/>
            <a:t>birthday</a:t>
          </a:r>
          <a:r>
            <a:rPr lang="fr-FR" sz="2200" kern="1200" dirty="0"/>
            <a:t> invitation </a:t>
          </a:r>
          <a:r>
            <a:rPr lang="fr-FR" sz="2200" kern="1200" dirty="0" err="1"/>
            <a:t>card</a:t>
          </a:r>
          <a:r>
            <a:rPr lang="fr-FR" sz="2200" kern="1200" dirty="0"/>
            <a:t>.</a:t>
          </a:r>
          <a:endParaRPr lang="en-US" sz="2200" kern="1200" dirty="0"/>
        </a:p>
      </dsp:txBody>
      <dsp:txXfrm>
        <a:off x="1383025" y="1497292"/>
        <a:ext cx="3300923" cy="1197424"/>
      </dsp:txXfrm>
    </dsp:sp>
    <dsp:sp modelId="{1F610919-549D-4BE3-9D74-B1DACC95D2B9}">
      <dsp:nvSpPr>
        <dsp:cNvPr id="0" name=""/>
        <dsp:cNvSpPr/>
      </dsp:nvSpPr>
      <dsp:spPr>
        <a:xfrm>
          <a:off x="0" y="2994073"/>
          <a:ext cx="4683949" cy="119742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362220" y="3263494"/>
          <a:ext cx="658583" cy="65858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383025" y="2994073"/>
          <a:ext cx="3300923" cy="1197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727" tIns="126727" rIns="126727" bIns="126727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SOME </a:t>
          </a:r>
          <a:r>
            <a:rPr lang="fr-FR" sz="2200" kern="1200" dirty="0" err="1"/>
            <a:t>students</a:t>
          </a:r>
          <a:r>
            <a:rPr lang="fr-FR" sz="2200" kern="1200" dirty="0"/>
            <a:t> COULD </a:t>
          </a:r>
          <a:r>
            <a:rPr lang="fr-FR" sz="2200" kern="1200" dirty="0" err="1"/>
            <a:t>be</a:t>
          </a:r>
          <a:r>
            <a:rPr lang="fr-FR" sz="2200" kern="1200" dirty="0"/>
            <a:t> able to tell </a:t>
          </a:r>
          <a:r>
            <a:rPr lang="fr-FR" sz="2200" kern="1200" dirty="0" err="1"/>
            <a:t>other</a:t>
          </a:r>
          <a:r>
            <a:rPr lang="fr-FR" sz="2200" kern="1200" dirty="0"/>
            <a:t> </a:t>
          </a:r>
          <a:r>
            <a:rPr lang="fr-FR" sz="2200" kern="1200" dirty="0" err="1"/>
            <a:t>activities</a:t>
          </a:r>
          <a:r>
            <a:rPr lang="fr-FR" sz="2200" kern="1200" dirty="0"/>
            <a:t> </a:t>
          </a:r>
          <a:r>
            <a:rPr lang="fr-FR" sz="2200" kern="1200" dirty="0" err="1"/>
            <a:t>during</a:t>
          </a:r>
          <a:r>
            <a:rPr lang="fr-FR" sz="2200" kern="1200" dirty="0"/>
            <a:t> </a:t>
          </a:r>
          <a:r>
            <a:rPr lang="fr-FR" sz="2200" kern="1200" dirty="0" err="1"/>
            <a:t>this</a:t>
          </a:r>
          <a:r>
            <a:rPr lang="fr-FR" sz="2200" kern="1200" dirty="0"/>
            <a:t> </a:t>
          </a:r>
          <a:r>
            <a:rPr lang="fr-FR" sz="2200" kern="1200" dirty="0" err="1"/>
            <a:t>special</a:t>
          </a:r>
          <a:r>
            <a:rPr lang="fr-FR" sz="2200" kern="1200" dirty="0"/>
            <a:t> </a:t>
          </a:r>
          <a:r>
            <a:rPr lang="fr-FR" sz="2200" kern="1200" dirty="0" err="1"/>
            <a:t>day</a:t>
          </a:r>
          <a:r>
            <a:rPr lang="fr-FR" sz="2200" kern="1200" dirty="0"/>
            <a:t>.</a:t>
          </a:r>
          <a:endParaRPr lang="en-US" sz="2200" kern="1200" dirty="0"/>
        </a:p>
      </dsp:txBody>
      <dsp:txXfrm>
        <a:off x="1383025" y="2994073"/>
        <a:ext cx="3300923" cy="119742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116" y="0"/>
          <a:ext cx="1828353" cy="192518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116" y="0"/>
        <a:ext cx="1780224" cy="192518"/>
      </dsp:txXfrm>
    </dsp:sp>
    <dsp:sp modelId="{1B0034AB-7894-4042-9291-74C6831A5E4E}">
      <dsp:nvSpPr>
        <dsp:cNvPr id="0" name=""/>
        <dsp:cNvSpPr/>
      </dsp:nvSpPr>
      <dsp:spPr>
        <a:xfrm>
          <a:off x="1463799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 de texte</a:t>
          </a:r>
          <a:endParaRPr lang="fr-FR" sz="1200" kern="1200" dirty="0"/>
        </a:p>
      </dsp:txBody>
      <dsp:txXfrm>
        <a:off x="1560058" y="0"/>
        <a:ext cx="1635835" cy="192518"/>
      </dsp:txXfrm>
    </dsp:sp>
    <dsp:sp modelId="{2F548C05-5D23-47B9-9153-0D08392EF497}">
      <dsp:nvSpPr>
        <dsp:cNvPr id="0" name=""/>
        <dsp:cNvSpPr/>
      </dsp:nvSpPr>
      <dsp:spPr>
        <a:xfrm>
          <a:off x="2926482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heure</a:t>
          </a:r>
          <a:endParaRPr lang="fr-FR" sz="1200" kern="1200" dirty="0"/>
        </a:p>
      </dsp:txBody>
      <dsp:txXfrm>
        <a:off x="3022741" y="0"/>
        <a:ext cx="1635835" cy="192518"/>
      </dsp:txXfrm>
    </dsp:sp>
    <dsp:sp modelId="{56B9543B-0CB2-4BC7-931C-14EE9E24960A}">
      <dsp:nvSpPr>
        <dsp:cNvPr id="0" name=""/>
        <dsp:cNvSpPr/>
      </dsp:nvSpPr>
      <dsp:spPr>
        <a:xfrm>
          <a:off x="4389165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Gr: venir</a:t>
          </a:r>
          <a:endParaRPr lang="fr-FR" sz="1200" kern="1200" dirty="0"/>
        </a:p>
      </dsp:txBody>
      <dsp:txXfrm>
        <a:off x="4485424" y="0"/>
        <a:ext cx="1635835" cy="192518"/>
      </dsp:txXfrm>
    </dsp:sp>
    <dsp:sp modelId="{92430BDE-7174-4B03-866C-936903DF07F9}">
      <dsp:nvSpPr>
        <dsp:cNvPr id="0" name=""/>
        <dsp:cNvSpPr/>
      </dsp:nvSpPr>
      <dsp:spPr>
        <a:xfrm>
          <a:off x="5851848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Phonétique</a:t>
          </a:r>
          <a:endParaRPr lang="fr-FR" sz="1200" kern="1200" dirty="0"/>
        </a:p>
      </dsp:txBody>
      <dsp:txXfrm>
        <a:off x="5948107" y="0"/>
        <a:ext cx="1635835" cy="192518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410790" y="0"/>
        <a:ext cx="1635835" cy="19251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B0B718-84F0-451D-9E36-508DB5B528C1}">
      <dsp:nvSpPr>
        <dsp:cNvPr id="0" name=""/>
        <dsp:cNvSpPr/>
      </dsp:nvSpPr>
      <dsp:spPr>
        <a:xfrm rot="5400000">
          <a:off x="5654233" y="-2100022"/>
          <a:ext cx="440832" cy="4701158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L’invitation à un anniversaire</a:t>
          </a:r>
        </a:p>
      </dsp:txBody>
      <dsp:txXfrm rot="-5400000">
        <a:off x="3524070" y="51661"/>
        <a:ext cx="4679638" cy="397792"/>
      </dsp:txXfrm>
    </dsp:sp>
    <dsp:sp modelId="{9B3EC6CB-E556-4596-937F-9B337526B96B}">
      <dsp:nvSpPr>
        <dsp:cNvPr id="0" name=""/>
        <dsp:cNvSpPr/>
      </dsp:nvSpPr>
      <dsp:spPr>
        <a:xfrm>
          <a:off x="4371" y="82"/>
          <a:ext cx="3519698" cy="50095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I</a:t>
          </a:r>
          <a:r>
            <a:rPr lang="fr-FR" sz="2000" kern="1200" noProof="0" dirty="0"/>
            <a:t>. </a:t>
          </a:r>
          <a:r>
            <a:rPr lang="fr-FR" sz="2000" b="1" kern="1200" noProof="0" dirty="0"/>
            <a:t>Starter</a:t>
          </a:r>
        </a:p>
      </dsp:txBody>
      <dsp:txXfrm>
        <a:off x="28825" y="24536"/>
        <a:ext cx="3470790" cy="452042"/>
      </dsp:txXfrm>
    </dsp:sp>
    <dsp:sp modelId="{EB994FD0-5BD3-4222-8421-7D88AD96F3ED}">
      <dsp:nvSpPr>
        <dsp:cNvPr id="0" name=""/>
        <dsp:cNvSpPr/>
      </dsp:nvSpPr>
      <dsp:spPr>
        <a:xfrm rot="5400000">
          <a:off x="5654233" y="-1546474"/>
          <a:ext cx="440832" cy="4701158"/>
        </a:xfrm>
        <a:prstGeom prst="round2SameRect">
          <a:avLst/>
        </a:prstGeom>
        <a:solidFill>
          <a:schemeClr val="accent5">
            <a:tint val="40000"/>
            <a:alpha val="90000"/>
            <a:hueOff val="-2148096"/>
            <a:satOff val="9651"/>
            <a:lumOff val="663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2148096"/>
              <a:satOff val="9651"/>
              <a:lumOff val="66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Recherche des phrases clés </a:t>
          </a:r>
        </a:p>
      </dsp:txBody>
      <dsp:txXfrm rot="-5400000">
        <a:off x="3524070" y="605209"/>
        <a:ext cx="4679638" cy="397792"/>
      </dsp:txXfrm>
    </dsp:sp>
    <dsp:sp modelId="{5E02BC2E-681C-44DC-B629-37E710682889}">
      <dsp:nvSpPr>
        <dsp:cNvPr id="0" name=""/>
        <dsp:cNvSpPr/>
      </dsp:nvSpPr>
      <dsp:spPr>
        <a:xfrm>
          <a:off x="4371" y="528584"/>
          <a:ext cx="3519698" cy="551040"/>
        </a:xfrm>
        <a:prstGeom prst="roundRect">
          <a:avLst/>
        </a:prstGeom>
        <a:gradFill rotWithShape="0">
          <a:gsLst>
            <a:gs pos="0">
              <a:schemeClr val="accent5">
                <a:hueOff val="-1986775"/>
                <a:satOff val="7962"/>
                <a:lumOff val="1726"/>
                <a:alphaOff val="0"/>
                <a:tint val="50000"/>
                <a:satMod val="300000"/>
              </a:schemeClr>
            </a:gs>
            <a:gs pos="35000">
              <a:schemeClr val="accent5">
                <a:hueOff val="-1986775"/>
                <a:satOff val="7962"/>
                <a:lumOff val="1726"/>
                <a:alphaOff val="0"/>
                <a:tint val="37000"/>
                <a:satMod val="300000"/>
              </a:schemeClr>
            </a:gs>
            <a:gs pos="100000">
              <a:schemeClr val="accent5">
                <a:hueOff val="-1986775"/>
                <a:satOff val="7962"/>
                <a:lumOff val="172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II. Compréhension de texte</a:t>
          </a:r>
        </a:p>
      </dsp:txBody>
      <dsp:txXfrm>
        <a:off x="31271" y="555484"/>
        <a:ext cx="3465898" cy="497240"/>
      </dsp:txXfrm>
    </dsp:sp>
    <dsp:sp modelId="{14A2D7C6-D48E-4D8F-AECB-5BF71F92D4C8}">
      <dsp:nvSpPr>
        <dsp:cNvPr id="0" name=""/>
        <dsp:cNvSpPr/>
      </dsp:nvSpPr>
      <dsp:spPr>
        <a:xfrm rot="5400000">
          <a:off x="5654233" y="-967882"/>
          <a:ext cx="440832" cy="4701158"/>
        </a:xfrm>
        <a:prstGeom prst="round2SameRect">
          <a:avLst/>
        </a:prstGeom>
        <a:solidFill>
          <a:schemeClr val="accent5">
            <a:tint val="40000"/>
            <a:alpha val="90000"/>
            <a:hueOff val="-4296193"/>
            <a:satOff val="19301"/>
            <a:lumOff val="1327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4296193"/>
              <a:satOff val="19301"/>
              <a:lumOff val="132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L’heure</a:t>
          </a:r>
        </a:p>
      </dsp:txBody>
      <dsp:txXfrm rot="-5400000">
        <a:off x="3524070" y="1183801"/>
        <a:ext cx="4679638" cy="397792"/>
      </dsp:txXfrm>
    </dsp:sp>
    <dsp:sp modelId="{F10BD171-EBF1-496C-95A4-385D5256AD95}">
      <dsp:nvSpPr>
        <dsp:cNvPr id="0" name=""/>
        <dsp:cNvSpPr/>
      </dsp:nvSpPr>
      <dsp:spPr>
        <a:xfrm>
          <a:off x="4371" y="1107176"/>
          <a:ext cx="3519698" cy="551040"/>
        </a:xfrm>
        <a:prstGeom prst="roundRect">
          <a:avLst/>
        </a:prstGeom>
        <a:gradFill rotWithShape="0">
          <a:gsLst>
            <a:gs pos="0">
              <a:schemeClr val="accent5">
                <a:hueOff val="-3973551"/>
                <a:satOff val="15924"/>
                <a:lumOff val="3451"/>
                <a:alphaOff val="0"/>
                <a:tint val="50000"/>
                <a:satMod val="300000"/>
              </a:schemeClr>
            </a:gs>
            <a:gs pos="35000">
              <a:schemeClr val="accent5">
                <a:hueOff val="-3973551"/>
                <a:satOff val="15924"/>
                <a:lumOff val="3451"/>
                <a:alphaOff val="0"/>
                <a:tint val="37000"/>
                <a:satMod val="300000"/>
              </a:schemeClr>
            </a:gs>
            <a:gs pos="100000">
              <a:schemeClr val="accent5">
                <a:hueOff val="-3973551"/>
                <a:satOff val="15924"/>
                <a:lumOff val="345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III. Vocabulaire</a:t>
          </a:r>
        </a:p>
      </dsp:txBody>
      <dsp:txXfrm>
        <a:off x="31271" y="1134076"/>
        <a:ext cx="3465898" cy="497240"/>
      </dsp:txXfrm>
    </dsp:sp>
    <dsp:sp modelId="{DEB8032B-A822-48B9-BAA2-739568738E8E}">
      <dsp:nvSpPr>
        <dsp:cNvPr id="0" name=""/>
        <dsp:cNvSpPr/>
      </dsp:nvSpPr>
      <dsp:spPr>
        <a:xfrm rot="5400000">
          <a:off x="5654233" y="-389290"/>
          <a:ext cx="440832" cy="4701158"/>
        </a:xfrm>
        <a:prstGeom prst="round2SameRect">
          <a:avLst/>
        </a:prstGeom>
        <a:solidFill>
          <a:schemeClr val="accent5">
            <a:tint val="40000"/>
            <a:alpha val="90000"/>
            <a:hueOff val="-6444289"/>
            <a:satOff val="28952"/>
            <a:lumOff val="199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6444289"/>
              <a:satOff val="28952"/>
              <a:lumOff val="199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Verbe VENIR</a:t>
          </a:r>
        </a:p>
      </dsp:txBody>
      <dsp:txXfrm rot="-5400000">
        <a:off x="3524070" y="1762393"/>
        <a:ext cx="4679638" cy="397792"/>
      </dsp:txXfrm>
    </dsp:sp>
    <dsp:sp modelId="{47D7F6D4-1AE1-457B-9359-82BFECB9BFF7}">
      <dsp:nvSpPr>
        <dsp:cNvPr id="0" name=""/>
        <dsp:cNvSpPr/>
      </dsp:nvSpPr>
      <dsp:spPr>
        <a:xfrm>
          <a:off x="4371" y="1685768"/>
          <a:ext cx="3519698" cy="551040"/>
        </a:xfrm>
        <a:prstGeom prst="roundRect">
          <a:avLst/>
        </a:prstGeom>
        <a:gradFill rotWithShape="0">
          <a:gsLst>
            <a:gs pos="0">
              <a:schemeClr val="accent5">
                <a:hueOff val="-5960326"/>
                <a:satOff val="23887"/>
                <a:lumOff val="5177"/>
                <a:alphaOff val="0"/>
                <a:tint val="50000"/>
                <a:satMod val="300000"/>
              </a:schemeClr>
            </a:gs>
            <a:gs pos="35000">
              <a:schemeClr val="accent5">
                <a:hueOff val="-5960326"/>
                <a:satOff val="23887"/>
                <a:lumOff val="5177"/>
                <a:alphaOff val="0"/>
                <a:tint val="37000"/>
                <a:satMod val="300000"/>
              </a:schemeClr>
            </a:gs>
            <a:gs pos="100000">
              <a:schemeClr val="accent5">
                <a:hueOff val="-5960326"/>
                <a:satOff val="23887"/>
                <a:lumOff val="517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IV. Grammaire</a:t>
          </a:r>
        </a:p>
      </dsp:txBody>
      <dsp:txXfrm>
        <a:off x="31271" y="1712668"/>
        <a:ext cx="3465898" cy="497240"/>
      </dsp:txXfrm>
    </dsp:sp>
    <dsp:sp modelId="{0E7EC134-40FF-4065-8375-D6818C7C042B}">
      <dsp:nvSpPr>
        <dsp:cNvPr id="0" name=""/>
        <dsp:cNvSpPr/>
      </dsp:nvSpPr>
      <dsp:spPr>
        <a:xfrm rot="5400000">
          <a:off x="5654233" y="189301"/>
          <a:ext cx="440832" cy="4701158"/>
        </a:xfrm>
        <a:prstGeom prst="round2SameRect">
          <a:avLst/>
        </a:prstGeom>
        <a:solidFill>
          <a:schemeClr val="accent5">
            <a:tint val="40000"/>
            <a:alpha val="90000"/>
            <a:hueOff val="-8592385"/>
            <a:satOff val="38602"/>
            <a:lumOff val="2654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8592385"/>
              <a:satOff val="38602"/>
              <a:lumOff val="265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[o] / [ø]</a:t>
          </a:r>
        </a:p>
      </dsp:txBody>
      <dsp:txXfrm rot="-5400000">
        <a:off x="3524070" y="2340984"/>
        <a:ext cx="4679638" cy="397792"/>
      </dsp:txXfrm>
    </dsp:sp>
    <dsp:sp modelId="{4A2B0C5C-6817-4C72-BDB2-74AF0BC8F80A}">
      <dsp:nvSpPr>
        <dsp:cNvPr id="0" name=""/>
        <dsp:cNvSpPr/>
      </dsp:nvSpPr>
      <dsp:spPr>
        <a:xfrm>
          <a:off x="4371" y="2264360"/>
          <a:ext cx="3519698" cy="551040"/>
        </a:xfrm>
        <a:prstGeom prst="roundRect">
          <a:avLst/>
        </a:prstGeom>
        <a:gradFill rotWithShape="0">
          <a:gsLst>
            <a:gs pos="0">
              <a:schemeClr val="accent5">
                <a:hueOff val="-7947101"/>
                <a:satOff val="31849"/>
                <a:lumOff val="6902"/>
                <a:alphaOff val="0"/>
                <a:tint val="50000"/>
                <a:satMod val="300000"/>
              </a:schemeClr>
            </a:gs>
            <a:gs pos="35000">
              <a:schemeClr val="accent5">
                <a:hueOff val="-7947101"/>
                <a:satOff val="31849"/>
                <a:lumOff val="6902"/>
                <a:alphaOff val="0"/>
                <a:tint val="37000"/>
                <a:satMod val="300000"/>
              </a:schemeClr>
            </a:gs>
            <a:gs pos="100000">
              <a:schemeClr val="accent5">
                <a:hueOff val="-7947101"/>
                <a:satOff val="31849"/>
                <a:lumOff val="690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V. Phonétique</a:t>
          </a:r>
        </a:p>
      </dsp:txBody>
      <dsp:txXfrm>
        <a:off x="31271" y="2291260"/>
        <a:ext cx="3465898" cy="497240"/>
      </dsp:txXfrm>
    </dsp:sp>
    <dsp:sp modelId="{7BAD2AB0-E825-45BB-8F84-421BF434F4AD}">
      <dsp:nvSpPr>
        <dsp:cNvPr id="0" name=""/>
        <dsp:cNvSpPr/>
      </dsp:nvSpPr>
      <dsp:spPr>
        <a:xfrm rot="5400000">
          <a:off x="5654233" y="767893"/>
          <a:ext cx="440832" cy="4701158"/>
        </a:xfrm>
        <a:prstGeom prst="round2Same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Inviter un ami à ma fête</a:t>
          </a:r>
        </a:p>
      </dsp:txBody>
      <dsp:txXfrm rot="-5400000">
        <a:off x="3524070" y="2919576"/>
        <a:ext cx="4679638" cy="397792"/>
      </dsp:txXfrm>
    </dsp:sp>
    <dsp:sp modelId="{CF8CF7A4-E273-4E43-A889-DF9FF94D4DC0}">
      <dsp:nvSpPr>
        <dsp:cNvPr id="0" name=""/>
        <dsp:cNvSpPr/>
      </dsp:nvSpPr>
      <dsp:spPr>
        <a:xfrm>
          <a:off x="4371" y="2842952"/>
          <a:ext cx="3519698" cy="551040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VI. Production </a:t>
          </a:r>
        </a:p>
      </dsp:txBody>
      <dsp:txXfrm>
        <a:off x="31271" y="2869852"/>
        <a:ext cx="3465898" cy="49724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116" y="0"/>
          <a:ext cx="1828353" cy="192518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116" y="0"/>
        <a:ext cx="1780224" cy="192518"/>
      </dsp:txXfrm>
    </dsp:sp>
    <dsp:sp modelId="{1B0034AB-7894-4042-9291-74C6831A5E4E}">
      <dsp:nvSpPr>
        <dsp:cNvPr id="0" name=""/>
        <dsp:cNvSpPr/>
      </dsp:nvSpPr>
      <dsp:spPr>
        <a:xfrm>
          <a:off x="1463799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 de texte</a:t>
          </a:r>
          <a:endParaRPr lang="fr-FR" sz="1200" kern="1200" dirty="0"/>
        </a:p>
      </dsp:txBody>
      <dsp:txXfrm>
        <a:off x="1560058" y="0"/>
        <a:ext cx="1635835" cy="192518"/>
      </dsp:txXfrm>
    </dsp:sp>
    <dsp:sp modelId="{2F548C05-5D23-47B9-9153-0D08392EF497}">
      <dsp:nvSpPr>
        <dsp:cNvPr id="0" name=""/>
        <dsp:cNvSpPr/>
      </dsp:nvSpPr>
      <dsp:spPr>
        <a:xfrm>
          <a:off x="2926482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heure</a:t>
          </a:r>
          <a:endParaRPr lang="fr-FR" sz="1200" kern="1200" dirty="0"/>
        </a:p>
      </dsp:txBody>
      <dsp:txXfrm>
        <a:off x="3022741" y="0"/>
        <a:ext cx="1635835" cy="192518"/>
      </dsp:txXfrm>
    </dsp:sp>
    <dsp:sp modelId="{56B9543B-0CB2-4BC7-931C-14EE9E24960A}">
      <dsp:nvSpPr>
        <dsp:cNvPr id="0" name=""/>
        <dsp:cNvSpPr/>
      </dsp:nvSpPr>
      <dsp:spPr>
        <a:xfrm>
          <a:off x="4389165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Gr: venir</a:t>
          </a:r>
          <a:endParaRPr lang="fr-FR" sz="1200" kern="1200" dirty="0"/>
        </a:p>
      </dsp:txBody>
      <dsp:txXfrm>
        <a:off x="4485424" y="0"/>
        <a:ext cx="1635835" cy="192518"/>
      </dsp:txXfrm>
    </dsp:sp>
    <dsp:sp modelId="{92430BDE-7174-4B03-866C-936903DF07F9}">
      <dsp:nvSpPr>
        <dsp:cNvPr id="0" name=""/>
        <dsp:cNvSpPr/>
      </dsp:nvSpPr>
      <dsp:spPr>
        <a:xfrm>
          <a:off x="5851848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Phonétique</a:t>
          </a:r>
          <a:endParaRPr lang="fr-FR" sz="1200" kern="1200" dirty="0"/>
        </a:p>
      </dsp:txBody>
      <dsp:txXfrm>
        <a:off x="5948107" y="0"/>
        <a:ext cx="1635835" cy="192518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410790" y="0"/>
        <a:ext cx="1635835" cy="192518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116" y="0"/>
          <a:ext cx="1828353" cy="192518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116" y="0"/>
        <a:ext cx="1780224" cy="192518"/>
      </dsp:txXfrm>
    </dsp:sp>
    <dsp:sp modelId="{1B0034AB-7894-4042-9291-74C6831A5E4E}">
      <dsp:nvSpPr>
        <dsp:cNvPr id="0" name=""/>
        <dsp:cNvSpPr/>
      </dsp:nvSpPr>
      <dsp:spPr>
        <a:xfrm>
          <a:off x="1463799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 de texte</a:t>
          </a:r>
          <a:endParaRPr lang="fr-FR" sz="1200" kern="1200" dirty="0"/>
        </a:p>
      </dsp:txBody>
      <dsp:txXfrm>
        <a:off x="1560058" y="0"/>
        <a:ext cx="1635835" cy="192518"/>
      </dsp:txXfrm>
    </dsp:sp>
    <dsp:sp modelId="{2F548C05-5D23-47B9-9153-0D08392EF497}">
      <dsp:nvSpPr>
        <dsp:cNvPr id="0" name=""/>
        <dsp:cNvSpPr/>
      </dsp:nvSpPr>
      <dsp:spPr>
        <a:xfrm>
          <a:off x="2926482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heure</a:t>
          </a:r>
          <a:endParaRPr lang="fr-FR" sz="1200" kern="1200" dirty="0"/>
        </a:p>
      </dsp:txBody>
      <dsp:txXfrm>
        <a:off x="3022741" y="0"/>
        <a:ext cx="1635835" cy="192518"/>
      </dsp:txXfrm>
    </dsp:sp>
    <dsp:sp modelId="{56B9543B-0CB2-4BC7-931C-14EE9E24960A}">
      <dsp:nvSpPr>
        <dsp:cNvPr id="0" name=""/>
        <dsp:cNvSpPr/>
      </dsp:nvSpPr>
      <dsp:spPr>
        <a:xfrm>
          <a:off x="4389165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Gr: venir</a:t>
          </a:r>
          <a:endParaRPr lang="fr-FR" sz="1200" kern="1200" dirty="0"/>
        </a:p>
      </dsp:txBody>
      <dsp:txXfrm>
        <a:off x="4485424" y="0"/>
        <a:ext cx="1635835" cy="192518"/>
      </dsp:txXfrm>
    </dsp:sp>
    <dsp:sp modelId="{92430BDE-7174-4B03-866C-936903DF07F9}">
      <dsp:nvSpPr>
        <dsp:cNvPr id="0" name=""/>
        <dsp:cNvSpPr/>
      </dsp:nvSpPr>
      <dsp:spPr>
        <a:xfrm>
          <a:off x="5851848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Phonétique</a:t>
          </a:r>
          <a:endParaRPr lang="fr-FR" sz="1200" kern="1200" dirty="0"/>
        </a:p>
      </dsp:txBody>
      <dsp:txXfrm>
        <a:off x="5948107" y="0"/>
        <a:ext cx="1635835" cy="192518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410790" y="0"/>
        <a:ext cx="1635835" cy="192518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116" y="0"/>
          <a:ext cx="1828353" cy="19251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116" y="0"/>
        <a:ext cx="1780224" cy="192518"/>
      </dsp:txXfrm>
    </dsp:sp>
    <dsp:sp modelId="{1B0034AB-7894-4042-9291-74C6831A5E4E}">
      <dsp:nvSpPr>
        <dsp:cNvPr id="0" name=""/>
        <dsp:cNvSpPr/>
      </dsp:nvSpPr>
      <dsp:spPr>
        <a:xfrm>
          <a:off x="1463799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 de texte</a:t>
          </a:r>
          <a:endParaRPr lang="fr-FR" sz="1200" kern="1200" dirty="0"/>
        </a:p>
      </dsp:txBody>
      <dsp:txXfrm>
        <a:off x="1560058" y="0"/>
        <a:ext cx="1635835" cy="192518"/>
      </dsp:txXfrm>
    </dsp:sp>
    <dsp:sp modelId="{2F548C05-5D23-47B9-9153-0D08392EF497}">
      <dsp:nvSpPr>
        <dsp:cNvPr id="0" name=""/>
        <dsp:cNvSpPr/>
      </dsp:nvSpPr>
      <dsp:spPr>
        <a:xfrm>
          <a:off x="2926482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heure</a:t>
          </a:r>
          <a:endParaRPr lang="fr-FR" sz="1200" kern="1200" dirty="0"/>
        </a:p>
      </dsp:txBody>
      <dsp:txXfrm>
        <a:off x="3022741" y="0"/>
        <a:ext cx="1635835" cy="192518"/>
      </dsp:txXfrm>
    </dsp:sp>
    <dsp:sp modelId="{56B9543B-0CB2-4BC7-931C-14EE9E24960A}">
      <dsp:nvSpPr>
        <dsp:cNvPr id="0" name=""/>
        <dsp:cNvSpPr/>
      </dsp:nvSpPr>
      <dsp:spPr>
        <a:xfrm>
          <a:off x="4389165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Gr: venir</a:t>
          </a:r>
          <a:endParaRPr lang="fr-FR" sz="1200" kern="1200" dirty="0"/>
        </a:p>
      </dsp:txBody>
      <dsp:txXfrm>
        <a:off x="4485424" y="0"/>
        <a:ext cx="1635835" cy="192518"/>
      </dsp:txXfrm>
    </dsp:sp>
    <dsp:sp modelId="{92430BDE-7174-4B03-866C-936903DF07F9}">
      <dsp:nvSpPr>
        <dsp:cNvPr id="0" name=""/>
        <dsp:cNvSpPr/>
      </dsp:nvSpPr>
      <dsp:spPr>
        <a:xfrm>
          <a:off x="5851848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Phonétique</a:t>
          </a:r>
          <a:endParaRPr lang="fr-FR" sz="1200" kern="1200" dirty="0"/>
        </a:p>
      </dsp:txBody>
      <dsp:txXfrm>
        <a:off x="5948107" y="0"/>
        <a:ext cx="1635835" cy="192518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410790" y="0"/>
        <a:ext cx="1635835" cy="192518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116" y="0"/>
          <a:ext cx="1828353" cy="19251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116" y="0"/>
        <a:ext cx="1780224" cy="192518"/>
      </dsp:txXfrm>
    </dsp:sp>
    <dsp:sp modelId="{1B0034AB-7894-4042-9291-74C6831A5E4E}">
      <dsp:nvSpPr>
        <dsp:cNvPr id="0" name=""/>
        <dsp:cNvSpPr/>
      </dsp:nvSpPr>
      <dsp:spPr>
        <a:xfrm>
          <a:off x="1463799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 de texte</a:t>
          </a:r>
          <a:endParaRPr lang="fr-FR" sz="1200" kern="1200" dirty="0"/>
        </a:p>
      </dsp:txBody>
      <dsp:txXfrm>
        <a:off x="1560058" y="0"/>
        <a:ext cx="1635835" cy="192518"/>
      </dsp:txXfrm>
    </dsp:sp>
    <dsp:sp modelId="{2F548C05-5D23-47B9-9153-0D08392EF497}">
      <dsp:nvSpPr>
        <dsp:cNvPr id="0" name=""/>
        <dsp:cNvSpPr/>
      </dsp:nvSpPr>
      <dsp:spPr>
        <a:xfrm>
          <a:off x="2926482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heure</a:t>
          </a:r>
          <a:endParaRPr lang="fr-FR" sz="1200" kern="1200" dirty="0"/>
        </a:p>
      </dsp:txBody>
      <dsp:txXfrm>
        <a:off x="3022741" y="0"/>
        <a:ext cx="1635835" cy="192518"/>
      </dsp:txXfrm>
    </dsp:sp>
    <dsp:sp modelId="{56B9543B-0CB2-4BC7-931C-14EE9E24960A}">
      <dsp:nvSpPr>
        <dsp:cNvPr id="0" name=""/>
        <dsp:cNvSpPr/>
      </dsp:nvSpPr>
      <dsp:spPr>
        <a:xfrm>
          <a:off x="4389165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Gr: venir</a:t>
          </a:r>
          <a:endParaRPr lang="fr-FR" sz="1200" kern="1200" dirty="0"/>
        </a:p>
      </dsp:txBody>
      <dsp:txXfrm>
        <a:off x="4485424" y="0"/>
        <a:ext cx="1635835" cy="192518"/>
      </dsp:txXfrm>
    </dsp:sp>
    <dsp:sp modelId="{92430BDE-7174-4B03-866C-936903DF07F9}">
      <dsp:nvSpPr>
        <dsp:cNvPr id="0" name=""/>
        <dsp:cNvSpPr/>
      </dsp:nvSpPr>
      <dsp:spPr>
        <a:xfrm>
          <a:off x="5851848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Phonétique</a:t>
          </a:r>
          <a:endParaRPr lang="fr-FR" sz="1200" kern="1200" dirty="0"/>
        </a:p>
      </dsp:txBody>
      <dsp:txXfrm>
        <a:off x="5948107" y="0"/>
        <a:ext cx="1635835" cy="192518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410790" y="0"/>
        <a:ext cx="1635835" cy="192518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116" y="0"/>
          <a:ext cx="1828353" cy="19251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116" y="0"/>
        <a:ext cx="1780224" cy="192518"/>
      </dsp:txXfrm>
    </dsp:sp>
    <dsp:sp modelId="{1B0034AB-7894-4042-9291-74C6831A5E4E}">
      <dsp:nvSpPr>
        <dsp:cNvPr id="0" name=""/>
        <dsp:cNvSpPr/>
      </dsp:nvSpPr>
      <dsp:spPr>
        <a:xfrm>
          <a:off x="1463799" y="0"/>
          <a:ext cx="1828353" cy="192518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 de texte</a:t>
          </a:r>
          <a:endParaRPr lang="fr-FR" sz="1200" kern="1200" dirty="0"/>
        </a:p>
      </dsp:txBody>
      <dsp:txXfrm>
        <a:off x="1560058" y="0"/>
        <a:ext cx="1635835" cy="192518"/>
      </dsp:txXfrm>
    </dsp:sp>
    <dsp:sp modelId="{2F548C05-5D23-47B9-9153-0D08392EF497}">
      <dsp:nvSpPr>
        <dsp:cNvPr id="0" name=""/>
        <dsp:cNvSpPr/>
      </dsp:nvSpPr>
      <dsp:spPr>
        <a:xfrm>
          <a:off x="2926482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heure</a:t>
          </a:r>
          <a:endParaRPr lang="fr-FR" sz="1200" kern="1200" dirty="0"/>
        </a:p>
      </dsp:txBody>
      <dsp:txXfrm>
        <a:off x="3022741" y="0"/>
        <a:ext cx="1635835" cy="192518"/>
      </dsp:txXfrm>
    </dsp:sp>
    <dsp:sp modelId="{56B9543B-0CB2-4BC7-931C-14EE9E24960A}">
      <dsp:nvSpPr>
        <dsp:cNvPr id="0" name=""/>
        <dsp:cNvSpPr/>
      </dsp:nvSpPr>
      <dsp:spPr>
        <a:xfrm>
          <a:off x="4389165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Gr: venir</a:t>
          </a:r>
          <a:endParaRPr lang="fr-FR" sz="1200" kern="1200" dirty="0"/>
        </a:p>
      </dsp:txBody>
      <dsp:txXfrm>
        <a:off x="4485424" y="0"/>
        <a:ext cx="1635835" cy="192518"/>
      </dsp:txXfrm>
    </dsp:sp>
    <dsp:sp modelId="{92430BDE-7174-4B03-866C-936903DF07F9}">
      <dsp:nvSpPr>
        <dsp:cNvPr id="0" name=""/>
        <dsp:cNvSpPr/>
      </dsp:nvSpPr>
      <dsp:spPr>
        <a:xfrm>
          <a:off x="5851848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Phonétique</a:t>
          </a:r>
          <a:endParaRPr lang="fr-FR" sz="1200" kern="1200" dirty="0"/>
        </a:p>
      </dsp:txBody>
      <dsp:txXfrm>
        <a:off x="5948107" y="0"/>
        <a:ext cx="1635835" cy="192518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410790" y="0"/>
        <a:ext cx="1635835" cy="192518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116" y="0"/>
          <a:ext cx="1828353" cy="19251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116" y="0"/>
        <a:ext cx="1780224" cy="192518"/>
      </dsp:txXfrm>
    </dsp:sp>
    <dsp:sp modelId="{1B0034AB-7894-4042-9291-74C6831A5E4E}">
      <dsp:nvSpPr>
        <dsp:cNvPr id="0" name=""/>
        <dsp:cNvSpPr/>
      </dsp:nvSpPr>
      <dsp:spPr>
        <a:xfrm>
          <a:off x="1463799" y="0"/>
          <a:ext cx="1828353" cy="192518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 de texte</a:t>
          </a:r>
          <a:endParaRPr lang="fr-FR" sz="1200" kern="1200" dirty="0"/>
        </a:p>
      </dsp:txBody>
      <dsp:txXfrm>
        <a:off x="1560058" y="0"/>
        <a:ext cx="1635835" cy="192518"/>
      </dsp:txXfrm>
    </dsp:sp>
    <dsp:sp modelId="{2F548C05-5D23-47B9-9153-0D08392EF497}">
      <dsp:nvSpPr>
        <dsp:cNvPr id="0" name=""/>
        <dsp:cNvSpPr/>
      </dsp:nvSpPr>
      <dsp:spPr>
        <a:xfrm>
          <a:off x="2926482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heure</a:t>
          </a:r>
          <a:endParaRPr lang="fr-FR" sz="1200" kern="1200" dirty="0"/>
        </a:p>
      </dsp:txBody>
      <dsp:txXfrm>
        <a:off x="3022741" y="0"/>
        <a:ext cx="1635835" cy="192518"/>
      </dsp:txXfrm>
    </dsp:sp>
    <dsp:sp modelId="{56B9543B-0CB2-4BC7-931C-14EE9E24960A}">
      <dsp:nvSpPr>
        <dsp:cNvPr id="0" name=""/>
        <dsp:cNvSpPr/>
      </dsp:nvSpPr>
      <dsp:spPr>
        <a:xfrm>
          <a:off x="4389165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Gr: venir</a:t>
          </a:r>
          <a:endParaRPr lang="fr-FR" sz="1200" kern="1200" dirty="0"/>
        </a:p>
      </dsp:txBody>
      <dsp:txXfrm>
        <a:off x="4485424" y="0"/>
        <a:ext cx="1635835" cy="192518"/>
      </dsp:txXfrm>
    </dsp:sp>
    <dsp:sp modelId="{92430BDE-7174-4B03-866C-936903DF07F9}">
      <dsp:nvSpPr>
        <dsp:cNvPr id="0" name=""/>
        <dsp:cNvSpPr/>
      </dsp:nvSpPr>
      <dsp:spPr>
        <a:xfrm>
          <a:off x="5851848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Phonétique</a:t>
          </a:r>
          <a:endParaRPr lang="fr-FR" sz="1200" kern="1200" dirty="0"/>
        </a:p>
      </dsp:txBody>
      <dsp:txXfrm>
        <a:off x="5948107" y="0"/>
        <a:ext cx="1635835" cy="192518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410790" y="0"/>
        <a:ext cx="1635835" cy="1925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116" y="0"/>
          <a:ext cx="1828353" cy="19251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116" y="0"/>
        <a:ext cx="1780224" cy="192518"/>
      </dsp:txXfrm>
    </dsp:sp>
    <dsp:sp modelId="{1B0034AB-7894-4042-9291-74C6831A5E4E}">
      <dsp:nvSpPr>
        <dsp:cNvPr id="0" name=""/>
        <dsp:cNvSpPr/>
      </dsp:nvSpPr>
      <dsp:spPr>
        <a:xfrm>
          <a:off x="1463799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 de texte</a:t>
          </a:r>
          <a:endParaRPr lang="fr-FR" sz="1200" kern="1200" dirty="0"/>
        </a:p>
      </dsp:txBody>
      <dsp:txXfrm>
        <a:off x="1560058" y="0"/>
        <a:ext cx="1635835" cy="192518"/>
      </dsp:txXfrm>
    </dsp:sp>
    <dsp:sp modelId="{2F548C05-5D23-47B9-9153-0D08392EF497}">
      <dsp:nvSpPr>
        <dsp:cNvPr id="0" name=""/>
        <dsp:cNvSpPr/>
      </dsp:nvSpPr>
      <dsp:spPr>
        <a:xfrm>
          <a:off x="2926482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heure</a:t>
          </a:r>
          <a:endParaRPr lang="fr-FR" sz="1200" kern="1200" dirty="0"/>
        </a:p>
      </dsp:txBody>
      <dsp:txXfrm>
        <a:off x="3022741" y="0"/>
        <a:ext cx="1635835" cy="192518"/>
      </dsp:txXfrm>
    </dsp:sp>
    <dsp:sp modelId="{56B9543B-0CB2-4BC7-931C-14EE9E24960A}">
      <dsp:nvSpPr>
        <dsp:cNvPr id="0" name=""/>
        <dsp:cNvSpPr/>
      </dsp:nvSpPr>
      <dsp:spPr>
        <a:xfrm>
          <a:off x="4389165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Gr: venir</a:t>
          </a:r>
          <a:endParaRPr lang="fr-FR" sz="1200" kern="1200" dirty="0"/>
        </a:p>
      </dsp:txBody>
      <dsp:txXfrm>
        <a:off x="4485424" y="0"/>
        <a:ext cx="1635835" cy="192518"/>
      </dsp:txXfrm>
    </dsp:sp>
    <dsp:sp modelId="{92430BDE-7174-4B03-866C-936903DF07F9}">
      <dsp:nvSpPr>
        <dsp:cNvPr id="0" name=""/>
        <dsp:cNvSpPr/>
      </dsp:nvSpPr>
      <dsp:spPr>
        <a:xfrm>
          <a:off x="5851848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Phonétique</a:t>
          </a:r>
          <a:endParaRPr lang="fr-FR" sz="1200" kern="1200" dirty="0"/>
        </a:p>
      </dsp:txBody>
      <dsp:txXfrm>
        <a:off x="5948107" y="0"/>
        <a:ext cx="1635835" cy="192518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410790" y="0"/>
        <a:ext cx="1635835" cy="192518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116" y="0"/>
          <a:ext cx="1828353" cy="19251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116" y="0"/>
        <a:ext cx="1780224" cy="192518"/>
      </dsp:txXfrm>
    </dsp:sp>
    <dsp:sp modelId="{1B0034AB-7894-4042-9291-74C6831A5E4E}">
      <dsp:nvSpPr>
        <dsp:cNvPr id="0" name=""/>
        <dsp:cNvSpPr/>
      </dsp:nvSpPr>
      <dsp:spPr>
        <a:xfrm>
          <a:off x="1463799" y="0"/>
          <a:ext cx="1828353" cy="192518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 de texte</a:t>
          </a:r>
          <a:endParaRPr lang="fr-FR" sz="1200" kern="1200" dirty="0"/>
        </a:p>
      </dsp:txBody>
      <dsp:txXfrm>
        <a:off x="1560058" y="0"/>
        <a:ext cx="1635835" cy="192518"/>
      </dsp:txXfrm>
    </dsp:sp>
    <dsp:sp modelId="{2F548C05-5D23-47B9-9153-0D08392EF497}">
      <dsp:nvSpPr>
        <dsp:cNvPr id="0" name=""/>
        <dsp:cNvSpPr/>
      </dsp:nvSpPr>
      <dsp:spPr>
        <a:xfrm>
          <a:off x="2926482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heure</a:t>
          </a:r>
          <a:endParaRPr lang="fr-FR" sz="1200" kern="1200" dirty="0"/>
        </a:p>
      </dsp:txBody>
      <dsp:txXfrm>
        <a:off x="3022741" y="0"/>
        <a:ext cx="1635835" cy="192518"/>
      </dsp:txXfrm>
    </dsp:sp>
    <dsp:sp modelId="{56B9543B-0CB2-4BC7-931C-14EE9E24960A}">
      <dsp:nvSpPr>
        <dsp:cNvPr id="0" name=""/>
        <dsp:cNvSpPr/>
      </dsp:nvSpPr>
      <dsp:spPr>
        <a:xfrm>
          <a:off x="4389165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Gr: venir</a:t>
          </a:r>
          <a:endParaRPr lang="fr-FR" sz="1200" kern="1200" dirty="0"/>
        </a:p>
      </dsp:txBody>
      <dsp:txXfrm>
        <a:off x="4485424" y="0"/>
        <a:ext cx="1635835" cy="192518"/>
      </dsp:txXfrm>
    </dsp:sp>
    <dsp:sp modelId="{92430BDE-7174-4B03-866C-936903DF07F9}">
      <dsp:nvSpPr>
        <dsp:cNvPr id="0" name=""/>
        <dsp:cNvSpPr/>
      </dsp:nvSpPr>
      <dsp:spPr>
        <a:xfrm>
          <a:off x="5851848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Phonétique</a:t>
          </a:r>
          <a:endParaRPr lang="fr-FR" sz="1200" kern="1200" dirty="0"/>
        </a:p>
      </dsp:txBody>
      <dsp:txXfrm>
        <a:off x="5948107" y="0"/>
        <a:ext cx="1635835" cy="192518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410790" y="0"/>
        <a:ext cx="1635835" cy="192518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723" y="0"/>
          <a:ext cx="2681226" cy="198358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rtlCol="0" anchor="t" anchorCtr="1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kern="1200" noProof="0" dirty="0"/>
            <a:t>Vocabulaire</a:t>
          </a: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noProof="0" dirty="0"/>
            <a:t>L’heure</a:t>
          </a:r>
        </a:p>
      </dsp:txBody>
      <dsp:txXfrm>
        <a:off x="1723" y="793432"/>
        <a:ext cx="2681226" cy="793432"/>
      </dsp:txXfrm>
    </dsp:sp>
    <dsp:sp modelId="{279DFE09-28EE-48A2-B192-FFEC93ADF17D}">
      <dsp:nvSpPr>
        <dsp:cNvPr id="0" name=""/>
        <dsp:cNvSpPr/>
      </dsp:nvSpPr>
      <dsp:spPr>
        <a:xfrm>
          <a:off x="1012070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2763386" y="0"/>
          <a:ext cx="2681226" cy="198358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rtlCol="0" anchor="t" anchorCtr="1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kern="1200" noProof="0" dirty="0"/>
            <a:t>Grammaire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noProof="0" dirty="0"/>
            <a:t>Verbe VENIR</a:t>
          </a:r>
        </a:p>
      </dsp:txBody>
      <dsp:txXfrm>
        <a:off x="2763386" y="793432"/>
        <a:ext cx="2681226" cy="793432"/>
      </dsp:txXfrm>
    </dsp:sp>
    <dsp:sp modelId="{112E1D68-647B-46C7-AF2C-FF0A84DB584F}">
      <dsp:nvSpPr>
        <dsp:cNvPr id="0" name=""/>
        <dsp:cNvSpPr/>
      </dsp:nvSpPr>
      <dsp:spPr>
        <a:xfrm>
          <a:off x="3773733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5525050" y="0"/>
          <a:ext cx="2681226" cy="19835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rtlCol="0" anchor="t" anchorCtr="1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kern="1200" noProof="0" dirty="0"/>
            <a:t>Culture</a:t>
          </a: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strike="sngStrike" kern="1200" noProof="0" dirty="0"/>
            <a:t>Le poisson d’avril</a:t>
          </a:r>
        </a:p>
      </dsp:txBody>
      <dsp:txXfrm>
        <a:off x="5525050" y="793432"/>
        <a:ext cx="2681226" cy="793432"/>
      </dsp:txXfrm>
    </dsp:sp>
    <dsp:sp modelId="{6D76E5FF-7D2E-406A-B668-9F0EAFB414C8}">
      <dsp:nvSpPr>
        <dsp:cNvPr id="0" name=""/>
        <dsp:cNvSpPr/>
      </dsp:nvSpPr>
      <dsp:spPr>
        <a:xfrm>
          <a:off x="6535397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253032" y="1983435"/>
          <a:ext cx="7596366" cy="14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116" y="0"/>
          <a:ext cx="1828353" cy="19251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116" y="0"/>
        <a:ext cx="1780224" cy="192518"/>
      </dsp:txXfrm>
    </dsp:sp>
    <dsp:sp modelId="{1B0034AB-7894-4042-9291-74C6831A5E4E}">
      <dsp:nvSpPr>
        <dsp:cNvPr id="0" name=""/>
        <dsp:cNvSpPr/>
      </dsp:nvSpPr>
      <dsp:spPr>
        <a:xfrm>
          <a:off x="1463799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 de texte</a:t>
          </a:r>
          <a:endParaRPr lang="fr-FR" sz="1200" kern="1200" dirty="0"/>
        </a:p>
      </dsp:txBody>
      <dsp:txXfrm>
        <a:off x="1560058" y="0"/>
        <a:ext cx="1635835" cy="192518"/>
      </dsp:txXfrm>
    </dsp:sp>
    <dsp:sp modelId="{2F548C05-5D23-47B9-9153-0D08392EF497}">
      <dsp:nvSpPr>
        <dsp:cNvPr id="0" name=""/>
        <dsp:cNvSpPr/>
      </dsp:nvSpPr>
      <dsp:spPr>
        <a:xfrm>
          <a:off x="2926482" y="0"/>
          <a:ext cx="1828353" cy="19251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heure</a:t>
          </a:r>
          <a:endParaRPr lang="fr-FR" sz="1200" kern="1200" dirty="0"/>
        </a:p>
      </dsp:txBody>
      <dsp:txXfrm>
        <a:off x="3022741" y="0"/>
        <a:ext cx="1635835" cy="192518"/>
      </dsp:txXfrm>
    </dsp:sp>
    <dsp:sp modelId="{56B9543B-0CB2-4BC7-931C-14EE9E24960A}">
      <dsp:nvSpPr>
        <dsp:cNvPr id="0" name=""/>
        <dsp:cNvSpPr/>
      </dsp:nvSpPr>
      <dsp:spPr>
        <a:xfrm>
          <a:off x="4389165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Gr: venir</a:t>
          </a:r>
          <a:endParaRPr lang="fr-FR" sz="1200" kern="1200" dirty="0"/>
        </a:p>
      </dsp:txBody>
      <dsp:txXfrm>
        <a:off x="4485424" y="0"/>
        <a:ext cx="1635835" cy="192518"/>
      </dsp:txXfrm>
    </dsp:sp>
    <dsp:sp modelId="{92430BDE-7174-4B03-866C-936903DF07F9}">
      <dsp:nvSpPr>
        <dsp:cNvPr id="0" name=""/>
        <dsp:cNvSpPr/>
      </dsp:nvSpPr>
      <dsp:spPr>
        <a:xfrm>
          <a:off x="5851848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Phonétique</a:t>
          </a:r>
          <a:endParaRPr lang="fr-FR" sz="1200" kern="1200" dirty="0"/>
        </a:p>
      </dsp:txBody>
      <dsp:txXfrm>
        <a:off x="5948107" y="0"/>
        <a:ext cx="1635835" cy="192518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410790" y="0"/>
        <a:ext cx="1635835" cy="192518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116" y="0"/>
          <a:ext cx="1828353" cy="19251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116" y="0"/>
        <a:ext cx="1780224" cy="192518"/>
      </dsp:txXfrm>
    </dsp:sp>
    <dsp:sp modelId="{1B0034AB-7894-4042-9291-74C6831A5E4E}">
      <dsp:nvSpPr>
        <dsp:cNvPr id="0" name=""/>
        <dsp:cNvSpPr/>
      </dsp:nvSpPr>
      <dsp:spPr>
        <a:xfrm>
          <a:off x="1463799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 de texte</a:t>
          </a:r>
          <a:endParaRPr lang="fr-FR" sz="1200" kern="1200" dirty="0"/>
        </a:p>
      </dsp:txBody>
      <dsp:txXfrm>
        <a:off x="1560058" y="0"/>
        <a:ext cx="1635835" cy="192518"/>
      </dsp:txXfrm>
    </dsp:sp>
    <dsp:sp modelId="{2F548C05-5D23-47B9-9153-0D08392EF497}">
      <dsp:nvSpPr>
        <dsp:cNvPr id="0" name=""/>
        <dsp:cNvSpPr/>
      </dsp:nvSpPr>
      <dsp:spPr>
        <a:xfrm>
          <a:off x="2926482" y="0"/>
          <a:ext cx="1828353" cy="192518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heure</a:t>
          </a:r>
          <a:endParaRPr lang="fr-FR" sz="1200" kern="1200" dirty="0"/>
        </a:p>
      </dsp:txBody>
      <dsp:txXfrm>
        <a:off x="3022741" y="0"/>
        <a:ext cx="1635835" cy="192518"/>
      </dsp:txXfrm>
    </dsp:sp>
    <dsp:sp modelId="{56B9543B-0CB2-4BC7-931C-14EE9E24960A}">
      <dsp:nvSpPr>
        <dsp:cNvPr id="0" name=""/>
        <dsp:cNvSpPr/>
      </dsp:nvSpPr>
      <dsp:spPr>
        <a:xfrm>
          <a:off x="4389165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Gr: venir</a:t>
          </a:r>
          <a:endParaRPr lang="fr-FR" sz="1200" kern="1200" dirty="0"/>
        </a:p>
      </dsp:txBody>
      <dsp:txXfrm>
        <a:off x="4485424" y="0"/>
        <a:ext cx="1635835" cy="192518"/>
      </dsp:txXfrm>
    </dsp:sp>
    <dsp:sp modelId="{92430BDE-7174-4B03-866C-936903DF07F9}">
      <dsp:nvSpPr>
        <dsp:cNvPr id="0" name=""/>
        <dsp:cNvSpPr/>
      </dsp:nvSpPr>
      <dsp:spPr>
        <a:xfrm>
          <a:off x="5851848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Phonétique</a:t>
          </a:r>
          <a:endParaRPr lang="fr-FR" sz="1200" kern="1200" dirty="0"/>
        </a:p>
      </dsp:txBody>
      <dsp:txXfrm>
        <a:off x="5948107" y="0"/>
        <a:ext cx="1635835" cy="192518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410790" y="0"/>
        <a:ext cx="1635835" cy="192518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116" y="0"/>
          <a:ext cx="1828353" cy="19251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116" y="0"/>
        <a:ext cx="1780224" cy="192518"/>
      </dsp:txXfrm>
    </dsp:sp>
    <dsp:sp modelId="{1B0034AB-7894-4042-9291-74C6831A5E4E}">
      <dsp:nvSpPr>
        <dsp:cNvPr id="0" name=""/>
        <dsp:cNvSpPr/>
      </dsp:nvSpPr>
      <dsp:spPr>
        <a:xfrm>
          <a:off x="1463799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 de texte</a:t>
          </a:r>
          <a:endParaRPr lang="fr-FR" sz="1200" kern="1200" dirty="0"/>
        </a:p>
      </dsp:txBody>
      <dsp:txXfrm>
        <a:off x="1560058" y="0"/>
        <a:ext cx="1635835" cy="192518"/>
      </dsp:txXfrm>
    </dsp:sp>
    <dsp:sp modelId="{2F548C05-5D23-47B9-9153-0D08392EF497}">
      <dsp:nvSpPr>
        <dsp:cNvPr id="0" name=""/>
        <dsp:cNvSpPr/>
      </dsp:nvSpPr>
      <dsp:spPr>
        <a:xfrm>
          <a:off x="2926482" y="0"/>
          <a:ext cx="1828353" cy="192518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heure</a:t>
          </a:r>
          <a:endParaRPr lang="fr-FR" sz="1200" kern="1200" dirty="0"/>
        </a:p>
      </dsp:txBody>
      <dsp:txXfrm>
        <a:off x="3022741" y="0"/>
        <a:ext cx="1635835" cy="192518"/>
      </dsp:txXfrm>
    </dsp:sp>
    <dsp:sp modelId="{56B9543B-0CB2-4BC7-931C-14EE9E24960A}">
      <dsp:nvSpPr>
        <dsp:cNvPr id="0" name=""/>
        <dsp:cNvSpPr/>
      </dsp:nvSpPr>
      <dsp:spPr>
        <a:xfrm>
          <a:off x="4389165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Gr: venir</a:t>
          </a:r>
          <a:endParaRPr lang="fr-FR" sz="1200" kern="1200" dirty="0"/>
        </a:p>
      </dsp:txBody>
      <dsp:txXfrm>
        <a:off x="4485424" y="0"/>
        <a:ext cx="1635835" cy="192518"/>
      </dsp:txXfrm>
    </dsp:sp>
    <dsp:sp modelId="{92430BDE-7174-4B03-866C-936903DF07F9}">
      <dsp:nvSpPr>
        <dsp:cNvPr id="0" name=""/>
        <dsp:cNvSpPr/>
      </dsp:nvSpPr>
      <dsp:spPr>
        <a:xfrm>
          <a:off x="5851848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Phonétique</a:t>
          </a:r>
          <a:endParaRPr lang="fr-FR" sz="1200" kern="1200" dirty="0"/>
        </a:p>
      </dsp:txBody>
      <dsp:txXfrm>
        <a:off x="5948107" y="0"/>
        <a:ext cx="1635835" cy="192518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410790" y="0"/>
        <a:ext cx="1635835" cy="192518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116" y="0"/>
          <a:ext cx="1828353" cy="19251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116" y="0"/>
        <a:ext cx="1780224" cy="192518"/>
      </dsp:txXfrm>
    </dsp:sp>
    <dsp:sp modelId="{1B0034AB-7894-4042-9291-74C6831A5E4E}">
      <dsp:nvSpPr>
        <dsp:cNvPr id="0" name=""/>
        <dsp:cNvSpPr/>
      </dsp:nvSpPr>
      <dsp:spPr>
        <a:xfrm>
          <a:off x="1463799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 de texte</a:t>
          </a:r>
          <a:endParaRPr lang="fr-FR" sz="1200" kern="1200" dirty="0"/>
        </a:p>
      </dsp:txBody>
      <dsp:txXfrm>
        <a:off x="1560058" y="0"/>
        <a:ext cx="1635835" cy="192518"/>
      </dsp:txXfrm>
    </dsp:sp>
    <dsp:sp modelId="{2F548C05-5D23-47B9-9153-0D08392EF497}">
      <dsp:nvSpPr>
        <dsp:cNvPr id="0" name=""/>
        <dsp:cNvSpPr/>
      </dsp:nvSpPr>
      <dsp:spPr>
        <a:xfrm>
          <a:off x="2926482" y="0"/>
          <a:ext cx="1828353" cy="192518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heure</a:t>
          </a:r>
          <a:endParaRPr lang="fr-FR" sz="1200" kern="1200" dirty="0"/>
        </a:p>
      </dsp:txBody>
      <dsp:txXfrm>
        <a:off x="3022741" y="0"/>
        <a:ext cx="1635835" cy="192518"/>
      </dsp:txXfrm>
    </dsp:sp>
    <dsp:sp modelId="{56B9543B-0CB2-4BC7-931C-14EE9E24960A}">
      <dsp:nvSpPr>
        <dsp:cNvPr id="0" name=""/>
        <dsp:cNvSpPr/>
      </dsp:nvSpPr>
      <dsp:spPr>
        <a:xfrm>
          <a:off x="4389165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Gr: venir</a:t>
          </a:r>
          <a:endParaRPr lang="fr-FR" sz="1200" kern="1200" dirty="0"/>
        </a:p>
      </dsp:txBody>
      <dsp:txXfrm>
        <a:off x="4485424" y="0"/>
        <a:ext cx="1635835" cy="192518"/>
      </dsp:txXfrm>
    </dsp:sp>
    <dsp:sp modelId="{92430BDE-7174-4B03-866C-936903DF07F9}">
      <dsp:nvSpPr>
        <dsp:cNvPr id="0" name=""/>
        <dsp:cNvSpPr/>
      </dsp:nvSpPr>
      <dsp:spPr>
        <a:xfrm>
          <a:off x="5851848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Phonétique</a:t>
          </a:r>
          <a:endParaRPr lang="fr-FR" sz="1200" kern="1200" dirty="0"/>
        </a:p>
      </dsp:txBody>
      <dsp:txXfrm>
        <a:off x="5948107" y="0"/>
        <a:ext cx="1635835" cy="192518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410790" y="0"/>
        <a:ext cx="1635835" cy="192518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116" y="0"/>
          <a:ext cx="1828353" cy="19251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116" y="0"/>
        <a:ext cx="1780224" cy="192518"/>
      </dsp:txXfrm>
    </dsp:sp>
    <dsp:sp modelId="{1B0034AB-7894-4042-9291-74C6831A5E4E}">
      <dsp:nvSpPr>
        <dsp:cNvPr id="0" name=""/>
        <dsp:cNvSpPr/>
      </dsp:nvSpPr>
      <dsp:spPr>
        <a:xfrm>
          <a:off x="1463799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 de texte</a:t>
          </a:r>
          <a:endParaRPr lang="fr-FR" sz="1200" kern="1200" dirty="0"/>
        </a:p>
      </dsp:txBody>
      <dsp:txXfrm>
        <a:off x="1560058" y="0"/>
        <a:ext cx="1635835" cy="192518"/>
      </dsp:txXfrm>
    </dsp:sp>
    <dsp:sp modelId="{2F548C05-5D23-47B9-9153-0D08392EF497}">
      <dsp:nvSpPr>
        <dsp:cNvPr id="0" name=""/>
        <dsp:cNvSpPr/>
      </dsp:nvSpPr>
      <dsp:spPr>
        <a:xfrm>
          <a:off x="2926482" y="0"/>
          <a:ext cx="1828353" cy="192518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heure</a:t>
          </a:r>
          <a:endParaRPr lang="fr-FR" sz="1200" kern="1200" dirty="0"/>
        </a:p>
      </dsp:txBody>
      <dsp:txXfrm>
        <a:off x="3022741" y="0"/>
        <a:ext cx="1635835" cy="192518"/>
      </dsp:txXfrm>
    </dsp:sp>
    <dsp:sp modelId="{56B9543B-0CB2-4BC7-931C-14EE9E24960A}">
      <dsp:nvSpPr>
        <dsp:cNvPr id="0" name=""/>
        <dsp:cNvSpPr/>
      </dsp:nvSpPr>
      <dsp:spPr>
        <a:xfrm>
          <a:off x="4389165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Gr: venir</a:t>
          </a:r>
          <a:endParaRPr lang="fr-FR" sz="1200" kern="1200" dirty="0"/>
        </a:p>
      </dsp:txBody>
      <dsp:txXfrm>
        <a:off x="4485424" y="0"/>
        <a:ext cx="1635835" cy="192518"/>
      </dsp:txXfrm>
    </dsp:sp>
    <dsp:sp modelId="{92430BDE-7174-4B03-866C-936903DF07F9}">
      <dsp:nvSpPr>
        <dsp:cNvPr id="0" name=""/>
        <dsp:cNvSpPr/>
      </dsp:nvSpPr>
      <dsp:spPr>
        <a:xfrm>
          <a:off x="5851848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Phonétique</a:t>
          </a:r>
          <a:endParaRPr lang="fr-FR" sz="1200" kern="1200" dirty="0"/>
        </a:p>
      </dsp:txBody>
      <dsp:txXfrm>
        <a:off x="5948107" y="0"/>
        <a:ext cx="1635835" cy="192518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410790" y="0"/>
        <a:ext cx="1635835" cy="192518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116" y="0"/>
          <a:ext cx="1828353" cy="19251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116" y="0"/>
        <a:ext cx="1780224" cy="192518"/>
      </dsp:txXfrm>
    </dsp:sp>
    <dsp:sp modelId="{1B0034AB-7894-4042-9291-74C6831A5E4E}">
      <dsp:nvSpPr>
        <dsp:cNvPr id="0" name=""/>
        <dsp:cNvSpPr/>
      </dsp:nvSpPr>
      <dsp:spPr>
        <a:xfrm>
          <a:off x="1463799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 de texte</a:t>
          </a:r>
          <a:endParaRPr lang="fr-FR" sz="1200" kern="1200" dirty="0"/>
        </a:p>
      </dsp:txBody>
      <dsp:txXfrm>
        <a:off x="1560058" y="0"/>
        <a:ext cx="1635835" cy="192518"/>
      </dsp:txXfrm>
    </dsp:sp>
    <dsp:sp modelId="{2F548C05-5D23-47B9-9153-0D08392EF497}">
      <dsp:nvSpPr>
        <dsp:cNvPr id="0" name=""/>
        <dsp:cNvSpPr/>
      </dsp:nvSpPr>
      <dsp:spPr>
        <a:xfrm>
          <a:off x="2926482" y="0"/>
          <a:ext cx="1828353" cy="192518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heure</a:t>
          </a:r>
          <a:endParaRPr lang="fr-FR" sz="1200" kern="1200" dirty="0"/>
        </a:p>
      </dsp:txBody>
      <dsp:txXfrm>
        <a:off x="3022741" y="0"/>
        <a:ext cx="1635835" cy="192518"/>
      </dsp:txXfrm>
    </dsp:sp>
    <dsp:sp modelId="{56B9543B-0CB2-4BC7-931C-14EE9E24960A}">
      <dsp:nvSpPr>
        <dsp:cNvPr id="0" name=""/>
        <dsp:cNvSpPr/>
      </dsp:nvSpPr>
      <dsp:spPr>
        <a:xfrm>
          <a:off x="4389165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Gr: venir</a:t>
          </a:r>
          <a:endParaRPr lang="fr-FR" sz="1200" kern="1200" dirty="0"/>
        </a:p>
      </dsp:txBody>
      <dsp:txXfrm>
        <a:off x="4485424" y="0"/>
        <a:ext cx="1635835" cy="192518"/>
      </dsp:txXfrm>
    </dsp:sp>
    <dsp:sp modelId="{92430BDE-7174-4B03-866C-936903DF07F9}">
      <dsp:nvSpPr>
        <dsp:cNvPr id="0" name=""/>
        <dsp:cNvSpPr/>
      </dsp:nvSpPr>
      <dsp:spPr>
        <a:xfrm>
          <a:off x="5851848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Phonétique</a:t>
          </a:r>
          <a:endParaRPr lang="fr-FR" sz="1200" kern="1200" dirty="0"/>
        </a:p>
      </dsp:txBody>
      <dsp:txXfrm>
        <a:off x="5948107" y="0"/>
        <a:ext cx="1635835" cy="192518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410790" y="0"/>
        <a:ext cx="1635835" cy="192518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116" y="0"/>
          <a:ext cx="1828353" cy="19251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116" y="0"/>
        <a:ext cx="1780224" cy="192518"/>
      </dsp:txXfrm>
    </dsp:sp>
    <dsp:sp modelId="{1B0034AB-7894-4042-9291-74C6831A5E4E}">
      <dsp:nvSpPr>
        <dsp:cNvPr id="0" name=""/>
        <dsp:cNvSpPr/>
      </dsp:nvSpPr>
      <dsp:spPr>
        <a:xfrm>
          <a:off x="1463799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 de texte</a:t>
          </a:r>
          <a:endParaRPr lang="fr-FR" sz="1200" kern="1200" dirty="0"/>
        </a:p>
      </dsp:txBody>
      <dsp:txXfrm>
        <a:off x="1560058" y="0"/>
        <a:ext cx="1635835" cy="192518"/>
      </dsp:txXfrm>
    </dsp:sp>
    <dsp:sp modelId="{2F548C05-5D23-47B9-9153-0D08392EF497}">
      <dsp:nvSpPr>
        <dsp:cNvPr id="0" name=""/>
        <dsp:cNvSpPr/>
      </dsp:nvSpPr>
      <dsp:spPr>
        <a:xfrm>
          <a:off x="2926482" y="0"/>
          <a:ext cx="1828353" cy="192518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heure</a:t>
          </a:r>
          <a:endParaRPr lang="fr-FR" sz="1200" kern="1200" dirty="0"/>
        </a:p>
      </dsp:txBody>
      <dsp:txXfrm>
        <a:off x="3022741" y="0"/>
        <a:ext cx="1635835" cy="192518"/>
      </dsp:txXfrm>
    </dsp:sp>
    <dsp:sp modelId="{56B9543B-0CB2-4BC7-931C-14EE9E24960A}">
      <dsp:nvSpPr>
        <dsp:cNvPr id="0" name=""/>
        <dsp:cNvSpPr/>
      </dsp:nvSpPr>
      <dsp:spPr>
        <a:xfrm>
          <a:off x="4389165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Gr: venir</a:t>
          </a:r>
          <a:endParaRPr lang="fr-FR" sz="1200" kern="1200" dirty="0"/>
        </a:p>
      </dsp:txBody>
      <dsp:txXfrm>
        <a:off x="4485424" y="0"/>
        <a:ext cx="1635835" cy="192518"/>
      </dsp:txXfrm>
    </dsp:sp>
    <dsp:sp modelId="{92430BDE-7174-4B03-866C-936903DF07F9}">
      <dsp:nvSpPr>
        <dsp:cNvPr id="0" name=""/>
        <dsp:cNvSpPr/>
      </dsp:nvSpPr>
      <dsp:spPr>
        <a:xfrm>
          <a:off x="5851848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Phonétique</a:t>
          </a:r>
          <a:endParaRPr lang="fr-FR" sz="1200" kern="1200" dirty="0"/>
        </a:p>
      </dsp:txBody>
      <dsp:txXfrm>
        <a:off x="5948107" y="0"/>
        <a:ext cx="1635835" cy="192518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410790" y="0"/>
        <a:ext cx="1635835" cy="192518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116" y="0"/>
          <a:ext cx="1828353" cy="19251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116" y="0"/>
        <a:ext cx="1780224" cy="192518"/>
      </dsp:txXfrm>
    </dsp:sp>
    <dsp:sp modelId="{1B0034AB-7894-4042-9291-74C6831A5E4E}">
      <dsp:nvSpPr>
        <dsp:cNvPr id="0" name=""/>
        <dsp:cNvSpPr/>
      </dsp:nvSpPr>
      <dsp:spPr>
        <a:xfrm>
          <a:off x="1463799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 de texte</a:t>
          </a:r>
          <a:endParaRPr lang="fr-FR" sz="1200" kern="1200" dirty="0"/>
        </a:p>
      </dsp:txBody>
      <dsp:txXfrm>
        <a:off x="1560058" y="0"/>
        <a:ext cx="1635835" cy="192518"/>
      </dsp:txXfrm>
    </dsp:sp>
    <dsp:sp modelId="{2F548C05-5D23-47B9-9153-0D08392EF497}">
      <dsp:nvSpPr>
        <dsp:cNvPr id="0" name=""/>
        <dsp:cNvSpPr/>
      </dsp:nvSpPr>
      <dsp:spPr>
        <a:xfrm>
          <a:off x="2926482" y="0"/>
          <a:ext cx="1828353" cy="192518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heure</a:t>
          </a:r>
          <a:endParaRPr lang="fr-FR" sz="1200" kern="1200" dirty="0"/>
        </a:p>
      </dsp:txBody>
      <dsp:txXfrm>
        <a:off x="3022741" y="0"/>
        <a:ext cx="1635835" cy="192518"/>
      </dsp:txXfrm>
    </dsp:sp>
    <dsp:sp modelId="{56B9543B-0CB2-4BC7-931C-14EE9E24960A}">
      <dsp:nvSpPr>
        <dsp:cNvPr id="0" name=""/>
        <dsp:cNvSpPr/>
      </dsp:nvSpPr>
      <dsp:spPr>
        <a:xfrm>
          <a:off x="4389165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Gr: venir</a:t>
          </a:r>
          <a:endParaRPr lang="fr-FR" sz="1200" kern="1200" dirty="0"/>
        </a:p>
      </dsp:txBody>
      <dsp:txXfrm>
        <a:off x="4485424" y="0"/>
        <a:ext cx="1635835" cy="192518"/>
      </dsp:txXfrm>
    </dsp:sp>
    <dsp:sp modelId="{92430BDE-7174-4B03-866C-936903DF07F9}">
      <dsp:nvSpPr>
        <dsp:cNvPr id="0" name=""/>
        <dsp:cNvSpPr/>
      </dsp:nvSpPr>
      <dsp:spPr>
        <a:xfrm>
          <a:off x="5851848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Phonétique</a:t>
          </a:r>
          <a:endParaRPr lang="fr-FR" sz="1200" kern="1200" dirty="0"/>
        </a:p>
      </dsp:txBody>
      <dsp:txXfrm>
        <a:off x="5948107" y="0"/>
        <a:ext cx="1635835" cy="192518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410790" y="0"/>
        <a:ext cx="1635835" cy="1925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116" y="0"/>
          <a:ext cx="1828353" cy="192518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116" y="0"/>
        <a:ext cx="1780224" cy="192518"/>
      </dsp:txXfrm>
    </dsp:sp>
    <dsp:sp modelId="{1B0034AB-7894-4042-9291-74C6831A5E4E}">
      <dsp:nvSpPr>
        <dsp:cNvPr id="0" name=""/>
        <dsp:cNvSpPr/>
      </dsp:nvSpPr>
      <dsp:spPr>
        <a:xfrm>
          <a:off x="1463799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 de texte</a:t>
          </a:r>
          <a:endParaRPr lang="fr-FR" sz="1200" kern="1200" dirty="0"/>
        </a:p>
      </dsp:txBody>
      <dsp:txXfrm>
        <a:off x="1560058" y="0"/>
        <a:ext cx="1635835" cy="192518"/>
      </dsp:txXfrm>
    </dsp:sp>
    <dsp:sp modelId="{2F548C05-5D23-47B9-9153-0D08392EF497}">
      <dsp:nvSpPr>
        <dsp:cNvPr id="0" name=""/>
        <dsp:cNvSpPr/>
      </dsp:nvSpPr>
      <dsp:spPr>
        <a:xfrm>
          <a:off x="2926482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heure</a:t>
          </a:r>
          <a:endParaRPr lang="fr-FR" sz="1200" kern="1200" dirty="0"/>
        </a:p>
      </dsp:txBody>
      <dsp:txXfrm>
        <a:off x="3022741" y="0"/>
        <a:ext cx="1635835" cy="192518"/>
      </dsp:txXfrm>
    </dsp:sp>
    <dsp:sp modelId="{56B9543B-0CB2-4BC7-931C-14EE9E24960A}">
      <dsp:nvSpPr>
        <dsp:cNvPr id="0" name=""/>
        <dsp:cNvSpPr/>
      </dsp:nvSpPr>
      <dsp:spPr>
        <a:xfrm>
          <a:off x="4389165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Gr: venir</a:t>
          </a:r>
          <a:endParaRPr lang="fr-FR" sz="1200" kern="1200" dirty="0"/>
        </a:p>
      </dsp:txBody>
      <dsp:txXfrm>
        <a:off x="4485424" y="0"/>
        <a:ext cx="1635835" cy="192518"/>
      </dsp:txXfrm>
    </dsp:sp>
    <dsp:sp modelId="{92430BDE-7174-4B03-866C-936903DF07F9}">
      <dsp:nvSpPr>
        <dsp:cNvPr id="0" name=""/>
        <dsp:cNvSpPr/>
      </dsp:nvSpPr>
      <dsp:spPr>
        <a:xfrm>
          <a:off x="5851848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Phonétique</a:t>
          </a:r>
          <a:endParaRPr lang="fr-FR" sz="1200" kern="1200" dirty="0"/>
        </a:p>
      </dsp:txBody>
      <dsp:txXfrm>
        <a:off x="5948107" y="0"/>
        <a:ext cx="1635835" cy="192518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410790" y="0"/>
        <a:ext cx="1635835" cy="192518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116" y="0"/>
          <a:ext cx="1828353" cy="19251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116" y="0"/>
        <a:ext cx="1780224" cy="192518"/>
      </dsp:txXfrm>
    </dsp:sp>
    <dsp:sp modelId="{1B0034AB-7894-4042-9291-74C6831A5E4E}">
      <dsp:nvSpPr>
        <dsp:cNvPr id="0" name=""/>
        <dsp:cNvSpPr/>
      </dsp:nvSpPr>
      <dsp:spPr>
        <a:xfrm>
          <a:off x="1463799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 de texte</a:t>
          </a:r>
          <a:endParaRPr lang="fr-FR" sz="1200" kern="1200" dirty="0"/>
        </a:p>
      </dsp:txBody>
      <dsp:txXfrm>
        <a:off x="1560058" y="0"/>
        <a:ext cx="1635835" cy="192518"/>
      </dsp:txXfrm>
    </dsp:sp>
    <dsp:sp modelId="{2F548C05-5D23-47B9-9153-0D08392EF497}">
      <dsp:nvSpPr>
        <dsp:cNvPr id="0" name=""/>
        <dsp:cNvSpPr/>
      </dsp:nvSpPr>
      <dsp:spPr>
        <a:xfrm>
          <a:off x="2926482" y="0"/>
          <a:ext cx="1828353" cy="192518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heure</a:t>
          </a:r>
          <a:endParaRPr lang="fr-FR" sz="1200" kern="1200" dirty="0"/>
        </a:p>
      </dsp:txBody>
      <dsp:txXfrm>
        <a:off x="3022741" y="0"/>
        <a:ext cx="1635835" cy="192518"/>
      </dsp:txXfrm>
    </dsp:sp>
    <dsp:sp modelId="{56B9543B-0CB2-4BC7-931C-14EE9E24960A}">
      <dsp:nvSpPr>
        <dsp:cNvPr id="0" name=""/>
        <dsp:cNvSpPr/>
      </dsp:nvSpPr>
      <dsp:spPr>
        <a:xfrm>
          <a:off x="4389165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Gr: venir</a:t>
          </a:r>
          <a:endParaRPr lang="fr-FR" sz="1200" kern="1200" dirty="0"/>
        </a:p>
      </dsp:txBody>
      <dsp:txXfrm>
        <a:off x="4485424" y="0"/>
        <a:ext cx="1635835" cy="192518"/>
      </dsp:txXfrm>
    </dsp:sp>
    <dsp:sp modelId="{92430BDE-7174-4B03-866C-936903DF07F9}">
      <dsp:nvSpPr>
        <dsp:cNvPr id="0" name=""/>
        <dsp:cNvSpPr/>
      </dsp:nvSpPr>
      <dsp:spPr>
        <a:xfrm>
          <a:off x="5851848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Phonétique</a:t>
          </a:r>
          <a:endParaRPr lang="fr-FR" sz="1200" kern="1200" dirty="0"/>
        </a:p>
      </dsp:txBody>
      <dsp:txXfrm>
        <a:off x="5948107" y="0"/>
        <a:ext cx="1635835" cy="192518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410790" y="0"/>
        <a:ext cx="1635835" cy="192518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116" y="0"/>
          <a:ext cx="1828353" cy="19251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116" y="0"/>
        <a:ext cx="1780224" cy="192518"/>
      </dsp:txXfrm>
    </dsp:sp>
    <dsp:sp modelId="{1B0034AB-7894-4042-9291-74C6831A5E4E}">
      <dsp:nvSpPr>
        <dsp:cNvPr id="0" name=""/>
        <dsp:cNvSpPr/>
      </dsp:nvSpPr>
      <dsp:spPr>
        <a:xfrm>
          <a:off x="1463799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 de texte</a:t>
          </a:r>
          <a:endParaRPr lang="fr-FR" sz="1200" kern="1200" dirty="0"/>
        </a:p>
      </dsp:txBody>
      <dsp:txXfrm>
        <a:off x="1560058" y="0"/>
        <a:ext cx="1635835" cy="192518"/>
      </dsp:txXfrm>
    </dsp:sp>
    <dsp:sp modelId="{2F548C05-5D23-47B9-9153-0D08392EF497}">
      <dsp:nvSpPr>
        <dsp:cNvPr id="0" name=""/>
        <dsp:cNvSpPr/>
      </dsp:nvSpPr>
      <dsp:spPr>
        <a:xfrm>
          <a:off x="2926482" y="0"/>
          <a:ext cx="1828353" cy="19251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heure</a:t>
          </a:r>
          <a:endParaRPr lang="fr-FR" sz="1200" kern="1200" dirty="0"/>
        </a:p>
      </dsp:txBody>
      <dsp:txXfrm>
        <a:off x="3022741" y="0"/>
        <a:ext cx="1635835" cy="192518"/>
      </dsp:txXfrm>
    </dsp:sp>
    <dsp:sp modelId="{56B9543B-0CB2-4BC7-931C-14EE9E24960A}">
      <dsp:nvSpPr>
        <dsp:cNvPr id="0" name=""/>
        <dsp:cNvSpPr/>
      </dsp:nvSpPr>
      <dsp:spPr>
        <a:xfrm>
          <a:off x="4389165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Gr: venir</a:t>
          </a:r>
          <a:endParaRPr lang="fr-FR" sz="1200" kern="1200" dirty="0"/>
        </a:p>
      </dsp:txBody>
      <dsp:txXfrm>
        <a:off x="4485424" y="0"/>
        <a:ext cx="1635835" cy="192518"/>
      </dsp:txXfrm>
    </dsp:sp>
    <dsp:sp modelId="{92430BDE-7174-4B03-866C-936903DF07F9}">
      <dsp:nvSpPr>
        <dsp:cNvPr id="0" name=""/>
        <dsp:cNvSpPr/>
      </dsp:nvSpPr>
      <dsp:spPr>
        <a:xfrm>
          <a:off x="5851848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Phonétique</a:t>
          </a:r>
          <a:endParaRPr lang="fr-FR" sz="1200" kern="1200" dirty="0"/>
        </a:p>
      </dsp:txBody>
      <dsp:txXfrm>
        <a:off x="5948107" y="0"/>
        <a:ext cx="1635835" cy="192518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410790" y="0"/>
        <a:ext cx="1635835" cy="192518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116" y="0"/>
          <a:ext cx="1828353" cy="19251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116" y="0"/>
        <a:ext cx="1780224" cy="192518"/>
      </dsp:txXfrm>
    </dsp:sp>
    <dsp:sp modelId="{1B0034AB-7894-4042-9291-74C6831A5E4E}">
      <dsp:nvSpPr>
        <dsp:cNvPr id="0" name=""/>
        <dsp:cNvSpPr/>
      </dsp:nvSpPr>
      <dsp:spPr>
        <a:xfrm>
          <a:off x="1463799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 de texte</a:t>
          </a:r>
          <a:endParaRPr lang="fr-FR" sz="1200" kern="1200" dirty="0"/>
        </a:p>
      </dsp:txBody>
      <dsp:txXfrm>
        <a:off x="1560058" y="0"/>
        <a:ext cx="1635835" cy="192518"/>
      </dsp:txXfrm>
    </dsp:sp>
    <dsp:sp modelId="{2F548C05-5D23-47B9-9153-0D08392EF497}">
      <dsp:nvSpPr>
        <dsp:cNvPr id="0" name=""/>
        <dsp:cNvSpPr/>
      </dsp:nvSpPr>
      <dsp:spPr>
        <a:xfrm>
          <a:off x="2926482" y="0"/>
          <a:ext cx="1828353" cy="19251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heure</a:t>
          </a:r>
          <a:endParaRPr lang="fr-FR" sz="1200" kern="1200" dirty="0"/>
        </a:p>
      </dsp:txBody>
      <dsp:txXfrm>
        <a:off x="3022741" y="0"/>
        <a:ext cx="1635835" cy="192518"/>
      </dsp:txXfrm>
    </dsp:sp>
    <dsp:sp modelId="{56B9543B-0CB2-4BC7-931C-14EE9E24960A}">
      <dsp:nvSpPr>
        <dsp:cNvPr id="0" name=""/>
        <dsp:cNvSpPr/>
      </dsp:nvSpPr>
      <dsp:spPr>
        <a:xfrm>
          <a:off x="4389165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Gr: venir</a:t>
          </a:r>
          <a:endParaRPr lang="fr-FR" sz="1200" kern="1200" dirty="0"/>
        </a:p>
      </dsp:txBody>
      <dsp:txXfrm>
        <a:off x="4485424" y="0"/>
        <a:ext cx="1635835" cy="192518"/>
      </dsp:txXfrm>
    </dsp:sp>
    <dsp:sp modelId="{92430BDE-7174-4B03-866C-936903DF07F9}">
      <dsp:nvSpPr>
        <dsp:cNvPr id="0" name=""/>
        <dsp:cNvSpPr/>
      </dsp:nvSpPr>
      <dsp:spPr>
        <a:xfrm>
          <a:off x="5851848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Phonétique</a:t>
          </a:r>
          <a:endParaRPr lang="fr-FR" sz="1200" kern="1200" dirty="0"/>
        </a:p>
      </dsp:txBody>
      <dsp:txXfrm>
        <a:off x="5948107" y="0"/>
        <a:ext cx="1635835" cy="192518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410790" y="0"/>
        <a:ext cx="1635835" cy="192518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723" y="0"/>
          <a:ext cx="2681226" cy="198358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rtlCol="0" anchor="t" anchorCtr="1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kern="1200" noProof="0" dirty="0"/>
            <a:t>Vocabulaire</a:t>
          </a: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strike="sngStrike" kern="1200" noProof="0" dirty="0"/>
            <a:t>L’heure</a:t>
          </a:r>
        </a:p>
      </dsp:txBody>
      <dsp:txXfrm>
        <a:off x="1723" y="793432"/>
        <a:ext cx="2681226" cy="793432"/>
      </dsp:txXfrm>
    </dsp:sp>
    <dsp:sp modelId="{279DFE09-28EE-48A2-B192-FFEC93ADF17D}">
      <dsp:nvSpPr>
        <dsp:cNvPr id="0" name=""/>
        <dsp:cNvSpPr/>
      </dsp:nvSpPr>
      <dsp:spPr>
        <a:xfrm>
          <a:off x="1012070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2763386" y="0"/>
          <a:ext cx="2681226" cy="198358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rtlCol="0" anchor="t" anchorCtr="1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kern="1200" noProof="0" dirty="0"/>
            <a:t>Grammaire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noProof="0" dirty="0"/>
            <a:t>Verbe VENIR</a:t>
          </a:r>
        </a:p>
      </dsp:txBody>
      <dsp:txXfrm>
        <a:off x="2763386" y="793432"/>
        <a:ext cx="2681226" cy="793432"/>
      </dsp:txXfrm>
    </dsp:sp>
    <dsp:sp modelId="{112E1D68-647B-46C7-AF2C-FF0A84DB584F}">
      <dsp:nvSpPr>
        <dsp:cNvPr id="0" name=""/>
        <dsp:cNvSpPr/>
      </dsp:nvSpPr>
      <dsp:spPr>
        <a:xfrm>
          <a:off x="3773733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5525050" y="0"/>
          <a:ext cx="2681226" cy="19835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rtlCol="0" anchor="t" anchorCtr="1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kern="1200" noProof="0" dirty="0"/>
            <a:t>Culture</a:t>
          </a: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strike="sngStrike" kern="1200" noProof="0" dirty="0"/>
            <a:t>Le poisson d’avril</a:t>
          </a:r>
        </a:p>
      </dsp:txBody>
      <dsp:txXfrm>
        <a:off x="5525050" y="793432"/>
        <a:ext cx="2681226" cy="793432"/>
      </dsp:txXfrm>
    </dsp:sp>
    <dsp:sp modelId="{6D76E5FF-7D2E-406A-B668-9F0EAFB414C8}">
      <dsp:nvSpPr>
        <dsp:cNvPr id="0" name=""/>
        <dsp:cNvSpPr/>
      </dsp:nvSpPr>
      <dsp:spPr>
        <a:xfrm>
          <a:off x="6535397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253032" y="1983435"/>
          <a:ext cx="7596366" cy="14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116" y="0"/>
          <a:ext cx="1828353" cy="19251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116" y="0"/>
        <a:ext cx="1780224" cy="192518"/>
      </dsp:txXfrm>
    </dsp:sp>
    <dsp:sp modelId="{1B0034AB-7894-4042-9291-74C6831A5E4E}">
      <dsp:nvSpPr>
        <dsp:cNvPr id="0" name=""/>
        <dsp:cNvSpPr/>
      </dsp:nvSpPr>
      <dsp:spPr>
        <a:xfrm>
          <a:off x="1463799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 de texte</a:t>
          </a:r>
          <a:endParaRPr lang="fr-FR" sz="1200" kern="1200" dirty="0"/>
        </a:p>
      </dsp:txBody>
      <dsp:txXfrm>
        <a:off x="1560058" y="0"/>
        <a:ext cx="1635835" cy="192518"/>
      </dsp:txXfrm>
    </dsp:sp>
    <dsp:sp modelId="{2F548C05-5D23-47B9-9153-0D08392EF497}">
      <dsp:nvSpPr>
        <dsp:cNvPr id="0" name=""/>
        <dsp:cNvSpPr/>
      </dsp:nvSpPr>
      <dsp:spPr>
        <a:xfrm>
          <a:off x="2926482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heure</a:t>
          </a:r>
          <a:endParaRPr lang="fr-FR" sz="1200" kern="1200" dirty="0"/>
        </a:p>
      </dsp:txBody>
      <dsp:txXfrm>
        <a:off x="3022741" y="0"/>
        <a:ext cx="1635835" cy="192518"/>
      </dsp:txXfrm>
    </dsp:sp>
    <dsp:sp modelId="{56B9543B-0CB2-4BC7-931C-14EE9E24960A}">
      <dsp:nvSpPr>
        <dsp:cNvPr id="0" name=""/>
        <dsp:cNvSpPr/>
      </dsp:nvSpPr>
      <dsp:spPr>
        <a:xfrm>
          <a:off x="4389165" y="0"/>
          <a:ext cx="1828353" cy="19251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Gr: venir</a:t>
          </a:r>
          <a:endParaRPr lang="fr-FR" sz="1200" kern="1200" dirty="0"/>
        </a:p>
      </dsp:txBody>
      <dsp:txXfrm>
        <a:off x="4485424" y="0"/>
        <a:ext cx="1635835" cy="192518"/>
      </dsp:txXfrm>
    </dsp:sp>
    <dsp:sp modelId="{92430BDE-7174-4B03-866C-936903DF07F9}">
      <dsp:nvSpPr>
        <dsp:cNvPr id="0" name=""/>
        <dsp:cNvSpPr/>
      </dsp:nvSpPr>
      <dsp:spPr>
        <a:xfrm>
          <a:off x="5851848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Phonétique</a:t>
          </a:r>
          <a:endParaRPr lang="fr-FR" sz="1200" kern="1200" dirty="0"/>
        </a:p>
      </dsp:txBody>
      <dsp:txXfrm>
        <a:off x="5948107" y="0"/>
        <a:ext cx="1635835" cy="192518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410790" y="0"/>
        <a:ext cx="1635835" cy="192518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116" y="0"/>
          <a:ext cx="1828353" cy="19251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116" y="0"/>
        <a:ext cx="1780224" cy="192518"/>
      </dsp:txXfrm>
    </dsp:sp>
    <dsp:sp modelId="{1B0034AB-7894-4042-9291-74C6831A5E4E}">
      <dsp:nvSpPr>
        <dsp:cNvPr id="0" name=""/>
        <dsp:cNvSpPr/>
      </dsp:nvSpPr>
      <dsp:spPr>
        <a:xfrm>
          <a:off x="1463799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 de texte</a:t>
          </a:r>
          <a:endParaRPr lang="fr-FR" sz="1200" kern="1200" dirty="0"/>
        </a:p>
      </dsp:txBody>
      <dsp:txXfrm>
        <a:off x="1560058" y="0"/>
        <a:ext cx="1635835" cy="192518"/>
      </dsp:txXfrm>
    </dsp:sp>
    <dsp:sp modelId="{2F548C05-5D23-47B9-9153-0D08392EF497}">
      <dsp:nvSpPr>
        <dsp:cNvPr id="0" name=""/>
        <dsp:cNvSpPr/>
      </dsp:nvSpPr>
      <dsp:spPr>
        <a:xfrm>
          <a:off x="2926482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heure</a:t>
          </a:r>
          <a:endParaRPr lang="fr-FR" sz="1200" kern="1200" dirty="0"/>
        </a:p>
      </dsp:txBody>
      <dsp:txXfrm>
        <a:off x="3022741" y="0"/>
        <a:ext cx="1635835" cy="192518"/>
      </dsp:txXfrm>
    </dsp:sp>
    <dsp:sp modelId="{56B9543B-0CB2-4BC7-931C-14EE9E24960A}">
      <dsp:nvSpPr>
        <dsp:cNvPr id="0" name=""/>
        <dsp:cNvSpPr/>
      </dsp:nvSpPr>
      <dsp:spPr>
        <a:xfrm>
          <a:off x="4389165" y="0"/>
          <a:ext cx="1828353" cy="192518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Gr: venir</a:t>
          </a:r>
          <a:endParaRPr lang="fr-FR" sz="1200" kern="1200" dirty="0"/>
        </a:p>
      </dsp:txBody>
      <dsp:txXfrm>
        <a:off x="4485424" y="0"/>
        <a:ext cx="1635835" cy="192518"/>
      </dsp:txXfrm>
    </dsp:sp>
    <dsp:sp modelId="{92430BDE-7174-4B03-866C-936903DF07F9}">
      <dsp:nvSpPr>
        <dsp:cNvPr id="0" name=""/>
        <dsp:cNvSpPr/>
      </dsp:nvSpPr>
      <dsp:spPr>
        <a:xfrm>
          <a:off x="5851848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Phonétique</a:t>
          </a:r>
          <a:endParaRPr lang="fr-FR" sz="1200" kern="1200" dirty="0"/>
        </a:p>
      </dsp:txBody>
      <dsp:txXfrm>
        <a:off x="5948107" y="0"/>
        <a:ext cx="1635835" cy="192518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410790" y="0"/>
        <a:ext cx="1635835" cy="192518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116" y="0"/>
          <a:ext cx="1828353" cy="19251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116" y="0"/>
        <a:ext cx="1780224" cy="192518"/>
      </dsp:txXfrm>
    </dsp:sp>
    <dsp:sp modelId="{1B0034AB-7894-4042-9291-74C6831A5E4E}">
      <dsp:nvSpPr>
        <dsp:cNvPr id="0" name=""/>
        <dsp:cNvSpPr/>
      </dsp:nvSpPr>
      <dsp:spPr>
        <a:xfrm>
          <a:off x="1463799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 de texte</a:t>
          </a:r>
          <a:endParaRPr lang="fr-FR" sz="1200" kern="1200" dirty="0"/>
        </a:p>
      </dsp:txBody>
      <dsp:txXfrm>
        <a:off x="1560058" y="0"/>
        <a:ext cx="1635835" cy="192518"/>
      </dsp:txXfrm>
    </dsp:sp>
    <dsp:sp modelId="{2F548C05-5D23-47B9-9153-0D08392EF497}">
      <dsp:nvSpPr>
        <dsp:cNvPr id="0" name=""/>
        <dsp:cNvSpPr/>
      </dsp:nvSpPr>
      <dsp:spPr>
        <a:xfrm>
          <a:off x="2926482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heure</a:t>
          </a:r>
          <a:endParaRPr lang="fr-FR" sz="1200" kern="1200" dirty="0"/>
        </a:p>
      </dsp:txBody>
      <dsp:txXfrm>
        <a:off x="3022741" y="0"/>
        <a:ext cx="1635835" cy="192518"/>
      </dsp:txXfrm>
    </dsp:sp>
    <dsp:sp modelId="{56B9543B-0CB2-4BC7-931C-14EE9E24960A}">
      <dsp:nvSpPr>
        <dsp:cNvPr id="0" name=""/>
        <dsp:cNvSpPr/>
      </dsp:nvSpPr>
      <dsp:spPr>
        <a:xfrm>
          <a:off x="4389165" y="0"/>
          <a:ext cx="1828353" cy="192518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Gr: venir</a:t>
          </a:r>
          <a:endParaRPr lang="fr-FR" sz="1200" kern="1200" dirty="0"/>
        </a:p>
      </dsp:txBody>
      <dsp:txXfrm>
        <a:off x="4485424" y="0"/>
        <a:ext cx="1635835" cy="192518"/>
      </dsp:txXfrm>
    </dsp:sp>
    <dsp:sp modelId="{92430BDE-7174-4B03-866C-936903DF07F9}">
      <dsp:nvSpPr>
        <dsp:cNvPr id="0" name=""/>
        <dsp:cNvSpPr/>
      </dsp:nvSpPr>
      <dsp:spPr>
        <a:xfrm>
          <a:off x="5851848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Phonétique</a:t>
          </a:r>
          <a:endParaRPr lang="fr-FR" sz="1200" kern="1200" dirty="0"/>
        </a:p>
      </dsp:txBody>
      <dsp:txXfrm>
        <a:off x="5948107" y="0"/>
        <a:ext cx="1635835" cy="192518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410790" y="0"/>
        <a:ext cx="1635835" cy="192518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116" y="0"/>
          <a:ext cx="1828353" cy="19251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116" y="0"/>
        <a:ext cx="1780224" cy="192518"/>
      </dsp:txXfrm>
    </dsp:sp>
    <dsp:sp modelId="{1B0034AB-7894-4042-9291-74C6831A5E4E}">
      <dsp:nvSpPr>
        <dsp:cNvPr id="0" name=""/>
        <dsp:cNvSpPr/>
      </dsp:nvSpPr>
      <dsp:spPr>
        <a:xfrm>
          <a:off x="1463799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 de texte</a:t>
          </a:r>
          <a:endParaRPr lang="fr-FR" sz="1200" kern="1200" dirty="0"/>
        </a:p>
      </dsp:txBody>
      <dsp:txXfrm>
        <a:off x="1560058" y="0"/>
        <a:ext cx="1635835" cy="192518"/>
      </dsp:txXfrm>
    </dsp:sp>
    <dsp:sp modelId="{2F548C05-5D23-47B9-9153-0D08392EF497}">
      <dsp:nvSpPr>
        <dsp:cNvPr id="0" name=""/>
        <dsp:cNvSpPr/>
      </dsp:nvSpPr>
      <dsp:spPr>
        <a:xfrm>
          <a:off x="2926482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heure</a:t>
          </a:r>
          <a:endParaRPr lang="fr-FR" sz="1200" kern="1200" dirty="0"/>
        </a:p>
      </dsp:txBody>
      <dsp:txXfrm>
        <a:off x="3022741" y="0"/>
        <a:ext cx="1635835" cy="192518"/>
      </dsp:txXfrm>
    </dsp:sp>
    <dsp:sp modelId="{56B9543B-0CB2-4BC7-931C-14EE9E24960A}">
      <dsp:nvSpPr>
        <dsp:cNvPr id="0" name=""/>
        <dsp:cNvSpPr/>
      </dsp:nvSpPr>
      <dsp:spPr>
        <a:xfrm>
          <a:off x="4389165" y="0"/>
          <a:ext cx="1828353" cy="192518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Gr: venir</a:t>
          </a:r>
          <a:endParaRPr lang="fr-FR" sz="1200" kern="1200" dirty="0"/>
        </a:p>
      </dsp:txBody>
      <dsp:txXfrm>
        <a:off x="4485424" y="0"/>
        <a:ext cx="1635835" cy="192518"/>
      </dsp:txXfrm>
    </dsp:sp>
    <dsp:sp modelId="{92430BDE-7174-4B03-866C-936903DF07F9}">
      <dsp:nvSpPr>
        <dsp:cNvPr id="0" name=""/>
        <dsp:cNvSpPr/>
      </dsp:nvSpPr>
      <dsp:spPr>
        <a:xfrm>
          <a:off x="5851848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Phonétique</a:t>
          </a:r>
          <a:endParaRPr lang="fr-FR" sz="1200" kern="1200" dirty="0"/>
        </a:p>
      </dsp:txBody>
      <dsp:txXfrm>
        <a:off x="5948107" y="0"/>
        <a:ext cx="1635835" cy="192518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410790" y="0"/>
        <a:ext cx="1635835" cy="192518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116" y="0"/>
          <a:ext cx="1828353" cy="19251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116" y="0"/>
        <a:ext cx="1780224" cy="192518"/>
      </dsp:txXfrm>
    </dsp:sp>
    <dsp:sp modelId="{1B0034AB-7894-4042-9291-74C6831A5E4E}">
      <dsp:nvSpPr>
        <dsp:cNvPr id="0" name=""/>
        <dsp:cNvSpPr/>
      </dsp:nvSpPr>
      <dsp:spPr>
        <a:xfrm>
          <a:off x="1463799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 de texte</a:t>
          </a:r>
          <a:endParaRPr lang="fr-FR" sz="1200" kern="1200" dirty="0"/>
        </a:p>
      </dsp:txBody>
      <dsp:txXfrm>
        <a:off x="1560058" y="0"/>
        <a:ext cx="1635835" cy="192518"/>
      </dsp:txXfrm>
    </dsp:sp>
    <dsp:sp modelId="{2F548C05-5D23-47B9-9153-0D08392EF497}">
      <dsp:nvSpPr>
        <dsp:cNvPr id="0" name=""/>
        <dsp:cNvSpPr/>
      </dsp:nvSpPr>
      <dsp:spPr>
        <a:xfrm>
          <a:off x="2926482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heure</a:t>
          </a:r>
          <a:endParaRPr lang="fr-FR" sz="1200" kern="1200" dirty="0"/>
        </a:p>
      </dsp:txBody>
      <dsp:txXfrm>
        <a:off x="3022741" y="0"/>
        <a:ext cx="1635835" cy="192518"/>
      </dsp:txXfrm>
    </dsp:sp>
    <dsp:sp modelId="{56B9543B-0CB2-4BC7-931C-14EE9E24960A}">
      <dsp:nvSpPr>
        <dsp:cNvPr id="0" name=""/>
        <dsp:cNvSpPr/>
      </dsp:nvSpPr>
      <dsp:spPr>
        <a:xfrm>
          <a:off x="4389165" y="0"/>
          <a:ext cx="1828353" cy="192518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Gr: venir</a:t>
          </a:r>
          <a:endParaRPr lang="fr-FR" sz="1200" kern="1200" dirty="0"/>
        </a:p>
      </dsp:txBody>
      <dsp:txXfrm>
        <a:off x="4485424" y="0"/>
        <a:ext cx="1635835" cy="192518"/>
      </dsp:txXfrm>
    </dsp:sp>
    <dsp:sp modelId="{92430BDE-7174-4B03-866C-936903DF07F9}">
      <dsp:nvSpPr>
        <dsp:cNvPr id="0" name=""/>
        <dsp:cNvSpPr/>
      </dsp:nvSpPr>
      <dsp:spPr>
        <a:xfrm>
          <a:off x="5851848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Phonétique</a:t>
          </a:r>
          <a:endParaRPr lang="fr-FR" sz="1200" kern="1200" dirty="0"/>
        </a:p>
      </dsp:txBody>
      <dsp:txXfrm>
        <a:off x="5948107" y="0"/>
        <a:ext cx="1635835" cy="192518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410790" y="0"/>
        <a:ext cx="1635835" cy="192518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116" y="0"/>
          <a:ext cx="1828353" cy="19251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116" y="0"/>
        <a:ext cx="1780224" cy="192518"/>
      </dsp:txXfrm>
    </dsp:sp>
    <dsp:sp modelId="{1B0034AB-7894-4042-9291-74C6831A5E4E}">
      <dsp:nvSpPr>
        <dsp:cNvPr id="0" name=""/>
        <dsp:cNvSpPr/>
      </dsp:nvSpPr>
      <dsp:spPr>
        <a:xfrm>
          <a:off x="1463799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 de texte</a:t>
          </a:r>
          <a:endParaRPr lang="fr-FR" sz="1200" kern="1200" dirty="0"/>
        </a:p>
      </dsp:txBody>
      <dsp:txXfrm>
        <a:off x="1560058" y="0"/>
        <a:ext cx="1635835" cy="192518"/>
      </dsp:txXfrm>
    </dsp:sp>
    <dsp:sp modelId="{2F548C05-5D23-47B9-9153-0D08392EF497}">
      <dsp:nvSpPr>
        <dsp:cNvPr id="0" name=""/>
        <dsp:cNvSpPr/>
      </dsp:nvSpPr>
      <dsp:spPr>
        <a:xfrm>
          <a:off x="2926482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heure</a:t>
          </a:r>
          <a:endParaRPr lang="fr-FR" sz="1200" kern="1200" dirty="0"/>
        </a:p>
      </dsp:txBody>
      <dsp:txXfrm>
        <a:off x="3022741" y="0"/>
        <a:ext cx="1635835" cy="192518"/>
      </dsp:txXfrm>
    </dsp:sp>
    <dsp:sp modelId="{56B9543B-0CB2-4BC7-931C-14EE9E24960A}">
      <dsp:nvSpPr>
        <dsp:cNvPr id="0" name=""/>
        <dsp:cNvSpPr/>
      </dsp:nvSpPr>
      <dsp:spPr>
        <a:xfrm>
          <a:off x="4389165" y="0"/>
          <a:ext cx="1828353" cy="192518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Gr: venir</a:t>
          </a:r>
          <a:endParaRPr lang="fr-FR" sz="1200" kern="1200" dirty="0"/>
        </a:p>
      </dsp:txBody>
      <dsp:txXfrm>
        <a:off x="4485424" y="0"/>
        <a:ext cx="1635835" cy="192518"/>
      </dsp:txXfrm>
    </dsp:sp>
    <dsp:sp modelId="{92430BDE-7174-4B03-866C-936903DF07F9}">
      <dsp:nvSpPr>
        <dsp:cNvPr id="0" name=""/>
        <dsp:cNvSpPr/>
      </dsp:nvSpPr>
      <dsp:spPr>
        <a:xfrm>
          <a:off x="5851848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Phonétique</a:t>
          </a:r>
          <a:endParaRPr lang="fr-FR" sz="1200" kern="1200" dirty="0"/>
        </a:p>
      </dsp:txBody>
      <dsp:txXfrm>
        <a:off x="5948107" y="0"/>
        <a:ext cx="1635835" cy="192518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410790" y="0"/>
        <a:ext cx="1635835" cy="19251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116" y="0"/>
          <a:ext cx="1828353" cy="192518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116" y="0"/>
        <a:ext cx="1780224" cy="192518"/>
      </dsp:txXfrm>
    </dsp:sp>
    <dsp:sp modelId="{1B0034AB-7894-4042-9291-74C6831A5E4E}">
      <dsp:nvSpPr>
        <dsp:cNvPr id="0" name=""/>
        <dsp:cNvSpPr/>
      </dsp:nvSpPr>
      <dsp:spPr>
        <a:xfrm>
          <a:off x="1463799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 de texte</a:t>
          </a:r>
          <a:endParaRPr lang="fr-FR" sz="1200" kern="1200" dirty="0"/>
        </a:p>
      </dsp:txBody>
      <dsp:txXfrm>
        <a:off x="1560058" y="0"/>
        <a:ext cx="1635835" cy="192518"/>
      </dsp:txXfrm>
    </dsp:sp>
    <dsp:sp modelId="{2F548C05-5D23-47B9-9153-0D08392EF497}">
      <dsp:nvSpPr>
        <dsp:cNvPr id="0" name=""/>
        <dsp:cNvSpPr/>
      </dsp:nvSpPr>
      <dsp:spPr>
        <a:xfrm>
          <a:off x="2926482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heure</a:t>
          </a:r>
          <a:endParaRPr lang="fr-FR" sz="1200" kern="1200" dirty="0"/>
        </a:p>
      </dsp:txBody>
      <dsp:txXfrm>
        <a:off x="3022741" y="0"/>
        <a:ext cx="1635835" cy="192518"/>
      </dsp:txXfrm>
    </dsp:sp>
    <dsp:sp modelId="{56B9543B-0CB2-4BC7-931C-14EE9E24960A}">
      <dsp:nvSpPr>
        <dsp:cNvPr id="0" name=""/>
        <dsp:cNvSpPr/>
      </dsp:nvSpPr>
      <dsp:spPr>
        <a:xfrm>
          <a:off x="4389165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Gr: venir</a:t>
          </a:r>
          <a:endParaRPr lang="fr-FR" sz="1200" kern="1200" dirty="0"/>
        </a:p>
      </dsp:txBody>
      <dsp:txXfrm>
        <a:off x="4485424" y="0"/>
        <a:ext cx="1635835" cy="192518"/>
      </dsp:txXfrm>
    </dsp:sp>
    <dsp:sp modelId="{92430BDE-7174-4B03-866C-936903DF07F9}">
      <dsp:nvSpPr>
        <dsp:cNvPr id="0" name=""/>
        <dsp:cNvSpPr/>
      </dsp:nvSpPr>
      <dsp:spPr>
        <a:xfrm>
          <a:off x="5851848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Phonétique</a:t>
          </a:r>
          <a:endParaRPr lang="fr-FR" sz="1200" kern="1200" dirty="0"/>
        </a:p>
      </dsp:txBody>
      <dsp:txXfrm>
        <a:off x="5948107" y="0"/>
        <a:ext cx="1635835" cy="192518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410790" y="0"/>
        <a:ext cx="1635835" cy="192518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116" y="0"/>
          <a:ext cx="1828353" cy="19251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116" y="0"/>
        <a:ext cx="1780224" cy="192518"/>
      </dsp:txXfrm>
    </dsp:sp>
    <dsp:sp modelId="{1B0034AB-7894-4042-9291-74C6831A5E4E}">
      <dsp:nvSpPr>
        <dsp:cNvPr id="0" name=""/>
        <dsp:cNvSpPr/>
      </dsp:nvSpPr>
      <dsp:spPr>
        <a:xfrm>
          <a:off x="1463799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 de texte</a:t>
          </a:r>
          <a:endParaRPr lang="fr-FR" sz="1200" kern="1200" dirty="0"/>
        </a:p>
      </dsp:txBody>
      <dsp:txXfrm>
        <a:off x="1560058" y="0"/>
        <a:ext cx="1635835" cy="192518"/>
      </dsp:txXfrm>
    </dsp:sp>
    <dsp:sp modelId="{2F548C05-5D23-47B9-9153-0D08392EF497}">
      <dsp:nvSpPr>
        <dsp:cNvPr id="0" name=""/>
        <dsp:cNvSpPr/>
      </dsp:nvSpPr>
      <dsp:spPr>
        <a:xfrm>
          <a:off x="2926482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heure</a:t>
          </a:r>
          <a:endParaRPr lang="fr-FR" sz="1200" kern="1200" dirty="0"/>
        </a:p>
      </dsp:txBody>
      <dsp:txXfrm>
        <a:off x="3022741" y="0"/>
        <a:ext cx="1635835" cy="192518"/>
      </dsp:txXfrm>
    </dsp:sp>
    <dsp:sp modelId="{56B9543B-0CB2-4BC7-931C-14EE9E24960A}">
      <dsp:nvSpPr>
        <dsp:cNvPr id="0" name=""/>
        <dsp:cNvSpPr/>
      </dsp:nvSpPr>
      <dsp:spPr>
        <a:xfrm>
          <a:off x="4389165" y="0"/>
          <a:ext cx="1828353" cy="192518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Gr: venir</a:t>
          </a:r>
          <a:endParaRPr lang="fr-FR" sz="1200" kern="1200" dirty="0"/>
        </a:p>
      </dsp:txBody>
      <dsp:txXfrm>
        <a:off x="4485424" y="0"/>
        <a:ext cx="1635835" cy="192518"/>
      </dsp:txXfrm>
    </dsp:sp>
    <dsp:sp modelId="{92430BDE-7174-4B03-866C-936903DF07F9}">
      <dsp:nvSpPr>
        <dsp:cNvPr id="0" name=""/>
        <dsp:cNvSpPr/>
      </dsp:nvSpPr>
      <dsp:spPr>
        <a:xfrm>
          <a:off x="5851848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Phonétique</a:t>
          </a:r>
          <a:endParaRPr lang="fr-FR" sz="1200" kern="1200" dirty="0"/>
        </a:p>
      </dsp:txBody>
      <dsp:txXfrm>
        <a:off x="5948107" y="0"/>
        <a:ext cx="1635835" cy="192518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410790" y="0"/>
        <a:ext cx="1635835" cy="192518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116" y="0"/>
          <a:ext cx="1828353" cy="19251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116" y="0"/>
        <a:ext cx="1780224" cy="192518"/>
      </dsp:txXfrm>
    </dsp:sp>
    <dsp:sp modelId="{1B0034AB-7894-4042-9291-74C6831A5E4E}">
      <dsp:nvSpPr>
        <dsp:cNvPr id="0" name=""/>
        <dsp:cNvSpPr/>
      </dsp:nvSpPr>
      <dsp:spPr>
        <a:xfrm>
          <a:off x="1463799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 de texte</a:t>
          </a:r>
          <a:endParaRPr lang="fr-FR" sz="1200" kern="1200" dirty="0"/>
        </a:p>
      </dsp:txBody>
      <dsp:txXfrm>
        <a:off x="1560058" y="0"/>
        <a:ext cx="1635835" cy="192518"/>
      </dsp:txXfrm>
    </dsp:sp>
    <dsp:sp modelId="{2F548C05-5D23-47B9-9153-0D08392EF497}">
      <dsp:nvSpPr>
        <dsp:cNvPr id="0" name=""/>
        <dsp:cNvSpPr/>
      </dsp:nvSpPr>
      <dsp:spPr>
        <a:xfrm>
          <a:off x="2926482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heure</a:t>
          </a:r>
          <a:endParaRPr lang="fr-FR" sz="1200" kern="1200" dirty="0"/>
        </a:p>
      </dsp:txBody>
      <dsp:txXfrm>
        <a:off x="3022741" y="0"/>
        <a:ext cx="1635835" cy="192518"/>
      </dsp:txXfrm>
    </dsp:sp>
    <dsp:sp modelId="{56B9543B-0CB2-4BC7-931C-14EE9E24960A}">
      <dsp:nvSpPr>
        <dsp:cNvPr id="0" name=""/>
        <dsp:cNvSpPr/>
      </dsp:nvSpPr>
      <dsp:spPr>
        <a:xfrm>
          <a:off x="4389165" y="0"/>
          <a:ext cx="1828353" cy="192518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Gr: venir</a:t>
          </a:r>
          <a:endParaRPr lang="fr-FR" sz="1200" kern="1200" dirty="0"/>
        </a:p>
      </dsp:txBody>
      <dsp:txXfrm>
        <a:off x="4485424" y="0"/>
        <a:ext cx="1635835" cy="192518"/>
      </dsp:txXfrm>
    </dsp:sp>
    <dsp:sp modelId="{92430BDE-7174-4B03-866C-936903DF07F9}">
      <dsp:nvSpPr>
        <dsp:cNvPr id="0" name=""/>
        <dsp:cNvSpPr/>
      </dsp:nvSpPr>
      <dsp:spPr>
        <a:xfrm>
          <a:off x="5851848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Phonétique</a:t>
          </a:r>
          <a:endParaRPr lang="fr-FR" sz="1200" kern="1200" dirty="0"/>
        </a:p>
      </dsp:txBody>
      <dsp:txXfrm>
        <a:off x="5948107" y="0"/>
        <a:ext cx="1635835" cy="192518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410790" y="0"/>
        <a:ext cx="1635835" cy="192518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116" y="0"/>
          <a:ext cx="1828353" cy="19251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116" y="0"/>
        <a:ext cx="1780224" cy="192518"/>
      </dsp:txXfrm>
    </dsp:sp>
    <dsp:sp modelId="{1B0034AB-7894-4042-9291-74C6831A5E4E}">
      <dsp:nvSpPr>
        <dsp:cNvPr id="0" name=""/>
        <dsp:cNvSpPr/>
      </dsp:nvSpPr>
      <dsp:spPr>
        <a:xfrm>
          <a:off x="1463799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 de texte</a:t>
          </a:r>
          <a:endParaRPr lang="fr-FR" sz="1200" kern="1200" dirty="0"/>
        </a:p>
      </dsp:txBody>
      <dsp:txXfrm>
        <a:off x="1560058" y="0"/>
        <a:ext cx="1635835" cy="192518"/>
      </dsp:txXfrm>
    </dsp:sp>
    <dsp:sp modelId="{2F548C05-5D23-47B9-9153-0D08392EF497}">
      <dsp:nvSpPr>
        <dsp:cNvPr id="0" name=""/>
        <dsp:cNvSpPr/>
      </dsp:nvSpPr>
      <dsp:spPr>
        <a:xfrm>
          <a:off x="2926482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heure</a:t>
          </a:r>
          <a:endParaRPr lang="fr-FR" sz="1200" kern="1200" dirty="0"/>
        </a:p>
      </dsp:txBody>
      <dsp:txXfrm>
        <a:off x="3022741" y="0"/>
        <a:ext cx="1635835" cy="192518"/>
      </dsp:txXfrm>
    </dsp:sp>
    <dsp:sp modelId="{56B9543B-0CB2-4BC7-931C-14EE9E24960A}">
      <dsp:nvSpPr>
        <dsp:cNvPr id="0" name=""/>
        <dsp:cNvSpPr/>
      </dsp:nvSpPr>
      <dsp:spPr>
        <a:xfrm>
          <a:off x="4389165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Gr: venir</a:t>
          </a:r>
          <a:endParaRPr lang="fr-FR" sz="1200" kern="1200" dirty="0"/>
        </a:p>
      </dsp:txBody>
      <dsp:txXfrm>
        <a:off x="4485424" y="0"/>
        <a:ext cx="1635835" cy="192518"/>
      </dsp:txXfrm>
    </dsp:sp>
    <dsp:sp modelId="{92430BDE-7174-4B03-866C-936903DF07F9}">
      <dsp:nvSpPr>
        <dsp:cNvPr id="0" name=""/>
        <dsp:cNvSpPr/>
      </dsp:nvSpPr>
      <dsp:spPr>
        <a:xfrm>
          <a:off x="5851848" y="0"/>
          <a:ext cx="1828353" cy="192518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Phonétique</a:t>
          </a:r>
          <a:endParaRPr lang="fr-FR" sz="1200" kern="1200" dirty="0"/>
        </a:p>
      </dsp:txBody>
      <dsp:txXfrm>
        <a:off x="5948107" y="0"/>
        <a:ext cx="1635835" cy="192518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410790" y="0"/>
        <a:ext cx="1635835" cy="192518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116" y="0"/>
          <a:ext cx="1828353" cy="19251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116" y="0"/>
        <a:ext cx="1780224" cy="192518"/>
      </dsp:txXfrm>
    </dsp:sp>
    <dsp:sp modelId="{1B0034AB-7894-4042-9291-74C6831A5E4E}">
      <dsp:nvSpPr>
        <dsp:cNvPr id="0" name=""/>
        <dsp:cNvSpPr/>
      </dsp:nvSpPr>
      <dsp:spPr>
        <a:xfrm>
          <a:off x="1463799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 de texte</a:t>
          </a:r>
          <a:endParaRPr lang="fr-FR" sz="1200" kern="1200" dirty="0"/>
        </a:p>
      </dsp:txBody>
      <dsp:txXfrm>
        <a:off x="1560058" y="0"/>
        <a:ext cx="1635835" cy="192518"/>
      </dsp:txXfrm>
    </dsp:sp>
    <dsp:sp modelId="{2F548C05-5D23-47B9-9153-0D08392EF497}">
      <dsp:nvSpPr>
        <dsp:cNvPr id="0" name=""/>
        <dsp:cNvSpPr/>
      </dsp:nvSpPr>
      <dsp:spPr>
        <a:xfrm>
          <a:off x="2926482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heure</a:t>
          </a:r>
          <a:endParaRPr lang="fr-FR" sz="1200" kern="1200" dirty="0"/>
        </a:p>
      </dsp:txBody>
      <dsp:txXfrm>
        <a:off x="3022741" y="0"/>
        <a:ext cx="1635835" cy="192518"/>
      </dsp:txXfrm>
    </dsp:sp>
    <dsp:sp modelId="{56B9543B-0CB2-4BC7-931C-14EE9E24960A}">
      <dsp:nvSpPr>
        <dsp:cNvPr id="0" name=""/>
        <dsp:cNvSpPr/>
      </dsp:nvSpPr>
      <dsp:spPr>
        <a:xfrm>
          <a:off x="4389165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Gr: venir</a:t>
          </a:r>
          <a:endParaRPr lang="fr-FR" sz="1200" kern="1200" dirty="0"/>
        </a:p>
      </dsp:txBody>
      <dsp:txXfrm>
        <a:off x="4485424" y="0"/>
        <a:ext cx="1635835" cy="192518"/>
      </dsp:txXfrm>
    </dsp:sp>
    <dsp:sp modelId="{92430BDE-7174-4B03-866C-936903DF07F9}">
      <dsp:nvSpPr>
        <dsp:cNvPr id="0" name=""/>
        <dsp:cNvSpPr/>
      </dsp:nvSpPr>
      <dsp:spPr>
        <a:xfrm>
          <a:off x="5851848" y="0"/>
          <a:ext cx="1828353" cy="192518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Phonétique</a:t>
          </a:r>
          <a:endParaRPr lang="fr-FR" sz="1200" kern="1200" dirty="0"/>
        </a:p>
      </dsp:txBody>
      <dsp:txXfrm>
        <a:off x="5948107" y="0"/>
        <a:ext cx="1635835" cy="192518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410790" y="0"/>
        <a:ext cx="1635835" cy="192518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116" y="0"/>
          <a:ext cx="1828353" cy="19251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116" y="0"/>
        <a:ext cx="1780224" cy="192518"/>
      </dsp:txXfrm>
    </dsp:sp>
    <dsp:sp modelId="{1B0034AB-7894-4042-9291-74C6831A5E4E}">
      <dsp:nvSpPr>
        <dsp:cNvPr id="0" name=""/>
        <dsp:cNvSpPr/>
      </dsp:nvSpPr>
      <dsp:spPr>
        <a:xfrm>
          <a:off x="1463799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 de texte</a:t>
          </a:r>
          <a:endParaRPr lang="fr-FR" sz="1200" kern="1200" dirty="0"/>
        </a:p>
      </dsp:txBody>
      <dsp:txXfrm>
        <a:off x="1560058" y="0"/>
        <a:ext cx="1635835" cy="192518"/>
      </dsp:txXfrm>
    </dsp:sp>
    <dsp:sp modelId="{2F548C05-5D23-47B9-9153-0D08392EF497}">
      <dsp:nvSpPr>
        <dsp:cNvPr id="0" name=""/>
        <dsp:cNvSpPr/>
      </dsp:nvSpPr>
      <dsp:spPr>
        <a:xfrm>
          <a:off x="2926482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heure</a:t>
          </a:r>
          <a:endParaRPr lang="fr-FR" sz="1200" kern="1200" dirty="0"/>
        </a:p>
      </dsp:txBody>
      <dsp:txXfrm>
        <a:off x="3022741" y="0"/>
        <a:ext cx="1635835" cy="192518"/>
      </dsp:txXfrm>
    </dsp:sp>
    <dsp:sp modelId="{56B9543B-0CB2-4BC7-931C-14EE9E24960A}">
      <dsp:nvSpPr>
        <dsp:cNvPr id="0" name=""/>
        <dsp:cNvSpPr/>
      </dsp:nvSpPr>
      <dsp:spPr>
        <a:xfrm>
          <a:off x="4389165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Gr: venir</a:t>
          </a:r>
          <a:endParaRPr lang="fr-FR" sz="1200" kern="1200" dirty="0"/>
        </a:p>
      </dsp:txBody>
      <dsp:txXfrm>
        <a:off x="4485424" y="0"/>
        <a:ext cx="1635835" cy="192518"/>
      </dsp:txXfrm>
    </dsp:sp>
    <dsp:sp modelId="{92430BDE-7174-4B03-866C-936903DF07F9}">
      <dsp:nvSpPr>
        <dsp:cNvPr id="0" name=""/>
        <dsp:cNvSpPr/>
      </dsp:nvSpPr>
      <dsp:spPr>
        <a:xfrm>
          <a:off x="5851848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Phonétique</a:t>
          </a:r>
          <a:endParaRPr lang="fr-FR" sz="1200" kern="1200" dirty="0"/>
        </a:p>
      </dsp:txBody>
      <dsp:txXfrm>
        <a:off x="5948107" y="0"/>
        <a:ext cx="1635835" cy="192518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192518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410790" y="0"/>
        <a:ext cx="1635835" cy="192518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511"/>
          <a:ext cx="4683949" cy="119742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362220" y="269932"/>
          <a:ext cx="658583" cy="65858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383025" y="511"/>
          <a:ext cx="3300923" cy="1197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727" tIns="126727" rIns="126727" bIns="126727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ALL </a:t>
          </a:r>
          <a:r>
            <a:rPr lang="fr-FR" sz="2200" kern="1200" dirty="0" err="1"/>
            <a:t>students</a:t>
          </a:r>
          <a:r>
            <a:rPr lang="fr-FR" sz="2200" kern="1200" dirty="0"/>
            <a:t> MUST </a:t>
          </a:r>
          <a:r>
            <a:rPr lang="fr-FR" sz="2200" kern="1200" dirty="0" err="1"/>
            <a:t>be</a:t>
          </a:r>
          <a:r>
            <a:rPr lang="fr-FR" sz="2200" kern="1200" dirty="0"/>
            <a:t> able to tell the time.</a:t>
          </a:r>
          <a:endParaRPr lang="en-US" sz="2200" kern="1200" dirty="0"/>
        </a:p>
      </dsp:txBody>
      <dsp:txXfrm>
        <a:off x="1383025" y="511"/>
        <a:ext cx="3300923" cy="1197424"/>
      </dsp:txXfrm>
    </dsp:sp>
    <dsp:sp modelId="{7FA56A28-0886-431B-BC4E-857206CD9AEE}">
      <dsp:nvSpPr>
        <dsp:cNvPr id="0" name=""/>
        <dsp:cNvSpPr/>
      </dsp:nvSpPr>
      <dsp:spPr>
        <a:xfrm>
          <a:off x="0" y="1497292"/>
          <a:ext cx="4683949" cy="119742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362220" y="1766713"/>
          <a:ext cx="658583" cy="65858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383025" y="1497292"/>
          <a:ext cx="3300923" cy="1197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727" tIns="126727" rIns="126727" bIns="126727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MOST </a:t>
          </a:r>
          <a:r>
            <a:rPr lang="fr-FR" sz="2200" kern="1200" dirty="0" err="1"/>
            <a:t>students</a:t>
          </a:r>
          <a:r>
            <a:rPr lang="fr-FR" sz="2200" kern="1200" dirty="0"/>
            <a:t> SHOULD </a:t>
          </a:r>
          <a:r>
            <a:rPr lang="fr-FR" sz="2200" kern="1200" dirty="0" err="1"/>
            <a:t>be</a:t>
          </a:r>
          <a:r>
            <a:rPr lang="fr-FR" sz="2200" kern="1200"/>
            <a:t> able to write</a:t>
          </a:r>
          <a:r>
            <a:rPr lang="fr-FR" sz="2200" kern="1200" dirty="0"/>
            <a:t> a </a:t>
          </a:r>
          <a:r>
            <a:rPr lang="fr-FR" sz="2200" kern="1200" dirty="0" err="1"/>
            <a:t>birthday</a:t>
          </a:r>
          <a:r>
            <a:rPr lang="fr-FR" sz="2200" kern="1200" dirty="0"/>
            <a:t> invitation </a:t>
          </a:r>
          <a:r>
            <a:rPr lang="fr-FR" sz="2200" kern="1200" dirty="0" err="1"/>
            <a:t>card</a:t>
          </a:r>
          <a:r>
            <a:rPr lang="fr-FR" sz="2200" kern="1200" dirty="0"/>
            <a:t>.</a:t>
          </a:r>
          <a:endParaRPr lang="en-US" sz="2200" kern="1200" dirty="0"/>
        </a:p>
      </dsp:txBody>
      <dsp:txXfrm>
        <a:off x="1383025" y="1497292"/>
        <a:ext cx="3300923" cy="1197424"/>
      </dsp:txXfrm>
    </dsp:sp>
    <dsp:sp modelId="{1F610919-549D-4BE3-9D74-B1DACC95D2B9}">
      <dsp:nvSpPr>
        <dsp:cNvPr id="0" name=""/>
        <dsp:cNvSpPr/>
      </dsp:nvSpPr>
      <dsp:spPr>
        <a:xfrm>
          <a:off x="0" y="2994073"/>
          <a:ext cx="4683949" cy="119742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362220" y="3263494"/>
          <a:ext cx="658583" cy="65858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383025" y="2994073"/>
          <a:ext cx="3300923" cy="1197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727" tIns="126727" rIns="126727" bIns="126727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SOME </a:t>
          </a:r>
          <a:r>
            <a:rPr lang="fr-FR" sz="2200" kern="1200" dirty="0" err="1"/>
            <a:t>students</a:t>
          </a:r>
          <a:r>
            <a:rPr lang="fr-FR" sz="2200" kern="1200" dirty="0"/>
            <a:t> COULD </a:t>
          </a:r>
          <a:r>
            <a:rPr lang="fr-FR" sz="2200" kern="1200" dirty="0" err="1"/>
            <a:t>be</a:t>
          </a:r>
          <a:r>
            <a:rPr lang="fr-FR" sz="2200" kern="1200" dirty="0"/>
            <a:t> able to tell </a:t>
          </a:r>
          <a:r>
            <a:rPr lang="fr-FR" sz="2200" kern="1200" dirty="0" err="1"/>
            <a:t>other</a:t>
          </a:r>
          <a:r>
            <a:rPr lang="fr-FR" sz="2200" kern="1200" dirty="0"/>
            <a:t> </a:t>
          </a:r>
          <a:r>
            <a:rPr lang="fr-FR" sz="2200" kern="1200" dirty="0" err="1"/>
            <a:t>activities</a:t>
          </a:r>
          <a:r>
            <a:rPr lang="fr-FR" sz="2200" kern="1200" dirty="0"/>
            <a:t> </a:t>
          </a:r>
          <a:r>
            <a:rPr lang="fr-FR" sz="2200" kern="1200" dirty="0" err="1"/>
            <a:t>during</a:t>
          </a:r>
          <a:r>
            <a:rPr lang="fr-FR" sz="2200" kern="1200" dirty="0"/>
            <a:t> </a:t>
          </a:r>
          <a:r>
            <a:rPr lang="fr-FR" sz="2200" kern="1200" dirty="0" err="1"/>
            <a:t>this</a:t>
          </a:r>
          <a:r>
            <a:rPr lang="fr-FR" sz="2200" kern="1200" dirty="0"/>
            <a:t> </a:t>
          </a:r>
          <a:r>
            <a:rPr lang="fr-FR" sz="2200" kern="1200" dirty="0" err="1"/>
            <a:t>special</a:t>
          </a:r>
          <a:r>
            <a:rPr lang="fr-FR" sz="2200" kern="1200" dirty="0"/>
            <a:t> </a:t>
          </a:r>
          <a:r>
            <a:rPr lang="fr-FR" sz="2200" kern="1200" dirty="0" err="1"/>
            <a:t>day</a:t>
          </a:r>
          <a:r>
            <a:rPr lang="fr-FR" sz="2200" kern="1200" dirty="0"/>
            <a:t>.</a:t>
          </a:r>
          <a:endParaRPr lang="en-US" sz="2200" kern="1200" dirty="0"/>
        </a:p>
      </dsp:txBody>
      <dsp:txXfrm>
        <a:off x="1383025" y="2994073"/>
        <a:ext cx="3300923" cy="1197424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116" y="0"/>
          <a:ext cx="1828353" cy="192518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116" y="0"/>
        <a:ext cx="1780224" cy="192518"/>
      </dsp:txXfrm>
    </dsp:sp>
    <dsp:sp modelId="{1B0034AB-7894-4042-9291-74C6831A5E4E}">
      <dsp:nvSpPr>
        <dsp:cNvPr id="0" name=""/>
        <dsp:cNvSpPr/>
      </dsp:nvSpPr>
      <dsp:spPr>
        <a:xfrm>
          <a:off x="1463799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 de texte</a:t>
          </a:r>
          <a:endParaRPr lang="fr-FR" sz="1200" kern="1200" dirty="0"/>
        </a:p>
      </dsp:txBody>
      <dsp:txXfrm>
        <a:off x="1560058" y="0"/>
        <a:ext cx="1635835" cy="192518"/>
      </dsp:txXfrm>
    </dsp:sp>
    <dsp:sp modelId="{2F548C05-5D23-47B9-9153-0D08392EF497}">
      <dsp:nvSpPr>
        <dsp:cNvPr id="0" name=""/>
        <dsp:cNvSpPr/>
      </dsp:nvSpPr>
      <dsp:spPr>
        <a:xfrm>
          <a:off x="2926482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heure</a:t>
          </a:r>
          <a:endParaRPr lang="fr-FR" sz="1200" kern="1200" dirty="0"/>
        </a:p>
      </dsp:txBody>
      <dsp:txXfrm>
        <a:off x="3022741" y="0"/>
        <a:ext cx="1635835" cy="192518"/>
      </dsp:txXfrm>
    </dsp:sp>
    <dsp:sp modelId="{56B9543B-0CB2-4BC7-931C-14EE9E24960A}">
      <dsp:nvSpPr>
        <dsp:cNvPr id="0" name=""/>
        <dsp:cNvSpPr/>
      </dsp:nvSpPr>
      <dsp:spPr>
        <a:xfrm>
          <a:off x="4389165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Gr: venir</a:t>
          </a:r>
          <a:endParaRPr lang="fr-FR" sz="1200" kern="1200" dirty="0"/>
        </a:p>
      </dsp:txBody>
      <dsp:txXfrm>
        <a:off x="4485424" y="0"/>
        <a:ext cx="1635835" cy="192518"/>
      </dsp:txXfrm>
    </dsp:sp>
    <dsp:sp modelId="{92430BDE-7174-4B03-866C-936903DF07F9}">
      <dsp:nvSpPr>
        <dsp:cNvPr id="0" name=""/>
        <dsp:cNvSpPr/>
      </dsp:nvSpPr>
      <dsp:spPr>
        <a:xfrm>
          <a:off x="5851848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Phonétique</a:t>
          </a:r>
          <a:endParaRPr lang="fr-FR" sz="1200" kern="1200" dirty="0"/>
        </a:p>
      </dsp:txBody>
      <dsp:txXfrm>
        <a:off x="5948107" y="0"/>
        <a:ext cx="1635835" cy="192518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410790" y="0"/>
        <a:ext cx="1635835" cy="19251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116" y="0"/>
          <a:ext cx="1828353" cy="192518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116" y="0"/>
        <a:ext cx="1780224" cy="192518"/>
      </dsp:txXfrm>
    </dsp:sp>
    <dsp:sp modelId="{1B0034AB-7894-4042-9291-74C6831A5E4E}">
      <dsp:nvSpPr>
        <dsp:cNvPr id="0" name=""/>
        <dsp:cNvSpPr/>
      </dsp:nvSpPr>
      <dsp:spPr>
        <a:xfrm>
          <a:off x="1463799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 de texte</a:t>
          </a:r>
          <a:endParaRPr lang="fr-FR" sz="1200" kern="1200" dirty="0"/>
        </a:p>
      </dsp:txBody>
      <dsp:txXfrm>
        <a:off x="1560058" y="0"/>
        <a:ext cx="1635835" cy="192518"/>
      </dsp:txXfrm>
    </dsp:sp>
    <dsp:sp modelId="{2F548C05-5D23-47B9-9153-0D08392EF497}">
      <dsp:nvSpPr>
        <dsp:cNvPr id="0" name=""/>
        <dsp:cNvSpPr/>
      </dsp:nvSpPr>
      <dsp:spPr>
        <a:xfrm>
          <a:off x="2926482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heure</a:t>
          </a:r>
          <a:endParaRPr lang="fr-FR" sz="1200" kern="1200" dirty="0"/>
        </a:p>
      </dsp:txBody>
      <dsp:txXfrm>
        <a:off x="3022741" y="0"/>
        <a:ext cx="1635835" cy="192518"/>
      </dsp:txXfrm>
    </dsp:sp>
    <dsp:sp modelId="{56B9543B-0CB2-4BC7-931C-14EE9E24960A}">
      <dsp:nvSpPr>
        <dsp:cNvPr id="0" name=""/>
        <dsp:cNvSpPr/>
      </dsp:nvSpPr>
      <dsp:spPr>
        <a:xfrm>
          <a:off x="4389165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Gr: venir</a:t>
          </a:r>
          <a:endParaRPr lang="fr-FR" sz="1200" kern="1200" dirty="0"/>
        </a:p>
      </dsp:txBody>
      <dsp:txXfrm>
        <a:off x="4485424" y="0"/>
        <a:ext cx="1635835" cy="192518"/>
      </dsp:txXfrm>
    </dsp:sp>
    <dsp:sp modelId="{92430BDE-7174-4B03-866C-936903DF07F9}">
      <dsp:nvSpPr>
        <dsp:cNvPr id="0" name=""/>
        <dsp:cNvSpPr/>
      </dsp:nvSpPr>
      <dsp:spPr>
        <a:xfrm>
          <a:off x="5851848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Phonétique</a:t>
          </a:r>
          <a:endParaRPr lang="fr-FR" sz="1200" kern="1200" dirty="0"/>
        </a:p>
      </dsp:txBody>
      <dsp:txXfrm>
        <a:off x="5948107" y="0"/>
        <a:ext cx="1635835" cy="192518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410790" y="0"/>
        <a:ext cx="1635835" cy="19251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83877" y="0"/>
          <a:ext cx="2738885" cy="2324183"/>
        </a:xfrm>
        <a:prstGeom prst="roundRect">
          <a:avLst>
            <a:gd name="adj" fmla="val 10000"/>
          </a:avLst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rtlCol="0" anchor="t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>
              <a:solidFill>
                <a:schemeClr val="tx1"/>
              </a:solidFill>
            </a:rPr>
            <a:t>Vocabulaire</a:t>
          </a: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 </a:t>
          </a: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600" b="0" kern="1200" noProof="0" dirty="0"/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600" b="0" kern="1200" noProof="0" dirty="0"/>
        </a:p>
      </dsp:txBody>
      <dsp:txXfrm>
        <a:off x="83877" y="929673"/>
        <a:ext cx="2738885" cy="929673"/>
      </dsp:txXfrm>
    </dsp:sp>
    <dsp:sp modelId="{279DFE09-28EE-48A2-B192-FFEC93ADF17D}">
      <dsp:nvSpPr>
        <dsp:cNvPr id="0" name=""/>
        <dsp:cNvSpPr/>
      </dsp:nvSpPr>
      <dsp:spPr>
        <a:xfrm>
          <a:off x="1066343" y="10657"/>
          <a:ext cx="773952" cy="773952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2904929" y="0"/>
          <a:ext cx="2738885" cy="2324183"/>
        </a:xfrm>
        <a:prstGeom prst="roundRect">
          <a:avLst>
            <a:gd name="adj" fmla="val 10000"/>
          </a:avLst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rtlCol="0" anchor="t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>
              <a:solidFill>
                <a:schemeClr val="tx1"/>
              </a:solidFill>
            </a:rPr>
            <a:t>Grammaire</a:t>
          </a:r>
          <a:endParaRPr lang="fr-FR" sz="1600" b="0" kern="1200" noProof="0" dirty="0">
            <a:solidFill>
              <a:schemeClr val="tx1"/>
            </a:solidFill>
          </a:endParaRPr>
        </a:p>
      </dsp:txBody>
      <dsp:txXfrm>
        <a:off x="2904929" y="929673"/>
        <a:ext cx="2738885" cy="929673"/>
      </dsp:txXfrm>
    </dsp:sp>
    <dsp:sp modelId="{112E1D68-647B-46C7-AF2C-FF0A84DB584F}">
      <dsp:nvSpPr>
        <dsp:cNvPr id="0" name=""/>
        <dsp:cNvSpPr/>
      </dsp:nvSpPr>
      <dsp:spPr>
        <a:xfrm>
          <a:off x="3887395" y="139450"/>
          <a:ext cx="773952" cy="773952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5725981" y="0"/>
          <a:ext cx="2398141" cy="2324183"/>
        </a:xfrm>
        <a:prstGeom prst="roundRect">
          <a:avLst>
            <a:gd name="adj" fmla="val 10000"/>
          </a:avLst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rtlCol="0" anchor="t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>
              <a:solidFill>
                <a:schemeClr val="tx1"/>
              </a:solidFill>
            </a:rPr>
            <a:t>Culture</a:t>
          </a: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>
              <a:solidFill>
                <a:schemeClr val="tx1"/>
              </a:solidFill>
            </a:rPr>
            <a:t> </a:t>
          </a:r>
        </a:p>
      </dsp:txBody>
      <dsp:txXfrm>
        <a:off x="5725981" y="929673"/>
        <a:ext cx="2398141" cy="929673"/>
      </dsp:txXfrm>
    </dsp:sp>
    <dsp:sp modelId="{6D76E5FF-7D2E-406A-B668-9F0EAFB414C8}">
      <dsp:nvSpPr>
        <dsp:cNvPr id="0" name=""/>
        <dsp:cNvSpPr/>
      </dsp:nvSpPr>
      <dsp:spPr>
        <a:xfrm>
          <a:off x="6538075" y="139450"/>
          <a:ext cx="773952" cy="773952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12871" y="2322795"/>
          <a:ext cx="7445624" cy="1387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116" y="0"/>
          <a:ext cx="1828353" cy="192518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116" y="0"/>
        <a:ext cx="1780224" cy="192518"/>
      </dsp:txXfrm>
    </dsp:sp>
    <dsp:sp modelId="{1B0034AB-7894-4042-9291-74C6831A5E4E}">
      <dsp:nvSpPr>
        <dsp:cNvPr id="0" name=""/>
        <dsp:cNvSpPr/>
      </dsp:nvSpPr>
      <dsp:spPr>
        <a:xfrm>
          <a:off x="1463799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 de texte</a:t>
          </a:r>
          <a:endParaRPr lang="fr-FR" sz="1200" kern="1200" dirty="0"/>
        </a:p>
      </dsp:txBody>
      <dsp:txXfrm>
        <a:off x="1560058" y="0"/>
        <a:ext cx="1635835" cy="192518"/>
      </dsp:txXfrm>
    </dsp:sp>
    <dsp:sp modelId="{2F548C05-5D23-47B9-9153-0D08392EF497}">
      <dsp:nvSpPr>
        <dsp:cNvPr id="0" name=""/>
        <dsp:cNvSpPr/>
      </dsp:nvSpPr>
      <dsp:spPr>
        <a:xfrm>
          <a:off x="2926482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heure</a:t>
          </a:r>
          <a:endParaRPr lang="fr-FR" sz="1200" kern="1200" dirty="0"/>
        </a:p>
      </dsp:txBody>
      <dsp:txXfrm>
        <a:off x="3022741" y="0"/>
        <a:ext cx="1635835" cy="192518"/>
      </dsp:txXfrm>
    </dsp:sp>
    <dsp:sp modelId="{56B9543B-0CB2-4BC7-931C-14EE9E24960A}">
      <dsp:nvSpPr>
        <dsp:cNvPr id="0" name=""/>
        <dsp:cNvSpPr/>
      </dsp:nvSpPr>
      <dsp:spPr>
        <a:xfrm>
          <a:off x="4389165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Gr: venir</a:t>
          </a:r>
          <a:endParaRPr lang="fr-FR" sz="1200" kern="1200" dirty="0"/>
        </a:p>
      </dsp:txBody>
      <dsp:txXfrm>
        <a:off x="4485424" y="0"/>
        <a:ext cx="1635835" cy="192518"/>
      </dsp:txXfrm>
    </dsp:sp>
    <dsp:sp modelId="{92430BDE-7174-4B03-866C-936903DF07F9}">
      <dsp:nvSpPr>
        <dsp:cNvPr id="0" name=""/>
        <dsp:cNvSpPr/>
      </dsp:nvSpPr>
      <dsp:spPr>
        <a:xfrm>
          <a:off x="5851848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Phonétique</a:t>
          </a:r>
          <a:endParaRPr lang="fr-FR" sz="1200" kern="1200" dirty="0"/>
        </a:p>
      </dsp:txBody>
      <dsp:txXfrm>
        <a:off x="5948107" y="0"/>
        <a:ext cx="1635835" cy="192518"/>
      </dsp:txXfrm>
    </dsp:sp>
    <dsp:sp modelId="{2CB68F4E-D058-4ECE-8D28-436B2D71DCC9}">
      <dsp:nvSpPr>
        <dsp:cNvPr id="0" name=""/>
        <dsp:cNvSpPr/>
      </dsp:nvSpPr>
      <dsp:spPr>
        <a:xfrm>
          <a:off x="7314531" y="0"/>
          <a:ext cx="1828353" cy="19251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Production</a:t>
          </a:r>
          <a:endParaRPr lang="fr-FR" sz="1200" kern="1200" dirty="0"/>
        </a:p>
      </dsp:txBody>
      <dsp:txXfrm>
        <a:off x="7410790" y="0"/>
        <a:ext cx="1635835" cy="19251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723" y="0"/>
          <a:ext cx="2681226" cy="198358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rtlCol="0" anchor="t" anchorCtr="1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kern="1200" noProof="0" dirty="0"/>
            <a:t>Vocabulaire</a:t>
          </a: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noProof="0" dirty="0"/>
            <a:t>Heure</a:t>
          </a:r>
        </a:p>
      </dsp:txBody>
      <dsp:txXfrm>
        <a:off x="1723" y="793432"/>
        <a:ext cx="2681226" cy="793432"/>
      </dsp:txXfrm>
    </dsp:sp>
    <dsp:sp modelId="{279DFE09-28EE-48A2-B192-FFEC93ADF17D}">
      <dsp:nvSpPr>
        <dsp:cNvPr id="0" name=""/>
        <dsp:cNvSpPr/>
      </dsp:nvSpPr>
      <dsp:spPr>
        <a:xfrm>
          <a:off x="1012070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2763386" y="0"/>
          <a:ext cx="2681226" cy="198358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rtlCol="0" anchor="t" anchorCtr="1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kern="1200" noProof="0" dirty="0"/>
            <a:t>Grammaire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noProof="0" dirty="0"/>
            <a:t>Verbe VENIR</a:t>
          </a:r>
        </a:p>
      </dsp:txBody>
      <dsp:txXfrm>
        <a:off x="2763386" y="793432"/>
        <a:ext cx="2681226" cy="793432"/>
      </dsp:txXfrm>
    </dsp:sp>
    <dsp:sp modelId="{112E1D68-647B-46C7-AF2C-FF0A84DB584F}">
      <dsp:nvSpPr>
        <dsp:cNvPr id="0" name=""/>
        <dsp:cNvSpPr/>
      </dsp:nvSpPr>
      <dsp:spPr>
        <a:xfrm>
          <a:off x="3773733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5525050" y="0"/>
          <a:ext cx="2681226" cy="19835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rtlCol="0" anchor="t" anchorCtr="1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b="1" kern="1200" noProof="0" dirty="0"/>
            <a:t>Culture</a:t>
          </a: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300" kern="1200" noProof="0" dirty="0"/>
            <a:t>Le poisson d’avril</a:t>
          </a:r>
        </a:p>
      </dsp:txBody>
      <dsp:txXfrm>
        <a:off x="5525050" y="793432"/>
        <a:ext cx="2681226" cy="793432"/>
      </dsp:txXfrm>
    </dsp:sp>
    <dsp:sp modelId="{6D76E5FF-7D2E-406A-B668-9F0EAFB414C8}">
      <dsp:nvSpPr>
        <dsp:cNvPr id="0" name=""/>
        <dsp:cNvSpPr/>
      </dsp:nvSpPr>
      <dsp:spPr>
        <a:xfrm>
          <a:off x="6535397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253032" y="1983435"/>
          <a:ext cx="7596366" cy="14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A4DC086-A5EB-4F4D-B088-01EC7532EB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AEB970-F7CD-47DD-852C-75BC92C3121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5FABA8A-663A-43D3-9F5F-FB28EB292274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31A29C-69A0-4212-AABE-9FF080DEEE4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16D1E2-5227-4794-BA9F-533DEF34909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B371FCA-C850-43CE-BC79-139E29DFC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17923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770B324-184E-4C86-AF3E-5418D971E257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0D3C977-7118-4AB2-BEB7-9EFA344E5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35670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9926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ENDED</a:t>
            </a:r>
            <a:r>
              <a:rPr lang="en-US" baseline="0" dirty="0"/>
              <a:t> PAGE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65887">
              <a:defRPr/>
            </a:pPr>
            <a:fld id="{47ACC5C7-22CB-4DA0-9FAC-C671A1669F6F}" type="slidenum">
              <a:rPr lang="en-US">
                <a:solidFill>
                  <a:prstClr val="black"/>
                </a:solidFill>
                <a:latin typeface="Calibri"/>
              </a:rPr>
              <a:pPr defTabSz="465887">
                <a:defRPr/>
              </a:pPr>
              <a:t>50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49948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8812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Guidage</a:t>
            </a:r>
            <a:r>
              <a:rPr lang="en-US" dirty="0"/>
              <a:t> pour les </a:t>
            </a:r>
            <a:r>
              <a:rPr lang="en-US" dirty="0" err="1"/>
              <a:t>objectifs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GG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2893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6313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9578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1766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4176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580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597819"/>
            <a:ext cx="7772400" cy="1102519"/>
          </a:xfrm>
        </p:spPr>
        <p:txBody>
          <a:bodyPr>
            <a:normAutofit/>
          </a:bodyPr>
          <a:lstStyle>
            <a:lvl1pPr>
              <a:defRPr sz="36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FA5C1-D576-4EFE-815C-685B40FDD97B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392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2573-78CC-4E1C-AB90-E1CFC6CAB66F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144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4B97D-FA5E-4B26-8646-8E0B23477E2D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1411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49078"/>
            <a:ext cx="7772400" cy="1102519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3262520"/>
            <a:ext cx="6400800" cy="1314450"/>
          </a:xfrm>
        </p:spPr>
        <p:txBody>
          <a:bodyPr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BAA71-2393-40C3-8750-9EB298D536E2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9064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0"/>
            <a:ext cx="8229600" cy="658725"/>
          </a:xfrm>
        </p:spPr>
        <p:txBody>
          <a:bodyPr>
            <a:normAutofit/>
          </a:bodyPr>
          <a:lstStyle>
            <a:lvl1pPr>
              <a:defRPr sz="3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13791"/>
            <a:ext cx="8229600" cy="3580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572" y="4949689"/>
            <a:ext cx="2133600" cy="273844"/>
          </a:xfrm>
        </p:spPr>
        <p:txBody>
          <a:bodyPr/>
          <a:lstStyle/>
          <a:p>
            <a:fld id="{4340C559-FD93-431C-B46A-1EC3CBAD4F93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1C2EA-EC26-4833-AF81-08C6626A9289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1649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C3C34-8E08-4D88-A995-46F380E6D226}" type="datetime1">
              <a:rPr lang="en-US" smtClean="0"/>
              <a:t>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3133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EE982-DEE2-4AEE-A448-B94721986003}" type="datetime1">
              <a:rPr lang="en-US" smtClean="0"/>
              <a:t>1/13/2024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8347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1E63F-C0F0-4109-9582-1346E2896ABA}" type="datetime1">
              <a:rPr lang="en-US" smtClean="0"/>
              <a:t>1/13/2024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4394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975E9-514D-48DA-8FD0-017D63501385}" type="datetime1">
              <a:rPr lang="en-US" smtClean="0"/>
              <a:t>1/13/2024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7146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7B9EE-64C3-409B-9F96-3313E683E1D2}" type="datetime1">
              <a:rPr lang="en-US" smtClean="0"/>
              <a:t>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073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CB3B9-8034-4176-A25B-599A3C4E328B}" type="datetime1">
              <a:rPr lang="en-US" smtClean="0"/>
              <a:t>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0691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0C952-115E-4A40-8433-94C178CAB8C6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9459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2A24-C854-4DE5-9B3A-D2C1B243953E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1282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"/>
            <a:ext cx="8229600" cy="658725"/>
          </a:xfrm>
        </p:spPr>
        <p:txBody>
          <a:bodyPr>
            <a:normAutofit/>
          </a:bodyPr>
          <a:lstStyle>
            <a:lvl1pPr>
              <a:defRPr sz="3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13791"/>
            <a:ext cx="8229600" cy="3580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572" y="4949690"/>
            <a:ext cx="2133600" cy="273844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93DD4-D408-5E9A-864D-03625913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777988-6FA8-E82B-16E1-9751D82F8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6AAC51-DB8D-4B6C-DC39-4263A9D3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pPr/>
              <a:t>1/13/2024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65F6B2-2110-9892-CDA6-4F7AAB37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EF764F-0318-7727-0D3C-6C68C21A7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96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C4AA-FCB9-4DF9-8853-373B9D96CFFF}" type="datetime1">
              <a:rPr lang="fr-FR" smtClean="0"/>
              <a:t>13/01/2024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DE39A8-804B-DDC1-92CD-8FEADBA0A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1B524B-9C3C-776A-DB0C-5F905B630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DD260FF-6920-4440-30D4-77A96F66A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Saturday, January 13, 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8EAA58D-38E7-CEB2-2CC1-E0BC7C50E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D05F226-0F58-C954-E281-22E9DB6A7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62036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5620-05E6-448E-A321-B2515E95FBB4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556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DA2BB-B40F-4F2F-AF39-83168D49CB7E}" type="datetime1">
              <a:rPr lang="en-US" smtClean="0"/>
              <a:t>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929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6C60D-3C0A-4485-8380-7D8491F5B519}" type="datetime1">
              <a:rPr lang="en-US" smtClean="0"/>
              <a:t>1/13/2024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90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C6E98-B59E-4869-A25A-A72005A2456E}" type="datetime1">
              <a:rPr lang="en-US" smtClean="0"/>
              <a:t>1/13/2024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206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982C0-44B6-479C-8F29-F5BC29281D80}" type="datetime1">
              <a:rPr lang="en-US" smtClean="0"/>
              <a:t>1/13/2024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882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8FE34-2BFE-46F4-9002-1227DDAEB4C1}" type="datetime1">
              <a:rPr lang="en-US" smtClean="0"/>
              <a:t>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729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6F20-4FD7-4BB7-B52F-97C0AA3913E0}" type="datetime1">
              <a:rPr lang="en-US" smtClean="0"/>
              <a:t>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761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F54A4-9F3A-460B-A723-2ECF114FB481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827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386EBC-A94F-4F09-CD49-ABC9712C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2EB6EB-B4BB-8FFA-AAFF-B13344D80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42A12C-C675-236B-A24D-7DF2CF2AD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1/13/2024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C9E2C4-D0C4-C881-B8E7-0428C3F19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7C1326-DC02-EE75-6341-33F94FC48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5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1BC37-9CB5-4CE4-96B4-896BAFA69F4B}" type="datetime1">
              <a:rPr lang="fr-FR" smtClean="0"/>
              <a:t>13/01/2024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7A561CA-4C62-0E8F-6960-A23F72511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68AEEC9-9233-D5F9-820A-5201F06F3E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3AC75E4-2892-4B56-E530-E5CB385285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Saturday, January 13, 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BD74580-34A4-2547-A874-04F3E36EEF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BEE1AB4-6940-579E-A955-A93BC67335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497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diagramQuickStyle" Target="../diagrams/quickStyle10.xml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openxmlformats.org/officeDocument/2006/relationships/diagramLayout" Target="../diagrams/layout10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11" Type="http://schemas.openxmlformats.org/officeDocument/2006/relationships/diagramData" Target="../diagrams/data10.xml"/><Relationship Id="rId5" Type="http://schemas.openxmlformats.org/officeDocument/2006/relationships/diagramQuickStyle" Target="../diagrams/quickStyle9.xml"/><Relationship Id="rId15" Type="http://schemas.microsoft.com/office/2007/relationships/diagramDrawing" Target="../diagrams/drawing10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9.xml"/><Relationship Id="rId9" Type="http://schemas.openxmlformats.org/officeDocument/2006/relationships/image" Target="../media/image26.jpg"/><Relationship Id="rId14" Type="http://schemas.openxmlformats.org/officeDocument/2006/relationships/diagramColors" Target="../diagrams/colors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4.xml"/><Relationship Id="rId13" Type="http://schemas.openxmlformats.org/officeDocument/2006/relationships/diagramLayout" Target="../diagrams/layout15.xml"/><Relationship Id="rId3" Type="http://schemas.openxmlformats.org/officeDocument/2006/relationships/diagramLayout" Target="../diagrams/layout13.xml"/><Relationship Id="rId7" Type="http://schemas.openxmlformats.org/officeDocument/2006/relationships/diagramData" Target="../diagrams/data14.xml"/><Relationship Id="rId12" Type="http://schemas.openxmlformats.org/officeDocument/2006/relationships/diagramData" Target="../diagrams/data15.xml"/><Relationship Id="rId2" Type="http://schemas.openxmlformats.org/officeDocument/2006/relationships/diagramData" Target="../diagrams/data13.xml"/><Relationship Id="rId16" Type="http://schemas.microsoft.com/office/2007/relationships/diagramDrawing" Target="../diagrams/drawing15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13.xml"/><Relationship Id="rId11" Type="http://schemas.microsoft.com/office/2007/relationships/diagramDrawing" Target="../diagrams/drawing14.xml"/><Relationship Id="rId5" Type="http://schemas.openxmlformats.org/officeDocument/2006/relationships/diagramColors" Target="../diagrams/colors13.xml"/><Relationship Id="rId15" Type="http://schemas.openxmlformats.org/officeDocument/2006/relationships/diagramColors" Target="../diagrams/colors15.xml"/><Relationship Id="rId10" Type="http://schemas.openxmlformats.org/officeDocument/2006/relationships/diagramColors" Target="../diagrams/colors14.xml"/><Relationship Id="rId4" Type="http://schemas.openxmlformats.org/officeDocument/2006/relationships/diagramQuickStyle" Target="../diagrams/quickStyle13.xml"/><Relationship Id="rId9" Type="http://schemas.openxmlformats.org/officeDocument/2006/relationships/diagramQuickStyle" Target="../diagrams/quickStyle14.xml"/><Relationship Id="rId14" Type="http://schemas.openxmlformats.org/officeDocument/2006/relationships/diagramQuickStyle" Target="../diagrams/quickStyle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6.xml"/><Relationship Id="rId3" Type="http://schemas.openxmlformats.org/officeDocument/2006/relationships/notesSlide" Target="../notesSlides/notesSlide5.xml"/><Relationship Id="rId7" Type="http://schemas.openxmlformats.org/officeDocument/2006/relationships/diagramQuickStyle" Target="../diagrams/quickStyle16.xml"/><Relationship Id="rId2" Type="http://schemas.openxmlformats.org/officeDocument/2006/relationships/slideLayout" Target="../slideLayouts/slideLayout26.xml"/><Relationship Id="rId1" Type="http://schemas.openxmlformats.org/officeDocument/2006/relationships/video" Target="https://www.youtube.com/embed/-7Qiw5qF75Q?feature=oembed" TargetMode="External"/><Relationship Id="rId6" Type="http://schemas.openxmlformats.org/officeDocument/2006/relationships/diagramLayout" Target="../diagrams/layout16.xml"/><Relationship Id="rId5" Type="http://schemas.openxmlformats.org/officeDocument/2006/relationships/diagramData" Target="../diagrams/data16.xml"/><Relationship Id="rId4" Type="http://schemas.openxmlformats.org/officeDocument/2006/relationships/image" Target="../media/image9.jpeg"/><Relationship Id="rId9" Type="http://schemas.microsoft.com/office/2007/relationships/diagramDrawing" Target="../diagrams/drawing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8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9.png"/><Relationship Id="rId12" Type="http://schemas.microsoft.com/office/2007/relationships/diagramDrawing" Target="../diagrams/drawing18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8.png"/><Relationship Id="rId11" Type="http://schemas.openxmlformats.org/officeDocument/2006/relationships/diagramColors" Target="../diagrams/colors18.xml"/><Relationship Id="rId5" Type="http://schemas.openxmlformats.org/officeDocument/2006/relationships/image" Target="../media/image37.png"/><Relationship Id="rId10" Type="http://schemas.openxmlformats.org/officeDocument/2006/relationships/diagramQuickStyle" Target="../diagrams/quickStyle18.xml"/><Relationship Id="rId4" Type="http://schemas.openxmlformats.org/officeDocument/2006/relationships/image" Target="../media/image36.png"/><Relationship Id="rId9" Type="http://schemas.openxmlformats.org/officeDocument/2006/relationships/diagramLayout" Target="../diagrams/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1.xml"/><Relationship Id="rId9" Type="http://schemas.openxmlformats.org/officeDocument/2006/relationships/image" Target="../media/image2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3.xml"/><Relationship Id="rId3" Type="http://schemas.openxmlformats.org/officeDocument/2006/relationships/image" Target="../media/image42.gif"/><Relationship Id="rId7" Type="http://schemas.openxmlformats.org/officeDocument/2006/relationships/diagramColors" Target="../diagrams/colors23.xml"/><Relationship Id="rId2" Type="http://schemas.openxmlformats.org/officeDocument/2006/relationships/hyperlink" Target="https://create.kahoot.it/details/33d1e88e-38f7-439e-b18e-562c46fb29a7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3.xml"/><Relationship Id="rId5" Type="http://schemas.openxmlformats.org/officeDocument/2006/relationships/diagramLayout" Target="../diagrams/layout23.xml"/><Relationship Id="rId4" Type="http://schemas.openxmlformats.org/officeDocument/2006/relationships/diagramData" Target="../diagrams/data2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gif"/><Relationship Id="rId13" Type="http://schemas.microsoft.com/office/2007/relationships/diagramDrawing" Target="../diagrams/drawing24.xml"/><Relationship Id="rId3" Type="http://schemas.microsoft.com/office/2007/relationships/media" Target="../media/media3.mp3"/><Relationship Id="rId7" Type="http://schemas.openxmlformats.org/officeDocument/2006/relationships/image" Target="../media/image39.png"/><Relationship Id="rId12" Type="http://schemas.openxmlformats.org/officeDocument/2006/relationships/diagramColors" Target="../diagrams/colors2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3.gif"/><Relationship Id="rId11" Type="http://schemas.openxmlformats.org/officeDocument/2006/relationships/diagramQuickStyle" Target="../diagrams/quickStyle24.xml"/><Relationship Id="rId5" Type="http://schemas.openxmlformats.org/officeDocument/2006/relationships/slideLayout" Target="../slideLayouts/slideLayout2.xml"/><Relationship Id="rId10" Type="http://schemas.openxmlformats.org/officeDocument/2006/relationships/diagramLayout" Target="../diagrams/layout24.xml"/><Relationship Id="rId4" Type="http://schemas.openxmlformats.org/officeDocument/2006/relationships/audio" Target="../media/media3.mp3"/><Relationship Id="rId9" Type="http://schemas.openxmlformats.org/officeDocument/2006/relationships/diagramData" Target="../diagrams/data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6.xml"/><Relationship Id="rId3" Type="http://schemas.openxmlformats.org/officeDocument/2006/relationships/image" Target="../media/image27.gif"/><Relationship Id="rId7" Type="http://schemas.openxmlformats.org/officeDocument/2006/relationships/diagramColors" Target="../diagrams/colors26.xml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6.xml"/><Relationship Id="rId5" Type="http://schemas.openxmlformats.org/officeDocument/2006/relationships/diagramLayout" Target="../diagrams/layout26.xml"/><Relationship Id="rId4" Type="http://schemas.openxmlformats.org/officeDocument/2006/relationships/diagramData" Target="../diagrams/data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8.xml"/><Relationship Id="rId7" Type="http://schemas.microsoft.com/office/2007/relationships/diagramDrawing" Target="../diagrams/drawing28.xm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4" Type="http://schemas.openxmlformats.org/officeDocument/2006/relationships/diagramLayout" Target="../diagrams/layout28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9.xml"/><Relationship Id="rId3" Type="http://schemas.openxmlformats.org/officeDocument/2006/relationships/image" Target="../media/image49.gif"/><Relationship Id="rId7" Type="http://schemas.openxmlformats.org/officeDocument/2006/relationships/diagramColors" Target="../diagrams/colors29.xml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9.xml"/><Relationship Id="rId5" Type="http://schemas.openxmlformats.org/officeDocument/2006/relationships/diagramLayout" Target="../diagrams/layout29.xml"/><Relationship Id="rId4" Type="http://schemas.openxmlformats.org/officeDocument/2006/relationships/diagramData" Target="../diagrams/data29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0.xml"/><Relationship Id="rId3" Type="http://schemas.openxmlformats.org/officeDocument/2006/relationships/image" Target="../media/image42.gif"/><Relationship Id="rId7" Type="http://schemas.openxmlformats.org/officeDocument/2006/relationships/diagramColors" Target="../diagrams/colors30.xml"/><Relationship Id="rId2" Type="http://schemas.openxmlformats.org/officeDocument/2006/relationships/hyperlink" Target="https://play.kahoot.it/v2/?quizId=5ac23dab-2703-4d8b-a7bf-66fbb1494464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0.xml"/><Relationship Id="rId5" Type="http://schemas.openxmlformats.org/officeDocument/2006/relationships/diagramLayout" Target="../diagrams/layout30.xml"/><Relationship Id="rId4" Type="http://schemas.openxmlformats.org/officeDocument/2006/relationships/diagramData" Target="../diagrams/data3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31.xml"/><Relationship Id="rId5" Type="http://schemas.openxmlformats.org/officeDocument/2006/relationships/diagramQuickStyle" Target="../diagrams/quickStyle31.xml"/><Relationship Id="rId4" Type="http://schemas.openxmlformats.org/officeDocument/2006/relationships/diagramLayout" Target="../diagrams/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4" Type="http://schemas.openxmlformats.org/officeDocument/2006/relationships/diagramLayout" Target="../diagrams/layout3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33.xml"/><Relationship Id="rId5" Type="http://schemas.openxmlformats.org/officeDocument/2006/relationships/diagramQuickStyle" Target="../diagrams/quickStyle3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3.xml"/><Relationship Id="rId9" Type="http://schemas.openxmlformats.org/officeDocument/2006/relationships/image" Target="../media/image26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4.xml"/><Relationship Id="rId7" Type="http://schemas.microsoft.com/office/2007/relationships/diagramDrawing" Target="../diagrams/drawing34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34.xml"/><Relationship Id="rId5" Type="http://schemas.openxmlformats.org/officeDocument/2006/relationships/diagramQuickStyle" Target="../diagrams/quickStyle34.xml"/><Relationship Id="rId4" Type="http://schemas.openxmlformats.org/officeDocument/2006/relationships/diagramLayout" Target="../diagrams/layout3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5.xml"/><Relationship Id="rId2" Type="http://schemas.openxmlformats.org/officeDocument/2006/relationships/diagramData" Target="../diagrams/data3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5.xml"/><Relationship Id="rId5" Type="http://schemas.openxmlformats.org/officeDocument/2006/relationships/diagramColors" Target="../diagrams/colors35.xml"/><Relationship Id="rId4" Type="http://schemas.openxmlformats.org/officeDocument/2006/relationships/diagramQuickStyle" Target="../diagrams/quickStyle35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6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7.gif"/><Relationship Id="rId12" Type="http://schemas.microsoft.com/office/2007/relationships/diagramDrawing" Target="../diagrams/drawing36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9.png"/><Relationship Id="rId11" Type="http://schemas.openxmlformats.org/officeDocument/2006/relationships/diagramColors" Target="../diagrams/colors36.xml"/><Relationship Id="rId5" Type="http://schemas.openxmlformats.org/officeDocument/2006/relationships/image" Target="../media/image51.jpeg"/><Relationship Id="rId10" Type="http://schemas.openxmlformats.org/officeDocument/2006/relationships/diagramQuickStyle" Target="../diagrams/quickStyle36.xml"/><Relationship Id="rId4" Type="http://schemas.openxmlformats.org/officeDocument/2006/relationships/image" Target="../media/image50.png"/><Relationship Id="rId9" Type="http://schemas.openxmlformats.org/officeDocument/2006/relationships/diagramLayout" Target="../diagrams/layout36.xml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7.xml"/><Relationship Id="rId3" Type="http://schemas.openxmlformats.org/officeDocument/2006/relationships/image" Target="../media/image53.png"/><Relationship Id="rId7" Type="http://schemas.openxmlformats.org/officeDocument/2006/relationships/diagramColors" Target="../diagrams/colors37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7.xml"/><Relationship Id="rId5" Type="http://schemas.openxmlformats.org/officeDocument/2006/relationships/diagramLayout" Target="../diagrams/layout37.xml"/><Relationship Id="rId4" Type="http://schemas.openxmlformats.org/officeDocument/2006/relationships/diagramData" Target="../diagrams/data3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8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38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diagramLayout" Target="../diagrams/layout38.xml"/><Relationship Id="rId5" Type="http://schemas.openxmlformats.org/officeDocument/2006/relationships/diagramData" Target="../diagrams/data38.xml"/><Relationship Id="rId4" Type="http://schemas.openxmlformats.org/officeDocument/2006/relationships/image" Target="../media/image39.png"/><Relationship Id="rId9" Type="http://schemas.microsoft.com/office/2007/relationships/diagramDrawing" Target="../diagrams/drawing38.xml"/></Relationships>
</file>

<file path=ppt/slides/_rels/slide3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9.xml"/><Relationship Id="rId3" Type="http://schemas.openxmlformats.org/officeDocument/2006/relationships/image" Target="../media/image42.gif"/><Relationship Id="rId7" Type="http://schemas.openxmlformats.org/officeDocument/2006/relationships/diagramColors" Target="../diagrams/colors39.xml"/><Relationship Id="rId2" Type="http://schemas.openxmlformats.org/officeDocument/2006/relationships/hyperlink" Target="https://play.kahoot.it/v2/?quizId=9b593966-63bf-4e54-b98d-741f803640a8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9.xml"/><Relationship Id="rId5" Type="http://schemas.openxmlformats.org/officeDocument/2006/relationships/diagramLayout" Target="../diagrams/layout39.xml"/><Relationship Id="rId4" Type="http://schemas.openxmlformats.org/officeDocument/2006/relationships/diagramData" Target="../diagrams/data3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0.xml"/><Relationship Id="rId7" Type="http://schemas.microsoft.com/office/2007/relationships/diagramDrawing" Target="../diagrams/drawing40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0.xml"/><Relationship Id="rId5" Type="http://schemas.openxmlformats.org/officeDocument/2006/relationships/diagramQuickStyle" Target="../diagrams/quickStyle40.xml"/><Relationship Id="rId4" Type="http://schemas.openxmlformats.org/officeDocument/2006/relationships/diagramLayout" Target="../diagrams/layout4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1.xml"/><Relationship Id="rId7" Type="http://schemas.microsoft.com/office/2007/relationships/diagramDrawing" Target="../diagrams/drawing41.xml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1.xml"/><Relationship Id="rId5" Type="http://schemas.openxmlformats.org/officeDocument/2006/relationships/diagramQuickStyle" Target="../diagrams/quickStyle41.xml"/><Relationship Id="rId4" Type="http://schemas.openxmlformats.org/officeDocument/2006/relationships/diagramLayout" Target="../diagrams/layout4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notesSlide" Target="../notesSlides/notesSlide2.xml"/><Relationship Id="rId7" Type="http://schemas.openxmlformats.org/officeDocument/2006/relationships/diagramQuickStyle" Target="../diagrams/quickStyle2.xml"/><Relationship Id="rId2" Type="http://schemas.openxmlformats.org/officeDocument/2006/relationships/slideLayout" Target="../slideLayouts/slideLayout24.xml"/><Relationship Id="rId1" Type="http://schemas.openxmlformats.org/officeDocument/2006/relationships/video" Target="https://www.youtube.com/embed/-7Qiw5qF75Q?feature=oembed" TargetMode="Externa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9.jpeg"/><Relationship Id="rId9" Type="http://schemas.microsoft.com/office/2007/relationships/diagramDrawing" Target="../diagrams/drawing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2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4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diagramData" Target="../diagrams/data42.xml"/><Relationship Id="rId5" Type="http://schemas.openxmlformats.org/officeDocument/2006/relationships/image" Target="../media/image39.png"/><Relationship Id="rId10" Type="http://schemas.microsoft.com/office/2007/relationships/diagramDrawing" Target="../diagrams/drawing42.xml"/><Relationship Id="rId4" Type="http://schemas.openxmlformats.org/officeDocument/2006/relationships/image" Target="../media/image54.png"/><Relationship Id="rId9" Type="http://schemas.openxmlformats.org/officeDocument/2006/relationships/diagramColors" Target="../diagrams/colors4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3.xml"/><Relationship Id="rId3" Type="http://schemas.openxmlformats.org/officeDocument/2006/relationships/image" Target="../media/image55.png"/><Relationship Id="rId7" Type="http://schemas.openxmlformats.org/officeDocument/2006/relationships/diagramLayout" Target="../diagrams/layout43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43.xml"/><Relationship Id="rId5" Type="http://schemas.openxmlformats.org/officeDocument/2006/relationships/image" Target="../media/image57.png"/><Relationship Id="rId10" Type="http://schemas.microsoft.com/office/2007/relationships/diagramDrawing" Target="../diagrams/drawing43.xml"/><Relationship Id="rId4" Type="http://schemas.openxmlformats.org/officeDocument/2006/relationships/image" Target="../media/image56.gif"/><Relationship Id="rId9" Type="http://schemas.openxmlformats.org/officeDocument/2006/relationships/diagramColors" Target="../diagrams/colors43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4.xml"/><Relationship Id="rId3" Type="http://schemas.openxmlformats.org/officeDocument/2006/relationships/image" Target="../media/image58.png"/><Relationship Id="rId7" Type="http://schemas.openxmlformats.org/officeDocument/2006/relationships/diagramQuickStyle" Target="../diagrams/quickStyle4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4.xml"/><Relationship Id="rId5" Type="http://schemas.openxmlformats.org/officeDocument/2006/relationships/diagramData" Target="../diagrams/data44.xml"/><Relationship Id="rId4" Type="http://schemas.openxmlformats.org/officeDocument/2006/relationships/image" Target="../media/image59.png"/><Relationship Id="rId9" Type="http://schemas.microsoft.com/office/2007/relationships/diagramDrawing" Target="../diagrams/drawing4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5.xml"/><Relationship Id="rId2" Type="http://schemas.openxmlformats.org/officeDocument/2006/relationships/diagramData" Target="../diagrams/data4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5.xml"/><Relationship Id="rId5" Type="http://schemas.openxmlformats.org/officeDocument/2006/relationships/diagramColors" Target="../diagrams/colors45.xml"/><Relationship Id="rId4" Type="http://schemas.openxmlformats.org/officeDocument/2006/relationships/diagramQuickStyle" Target="../diagrams/quickStyle4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6.xml"/><Relationship Id="rId2" Type="http://schemas.openxmlformats.org/officeDocument/2006/relationships/diagramData" Target="../diagrams/data4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6.xml"/><Relationship Id="rId5" Type="http://schemas.openxmlformats.org/officeDocument/2006/relationships/diagramColors" Target="../diagrams/colors46.xml"/><Relationship Id="rId4" Type="http://schemas.openxmlformats.org/officeDocument/2006/relationships/diagramQuickStyle" Target="../diagrams/quickStyle4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2.jpeg"/><Relationship Id="rId7" Type="http://schemas.openxmlformats.org/officeDocument/2006/relationships/diagramColors" Target="../diagrams/colors5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OR0z24vm4fo?feature=oembed" TargetMode="Externa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diagramQuickStyle" Target="../diagrams/quickStyle6.xml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diagramLayout" Target="../diagrams/layout6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diagramData" Target="../diagrams/data6.xml"/><Relationship Id="rId5" Type="http://schemas.openxmlformats.org/officeDocument/2006/relationships/image" Target="../media/image16.png"/><Relationship Id="rId15" Type="http://schemas.microsoft.com/office/2007/relationships/diagramDrawing" Target="../diagrams/drawing6.xml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diagramColors" Target="../diagrams/colors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diagramLayout" Target="../diagrams/layout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diagramData" Target="../diagrams/data8.xml"/><Relationship Id="rId2" Type="http://schemas.openxmlformats.org/officeDocument/2006/relationships/notesSlide" Target="../notesSlides/notesSlide3.xml"/><Relationship Id="rId16" Type="http://schemas.microsoft.com/office/2007/relationships/diagramDrawing" Target="../diagrams/drawing8.xml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7.xml"/><Relationship Id="rId11" Type="http://schemas.openxmlformats.org/officeDocument/2006/relationships/image" Target="../media/image27.gif"/><Relationship Id="rId5" Type="http://schemas.openxmlformats.org/officeDocument/2006/relationships/diagramQuickStyle" Target="../diagrams/quickStyle7.xml"/><Relationship Id="rId15" Type="http://schemas.openxmlformats.org/officeDocument/2006/relationships/diagramColors" Target="../diagrams/colors8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7.xml"/><Relationship Id="rId9" Type="http://schemas.openxmlformats.org/officeDocument/2006/relationships/image" Target="../media/image26.jpg"/><Relationship Id="rId1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23645440-C373-F04B-4489-BE44B8E85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9690" y="193673"/>
            <a:ext cx="3865844" cy="1805350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173523F-80AD-F0A3-7EE8-ED0D5819488D}"/>
              </a:ext>
            </a:extLst>
          </p:cNvPr>
          <p:cNvSpPr txBox="1">
            <a:spLocks/>
          </p:cNvSpPr>
          <p:nvPr/>
        </p:nvSpPr>
        <p:spPr>
          <a:xfrm>
            <a:off x="4948948" y="1534652"/>
            <a:ext cx="3357502" cy="3017520"/>
          </a:xfrm>
          <a:prstGeom prst="rect">
            <a:avLst/>
          </a:prstGeom>
        </p:spPr>
        <p:txBody>
          <a:bodyPr vert="horz" lIns="0" tIns="34290" rIns="0" bIns="3429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1500"/>
          </a:p>
        </p:txBody>
      </p:sp>
      <p:graphicFrame>
        <p:nvGraphicFramePr>
          <p:cNvPr id="13" name="TextBox 10">
            <a:extLst>
              <a:ext uri="{FF2B5EF4-FFF2-40B4-BE49-F238E27FC236}">
                <a16:creationId xmlns:a16="http://schemas.microsoft.com/office/drawing/2014/main" id="{4283A5BD-B70A-A5F2-9E6C-3B6D15E085A5}"/>
              </a:ext>
            </a:extLst>
          </p:cNvPr>
          <p:cNvGraphicFramePr/>
          <p:nvPr/>
        </p:nvGraphicFramePr>
        <p:xfrm>
          <a:off x="837551" y="2020108"/>
          <a:ext cx="7790123" cy="2723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6100E031-2129-B4BC-CA1B-0D96826F56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8500" y="105821"/>
            <a:ext cx="617979" cy="61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17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À la fin de la </a:t>
            </a:r>
            <a:r>
              <a:rPr lang="fr-FR" dirty="0"/>
              <a:t>leçon</a:t>
            </a:r>
            <a:r>
              <a:rPr lang="en-US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457201" y="1267518"/>
            <a:ext cx="8229600" cy="1061312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2"/>
                </a:solidFill>
              </a:rPr>
              <a:t>Pour inviter des copains à une fête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4512723"/>
              </p:ext>
            </p:extLst>
          </p:nvPr>
        </p:nvGraphicFramePr>
        <p:xfrm>
          <a:off x="474279" y="2432919"/>
          <a:ext cx="8208000" cy="1983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427" y="1301307"/>
            <a:ext cx="1292464" cy="993734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100074" y="1317256"/>
            <a:ext cx="1285875" cy="961835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6FD042-CAA8-0BFC-A8AD-A581915CB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10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857F6A7D-0BD5-E36B-77B8-FED7163538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4428427"/>
              </p:ext>
            </p:extLst>
          </p:nvPr>
        </p:nvGraphicFramePr>
        <p:xfrm>
          <a:off x="-1" y="-13717"/>
          <a:ext cx="9144001" cy="19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4203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546" y="803100"/>
            <a:ext cx="2954766" cy="4187345"/>
          </a:xfrm>
        </p:spPr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5400" dirty="0"/>
              <a:t>Learning </a:t>
            </a:r>
            <a:r>
              <a:rPr lang="fr-FR" sz="5400" dirty="0" err="1"/>
              <a:t>outcomes</a:t>
            </a:r>
            <a:endParaRPr lang="fr-FR" sz="54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9084227-AEB9-6026-5B4C-A631BA11E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240300"/>
            <a:ext cx="2057400" cy="273844"/>
          </a:xfrm>
        </p:spPr>
        <p:txBody>
          <a:bodyPr>
            <a:normAutofit/>
          </a:bodyPr>
          <a:lstStyle>
            <a:defPPr>
              <a:defRPr lang="fr-FR"/>
            </a:defPPr>
            <a:lvl1pPr marL="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58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430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002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50"/>
              </a:spcAft>
            </a:pPr>
            <a:fld id="{8A0576F8-4F0C-FD4F-B2E1-A427388F89CF}" type="slidenum">
              <a:rPr lang="en-US">
                <a:solidFill>
                  <a:schemeClr val="tx1">
                    <a:alpha val="60000"/>
                  </a:schemeClr>
                </a:solidFill>
              </a:rPr>
              <a:pPr>
                <a:spcAft>
                  <a:spcPts val="450"/>
                </a:spcAft>
              </a:pPr>
              <a:t>11</a:t>
            </a:fld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0280158"/>
              </p:ext>
            </p:extLst>
          </p:nvPr>
        </p:nvGraphicFramePr>
        <p:xfrm>
          <a:off x="3831402" y="803101"/>
          <a:ext cx="4683949" cy="4192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3FDC745C-B08F-6039-B725-3EEC2A0D48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4428427"/>
              </p:ext>
            </p:extLst>
          </p:nvPr>
        </p:nvGraphicFramePr>
        <p:xfrm>
          <a:off x="-1" y="-13717"/>
          <a:ext cx="9144001" cy="19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fr-FR"/>
            </a:defPPr>
            <a:lvl1pPr marL="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58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430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002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12</a:t>
            </a:fld>
            <a:endParaRPr lang="en-US" dirty="0"/>
          </a:p>
        </p:txBody>
      </p:sp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5616463"/>
              </p:ext>
            </p:extLst>
          </p:nvPr>
        </p:nvGraphicFramePr>
        <p:xfrm>
          <a:off x="457200" y="1200151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2571716" y="507653"/>
            <a:ext cx="4000567" cy="69249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05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2B51ABBA-DE2B-BE4A-C465-EBCD3D8C88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4428427"/>
              </p:ext>
            </p:extLst>
          </p:nvPr>
        </p:nvGraphicFramePr>
        <p:xfrm>
          <a:off x="-1" y="-13717"/>
          <a:ext cx="9144001" cy="19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E717E9C-7308-26EE-74E4-828B5156BA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4428427"/>
              </p:ext>
            </p:extLst>
          </p:nvPr>
        </p:nvGraphicFramePr>
        <p:xfrm>
          <a:off x="152399" y="138683"/>
          <a:ext cx="9144001" cy="19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57E21E-2682-AA70-FDF2-EAF2950E7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Baseline - Checking </a:t>
            </a:r>
            <a:r>
              <a:rPr lang="fr-FR" dirty="0" err="1"/>
              <a:t>progress</a:t>
            </a:r>
            <a:r>
              <a:rPr lang="fr-FR" dirty="0"/>
              <a:t> 1/2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D1048A-17B9-56E6-D452-D25C582A7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Complétez le dialogue suivant :</a:t>
            </a:r>
          </a:p>
          <a:p>
            <a:pPr marL="0" indent="0">
              <a:buNone/>
            </a:pPr>
            <a:endParaRPr lang="fr-FR" dirty="0"/>
          </a:p>
          <a:p>
            <a:pPr>
              <a:buFontTx/>
              <a:buChar char="-"/>
            </a:pPr>
            <a:r>
              <a:rPr lang="fr-FR" dirty="0"/>
              <a:t>L: Hey ! Salut Kylian ! Tu es _______ samedi soir? J’organise une fête pour mon anniversaire ! Tu _______ ?</a:t>
            </a:r>
          </a:p>
          <a:p>
            <a:pPr>
              <a:buFontTx/>
              <a:buChar char="-"/>
            </a:pPr>
            <a:r>
              <a:rPr lang="fr-FR" dirty="0"/>
              <a:t>K: Salut Leo ! J’adore les fêtes donc oui, je _______! C’est _______ _______ _______? </a:t>
            </a:r>
          </a:p>
          <a:p>
            <a:pPr>
              <a:buFontTx/>
              <a:buChar char="-"/>
            </a:pPr>
            <a:r>
              <a:rPr lang="fr-FR" dirty="0"/>
              <a:t>L: C’est __  _____            __  _____ .</a:t>
            </a:r>
          </a:p>
          <a:p>
            <a:pPr>
              <a:buFontTx/>
              <a:buChar char="-"/>
            </a:pPr>
            <a:r>
              <a:rPr lang="fr-FR" dirty="0"/>
              <a:t>K: D’accord, à samedi Léo !</a:t>
            </a:r>
          </a:p>
          <a:p>
            <a:pPr>
              <a:buFontTx/>
              <a:buChar char="-"/>
            </a:pPr>
            <a:r>
              <a:rPr lang="fr-FR" dirty="0"/>
              <a:t>L: À samedi </a:t>
            </a:r>
            <a:r>
              <a:rPr lang="fr-FR" dirty="0" err="1"/>
              <a:t>Kyky</a:t>
            </a:r>
            <a:r>
              <a:rPr lang="fr-FR" dirty="0"/>
              <a:t>!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5122" name="Picture 2" descr="LECTURE HEURE JUSTE - 1/4 - 1/2">
            <a:extLst>
              <a:ext uri="{FF2B5EF4-FFF2-40B4-BE49-F238E27FC236}">
                <a16:creationId xmlns:a16="http://schemas.microsoft.com/office/drawing/2014/main" id="{E99FE9FD-6F89-A2F0-D9C4-0DC14BAA0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325" y="3239755"/>
            <a:ext cx="509616" cy="50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LECTURE HEURE JUSTE - 1/4 - 1/2">
            <a:extLst>
              <a:ext uri="{FF2B5EF4-FFF2-40B4-BE49-F238E27FC236}">
                <a16:creationId xmlns:a16="http://schemas.microsoft.com/office/drawing/2014/main" id="{DD5A927C-612A-093D-CC79-7F62D55CCB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065" y="3247968"/>
            <a:ext cx="553020" cy="553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04D85E7-0324-F063-157C-4F7A5367F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97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537" y="294259"/>
            <a:ext cx="4894113" cy="85725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3200" dirty="0"/>
              <a:t>Progress check : End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fr-FR"/>
            </a:defPPr>
            <a:lvl1pPr marL="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58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430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002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14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174157" y="775425"/>
            <a:ext cx="940526" cy="24820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013" dirty="0"/>
              <a:t>déjà vu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89864" y="284268"/>
            <a:ext cx="1107021" cy="931253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013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165536" y="370273"/>
            <a:ext cx="979039" cy="33929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013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242367" y="403890"/>
            <a:ext cx="940526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013" dirty="0"/>
              <a:t>nouveau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5FC373D-24D9-C60C-9622-92613E162B99}"/>
              </a:ext>
            </a:extLst>
          </p:cNvPr>
          <p:cNvSpPr txBox="1"/>
          <p:nvPr/>
        </p:nvSpPr>
        <p:spPr>
          <a:xfrm>
            <a:off x="174157" y="1417834"/>
            <a:ext cx="317008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/>
              <a:t>Le </a:t>
            </a:r>
            <a:r>
              <a:rPr lang="fr-FR" dirty="0">
                <a:solidFill>
                  <a:srgbClr val="FF0000"/>
                </a:solidFill>
              </a:rPr>
              <a:t>poisson d’avril</a:t>
            </a:r>
            <a:r>
              <a:rPr lang="fr-FR" dirty="0"/>
              <a:t> est une fête célébrée dans beaucoup de pays, dont la France.</a:t>
            </a:r>
          </a:p>
          <a:p>
            <a:pPr algn="just"/>
            <a:r>
              <a:rPr lang="fr-FR" dirty="0"/>
              <a:t>Les Français accrochent un poisson sur le </a:t>
            </a:r>
            <a:r>
              <a:rPr lang="fr-FR" dirty="0">
                <a:solidFill>
                  <a:srgbClr val="FF0000"/>
                </a:solidFill>
              </a:rPr>
              <a:t>dos</a:t>
            </a:r>
            <a:r>
              <a:rPr lang="fr-FR" dirty="0"/>
              <a:t> de leurs amis, et font des </a:t>
            </a:r>
            <a:r>
              <a:rPr lang="fr-FR" dirty="0">
                <a:solidFill>
                  <a:srgbClr val="FF0000"/>
                </a:solidFill>
              </a:rPr>
              <a:t>blagues</a:t>
            </a:r>
            <a:r>
              <a:rPr lang="fr-FR" dirty="0"/>
              <a:t>.</a:t>
            </a:r>
          </a:p>
          <a:p>
            <a:pPr algn="just"/>
            <a:r>
              <a:rPr lang="fr-FR" dirty="0"/>
              <a:t>Dans l’épisode des </a:t>
            </a:r>
            <a:r>
              <a:rPr lang="fr-FR" dirty="0" err="1"/>
              <a:t>Simpsons</a:t>
            </a:r>
            <a:r>
              <a:rPr lang="fr-FR" dirty="0"/>
              <a:t>, la blague de Bart tourne mal, un des policiers va </a:t>
            </a:r>
            <a:r>
              <a:rPr lang="fr-FR" dirty="0">
                <a:solidFill>
                  <a:srgbClr val="FF0000"/>
                </a:solidFill>
              </a:rPr>
              <a:t>chez</a:t>
            </a:r>
            <a:r>
              <a:rPr lang="fr-FR" dirty="0"/>
              <a:t> les </a:t>
            </a:r>
            <a:r>
              <a:rPr lang="fr-FR" dirty="0" err="1"/>
              <a:t>Simpsons</a:t>
            </a:r>
            <a:r>
              <a:rPr lang="fr-FR" dirty="0"/>
              <a:t> à </a:t>
            </a:r>
            <a:r>
              <a:rPr lang="fr-FR" dirty="0">
                <a:solidFill>
                  <a:srgbClr val="FF0000"/>
                </a:solidFill>
              </a:rPr>
              <a:t>pied</a:t>
            </a:r>
            <a:r>
              <a:rPr lang="fr-FR" dirty="0"/>
              <a:t>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E92E318-6CDC-950B-3749-54BCDE067C01}"/>
              </a:ext>
            </a:extLst>
          </p:cNvPr>
          <p:cNvSpPr/>
          <p:nvPr/>
        </p:nvSpPr>
        <p:spPr>
          <a:xfrm>
            <a:off x="1880166" y="2587863"/>
            <a:ext cx="395555" cy="21645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87FDF52-D8DD-EBB2-BC41-C2438FB9C4AD}"/>
              </a:ext>
            </a:extLst>
          </p:cNvPr>
          <p:cNvSpPr/>
          <p:nvPr/>
        </p:nvSpPr>
        <p:spPr>
          <a:xfrm>
            <a:off x="2275721" y="3703525"/>
            <a:ext cx="505146" cy="21645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7A5C254-12BD-574C-3E5D-1DF6B2B6E2B1}"/>
              </a:ext>
            </a:extLst>
          </p:cNvPr>
          <p:cNvSpPr/>
          <p:nvPr/>
        </p:nvSpPr>
        <p:spPr>
          <a:xfrm>
            <a:off x="1336914" y="3964154"/>
            <a:ext cx="435378" cy="21645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6C6D5F70-06A3-7D8C-4649-39C76F1B3FBA}"/>
              </a:ext>
            </a:extLst>
          </p:cNvPr>
          <p:cNvSpPr/>
          <p:nvPr/>
        </p:nvSpPr>
        <p:spPr>
          <a:xfrm>
            <a:off x="498298" y="1414631"/>
            <a:ext cx="1494890" cy="357092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D51103D4-8EA3-1BCC-73A8-F0ABE70C0701}"/>
              </a:ext>
            </a:extLst>
          </p:cNvPr>
          <p:cNvSpPr/>
          <p:nvPr/>
        </p:nvSpPr>
        <p:spPr>
          <a:xfrm>
            <a:off x="1844211" y="2828299"/>
            <a:ext cx="748326" cy="31793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" name="Média en ligne 22" title="Joyeux Poisson d'Avril !">
            <a:hlinkClick r:id="" action="ppaction://media"/>
            <a:extLst>
              <a:ext uri="{FF2B5EF4-FFF2-40B4-BE49-F238E27FC236}">
                <a16:creationId xmlns:a16="http://schemas.microsoft.com/office/drawing/2014/main" id="{2A912D8E-C9A6-5383-62BC-5579869B838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699197" y="1453793"/>
            <a:ext cx="5318922" cy="300519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2A2CF71-A794-DC45-A309-0B1F1ADA3A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4428427"/>
              </p:ext>
            </p:extLst>
          </p:nvPr>
        </p:nvGraphicFramePr>
        <p:xfrm>
          <a:off x="-1" y="-13717"/>
          <a:ext cx="9144001" cy="19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943912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8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/>
              <a:t>Learning </a:t>
            </a:r>
            <a:r>
              <a:rPr lang="fr-FR" sz="3200" dirty="0" err="1"/>
              <a:t>review</a:t>
            </a:r>
            <a:endParaRPr lang="fr-FR" sz="32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100" dirty="0">
                <a:solidFill>
                  <a:schemeClr val="tx1"/>
                </a:solidFill>
              </a:rPr>
              <a:t>Today, I have learned that …</a:t>
            </a:r>
            <a:endParaRPr lang="fr-FR" sz="2100" dirty="0">
              <a:solidFill>
                <a:schemeClr val="tx1"/>
              </a:solidFill>
            </a:endParaRPr>
          </a:p>
          <a:p>
            <a:endParaRPr lang="fr-FR" sz="2100" dirty="0"/>
          </a:p>
          <a:p>
            <a:endParaRPr lang="fr-FR" sz="2100" dirty="0">
              <a:solidFill>
                <a:schemeClr val="tx1"/>
              </a:solidFill>
            </a:endParaRPr>
          </a:p>
          <a:p>
            <a:endParaRPr lang="fr-FR" sz="2100" dirty="0"/>
          </a:p>
          <a:p>
            <a:r>
              <a:rPr lang="x-none" sz="21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1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fr-FR"/>
            </a:defPPr>
            <a:lvl1pPr marL="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58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430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002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15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371475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4BE3DA52-7C38-0400-DE8A-EB832CA2C3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4428427"/>
              </p:ext>
            </p:extLst>
          </p:nvPr>
        </p:nvGraphicFramePr>
        <p:xfrm>
          <a:off x="-1" y="-13717"/>
          <a:ext cx="9144001" cy="19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973911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0550F5B9-399F-4FAD-AE6C-ED65F9A43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C062E60F-5CD4-4268-8359-807663468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812" y="216262"/>
            <a:ext cx="8375585" cy="1566988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05338D1-266F-FC06-E384-0C5329517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382535"/>
            <a:ext cx="2475738" cy="12344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2100" dirty="0">
                <a:solidFill>
                  <a:schemeClr val="tx1"/>
                </a:solidFill>
              </a:rPr>
              <a:t>II. </a:t>
            </a:r>
            <a:r>
              <a:rPr lang="en-US" sz="2100" dirty="0" err="1">
                <a:solidFill>
                  <a:schemeClr val="tx1"/>
                </a:solidFill>
              </a:rPr>
              <a:t>Compréhension</a:t>
            </a:r>
            <a:r>
              <a:rPr lang="en-US" sz="2100" dirty="0">
                <a:solidFill>
                  <a:schemeClr val="tx1"/>
                </a:solidFill>
              </a:rPr>
              <a:t> de </a:t>
            </a:r>
            <a:r>
              <a:rPr lang="en-US" sz="2100" dirty="0" err="1">
                <a:solidFill>
                  <a:schemeClr val="tx1"/>
                </a:solidFill>
              </a:rPr>
              <a:t>texte</a:t>
            </a:r>
            <a:endParaRPr lang="en-US" sz="2100" dirty="0">
              <a:solidFill>
                <a:schemeClr val="tx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B341EC3-1810-4D33-BA3F-E2D0AA0EC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806" y="735723"/>
            <a:ext cx="96012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0127CDE-2B99-47A8-BB3C-7D1751910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708148" y="992897"/>
            <a:ext cx="1097280" cy="13716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95B0F71-441B-6278-4899-B991D49673D8}"/>
              </a:ext>
            </a:extLst>
          </p:cNvPr>
          <p:cNvSpPr txBox="1"/>
          <p:nvPr/>
        </p:nvSpPr>
        <p:spPr>
          <a:xfrm>
            <a:off x="3435858" y="382535"/>
            <a:ext cx="5143500" cy="1234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indent="-228600" defTabSz="9144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400" u="sng" dirty="0" err="1">
                <a:effectLst/>
              </a:rPr>
              <a:t>Regarde</a:t>
            </a:r>
            <a:r>
              <a:rPr lang="en-US" sz="1400" u="sng" dirty="0">
                <a:effectLst/>
              </a:rPr>
              <a:t> le dos </a:t>
            </a:r>
            <a:r>
              <a:rPr lang="en-US" sz="1400" u="sng" dirty="0" err="1">
                <a:effectLst/>
              </a:rPr>
              <a:t>d’Oscar</a:t>
            </a:r>
            <a:r>
              <a:rPr lang="en-US" sz="1400" u="sng" dirty="0">
                <a:effectLst/>
              </a:rPr>
              <a:t>. À ton </a:t>
            </a:r>
            <a:r>
              <a:rPr lang="en-US" sz="1400" u="sng" dirty="0" err="1">
                <a:effectLst/>
              </a:rPr>
              <a:t>avis</a:t>
            </a:r>
            <a:r>
              <a:rPr lang="en-US" sz="1400" u="sng" dirty="0">
                <a:effectLst/>
              </a:rPr>
              <a:t>, comment </a:t>
            </a:r>
            <a:r>
              <a:rPr lang="en-US" sz="1400" u="sng" dirty="0" err="1">
                <a:effectLst/>
              </a:rPr>
              <a:t>s’appelle</a:t>
            </a:r>
            <a:r>
              <a:rPr lang="en-US" sz="1400" u="sng" dirty="0">
                <a:effectLst/>
              </a:rPr>
              <a:t> </a:t>
            </a:r>
            <a:r>
              <a:rPr lang="en-US" sz="1400" u="sng" dirty="0" err="1">
                <a:effectLst/>
              </a:rPr>
              <a:t>cette</a:t>
            </a:r>
            <a:r>
              <a:rPr lang="en-US" sz="1400" u="sng" dirty="0">
                <a:effectLst/>
              </a:rPr>
              <a:t> tradition </a:t>
            </a:r>
            <a:r>
              <a:rPr lang="en-US" sz="1400" u="sng" dirty="0"/>
              <a:t>?</a:t>
            </a:r>
            <a:endParaRPr lang="en-US" sz="1400" dirty="0">
              <a:effectLst/>
            </a:endParaRPr>
          </a:p>
          <a:p>
            <a:pPr marL="342900" lvl="0" indent="-228600" defTabSz="9144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effectLst/>
              </a:rPr>
              <a:t>Les </a:t>
            </a:r>
            <a:r>
              <a:rPr lang="en-US" sz="1400" dirty="0" err="1">
                <a:effectLst/>
              </a:rPr>
              <a:t>poissons</a:t>
            </a:r>
            <a:r>
              <a:rPr lang="en-US" sz="1400" dirty="0">
                <a:effectLst/>
              </a:rPr>
              <a:t> de </a:t>
            </a:r>
            <a:r>
              <a:rPr lang="en-US" sz="1400" dirty="0" err="1">
                <a:effectLst/>
              </a:rPr>
              <a:t>mai</a:t>
            </a:r>
            <a:endParaRPr lang="en-US" sz="1400" dirty="0">
              <a:effectLst/>
            </a:endParaRPr>
          </a:p>
          <a:p>
            <a:pPr marL="342900" lvl="0" indent="-228600" defTabSz="9144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effectLst/>
              </a:rPr>
              <a:t>La fête des </a:t>
            </a:r>
            <a:r>
              <a:rPr lang="en-US" sz="1400" dirty="0" err="1">
                <a:effectLst/>
              </a:rPr>
              <a:t>poissons</a:t>
            </a:r>
            <a:endParaRPr lang="en-US" sz="1400" dirty="0">
              <a:effectLst/>
            </a:endParaRPr>
          </a:p>
          <a:p>
            <a:pPr marL="342900" lvl="0" indent="-228600" defTabSz="9144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effectLst/>
              </a:rPr>
              <a:t>Un </a:t>
            </a:r>
            <a:r>
              <a:rPr lang="en-US" sz="1400" dirty="0" err="1">
                <a:effectLst/>
              </a:rPr>
              <a:t>poisson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d’avril</a:t>
            </a:r>
            <a:endParaRPr lang="en-US" sz="1400" dirty="0"/>
          </a:p>
        </p:txBody>
      </p:sp>
      <p:pic>
        <p:nvPicPr>
          <p:cNvPr id="4" name="Picture 12">
            <a:extLst>
              <a:ext uri="{FF2B5EF4-FFF2-40B4-BE49-F238E27FC236}">
                <a16:creationId xmlns:a16="http://schemas.microsoft.com/office/drawing/2014/main" id="{0F1DDAD7-1DAC-3FD0-6C93-AE2BDF772C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39886" t="10445" r="1617" b="47216"/>
          <a:stretch/>
        </p:blipFill>
        <p:spPr bwMode="auto">
          <a:xfrm>
            <a:off x="428463" y="1954846"/>
            <a:ext cx="2668086" cy="2729484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6E974DA-2A17-062C-1EBF-02C14DD1CC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5785" y="1954846"/>
            <a:ext cx="2418163" cy="27294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11DE56A-8E3E-EA79-6E30-14A7DD46D4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33618" y="2275261"/>
            <a:ext cx="3157779" cy="2376228"/>
          </a:xfrm>
          <a:prstGeom prst="rect">
            <a:avLst/>
          </a:prstGeom>
        </p:spPr>
      </p:pic>
      <p:pic>
        <p:nvPicPr>
          <p:cNvPr id="3" name="PISTE116">
            <a:hlinkClick r:id="" action="ppaction://media"/>
            <a:extLst>
              <a:ext uri="{FF2B5EF4-FFF2-40B4-BE49-F238E27FC236}">
                <a16:creationId xmlns:a16="http://schemas.microsoft.com/office/drawing/2014/main" id="{F197DD7A-6628-A9A5-6170-B3BAA7AAAF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32256" y="1111389"/>
            <a:ext cx="304800" cy="304800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18390E-CBE8-38F6-1DE4-43FCF5DA4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16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6E77424D-62EC-84A1-3F98-E2268329A5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1221645"/>
              </p:ext>
            </p:extLst>
          </p:nvPr>
        </p:nvGraphicFramePr>
        <p:xfrm>
          <a:off x="-1" y="-13717"/>
          <a:ext cx="9144001" cy="19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10568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3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05338D1-266F-FC06-E384-0C5329517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3"/>
            <a:ext cx="7886700" cy="994173"/>
          </a:xfrm>
        </p:spPr>
        <p:txBody>
          <a:bodyPr vert="horz" lIns="91440" tIns="45720" rIns="91440" bIns="45720" rtlCol="0">
            <a:normAutofit/>
          </a:bodyPr>
          <a:lstStyle/>
          <a:p>
            <a:pPr defTabSz="914400"/>
            <a:r>
              <a:rPr lang="en-US" sz="4100" kern="1200" dirty="0" err="1">
                <a:latin typeface="+mj-lt"/>
                <a:ea typeface="+mj-ea"/>
                <a:cs typeface="+mj-cs"/>
              </a:rPr>
              <a:t>Compréhension</a:t>
            </a:r>
            <a:r>
              <a:rPr lang="en-US" sz="41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4100" kern="1200" dirty="0" err="1">
                <a:latin typeface="+mj-lt"/>
                <a:ea typeface="+mj-ea"/>
                <a:cs typeface="+mj-cs"/>
              </a:rPr>
              <a:t>détaillée</a:t>
            </a:r>
            <a:endParaRPr lang="en-US" sz="4100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34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777" y="1258029"/>
            <a:ext cx="8140446" cy="13716"/>
          </a:xfrm>
          <a:custGeom>
            <a:avLst/>
            <a:gdLst>
              <a:gd name="connsiteX0" fmla="*/ 0 w 8140446"/>
              <a:gd name="connsiteY0" fmla="*/ 0 h 13716"/>
              <a:gd name="connsiteX1" fmla="*/ 434157 w 8140446"/>
              <a:gd name="connsiteY1" fmla="*/ 0 h 13716"/>
              <a:gd name="connsiteX2" fmla="*/ 1193932 w 8140446"/>
              <a:gd name="connsiteY2" fmla="*/ 0 h 13716"/>
              <a:gd name="connsiteX3" fmla="*/ 1628089 w 8140446"/>
              <a:gd name="connsiteY3" fmla="*/ 0 h 13716"/>
              <a:gd name="connsiteX4" fmla="*/ 2225055 w 8140446"/>
              <a:gd name="connsiteY4" fmla="*/ 0 h 13716"/>
              <a:gd name="connsiteX5" fmla="*/ 3066235 w 8140446"/>
              <a:gd name="connsiteY5" fmla="*/ 0 h 13716"/>
              <a:gd name="connsiteX6" fmla="*/ 3744605 w 8140446"/>
              <a:gd name="connsiteY6" fmla="*/ 0 h 13716"/>
              <a:gd name="connsiteX7" fmla="*/ 4504380 w 8140446"/>
              <a:gd name="connsiteY7" fmla="*/ 0 h 13716"/>
              <a:gd name="connsiteX8" fmla="*/ 5101346 w 8140446"/>
              <a:gd name="connsiteY8" fmla="*/ 0 h 13716"/>
              <a:gd name="connsiteX9" fmla="*/ 5779717 w 8140446"/>
              <a:gd name="connsiteY9" fmla="*/ 0 h 13716"/>
              <a:gd name="connsiteX10" fmla="*/ 6620896 w 8140446"/>
              <a:gd name="connsiteY10" fmla="*/ 0 h 13716"/>
              <a:gd name="connsiteX11" fmla="*/ 7136458 w 8140446"/>
              <a:gd name="connsiteY11" fmla="*/ 0 h 13716"/>
              <a:gd name="connsiteX12" fmla="*/ 8140446 w 8140446"/>
              <a:gd name="connsiteY12" fmla="*/ 0 h 13716"/>
              <a:gd name="connsiteX13" fmla="*/ 8140446 w 8140446"/>
              <a:gd name="connsiteY13" fmla="*/ 13716 h 13716"/>
              <a:gd name="connsiteX14" fmla="*/ 7543480 w 8140446"/>
              <a:gd name="connsiteY14" fmla="*/ 13716 h 13716"/>
              <a:gd name="connsiteX15" fmla="*/ 7109323 w 8140446"/>
              <a:gd name="connsiteY15" fmla="*/ 13716 h 13716"/>
              <a:gd name="connsiteX16" fmla="*/ 6430952 w 8140446"/>
              <a:gd name="connsiteY16" fmla="*/ 13716 h 13716"/>
              <a:gd name="connsiteX17" fmla="*/ 5915391 w 8140446"/>
              <a:gd name="connsiteY17" fmla="*/ 13716 h 13716"/>
              <a:gd name="connsiteX18" fmla="*/ 5237020 w 8140446"/>
              <a:gd name="connsiteY18" fmla="*/ 13716 h 13716"/>
              <a:gd name="connsiteX19" fmla="*/ 4558650 w 8140446"/>
              <a:gd name="connsiteY19" fmla="*/ 13716 h 13716"/>
              <a:gd name="connsiteX20" fmla="*/ 3880279 w 8140446"/>
              <a:gd name="connsiteY20" fmla="*/ 13716 h 13716"/>
              <a:gd name="connsiteX21" fmla="*/ 3201909 w 8140446"/>
              <a:gd name="connsiteY21" fmla="*/ 13716 h 13716"/>
              <a:gd name="connsiteX22" fmla="*/ 2604943 w 8140446"/>
              <a:gd name="connsiteY22" fmla="*/ 13716 h 13716"/>
              <a:gd name="connsiteX23" fmla="*/ 1845168 w 8140446"/>
              <a:gd name="connsiteY23" fmla="*/ 13716 h 13716"/>
              <a:gd name="connsiteX24" fmla="*/ 1166797 w 8140446"/>
              <a:gd name="connsiteY24" fmla="*/ 13716 h 13716"/>
              <a:gd name="connsiteX25" fmla="*/ 0 w 8140446"/>
              <a:gd name="connsiteY25" fmla="*/ 13716 h 13716"/>
              <a:gd name="connsiteX26" fmla="*/ 0 w 8140446"/>
              <a:gd name="connsiteY26" fmla="*/ 0 h 13716"/>
              <a:gd name="connsiteX0" fmla="*/ 0 w 8140446"/>
              <a:gd name="connsiteY0" fmla="*/ 0 h 13716"/>
              <a:gd name="connsiteX1" fmla="*/ 596966 w 8140446"/>
              <a:gd name="connsiteY1" fmla="*/ 0 h 13716"/>
              <a:gd name="connsiteX2" fmla="*/ 1031123 w 8140446"/>
              <a:gd name="connsiteY2" fmla="*/ 0 h 13716"/>
              <a:gd name="connsiteX3" fmla="*/ 1872303 w 8140446"/>
              <a:gd name="connsiteY3" fmla="*/ 0 h 13716"/>
              <a:gd name="connsiteX4" fmla="*/ 2469269 w 8140446"/>
              <a:gd name="connsiteY4" fmla="*/ 0 h 13716"/>
              <a:gd name="connsiteX5" fmla="*/ 3066235 w 8140446"/>
              <a:gd name="connsiteY5" fmla="*/ 0 h 13716"/>
              <a:gd name="connsiteX6" fmla="*/ 3907414 w 8140446"/>
              <a:gd name="connsiteY6" fmla="*/ 0 h 13716"/>
              <a:gd name="connsiteX7" fmla="*/ 4422976 w 8140446"/>
              <a:gd name="connsiteY7" fmla="*/ 0 h 13716"/>
              <a:gd name="connsiteX8" fmla="*/ 5264155 w 8140446"/>
              <a:gd name="connsiteY8" fmla="*/ 0 h 13716"/>
              <a:gd name="connsiteX9" fmla="*/ 6105335 w 8140446"/>
              <a:gd name="connsiteY9" fmla="*/ 0 h 13716"/>
              <a:gd name="connsiteX10" fmla="*/ 6783705 w 8140446"/>
              <a:gd name="connsiteY10" fmla="*/ 0 h 13716"/>
              <a:gd name="connsiteX11" fmla="*/ 8140446 w 8140446"/>
              <a:gd name="connsiteY11" fmla="*/ 0 h 13716"/>
              <a:gd name="connsiteX12" fmla="*/ 8140446 w 8140446"/>
              <a:gd name="connsiteY12" fmla="*/ 13716 h 13716"/>
              <a:gd name="connsiteX13" fmla="*/ 7706289 w 8140446"/>
              <a:gd name="connsiteY13" fmla="*/ 13716 h 13716"/>
              <a:gd name="connsiteX14" fmla="*/ 6865109 w 8140446"/>
              <a:gd name="connsiteY14" fmla="*/ 13716 h 13716"/>
              <a:gd name="connsiteX15" fmla="*/ 6349548 w 8140446"/>
              <a:gd name="connsiteY15" fmla="*/ 13716 h 13716"/>
              <a:gd name="connsiteX16" fmla="*/ 5671177 w 8140446"/>
              <a:gd name="connsiteY16" fmla="*/ 13716 h 13716"/>
              <a:gd name="connsiteX17" fmla="*/ 4829998 w 8140446"/>
              <a:gd name="connsiteY17" fmla="*/ 13716 h 13716"/>
              <a:gd name="connsiteX18" fmla="*/ 4151627 w 8140446"/>
              <a:gd name="connsiteY18" fmla="*/ 13716 h 13716"/>
              <a:gd name="connsiteX19" fmla="*/ 3717470 w 8140446"/>
              <a:gd name="connsiteY19" fmla="*/ 13716 h 13716"/>
              <a:gd name="connsiteX20" fmla="*/ 3201909 w 8140446"/>
              <a:gd name="connsiteY20" fmla="*/ 13716 h 13716"/>
              <a:gd name="connsiteX21" fmla="*/ 2360729 w 8140446"/>
              <a:gd name="connsiteY21" fmla="*/ 13716 h 13716"/>
              <a:gd name="connsiteX22" fmla="*/ 1682359 w 8140446"/>
              <a:gd name="connsiteY22" fmla="*/ 13716 h 13716"/>
              <a:gd name="connsiteX23" fmla="*/ 1166797 w 8140446"/>
              <a:gd name="connsiteY23" fmla="*/ 13716 h 13716"/>
              <a:gd name="connsiteX24" fmla="*/ 0 w 8140446"/>
              <a:gd name="connsiteY24" fmla="*/ 13716 h 13716"/>
              <a:gd name="connsiteX25" fmla="*/ 0 w 8140446"/>
              <a:gd name="connsiteY25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8140446" h="13716" fill="none" extrusionOk="0">
                <a:moveTo>
                  <a:pt x="0" y="0"/>
                </a:moveTo>
                <a:cubicBezTo>
                  <a:pt x="87427" y="6231"/>
                  <a:pt x="309612" y="-26324"/>
                  <a:pt x="434157" y="0"/>
                </a:cubicBezTo>
                <a:cubicBezTo>
                  <a:pt x="536972" y="29330"/>
                  <a:pt x="959392" y="28619"/>
                  <a:pt x="1193932" y="0"/>
                </a:cubicBezTo>
                <a:cubicBezTo>
                  <a:pt x="1446097" y="13819"/>
                  <a:pt x="1471680" y="7203"/>
                  <a:pt x="1628089" y="0"/>
                </a:cubicBezTo>
                <a:cubicBezTo>
                  <a:pt x="1817415" y="4047"/>
                  <a:pt x="1949536" y="-59324"/>
                  <a:pt x="2225055" y="0"/>
                </a:cubicBezTo>
                <a:cubicBezTo>
                  <a:pt x="2520490" y="18365"/>
                  <a:pt x="2717469" y="18707"/>
                  <a:pt x="3066235" y="0"/>
                </a:cubicBezTo>
                <a:cubicBezTo>
                  <a:pt x="3437075" y="3751"/>
                  <a:pt x="3408347" y="31644"/>
                  <a:pt x="3744605" y="0"/>
                </a:cubicBezTo>
                <a:cubicBezTo>
                  <a:pt x="4097249" y="-11527"/>
                  <a:pt x="4249699" y="-32555"/>
                  <a:pt x="4504380" y="0"/>
                </a:cubicBezTo>
                <a:cubicBezTo>
                  <a:pt x="4737570" y="17980"/>
                  <a:pt x="4877497" y="1006"/>
                  <a:pt x="5101346" y="0"/>
                </a:cubicBezTo>
                <a:cubicBezTo>
                  <a:pt x="5359305" y="-15330"/>
                  <a:pt x="5447195" y="7257"/>
                  <a:pt x="5779717" y="0"/>
                </a:cubicBezTo>
                <a:cubicBezTo>
                  <a:pt x="6090019" y="-17621"/>
                  <a:pt x="6273151" y="4279"/>
                  <a:pt x="6620896" y="0"/>
                </a:cubicBezTo>
                <a:cubicBezTo>
                  <a:pt x="6968586" y="34056"/>
                  <a:pt x="6990073" y="23587"/>
                  <a:pt x="7136458" y="0"/>
                </a:cubicBezTo>
                <a:cubicBezTo>
                  <a:pt x="7320575" y="20480"/>
                  <a:pt x="7847401" y="-6173"/>
                  <a:pt x="8140446" y="0"/>
                </a:cubicBezTo>
                <a:cubicBezTo>
                  <a:pt x="8139575" y="3138"/>
                  <a:pt x="8140433" y="8565"/>
                  <a:pt x="8140446" y="13716"/>
                </a:cubicBezTo>
                <a:cubicBezTo>
                  <a:pt x="7908069" y="-25208"/>
                  <a:pt x="7683037" y="17405"/>
                  <a:pt x="7543480" y="13716"/>
                </a:cubicBezTo>
                <a:cubicBezTo>
                  <a:pt x="7393752" y="5478"/>
                  <a:pt x="7221032" y="-7801"/>
                  <a:pt x="7109323" y="13716"/>
                </a:cubicBezTo>
                <a:cubicBezTo>
                  <a:pt x="7015297" y="17911"/>
                  <a:pt x="6599332" y="36327"/>
                  <a:pt x="6430952" y="13716"/>
                </a:cubicBezTo>
                <a:cubicBezTo>
                  <a:pt x="6292915" y="-38722"/>
                  <a:pt x="6142305" y="16935"/>
                  <a:pt x="5915391" y="13716"/>
                </a:cubicBezTo>
                <a:cubicBezTo>
                  <a:pt x="5682725" y="43271"/>
                  <a:pt x="5440566" y="26848"/>
                  <a:pt x="5237020" y="13716"/>
                </a:cubicBezTo>
                <a:cubicBezTo>
                  <a:pt x="5046456" y="6005"/>
                  <a:pt x="4706449" y="47404"/>
                  <a:pt x="4558650" y="13716"/>
                </a:cubicBezTo>
                <a:cubicBezTo>
                  <a:pt x="4361396" y="-5559"/>
                  <a:pt x="4145362" y="-26875"/>
                  <a:pt x="3880279" y="13716"/>
                </a:cubicBezTo>
                <a:cubicBezTo>
                  <a:pt x="3610716" y="20839"/>
                  <a:pt x="3472690" y="-564"/>
                  <a:pt x="3201909" y="13716"/>
                </a:cubicBezTo>
                <a:cubicBezTo>
                  <a:pt x="2913595" y="30525"/>
                  <a:pt x="2753317" y="-5721"/>
                  <a:pt x="2604943" y="13716"/>
                </a:cubicBezTo>
                <a:cubicBezTo>
                  <a:pt x="2450130" y="32417"/>
                  <a:pt x="1974183" y="35587"/>
                  <a:pt x="1845168" y="13716"/>
                </a:cubicBezTo>
                <a:cubicBezTo>
                  <a:pt x="1677929" y="-4352"/>
                  <a:pt x="1378098" y="-5344"/>
                  <a:pt x="1166797" y="13716"/>
                </a:cubicBezTo>
                <a:cubicBezTo>
                  <a:pt x="921150" y="48705"/>
                  <a:pt x="327457" y="42725"/>
                  <a:pt x="0" y="13716"/>
                </a:cubicBezTo>
                <a:cubicBezTo>
                  <a:pt x="-457" y="9675"/>
                  <a:pt x="580" y="3290"/>
                  <a:pt x="0" y="0"/>
                </a:cubicBezTo>
                <a:close/>
              </a:path>
              <a:path w="8140446" h="13716" stroke="0" extrusionOk="0">
                <a:moveTo>
                  <a:pt x="0" y="0"/>
                </a:moveTo>
                <a:cubicBezTo>
                  <a:pt x="136968" y="-25482"/>
                  <a:pt x="379786" y="11224"/>
                  <a:pt x="596966" y="0"/>
                </a:cubicBezTo>
                <a:cubicBezTo>
                  <a:pt x="815878" y="-21223"/>
                  <a:pt x="832062" y="11868"/>
                  <a:pt x="1031123" y="0"/>
                </a:cubicBezTo>
                <a:cubicBezTo>
                  <a:pt x="1256800" y="-30738"/>
                  <a:pt x="1658090" y="-20345"/>
                  <a:pt x="1872303" y="0"/>
                </a:cubicBezTo>
                <a:cubicBezTo>
                  <a:pt x="2115604" y="28431"/>
                  <a:pt x="2277865" y="-40642"/>
                  <a:pt x="2469269" y="0"/>
                </a:cubicBezTo>
                <a:cubicBezTo>
                  <a:pt x="2679731" y="25919"/>
                  <a:pt x="2788602" y="-6498"/>
                  <a:pt x="3066235" y="0"/>
                </a:cubicBezTo>
                <a:cubicBezTo>
                  <a:pt x="3325663" y="-14487"/>
                  <a:pt x="3706561" y="67517"/>
                  <a:pt x="3907414" y="0"/>
                </a:cubicBezTo>
                <a:cubicBezTo>
                  <a:pt x="4127229" y="-37113"/>
                  <a:pt x="4179037" y="-8167"/>
                  <a:pt x="4422976" y="0"/>
                </a:cubicBezTo>
                <a:cubicBezTo>
                  <a:pt x="4683575" y="-28486"/>
                  <a:pt x="5055803" y="-13799"/>
                  <a:pt x="5264155" y="0"/>
                </a:cubicBezTo>
                <a:cubicBezTo>
                  <a:pt x="5513566" y="14315"/>
                  <a:pt x="5735215" y="2768"/>
                  <a:pt x="6105335" y="0"/>
                </a:cubicBezTo>
                <a:cubicBezTo>
                  <a:pt x="6510913" y="-12587"/>
                  <a:pt x="6456171" y="3247"/>
                  <a:pt x="6783705" y="0"/>
                </a:cubicBezTo>
                <a:cubicBezTo>
                  <a:pt x="7057099" y="-15461"/>
                  <a:pt x="7592067" y="5384"/>
                  <a:pt x="8140446" y="0"/>
                </a:cubicBezTo>
                <a:cubicBezTo>
                  <a:pt x="8139761" y="5232"/>
                  <a:pt x="8140368" y="9058"/>
                  <a:pt x="8140446" y="13716"/>
                </a:cubicBezTo>
                <a:cubicBezTo>
                  <a:pt x="7961834" y="3834"/>
                  <a:pt x="7874097" y="5778"/>
                  <a:pt x="7706289" y="13716"/>
                </a:cubicBezTo>
                <a:cubicBezTo>
                  <a:pt x="7582508" y="-19492"/>
                  <a:pt x="7179551" y="-37683"/>
                  <a:pt x="6865109" y="13716"/>
                </a:cubicBezTo>
                <a:cubicBezTo>
                  <a:pt x="6583382" y="19545"/>
                  <a:pt x="6525821" y="32124"/>
                  <a:pt x="6349548" y="13716"/>
                </a:cubicBezTo>
                <a:cubicBezTo>
                  <a:pt x="6209953" y="6309"/>
                  <a:pt x="5959707" y="-52400"/>
                  <a:pt x="5671177" y="13716"/>
                </a:cubicBezTo>
                <a:cubicBezTo>
                  <a:pt x="5387744" y="25237"/>
                  <a:pt x="5228514" y="96935"/>
                  <a:pt x="4829998" y="13716"/>
                </a:cubicBezTo>
                <a:cubicBezTo>
                  <a:pt x="4415646" y="-33168"/>
                  <a:pt x="4343809" y="24382"/>
                  <a:pt x="4151627" y="13716"/>
                </a:cubicBezTo>
                <a:cubicBezTo>
                  <a:pt x="3950673" y="-14368"/>
                  <a:pt x="3879947" y="36571"/>
                  <a:pt x="3717470" y="13716"/>
                </a:cubicBezTo>
                <a:cubicBezTo>
                  <a:pt x="3558660" y="5538"/>
                  <a:pt x="3468854" y="24803"/>
                  <a:pt x="3201909" y="13716"/>
                </a:cubicBezTo>
                <a:cubicBezTo>
                  <a:pt x="2965673" y="5933"/>
                  <a:pt x="2568327" y="17544"/>
                  <a:pt x="2360729" y="13716"/>
                </a:cubicBezTo>
                <a:cubicBezTo>
                  <a:pt x="2171885" y="44572"/>
                  <a:pt x="1923258" y="11448"/>
                  <a:pt x="1682359" y="13716"/>
                </a:cubicBezTo>
                <a:cubicBezTo>
                  <a:pt x="1430698" y="-6950"/>
                  <a:pt x="1324229" y="-6323"/>
                  <a:pt x="1166797" y="13716"/>
                </a:cubicBezTo>
                <a:cubicBezTo>
                  <a:pt x="1001390" y="37223"/>
                  <a:pt x="324313" y="53392"/>
                  <a:pt x="0" y="13716"/>
                </a:cubicBezTo>
                <a:cubicBezTo>
                  <a:pt x="427" y="7441"/>
                  <a:pt x="425" y="4765"/>
                  <a:pt x="0" y="0"/>
                </a:cubicBezTo>
                <a:close/>
              </a:path>
              <a:path w="8140446" h="13716" fill="none" stroke="0" extrusionOk="0">
                <a:moveTo>
                  <a:pt x="0" y="0"/>
                </a:moveTo>
                <a:cubicBezTo>
                  <a:pt x="69532" y="-6557"/>
                  <a:pt x="264219" y="3919"/>
                  <a:pt x="434157" y="0"/>
                </a:cubicBezTo>
                <a:cubicBezTo>
                  <a:pt x="600013" y="9090"/>
                  <a:pt x="921449" y="-13478"/>
                  <a:pt x="1193932" y="0"/>
                </a:cubicBezTo>
                <a:cubicBezTo>
                  <a:pt x="1443592" y="14844"/>
                  <a:pt x="1471188" y="10722"/>
                  <a:pt x="1628089" y="0"/>
                </a:cubicBezTo>
                <a:cubicBezTo>
                  <a:pt x="1750006" y="-24149"/>
                  <a:pt x="1967480" y="-14904"/>
                  <a:pt x="2225055" y="0"/>
                </a:cubicBezTo>
                <a:cubicBezTo>
                  <a:pt x="2503918" y="19247"/>
                  <a:pt x="2709263" y="-16351"/>
                  <a:pt x="3066235" y="0"/>
                </a:cubicBezTo>
                <a:cubicBezTo>
                  <a:pt x="3429723" y="-1627"/>
                  <a:pt x="3399401" y="30976"/>
                  <a:pt x="3744605" y="0"/>
                </a:cubicBezTo>
                <a:cubicBezTo>
                  <a:pt x="4081920" y="-40602"/>
                  <a:pt x="4258272" y="-2441"/>
                  <a:pt x="4504380" y="0"/>
                </a:cubicBezTo>
                <a:cubicBezTo>
                  <a:pt x="4760039" y="21121"/>
                  <a:pt x="4866555" y="-1351"/>
                  <a:pt x="5101346" y="0"/>
                </a:cubicBezTo>
                <a:cubicBezTo>
                  <a:pt x="5336279" y="1859"/>
                  <a:pt x="5465100" y="30801"/>
                  <a:pt x="5779717" y="0"/>
                </a:cubicBezTo>
                <a:cubicBezTo>
                  <a:pt x="6117018" y="-2879"/>
                  <a:pt x="6273497" y="-5002"/>
                  <a:pt x="6620896" y="0"/>
                </a:cubicBezTo>
                <a:cubicBezTo>
                  <a:pt x="6972306" y="38666"/>
                  <a:pt x="6992056" y="28334"/>
                  <a:pt x="7136458" y="0"/>
                </a:cubicBezTo>
                <a:cubicBezTo>
                  <a:pt x="7325567" y="-61201"/>
                  <a:pt x="7766555" y="-88399"/>
                  <a:pt x="8140446" y="0"/>
                </a:cubicBezTo>
                <a:cubicBezTo>
                  <a:pt x="8140370" y="2812"/>
                  <a:pt x="8139830" y="9122"/>
                  <a:pt x="8140446" y="13716"/>
                </a:cubicBezTo>
                <a:cubicBezTo>
                  <a:pt x="7892673" y="-8584"/>
                  <a:pt x="7668025" y="-3922"/>
                  <a:pt x="7543480" y="13716"/>
                </a:cubicBezTo>
                <a:cubicBezTo>
                  <a:pt x="7406710" y="-8039"/>
                  <a:pt x="7207646" y="4321"/>
                  <a:pt x="7109323" y="13716"/>
                </a:cubicBezTo>
                <a:cubicBezTo>
                  <a:pt x="6993037" y="44439"/>
                  <a:pt x="6598723" y="54833"/>
                  <a:pt x="6430952" y="13716"/>
                </a:cubicBezTo>
                <a:cubicBezTo>
                  <a:pt x="6284771" y="10743"/>
                  <a:pt x="6162730" y="15778"/>
                  <a:pt x="5915391" y="13716"/>
                </a:cubicBezTo>
                <a:cubicBezTo>
                  <a:pt x="5684668" y="9031"/>
                  <a:pt x="5422852" y="49046"/>
                  <a:pt x="5237020" y="13716"/>
                </a:cubicBezTo>
                <a:cubicBezTo>
                  <a:pt x="5035482" y="21724"/>
                  <a:pt x="4719808" y="50573"/>
                  <a:pt x="4558650" y="13716"/>
                </a:cubicBezTo>
                <a:cubicBezTo>
                  <a:pt x="4375169" y="-40159"/>
                  <a:pt x="4137553" y="7514"/>
                  <a:pt x="3880279" y="13716"/>
                </a:cubicBezTo>
                <a:cubicBezTo>
                  <a:pt x="3624533" y="28076"/>
                  <a:pt x="3467387" y="1908"/>
                  <a:pt x="3201909" y="13716"/>
                </a:cubicBezTo>
                <a:cubicBezTo>
                  <a:pt x="2918126" y="68770"/>
                  <a:pt x="2717830" y="-21728"/>
                  <a:pt x="2604943" y="13716"/>
                </a:cubicBezTo>
                <a:cubicBezTo>
                  <a:pt x="2496133" y="39953"/>
                  <a:pt x="2003915" y="13682"/>
                  <a:pt x="1845168" y="13716"/>
                </a:cubicBezTo>
                <a:cubicBezTo>
                  <a:pt x="1694518" y="10417"/>
                  <a:pt x="1344959" y="39616"/>
                  <a:pt x="1166797" y="13716"/>
                </a:cubicBezTo>
                <a:cubicBezTo>
                  <a:pt x="935925" y="64879"/>
                  <a:pt x="319712" y="-68544"/>
                  <a:pt x="0" y="13716"/>
                </a:cubicBezTo>
                <a:cubicBezTo>
                  <a:pt x="203" y="9362"/>
                  <a:pt x="845" y="232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140446"/>
                      <a:gd name="connsiteY0" fmla="*/ 0 h 13716"/>
                      <a:gd name="connsiteX1" fmla="*/ 434157 w 8140446"/>
                      <a:gd name="connsiteY1" fmla="*/ 0 h 13716"/>
                      <a:gd name="connsiteX2" fmla="*/ 1193932 w 8140446"/>
                      <a:gd name="connsiteY2" fmla="*/ 0 h 13716"/>
                      <a:gd name="connsiteX3" fmla="*/ 1628089 w 8140446"/>
                      <a:gd name="connsiteY3" fmla="*/ 0 h 13716"/>
                      <a:gd name="connsiteX4" fmla="*/ 2225055 w 8140446"/>
                      <a:gd name="connsiteY4" fmla="*/ 0 h 13716"/>
                      <a:gd name="connsiteX5" fmla="*/ 3066235 w 8140446"/>
                      <a:gd name="connsiteY5" fmla="*/ 0 h 13716"/>
                      <a:gd name="connsiteX6" fmla="*/ 3744605 w 8140446"/>
                      <a:gd name="connsiteY6" fmla="*/ 0 h 13716"/>
                      <a:gd name="connsiteX7" fmla="*/ 4504380 w 8140446"/>
                      <a:gd name="connsiteY7" fmla="*/ 0 h 13716"/>
                      <a:gd name="connsiteX8" fmla="*/ 5101346 w 8140446"/>
                      <a:gd name="connsiteY8" fmla="*/ 0 h 13716"/>
                      <a:gd name="connsiteX9" fmla="*/ 5779717 w 8140446"/>
                      <a:gd name="connsiteY9" fmla="*/ 0 h 13716"/>
                      <a:gd name="connsiteX10" fmla="*/ 6620896 w 8140446"/>
                      <a:gd name="connsiteY10" fmla="*/ 0 h 13716"/>
                      <a:gd name="connsiteX11" fmla="*/ 7136458 w 8140446"/>
                      <a:gd name="connsiteY11" fmla="*/ 0 h 13716"/>
                      <a:gd name="connsiteX12" fmla="*/ 8140446 w 8140446"/>
                      <a:gd name="connsiteY12" fmla="*/ 0 h 13716"/>
                      <a:gd name="connsiteX13" fmla="*/ 8140446 w 8140446"/>
                      <a:gd name="connsiteY13" fmla="*/ 13716 h 13716"/>
                      <a:gd name="connsiteX14" fmla="*/ 7543480 w 8140446"/>
                      <a:gd name="connsiteY14" fmla="*/ 13716 h 13716"/>
                      <a:gd name="connsiteX15" fmla="*/ 7109323 w 8140446"/>
                      <a:gd name="connsiteY15" fmla="*/ 13716 h 13716"/>
                      <a:gd name="connsiteX16" fmla="*/ 6430952 w 8140446"/>
                      <a:gd name="connsiteY16" fmla="*/ 13716 h 13716"/>
                      <a:gd name="connsiteX17" fmla="*/ 5915391 w 8140446"/>
                      <a:gd name="connsiteY17" fmla="*/ 13716 h 13716"/>
                      <a:gd name="connsiteX18" fmla="*/ 5237020 w 8140446"/>
                      <a:gd name="connsiteY18" fmla="*/ 13716 h 13716"/>
                      <a:gd name="connsiteX19" fmla="*/ 4558650 w 8140446"/>
                      <a:gd name="connsiteY19" fmla="*/ 13716 h 13716"/>
                      <a:gd name="connsiteX20" fmla="*/ 3880279 w 8140446"/>
                      <a:gd name="connsiteY20" fmla="*/ 13716 h 13716"/>
                      <a:gd name="connsiteX21" fmla="*/ 3201909 w 8140446"/>
                      <a:gd name="connsiteY21" fmla="*/ 13716 h 13716"/>
                      <a:gd name="connsiteX22" fmla="*/ 2604943 w 8140446"/>
                      <a:gd name="connsiteY22" fmla="*/ 13716 h 13716"/>
                      <a:gd name="connsiteX23" fmla="*/ 1845168 w 8140446"/>
                      <a:gd name="connsiteY23" fmla="*/ 13716 h 13716"/>
                      <a:gd name="connsiteX24" fmla="*/ 1166797 w 8140446"/>
                      <a:gd name="connsiteY24" fmla="*/ 13716 h 13716"/>
                      <a:gd name="connsiteX25" fmla="*/ 0 w 8140446"/>
                      <a:gd name="connsiteY25" fmla="*/ 13716 h 13716"/>
                      <a:gd name="connsiteX26" fmla="*/ 0 w 8140446"/>
                      <a:gd name="connsiteY26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8140446" h="13716" fill="none" extrusionOk="0">
                        <a:moveTo>
                          <a:pt x="0" y="0"/>
                        </a:moveTo>
                        <a:cubicBezTo>
                          <a:pt x="94920" y="9103"/>
                          <a:pt x="287892" y="-4966"/>
                          <a:pt x="434157" y="0"/>
                        </a:cubicBezTo>
                        <a:cubicBezTo>
                          <a:pt x="580422" y="4966"/>
                          <a:pt x="943595" y="-14182"/>
                          <a:pt x="1193932" y="0"/>
                        </a:cubicBezTo>
                        <a:cubicBezTo>
                          <a:pt x="1444270" y="14182"/>
                          <a:pt x="1472129" y="5523"/>
                          <a:pt x="1628089" y="0"/>
                        </a:cubicBezTo>
                        <a:cubicBezTo>
                          <a:pt x="1784049" y="-5523"/>
                          <a:pt x="1962419" y="-17322"/>
                          <a:pt x="2225055" y="0"/>
                        </a:cubicBezTo>
                        <a:cubicBezTo>
                          <a:pt x="2487691" y="17322"/>
                          <a:pt x="2700681" y="1311"/>
                          <a:pt x="3066235" y="0"/>
                        </a:cubicBezTo>
                        <a:cubicBezTo>
                          <a:pt x="3431789" y="-1311"/>
                          <a:pt x="3405662" y="25081"/>
                          <a:pt x="3744605" y="0"/>
                        </a:cubicBezTo>
                        <a:cubicBezTo>
                          <a:pt x="4083548" y="-25081"/>
                          <a:pt x="4265111" y="-11945"/>
                          <a:pt x="4504380" y="0"/>
                        </a:cubicBezTo>
                        <a:cubicBezTo>
                          <a:pt x="4743649" y="11945"/>
                          <a:pt x="4860394" y="-2832"/>
                          <a:pt x="5101346" y="0"/>
                        </a:cubicBezTo>
                        <a:cubicBezTo>
                          <a:pt x="5342298" y="2832"/>
                          <a:pt x="5456387" y="23676"/>
                          <a:pt x="5779717" y="0"/>
                        </a:cubicBezTo>
                        <a:cubicBezTo>
                          <a:pt x="6103047" y="-23676"/>
                          <a:pt x="6270379" y="-37291"/>
                          <a:pt x="6620896" y="0"/>
                        </a:cubicBezTo>
                        <a:cubicBezTo>
                          <a:pt x="6971413" y="37291"/>
                          <a:pt x="6989068" y="24674"/>
                          <a:pt x="7136458" y="0"/>
                        </a:cubicBezTo>
                        <a:cubicBezTo>
                          <a:pt x="7283848" y="-24674"/>
                          <a:pt x="7752532" y="-22436"/>
                          <a:pt x="8140446" y="0"/>
                        </a:cubicBezTo>
                        <a:cubicBezTo>
                          <a:pt x="8140543" y="2784"/>
                          <a:pt x="8140462" y="9558"/>
                          <a:pt x="8140446" y="13716"/>
                        </a:cubicBezTo>
                        <a:cubicBezTo>
                          <a:pt x="7906329" y="-7615"/>
                          <a:pt x="7681180" y="22893"/>
                          <a:pt x="7543480" y="13716"/>
                        </a:cubicBezTo>
                        <a:cubicBezTo>
                          <a:pt x="7405780" y="4539"/>
                          <a:pt x="7216607" y="-912"/>
                          <a:pt x="7109323" y="13716"/>
                        </a:cubicBezTo>
                        <a:cubicBezTo>
                          <a:pt x="7002039" y="28344"/>
                          <a:pt x="6576231" y="38120"/>
                          <a:pt x="6430952" y="13716"/>
                        </a:cubicBezTo>
                        <a:cubicBezTo>
                          <a:pt x="6285673" y="-10688"/>
                          <a:pt x="6138840" y="29949"/>
                          <a:pt x="5915391" y="13716"/>
                        </a:cubicBezTo>
                        <a:cubicBezTo>
                          <a:pt x="5691942" y="-2517"/>
                          <a:pt x="5459460" y="47094"/>
                          <a:pt x="5237020" y="13716"/>
                        </a:cubicBezTo>
                        <a:cubicBezTo>
                          <a:pt x="5014580" y="-19662"/>
                          <a:pt x="4747677" y="35877"/>
                          <a:pt x="4558650" y="13716"/>
                        </a:cubicBezTo>
                        <a:cubicBezTo>
                          <a:pt x="4369623" y="-8445"/>
                          <a:pt x="4146061" y="7996"/>
                          <a:pt x="3880279" y="13716"/>
                        </a:cubicBezTo>
                        <a:cubicBezTo>
                          <a:pt x="3614497" y="19436"/>
                          <a:pt x="3473808" y="-17480"/>
                          <a:pt x="3201909" y="13716"/>
                        </a:cubicBezTo>
                        <a:cubicBezTo>
                          <a:pt x="2930010" y="44912"/>
                          <a:pt x="2728175" y="-8002"/>
                          <a:pt x="2604943" y="13716"/>
                        </a:cubicBezTo>
                        <a:cubicBezTo>
                          <a:pt x="2481711" y="35434"/>
                          <a:pt x="2004334" y="22380"/>
                          <a:pt x="1845168" y="13716"/>
                        </a:cubicBezTo>
                        <a:cubicBezTo>
                          <a:pt x="1686003" y="5052"/>
                          <a:pt x="1375070" y="33008"/>
                          <a:pt x="1166797" y="13716"/>
                        </a:cubicBezTo>
                        <a:cubicBezTo>
                          <a:pt x="958524" y="-5576"/>
                          <a:pt x="342846" y="4308"/>
                          <a:pt x="0" y="13716"/>
                        </a:cubicBezTo>
                        <a:cubicBezTo>
                          <a:pt x="-100" y="9589"/>
                          <a:pt x="468" y="2983"/>
                          <a:pt x="0" y="0"/>
                        </a:cubicBezTo>
                        <a:close/>
                      </a:path>
                      <a:path w="8140446" h="13716" stroke="0" extrusionOk="0">
                        <a:moveTo>
                          <a:pt x="0" y="0"/>
                        </a:moveTo>
                        <a:cubicBezTo>
                          <a:pt x="142435" y="-24533"/>
                          <a:pt x="380026" y="17447"/>
                          <a:pt x="596966" y="0"/>
                        </a:cubicBezTo>
                        <a:cubicBezTo>
                          <a:pt x="813906" y="-17447"/>
                          <a:pt x="830530" y="13462"/>
                          <a:pt x="1031123" y="0"/>
                        </a:cubicBezTo>
                        <a:cubicBezTo>
                          <a:pt x="1231716" y="-13462"/>
                          <a:pt x="1634038" y="0"/>
                          <a:pt x="1872303" y="0"/>
                        </a:cubicBezTo>
                        <a:cubicBezTo>
                          <a:pt x="2110568" y="0"/>
                          <a:pt x="2261934" y="-25727"/>
                          <a:pt x="2469269" y="0"/>
                        </a:cubicBezTo>
                        <a:cubicBezTo>
                          <a:pt x="2676604" y="25727"/>
                          <a:pt x="2790440" y="16284"/>
                          <a:pt x="3066235" y="0"/>
                        </a:cubicBezTo>
                        <a:cubicBezTo>
                          <a:pt x="3342030" y="-16284"/>
                          <a:pt x="3685603" y="41976"/>
                          <a:pt x="3907414" y="0"/>
                        </a:cubicBezTo>
                        <a:cubicBezTo>
                          <a:pt x="4129225" y="-41976"/>
                          <a:pt x="4177416" y="-7598"/>
                          <a:pt x="4422976" y="0"/>
                        </a:cubicBezTo>
                        <a:cubicBezTo>
                          <a:pt x="4668536" y="7598"/>
                          <a:pt x="5023499" y="-28058"/>
                          <a:pt x="5264155" y="0"/>
                        </a:cubicBezTo>
                        <a:cubicBezTo>
                          <a:pt x="5504811" y="28058"/>
                          <a:pt x="5703675" y="13288"/>
                          <a:pt x="6105335" y="0"/>
                        </a:cubicBezTo>
                        <a:cubicBezTo>
                          <a:pt x="6506995" y="-13288"/>
                          <a:pt x="6455516" y="-5124"/>
                          <a:pt x="6783705" y="0"/>
                        </a:cubicBezTo>
                        <a:cubicBezTo>
                          <a:pt x="7111894" y="5124"/>
                          <a:pt x="7512856" y="10604"/>
                          <a:pt x="8140446" y="0"/>
                        </a:cubicBezTo>
                        <a:cubicBezTo>
                          <a:pt x="8139772" y="5682"/>
                          <a:pt x="8139843" y="9439"/>
                          <a:pt x="8140446" y="13716"/>
                        </a:cubicBezTo>
                        <a:cubicBezTo>
                          <a:pt x="7959314" y="-1227"/>
                          <a:pt x="7870113" y="5865"/>
                          <a:pt x="7706289" y="13716"/>
                        </a:cubicBezTo>
                        <a:cubicBezTo>
                          <a:pt x="7542465" y="21567"/>
                          <a:pt x="7157940" y="12910"/>
                          <a:pt x="6865109" y="13716"/>
                        </a:cubicBezTo>
                        <a:cubicBezTo>
                          <a:pt x="6572278" y="14522"/>
                          <a:pt x="6524256" y="33479"/>
                          <a:pt x="6349548" y="13716"/>
                        </a:cubicBezTo>
                        <a:cubicBezTo>
                          <a:pt x="6174840" y="-6047"/>
                          <a:pt x="5951624" y="-4398"/>
                          <a:pt x="5671177" y="13716"/>
                        </a:cubicBezTo>
                        <a:cubicBezTo>
                          <a:pt x="5390730" y="31830"/>
                          <a:pt x="5222992" y="55486"/>
                          <a:pt x="4829998" y="13716"/>
                        </a:cubicBezTo>
                        <a:cubicBezTo>
                          <a:pt x="4437004" y="-28054"/>
                          <a:pt x="4344181" y="34515"/>
                          <a:pt x="4151627" y="13716"/>
                        </a:cubicBezTo>
                        <a:cubicBezTo>
                          <a:pt x="3959073" y="-7083"/>
                          <a:pt x="3886970" y="28303"/>
                          <a:pt x="3717470" y="13716"/>
                        </a:cubicBezTo>
                        <a:cubicBezTo>
                          <a:pt x="3547970" y="-871"/>
                          <a:pt x="3451521" y="27300"/>
                          <a:pt x="3201909" y="13716"/>
                        </a:cubicBezTo>
                        <a:cubicBezTo>
                          <a:pt x="2952297" y="132"/>
                          <a:pt x="2543413" y="1457"/>
                          <a:pt x="2360729" y="13716"/>
                        </a:cubicBezTo>
                        <a:cubicBezTo>
                          <a:pt x="2178045" y="25975"/>
                          <a:pt x="1906056" y="21275"/>
                          <a:pt x="1682359" y="13716"/>
                        </a:cubicBezTo>
                        <a:cubicBezTo>
                          <a:pt x="1458662" y="6158"/>
                          <a:pt x="1330405" y="3474"/>
                          <a:pt x="1166797" y="13716"/>
                        </a:cubicBezTo>
                        <a:cubicBezTo>
                          <a:pt x="1003189" y="23958"/>
                          <a:pt x="278098" y="14961"/>
                          <a:pt x="0" y="13716"/>
                        </a:cubicBezTo>
                        <a:cubicBezTo>
                          <a:pt x="303" y="7982"/>
                          <a:pt x="182" y="520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4" name="Tableau 25">
            <a:extLst>
              <a:ext uri="{FF2B5EF4-FFF2-40B4-BE49-F238E27FC236}">
                <a16:creationId xmlns:a16="http://schemas.microsoft.com/office/drawing/2014/main" id="{408A476F-2EF3-8B46-B6EF-7D79E8CA13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6395695"/>
              </p:ext>
            </p:extLst>
          </p:nvPr>
        </p:nvGraphicFramePr>
        <p:xfrm>
          <a:off x="457200" y="1654556"/>
          <a:ext cx="8185025" cy="30419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37005">
                  <a:extLst>
                    <a:ext uri="{9D8B030D-6E8A-4147-A177-3AD203B41FA5}">
                      <a16:colId xmlns:a16="http://schemas.microsoft.com/office/drawing/2014/main" val="2900813902"/>
                    </a:ext>
                  </a:extLst>
                </a:gridCol>
                <a:gridCol w="1637005">
                  <a:extLst>
                    <a:ext uri="{9D8B030D-6E8A-4147-A177-3AD203B41FA5}">
                      <a16:colId xmlns:a16="http://schemas.microsoft.com/office/drawing/2014/main" val="4194050876"/>
                    </a:ext>
                  </a:extLst>
                </a:gridCol>
                <a:gridCol w="1637005">
                  <a:extLst>
                    <a:ext uri="{9D8B030D-6E8A-4147-A177-3AD203B41FA5}">
                      <a16:colId xmlns:a16="http://schemas.microsoft.com/office/drawing/2014/main" val="4025427684"/>
                    </a:ext>
                  </a:extLst>
                </a:gridCol>
                <a:gridCol w="1637005">
                  <a:extLst>
                    <a:ext uri="{9D8B030D-6E8A-4147-A177-3AD203B41FA5}">
                      <a16:colId xmlns:a16="http://schemas.microsoft.com/office/drawing/2014/main" val="2196972745"/>
                    </a:ext>
                  </a:extLst>
                </a:gridCol>
                <a:gridCol w="1637005">
                  <a:extLst>
                    <a:ext uri="{9D8B030D-6E8A-4147-A177-3AD203B41FA5}">
                      <a16:colId xmlns:a16="http://schemas.microsoft.com/office/drawing/2014/main" val="3543686714"/>
                    </a:ext>
                  </a:extLst>
                </a:gridCol>
              </a:tblGrid>
              <a:tr h="481153"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solidFill>
                            <a:srgbClr val="000000"/>
                          </a:solidFill>
                          <a:effectLst/>
                        </a:rPr>
                        <a:t>(a)Proposer une invitation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solidFill>
                            <a:srgbClr val="000000"/>
                          </a:solidFill>
                          <a:effectLst/>
                        </a:rPr>
                        <a:t>(b)Accepter une invitation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solidFill>
                            <a:srgbClr val="000000"/>
                          </a:solidFill>
                          <a:effectLst/>
                        </a:rPr>
                        <a:t>(c)Refuser une invitation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solidFill>
                            <a:srgbClr val="000000"/>
                          </a:solidFill>
                          <a:effectLst/>
                        </a:rPr>
                        <a:t>(d)Demander l’heure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400" b="1" dirty="0">
                          <a:solidFill>
                            <a:srgbClr val="000000"/>
                          </a:solidFill>
                          <a:effectLst/>
                        </a:rPr>
                        <a:t>(e)Donner l’heure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789305"/>
                  </a:ext>
                </a:extLst>
              </a:tr>
              <a:tr h="835815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fr-FR" sz="1100" dirty="0">
                          <a:effectLst/>
                        </a:rPr>
                        <a:t>J’organise une fête pour mon anniversaire ! Vous venez ?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Moi, je viens.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Non désolé, je ne viens pas.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Quelle heure est-il ?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Il est six heures moins le quart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83433145"/>
                  </a:ext>
                </a:extLst>
              </a:tr>
              <a:tr h="117883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Tu viens à ma fête d’anniversaire ?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Je ne suis pas libre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C’est à quelle heure ? </a:t>
                      </a:r>
                    </a:p>
                    <a:p>
                      <a:endParaRPr lang="fr-FR" sz="1100"/>
                    </a:p>
                    <a:p>
                      <a:endParaRPr lang="fr-FR" sz="1100">
                        <a:solidFill>
                          <a:schemeClr val="accent3"/>
                        </a:solidFill>
                      </a:endParaRPr>
                    </a:p>
                    <a:p>
                      <a:r>
                        <a:rPr lang="fr-FR" sz="1100">
                          <a:solidFill>
                            <a:schemeClr val="accent3"/>
                          </a:solidFill>
                        </a:rPr>
                        <a:t>C’est de quelle heure à quelle heure ?</a:t>
                      </a:r>
                      <a:endParaRPr lang="fr-FR" sz="1100" dirty="0">
                        <a:solidFill>
                          <a:schemeClr val="accent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solidFill>
                            <a:schemeClr val="accent3"/>
                          </a:solidFill>
                          <a:effectLst/>
                        </a:rPr>
                        <a:t>C’est à cinq heures et demie.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C’est de cinq heures et demie à neuf heures et demie.</a:t>
                      </a:r>
                    </a:p>
                    <a:p>
                      <a:endParaRPr lang="fr-FR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4375236"/>
                  </a:ext>
                </a:extLst>
              </a:tr>
              <a:tr h="33651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>
                          <a:effectLst/>
                        </a:rPr>
                        <a:t> 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>
                          <a:effectLst/>
                        </a:rPr>
                        <a:t>Moi aussi !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solidFill>
                            <a:srgbClr val="92D050"/>
                          </a:solidFill>
                          <a:effectLst/>
                        </a:rPr>
                        <a:t>Moi non plus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0149042"/>
                  </a:ext>
                </a:extLst>
              </a:tr>
            </a:tbl>
          </a:graphicData>
        </a:graphic>
      </p:graphicFrame>
      <p:sp>
        <p:nvSpPr>
          <p:cNvPr id="26" name="Rectangle 25">
            <a:extLst>
              <a:ext uri="{FF2B5EF4-FFF2-40B4-BE49-F238E27FC236}">
                <a16:creationId xmlns:a16="http://schemas.microsoft.com/office/drawing/2014/main" id="{2407CBE7-D938-5660-8834-91201DA3BB4D}"/>
              </a:ext>
            </a:extLst>
          </p:cNvPr>
          <p:cNvSpPr/>
          <p:nvPr/>
        </p:nvSpPr>
        <p:spPr>
          <a:xfrm>
            <a:off x="501777" y="2174240"/>
            <a:ext cx="1525143" cy="5283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AC1267F-A799-94DF-A580-BBF59443BE31}"/>
              </a:ext>
            </a:extLst>
          </p:cNvPr>
          <p:cNvSpPr/>
          <p:nvPr/>
        </p:nvSpPr>
        <p:spPr>
          <a:xfrm>
            <a:off x="501775" y="3007360"/>
            <a:ext cx="1525143" cy="5283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25A523E-D122-9297-001A-BB635892CE23}"/>
              </a:ext>
            </a:extLst>
          </p:cNvPr>
          <p:cNvSpPr/>
          <p:nvPr/>
        </p:nvSpPr>
        <p:spPr>
          <a:xfrm>
            <a:off x="2137537" y="2174240"/>
            <a:ext cx="1525143" cy="5283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B6596FD-ECAA-D3BB-B142-F64EADFD590A}"/>
              </a:ext>
            </a:extLst>
          </p:cNvPr>
          <p:cNvSpPr/>
          <p:nvPr/>
        </p:nvSpPr>
        <p:spPr>
          <a:xfrm>
            <a:off x="2137537" y="4357116"/>
            <a:ext cx="1133983" cy="32004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AC76A40-08EF-BE20-2D12-2B17A6A617ED}"/>
              </a:ext>
            </a:extLst>
          </p:cNvPr>
          <p:cNvSpPr/>
          <p:nvPr/>
        </p:nvSpPr>
        <p:spPr>
          <a:xfrm>
            <a:off x="3787140" y="2174240"/>
            <a:ext cx="1525143" cy="5283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9E49565-3F42-1190-12E3-86EC24432B9C}"/>
              </a:ext>
            </a:extLst>
          </p:cNvPr>
          <p:cNvSpPr/>
          <p:nvPr/>
        </p:nvSpPr>
        <p:spPr>
          <a:xfrm>
            <a:off x="3790379" y="3007360"/>
            <a:ext cx="1525143" cy="5283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0EDB563-3C01-02FA-BFAB-207A4307757E}"/>
              </a:ext>
            </a:extLst>
          </p:cNvPr>
          <p:cNvSpPr/>
          <p:nvPr/>
        </p:nvSpPr>
        <p:spPr>
          <a:xfrm>
            <a:off x="5436743" y="2174240"/>
            <a:ext cx="1525143" cy="5283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20880D9-8CC8-00EF-5A2B-171DFBAC5F00}"/>
              </a:ext>
            </a:extLst>
          </p:cNvPr>
          <p:cNvSpPr/>
          <p:nvPr/>
        </p:nvSpPr>
        <p:spPr>
          <a:xfrm>
            <a:off x="5453730" y="3007360"/>
            <a:ext cx="1525143" cy="2844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AA0940F-F233-7F03-8FDB-6CD130EB80D1}"/>
              </a:ext>
            </a:extLst>
          </p:cNvPr>
          <p:cNvSpPr/>
          <p:nvPr/>
        </p:nvSpPr>
        <p:spPr>
          <a:xfrm>
            <a:off x="7039484" y="2174240"/>
            <a:ext cx="1525143" cy="5283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3228444-D97E-40A8-3DDF-F09DDF800C40}"/>
              </a:ext>
            </a:extLst>
          </p:cNvPr>
          <p:cNvSpPr/>
          <p:nvPr/>
        </p:nvSpPr>
        <p:spPr>
          <a:xfrm>
            <a:off x="7028578" y="3506480"/>
            <a:ext cx="1525143" cy="5283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C40DBEE-D9E5-90E0-8D4F-7FBDE3BF0CFC}"/>
              </a:ext>
            </a:extLst>
          </p:cNvPr>
          <p:cNvSpPr/>
          <p:nvPr/>
        </p:nvSpPr>
        <p:spPr>
          <a:xfrm>
            <a:off x="3758280" y="4372356"/>
            <a:ext cx="1525143" cy="2844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CC4EF4A-907C-5585-A9E7-3CE297A990E9}"/>
              </a:ext>
            </a:extLst>
          </p:cNvPr>
          <p:cNvSpPr/>
          <p:nvPr/>
        </p:nvSpPr>
        <p:spPr>
          <a:xfrm>
            <a:off x="5414931" y="3557291"/>
            <a:ext cx="1525143" cy="2844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AE52FDA-832D-BA52-301B-27E11C7A12A7}"/>
              </a:ext>
            </a:extLst>
          </p:cNvPr>
          <p:cNvSpPr/>
          <p:nvPr/>
        </p:nvSpPr>
        <p:spPr>
          <a:xfrm>
            <a:off x="7069870" y="3033289"/>
            <a:ext cx="1525143" cy="3398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E9B248-B922-8C90-969C-78902BF17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17</a:t>
            </a:fld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A58FDF7-3557-9103-C291-641961A55B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9934522"/>
              </p:ext>
            </p:extLst>
          </p:nvPr>
        </p:nvGraphicFramePr>
        <p:xfrm>
          <a:off x="-1" y="-13717"/>
          <a:ext cx="9144001" cy="19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68189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9" grpId="0" animBg="1"/>
      <p:bldP spid="30" grpId="0" animBg="1"/>
      <p:bldP spid="31" grpId="0" animBg="1"/>
      <p:bldP spid="33" grpId="0" animBg="1"/>
      <p:bldP spid="35" grpId="0" animBg="1"/>
      <p:bldP spid="36" grpId="0" animBg="1"/>
      <p:bldP spid="38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88814"/>
            <a:ext cx="9144000" cy="5524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249E13B-DCDA-D71D-F92C-82D29891B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399" y="482600"/>
            <a:ext cx="8408193" cy="55862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2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Transcription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98C6423F-1119-6A69-7F21-47C4DC95EC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8269" y="1256420"/>
            <a:ext cx="6839486" cy="3573632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32A19A-281A-AF1C-EB63-A691F30F5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mtClean="0"/>
              <a:pPr defTabSz="914400">
                <a:lnSpc>
                  <a:spcPct val="90000"/>
                </a:lnSpc>
                <a:spcAft>
                  <a:spcPts val="600"/>
                </a:spcAft>
              </a:pPr>
              <a:t>18</a:t>
            </a:fld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178F259-3115-22FD-56CC-D105EC0D7C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9934522"/>
              </p:ext>
            </p:extLst>
          </p:nvPr>
        </p:nvGraphicFramePr>
        <p:xfrm>
          <a:off x="-1" y="-13717"/>
          <a:ext cx="9144001" cy="19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650754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À la fin de la </a:t>
            </a:r>
            <a:r>
              <a:rPr lang="fr-FR" dirty="0"/>
              <a:t>leçon</a:t>
            </a:r>
            <a:r>
              <a:rPr lang="en-US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457201" y="1267518"/>
            <a:ext cx="8229600" cy="1061312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2"/>
                </a:solidFill>
              </a:rPr>
              <a:t>Pour inviter des copains à une fête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8818489"/>
              </p:ext>
            </p:extLst>
          </p:nvPr>
        </p:nvGraphicFramePr>
        <p:xfrm>
          <a:off x="474279" y="2432919"/>
          <a:ext cx="8208000" cy="1983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427" y="1301307"/>
            <a:ext cx="1292464" cy="993734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100074" y="1317256"/>
            <a:ext cx="1285875" cy="961835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6FD042-CAA8-0BFC-A8AD-A581915CB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19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15E7FF-B47D-9D4F-2AB8-3B970B89FECA}"/>
              </a:ext>
            </a:extLst>
          </p:cNvPr>
          <p:cNvSpPr/>
          <p:nvPr/>
        </p:nvSpPr>
        <p:spPr>
          <a:xfrm>
            <a:off x="690107" y="3593966"/>
            <a:ext cx="2085046" cy="3114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12EA2BA-8C0B-E448-32A9-801EE325C754}"/>
              </a:ext>
            </a:extLst>
          </p:cNvPr>
          <p:cNvSpPr txBox="1"/>
          <p:nvPr/>
        </p:nvSpPr>
        <p:spPr>
          <a:xfrm>
            <a:off x="120869" y="4608050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06722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Running Man Party Hard GIF">
            <a:extLst>
              <a:ext uri="{FF2B5EF4-FFF2-40B4-BE49-F238E27FC236}">
                <a16:creationId xmlns:a16="http://schemas.microsoft.com/office/drawing/2014/main" id="{FD221FF1-9E59-2C38-7BC9-8DB636D2B1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337" y="60230"/>
            <a:ext cx="4171773" cy="2190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8485A1A7-3EA4-4511-92AF-860EFD48EE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149078"/>
            <a:ext cx="7772400" cy="1102519"/>
          </a:xfrm>
        </p:spPr>
        <p:txBody>
          <a:bodyPr/>
          <a:lstStyle/>
          <a:p>
            <a:pPr algn="r"/>
            <a:r>
              <a:rPr lang="en-US" dirty="0" err="1">
                <a:solidFill>
                  <a:srgbClr val="A40000"/>
                </a:solidFill>
              </a:rPr>
              <a:t>Venez</a:t>
            </a:r>
            <a:r>
              <a:rPr lang="en-US" dirty="0">
                <a:solidFill>
                  <a:srgbClr val="A40000"/>
                </a:solidFill>
              </a:rPr>
              <a:t> faire la fête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B0FA9D9-B4E6-EDA1-F4AF-533D0C82284D}"/>
              </a:ext>
            </a:extLst>
          </p:cNvPr>
          <p:cNvSpPr txBox="1"/>
          <p:nvPr/>
        </p:nvSpPr>
        <p:spPr>
          <a:xfrm>
            <a:off x="2887579" y="2964951"/>
            <a:ext cx="5570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/>
              <a:t>Unité 6 – Leçon 1</a:t>
            </a:r>
          </a:p>
        </p:txBody>
      </p:sp>
      <p:pic>
        <p:nvPicPr>
          <p:cNvPr id="1036" name="Picture 12" descr="Fail Birthday GIFs - Get the best GIF on GIPHY">
            <a:extLst>
              <a:ext uri="{FF2B5EF4-FFF2-40B4-BE49-F238E27FC236}">
                <a16:creationId xmlns:a16="http://schemas.microsoft.com/office/drawing/2014/main" id="{928A8F57-3A1B-B0A5-A112-83D3AD0E1A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04" y="125935"/>
            <a:ext cx="2952445" cy="4051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3B76384-BAE6-8D75-EEB6-A3CA3D92F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793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480060" y="244026"/>
            <a:ext cx="3276451" cy="115674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3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23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23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2300" dirty="0">
                <a:latin typeface="+mj-lt"/>
                <a:ea typeface="+mj-ea"/>
                <a:cs typeface="+mj-cs"/>
              </a:rPr>
              <a:t>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300" b="1" dirty="0" err="1">
                <a:latin typeface="+mj-lt"/>
                <a:ea typeface="+mj-ea"/>
                <a:cs typeface="+mj-cs"/>
              </a:rPr>
              <a:t>L’heure</a:t>
            </a:r>
            <a:endParaRPr lang="en-US" sz="2300" b="1" dirty="0">
              <a:latin typeface="+mj-lt"/>
              <a:ea typeface="+mj-ea"/>
              <a:cs typeface="+mj-cs"/>
            </a:endParaRPr>
          </a:p>
        </p:txBody>
      </p:sp>
      <p:sp>
        <p:nvSpPr>
          <p:cNvPr id="2057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60" y="1940245"/>
            <a:ext cx="2606040" cy="13716"/>
          </a:xfrm>
          <a:custGeom>
            <a:avLst/>
            <a:gdLst>
              <a:gd name="connsiteX0" fmla="*/ 0 w 2606040"/>
              <a:gd name="connsiteY0" fmla="*/ 0 h 13716"/>
              <a:gd name="connsiteX1" fmla="*/ 625450 w 2606040"/>
              <a:gd name="connsiteY1" fmla="*/ 0 h 13716"/>
              <a:gd name="connsiteX2" fmla="*/ 1224839 w 2606040"/>
              <a:gd name="connsiteY2" fmla="*/ 0 h 13716"/>
              <a:gd name="connsiteX3" fmla="*/ 1824228 w 2606040"/>
              <a:gd name="connsiteY3" fmla="*/ 0 h 13716"/>
              <a:gd name="connsiteX4" fmla="*/ 2606040 w 2606040"/>
              <a:gd name="connsiteY4" fmla="*/ 0 h 13716"/>
              <a:gd name="connsiteX5" fmla="*/ 2606040 w 2606040"/>
              <a:gd name="connsiteY5" fmla="*/ 13716 h 13716"/>
              <a:gd name="connsiteX6" fmla="*/ 1902409 w 2606040"/>
              <a:gd name="connsiteY6" fmla="*/ 13716 h 13716"/>
              <a:gd name="connsiteX7" fmla="*/ 1276960 w 2606040"/>
              <a:gd name="connsiteY7" fmla="*/ 13716 h 13716"/>
              <a:gd name="connsiteX8" fmla="*/ 677570 w 2606040"/>
              <a:gd name="connsiteY8" fmla="*/ 13716 h 13716"/>
              <a:gd name="connsiteX9" fmla="*/ 0 w 2606040"/>
              <a:gd name="connsiteY9" fmla="*/ 13716 h 13716"/>
              <a:gd name="connsiteX10" fmla="*/ 0 w 2606040"/>
              <a:gd name="connsiteY10" fmla="*/ 0 h 13716"/>
              <a:gd name="connsiteX0" fmla="*/ 0 w 2606040"/>
              <a:gd name="connsiteY0" fmla="*/ 0 h 13716"/>
              <a:gd name="connsiteX1" fmla="*/ 599389 w 2606040"/>
              <a:gd name="connsiteY1" fmla="*/ 0 h 13716"/>
              <a:gd name="connsiteX2" fmla="*/ 1303020 w 2606040"/>
              <a:gd name="connsiteY2" fmla="*/ 0 h 13716"/>
              <a:gd name="connsiteX3" fmla="*/ 1876349 w 2606040"/>
              <a:gd name="connsiteY3" fmla="*/ 0 h 13716"/>
              <a:gd name="connsiteX4" fmla="*/ 2606040 w 2606040"/>
              <a:gd name="connsiteY4" fmla="*/ 0 h 13716"/>
              <a:gd name="connsiteX5" fmla="*/ 2606040 w 2606040"/>
              <a:gd name="connsiteY5" fmla="*/ 13716 h 13716"/>
              <a:gd name="connsiteX6" fmla="*/ 1980590 w 2606040"/>
              <a:gd name="connsiteY6" fmla="*/ 13716 h 13716"/>
              <a:gd name="connsiteX7" fmla="*/ 1276960 w 2606040"/>
              <a:gd name="connsiteY7" fmla="*/ 13716 h 13716"/>
              <a:gd name="connsiteX8" fmla="*/ 651510 w 2606040"/>
              <a:gd name="connsiteY8" fmla="*/ 13716 h 13716"/>
              <a:gd name="connsiteX9" fmla="*/ 0 w 2606040"/>
              <a:gd name="connsiteY9" fmla="*/ 13716 h 13716"/>
              <a:gd name="connsiteX10" fmla="*/ 0 w 2606040"/>
              <a:gd name="connsiteY10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06040" h="13716" fill="none" extrusionOk="0">
                <a:moveTo>
                  <a:pt x="0" y="0"/>
                </a:moveTo>
                <a:cubicBezTo>
                  <a:pt x="211079" y="-22080"/>
                  <a:pt x="479378" y="-26537"/>
                  <a:pt x="625450" y="0"/>
                </a:cubicBezTo>
                <a:cubicBezTo>
                  <a:pt x="925937" y="-4758"/>
                  <a:pt x="973176" y="15739"/>
                  <a:pt x="1224839" y="0"/>
                </a:cubicBezTo>
                <a:cubicBezTo>
                  <a:pt x="1479663" y="-11328"/>
                  <a:pt x="1566636" y="18697"/>
                  <a:pt x="1824228" y="0"/>
                </a:cubicBezTo>
                <a:cubicBezTo>
                  <a:pt x="2086799" y="-72665"/>
                  <a:pt x="2306223" y="-891"/>
                  <a:pt x="2606040" y="0"/>
                </a:cubicBezTo>
                <a:cubicBezTo>
                  <a:pt x="2605838" y="5689"/>
                  <a:pt x="2605775" y="8075"/>
                  <a:pt x="2606040" y="13716"/>
                </a:cubicBezTo>
                <a:cubicBezTo>
                  <a:pt x="2260204" y="24770"/>
                  <a:pt x="2175708" y="1042"/>
                  <a:pt x="1902409" y="13716"/>
                </a:cubicBezTo>
                <a:cubicBezTo>
                  <a:pt x="1638502" y="36492"/>
                  <a:pt x="1460923" y="-20841"/>
                  <a:pt x="1276960" y="13716"/>
                </a:cubicBezTo>
                <a:cubicBezTo>
                  <a:pt x="1057717" y="9789"/>
                  <a:pt x="867956" y="-2252"/>
                  <a:pt x="677570" y="13716"/>
                </a:cubicBezTo>
                <a:cubicBezTo>
                  <a:pt x="457951" y="28801"/>
                  <a:pt x="189752" y="50816"/>
                  <a:pt x="0" y="13716"/>
                </a:cubicBezTo>
                <a:cubicBezTo>
                  <a:pt x="468" y="10483"/>
                  <a:pt x="836" y="5117"/>
                  <a:pt x="0" y="0"/>
                </a:cubicBezTo>
                <a:close/>
              </a:path>
              <a:path w="2606040" h="13716" stroke="0" extrusionOk="0">
                <a:moveTo>
                  <a:pt x="0" y="0"/>
                </a:moveTo>
                <a:cubicBezTo>
                  <a:pt x="172759" y="3236"/>
                  <a:pt x="361166" y="-13413"/>
                  <a:pt x="599389" y="0"/>
                </a:cubicBezTo>
                <a:cubicBezTo>
                  <a:pt x="841226" y="37042"/>
                  <a:pt x="968991" y="14587"/>
                  <a:pt x="1303020" y="0"/>
                </a:cubicBezTo>
                <a:cubicBezTo>
                  <a:pt x="1643101" y="-7120"/>
                  <a:pt x="1717813" y="7213"/>
                  <a:pt x="1876349" y="0"/>
                </a:cubicBezTo>
                <a:cubicBezTo>
                  <a:pt x="2036762" y="-14138"/>
                  <a:pt x="2426397" y="-4451"/>
                  <a:pt x="2606040" y="0"/>
                </a:cubicBezTo>
                <a:cubicBezTo>
                  <a:pt x="2607080" y="4836"/>
                  <a:pt x="2606317" y="7740"/>
                  <a:pt x="2606040" y="13716"/>
                </a:cubicBezTo>
                <a:cubicBezTo>
                  <a:pt x="2347059" y="-1948"/>
                  <a:pt x="2192004" y="4234"/>
                  <a:pt x="1980590" y="13716"/>
                </a:cubicBezTo>
                <a:cubicBezTo>
                  <a:pt x="1783984" y="-14317"/>
                  <a:pt x="1487673" y="41336"/>
                  <a:pt x="1276960" y="13716"/>
                </a:cubicBezTo>
                <a:cubicBezTo>
                  <a:pt x="1087111" y="-41823"/>
                  <a:pt x="879204" y="42195"/>
                  <a:pt x="651510" y="13716"/>
                </a:cubicBezTo>
                <a:cubicBezTo>
                  <a:pt x="430798" y="-32336"/>
                  <a:pt x="132889" y="-38039"/>
                  <a:pt x="0" y="13716"/>
                </a:cubicBezTo>
                <a:cubicBezTo>
                  <a:pt x="1109" y="8984"/>
                  <a:pt x="330" y="5748"/>
                  <a:pt x="0" y="0"/>
                </a:cubicBezTo>
                <a:close/>
              </a:path>
              <a:path w="2606040" h="13716" fill="none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27712" y="6878"/>
                  <a:pt x="971143" y="7084"/>
                  <a:pt x="1224839" y="0"/>
                </a:cubicBezTo>
                <a:cubicBezTo>
                  <a:pt x="1477775" y="-16815"/>
                  <a:pt x="1569904" y="19146"/>
                  <a:pt x="1824228" y="0"/>
                </a:cubicBezTo>
                <a:cubicBezTo>
                  <a:pt x="2055206" y="24867"/>
                  <a:pt x="2317192" y="-62872"/>
                  <a:pt x="2606040" y="0"/>
                </a:cubicBezTo>
                <a:cubicBezTo>
                  <a:pt x="2605859" y="5467"/>
                  <a:pt x="2605677" y="7416"/>
                  <a:pt x="2606040" y="13716"/>
                </a:cubicBezTo>
                <a:cubicBezTo>
                  <a:pt x="2234648" y="22404"/>
                  <a:pt x="2180202" y="-14933"/>
                  <a:pt x="1902409" y="13716"/>
                </a:cubicBezTo>
                <a:cubicBezTo>
                  <a:pt x="1635562" y="42622"/>
                  <a:pt x="1477339" y="222"/>
                  <a:pt x="1276960" y="13716"/>
                </a:cubicBezTo>
                <a:cubicBezTo>
                  <a:pt x="1058094" y="62350"/>
                  <a:pt x="904206" y="-25208"/>
                  <a:pt x="677570" y="13716"/>
                </a:cubicBezTo>
                <a:cubicBezTo>
                  <a:pt x="485746" y="10141"/>
                  <a:pt x="195925" y="28433"/>
                  <a:pt x="0" y="13716"/>
                </a:cubicBezTo>
                <a:cubicBezTo>
                  <a:pt x="406" y="10107"/>
                  <a:pt x="891" y="4502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custGeom>
                    <a:avLst/>
                    <a:gdLst>
                      <a:gd name="connsiteX0" fmla="*/ 0 w 2606040"/>
                      <a:gd name="connsiteY0" fmla="*/ 0 h 13716"/>
                      <a:gd name="connsiteX1" fmla="*/ 625450 w 2606040"/>
                      <a:gd name="connsiteY1" fmla="*/ 0 h 13716"/>
                      <a:gd name="connsiteX2" fmla="*/ 1224839 w 2606040"/>
                      <a:gd name="connsiteY2" fmla="*/ 0 h 13716"/>
                      <a:gd name="connsiteX3" fmla="*/ 1824228 w 2606040"/>
                      <a:gd name="connsiteY3" fmla="*/ 0 h 13716"/>
                      <a:gd name="connsiteX4" fmla="*/ 2606040 w 2606040"/>
                      <a:gd name="connsiteY4" fmla="*/ 0 h 13716"/>
                      <a:gd name="connsiteX5" fmla="*/ 2606040 w 2606040"/>
                      <a:gd name="connsiteY5" fmla="*/ 13716 h 13716"/>
                      <a:gd name="connsiteX6" fmla="*/ 1902409 w 2606040"/>
                      <a:gd name="connsiteY6" fmla="*/ 13716 h 13716"/>
                      <a:gd name="connsiteX7" fmla="*/ 1276960 w 2606040"/>
                      <a:gd name="connsiteY7" fmla="*/ 13716 h 13716"/>
                      <a:gd name="connsiteX8" fmla="*/ 677570 w 2606040"/>
                      <a:gd name="connsiteY8" fmla="*/ 13716 h 13716"/>
                      <a:gd name="connsiteX9" fmla="*/ 0 w 2606040"/>
                      <a:gd name="connsiteY9" fmla="*/ 13716 h 13716"/>
                      <a:gd name="connsiteX10" fmla="*/ 0 w 2606040"/>
                      <a:gd name="connsiteY10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606040" h="13716" fill="none" extrusionOk="0">
                        <a:moveTo>
                          <a:pt x="0" y="0"/>
                        </a:moveTo>
                        <a:cubicBezTo>
                          <a:pt x="266776" y="-600"/>
                          <a:pt x="322756" y="3201"/>
                          <a:pt x="625450" y="0"/>
                        </a:cubicBezTo>
                        <a:cubicBezTo>
                          <a:pt x="928144" y="-3201"/>
                          <a:pt x="968141" y="9269"/>
                          <a:pt x="1224839" y="0"/>
                        </a:cubicBezTo>
                        <a:cubicBezTo>
                          <a:pt x="1481537" y="-9269"/>
                          <a:pt x="1569059" y="21947"/>
                          <a:pt x="1824228" y="0"/>
                        </a:cubicBezTo>
                        <a:cubicBezTo>
                          <a:pt x="2079397" y="-21947"/>
                          <a:pt x="2326053" y="-10194"/>
                          <a:pt x="2606040" y="0"/>
                        </a:cubicBezTo>
                        <a:cubicBezTo>
                          <a:pt x="2605690" y="5728"/>
                          <a:pt x="2605650" y="7624"/>
                          <a:pt x="2606040" y="13716"/>
                        </a:cubicBezTo>
                        <a:cubicBezTo>
                          <a:pt x="2256758" y="26838"/>
                          <a:pt x="2173673" y="-17450"/>
                          <a:pt x="1902409" y="13716"/>
                        </a:cubicBezTo>
                        <a:cubicBezTo>
                          <a:pt x="1631145" y="44882"/>
                          <a:pt x="1461378" y="894"/>
                          <a:pt x="1276960" y="13716"/>
                        </a:cubicBezTo>
                        <a:cubicBezTo>
                          <a:pt x="1092542" y="26538"/>
                          <a:pt x="890442" y="8641"/>
                          <a:pt x="677570" y="13716"/>
                        </a:cubicBezTo>
                        <a:cubicBezTo>
                          <a:pt x="464698" y="18792"/>
                          <a:pt x="187648" y="31265"/>
                          <a:pt x="0" y="13716"/>
                        </a:cubicBezTo>
                        <a:cubicBezTo>
                          <a:pt x="-302" y="10335"/>
                          <a:pt x="417" y="4724"/>
                          <a:pt x="0" y="0"/>
                        </a:cubicBezTo>
                        <a:close/>
                      </a:path>
                      <a:path w="2606040" h="13716" stroke="0" extrusionOk="0">
                        <a:moveTo>
                          <a:pt x="0" y="0"/>
                        </a:moveTo>
                        <a:cubicBezTo>
                          <a:pt x="197231" y="3803"/>
                          <a:pt x="358914" y="-9291"/>
                          <a:pt x="599389" y="0"/>
                        </a:cubicBezTo>
                        <a:cubicBezTo>
                          <a:pt x="839864" y="9291"/>
                          <a:pt x="979371" y="8509"/>
                          <a:pt x="1303020" y="0"/>
                        </a:cubicBezTo>
                        <a:cubicBezTo>
                          <a:pt x="1626669" y="-8509"/>
                          <a:pt x="1726300" y="7440"/>
                          <a:pt x="1876349" y="0"/>
                        </a:cubicBezTo>
                        <a:cubicBezTo>
                          <a:pt x="2026398" y="-7440"/>
                          <a:pt x="2430712" y="17957"/>
                          <a:pt x="2606040" y="0"/>
                        </a:cubicBezTo>
                        <a:cubicBezTo>
                          <a:pt x="2606569" y="5071"/>
                          <a:pt x="2606315" y="7437"/>
                          <a:pt x="2606040" y="13716"/>
                        </a:cubicBezTo>
                        <a:cubicBezTo>
                          <a:pt x="2393024" y="-2332"/>
                          <a:pt x="2191161" y="34687"/>
                          <a:pt x="1980590" y="13716"/>
                        </a:cubicBezTo>
                        <a:cubicBezTo>
                          <a:pt x="1770019" y="-7255"/>
                          <a:pt x="1476440" y="31542"/>
                          <a:pt x="1276960" y="13716"/>
                        </a:cubicBezTo>
                        <a:cubicBezTo>
                          <a:pt x="1077480" y="-4110"/>
                          <a:pt x="880988" y="37553"/>
                          <a:pt x="651510" y="13716"/>
                        </a:cubicBezTo>
                        <a:cubicBezTo>
                          <a:pt x="422032" y="-10121"/>
                          <a:pt x="130744" y="-6519"/>
                          <a:pt x="0" y="13716"/>
                        </a:cubicBezTo>
                        <a:cubicBezTo>
                          <a:pt x="198" y="8947"/>
                          <a:pt x="304" y="520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480060" y="2154674"/>
            <a:ext cx="3439531" cy="249050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Sur </a:t>
            </a:r>
            <a:r>
              <a:rPr lang="en-US" sz="2800" dirty="0" err="1"/>
              <a:t>l’horloge</a:t>
            </a:r>
            <a:r>
              <a:rPr lang="en-US" sz="2800" dirty="0"/>
              <a:t> </a:t>
            </a:r>
            <a:r>
              <a:rPr lang="en-US" sz="2800" dirty="0" err="1"/>
              <a:t>bleue</a:t>
            </a:r>
            <a:r>
              <a:rPr lang="en-US" sz="2800" dirty="0"/>
              <a:t>, il </a:t>
            </a:r>
            <a:r>
              <a:rPr lang="en-US" sz="2800" dirty="0" err="1"/>
              <a:t>est</a:t>
            </a:r>
            <a:r>
              <a:rPr lang="en-US" sz="2800" dirty="0"/>
              <a:t>…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Sur </a:t>
            </a:r>
            <a:r>
              <a:rPr lang="en-US" sz="2800" dirty="0" err="1"/>
              <a:t>l’horloge</a:t>
            </a:r>
            <a:r>
              <a:rPr lang="en-US" sz="2800" dirty="0"/>
              <a:t> orange, il </a:t>
            </a:r>
            <a:r>
              <a:rPr lang="en-US" sz="2800" dirty="0" err="1"/>
              <a:t>est</a:t>
            </a:r>
            <a:r>
              <a:rPr lang="en-US" sz="2800" dirty="0"/>
              <a:t>…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Sur </a:t>
            </a:r>
            <a:r>
              <a:rPr lang="en-US" sz="2800" dirty="0" err="1"/>
              <a:t>l’horloge</a:t>
            </a:r>
            <a:r>
              <a:rPr lang="en-US" sz="2800" dirty="0"/>
              <a:t> rose,   il </a:t>
            </a:r>
            <a:r>
              <a:rPr lang="en-US" sz="2800" dirty="0" err="1"/>
              <a:t>est</a:t>
            </a:r>
            <a:r>
              <a:rPr lang="en-US" sz="2800" dirty="0"/>
              <a:t>…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5729" r="15729"/>
          <a:stretch/>
        </p:blipFill>
        <p:spPr bwMode="auto">
          <a:xfrm>
            <a:off x="3983776" y="10"/>
            <a:ext cx="5159081" cy="51434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29550" y="4767262"/>
            <a:ext cx="685800" cy="273844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fr-FR"/>
            </a:defPPr>
            <a:lvl1pPr marL="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58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430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002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400">
                <a:lnSpc>
                  <a:spcPct val="90000"/>
                </a:lnSpc>
                <a:spcAft>
                  <a:spcPts val="600"/>
                </a:spcAft>
                <a:defRPr/>
              </a:pPr>
              <a:t>20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CC103E69-16C8-A5C2-863D-0C1FA7A94D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7574535"/>
              </p:ext>
            </p:extLst>
          </p:nvPr>
        </p:nvGraphicFramePr>
        <p:xfrm>
          <a:off x="-1" y="-13717"/>
          <a:ext cx="9144001" cy="19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869517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4D7414-A62F-574C-D254-DBD28C134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3"/>
            <a:ext cx="4045020" cy="994173"/>
          </a:xfrm>
        </p:spPr>
        <p:txBody>
          <a:bodyPr>
            <a:normAutofit/>
          </a:bodyPr>
          <a:lstStyle/>
          <a:p>
            <a:r>
              <a:rPr lang="fr-FR" dirty="0" err="1"/>
              <a:t>Kahoot</a:t>
            </a:r>
            <a:r>
              <a:rPr lang="fr-FR" dirty="0"/>
              <a:t> time ! </a:t>
            </a: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48992" y="0"/>
            <a:ext cx="866357" cy="468771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7AABDC-711A-2E4B-BB87-F045D6FD5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69210"/>
            <a:ext cx="4045020" cy="26635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>
                <a:hlinkClick r:id="rId2"/>
              </a:rPr>
              <a:t>https://create.kahoot.it/details/33d1e88e-38f7-439e-b18e-562c46fb29a7</a:t>
            </a:r>
            <a:endParaRPr lang="fr-FR" dirty="0"/>
          </a:p>
          <a:p>
            <a:endParaRPr lang="fr-FR" dirty="0"/>
          </a:p>
          <a:p>
            <a:pPr marL="0" indent="0">
              <a:buNone/>
            </a:pPr>
            <a:r>
              <a:rPr lang="fr-FR" dirty="0" err="1"/>
              <a:t>After</a:t>
            </a:r>
            <a:r>
              <a:rPr lang="fr-FR" dirty="0"/>
              <a:t> the </a:t>
            </a:r>
            <a:r>
              <a:rPr lang="fr-FR" dirty="0" err="1"/>
              <a:t>game</a:t>
            </a:r>
            <a:r>
              <a:rPr lang="fr-FR" dirty="0"/>
              <a:t>, how </a:t>
            </a:r>
            <a:r>
              <a:rPr lang="fr-FR" dirty="0" err="1"/>
              <a:t>many</a:t>
            </a:r>
            <a:r>
              <a:rPr lang="fr-FR" dirty="0"/>
              <a:t> sentences for </a:t>
            </a:r>
            <a:r>
              <a:rPr lang="fr-FR" dirty="0" err="1"/>
              <a:t>telling</a:t>
            </a:r>
            <a:r>
              <a:rPr lang="fr-FR" dirty="0"/>
              <a:t> the time do </a:t>
            </a:r>
            <a:r>
              <a:rPr lang="fr-FR" dirty="0" err="1"/>
              <a:t>you</a:t>
            </a:r>
            <a:r>
              <a:rPr lang="fr-FR" dirty="0"/>
              <a:t> </a:t>
            </a:r>
            <a:r>
              <a:rPr lang="fr-FR" dirty="0" err="1"/>
              <a:t>remember</a:t>
            </a:r>
            <a:r>
              <a:rPr lang="fr-FR" dirty="0"/>
              <a:t> ? </a:t>
            </a:r>
          </a:p>
          <a:p>
            <a:pPr marL="0" indent="0">
              <a:buNone/>
            </a:pPr>
            <a:r>
              <a:rPr lang="fr-FR" dirty="0"/>
              <a:t>Share </a:t>
            </a:r>
            <a:r>
              <a:rPr lang="fr-FR" dirty="0" err="1"/>
              <a:t>with</a:t>
            </a:r>
            <a:r>
              <a:rPr lang="fr-FR" dirty="0"/>
              <a:t> the </a:t>
            </a:r>
            <a:r>
              <a:rPr lang="fr-FR" dirty="0" err="1"/>
              <a:t>person</a:t>
            </a:r>
            <a:r>
              <a:rPr lang="fr-FR" dirty="0"/>
              <a:t> </a:t>
            </a:r>
            <a:r>
              <a:rPr lang="fr-FR" dirty="0" err="1"/>
              <a:t>next</a:t>
            </a:r>
            <a:r>
              <a:rPr lang="fr-FR" dirty="0"/>
              <a:t> to </a:t>
            </a:r>
            <a:r>
              <a:rPr lang="fr-FR" dirty="0" err="1"/>
              <a:t>you</a:t>
            </a:r>
            <a:r>
              <a:rPr lang="fr-FR" dirty="0"/>
              <a:t> !</a:t>
            </a:r>
          </a:p>
        </p:txBody>
      </p:sp>
      <p:sp>
        <p:nvSpPr>
          <p:cNvPr id="3083" name="Oval 3082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06138" y="2567969"/>
            <a:ext cx="405617" cy="405616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Triple Crown GIF">
            <a:extLst>
              <a:ext uri="{FF2B5EF4-FFF2-40B4-BE49-F238E27FC236}">
                <a16:creationId xmlns:a16="http://schemas.microsoft.com/office/drawing/2014/main" id="{2B7AED59-0F85-55B6-3C54-4691F5A49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15388" y="1387358"/>
            <a:ext cx="2835788" cy="1885799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62201" y="0"/>
            <a:ext cx="1550211" cy="1216410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3087" name="Straight Connector 3086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104058" y="770929"/>
            <a:ext cx="0" cy="1198281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9" name="Freeform: Shape 3088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5592435" y="3875011"/>
            <a:ext cx="1376793" cy="1518589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91" name="Freeform: Shape 3090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07145" y="4525346"/>
            <a:ext cx="1493298" cy="618154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93" name="Freeform: Shape 3092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8772" y="4139397"/>
            <a:ext cx="1005228" cy="1004103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F87C9AC-0EA8-7818-4E1B-249167FAAF22}"/>
              </a:ext>
            </a:extLst>
          </p:cNvPr>
          <p:cNvSpPr txBox="1"/>
          <p:nvPr/>
        </p:nvSpPr>
        <p:spPr>
          <a:xfrm>
            <a:off x="628650" y="1073188"/>
            <a:ext cx="4040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Let’s see what you already know 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6BF5F34-3B69-899E-AB56-ED79A47CA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21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79528F5F-8846-3F4A-8F88-210CA7647A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0826756"/>
              </p:ext>
            </p:extLst>
          </p:nvPr>
        </p:nvGraphicFramePr>
        <p:xfrm>
          <a:off x="-1" y="-13717"/>
          <a:ext cx="9144001" cy="19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75074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5338D1-266F-FC06-E384-0C5329517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/>
              <a:t>III. Vocabulaire : Demander et donner l’heure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A4291A49-FB47-0BA5-E29A-DE482DF708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7071937"/>
              </p:ext>
            </p:extLst>
          </p:nvPr>
        </p:nvGraphicFramePr>
        <p:xfrm>
          <a:off x="574040" y="1063228"/>
          <a:ext cx="8112760" cy="324393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992120">
                  <a:extLst>
                    <a:ext uri="{9D8B030D-6E8A-4147-A177-3AD203B41FA5}">
                      <a16:colId xmlns:a16="http://schemas.microsoft.com/office/drawing/2014/main" val="250906328"/>
                    </a:ext>
                  </a:extLst>
                </a:gridCol>
                <a:gridCol w="5120640">
                  <a:extLst>
                    <a:ext uri="{9D8B030D-6E8A-4147-A177-3AD203B41FA5}">
                      <a16:colId xmlns:a16="http://schemas.microsoft.com/office/drawing/2014/main" val="260122209"/>
                    </a:ext>
                  </a:extLst>
                </a:gridCol>
              </a:tblGrid>
              <a:tr h="5928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dirty="0">
                          <a:effectLst/>
                        </a:rPr>
                        <a:t>(d)Demander l’heure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57" marR="55657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dirty="0">
                          <a:effectLst/>
                        </a:rPr>
                        <a:t>(e)Donner l’heure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57" marR="55657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7977840"/>
                  </a:ext>
                </a:extLst>
              </a:tr>
              <a:tr h="194054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Quelle heure </a:t>
                      </a:r>
                      <a:r>
                        <a:rPr lang="fr-FR" sz="1800" dirty="0">
                          <a:solidFill>
                            <a:srgbClr val="FF0000"/>
                          </a:solidFill>
                          <a:effectLst/>
                        </a:rPr>
                        <a:t>est-il</a:t>
                      </a:r>
                      <a:r>
                        <a:rPr lang="fr-FR" sz="1800" dirty="0">
                          <a:effectLst/>
                        </a:rPr>
                        <a:t> ?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solidFill>
                            <a:srgbClr val="FF0000"/>
                          </a:solidFill>
                          <a:effectLst/>
                        </a:rPr>
                        <a:t>Il est </a:t>
                      </a:r>
                      <a:r>
                        <a:rPr lang="fr-FR" sz="1800" dirty="0">
                          <a:effectLst/>
                        </a:rPr>
                        <a:t>quelle heure ?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La fête, c’est </a:t>
                      </a:r>
                      <a:r>
                        <a:rPr lang="fr-FR" sz="1800" dirty="0">
                          <a:solidFill>
                            <a:srgbClr val="00B050"/>
                          </a:solidFill>
                          <a:effectLst/>
                        </a:rPr>
                        <a:t>à</a:t>
                      </a:r>
                      <a:r>
                        <a:rPr lang="fr-FR" sz="1800" dirty="0">
                          <a:effectLst/>
                        </a:rPr>
                        <a:t> quelle heure ?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La fête, c’est </a:t>
                      </a:r>
                      <a:r>
                        <a:rPr lang="fr-FR" sz="1800" dirty="0">
                          <a:solidFill>
                            <a:srgbClr val="00B0F0"/>
                          </a:solidFill>
                          <a:effectLst/>
                        </a:rPr>
                        <a:t>de</a:t>
                      </a:r>
                      <a:r>
                        <a:rPr lang="fr-FR" sz="1800" dirty="0">
                          <a:effectLst/>
                        </a:rPr>
                        <a:t> quelle heure </a:t>
                      </a:r>
                      <a:r>
                        <a:rPr lang="fr-FR" sz="1800" dirty="0">
                          <a:solidFill>
                            <a:srgbClr val="00B0F0"/>
                          </a:solidFill>
                          <a:effectLst/>
                        </a:rPr>
                        <a:t>à</a:t>
                      </a:r>
                      <a:r>
                        <a:rPr lang="fr-FR" sz="1800" dirty="0">
                          <a:effectLst/>
                        </a:rPr>
                        <a:t> quelle heure ?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57" marR="5565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solidFill>
                            <a:srgbClr val="FF0000"/>
                          </a:solidFill>
                          <a:effectLst/>
                        </a:rPr>
                        <a:t>Il est </a:t>
                      </a:r>
                      <a:r>
                        <a:rPr lang="fr-FR" sz="1800" dirty="0">
                          <a:effectLst/>
                        </a:rPr>
                        <a:t>six heures (6h00)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solidFill>
                            <a:srgbClr val="FF0000"/>
                          </a:solidFill>
                          <a:effectLst/>
                        </a:rPr>
                        <a:t>Il est </a:t>
                      </a:r>
                      <a:r>
                        <a:rPr lang="fr-FR" sz="1800" dirty="0">
                          <a:effectLst/>
                        </a:rPr>
                        <a:t>six heures </a:t>
                      </a:r>
                      <a:r>
                        <a:rPr lang="fr-FR" sz="1800" b="0" dirty="0">
                          <a:effectLst/>
                          <a:highlight>
                            <a:srgbClr val="FFFF00"/>
                          </a:highlight>
                        </a:rPr>
                        <a:t>et quart </a:t>
                      </a:r>
                      <a:r>
                        <a:rPr lang="fr-FR" sz="1800" dirty="0">
                          <a:effectLst/>
                        </a:rPr>
                        <a:t>(6h</a:t>
                      </a:r>
                      <a:r>
                        <a:rPr lang="fr-FR" sz="1800" dirty="0">
                          <a:effectLst/>
                          <a:highlight>
                            <a:srgbClr val="FFFF00"/>
                          </a:highlight>
                        </a:rPr>
                        <a:t>15</a:t>
                      </a:r>
                      <a:r>
                        <a:rPr lang="fr-FR" sz="1800" dirty="0">
                          <a:effectLst/>
                        </a:rPr>
                        <a:t>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solidFill>
                            <a:srgbClr val="FF0000"/>
                          </a:solidFill>
                          <a:effectLst/>
                        </a:rPr>
                        <a:t>Il est </a:t>
                      </a:r>
                      <a:r>
                        <a:rPr lang="fr-FR" sz="1800" dirty="0">
                          <a:effectLst/>
                        </a:rPr>
                        <a:t>six heures </a:t>
                      </a:r>
                      <a:r>
                        <a:rPr lang="fr-FR" sz="1800" dirty="0">
                          <a:effectLst/>
                          <a:highlight>
                            <a:srgbClr val="00FF00"/>
                          </a:highlight>
                        </a:rPr>
                        <a:t>et demie</a:t>
                      </a:r>
                      <a:r>
                        <a:rPr lang="fr-FR" sz="1800" dirty="0">
                          <a:effectLst/>
                        </a:rPr>
                        <a:t> (6h</a:t>
                      </a:r>
                      <a:r>
                        <a:rPr lang="fr-FR" sz="1800" dirty="0">
                          <a:effectLst/>
                          <a:highlight>
                            <a:srgbClr val="00FF00"/>
                          </a:highlight>
                        </a:rPr>
                        <a:t>30</a:t>
                      </a:r>
                      <a:r>
                        <a:rPr lang="fr-FR" sz="1800" dirty="0">
                          <a:effectLst/>
                        </a:rPr>
                        <a:t>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solidFill>
                            <a:srgbClr val="FF0000"/>
                          </a:solidFill>
                          <a:effectLst/>
                        </a:rPr>
                        <a:t>Il est </a:t>
                      </a:r>
                      <a:r>
                        <a:rPr lang="fr-FR" sz="1800" b="1" dirty="0">
                          <a:effectLst/>
                        </a:rPr>
                        <a:t>sept</a:t>
                      </a:r>
                      <a:r>
                        <a:rPr lang="fr-FR" sz="1800" dirty="0">
                          <a:effectLst/>
                        </a:rPr>
                        <a:t> heures </a:t>
                      </a:r>
                      <a:r>
                        <a:rPr lang="fr-FR" sz="1800" dirty="0">
                          <a:effectLst/>
                          <a:highlight>
                            <a:srgbClr val="00FFFF"/>
                          </a:highlight>
                        </a:rPr>
                        <a:t>moins le quart </a:t>
                      </a:r>
                      <a:r>
                        <a:rPr lang="fr-FR" sz="1800" dirty="0">
                          <a:effectLst/>
                        </a:rPr>
                        <a:t>(6h</a:t>
                      </a:r>
                      <a:r>
                        <a:rPr lang="fr-FR" sz="1800" dirty="0">
                          <a:effectLst/>
                          <a:highlight>
                            <a:srgbClr val="00FFFF"/>
                          </a:highlight>
                        </a:rPr>
                        <a:t>45</a:t>
                      </a:r>
                      <a:r>
                        <a:rPr lang="fr-FR" sz="1800" dirty="0">
                          <a:effectLst/>
                        </a:rPr>
                        <a:t>)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C’est </a:t>
                      </a:r>
                      <a:r>
                        <a:rPr lang="fr-FR" sz="1800" dirty="0">
                          <a:solidFill>
                            <a:srgbClr val="00B050"/>
                          </a:solidFill>
                          <a:effectLst/>
                        </a:rPr>
                        <a:t>à</a:t>
                      </a:r>
                      <a:r>
                        <a:rPr lang="fr-FR" sz="1800" dirty="0">
                          <a:effectLst/>
                        </a:rPr>
                        <a:t> 5h30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C’est </a:t>
                      </a:r>
                      <a:r>
                        <a:rPr lang="fr-FR" sz="1800" dirty="0">
                          <a:solidFill>
                            <a:srgbClr val="00B0F0"/>
                          </a:solidFill>
                          <a:effectLst/>
                        </a:rPr>
                        <a:t>de</a:t>
                      </a:r>
                      <a:r>
                        <a:rPr lang="fr-FR" sz="1800" dirty="0">
                          <a:effectLst/>
                        </a:rPr>
                        <a:t> 5h30 </a:t>
                      </a:r>
                      <a:r>
                        <a:rPr lang="fr-FR" sz="1800" dirty="0">
                          <a:solidFill>
                            <a:srgbClr val="00B0F0"/>
                          </a:solidFill>
                          <a:effectLst/>
                        </a:rPr>
                        <a:t>à</a:t>
                      </a:r>
                      <a:r>
                        <a:rPr lang="fr-FR" sz="1800" dirty="0">
                          <a:solidFill>
                            <a:srgbClr val="7030A0"/>
                          </a:solidFill>
                          <a:effectLst/>
                        </a:rPr>
                        <a:t> </a:t>
                      </a:r>
                      <a:r>
                        <a:rPr lang="fr-FR" sz="1800" dirty="0">
                          <a:effectLst/>
                        </a:rPr>
                        <a:t>9h30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57" marR="55657" marT="0" marB="0"/>
                </a:tc>
                <a:extLst>
                  <a:ext uri="{0D108BD9-81ED-4DB2-BD59-A6C34878D82A}">
                    <a16:rowId xmlns:a16="http://schemas.microsoft.com/office/drawing/2014/main" val="1491719627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E6195412-ABC5-C28E-0EF5-4DD6666DFBDA}"/>
              </a:ext>
            </a:extLst>
          </p:cNvPr>
          <p:cNvSpPr/>
          <p:nvPr/>
        </p:nvSpPr>
        <p:spPr>
          <a:xfrm>
            <a:off x="5049520" y="2052320"/>
            <a:ext cx="863600" cy="2997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FFCFD2-1932-D3C6-F699-81158F287B8A}"/>
              </a:ext>
            </a:extLst>
          </p:cNvPr>
          <p:cNvSpPr/>
          <p:nvPr/>
        </p:nvSpPr>
        <p:spPr>
          <a:xfrm>
            <a:off x="5085080" y="2430780"/>
            <a:ext cx="863600" cy="2997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C60D51-0C93-0646-C45B-A41C9529AD53}"/>
              </a:ext>
            </a:extLst>
          </p:cNvPr>
          <p:cNvSpPr/>
          <p:nvPr/>
        </p:nvSpPr>
        <p:spPr>
          <a:xfrm>
            <a:off x="5252720" y="2809240"/>
            <a:ext cx="1412240" cy="3505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351FA1-9DAF-CF84-FD8E-5F3750A4104E}"/>
              </a:ext>
            </a:extLst>
          </p:cNvPr>
          <p:cNvSpPr/>
          <p:nvPr/>
        </p:nvSpPr>
        <p:spPr>
          <a:xfrm>
            <a:off x="4048760" y="2834640"/>
            <a:ext cx="492760" cy="3505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50" name="Picture 2" descr="Time Mma GIF by UFC">
            <a:extLst>
              <a:ext uri="{FF2B5EF4-FFF2-40B4-BE49-F238E27FC236}">
                <a16:creationId xmlns:a16="http://schemas.microsoft.com/office/drawing/2014/main" id="{12A81C0F-297D-4FC8-B481-FCF677F6E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6280" y="1717040"/>
            <a:ext cx="1524000" cy="1013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41EE931-719F-F7E4-1810-D7D9B9143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22</a:t>
            </a:fld>
            <a:endParaRPr lang="en-US"/>
          </a:p>
        </p:txBody>
      </p:sp>
      <p:pic>
        <p:nvPicPr>
          <p:cNvPr id="10" name="mp3-output-ttsfree(dot)com (6)">
            <a:hlinkClick r:id="" action="ppaction://media"/>
            <a:extLst>
              <a:ext uri="{FF2B5EF4-FFF2-40B4-BE49-F238E27FC236}">
                <a16:creationId xmlns:a16="http://schemas.microsoft.com/office/drawing/2014/main" id="{17148774-F994-C938-652E-360756B8E1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800057" y="1289804"/>
            <a:ext cx="304800" cy="304800"/>
          </a:xfrm>
          <a:prstGeom prst="rect">
            <a:avLst/>
          </a:prstGeom>
        </p:spPr>
      </p:pic>
      <p:pic>
        <p:nvPicPr>
          <p:cNvPr id="11" name="mp3-output-ttsfree(dot)com (7)">
            <a:hlinkClick r:id="" action="ppaction://media"/>
            <a:extLst>
              <a:ext uri="{FF2B5EF4-FFF2-40B4-BE49-F238E27FC236}">
                <a16:creationId xmlns:a16="http://schemas.microsoft.com/office/drawing/2014/main" id="{6A8C7FCB-7289-A25A-DF79-B11B7DB0E29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14774" y="1332128"/>
            <a:ext cx="304800" cy="304800"/>
          </a:xfrm>
          <a:prstGeom prst="rect">
            <a:avLst/>
          </a:prstGeom>
        </p:spPr>
      </p:pic>
      <p:pic>
        <p:nvPicPr>
          <p:cNvPr id="12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5992" y="3637827"/>
            <a:ext cx="1578008" cy="1578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0B216CF-6304-14F4-C102-77D5458B96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0826756"/>
              </p:ext>
            </p:extLst>
          </p:nvPr>
        </p:nvGraphicFramePr>
        <p:xfrm>
          <a:off x="-1" y="-13717"/>
          <a:ext cx="9144001" cy="19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53584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8919FA-5263-FE81-DC12-E4F682D4F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Il est quelle heure ?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93116559-E5C7-48BF-0331-DA8BBFE6DD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7315" y="1063229"/>
            <a:ext cx="6029369" cy="1652600"/>
          </a:xfr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4CDFAB-8334-F0B5-4E66-63764D441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23</a:t>
            </a:fld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0641791-8838-C352-A8BC-457309B29C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0826756"/>
              </p:ext>
            </p:extLst>
          </p:nvPr>
        </p:nvGraphicFramePr>
        <p:xfrm>
          <a:off x="-1" y="-13717"/>
          <a:ext cx="9144001" cy="19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44020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17EA3A-D443-ECBF-4319-821DD9813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forme familière VS La forme officielle</a:t>
            </a:r>
          </a:p>
        </p:txBody>
      </p:sp>
      <p:pic>
        <p:nvPicPr>
          <p:cNvPr id="4" name="Picture 10" descr="demander et indiquer l&amp;#39;heure | Learn french, Learning, Map screenshot">
            <a:extLst>
              <a:ext uri="{FF2B5EF4-FFF2-40B4-BE49-F238E27FC236}">
                <a16:creationId xmlns:a16="http://schemas.microsoft.com/office/drawing/2014/main" id="{7BD7A9F2-7E68-3862-53B0-05CBC234A0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49" b="48916"/>
          <a:stretch/>
        </p:blipFill>
        <p:spPr bwMode="auto">
          <a:xfrm>
            <a:off x="1102360" y="859353"/>
            <a:ext cx="3420816" cy="24172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15" descr="demander et indiquer l&amp;#39;heure | Learn french, Learning, Map screenshot">
            <a:extLst>
              <a:ext uri="{FF2B5EF4-FFF2-40B4-BE49-F238E27FC236}">
                <a16:creationId xmlns:a16="http://schemas.microsoft.com/office/drawing/2014/main" id="{106D9BE8-7995-2A9C-2D70-807DE7EBEB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38"/>
          <a:stretch/>
        </p:blipFill>
        <p:spPr bwMode="auto">
          <a:xfrm>
            <a:off x="4523176" y="859353"/>
            <a:ext cx="3454435" cy="24172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6" name="Tableau 6">
            <a:extLst>
              <a:ext uri="{FF2B5EF4-FFF2-40B4-BE49-F238E27FC236}">
                <a16:creationId xmlns:a16="http://schemas.microsoft.com/office/drawing/2014/main" id="{AA6F6AD6-5469-C6E6-3BA9-FD22B10480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9842244"/>
              </p:ext>
            </p:extLst>
          </p:nvPr>
        </p:nvGraphicFramePr>
        <p:xfrm>
          <a:off x="350520" y="3416011"/>
          <a:ext cx="8336280" cy="120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68140">
                  <a:extLst>
                    <a:ext uri="{9D8B030D-6E8A-4147-A177-3AD203B41FA5}">
                      <a16:colId xmlns:a16="http://schemas.microsoft.com/office/drawing/2014/main" val="636930098"/>
                    </a:ext>
                  </a:extLst>
                </a:gridCol>
                <a:gridCol w="4168140">
                  <a:extLst>
                    <a:ext uri="{9D8B030D-6E8A-4147-A177-3AD203B41FA5}">
                      <a16:colId xmlns:a16="http://schemas.microsoft.com/office/drawing/2014/main" val="3604447316"/>
                    </a:ext>
                  </a:extLst>
                </a:gridCol>
              </a:tblGrid>
              <a:tr h="278837"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Forme familière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Forme officielle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428745"/>
                  </a:ext>
                </a:extLst>
              </a:tr>
              <a:tr h="27883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dirty="0">
                          <a:effectLst/>
                        </a:rPr>
                        <a:t>Midi / minuit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dirty="0">
                          <a:effectLst/>
                        </a:rPr>
                        <a:t>Douze heures / zéro heure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21596091"/>
                  </a:ext>
                </a:extLst>
              </a:tr>
              <a:tr h="27883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dirty="0">
                          <a:effectLst/>
                        </a:rPr>
                        <a:t>Une journée = 12 heures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dirty="0">
                          <a:effectLst/>
                        </a:rPr>
                        <a:t>Une journée = 24 heures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0109313"/>
                  </a:ext>
                </a:extLst>
              </a:tr>
              <a:tr h="27883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dirty="0">
                          <a:effectLst/>
                        </a:rPr>
                        <a:t>Et quart, et demie, moins le quart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dirty="0">
                          <a:effectLst/>
                        </a:rPr>
                        <a:t>15, 30, 45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19733238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52E50AD4-BE1C-4D4D-4BFE-C7395172FCC5}"/>
              </a:ext>
            </a:extLst>
          </p:cNvPr>
          <p:cNvSpPr/>
          <p:nvPr/>
        </p:nvSpPr>
        <p:spPr>
          <a:xfrm>
            <a:off x="370840" y="3816761"/>
            <a:ext cx="3992880" cy="21167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F1177CE-177B-4E70-0B35-72A3D7A5F966}"/>
              </a:ext>
            </a:extLst>
          </p:cNvPr>
          <p:cNvSpPr/>
          <p:nvPr/>
        </p:nvSpPr>
        <p:spPr>
          <a:xfrm>
            <a:off x="396240" y="4102948"/>
            <a:ext cx="3992880" cy="21167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3CCBD9-3D37-FFE4-0022-B672937E2EE0}"/>
              </a:ext>
            </a:extLst>
          </p:cNvPr>
          <p:cNvSpPr/>
          <p:nvPr/>
        </p:nvSpPr>
        <p:spPr>
          <a:xfrm>
            <a:off x="416560" y="4385721"/>
            <a:ext cx="3992880" cy="21167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4DF1A3-CF36-3DF3-B568-5DB7BE8D7D6A}"/>
              </a:ext>
            </a:extLst>
          </p:cNvPr>
          <p:cNvSpPr/>
          <p:nvPr/>
        </p:nvSpPr>
        <p:spPr>
          <a:xfrm>
            <a:off x="4572000" y="3817324"/>
            <a:ext cx="3992880" cy="21167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278267-0D07-9A5E-A2D2-608DEE454AA4}"/>
              </a:ext>
            </a:extLst>
          </p:cNvPr>
          <p:cNvSpPr/>
          <p:nvPr/>
        </p:nvSpPr>
        <p:spPr>
          <a:xfrm>
            <a:off x="4597400" y="4102947"/>
            <a:ext cx="3992880" cy="21167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5116571-84A4-6CA7-87B8-668DA870E9FF}"/>
              </a:ext>
            </a:extLst>
          </p:cNvPr>
          <p:cNvSpPr/>
          <p:nvPr/>
        </p:nvSpPr>
        <p:spPr>
          <a:xfrm>
            <a:off x="4597400" y="4382347"/>
            <a:ext cx="3992880" cy="21167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space réservé du numéro de diapositive 12">
            <a:extLst>
              <a:ext uri="{FF2B5EF4-FFF2-40B4-BE49-F238E27FC236}">
                <a16:creationId xmlns:a16="http://schemas.microsoft.com/office/drawing/2014/main" id="{6FE37F01-4B41-1CD2-C99A-EB9B01CFE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24</a:t>
            </a:fld>
            <a:endParaRPr lang="en-US"/>
          </a:p>
        </p:txBody>
      </p:sp>
      <p:pic>
        <p:nvPicPr>
          <p:cNvPr id="14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1163" y="336212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A225517-CE9B-03D6-E9CE-8009312738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0826756"/>
              </p:ext>
            </p:extLst>
          </p:nvPr>
        </p:nvGraphicFramePr>
        <p:xfrm>
          <a:off x="-1" y="-13717"/>
          <a:ext cx="9144001" cy="19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9553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6646FC9-C66D-4EC7-8310-0DD4ACC49C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1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27711" y="166254"/>
            <a:ext cx="6288577" cy="999476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67D38EB-C16D-C3B5-3FEC-3EBBAAC17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7340" y="232757"/>
            <a:ext cx="5989320" cy="65161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dirty="0">
                <a:solidFill>
                  <a:schemeClr val="tx1"/>
                </a:solidFill>
              </a:rPr>
              <a:t>Demander et dire </a:t>
            </a:r>
            <a:r>
              <a:rPr lang="en-US" dirty="0" err="1">
                <a:solidFill>
                  <a:schemeClr val="tx1"/>
                </a:solidFill>
              </a:rPr>
              <a:t>l’heure</a:t>
            </a:r>
            <a:r>
              <a:rPr lang="en-US" dirty="0">
                <a:solidFill>
                  <a:schemeClr val="tx1"/>
                </a:solidFill>
              </a:rPr>
              <a:t> : </a:t>
            </a:r>
            <a:r>
              <a:rPr lang="en-US" dirty="0" err="1">
                <a:solidFill>
                  <a:schemeClr val="tx1"/>
                </a:solidFill>
              </a:rPr>
              <a:t>exercices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Rectangle: Rounded Corners 13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62332" y="908555"/>
            <a:ext cx="5419335" cy="51435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AC9937F4-433E-4923-6360-9C1FD7DEE4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56033"/>
          <a:stretch/>
        </p:blipFill>
        <p:spPr>
          <a:xfrm>
            <a:off x="289179" y="1604613"/>
            <a:ext cx="4486336" cy="2730113"/>
          </a:xfrm>
          <a:prstGeom prst="rect">
            <a:avLst/>
          </a:prstGeom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FA6E9FE0-B4D8-2807-389C-FE759712C8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3966"/>
          <a:stretch/>
        </p:blipFill>
        <p:spPr>
          <a:xfrm>
            <a:off x="4831080" y="1604613"/>
            <a:ext cx="3905952" cy="3029290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90519F-EE26-CCB0-2C52-E127C8546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25</a:t>
            </a:fld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76FBB354-E926-FD43-F2BA-2266EF50AA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0826756"/>
              </p:ext>
            </p:extLst>
          </p:nvPr>
        </p:nvGraphicFramePr>
        <p:xfrm>
          <a:off x="-1" y="-13717"/>
          <a:ext cx="9144001" cy="19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4166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D0A8BB98-5E42-E4C1-2F60-3E27B630FA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1066" y="482599"/>
            <a:ext cx="7081866" cy="4178300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B5A4DD7-3841-5E01-B8F2-0C17E7F65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mtClean="0"/>
              <a:pPr defTabSz="914400">
                <a:lnSpc>
                  <a:spcPct val="90000"/>
                </a:lnSpc>
                <a:spcAft>
                  <a:spcPts val="600"/>
                </a:spcAft>
              </a:pPr>
              <a:t>26</a:t>
            </a:fld>
            <a:endParaRPr lang="en-US"/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5E43BBC0-A4DA-62B5-A227-D2240407F3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0826756"/>
              </p:ext>
            </p:extLst>
          </p:nvPr>
        </p:nvGraphicFramePr>
        <p:xfrm>
          <a:off x="-1" y="-13717"/>
          <a:ext cx="9144001" cy="19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672988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5947F6-C910-E24E-A8E7-82B3503E9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Discutons !</a:t>
            </a:r>
          </a:p>
        </p:txBody>
      </p:sp>
      <p:pic>
        <p:nvPicPr>
          <p:cNvPr id="4098" name="Picture 2" descr="Speak Lets Talk GIF by Noah Camp">
            <a:extLst>
              <a:ext uri="{FF2B5EF4-FFF2-40B4-BE49-F238E27FC236}">
                <a16:creationId xmlns:a16="http://schemas.microsoft.com/office/drawing/2014/main" id="{EB3E9D41-0396-415D-B805-9F4BDF4E77C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" y="283527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Mic Speak GIF by Professional Photographers of America (PPA)">
            <a:extLst>
              <a:ext uri="{FF2B5EF4-FFF2-40B4-BE49-F238E27FC236}">
                <a16:creationId xmlns:a16="http://schemas.microsoft.com/office/drawing/2014/main" id="{6303DAC4-4C4C-E509-E2E0-E68A2AD89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740" y="205979"/>
            <a:ext cx="1905000" cy="1982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F962379-A5F3-CF3A-00BF-DD015C855C1F}"/>
              </a:ext>
            </a:extLst>
          </p:cNvPr>
          <p:cNvSpPr txBox="1"/>
          <p:nvPr/>
        </p:nvSpPr>
        <p:spPr>
          <a:xfrm>
            <a:off x="508000" y="2478980"/>
            <a:ext cx="81330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fr-FR" dirty="0"/>
              <a:t>À quelle heure est-ce que le premier bus part à HCMV ?</a:t>
            </a:r>
          </a:p>
          <a:p>
            <a:pPr marL="342900" indent="-342900">
              <a:buAutoNum type="arabicParenR"/>
            </a:pPr>
            <a:r>
              <a:rPr lang="fr-FR" dirty="0"/>
              <a:t>À quelle heure est-ce qu’on va à la messe le 25 décembre ?</a:t>
            </a:r>
          </a:p>
          <a:p>
            <a:pPr marL="342900" indent="-342900">
              <a:buAutoNum type="arabicParenR"/>
            </a:pPr>
            <a:r>
              <a:rPr lang="fr-FR" dirty="0"/>
              <a:t>À quelle heure est-ce que les Vietnamiens déjeunent en général ?</a:t>
            </a:r>
          </a:p>
          <a:p>
            <a:pPr marL="342900" indent="-342900">
              <a:buAutoNum type="arabicParenR"/>
            </a:pPr>
            <a:r>
              <a:rPr lang="fr-FR" dirty="0"/>
              <a:t>À quelle heure est-ce que les enfants vietnamiens commencent l’école ?</a:t>
            </a:r>
          </a:p>
          <a:p>
            <a:pPr marL="342900" indent="-342900">
              <a:buAutoNum type="arabicParenR"/>
            </a:pPr>
            <a:r>
              <a:rPr lang="fr-FR" dirty="0"/>
              <a:t>À quelle heure est-ce qu’il y a des embouteillages à HCMV ?</a:t>
            </a:r>
          </a:p>
          <a:p>
            <a:pPr marL="342900" indent="-342900">
              <a:buAutoNum type="arabicParenR"/>
            </a:pPr>
            <a:r>
              <a:rPr lang="fr-FR" dirty="0"/>
              <a:t>À quelle heure est-ce que les cafés ouvrent le matin ?</a:t>
            </a:r>
          </a:p>
          <a:p>
            <a:pPr marL="342900" indent="-342900">
              <a:buAutoNum type="arabicParenR"/>
            </a:pPr>
            <a:r>
              <a:rPr lang="fr-FR" dirty="0"/>
              <a:t>À quelle heure est- ce que le cours de français finit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FF1F160-0BD3-31A0-B160-617D7D50CF69}"/>
              </a:ext>
            </a:extLst>
          </p:cNvPr>
          <p:cNvSpPr txBox="1"/>
          <p:nvPr/>
        </p:nvSpPr>
        <p:spPr>
          <a:xfrm>
            <a:off x="2651760" y="858520"/>
            <a:ext cx="3845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Avec votre voisin(e), discutez des questions suivantes.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8D82A95-7D92-EC25-F0AA-AF4A8899D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27</a:t>
            </a:fld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FCBA9FC-1901-E4C9-D485-32EC43136A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0826756"/>
              </p:ext>
            </p:extLst>
          </p:nvPr>
        </p:nvGraphicFramePr>
        <p:xfrm>
          <a:off x="-1" y="-13717"/>
          <a:ext cx="9144001" cy="19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731671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4D7414-A62F-574C-D254-DBD28C134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3"/>
            <a:ext cx="4045020" cy="994173"/>
          </a:xfrm>
        </p:spPr>
        <p:txBody>
          <a:bodyPr>
            <a:normAutofit/>
          </a:bodyPr>
          <a:lstStyle/>
          <a:p>
            <a:r>
              <a:rPr lang="fr-FR" dirty="0" err="1"/>
              <a:t>Kahoot</a:t>
            </a:r>
            <a:r>
              <a:rPr lang="fr-FR" dirty="0"/>
              <a:t> time !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7AABDC-711A-2E4B-BB87-F045D6FD5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69210"/>
            <a:ext cx="4045020" cy="26635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https://play.kahoot.it/v2/?quizId=5ac23dab-2703-4d8b-a7bf-66fbb1494464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pic>
        <p:nvPicPr>
          <p:cNvPr id="3074" name="Picture 2" descr="Triple Crown GIF">
            <a:extLst>
              <a:ext uri="{FF2B5EF4-FFF2-40B4-BE49-F238E27FC236}">
                <a16:creationId xmlns:a16="http://schemas.microsoft.com/office/drawing/2014/main" id="{2B7AED59-0F85-55B6-3C54-4691F5A49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15388" y="1387358"/>
            <a:ext cx="2835788" cy="1885799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F87C9AC-0EA8-7818-4E1B-249167FAAF22}"/>
              </a:ext>
            </a:extLst>
          </p:cNvPr>
          <p:cNvSpPr txBox="1"/>
          <p:nvPr/>
        </p:nvSpPr>
        <p:spPr>
          <a:xfrm>
            <a:off x="628650" y="1073188"/>
            <a:ext cx="45580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Let’s practice what you have just learnt !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DCB2566-3D6B-C53E-99D2-2A295D2D4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28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16ADE206-D448-DD8F-6E03-EF352E4921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0826756"/>
              </p:ext>
            </p:extLst>
          </p:nvPr>
        </p:nvGraphicFramePr>
        <p:xfrm>
          <a:off x="-1" y="-13717"/>
          <a:ext cx="9144001" cy="19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1345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480060" y="244026"/>
            <a:ext cx="3276451" cy="115674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3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23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23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2300" dirty="0">
                <a:latin typeface="+mj-lt"/>
                <a:ea typeface="+mj-ea"/>
                <a:cs typeface="+mj-cs"/>
              </a:rPr>
              <a:t>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300" b="1" dirty="0" err="1">
                <a:latin typeface="+mj-lt"/>
                <a:ea typeface="+mj-ea"/>
                <a:cs typeface="+mj-cs"/>
              </a:rPr>
              <a:t>L’heure</a:t>
            </a:r>
            <a:endParaRPr lang="en-US" sz="2300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480060" y="2154674"/>
            <a:ext cx="3439531" cy="249050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Sur </a:t>
            </a:r>
            <a:r>
              <a:rPr lang="en-US" sz="2800" dirty="0" err="1"/>
              <a:t>l’horloge</a:t>
            </a:r>
            <a:r>
              <a:rPr lang="en-US" sz="2800" dirty="0"/>
              <a:t> </a:t>
            </a:r>
            <a:r>
              <a:rPr lang="en-US" sz="2800" dirty="0" err="1"/>
              <a:t>bleue</a:t>
            </a:r>
            <a:r>
              <a:rPr lang="en-US" sz="2800" dirty="0"/>
              <a:t>, il </a:t>
            </a:r>
            <a:r>
              <a:rPr lang="en-US" sz="2800" dirty="0" err="1"/>
              <a:t>est</a:t>
            </a:r>
            <a:r>
              <a:rPr lang="en-US" sz="2800" dirty="0"/>
              <a:t>…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Sur </a:t>
            </a:r>
            <a:r>
              <a:rPr lang="en-US" sz="2800" dirty="0" err="1"/>
              <a:t>l’horloge</a:t>
            </a:r>
            <a:r>
              <a:rPr lang="en-US" sz="2800" dirty="0"/>
              <a:t> orange, il </a:t>
            </a:r>
            <a:r>
              <a:rPr lang="en-US" sz="2800" dirty="0" err="1"/>
              <a:t>est</a:t>
            </a:r>
            <a:r>
              <a:rPr lang="en-US" sz="2800" dirty="0"/>
              <a:t>…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Sur </a:t>
            </a:r>
            <a:r>
              <a:rPr lang="en-US" sz="2800" dirty="0" err="1"/>
              <a:t>l’horloge</a:t>
            </a:r>
            <a:r>
              <a:rPr lang="en-US" sz="2800" dirty="0"/>
              <a:t> rose,   il </a:t>
            </a:r>
            <a:r>
              <a:rPr lang="en-US" sz="2800" dirty="0" err="1"/>
              <a:t>est</a:t>
            </a:r>
            <a:r>
              <a:rPr lang="en-US" sz="2800" dirty="0"/>
              <a:t>…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5729" r="15729"/>
          <a:stretch/>
        </p:blipFill>
        <p:spPr bwMode="auto">
          <a:xfrm>
            <a:off x="3983776" y="10"/>
            <a:ext cx="5159081" cy="51434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29550" y="4767262"/>
            <a:ext cx="685800" cy="273844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fr-FR"/>
            </a:defPPr>
            <a:lvl1pPr marL="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58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430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002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lnSpc>
                <a:spcPct val="90000"/>
              </a:lnSpc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400">
                <a:lnSpc>
                  <a:spcPct val="90000"/>
                </a:lnSpc>
                <a:spcAft>
                  <a:spcPts val="600"/>
                </a:spcAft>
                <a:defRPr/>
              </a:pPr>
              <a:t>29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9C55C4C4-2E09-5428-DDF2-581A075B9E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0826756"/>
              </p:ext>
            </p:extLst>
          </p:nvPr>
        </p:nvGraphicFramePr>
        <p:xfrm>
          <a:off x="-1" y="-13717"/>
          <a:ext cx="9144001" cy="19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24405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379064" y="415614"/>
            <a:ext cx="4103484" cy="4103484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1090" y="770283"/>
            <a:ext cx="3701897" cy="3658235"/>
          </a:xfrm>
        </p:spPr>
        <p:txBody>
          <a:bodyPr anchor="t"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fr-FR" sz="2100" dirty="0">
                <a:solidFill>
                  <a:schemeClr val="tx1">
                    <a:alpha val="80000"/>
                  </a:schemeClr>
                </a:solidFill>
              </a:rPr>
              <a:t>In Unit 5, </a:t>
            </a:r>
            <a:r>
              <a:rPr lang="fr-FR" sz="2100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1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100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2100" dirty="0">
                <a:solidFill>
                  <a:schemeClr val="tx1">
                    <a:alpha val="80000"/>
                  </a:schemeClr>
                </a:solidFill>
              </a:rPr>
              <a:t> how to :</a:t>
            </a:r>
          </a:p>
          <a:p>
            <a:r>
              <a:rPr lang="fr-FR" sz="2100" dirty="0">
                <a:solidFill>
                  <a:schemeClr val="tx1">
                    <a:alpha val="80000"/>
                  </a:schemeClr>
                </a:solidFill>
              </a:rPr>
              <a:t>Name </a:t>
            </a:r>
            <a:r>
              <a:rPr lang="fr-FR" sz="2100" dirty="0" err="1">
                <a:solidFill>
                  <a:schemeClr val="tx1">
                    <a:alpha val="80000"/>
                  </a:schemeClr>
                </a:solidFill>
              </a:rPr>
              <a:t>elements</a:t>
            </a:r>
            <a:r>
              <a:rPr lang="fr-FR" sz="2100" dirty="0">
                <a:solidFill>
                  <a:schemeClr val="tx1">
                    <a:alpha val="80000"/>
                  </a:schemeClr>
                </a:solidFill>
              </a:rPr>
              <a:t> on the </a:t>
            </a:r>
            <a:r>
              <a:rPr lang="fr-FR" sz="2100" dirty="0" err="1">
                <a:solidFill>
                  <a:schemeClr val="tx1">
                    <a:alpha val="80000"/>
                  </a:schemeClr>
                </a:solidFill>
              </a:rPr>
              <a:t>street</a:t>
            </a:r>
            <a:r>
              <a:rPr lang="fr-FR" sz="2100" dirty="0">
                <a:solidFill>
                  <a:schemeClr val="tx1">
                    <a:alpha val="80000"/>
                  </a:schemeClr>
                </a:solidFill>
              </a:rPr>
              <a:t> to tell road directions</a:t>
            </a:r>
          </a:p>
          <a:p>
            <a:pPr>
              <a:lnSpc>
                <a:spcPct val="90000"/>
              </a:lnSpc>
            </a:pPr>
            <a:r>
              <a:rPr lang="fr-FR" sz="2100" dirty="0">
                <a:solidFill>
                  <a:schemeClr val="tx1">
                    <a:alpha val="80000"/>
                  </a:schemeClr>
                </a:solidFill>
              </a:rPr>
              <a:t>Name </a:t>
            </a:r>
            <a:r>
              <a:rPr lang="fr-FR" sz="2100" dirty="0" err="1">
                <a:solidFill>
                  <a:schemeClr val="tx1">
                    <a:alpha val="80000"/>
                  </a:schemeClr>
                </a:solidFill>
              </a:rPr>
              <a:t>name</a:t>
            </a:r>
            <a:r>
              <a:rPr lang="fr-FR" sz="2100" dirty="0">
                <a:solidFill>
                  <a:schemeClr val="tx1">
                    <a:alpha val="80000"/>
                  </a:schemeClr>
                </a:solidFill>
              </a:rPr>
              <a:t> places in the city to </a:t>
            </a:r>
            <a:r>
              <a:rPr lang="fr-FR" sz="2100" dirty="0" err="1">
                <a:solidFill>
                  <a:schemeClr val="tx1">
                    <a:alpha val="80000"/>
                  </a:schemeClr>
                </a:solidFill>
              </a:rPr>
              <a:t>describe</a:t>
            </a:r>
            <a:r>
              <a:rPr lang="fr-FR" sz="2100">
                <a:solidFill>
                  <a:schemeClr val="tx1">
                    <a:alpha val="80000"/>
                  </a:schemeClr>
                </a:solidFill>
              </a:rPr>
              <a:t> a </a:t>
            </a:r>
            <a:r>
              <a:rPr lang="fr-FR" sz="2100" dirty="0" err="1">
                <a:solidFill>
                  <a:schemeClr val="tx1">
                    <a:alpha val="80000"/>
                  </a:schemeClr>
                </a:solidFill>
              </a:rPr>
              <a:t>neighborhood</a:t>
            </a:r>
            <a:endParaRPr lang="fr-FR" sz="2100" dirty="0">
              <a:solidFill>
                <a:schemeClr val="tx1">
                  <a:alpha val="8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fr-FR" sz="2100" dirty="0">
                <a:solidFill>
                  <a:schemeClr val="tx1">
                    <a:alpha val="80000"/>
                  </a:schemeClr>
                </a:solidFill>
              </a:rPr>
              <a:t>Talk about how to </a:t>
            </a:r>
            <a:r>
              <a:rPr lang="fr-FR" sz="2100" dirty="0" err="1">
                <a:solidFill>
                  <a:schemeClr val="tx1">
                    <a:alpha val="80000"/>
                  </a:schemeClr>
                </a:solidFill>
              </a:rPr>
              <a:t>get</a:t>
            </a:r>
            <a:r>
              <a:rPr lang="fr-FR" sz="21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100" dirty="0" err="1">
                <a:solidFill>
                  <a:schemeClr val="tx1">
                    <a:alpha val="80000"/>
                  </a:schemeClr>
                </a:solidFill>
              </a:rPr>
              <a:t>around</a:t>
            </a:r>
            <a:r>
              <a:rPr lang="fr-FR" sz="2100" dirty="0">
                <a:solidFill>
                  <a:schemeClr val="tx1">
                    <a:alpha val="80000"/>
                  </a:schemeClr>
                </a:solidFill>
              </a:rPr>
              <a:t> the city</a:t>
            </a:r>
          </a:p>
          <a:p>
            <a:pPr marL="0" indent="0">
              <a:lnSpc>
                <a:spcPct val="90000"/>
              </a:lnSpc>
              <a:buNone/>
            </a:pPr>
            <a:endParaRPr lang="fr-FR" sz="21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r-FR" sz="21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1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1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1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1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1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1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1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1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1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1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1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1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1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1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/>
              <a:t>Learning </a:t>
            </a:r>
            <a:r>
              <a:rPr lang="fr-FR" sz="3200" dirty="0" err="1"/>
              <a:t>review</a:t>
            </a:r>
            <a:endParaRPr lang="fr-FR" sz="32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100" dirty="0">
                <a:solidFill>
                  <a:schemeClr val="tx1"/>
                </a:solidFill>
              </a:rPr>
              <a:t>Today, I have learned that …</a:t>
            </a:r>
            <a:endParaRPr lang="fr-FR" sz="2100" dirty="0">
              <a:solidFill>
                <a:schemeClr val="tx1"/>
              </a:solidFill>
            </a:endParaRPr>
          </a:p>
          <a:p>
            <a:endParaRPr lang="fr-FR" sz="2100" dirty="0"/>
          </a:p>
          <a:p>
            <a:endParaRPr lang="fr-FR" sz="2100" dirty="0">
              <a:solidFill>
                <a:schemeClr val="tx1"/>
              </a:solidFill>
            </a:endParaRPr>
          </a:p>
          <a:p>
            <a:endParaRPr lang="fr-FR" sz="2100" dirty="0"/>
          </a:p>
          <a:p>
            <a:r>
              <a:rPr lang="x-none" sz="21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1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fr-FR"/>
            </a:defPPr>
            <a:lvl1pPr marL="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58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430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002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30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371475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2F172574-AEE3-B279-A5E9-CBFEF9A636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0826756"/>
              </p:ext>
            </p:extLst>
          </p:nvPr>
        </p:nvGraphicFramePr>
        <p:xfrm>
          <a:off x="-1" y="-13717"/>
          <a:ext cx="9144001" cy="19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857751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À la fin de la </a:t>
            </a:r>
            <a:r>
              <a:rPr lang="fr-FR" dirty="0"/>
              <a:t>leçon</a:t>
            </a:r>
            <a:r>
              <a:rPr lang="en-US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457201" y="1267518"/>
            <a:ext cx="8229600" cy="1061312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2"/>
                </a:solidFill>
              </a:rPr>
              <a:t>Pour inviter des copains à une fête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6471305"/>
              </p:ext>
            </p:extLst>
          </p:nvPr>
        </p:nvGraphicFramePr>
        <p:xfrm>
          <a:off x="474279" y="2432919"/>
          <a:ext cx="8208000" cy="1983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427" y="1301307"/>
            <a:ext cx="1292464" cy="993734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100074" y="1317256"/>
            <a:ext cx="1285875" cy="961835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6FD042-CAA8-0BFC-A8AD-A581915CB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31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15E7FF-B47D-9D4F-2AB8-3B970B89FECA}"/>
              </a:ext>
            </a:extLst>
          </p:cNvPr>
          <p:cNvSpPr/>
          <p:nvPr/>
        </p:nvSpPr>
        <p:spPr>
          <a:xfrm>
            <a:off x="3535498" y="3593966"/>
            <a:ext cx="2085046" cy="3114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12EA2BA-8C0B-E448-32A9-801EE325C754}"/>
              </a:ext>
            </a:extLst>
          </p:cNvPr>
          <p:cNvSpPr txBox="1"/>
          <p:nvPr/>
        </p:nvSpPr>
        <p:spPr>
          <a:xfrm>
            <a:off x="120869" y="4608050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515697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 vert="horz" lIns="68580" tIns="34290" rIns="68580" bIns="34290" rtlCol="0" anchor="ctr">
            <a:normAutofit/>
          </a:bodyPr>
          <a:lstStyle>
            <a:defPPr>
              <a:defRPr lang="fr-FR"/>
            </a:defPPr>
            <a:lvl1pPr marL="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58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430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002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50"/>
              </a:spcAft>
            </a:pPr>
            <a:fld id="{8A0576F8-4F0C-FD4F-B2E1-A427388F89CF}" type="slidenum">
              <a:rPr lang="en-US" sz="900" smtClean="0"/>
              <a:pPr>
                <a:spcAft>
                  <a:spcPts val="450"/>
                </a:spcAft>
              </a:pPr>
              <a:t>32</a:t>
            </a:fld>
            <a:endParaRPr lang="en-US" sz="9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66738" y="157163"/>
            <a:ext cx="3388182" cy="147732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dirty="0"/>
              <a:t>Passons au point de grammaire : </a:t>
            </a:r>
          </a:p>
          <a:p>
            <a:r>
              <a:rPr lang="fr-FR" sz="3000" dirty="0"/>
              <a:t>Le verbe VENIR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277715" y="1837607"/>
            <a:ext cx="338818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2400" dirty="0"/>
              <a:t>Qu’est-ce que tu dis si :</a:t>
            </a:r>
          </a:p>
          <a:p>
            <a:pPr marL="342900" indent="-342900" algn="just">
              <a:buFontTx/>
              <a:buChar char="-"/>
            </a:pPr>
            <a:r>
              <a:rPr lang="fr-FR" sz="2400" dirty="0"/>
              <a:t>tu veux inviter deux copines ?</a:t>
            </a:r>
          </a:p>
          <a:p>
            <a:pPr marL="342900" indent="-342900" algn="just">
              <a:buFontTx/>
              <a:buChar char="-"/>
            </a:pPr>
            <a:r>
              <a:rPr lang="fr-FR" sz="2400" dirty="0"/>
              <a:t>tu demandes à ton copain d’inviter son frère ?</a:t>
            </a:r>
          </a:p>
          <a:p>
            <a:pPr marL="342900" indent="-342900" algn="just">
              <a:buFontTx/>
              <a:buChar char="-"/>
            </a:pPr>
            <a:endParaRPr lang="fr-FR" sz="2400" dirty="0"/>
          </a:p>
        </p:txBody>
      </p:sp>
      <p:pic>
        <p:nvPicPr>
          <p:cNvPr id="3" name="Picture 11">
            <a:extLst>
              <a:ext uri="{FF2B5EF4-FFF2-40B4-BE49-F238E27FC236}">
                <a16:creationId xmlns:a16="http://schemas.microsoft.com/office/drawing/2014/main" id="{69E991CB-B2D3-4CD4-08E4-F0AFB351A7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 bwMode="auto">
          <a:xfrm>
            <a:off x="3869055" y="478011"/>
            <a:ext cx="5177790" cy="4563096"/>
          </a:xfrm>
          <a:prstGeom prst="rect">
            <a:avLst/>
          </a:prstGeom>
          <a:noFill/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01151B62-6FAC-7D63-EC89-3B6C856113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7468080"/>
              </p:ext>
            </p:extLst>
          </p:nvPr>
        </p:nvGraphicFramePr>
        <p:xfrm>
          <a:off x="-1" y="-13717"/>
          <a:ext cx="9144001" cy="19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357181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5338D1-266F-FC06-E384-0C5329517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/>
              <a:t>IV. Grammaire : le verbe VENIR</a:t>
            </a:r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32EF6620-6E24-6F12-9DF7-767AB3C871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23606"/>
              </p:ext>
            </p:extLst>
          </p:nvPr>
        </p:nvGraphicFramePr>
        <p:xfrm>
          <a:off x="457200" y="1200150"/>
          <a:ext cx="8331201" cy="34008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77067">
                  <a:extLst>
                    <a:ext uri="{9D8B030D-6E8A-4147-A177-3AD203B41FA5}">
                      <a16:colId xmlns:a16="http://schemas.microsoft.com/office/drawing/2014/main" val="389453292"/>
                    </a:ext>
                  </a:extLst>
                </a:gridCol>
                <a:gridCol w="2777067">
                  <a:extLst>
                    <a:ext uri="{9D8B030D-6E8A-4147-A177-3AD203B41FA5}">
                      <a16:colId xmlns:a16="http://schemas.microsoft.com/office/drawing/2014/main" val="2251892441"/>
                    </a:ext>
                  </a:extLst>
                </a:gridCol>
                <a:gridCol w="2777067">
                  <a:extLst>
                    <a:ext uri="{9D8B030D-6E8A-4147-A177-3AD203B41FA5}">
                      <a16:colId xmlns:a16="http://schemas.microsoft.com/office/drawing/2014/main" val="374491425"/>
                    </a:ext>
                  </a:extLst>
                </a:gridCol>
              </a:tblGrid>
              <a:tr h="571405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dirty="0">
                          <a:solidFill>
                            <a:srgbClr val="000000"/>
                          </a:solidFill>
                          <a:effectLst/>
                        </a:rPr>
                        <a:t>(a)Proposer une invitation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dirty="0">
                          <a:solidFill>
                            <a:srgbClr val="000000"/>
                          </a:solidFill>
                          <a:effectLst/>
                        </a:rPr>
                        <a:t>(b)Accepter une invitation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b="1" dirty="0">
                          <a:solidFill>
                            <a:srgbClr val="000000"/>
                          </a:solidFill>
                          <a:effectLst/>
                        </a:rPr>
                        <a:t>(c)Refuser une invitation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971280"/>
                  </a:ext>
                </a:extLst>
              </a:tr>
              <a:tr h="81699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J’organise une fête pour mon anniversaire ! Vous venez ?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Moi, je viens.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Non désolé, je ne viens pas.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775490"/>
                  </a:ext>
                </a:extLst>
              </a:tr>
              <a:tr h="57140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Tu viens à ma fête d’anniversaire ?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Je ne suis pas libre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3792098"/>
                  </a:ext>
                </a:extLst>
              </a:tr>
              <a:tr h="57140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Moi aussi !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800" dirty="0">
                          <a:solidFill>
                            <a:srgbClr val="92D050"/>
                          </a:solidFill>
                          <a:effectLst/>
                        </a:rPr>
                        <a:t>Moi non plus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6331254"/>
                  </a:ext>
                </a:extLst>
              </a:tr>
              <a:tr h="571405">
                <a:tc gridSpan="3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fr-FR" sz="1100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fr-FR" sz="18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Pour inviter une personne, on utilise le verbe </a:t>
                      </a:r>
                      <a:r>
                        <a:rPr lang="fr-FR" sz="1800" kern="1200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VENIR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1100" dirty="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83413588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94A049E0-1DD9-3838-EFFD-6422F4D08D24}"/>
              </a:ext>
            </a:extLst>
          </p:cNvPr>
          <p:cNvSpPr/>
          <p:nvPr/>
        </p:nvSpPr>
        <p:spPr>
          <a:xfrm>
            <a:off x="4709160" y="4013200"/>
            <a:ext cx="690880" cy="36068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F8D2732-2483-3784-3977-6E5361AE9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33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4EC313-7A58-18CB-0FE3-68AC944A225C}"/>
              </a:ext>
            </a:extLst>
          </p:cNvPr>
          <p:cNvSpPr/>
          <p:nvPr/>
        </p:nvSpPr>
        <p:spPr>
          <a:xfrm>
            <a:off x="488304" y="2372890"/>
            <a:ext cx="628073" cy="2239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32C90B0-063F-2F03-25AE-74F40E3AB696}"/>
              </a:ext>
            </a:extLst>
          </p:cNvPr>
          <p:cNvSpPr/>
          <p:nvPr/>
        </p:nvSpPr>
        <p:spPr>
          <a:xfrm>
            <a:off x="954740" y="2664746"/>
            <a:ext cx="628073" cy="2239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BC1A0DC-1A75-39BF-8296-435E90B5359A}"/>
              </a:ext>
            </a:extLst>
          </p:cNvPr>
          <p:cNvSpPr/>
          <p:nvPr/>
        </p:nvSpPr>
        <p:spPr>
          <a:xfrm>
            <a:off x="3994727" y="1793770"/>
            <a:ext cx="628073" cy="2239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62436DC-A4FC-96AD-8C2A-85AA4266CFD4}"/>
              </a:ext>
            </a:extLst>
          </p:cNvPr>
          <p:cNvSpPr/>
          <p:nvPr/>
        </p:nvSpPr>
        <p:spPr>
          <a:xfrm>
            <a:off x="7736086" y="1804528"/>
            <a:ext cx="519068" cy="2239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16E8B2-FE56-3402-3B7B-F71014079093}"/>
              </a:ext>
            </a:extLst>
          </p:cNvPr>
          <p:cNvSpPr/>
          <p:nvPr/>
        </p:nvSpPr>
        <p:spPr>
          <a:xfrm>
            <a:off x="6098113" y="3272947"/>
            <a:ext cx="1223937" cy="223955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A3BDF84-423B-50E5-8321-215EA1A6D4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9456888"/>
              </p:ext>
            </p:extLst>
          </p:nvPr>
        </p:nvGraphicFramePr>
        <p:xfrm>
          <a:off x="-1" y="-13717"/>
          <a:ext cx="9144001" cy="19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68704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1" animBg="1"/>
      <p:bldP spid="8" grpId="1" animBg="1"/>
      <p:bldP spid="9" grpId="1" animBg="1"/>
      <p:bldP spid="10" grpId="1" animBg="1"/>
      <p:bldP spid="11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97661" y="210280"/>
            <a:ext cx="8579095" cy="138319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B592085-72E3-76FD-3AE5-25F60FEBF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763" y="325158"/>
            <a:ext cx="8354890" cy="697836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4100">
                <a:solidFill>
                  <a:srgbClr val="FFFFFF"/>
                </a:solidFill>
              </a:rPr>
              <a:t>Le verbe VENIR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672558" y="1141719"/>
            <a:ext cx="58293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BFE505AC-1B9B-7F0C-52FB-566D198BC2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541" y="1820113"/>
            <a:ext cx="3476205" cy="2998228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87208" y="1947627"/>
            <a:ext cx="0" cy="27432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19" descr="Le verbe Venir Chapitre ppt télécharger">
            <a:extLst>
              <a:ext uri="{FF2B5EF4-FFF2-40B4-BE49-F238E27FC236}">
                <a16:creationId xmlns:a16="http://schemas.microsoft.com/office/drawing/2014/main" id="{96B5ADCE-CD2B-AF43-A406-8FB8EB1EF9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52"/>
          <a:stretch/>
        </p:blipFill>
        <p:spPr bwMode="auto">
          <a:xfrm>
            <a:off x="4880955" y="2388357"/>
            <a:ext cx="3997636" cy="2429983"/>
          </a:xfrm>
          <a:prstGeom prst="rect">
            <a:avLst/>
          </a:prstGeom>
          <a:noFill/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7260ADB-45B2-8F6F-0C5F-5175F838376F}"/>
              </a:ext>
            </a:extLst>
          </p:cNvPr>
          <p:cNvSpPr txBox="1"/>
          <p:nvPr/>
        </p:nvSpPr>
        <p:spPr>
          <a:xfrm>
            <a:off x="4880955" y="1947627"/>
            <a:ext cx="39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Tu as retenu combien de formes 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F4E1CCD-3790-8B0F-644A-1C51D0C34D5C}"/>
              </a:ext>
            </a:extLst>
          </p:cNvPr>
          <p:cNvSpPr/>
          <p:nvPr/>
        </p:nvSpPr>
        <p:spPr>
          <a:xfrm>
            <a:off x="4880955" y="2353265"/>
            <a:ext cx="4109772" cy="250016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4EED5CFE-A10A-9B07-A918-40A47AD9F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34</a:t>
            </a:fld>
            <a:endParaRPr lang="en-US"/>
          </a:p>
        </p:txBody>
      </p:sp>
      <p:pic>
        <p:nvPicPr>
          <p:cNvPr id="5" name="mp3-output-ttsfree(dot)com (8)">
            <a:hlinkClick r:id="" action="ppaction://media"/>
            <a:extLst>
              <a:ext uri="{FF2B5EF4-FFF2-40B4-BE49-F238E27FC236}">
                <a16:creationId xmlns:a16="http://schemas.microsoft.com/office/drawing/2014/main" id="{9BE350B4-31BD-AC0F-6139-6259117388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1778" y="1623054"/>
            <a:ext cx="1030044" cy="1030044"/>
          </a:xfrm>
          <a:prstGeom prst="rect">
            <a:avLst/>
          </a:prstGeom>
        </p:spPr>
      </p:pic>
      <p:pic>
        <p:nvPicPr>
          <p:cNvPr id="9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4648" y="371600"/>
            <a:ext cx="1304973" cy="1304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1523E57-EF5D-6017-35FF-6D03FA8CE1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9456888"/>
              </p:ext>
            </p:extLst>
          </p:nvPr>
        </p:nvGraphicFramePr>
        <p:xfrm>
          <a:off x="-1" y="-13717"/>
          <a:ext cx="9144001" cy="19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515008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7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97661" y="210280"/>
            <a:ext cx="8579095" cy="138319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BF974F2-E023-DBBD-56C0-8DBFDF16F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763" y="325158"/>
            <a:ext cx="8354890" cy="697836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4100" dirty="0" err="1">
                <a:solidFill>
                  <a:srgbClr val="FFFFFF"/>
                </a:solidFill>
              </a:rPr>
              <a:t>Exercices</a:t>
            </a:r>
            <a:endParaRPr lang="en-US" sz="4100" dirty="0">
              <a:solidFill>
                <a:srgbClr val="FFFFFF"/>
              </a:solidFill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672558" y="1141719"/>
            <a:ext cx="58293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FF65352-1005-4040-8005-55CDB1B227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675" y="1708351"/>
            <a:ext cx="4091938" cy="3080254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87208" y="1947627"/>
            <a:ext cx="0" cy="27432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>
            <a:extLst>
              <a:ext uri="{FF2B5EF4-FFF2-40B4-BE49-F238E27FC236}">
                <a16:creationId xmlns:a16="http://schemas.microsoft.com/office/drawing/2014/main" id="{1FB11471-8BF9-A02B-E145-2BC18840D1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3804" y="1708350"/>
            <a:ext cx="4091938" cy="2915181"/>
          </a:xfrm>
          <a:prstGeom prst="rect">
            <a:avLst/>
          </a:prstGeom>
        </p:spPr>
      </p:pic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9E10A06-CE72-A006-0722-C29759878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35</a:t>
            </a:fld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99847CA-4012-D657-27D6-B9604E6973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9456888"/>
              </p:ext>
            </p:extLst>
          </p:nvPr>
        </p:nvGraphicFramePr>
        <p:xfrm>
          <a:off x="-1" y="-13717"/>
          <a:ext cx="9144001" cy="19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39320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8919FA-5263-FE81-DC12-E4F682D4F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Listening</a:t>
            </a:r>
            <a:r>
              <a:rPr lang="fr-FR" dirty="0"/>
              <a:t> </a:t>
            </a:r>
            <a:r>
              <a:rPr lang="fr-FR" dirty="0" err="1"/>
              <a:t>activity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5A86FD2-BC5D-8B1C-ACC4-1B0F1144F6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Qui dit quoi ? Lise ? Samuel ? Léa ? Oscar ?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  <p:graphicFrame>
        <p:nvGraphicFramePr>
          <p:cNvPr id="6" name="Tableau 6">
            <a:extLst>
              <a:ext uri="{FF2B5EF4-FFF2-40B4-BE49-F238E27FC236}">
                <a16:creationId xmlns:a16="http://schemas.microsoft.com/office/drawing/2014/main" id="{95E70395-ED59-29F0-EFC3-F4AD6F5BE3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841115"/>
              </p:ext>
            </p:extLst>
          </p:nvPr>
        </p:nvGraphicFramePr>
        <p:xfrm>
          <a:off x="1132114" y="1643187"/>
          <a:ext cx="6750818" cy="27108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75409">
                  <a:extLst>
                    <a:ext uri="{9D8B030D-6E8A-4147-A177-3AD203B41FA5}">
                      <a16:colId xmlns:a16="http://schemas.microsoft.com/office/drawing/2014/main" val="2955075275"/>
                    </a:ext>
                  </a:extLst>
                </a:gridCol>
                <a:gridCol w="3375409">
                  <a:extLst>
                    <a:ext uri="{9D8B030D-6E8A-4147-A177-3AD203B41FA5}">
                      <a16:colId xmlns:a16="http://schemas.microsoft.com/office/drawing/2014/main" val="2905961021"/>
                    </a:ext>
                  </a:extLst>
                </a:gridCol>
              </a:tblGrid>
              <a:tr h="451815"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chemeClr val="bg1"/>
                          </a:solidFill>
                        </a:rPr>
                        <a:t>Qui parle ?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4830096"/>
                  </a:ext>
                </a:extLst>
              </a:tr>
              <a:tr h="45181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1.	Je viens samedi.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Lise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9686974"/>
                  </a:ext>
                </a:extLst>
              </a:tr>
              <a:tr h="45181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2.	Tu viens à ma fête ?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Oscar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537828"/>
                  </a:ext>
                </a:extLst>
              </a:tr>
              <a:tr h="45181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3.	Loïc, il vient.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Samuel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113739"/>
                  </a:ext>
                </a:extLst>
              </a:tr>
              <a:tr h="45181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4.	On vient toutes les deux.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Léa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4536823"/>
                  </a:ext>
                </a:extLst>
              </a:tr>
              <a:tr h="45181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5.	Moi, je ne viens pas.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Samuel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5243515"/>
                  </a:ext>
                </a:extLst>
              </a:tr>
            </a:tbl>
          </a:graphicData>
        </a:graphic>
      </p:graphicFrame>
      <p:pic>
        <p:nvPicPr>
          <p:cNvPr id="7" name="PISTE118">
            <a:hlinkClick r:id="" action="ppaction://media"/>
            <a:extLst>
              <a:ext uri="{FF2B5EF4-FFF2-40B4-BE49-F238E27FC236}">
                <a16:creationId xmlns:a16="http://schemas.microsoft.com/office/drawing/2014/main" id="{C2866559-DCB1-DC23-D07F-3F7A6576402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59038" y="1625952"/>
            <a:ext cx="304800" cy="3048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64263CA-F06D-348F-FCAF-1FD9240487FF}"/>
              </a:ext>
            </a:extLst>
          </p:cNvPr>
          <p:cNvSpPr/>
          <p:nvPr/>
        </p:nvSpPr>
        <p:spPr>
          <a:xfrm>
            <a:off x="4572000" y="2150347"/>
            <a:ext cx="3235569" cy="30647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8A6E26-7817-2E0D-9D3A-3DB1F10A69DB}"/>
              </a:ext>
            </a:extLst>
          </p:cNvPr>
          <p:cNvSpPr/>
          <p:nvPr/>
        </p:nvSpPr>
        <p:spPr>
          <a:xfrm>
            <a:off x="4588747" y="3076471"/>
            <a:ext cx="3235569" cy="30647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B1C8A9C-D6E2-316B-7A36-DBDD00FD24DD}"/>
              </a:ext>
            </a:extLst>
          </p:cNvPr>
          <p:cNvSpPr/>
          <p:nvPr/>
        </p:nvSpPr>
        <p:spPr>
          <a:xfrm>
            <a:off x="4583723" y="3965750"/>
            <a:ext cx="3235569" cy="30647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989EB5D-0E0C-2657-8BEC-E90520EC3398}"/>
              </a:ext>
            </a:extLst>
          </p:cNvPr>
          <p:cNvSpPr/>
          <p:nvPr/>
        </p:nvSpPr>
        <p:spPr>
          <a:xfrm>
            <a:off x="4598796" y="3498501"/>
            <a:ext cx="3235569" cy="30647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975C77-5C3A-B4A6-C4F7-FD9CDA1DF35A}"/>
              </a:ext>
            </a:extLst>
          </p:cNvPr>
          <p:cNvSpPr/>
          <p:nvPr/>
        </p:nvSpPr>
        <p:spPr>
          <a:xfrm>
            <a:off x="4598799" y="2619272"/>
            <a:ext cx="3235569" cy="30647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E42A44B7-5022-A7B2-EC41-64BB595C9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0400" y="4797113"/>
            <a:ext cx="2133600" cy="273844"/>
          </a:xfrm>
        </p:spPr>
        <p:txBody>
          <a:bodyPr/>
          <a:lstStyle/>
          <a:p>
            <a:fld id="{8A0576F8-4F0C-FD4F-B2E1-A427388F89CF}" type="slidenum">
              <a:rPr lang="en-US" smtClean="0"/>
              <a:t>36</a:t>
            </a:fld>
            <a:endParaRPr lang="en-US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AB16D769-E8EB-1067-1437-F58C170E91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9456888"/>
              </p:ext>
            </p:extLst>
          </p:nvPr>
        </p:nvGraphicFramePr>
        <p:xfrm>
          <a:off x="-1" y="-13717"/>
          <a:ext cx="9144001" cy="19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66333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4D7414-A62F-574C-D254-DBD28C134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3"/>
            <a:ext cx="4045020" cy="994173"/>
          </a:xfrm>
        </p:spPr>
        <p:txBody>
          <a:bodyPr>
            <a:normAutofit/>
          </a:bodyPr>
          <a:lstStyle/>
          <a:p>
            <a:r>
              <a:rPr lang="fr-FR" dirty="0" err="1"/>
              <a:t>Kahoot</a:t>
            </a:r>
            <a:r>
              <a:rPr lang="fr-FR" dirty="0"/>
              <a:t> time !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7AABDC-711A-2E4B-BB87-F045D6FD5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69210"/>
            <a:ext cx="4045020" cy="26635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dirty="0"/>
              <a:t>Verbe Venir </a:t>
            </a:r>
            <a:r>
              <a:rPr lang="fr-FR" sz="1800" dirty="0">
                <a:hlinkClick r:id="rId2"/>
              </a:rPr>
              <a:t>https://play.kahoot.it/v2/?quizId=9b593966-63bf-4e54-b98d-741f803640a8</a:t>
            </a:r>
            <a:endParaRPr lang="fr-FR" sz="1800" dirty="0"/>
          </a:p>
        </p:txBody>
      </p:sp>
      <p:pic>
        <p:nvPicPr>
          <p:cNvPr id="3074" name="Picture 2" descr="Triple Crown GIF">
            <a:extLst>
              <a:ext uri="{FF2B5EF4-FFF2-40B4-BE49-F238E27FC236}">
                <a16:creationId xmlns:a16="http://schemas.microsoft.com/office/drawing/2014/main" id="{2B7AED59-0F85-55B6-3C54-4691F5A49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15388" y="1387358"/>
            <a:ext cx="2835788" cy="1885799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972E31C-FAE1-9CAD-7D0A-BFFECEC40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37</a:t>
            </a:fld>
            <a:endParaRPr lang="en-US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0FA41DDF-E1C5-C19C-8D2A-F7C70FB339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9456888"/>
              </p:ext>
            </p:extLst>
          </p:nvPr>
        </p:nvGraphicFramePr>
        <p:xfrm>
          <a:off x="-1" y="-13717"/>
          <a:ext cx="9144001" cy="19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68690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 vert="horz" lIns="68580" tIns="34290" rIns="68580" bIns="34290" rtlCol="0" anchor="ctr">
            <a:normAutofit/>
          </a:bodyPr>
          <a:lstStyle>
            <a:defPPr>
              <a:defRPr lang="fr-FR"/>
            </a:defPPr>
            <a:lvl1pPr marL="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58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430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002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50"/>
              </a:spcAft>
            </a:pPr>
            <a:fld id="{8A0576F8-4F0C-FD4F-B2E1-A427388F89CF}" type="slidenum">
              <a:rPr lang="en-US" sz="900" smtClean="0"/>
              <a:pPr>
                <a:spcAft>
                  <a:spcPts val="450"/>
                </a:spcAft>
              </a:pPr>
              <a:t>38</a:t>
            </a:fld>
            <a:endParaRPr lang="en-US" sz="90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66738" y="157163"/>
            <a:ext cx="3029154" cy="138499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/>
              <a:t>Revenons au point de grammaire : </a:t>
            </a:r>
          </a:p>
          <a:p>
            <a:r>
              <a:rPr lang="fr-FR" sz="2800" dirty="0"/>
              <a:t>Le verbe VENIR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277715" y="1837607"/>
            <a:ext cx="338818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2400" dirty="0"/>
              <a:t>Qu’est-ce que tu dis si :</a:t>
            </a:r>
          </a:p>
          <a:p>
            <a:pPr marL="342900" indent="-342900" algn="just">
              <a:buFontTx/>
              <a:buChar char="-"/>
            </a:pPr>
            <a:r>
              <a:rPr lang="fr-FR" sz="2400" dirty="0"/>
              <a:t>tu veux inviter deux copines ?</a:t>
            </a:r>
          </a:p>
          <a:p>
            <a:pPr marL="342900" indent="-342900" algn="just">
              <a:buFontTx/>
              <a:buChar char="-"/>
            </a:pPr>
            <a:r>
              <a:rPr lang="fr-FR" sz="2400" dirty="0"/>
              <a:t>tu demandes à ton copain d’inviter son frère ?</a:t>
            </a:r>
          </a:p>
          <a:p>
            <a:pPr marL="342900" indent="-342900" algn="just">
              <a:buFontTx/>
              <a:buChar char="-"/>
            </a:pPr>
            <a:endParaRPr lang="fr-FR" sz="2400" dirty="0"/>
          </a:p>
        </p:txBody>
      </p:sp>
      <p:pic>
        <p:nvPicPr>
          <p:cNvPr id="3" name="Picture 11">
            <a:extLst>
              <a:ext uri="{FF2B5EF4-FFF2-40B4-BE49-F238E27FC236}">
                <a16:creationId xmlns:a16="http://schemas.microsoft.com/office/drawing/2014/main" id="{69E991CB-B2D3-4CD4-08E4-F0AFB351A7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 bwMode="auto">
          <a:xfrm>
            <a:off x="3869055" y="478011"/>
            <a:ext cx="5177790" cy="4563096"/>
          </a:xfrm>
          <a:prstGeom prst="rect">
            <a:avLst/>
          </a:prstGeom>
          <a:noFill/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48A3C81C-9ED5-2910-0B10-03BB0883F1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9456888"/>
              </p:ext>
            </p:extLst>
          </p:nvPr>
        </p:nvGraphicFramePr>
        <p:xfrm>
          <a:off x="-1" y="-13717"/>
          <a:ext cx="9144001" cy="19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608984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/>
              <a:t>Learning </a:t>
            </a:r>
            <a:r>
              <a:rPr lang="fr-FR" sz="3200" dirty="0" err="1"/>
              <a:t>review</a:t>
            </a:r>
            <a:endParaRPr lang="fr-FR" sz="32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100" dirty="0">
                <a:solidFill>
                  <a:schemeClr val="tx1"/>
                </a:solidFill>
              </a:rPr>
              <a:t>Today, I have learned that …</a:t>
            </a:r>
            <a:endParaRPr lang="fr-FR" sz="2100" dirty="0">
              <a:solidFill>
                <a:schemeClr val="tx1"/>
              </a:solidFill>
            </a:endParaRPr>
          </a:p>
          <a:p>
            <a:endParaRPr lang="fr-FR" sz="2100" dirty="0"/>
          </a:p>
          <a:p>
            <a:endParaRPr lang="fr-FR" sz="2100" dirty="0">
              <a:solidFill>
                <a:schemeClr val="tx1"/>
              </a:solidFill>
            </a:endParaRPr>
          </a:p>
          <a:p>
            <a:endParaRPr lang="fr-FR" sz="2100" dirty="0"/>
          </a:p>
          <a:p>
            <a:r>
              <a:rPr lang="x-none" sz="21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1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fr-FR"/>
            </a:defPPr>
            <a:lvl1pPr marL="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58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430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002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39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371475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2867469A-6873-A2DB-5356-B4BAE5C977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9456888"/>
              </p:ext>
            </p:extLst>
          </p:nvPr>
        </p:nvGraphicFramePr>
        <p:xfrm>
          <a:off x="-1" y="-13717"/>
          <a:ext cx="9144001" cy="19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77550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537" y="294259"/>
            <a:ext cx="4894113" cy="85725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3200" dirty="0"/>
              <a:t>Progress check : Start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fr-FR"/>
            </a:defPPr>
            <a:lvl1pPr marL="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58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430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002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174157" y="775425"/>
            <a:ext cx="940526" cy="24820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013" dirty="0"/>
              <a:t>déjà vu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89864" y="284268"/>
            <a:ext cx="1107021" cy="931253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013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165536" y="370273"/>
            <a:ext cx="979039" cy="33929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013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242367" y="403890"/>
            <a:ext cx="940526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013" dirty="0"/>
              <a:t>nouveau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5FC373D-24D9-C60C-9622-92613E162B99}"/>
              </a:ext>
            </a:extLst>
          </p:cNvPr>
          <p:cNvSpPr txBox="1"/>
          <p:nvPr/>
        </p:nvSpPr>
        <p:spPr>
          <a:xfrm>
            <a:off x="174157" y="1417834"/>
            <a:ext cx="317008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/>
              <a:t>Le </a:t>
            </a:r>
            <a:r>
              <a:rPr lang="fr-FR" dirty="0">
                <a:solidFill>
                  <a:srgbClr val="FF0000"/>
                </a:solidFill>
              </a:rPr>
              <a:t>poisson d’avril</a:t>
            </a:r>
            <a:r>
              <a:rPr lang="fr-FR" dirty="0"/>
              <a:t> est une fête célébrée dans beaucoup de pays, dont la France.</a:t>
            </a:r>
          </a:p>
          <a:p>
            <a:pPr algn="just"/>
            <a:r>
              <a:rPr lang="fr-FR" dirty="0"/>
              <a:t>Les Français accrochent un poisson sur le </a:t>
            </a:r>
            <a:r>
              <a:rPr lang="fr-FR" dirty="0">
                <a:solidFill>
                  <a:srgbClr val="FF0000"/>
                </a:solidFill>
              </a:rPr>
              <a:t>dos</a:t>
            </a:r>
            <a:r>
              <a:rPr lang="fr-FR" dirty="0"/>
              <a:t> de leurs amis, et font des </a:t>
            </a:r>
            <a:r>
              <a:rPr lang="fr-FR" dirty="0">
                <a:solidFill>
                  <a:srgbClr val="FF0000"/>
                </a:solidFill>
              </a:rPr>
              <a:t>blagues</a:t>
            </a:r>
            <a:r>
              <a:rPr lang="fr-FR" dirty="0"/>
              <a:t>.</a:t>
            </a:r>
          </a:p>
          <a:p>
            <a:pPr algn="just"/>
            <a:r>
              <a:rPr lang="fr-FR" dirty="0"/>
              <a:t>Dans l’épisode des </a:t>
            </a:r>
            <a:r>
              <a:rPr lang="fr-FR" dirty="0" err="1"/>
              <a:t>Simpsons</a:t>
            </a:r>
            <a:r>
              <a:rPr lang="fr-FR" dirty="0"/>
              <a:t>, la blague de Bart tourne mal, un des policiers va </a:t>
            </a:r>
            <a:r>
              <a:rPr lang="fr-FR" dirty="0">
                <a:solidFill>
                  <a:srgbClr val="FF0000"/>
                </a:solidFill>
              </a:rPr>
              <a:t>chez</a:t>
            </a:r>
            <a:r>
              <a:rPr lang="fr-FR" dirty="0"/>
              <a:t> les </a:t>
            </a:r>
            <a:r>
              <a:rPr lang="fr-FR" dirty="0" err="1"/>
              <a:t>Simpsons</a:t>
            </a:r>
            <a:r>
              <a:rPr lang="fr-FR" dirty="0"/>
              <a:t> à </a:t>
            </a:r>
            <a:r>
              <a:rPr lang="fr-FR" dirty="0">
                <a:solidFill>
                  <a:srgbClr val="FF0000"/>
                </a:solidFill>
              </a:rPr>
              <a:t>pied</a:t>
            </a:r>
            <a:r>
              <a:rPr lang="fr-FR" dirty="0"/>
              <a:t>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E92E318-6CDC-950B-3749-54BCDE067C01}"/>
              </a:ext>
            </a:extLst>
          </p:cNvPr>
          <p:cNvSpPr/>
          <p:nvPr/>
        </p:nvSpPr>
        <p:spPr>
          <a:xfrm>
            <a:off x="1880166" y="2587863"/>
            <a:ext cx="395555" cy="21645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87FDF52-D8DD-EBB2-BC41-C2438FB9C4AD}"/>
              </a:ext>
            </a:extLst>
          </p:cNvPr>
          <p:cNvSpPr/>
          <p:nvPr/>
        </p:nvSpPr>
        <p:spPr>
          <a:xfrm>
            <a:off x="2275721" y="3703525"/>
            <a:ext cx="505146" cy="21645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7A5C254-12BD-574C-3E5D-1DF6B2B6E2B1}"/>
              </a:ext>
            </a:extLst>
          </p:cNvPr>
          <p:cNvSpPr/>
          <p:nvPr/>
        </p:nvSpPr>
        <p:spPr>
          <a:xfrm>
            <a:off x="1336914" y="3964154"/>
            <a:ext cx="435378" cy="21645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6C6D5F70-06A3-7D8C-4649-39C76F1B3FBA}"/>
              </a:ext>
            </a:extLst>
          </p:cNvPr>
          <p:cNvSpPr/>
          <p:nvPr/>
        </p:nvSpPr>
        <p:spPr>
          <a:xfrm>
            <a:off x="498298" y="1453793"/>
            <a:ext cx="1494890" cy="31793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D51103D4-8EA3-1BCC-73A8-F0ABE70C0701}"/>
              </a:ext>
            </a:extLst>
          </p:cNvPr>
          <p:cNvSpPr/>
          <p:nvPr/>
        </p:nvSpPr>
        <p:spPr>
          <a:xfrm>
            <a:off x="1844211" y="2828299"/>
            <a:ext cx="748326" cy="31793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" name="Média en ligne 22" title="Joyeux Poisson d'Avril !">
            <a:hlinkClick r:id="" action="ppaction://media"/>
            <a:extLst>
              <a:ext uri="{FF2B5EF4-FFF2-40B4-BE49-F238E27FC236}">
                <a16:creationId xmlns:a16="http://schemas.microsoft.com/office/drawing/2014/main" id="{2A912D8E-C9A6-5383-62BC-5579869B838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699197" y="1453793"/>
            <a:ext cx="5318922" cy="300519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00798C5-6C8F-FC90-E441-BE20A00151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5623153"/>
              </p:ext>
            </p:extLst>
          </p:nvPr>
        </p:nvGraphicFramePr>
        <p:xfrm>
          <a:off x="-1" y="-13717"/>
          <a:ext cx="9144001" cy="19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62139649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5338D1-266F-FC06-E384-0C5329517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/>
              <a:t>V. Phonétique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558B7B86-FE05-7E08-C982-317D9A276F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57200" y="904485"/>
            <a:ext cx="2413277" cy="899194"/>
          </a:xfrm>
        </p:spPr>
      </p:pic>
      <p:graphicFrame>
        <p:nvGraphicFramePr>
          <p:cNvPr id="6" name="Tableau 6">
            <a:extLst>
              <a:ext uri="{FF2B5EF4-FFF2-40B4-BE49-F238E27FC236}">
                <a16:creationId xmlns:a16="http://schemas.microsoft.com/office/drawing/2014/main" id="{1F4DF8A8-3BA4-F1D0-8E65-5800E8E653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5255921"/>
              </p:ext>
            </p:extLst>
          </p:nvPr>
        </p:nvGraphicFramePr>
        <p:xfrm>
          <a:off x="494044" y="1911351"/>
          <a:ext cx="6096000" cy="2225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62638742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7319077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chemeClr val="bg1"/>
                          </a:solidFill>
                        </a:rPr>
                        <a:t>Bouche ouverte (O)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>
                          <a:solidFill>
                            <a:schemeClr val="bg1"/>
                          </a:solidFill>
                        </a:rPr>
                        <a:t>Bouche fermée (---)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66375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Quelle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52481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Heure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72310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Neuf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45626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Fête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6528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Anniversaire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2497450"/>
                  </a:ext>
                </a:extLst>
              </a:tr>
            </a:tbl>
          </a:graphicData>
        </a:graphic>
      </p:graphicFrame>
      <p:pic>
        <p:nvPicPr>
          <p:cNvPr id="7" name="PISTE120">
            <a:hlinkClick r:id="" action="ppaction://media"/>
            <a:extLst>
              <a:ext uri="{FF2B5EF4-FFF2-40B4-BE49-F238E27FC236}">
                <a16:creationId xmlns:a16="http://schemas.microsoft.com/office/drawing/2014/main" id="{D1739388-89CE-EE45-C036-23576715C8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63538" y="1400315"/>
            <a:ext cx="304800" cy="3048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81961D4-E9EB-99CA-4A6D-0215AC597B93}"/>
              </a:ext>
            </a:extLst>
          </p:cNvPr>
          <p:cNvSpPr/>
          <p:nvPr/>
        </p:nvSpPr>
        <p:spPr>
          <a:xfrm>
            <a:off x="3583952" y="2335299"/>
            <a:ext cx="1109968" cy="2364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B7FC43-9857-E605-022E-3AACB375D568}"/>
              </a:ext>
            </a:extLst>
          </p:cNvPr>
          <p:cNvSpPr/>
          <p:nvPr/>
        </p:nvSpPr>
        <p:spPr>
          <a:xfrm>
            <a:off x="553870" y="2730038"/>
            <a:ext cx="1109968" cy="2364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E7E77FE-0C60-DD42-E290-F9C29E37F92C}"/>
              </a:ext>
            </a:extLst>
          </p:cNvPr>
          <p:cNvSpPr/>
          <p:nvPr/>
        </p:nvSpPr>
        <p:spPr>
          <a:xfrm>
            <a:off x="553870" y="3074161"/>
            <a:ext cx="1109968" cy="2364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DAB3A8-A0CB-04D6-F30E-2314F566338D}"/>
              </a:ext>
            </a:extLst>
          </p:cNvPr>
          <p:cNvSpPr/>
          <p:nvPr/>
        </p:nvSpPr>
        <p:spPr>
          <a:xfrm>
            <a:off x="3654518" y="3419872"/>
            <a:ext cx="1109968" cy="23645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ED4750-A90D-9E1F-6A58-4CFE301AB0BC}"/>
              </a:ext>
            </a:extLst>
          </p:cNvPr>
          <p:cNvSpPr/>
          <p:nvPr/>
        </p:nvSpPr>
        <p:spPr>
          <a:xfrm>
            <a:off x="3583951" y="3890356"/>
            <a:ext cx="1320557" cy="18991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6" name="Espace réservé du numéro de diapositive 15">
            <a:extLst>
              <a:ext uri="{FF2B5EF4-FFF2-40B4-BE49-F238E27FC236}">
                <a16:creationId xmlns:a16="http://schemas.microsoft.com/office/drawing/2014/main" id="{6CCC6402-1264-FE5F-88FE-E408467AC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40</a:t>
            </a:fld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CB28193-D7B4-1378-DB00-163E22A927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3605863"/>
              </p:ext>
            </p:extLst>
          </p:nvPr>
        </p:nvGraphicFramePr>
        <p:xfrm>
          <a:off x="-1" y="-13717"/>
          <a:ext cx="9144001" cy="19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180462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75249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429" y="1184762"/>
            <a:ext cx="7886700" cy="3263504"/>
          </a:xfrm>
        </p:spPr>
        <p:txBody>
          <a:bodyPr/>
          <a:lstStyle/>
          <a:p>
            <a:pPr marL="385763" indent="-385763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385763" indent="-385763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385763" indent="-385763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385763" indent="-385763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385763" indent="-385763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4216" y="2144727"/>
            <a:ext cx="5018809" cy="2580752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4828978" y="1811458"/>
            <a:ext cx="2468880" cy="66688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2871689" y="2178935"/>
            <a:ext cx="2800260" cy="226933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604" y="193175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354262A-96DE-96D6-560C-3430D64175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6117" y="3545143"/>
            <a:ext cx="1515438" cy="1520558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05EF1EAE-2ECB-D6B2-E8EB-EBFD9442C8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9711665"/>
              </p:ext>
            </p:extLst>
          </p:nvPr>
        </p:nvGraphicFramePr>
        <p:xfrm>
          <a:off x="-1" y="-13717"/>
          <a:ext cx="9144001" cy="19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425530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4458405" y="854809"/>
            <a:ext cx="4465780" cy="1376989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700" dirty="0"/>
              <a:t>STEPS:</a:t>
            </a:r>
          </a:p>
          <a:p>
            <a:pPr marL="342884" indent="-342884">
              <a:buFont typeface="+mj-lt"/>
              <a:buAutoNum type="arabicPeriod"/>
            </a:pPr>
            <a:r>
              <a:rPr lang="en-US" sz="1700" dirty="0">
                <a:ea typeface="UD Digi Kyokasho NK-R" panose="02020400000000000000" pitchFamily="18" charset="-128"/>
              </a:rPr>
              <a:t>Check your previous knowledge</a:t>
            </a:r>
          </a:p>
          <a:p>
            <a:pPr marL="342884" indent="-342884">
              <a:buFont typeface="+mj-lt"/>
              <a:buAutoNum type="arabicPeriod"/>
            </a:pPr>
            <a:r>
              <a:rPr lang="en-US" sz="1700" dirty="0">
                <a:ea typeface="UD Digi Kyokasho NK-R" panose="02020400000000000000" pitchFamily="18" charset="-128"/>
              </a:rPr>
              <a:t>Check how to make/accept/refuse an invitation</a:t>
            </a:r>
          </a:p>
          <a:p>
            <a:pPr marL="342884" indent="-342884">
              <a:buFont typeface="+mj-lt"/>
              <a:buAutoNum type="arabicPeriod"/>
            </a:pPr>
            <a:r>
              <a:rPr lang="en-US" sz="1700" dirty="0">
                <a:ea typeface="UD Digi Kyokasho NK-R" panose="02020400000000000000" pitchFamily="18" charset="-128"/>
              </a:rPr>
              <a:t>Plan your dialogue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4458405" y="3737325"/>
            <a:ext cx="4465780" cy="834724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NEED HELP?</a:t>
            </a:r>
          </a:p>
          <a:p>
            <a:pPr marL="342892" indent="-342892">
              <a:buAutoNum type="arabicPeriod"/>
            </a:pPr>
            <a:r>
              <a:rPr lang="en-US" sz="1600" dirty="0"/>
              <a:t>Check the vocabulary in textbook/lesson</a:t>
            </a:r>
          </a:p>
          <a:p>
            <a:pPr marL="342892" indent="-342892">
              <a:buAutoNum type="arabicPeriod"/>
            </a:pPr>
            <a:r>
              <a:rPr lang="en-US" sz="1600" dirty="0"/>
              <a:t>Ask at least two classmates before </a:t>
            </a:r>
            <a:r>
              <a:rPr lang="en-US" sz="1600" dirty="0" err="1"/>
              <a:t>Mr</a:t>
            </a:r>
            <a:r>
              <a:rPr lang="en-US" sz="1600" dirty="0"/>
              <a:t> </a:t>
            </a:r>
            <a:r>
              <a:rPr lang="en-US" sz="1600" dirty="0" err="1"/>
              <a:t>Mak</a:t>
            </a:r>
            <a:endParaRPr lang="en-US" sz="16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7016620" y="347211"/>
            <a:ext cx="1882482" cy="410348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5" y="347211"/>
            <a:ext cx="6610748" cy="410347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5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VII. Production</a:t>
            </a:r>
            <a:endParaRPr lang="en-GB" sz="2850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321735" y="854809"/>
            <a:ext cx="4029284" cy="371724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/>
              <a:t>Invite un camarade à une sortie en réutilisant les expressions vues précédemment:</a:t>
            </a:r>
          </a:p>
          <a:p>
            <a:endParaRPr lang="fr-FR" sz="1800" dirty="0"/>
          </a:p>
          <a:p>
            <a:r>
              <a:rPr lang="fr-FR" sz="1600" dirty="0"/>
              <a:t>- Je viens </a:t>
            </a:r>
          </a:p>
          <a:p>
            <a:r>
              <a:rPr lang="fr-FR" sz="1600" dirty="0"/>
              <a:t>- Tu viens ? Vous venez ?</a:t>
            </a:r>
          </a:p>
          <a:p>
            <a:r>
              <a:rPr lang="fr-FR" sz="1600" dirty="0"/>
              <a:t>- Je ne sais pas</a:t>
            </a:r>
          </a:p>
          <a:p>
            <a:r>
              <a:rPr lang="fr-FR" sz="1600" dirty="0"/>
              <a:t>- Je (ne) suis (pas) libre</a:t>
            </a:r>
          </a:p>
          <a:p>
            <a:r>
              <a:rPr lang="fr-FR" sz="1600" dirty="0"/>
              <a:t>- Tu es / vous êtes libre(s)</a:t>
            </a:r>
          </a:p>
          <a:p>
            <a:r>
              <a:rPr lang="fr-FR" sz="1600" dirty="0"/>
              <a:t>- Qu’est-ce que j’apporte ?</a:t>
            </a:r>
          </a:p>
          <a:p>
            <a:r>
              <a:rPr lang="fr-FR" sz="1600" dirty="0"/>
              <a:t>- C’est à quelle heure ?</a:t>
            </a:r>
          </a:p>
          <a:p>
            <a:endParaRPr lang="en-US" sz="1500" dirty="0"/>
          </a:p>
          <a:p>
            <a:endParaRPr lang="en-US" sz="16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7058790" y="2296067"/>
            <a:ext cx="1865394" cy="1376988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err="1"/>
              <a:t>Prolongement</a:t>
            </a:r>
            <a:r>
              <a:rPr lang="en-US" sz="1600" dirty="0"/>
              <a:t>:</a:t>
            </a:r>
          </a:p>
          <a:p>
            <a:r>
              <a:rPr lang="en-US" altLang="ja-JP" sz="1350" dirty="0"/>
              <a:t>Find an excuse not to come.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4458405" y="2296067"/>
            <a:ext cx="2474078" cy="1376989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40" tIns="45720" rIns="91440" bIns="45720" rtlCol="0" anchor="t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err="1"/>
              <a:t>Critères</a:t>
            </a:r>
            <a:r>
              <a:rPr lang="en-US" sz="1600" dirty="0"/>
              <a:t> de </a:t>
            </a:r>
            <a:r>
              <a:rPr lang="en-US" sz="1600" dirty="0" err="1"/>
              <a:t>réussite</a:t>
            </a:r>
            <a:r>
              <a:rPr lang="en-US" sz="1600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1600" dirty="0">
                <a:ea typeface="ＭＳ Ｐゴシック"/>
              </a:rPr>
              <a:t>　　　　　 </a:t>
            </a:r>
            <a:r>
              <a:rPr lang="fr-FR" altLang="ja-JP" sz="1400" dirty="0">
                <a:solidFill>
                  <a:srgbClr val="00B050"/>
                </a:solidFill>
                <a:ea typeface="ＭＳ Ｐゴシック"/>
              </a:rPr>
              <a:t>boissons et gâteaux</a:t>
            </a:r>
            <a:endParaRPr lang="en-US" altLang="ja-JP" sz="1000" i="1" dirty="0">
              <a:solidFill>
                <a:srgbClr val="00B050"/>
              </a:solidFill>
              <a:ea typeface="ＭＳ Ｐゴシック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ja-JP" altLang="en-US" sz="1600" dirty="0">
                <a:ea typeface="ＭＳ Ｐゴシック"/>
              </a:rPr>
              <a:t>　　　　　</a:t>
            </a:r>
            <a:r>
              <a:rPr lang="en-US" altLang="ja-JP" sz="1600" dirty="0">
                <a:ea typeface="ＭＳ Ｐゴシック"/>
              </a:rPr>
              <a:t> </a:t>
            </a:r>
            <a:r>
              <a:rPr lang="en-US" altLang="ja-JP" sz="1600" dirty="0">
                <a:solidFill>
                  <a:srgbClr val="00B0F0"/>
                </a:solidFill>
                <a:ea typeface="ＭＳ Ｐゴシック"/>
              </a:rPr>
              <a:t>date et </a:t>
            </a:r>
            <a:r>
              <a:rPr lang="en-US" altLang="ja-JP" sz="1600" dirty="0" err="1">
                <a:solidFill>
                  <a:srgbClr val="00B0F0"/>
                </a:solidFill>
                <a:ea typeface="ＭＳ Ｐゴシック"/>
              </a:rPr>
              <a:t>heure</a:t>
            </a:r>
            <a:endParaRPr lang="en-US" altLang="ja-JP" sz="1600" dirty="0">
              <a:solidFill>
                <a:srgbClr val="00B0F0"/>
              </a:solidFill>
              <a:ea typeface="ＭＳ Ｐゴシック"/>
            </a:endParaRPr>
          </a:p>
          <a:p>
            <a:pPr>
              <a:lnSpc>
                <a:spcPct val="150000"/>
              </a:lnSpc>
            </a:pPr>
            <a:r>
              <a:rPr lang="ja-JP" altLang="en-US" sz="1600" dirty="0">
                <a:ea typeface="ＭＳ Ｐゴシック"/>
              </a:rPr>
              <a:t>　　　　　</a:t>
            </a:r>
            <a:r>
              <a:rPr lang="en-US" altLang="ja-JP" sz="1600" dirty="0">
                <a:ea typeface="ＭＳ Ｐゴシック"/>
              </a:rPr>
              <a:t> Simple invitation</a:t>
            </a:r>
            <a:endParaRPr lang="en-US" sz="1600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6189665" y="210489"/>
            <a:ext cx="554599" cy="46551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4691271"/>
            <a:ext cx="9144000" cy="452230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dirty="0">
                <a:solidFill>
                  <a:schemeClr val="tx1"/>
                </a:solidFill>
              </a:rPr>
              <a:t>Objectif d’apprentissage </a:t>
            </a:r>
            <a:r>
              <a:rPr lang="en-JP" sz="2400" dirty="0">
                <a:solidFill>
                  <a:schemeClr val="tx1"/>
                </a:solidFill>
              </a:rPr>
              <a:t>: </a:t>
            </a:r>
            <a:r>
              <a:rPr lang="fr-FR" sz="2400" dirty="0">
                <a:solidFill>
                  <a:schemeClr val="tx1"/>
                </a:solidFill>
              </a:rPr>
              <a:t>Je peux </a:t>
            </a:r>
            <a:r>
              <a:rPr lang="fr-FR" sz="2400" b="1" dirty="0"/>
              <a:t>inviter </a:t>
            </a:r>
            <a:r>
              <a:rPr lang="fr-FR" sz="2400" dirty="0"/>
              <a:t>un ami à mon anniversaire.</a:t>
            </a:r>
            <a:endParaRPr lang="en-JP" sz="24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737117"/>
            <a:ext cx="179824" cy="129266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2834" y="2739604"/>
            <a:ext cx="179824" cy="129266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3667" y="2740393"/>
            <a:ext cx="179824" cy="129266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7450" y="3128650"/>
            <a:ext cx="179824" cy="12926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5731" y="3120747"/>
            <a:ext cx="179824" cy="129266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2931" y="3453063"/>
            <a:ext cx="179824" cy="129266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7335607F-AC22-43D1-3733-C7E8F8083D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6822777"/>
              </p:ext>
            </p:extLst>
          </p:nvPr>
        </p:nvGraphicFramePr>
        <p:xfrm>
          <a:off x="-1" y="-13717"/>
          <a:ext cx="9144001" cy="19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546" y="803100"/>
            <a:ext cx="2954766" cy="4187345"/>
          </a:xfrm>
        </p:spPr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5400" dirty="0"/>
              <a:t>Learning </a:t>
            </a:r>
            <a:r>
              <a:rPr lang="fr-FR" sz="5400" dirty="0" err="1"/>
              <a:t>outcomes</a:t>
            </a:r>
            <a:endParaRPr lang="fr-FR" sz="54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9084227-AEB9-6026-5B4C-A631BA11E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240300"/>
            <a:ext cx="2057400" cy="273844"/>
          </a:xfrm>
        </p:spPr>
        <p:txBody>
          <a:bodyPr>
            <a:normAutofit/>
          </a:bodyPr>
          <a:lstStyle>
            <a:defPPr>
              <a:defRPr lang="fr-FR"/>
            </a:defPPr>
            <a:lvl1pPr marL="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58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430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002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450"/>
              </a:spcAft>
            </a:pPr>
            <a:fld id="{8A0576F8-4F0C-FD4F-B2E1-A427388F89CF}" type="slidenum">
              <a:rPr lang="en-US">
                <a:solidFill>
                  <a:schemeClr val="tx1">
                    <a:alpha val="60000"/>
                  </a:schemeClr>
                </a:solidFill>
              </a:rPr>
              <a:pPr>
                <a:spcAft>
                  <a:spcPts val="450"/>
                </a:spcAft>
              </a:pPr>
              <a:t>43</a:t>
            </a:fld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831402" y="803101"/>
          <a:ext cx="4683949" cy="4192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764357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14C774-94A2-C8FA-7D73-9FE077F93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accomplir la tâche, je dois…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981FC92-3B42-D6C3-15A0-7B7AF6B0C2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arenR"/>
            </a:pPr>
            <a:r>
              <a:rPr lang="fr-FR" dirty="0"/>
              <a:t>Dire bonjour / saluer</a:t>
            </a:r>
          </a:p>
          <a:p>
            <a:pPr marL="457200" indent="-457200">
              <a:buAutoNum type="arabicParenR"/>
            </a:pPr>
            <a:r>
              <a:rPr lang="fr-FR" dirty="0"/>
              <a:t>Proposer une sortie</a:t>
            </a:r>
          </a:p>
          <a:p>
            <a:pPr marL="457200" indent="-457200">
              <a:buAutoNum type="arabicParenR"/>
            </a:pPr>
            <a:r>
              <a:rPr lang="fr-FR" dirty="0"/>
              <a:t>Demander les horaires</a:t>
            </a:r>
          </a:p>
          <a:p>
            <a:pPr marL="457200" indent="-457200">
              <a:buAutoNum type="arabicParenR"/>
            </a:pPr>
            <a:r>
              <a:rPr lang="fr-FR" dirty="0"/>
              <a:t>Accepter, refuser (et justifier)</a:t>
            </a:r>
          </a:p>
          <a:p>
            <a:pPr marL="457200" indent="-457200">
              <a:buAutoNum type="arabicParenR"/>
            </a:pPr>
            <a:r>
              <a:rPr lang="fr-FR" dirty="0"/>
              <a:t>Proposer une date et un lieu de RDV </a:t>
            </a:r>
          </a:p>
          <a:p>
            <a:pPr marL="457200" indent="-457200">
              <a:buAutoNum type="arabicParenR"/>
            </a:pPr>
            <a:r>
              <a:rPr lang="fr-FR" dirty="0"/>
              <a:t>Dire au revoir / saluer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59450D-1C8F-B955-E477-D58A2F993D3C}"/>
              </a:ext>
            </a:extLst>
          </p:cNvPr>
          <p:cNvSpPr/>
          <p:nvPr/>
        </p:nvSpPr>
        <p:spPr>
          <a:xfrm>
            <a:off x="5015472" y="1241367"/>
            <a:ext cx="2333105" cy="28263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F6580CF-5EF1-71F4-3551-40A9F16CE98E}"/>
              </a:ext>
            </a:extLst>
          </p:cNvPr>
          <p:cNvSpPr/>
          <p:nvPr/>
        </p:nvSpPr>
        <p:spPr>
          <a:xfrm>
            <a:off x="5015471" y="1616183"/>
            <a:ext cx="2333105" cy="28263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4157029-8E17-01DC-7441-7BAE334724EF}"/>
              </a:ext>
            </a:extLst>
          </p:cNvPr>
          <p:cNvSpPr/>
          <p:nvPr/>
        </p:nvSpPr>
        <p:spPr>
          <a:xfrm>
            <a:off x="5057036" y="2002827"/>
            <a:ext cx="2491047" cy="28263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28AA4D7-34AA-7BC8-ACD8-1BBD37569B9F}"/>
              </a:ext>
            </a:extLst>
          </p:cNvPr>
          <p:cNvSpPr/>
          <p:nvPr/>
        </p:nvSpPr>
        <p:spPr>
          <a:xfrm>
            <a:off x="5057036" y="2394802"/>
            <a:ext cx="3244734" cy="28263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A9D4F2B-535B-7864-7C3C-6C5006A345BD}"/>
              </a:ext>
            </a:extLst>
          </p:cNvPr>
          <p:cNvSpPr/>
          <p:nvPr/>
        </p:nvSpPr>
        <p:spPr>
          <a:xfrm>
            <a:off x="5015471" y="2732106"/>
            <a:ext cx="3940234" cy="28263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FB4135-D3A2-46FD-793F-A920EFC655B6}"/>
              </a:ext>
            </a:extLst>
          </p:cNvPr>
          <p:cNvSpPr/>
          <p:nvPr/>
        </p:nvSpPr>
        <p:spPr>
          <a:xfrm>
            <a:off x="5057036" y="3124081"/>
            <a:ext cx="2333105" cy="28263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space réservé du numéro de diapositive 15">
            <a:extLst>
              <a:ext uri="{FF2B5EF4-FFF2-40B4-BE49-F238E27FC236}">
                <a16:creationId xmlns:a16="http://schemas.microsoft.com/office/drawing/2014/main" id="{A9316449-C87C-1FA1-D9B7-8C0AD4DC5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88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57E21E-2682-AA70-FDF2-EAF2950E7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Checking </a:t>
            </a:r>
            <a:r>
              <a:rPr lang="fr-FR" dirty="0" err="1"/>
              <a:t>progress</a:t>
            </a:r>
            <a:r>
              <a:rPr lang="fr-FR" dirty="0"/>
              <a:t> 2/2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D1048A-17B9-56E6-D452-D25C582A7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Complétez le dialogue suivant :</a:t>
            </a:r>
          </a:p>
          <a:p>
            <a:endParaRPr lang="fr-FR" dirty="0"/>
          </a:p>
          <a:p>
            <a:pPr>
              <a:buFontTx/>
              <a:buChar char="-"/>
            </a:pPr>
            <a:r>
              <a:rPr lang="fr-FR" dirty="0"/>
              <a:t>L: Hey ! Salut Kylian ! Tu es </a:t>
            </a:r>
            <a:r>
              <a:rPr lang="fr-FR" dirty="0">
                <a:highlight>
                  <a:srgbClr val="FFFF00"/>
                </a:highlight>
              </a:rPr>
              <a:t>libre</a:t>
            </a:r>
            <a:r>
              <a:rPr lang="fr-FR" dirty="0"/>
              <a:t> samedi ? J’organise une fête pour mon anniversaire ! Tu </a:t>
            </a:r>
            <a:r>
              <a:rPr lang="fr-FR" dirty="0">
                <a:highlight>
                  <a:srgbClr val="FFFF00"/>
                </a:highlight>
              </a:rPr>
              <a:t>viens</a:t>
            </a:r>
            <a:r>
              <a:rPr lang="fr-FR" dirty="0"/>
              <a:t> ?</a:t>
            </a:r>
          </a:p>
          <a:p>
            <a:pPr>
              <a:buFontTx/>
              <a:buChar char="-"/>
            </a:pPr>
            <a:r>
              <a:rPr lang="fr-FR" dirty="0"/>
              <a:t>K: Salut Leo ! J’adore les fêtes donc oui, je </a:t>
            </a:r>
            <a:r>
              <a:rPr lang="fr-FR" dirty="0">
                <a:highlight>
                  <a:srgbClr val="FFFF00"/>
                </a:highlight>
              </a:rPr>
              <a:t>viens</a:t>
            </a:r>
            <a:r>
              <a:rPr lang="fr-FR" dirty="0"/>
              <a:t> ! C’est </a:t>
            </a:r>
            <a:r>
              <a:rPr lang="fr-FR" dirty="0">
                <a:highlight>
                  <a:srgbClr val="FFFF00"/>
                </a:highlight>
              </a:rPr>
              <a:t>à quelle heure</a:t>
            </a:r>
            <a:r>
              <a:rPr lang="fr-FR" dirty="0"/>
              <a:t>? </a:t>
            </a:r>
          </a:p>
          <a:p>
            <a:pPr>
              <a:buFontTx/>
              <a:buChar char="-"/>
            </a:pPr>
            <a:r>
              <a:rPr lang="fr-FR" dirty="0"/>
              <a:t>L: C’est </a:t>
            </a:r>
            <a:r>
              <a:rPr lang="fr-FR" dirty="0">
                <a:highlight>
                  <a:srgbClr val="FFFF00"/>
                </a:highlight>
              </a:rPr>
              <a:t>de</a:t>
            </a:r>
            <a:r>
              <a:rPr lang="fr-FR" dirty="0"/>
              <a:t> </a:t>
            </a:r>
            <a:r>
              <a:rPr lang="fr-FR" dirty="0">
                <a:highlight>
                  <a:srgbClr val="FFFF00"/>
                </a:highlight>
              </a:rPr>
              <a:t>vingt</a:t>
            </a:r>
            <a:r>
              <a:rPr lang="fr-FR" dirty="0"/>
              <a:t> </a:t>
            </a:r>
            <a:r>
              <a:rPr lang="fr-FR" dirty="0">
                <a:highlight>
                  <a:srgbClr val="FFFF00"/>
                </a:highlight>
              </a:rPr>
              <a:t>heures</a:t>
            </a:r>
            <a:r>
              <a:rPr lang="fr-FR" dirty="0"/>
              <a:t> </a:t>
            </a:r>
            <a:r>
              <a:rPr lang="fr-FR" dirty="0">
                <a:highlight>
                  <a:srgbClr val="FFFF00"/>
                </a:highlight>
              </a:rPr>
              <a:t>à</a:t>
            </a:r>
            <a:r>
              <a:rPr lang="fr-FR" dirty="0"/>
              <a:t> </a:t>
            </a:r>
            <a:r>
              <a:rPr lang="fr-FR" dirty="0">
                <a:highlight>
                  <a:srgbClr val="FFFF00"/>
                </a:highlight>
              </a:rPr>
              <a:t>vingt-deux</a:t>
            </a:r>
            <a:r>
              <a:rPr lang="fr-FR" dirty="0"/>
              <a:t> </a:t>
            </a:r>
            <a:r>
              <a:rPr lang="fr-FR" dirty="0">
                <a:highlight>
                  <a:srgbClr val="FFFF00"/>
                </a:highlight>
              </a:rPr>
              <a:t>heures</a:t>
            </a:r>
            <a:r>
              <a:rPr lang="fr-FR" dirty="0"/>
              <a:t>.</a:t>
            </a:r>
          </a:p>
          <a:p>
            <a:pPr>
              <a:buFontTx/>
              <a:buChar char="-"/>
            </a:pPr>
            <a:r>
              <a:rPr lang="fr-FR" dirty="0"/>
              <a:t>K: D’accord, à samedi Léo !</a:t>
            </a:r>
          </a:p>
          <a:p>
            <a:pPr>
              <a:buFontTx/>
              <a:buChar char="-"/>
            </a:pPr>
            <a:r>
              <a:rPr lang="fr-FR" dirty="0"/>
              <a:t>À samedi </a:t>
            </a:r>
            <a:r>
              <a:rPr lang="fr-FR" dirty="0" err="1"/>
              <a:t>Kyky</a:t>
            </a:r>
            <a:r>
              <a:rPr lang="fr-FR" dirty="0"/>
              <a:t>!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21EFA37-E17C-9E69-B160-B3D9F6DD5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45</a:t>
            </a:fld>
            <a:endParaRPr lang="en-US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F80DB1F5-94F5-00A8-3518-1475B4A3DF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9170396"/>
              </p:ext>
            </p:extLst>
          </p:nvPr>
        </p:nvGraphicFramePr>
        <p:xfrm>
          <a:off x="-1" y="9099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58292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2B2528-F623-84E4-436B-B059ADC39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/>
              <a:t>Activités 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0D697A8-9478-A4B7-063F-15C8C1AB51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1944635-6993-DDD3-66AE-5C7D95AAB8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063229"/>
            <a:ext cx="950422" cy="137783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2AD7D3E-5E1A-B53E-2E09-8D7D9C822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" y="2702440"/>
            <a:ext cx="1233055" cy="160297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68063FC-432C-7080-37F9-D56E51B848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007080"/>
            <a:ext cx="1152698" cy="3302323"/>
          </a:xfrm>
          <a:prstGeom prst="rect">
            <a:avLst/>
          </a:prstGeom>
        </p:spPr>
      </p:pic>
      <p:sp>
        <p:nvSpPr>
          <p:cNvPr id="20" name="Espace réservé du numéro de diapositive 19">
            <a:extLst>
              <a:ext uri="{FF2B5EF4-FFF2-40B4-BE49-F238E27FC236}">
                <a16:creationId xmlns:a16="http://schemas.microsoft.com/office/drawing/2014/main" id="{EBD51CF2-08C9-B4D6-D325-CBDA7DE26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561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523" y="1"/>
            <a:ext cx="8452438" cy="658725"/>
          </a:xfrm>
        </p:spPr>
        <p:txBody>
          <a:bodyPr>
            <a:no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/>
              <a:t>How well have you performed with the Learning Objectives?</a:t>
            </a:r>
            <a:endParaRPr lang="en-JP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40" y="1704073"/>
            <a:ext cx="8609960" cy="2358050"/>
          </a:xfrm>
        </p:spPr>
        <p:txBody>
          <a:bodyPr>
            <a:no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b="1" dirty="0" err="1"/>
              <a:t>Inviting</a:t>
            </a:r>
            <a:r>
              <a:rPr lang="fr-FR" sz="2400" b="1" dirty="0"/>
              <a:t> a </a:t>
            </a:r>
            <a:r>
              <a:rPr lang="fr-FR" sz="2400" b="1" dirty="0" err="1"/>
              <a:t>friend</a:t>
            </a:r>
            <a:r>
              <a:rPr lang="fr-FR" sz="2400" b="1" dirty="0"/>
              <a:t> at </a:t>
            </a:r>
            <a:r>
              <a:rPr lang="fr-FR" sz="2400" b="1" dirty="0" err="1"/>
              <a:t>my</a:t>
            </a:r>
            <a:r>
              <a:rPr lang="fr-FR" sz="2400" b="1" dirty="0"/>
              <a:t> </a:t>
            </a:r>
            <a:r>
              <a:rPr lang="fr-FR" sz="2400" b="1" dirty="0" err="1"/>
              <a:t>birthday</a:t>
            </a:r>
            <a:r>
              <a:rPr lang="fr-FR" sz="2400" b="1" dirty="0"/>
              <a:t> party</a:t>
            </a:r>
            <a:r>
              <a:rPr lang="en-JP" sz="2400" dirty="0"/>
              <a:t>.</a:t>
            </a:r>
            <a:r>
              <a:rPr lang="en-US" sz="24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  <a:endParaRPr lang="en-JP" sz="2400" i="1" dirty="0">
              <a:ea typeface="UD Digi Kyokasho NK-R" panose="02020400000000000000" pitchFamily="18" charset="-128"/>
            </a:endParaRPr>
          </a:p>
          <a:p>
            <a:pPr indent="0">
              <a:buNone/>
            </a:pPr>
            <a:endParaRPr lang="en-JP" sz="2400" dirty="0">
              <a:ea typeface="UD Digi Kyokasho NK-R" panose="02020400000000000000" pitchFamily="18" charset="-128"/>
            </a:endParaRPr>
          </a:p>
          <a:p>
            <a:r>
              <a:rPr lang="fr-FR" sz="2400" b="1" dirty="0" err="1">
                <a:ea typeface="UD Digi Kyokasho NK-R" panose="02020400000000000000" pitchFamily="18" charset="-128"/>
              </a:rPr>
              <a:t>Telling</a:t>
            </a:r>
            <a:r>
              <a:rPr lang="fr-FR" sz="2400" b="1" dirty="0">
                <a:ea typeface="UD Digi Kyokasho NK-R" panose="02020400000000000000" pitchFamily="18" charset="-128"/>
              </a:rPr>
              <a:t> the time</a:t>
            </a:r>
            <a:r>
              <a:rPr lang="en-JP" sz="2400" dirty="0">
                <a:ea typeface="UD Digi Kyokasho NK-R" panose="02020400000000000000" pitchFamily="18" charset="-128"/>
              </a:rPr>
              <a:t>.</a:t>
            </a:r>
            <a:r>
              <a:rPr lang="en-US" sz="24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157523" y="604324"/>
            <a:ext cx="88289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7506"/>
            <a:ext cx="8229600" cy="658725"/>
          </a:xfrm>
        </p:spPr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600"/>
              <a:t>Learning review</a:t>
            </a:r>
            <a:endParaRPr lang="en-JP" sz="36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2652354" y="1039084"/>
            <a:ext cx="1832509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6646606" y="1566516"/>
            <a:ext cx="1841282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5651861" y="1"/>
            <a:ext cx="3261947" cy="1283233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600" dirty="0"/>
              <a:t>Choose </a:t>
            </a:r>
            <a:r>
              <a:rPr lang="en-US" sz="1600" dirty="0"/>
              <a:t>at least one</a:t>
            </a:r>
            <a:r>
              <a:rPr lang="en-JP" sz="1600" dirty="0"/>
              <a:t> outcome from the options and write </a:t>
            </a:r>
            <a:r>
              <a:rPr lang="en-US" sz="1600" dirty="0"/>
              <a:t>it </a:t>
            </a:r>
            <a:r>
              <a:rPr lang="en-JP" sz="1600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3652248" y="2239174"/>
            <a:ext cx="1839506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666750" y="1566516"/>
            <a:ext cx="1839422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6646606" y="2766606"/>
            <a:ext cx="1841282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4650367" y="3453486"/>
            <a:ext cx="1839506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656113" y="2824230"/>
            <a:ext cx="1841282" cy="105486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I have done well in ... </a:t>
            </a:r>
            <a:r>
              <a:rPr lang="en-GB" sz="1400">
                <a:solidFill>
                  <a:schemeClr val="tx1"/>
                </a:solidFill>
              </a:rPr>
              <a:t>b</a:t>
            </a:r>
            <a:r>
              <a:rPr lang="en-JP" sz="1400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2652354" y="3453483"/>
            <a:ext cx="1841282" cy="105486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I </a:t>
            </a:r>
            <a:r>
              <a:rPr lang="en-US" sz="1400">
                <a:solidFill>
                  <a:schemeClr val="tx1"/>
                </a:solidFill>
              </a:rPr>
              <a:t>can improve my work by …</a:t>
            </a:r>
            <a:endParaRPr lang="en-JP" sz="1400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4659140" y="1039084"/>
            <a:ext cx="1841283" cy="105486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1241464"/>
            <a:ext cx="3456793" cy="195753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5" y="3280038"/>
            <a:ext cx="3456793" cy="57453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5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15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F6EF57EF-D042-41D3-83E8-41A1FE6C11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49657" cy="968214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D00A59BB-A268-4F3E-9D41-CA265AF16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3380" y="0"/>
            <a:ext cx="5320620" cy="968215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80684" y="1471927"/>
            <a:ext cx="3809528" cy="215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3794DCE-9D34-40DF-AB3F-06DA8ACCD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6587" y="4087577"/>
            <a:ext cx="4177413" cy="1055923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45006452-918C-4282-A72C-C9692B6691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7577"/>
            <a:ext cx="5335901" cy="1055923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05338D1-266F-FC06-E384-0C5329517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202" y="479640"/>
            <a:ext cx="2571750" cy="128930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I. Starter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458" y="1930317"/>
            <a:ext cx="2441321" cy="13716"/>
          </a:xfrm>
          <a:custGeom>
            <a:avLst/>
            <a:gdLst>
              <a:gd name="connsiteX0" fmla="*/ 0 w 2441321"/>
              <a:gd name="connsiteY0" fmla="*/ 0 h 13716"/>
              <a:gd name="connsiteX1" fmla="*/ 585917 w 2441321"/>
              <a:gd name="connsiteY1" fmla="*/ 0 h 13716"/>
              <a:gd name="connsiteX2" fmla="*/ 1196247 w 2441321"/>
              <a:gd name="connsiteY2" fmla="*/ 0 h 13716"/>
              <a:gd name="connsiteX3" fmla="*/ 1806578 w 2441321"/>
              <a:gd name="connsiteY3" fmla="*/ 0 h 13716"/>
              <a:gd name="connsiteX4" fmla="*/ 2441321 w 2441321"/>
              <a:gd name="connsiteY4" fmla="*/ 0 h 13716"/>
              <a:gd name="connsiteX5" fmla="*/ 2441321 w 2441321"/>
              <a:gd name="connsiteY5" fmla="*/ 13716 h 13716"/>
              <a:gd name="connsiteX6" fmla="*/ 1830991 w 2441321"/>
              <a:gd name="connsiteY6" fmla="*/ 13716 h 13716"/>
              <a:gd name="connsiteX7" fmla="*/ 1269487 w 2441321"/>
              <a:gd name="connsiteY7" fmla="*/ 13716 h 13716"/>
              <a:gd name="connsiteX8" fmla="*/ 707983 w 2441321"/>
              <a:gd name="connsiteY8" fmla="*/ 13716 h 13716"/>
              <a:gd name="connsiteX9" fmla="*/ 0 w 2441321"/>
              <a:gd name="connsiteY9" fmla="*/ 13716 h 13716"/>
              <a:gd name="connsiteX10" fmla="*/ 0 w 2441321"/>
              <a:gd name="connsiteY10" fmla="*/ 0 h 13716"/>
              <a:gd name="connsiteX0" fmla="*/ 0 w 2441321"/>
              <a:gd name="connsiteY0" fmla="*/ 0 h 13716"/>
              <a:gd name="connsiteX1" fmla="*/ 585917 w 2441321"/>
              <a:gd name="connsiteY1" fmla="*/ 0 h 13716"/>
              <a:gd name="connsiteX2" fmla="*/ 1123008 w 2441321"/>
              <a:gd name="connsiteY2" fmla="*/ 0 h 13716"/>
              <a:gd name="connsiteX3" fmla="*/ 1782164 w 2441321"/>
              <a:gd name="connsiteY3" fmla="*/ 0 h 13716"/>
              <a:gd name="connsiteX4" fmla="*/ 2441321 w 2441321"/>
              <a:gd name="connsiteY4" fmla="*/ 0 h 13716"/>
              <a:gd name="connsiteX5" fmla="*/ 2441321 w 2441321"/>
              <a:gd name="connsiteY5" fmla="*/ 13716 h 13716"/>
              <a:gd name="connsiteX6" fmla="*/ 1879817 w 2441321"/>
              <a:gd name="connsiteY6" fmla="*/ 13716 h 13716"/>
              <a:gd name="connsiteX7" fmla="*/ 1318313 w 2441321"/>
              <a:gd name="connsiteY7" fmla="*/ 13716 h 13716"/>
              <a:gd name="connsiteX8" fmla="*/ 659157 w 2441321"/>
              <a:gd name="connsiteY8" fmla="*/ 13716 h 13716"/>
              <a:gd name="connsiteX9" fmla="*/ 0 w 2441321"/>
              <a:gd name="connsiteY9" fmla="*/ 13716 h 13716"/>
              <a:gd name="connsiteX10" fmla="*/ 0 w 2441321"/>
              <a:gd name="connsiteY10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41321" h="13716" fill="none" extrusionOk="0">
                <a:moveTo>
                  <a:pt x="0" y="0"/>
                </a:moveTo>
                <a:cubicBezTo>
                  <a:pt x="280302" y="-6619"/>
                  <a:pt x="363201" y="4913"/>
                  <a:pt x="585917" y="0"/>
                </a:cubicBezTo>
                <a:cubicBezTo>
                  <a:pt x="832357" y="-10107"/>
                  <a:pt x="996738" y="-34312"/>
                  <a:pt x="1196247" y="0"/>
                </a:cubicBezTo>
                <a:cubicBezTo>
                  <a:pt x="1357180" y="16623"/>
                  <a:pt x="1575042" y="-11041"/>
                  <a:pt x="1806578" y="0"/>
                </a:cubicBezTo>
                <a:cubicBezTo>
                  <a:pt x="2016334" y="246"/>
                  <a:pt x="2239353" y="-8732"/>
                  <a:pt x="2441321" y="0"/>
                </a:cubicBezTo>
                <a:cubicBezTo>
                  <a:pt x="2440988" y="3698"/>
                  <a:pt x="2440649" y="9400"/>
                  <a:pt x="2441321" y="13716"/>
                </a:cubicBezTo>
                <a:cubicBezTo>
                  <a:pt x="2159375" y="44437"/>
                  <a:pt x="2054495" y="41094"/>
                  <a:pt x="1830991" y="13716"/>
                </a:cubicBezTo>
                <a:cubicBezTo>
                  <a:pt x="1615846" y="2937"/>
                  <a:pt x="1521674" y="-9994"/>
                  <a:pt x="1269487" y="13716"/>
                </a:cubicBezTo>
                <a:cubicBezTo>
                  <a:pt x="1019660" y="49388"/>
                  <a:pt x="886911" y="37779"/>
                  <a:pt x="707983" y="13716"/>
                </a:cubicBezTo>
                <a:cubicBezTo>
                  <a:pt x="523434" y="22749"/>
                  <a:pt x="307885" y="29744"/>
                  <a:pt x="0" y="13716"/>
                </a:cubicBezTo>
                <a:cubicBezTo>
                  <a:pt x="-361" y="7755"/>
                  <a:pt x="-276" y="2718"/>
                  <a:pt x="0" y="0"/>
                </a:cubicBezTo>
                <a:close/>
              </a:path>
              <a:path w="2441321" h="13716" stroke="0" extrusionOk="0">
                <a:moveTo>
                  <a:pt x="0" y="0"/>
                </a:moveTo>
                <a:cubicBezTo>
                  <a:pt x="212126" y="-10265"/>
                  <a:pt x="442910" y="-11728"/>
                  <a:pt x="585917" y="0"/>
                </a:cubicBezTo>
                <a:cubicBezTo>
                  <a:pt x="724579" y="21751"/>
                  <a:pt x="879365" y="-33198"/>
                  <a:pt x="1123008" y="0"/>
                </a:cubicBezTo>
                <a:cubicBezTo>
                  <a:pt x="1377247" y="11220"/>
                  <a:pt x="1597861" y="-34280"/>
                  <a:pt x="1782164" y="0"/>
                </a:cubicBezTo>
                <a:cubicBezTo>
                  <a:pt x="1975975" y="-3055"/>
                  <a:pt x="2116392" y="-15531"/>
                  <a:pt x="2441321" y="0"/>
                </a:cubicBezTo>
                <a:cubicBezTo>
                  <a:pt x="2441197" y="4300"/>
                  <a:pt x="2441101" y="8760"/>
                  <a:pt x="2441321" y="13716"/>
                </a:cubicBezTo>
                <a:cubicBezTo>
                  <a:pt x="2180658" y="13750"/>
                  <a:pt x="2084222" y="1362"/>
                  <a:pt x="1879817" y="13716"/>
                </a:cubicBezTo>
                <a:cubicBezTo>
                  <a:pt x="1668182" y="11650"/>
                  <a:pt x="1551159" y="-11049"/>
                  <a:pt x="1318313" y="13716"/>
                </a:cubicBezTo>
                <a:cubicBezTo>
                  <a:pt x="1059871" y="51823"/>
                  <a:pt x="901959" y="19259"/>
                  <a:pt x="659157" y="13716"/>
                </a:cubicBezTo>
                <a:cubicBezTo>
                  <a:pt x="444692" y="23911"/>
                  <a:pt x="245032" y="35310"/>
                  <a:pt x="0" y="13716"/>
                </a:cubicBezTo>
                <a:cubicBezTo>
                  <a:pt x="124" y="7937"/>
                  <a:pt x="389" y="2990"/>
                  <a:pt x="0" y="0"/>
                </a:cubicBezTo>
                <a:close/>
              </a:path>
              <a:path w="2441321" h="13716" fill="none" stroke="0" extrusionOk="0">
                <a:moveTo>
                  <a:pt x="0" y="0"/>
                </a:moveTo>
                <a:cubicBezTo>
                  <a:pt x="265389" y="-22361"/>
                  <a:pt x="344845" y="-65"/>
                  <a:pt x="585917" y="0"/>
                </a:cubicBezTo>
                <a:cubicBezTo>
                  <a:pt x="858472" y="13102"/>
                  <a:pt x="949265" y="-8078"/>
                  <a:pt x="1196247" y="0"/>
                </a:cubicBezTo>
                <a:cubicBezTo>
                  <a:pt x="1379248" y="30707"/>
                  <a:pt x="1585336" y="24963"/>
                  <a:pt x="1806578" y="0"/>
                </a:cubicBezTo>
                <a:cubicBezTo>
                  <a:pt x="1986731" y="-19207"/>
                  <a:pt x="2264933" y="16601"/>
                  <a:pt x="2441321" y="0"/>
                </a:cubicBezTo>
                <a:cubicBezTo>
                  <a:pt x="2441661" y="4449"/>
                  <a:pt x="2442057" y="7876"/>
                  <a:pt x="2441321" y="13716"/>
                </a:cubicBezTo>
                <a:cubicBezTo>
                  <a:pt x="2149099" y="22776"/>
                  <a:pt x="2027305" y="51898"/>
                  <a:pt x="1830991" y="13716"/>
                </a:cubicBezTo>
                <a:cubicBezTo>
                  <a:pt x="1614571" y="-23336"/>
                  <a:pt x="1500998" y="6155"/>
                  <a:pt x="1269487" y="13716"/>
                </a:cubicBezTo>
                <a:cubicBezTo>
                  <a:pt x="1042399" y="33262"/>
                  <a:pt x="927922" y="41250"/>
                  <a:pt x="707983" y="13716"/>
                </a:cubicBezTo>
                <a:cubicBezTo>
                  <a:pt x="502575" y="-9952"/>
                  <a:pt x="350393" y="29927"/>
                  <a:pt x="0" y="13716"/>
                </a:cubicBezTo>
                <a:cubicBezTo>
                  <a:pt x="-248" y="8631"/>
                  <a:pt x="228" y="313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441321"/>
                      <a:gd name="connsiteY0" fmla="*/ 0 h 13716"/>
                      <a:gd name="connsiteX1" fmla="*/ 585917 w 2441321"/>
                      <a:gd name="connsiteY1" fmla="*/ 0 h 13716"/>
                      <a:gd name="connsiteX2" fmla="*/ 1196247 w 2441321"/>
                      <a:gd name="connsiteY2" fmla="*/ 0 h 13716"/>
                      <a:gd name="connsiteX3" fmla="*/ 1806578 w 2441321"/>
                      <a:gd name="connsiteY3" fmla="*/ 0 h 13716"/>
                      <a:gd name="connsiteX4" fmla="*/ 2441321 w 2441321"/>
                      <a:gd name="connsiteY4" fmla="*/ 0 h 13716"/>
                      <a:gd name="connsiteX5" fmla="*/ 2441321 w 2441321"/>
                      <a:gd name="connsiteY5" fmla="*/ 13716 h 13716"/>
                      <a:gd name="connsiteX6" fmla="*/ 1830991 w 2441321"/>
                      <a:gd name="connsiteY6" fmla="*/ 13716 h 13716"/>
                      <a:gd name="connsiteX7" fmla="*/ 1269487 w 2441321"/>
                      <a:gd name="connsiteY7" fmla="*/ 13716 h 13716"/>
                      <a:gd name="connsiteX8" fmla="*/ 707983 w 2441321"/>
                      <a:gd name="connsiteY8" fmla="*/ 13716 h 13716"/>
                      <a:gd name="connsiteX9" fmla="*/ 0 w 2441321"/>
                      <a:gd name="connsiteY9" fmla="*/ 13716 h 13716"/>
                      <a:gd name="connsiteX10" fmla="*/ 0 w 2441321"/>
                      <a:gd name="connsiteY10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441321" h="13716" fill="none" extrusionOk="0">
                        <a:moveTo>
                          <a:pt x="0" y="0"/>
                        </a:moveTo>
                        <a:cubicBezTo>
                          <a:pt x="273217" y="-17533"/>
                          <a:pt x="355785" y="-4171"/>
                          <a:pt x="585917" y="0"/>
                        </a:cubicBezTo>
                        <a:cubicBezTo>
                          <a:pt x="816049" y="4171"/>
                          <a:pt x="991446" y="-9419"/>
                          <a:pt x="1196247" y="0"/>
                        </a:cubicBezTo>
                        <a:cubicBezTo>
                          <a:pt x="1401048" y="9419"/>
                          <a:pt x="1589984" y="-731"/>
                          <a:pt x="1806578" y="0"/>
                        </a:cubicBezTo>
                        <a:cubicBezTo>
                          <a:pt x="2023172" y="731"/>
                          <a:pt x="2247754" y="8393"/>
                          <a:pt x="2441321" y="0"/>
                        </a:cubicBezTo>
                        <a:cubicBezTo>
                          <a:pt x="2440939" y="4363"/>
                          <a:pt x="2441580" y="8857"/>
                          <a:pt x="2441321" y="13716"/>
                        </a:cubicBezTo>
                        <a:cubicBezTo>
                          <a:pt x="2169723" y="25934"/>
                          <a:pt x="2045712" y="34568"/>
                          <a:pt x="1830991" y="13716"/>
                        </a:cubicBezTo>
                        <a:cubicBezTo>
                          <a:pt x="1616270" y="-7136"/>
                          <a:pt x="1505876" y="-623"/>
                          <a:pt x="1269487" y="13716"/>
                        </a:cubicBezTo>
                        <a:cubicBezTo>
                          <a:pt x="1033098" y="28055"/>
                          <a:pt x="908661" y="36619"/>
                          <a:pt x="707983" y="13716"/>
                        </a:cubicBezTo>
                        <a:cubicBezTo>
                          <a:pt x="507305" y="-9187"/>
                          <a:pt x="333592" y="16187"/>
                          <a:pt x="0" y="13716"/>
                        </a:cubicBezTo>
                        <a:cubicBezTo>
                          <a:pt x="-459" y="8317"/>
                          <a:pt x="190" y="2744"/>
                          <a:pt x="0" y="0"/>
                        </a:cubicBezTo>
                        <a:close/>
                      </a:path>
                      <a:path w="2441321" h="13716" stroke="0" extrusionOk="0">
                        <a:moveTo>
                          <a:pt x="0" y="0"/>
                        </a:moveTo>
                        <a:cubicBezTo>
                          <a:pt x="207071" y="-14617"/>
                          <a:pt x="444194" y="-15606"/>
                          <a:pt x="585917" y="0"/>
                        </a:cubicBezTo>
                        <a:cubicBezTo>
                          <a:pt x="727640" y="15606"/>
                          <a:pt x="904326" y="-79"/>
                          <a:pt x="1123008" y="0"/>
                        </a:cubicBezTo>
                        <a:cubicBezTo>
                          <a:pt x="1341690" y="79"/>
                          <a:pt x="1600014" y="10401"/>
                          <a:pt x="1782164" y="0"/>
                        </a:cubicBezTo>
                        <a:cubicBezTo>
                          <a:pt x="1964314" y="-10401"/>
                          <a:pt x="2143537" y="-21488"/>
                          <a:pt x="2441321" y="0"/>
                        </a:cubicBezTo>
                        <a:cubicBezTo>
                          <a:pt x="2441507" y="3335"/>
                          <a:pt x="2441322" y="9457"/>
                          <a:pt x="2441321" y="13716"/>
                        </a:cubicBezTo>
                        <a:cubicBezTo>
                          <a:pt x="2166745" y="24201"/>
                          <a:pt x="2078726" y="10904"/>
                          <a:pt x="1879817" y="13716"/>
                        </a:cubicBezTo>
                        <a:cubicBezTo>
                          <a:pt x="1680908" y="16528"/>
                          <a:pt x="1548770" y="-8699"/>
                          <a:pt x="1318313" y="13716"/>
                        </a:cubicBezTo>
                        <a:cubicBezTo>
                          <a:pt x="1087856" y="36131"/>
                          <a:pt x="894613" y="-645"/>
                          <a:pt x="659157" y="13716"/>
                        </a:cubicBezTo>
                        <a:cubicBezTo>
                          <a:pt x="423701" y="28077"/>
                          <a:pt x="246611" y="29403"/>
                          <a:pt x="0" y="13716"/>
                        </a:cubicBezTo>
                        <a:cubicBezTo>
                          <a:pt x="-120" y="7867"/>
                          <a:pt x="674" y="391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99058D2-79FC-2844-3EE6-DD5EC1047E57}"/>
              </a:ext>
            </a:extLst>
          </p:cNvPr>
          <p:cNvSpPr txBox="1"/>
          <p:nvPr/>
        </p:nvSpPr>
        <p:spPr>
          <a:xfrm>
            <a:off x="473202" y="2105406"/>
            <a:ext cx="2571750" cy="25580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 err="1"/>
              <a:t>C’est</a:t>
            </a:r>
            <a:r>
              <a:rPr lang="en-US" sz="1400" dirty="0"/>
              <a:t> </a:t>
            </a:r>
            <a:r>
              <a:rPr lang="en-US" sz="1400" dirty="0" err="1"/>
              <a:t>quel</a:t>
            </a:r>
            <a:r>
              <a:rPr lang="en-US" sz="1400" dirty="0"/>
              <a:t> type de document?</a:t>
            </a:r>
          </a:p>
          <a:p>
            <a:pPr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  <a:p>
            <a:pPr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Qui invite ? </a:t>
            </a:r>
            <a:r>
              <a:rPr lang="en-US" sz="1400" dirty="0" err="1"/>
              <a:t>Quand</a:t>
            </a:r>
            <a:r>
              <a:rPr lang="en-US" sz="1400" dirty="0"/>
              <a:t>? A quelle </a:t>
            </a:r>
            <a:r>
              <a:rPr lang="en-US" sz="1400" dirty="0" err="1"/>
              <a:t>heure</a:t>
            </a:r>
            <a:r>
              <a:rPr lang="en-US" sz="1400" dirty="0"/>
              <a:t> ? </a:t>
            </a:r>
            <a:r>
              <a:rPr lang="en-US" sz="1400" dirty="0" err="1"/>
              <a:t>Où</a:t>
            </a:r>
            <a:r>
              <a:rPr lang="en-US" sz="1400" dirty="0"/>
              <a:t> ?</a:t>
            </a:r>
          </a:p>
          <a:p>
            <a:pPr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  <a:p>
            <a:pPr indent="-228600" algn="just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Et </a:t>
            </a:r>
            <a:r>
              <a:rPr lang="en-US" sz="1400" dirty="0" err="1"/>
              <a:t>toi</a:t>
            </a:r>
            <a:r>
              <a:rPr lang="en-US" sz="1400" dirty="0"/>
              <a:t>? Comment </a:t>
            </a:r>
            <a:r>
              <a:rPr lang="en-US" sz="1400" dirty="0" err="1"/>
              <a:t>est-ce</a:t>
            </a:r>
            <a:r>
              <a:rPr lang="en-US" sz="1400" dirty="0"/>
              <a:t> que </a:t>
            </a:r>
            <a:r>
              <a:rPr lang="en-US" sz="1400" dirty="0" err="1"/>
              <a:t>tu</a:t>
            </a:r>
            <a:r>
              <a:rPr lang="en-US" sz="1400" dirty="0"/>
              <a:t> invites </a:t>
            </a:r>
            <a:r>
              <a:rPr lang="en-US" sz="1400" dirty="0" err="1"/>
              <a:t>tes</a:t>
            </a:r>
            <a:r>
              <a:rPr lang="en-US" sz="1400" dirty="0"/>
              <a:t> </a:t>
            </a:r>
            <a:r>
              <a:rPr lang="en-US" sz="1400" dirty="0" err="1"/>
              <a:t>amis</a:t>
            </a:r>
            <a:r>
              <a:rPr lang="en-US" sz="1400" dirty="0"/>
              <a:t> ? Message </a:t>
            </a:r>
            <a:r>
              <a:rPr lang="en-US" sz="1400" dirty="0" err="1"/>
              <a:t>ou</a:t>
            </a:r>
            <a:r>
              <a:rPr lang="en-US" sz="1400" dirty="0"/>
              <a:t> </a:t>
            </a:r>
            <a:r>
              <a:rPr lang="en-US" sz="1400" dirty="0" err="1"/>
              <a:t>téléphone</a:t>
            </a:r>
            <a:r>
              <a:rPr lang="en-US" sz="1400" dirty="0"/>
              <a:t> ? Face à face ? En </a:t>
            </a:r>
            <a:r>
              <a:rPr lang="en-US" sz="1400" dirty="0" err="1"/>
              <a:t>semaine</a:t>
            </a:r>
            <a:r>
              <a:rPr lang="en-US" sz="1400" dirty="0"/>
              <a:t> </a:t>
            </a:r>
            <a:r>
              <a:rPr lang="en-US" sz="1400" dirty="0" err="1"/>
              <a:t>ou</a:t>
            </a:r>
            <a:r>
              <a:rPr lang="en-US" sz="1400" dirty="0"/>
              <a:t> </a:t>
            </a:r>
            <a:r>
              <a:rPr lang="en-US" sz="1400" dirty="0" err="1"/>
              <a:t>en</a:t>
            </a:r>
            <a:r>
              <a:rPr lang="en-US" sz="1400" dirty="0"/>
              <a:t> weekend ? À quelle </a:t>
            </a:r>
            <a:r>
              <a:rPr lang="en-US" sz="1400" dirty="0" err="1"/>
              <a:t>heure</a:t>
            </a:r>
            <a:r>
              <a:rPr lang="en-US" sz="1400" dirty="0"/>
              <a:t> ? </a:t>
            </a:r>
            <a:r>
              <a:rPr lang="en-US" sz="1400" dirty="0" err="1"/>
              <a:t>Où</a:t>
            </a:r>
            <a:r>
              <a:rPr lang="en-US" sz="1400" dirty="0"/>
              <a:t> ?</a:t>
            </a:r>
          </a:p>
        </p:txBody>
      </p:sp>
      <p:pic>
        <p:nvPicPr>
          <p:cNvPr id="4" name="Picture 11">
            <a:extLst>
              <a:ext uri="{FF2B5EF4-FFF2-40B4-BE49-F238E27FC236}">
                <a16:creationId xmlns:a16="http://schemas.microsoft.com/office/drawing/2014/main" id="{5F6DD13F-1C94-748D-6116-CE257E559C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 bwMode="auto">
          <a:xfrm>
            <a:off x="3490722" y="404261"/>
            <a:ext cx="5177790" cy="4563096"/>
          </a:xfrm>
          <a:prstGeom prst="rect">
            <a:avLst/>
          </a:prstGeom>
          <a:noFill/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970090F-04AA-FBDB-8213-EA2388A5B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5</a:t>
            </a:fld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0184A22-753A-8BDB-0BA7-F64646E77A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0700370"/>
              </p:ext>
            </p:extLst>
          </p:nvPr>
        </p:nvGraphicFramePr>
        <p:xfrm>
          <a:off x="-1" y="-13717"/>
          <a:ext cx="9144001" cy="19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61726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Rectangle 2063">
            <a:extLst>
              <a:ext uri="{FF2B5EF4-FFF2-40B4-BE49-F238E27FC236}">
                <a16:creationId xmlns:a16="http://schemas.microsoft.com/office/drawing/2014/main" id="{3301E07F-4F79-4B58-8698-EF24DC1EC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66" name="Arc 2065">
            <a:extLst>
              <a:ext uri="{FF2B5EF4-FFF2-40B4-BE49-F238E27FC236}">
                <a16:creationId xmlns:a16="http://schemas.microsoft.com/office/drawing/2014/main" id="{E58B2195-5055-402F-A3E7-53FF0E498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4377" y="581886"/>
            <a:ext cx="2240924" cy="2240925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10553" y="485694"/>
            <a:ext cx="3350844" cy="2295406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6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Merci !</a:t>
            </a:r>
          </a:p>
        </p:txBody>
      </p:sp>
      <p:sp>
        <p:nvSpPr>
          <p:cNvPr id="2068" name="Oval 2067">
            <a:extLst>
              <a:ext uri="{FF2B5EF4-FFF2-40B4-BE49-F238E27FC236}">
                <a16:creationId xmlns:a16="http://schemas.microsoft.com/office/drawing/2014/main" id="{9EE6F773-742A-491A-9A00-A2A150DF5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8276" y="275107"/>
            <a:ext cx="4593285" cy="45932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Mr P Thank You Sticker by @ICT_MrP">
            <a:extLst>
              <a:ext uri="{FF2B5EF4-FFF2-40B4-BE49-F238E27FC236}">
                <a16:creationId xmlns:a16="http://schemas.microsoft.com/office/drawing/2014/main" id="{DBF11288-4B8F-AD6B-D83E-52D69EBFA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3929" y="1031098"/>
            <a:ext cx="3081303" cy="3081303"/>
          </a:xfrm>
          <a:custGeom>
            <a:avLst/>
            <a:gdLst/>
            <a:ahLst/>
            <a:cxnLst/>
            <a:rect l="l" t="t" r="r" b="b"/>
            <a:pathLst>
              <a:path w="4273177" h="4470400">
                <a:moveTo>
                  <a:pt x="75080" y="0"/>
                </a:moveTo>
                <a:lnTo>
                  <a:pt x="4198097" y="0"/>
                </a:lnTo>
                <a:cubicBezTo>
                  <a:pt x="4239563" y="0"/>
                  <a:pt x="4273177" y="33614"/>
                  <a:pt x="4273177" y="75080"/>
                </a:cubicBezTo>
                <a:lnTo>
                  <a:pt x="4273177" y="4395320"/>
                </a:lnTo>
                <a:cubicBezTo>
                  <a:pt x="4273177" y="4436786"/>
                  <a:pt x="4239563" y="4470400"/>
                  <a:pt x="4198097" y="4470400"/>
                </a:cubicBezTo>
                <a:lnTo>
                  <a:pt x="75080" y="4470400"/>
                </a:lnTo>
                <a:cubicBezTo>
                  <a:pt x="33614" y="4470400"/>
                  <a:pt x="0" y="4436786"/>
                  <a:pt x="0" y="4395320"/>
                </a:cubicBezTo>
                <a:lnTo>
                  <a:pt x="0" y="75080"/>
                </a:lnTo>
                <a:cubicBezTo>
                  <a:pt x="0" y="33614"/>
                  <a:pt x="33614" y="0"/>
                  <a:pt x="750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2"/>
          <p:cNvSpPr txBox="1">
            <a:spLocks/>
          </p:cNvSpPr>
          <p:nvPr/>
        </p:nvSpPr>
        <p:spPr>
          <a:xfrm>
            <a:off x="4421221" y="1488332"/>
            <a:ext cx="4094129" cy="31443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rgbClr val="A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algn="l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498F6FB-69F0-B822-2261-6BB190802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654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BA79A7CF-01AF-4178-9369-94E0C90EB0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51430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09EDCA-C869-34F6-9629-AD30FA0A0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0931" y="1517332"/>
            <a:ext cx="1852218" cy="213455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2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I. Starter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BEF22C-8A6B-6292-BF41-BFDDBE212C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0931" y="3447827"/>
            <a:ext cx="2058598" cy="125066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Connaissez-vous</a:t>
            </a: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cette</a:t>
            </a: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tradition française? </a:t>
            </a:r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575480" y="-620425"/>
            <a:ext cx="1286609" cy="643756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6563" y="498231"/>
            <a:ext cx="6061974" cy="420025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Pourquoi fait-on des farces le 1er avril ?">
            <a:extLst>
              <a:ext uri="{FF2B5EF4-FFF2-40B4-BE49-F238E27FC236}">
                <a16:creationId xmlns:a16="http://schemas.microsoft.com/office/drawing/2014/main" id="{8AF28C92-C07B-E8CB-0024-28A04D645D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8928" y="995271"/>
            <a:ext cx="5706228" cy="3206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7" name="Rectangle 1036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62835" y="2544073"/>
            <a:ext cx="1289304" cy="11428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E3BE95-73B3-45AC-2E1D-1C2AB7425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49" y="4869180"/>
            <a:ext cx="2345200" cy="273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mtClean="0"/>
              <a:pPr defTabSz="914400">
                <a:lnSpc>
                  <a:spcPct val="90000"/>
                </a:lnSpc>
                <a:spcAft>
                  <a:spcPts val="600"/>
                </a:spcAft>
              </a:pPr>
              <a:t>6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A178B571-9467-2408-E6A7-B805BEBAF9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4428427"/>
              </p:ext>
            </p:extLst>
          </p:nvPr>
        </p:nvGraphicFramePr>
        <p:xfrm>
          <a:off x="-1" y="-13717"/>
          <a:ext cx="9144001" cy="19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20190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nline Media 4" title="Pourquoi on fait des poissons d'avril ? (EP. 598) - 1 jour, 1 question">
            <a:hlinkClick r:id="" action="ppaction://media"/>
            <a:extLst>
              <a:ext uri="{FF2B5EF4-FFF2-40B4-BE49-F238E27FC236}">
                <a16:creationId xmlns:a16="http://schemas.microsoft.com/office/drawing/2014/main" id="{2C6C9D66-391D-7601-ECA7-A04C45A13C90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64366" y="533555"/>
            <a:ext cx="6967201" cy="393654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476644-5B25-0E6F-8257-CC6259274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7</a:t>
            </a:fld>
            <a:endParaRPr lang="en-US"/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0C2BC7EB-6AC9-1D9C-ADB1-17973EFF52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4428427"/>
              </p:ext>
            </p:extLst>
          </p:nvPr>
        </p:nvGraphicFramePr>
        <p:xfrm>
          <a:off x="-1" y="-13717"/>
          <a:ext cx="9144001" cy="19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12380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D393F-125F-52A9-7C55-8C50BFEC4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L’origine du poisson d’avril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5A32B69-E26F-790D-AF34-0E28B4AA19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848" r="21231"/>
          <a:stretch/>
        </p:blipFill>
        <p:spPr>
          <a:xfrm>
            <a:off x="1775016" y="1067176"/>
            <a:ext cx="1398494" cy="1147979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B8B337-6553-897D-C812-02E442404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313CBA-1B9D-4019-E422-FDDBD147A6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971" t="12153" r="24672"/>
          <a:stretch/>
        </p:blipFill>
        <p:spPr>
          <a:xfrm>
            <a:off x="317351" y="1206688"/>
            <a:ext cx="1269403" cy="10084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6ABAE9A-22C4-D4BC-61DF-3EECB43F762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433" r="17264"/>
          <a:stretch/>
        </p:blipFill>
        <p:spPr>
          <a:xfrm>
            <a:off x="3437069" y="1072141"/>
            <a:ext cx="1640542" cy="114797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6E14086-49CB-5EB0-F53A-2B1C005DE54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526" t="12153" r="25938"/>
          <a:stretch/>
        </p:blipFill>
        <p:spPr>
          <a:xfrm>
            <a:off x="5341170" y="921338"/>
            <a:ext cx="1602890" cy="129878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6FF1589-25C6-7A78-B261-657F19DFD1A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840" r="11504"/>
          <a:stretch/>
        </p:blipFill>
        <p:spPr>
          <a:xfrm>
            <a:off x="7121563" y="734481"/>
            <a:ext cx="1758875" cy="148952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639FD64-43A8-D025-3A42-E07D3E556F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1976" y="2693672"/>
            <a:ext cx="2630114" cy="142119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01938D6-0E5D-ED72-190F-9A4EE34148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23234" y="2732217"/>
            <a:ext cx="1490227" cy="138265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83CBD3-7581-32AD-90D2-04F7C117E3C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94605" y="2896705"/>
            <a:ext cx="1359421" cy="114954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1ECEA0C-5C69-2726-6DE9-372F22D9C2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81482" y="2667166"/>
            <a:ext cx="2496691" cy="1379085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0B7DE6E-4F31-5194-7D1A-E404A51306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4428427"/>
              </p:ext>
            </p:extLst>
          </p:nvPr>
        </p:nvGraphicFramePr>
        <p:xfrm>
          <a:off x="-1" y="-13717"/>
          <a:ext cx="9144001" cy="19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397564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700" dirty="0"/>
              <a:t>Learning objectives : À la fin de la </a:t>
            </a:r>
            <a:r>
              <a:rPr lang="fr-FR" sz="2700" dirty="0"/>
              <a:t>leçon</a:t>
            </a:r>
            <a:endParaRPr lang="en-US" sz="27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457201" y="1267517"/>
            <a:ext cx="8229600" cy="1093545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4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/>
        </p:nvGraphicFramePr>
        <p:xfrm>
          <a:off x="474279" y="2443080"/>
          <a:ext cx="8208000" cy="23241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427" y="1301308"/>
            <a:ext cx="1292464" cy="993734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100075" y="1317257"/>
            <a:ext cx="1285875" cy="961835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fr-FR"/>
            </a:defPPr>
            <a:lvl1pPr marL="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58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430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002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A0027D3F-EAF6-F140-335C-CCF39E02F6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371475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37D91ABA-E4D5-1D5C-637E-59D6C9E6F1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4428427"/>
              </p:ext>
            </p:extLst>
          </p:nvPr>
        </p:nvGraphicFramePr>
        <p:xfrm>
          <a:off x="-1" y="-13717"/>
          <a:ext cx="9144001" cy="192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2287368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ài liệu" ma:contentTypeID="0x01010001BA83C4BA17E14EA918545F00C8976B" ma:contentTypeVersion="13" ma:contentTypeDescription="Tạo tài liệu mới." ma:contentTypeScope="" ma:versionID="787789c9e236f108ac591683adc33013">
  <xsd:schema xmlns:xsd="http://www.w3.org/2001/XMLSchema" xmlns:xs="http://www.w3.org/2001/XMLSchema" xmlns:p="http://schemas.microsoft.com/office/2006/metadata/properties" xmlns:ns2="574df8aa-483d-4966-97ce-78bc7abf30a9" xmlns:ns3="821c8acb-4cf2-4065-9507-a45c22f5eaea" targetNamespace="http://schemas.microsoft.com/office/2006/metadata/properties" ma:root="true" ma:fieldsID="0ad34e8d9e24d16457e64ced61cea7c5" ns2:_="" ns3:_="">
    <xsd:import namespace="574df8aa-483d-4966-97ce-78bc7abf30a9"/>
    <xsd:import namespace="821c8acb-4cf2-4065-9507-a45c22f5ea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4df8aa-483d-4966-97ce-78bc7abf30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1c8acb-4cf2-4065-9507-a45c22f5eaea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hia sẻ Với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Chia sẻ Có Chi tiế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Loại Nội dung"/>
        <xsd:element ref="dc:title" minOccurs="0" maxOccurs="1" ma:index="4" ma:displayName="Tiêu đề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E7397FC-FF9A-4A22-8A37-14F592EE7E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74df8aa-483d-4966-97ce-78bc7abf30a9"/>
    <ds:schemaRef ds:uri="821c8acb-4cf2-4065-9507-a45c22f5ea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C02DDC9-CE0B-4174-9E11-381C7B2C2DA8}">
  <ds:schemaRefs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http://purl.org/dc/dcmitype/"/>
    <ds:schemaRef ds:uri="http://schemas.microsoft.com/office/2006/metadata/properties"/>
    <ds:schemaRef ds:uri="http://www.w3.org/XML/1998/namespace"/>
    <ds:schemaRef ds:uri="574df8aa-483d-4966-97ce-78bc7abf30a9"/>
    <ds:schemaRef ds:uri="http://purl.org/dc/terms/"/>
    <ds:schemaRef ds:uri="http://schemas.microsoft.com/office/2006/documentManagement/types"/>
    <ds:schemaRef ds:uri="821c8acb-4cf2-4065-9507-a45c22f5eaea"/>
  </ds:schemaRefs>
</ds:datastoreItem>
</file>

<file path=customXml/itemProps3.xml><?xml version="1.0" encoding="utf-8"?>
<ds:datastoreItem xmlns:ds="http://schemas.openxmlformats.org/officeDocument/2006/customXml" ds:itemID="{11B9A395-33FF-4D4B-BD25-22B0A95488C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3022</TotalTime>
  <Words>2845</Words>
  <Application>Microsoft Office PowerPoint</Application>
  <PresentationFormat>On-screen Show (16:9)</PresentationFormat>
  <Paragraphs>619</Paragraphs>
  <Slides>50</Slides>
  <Notes>11</Notes>
  <HiddenSlides>2</HiddenSlides>
  <MMClips>9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50</vt:i4>
      </vt:variant>
    </vt:vector>
  </HeadingPairs>
  <TitlesOfParts>
    <vt:vector size="63" baseType="lpstr">
      <vt:lpstr>ＭＳ Ｐゴシック</vt:lpstr>
      <vt:lpstr>UD Digi Kyokasho NK-R</vt:lpstr>
      <vt:lpstr>Arial</vt:lpstr>
      <vt:lpstr>Avenir Next LT Pro</vt:lpstr>
      <vt:lpstr>Calibri</vt:lpstr>
      <vt:lpstr>Calibri Light</vt:lpstr>
      <vt:lpstr>Wingdings</vt:lpstr>
      <vt:lpstr>Office Theme</vt:lpstr>
      <vt:lpstr>1_Office Theme</vt:lpstr>
      <vt:lpstr>Office Theme</vt:lpstr>
      <vt:lpstr>Thème Office</vt:lpstr>
      <vt:lpstr>Office Theme</vt:lpstr>
      <vt:lpstr>Thème Office</vt:lpstr>
      <vt:lpstr>PowerPoint Presentation</vt:lpstr>
      <vt:lpstr>Venez faire la fête</vt:lpstr>
      <vt:lpstr>PowerPoint Presentation</vt:lpstr>
      <vt:lpstr>Progress check : Start</vt:lpstr>
      <vt:lpstr>I. Starter</vt:lpstr>
      <vt:lpstr>I. Starter</vt:lpstr>
      <vt:lpstr>PowerPoint Presentation</vt:lpstr>
      <vt:lpstr>L’origine du poisson d’avril</vt:lpstr>
      <vt:lpstr>Learning objectives : À la fin de la leçon</vt:lpstr>
      <vt:lpstr>À la fin de la leçon…</vt:lpstr>
      <vt:lpstr>Learning outcomes</vt:lpstr>
      <vt:lpstr>PowerPoint Presentation</vt:lpstr>
      <vt:lpstr>Baseline - Checking progress 1/2</vt:lpstr>
      <vt:lpstr>Progress check : End</vt:lpstr>
      <vt:lpstr>Learning review</vt:lpstr>
      <vt:lpstr>II. Compréhension de texte</vt:lpstr>
      <vt:lpstr>Compréhension détaillée</vt:lpstr>
      <vt:lpstr>Transcription</vt:lpstr>
      <vt:lpstr>À la fin de la leçon…</vt:lpstr>
      <vt:lpstr>PowerPoint Presentation</vt:lpstr>
      <vt:lpstr>Kahoot time ! </vt:lpstr>
      <vt:lpstr>III. Vocabulaire : Demander et donner l’heure</vt:lpstr>
      <vt:lpstr>Il est quelle heure ?</vt:lpstr>
      <vt:lpstr>La forme familière VS La forme officielle</vt:lpstr>
      <vt:lpstr>Demander et dire l’heure : exercices</vt:lpstr>
      <vt:lpstr>PowerPoint Presentation</vt:lpstr>
      <vt:lpstr>Discutons !</vt:lpstr>
      <vt:lpstr>Kahoot time ! </vt:lpstr>
      <vt:lpstr>PowerPoint Presentation</vt:lpstr>
      <vt:lpstr>Learning review</vt:lpstr>
      <vt:lpstr>À la fin de la leçon…</vt:lpstr>
      <vt:lpstr>PowerPoint Presentation</vt:lpstr>
      <vt:lpstr>IV. Grammaire : le verbe VENIR</vt:lpstr>
      <vt:lpstr>Le verbe VENIR</vt:lpstr>
      <vt:lpstr>Exercices</vt:lpstr>
      <vt:lpstr>Listening activity</vt:lpstr>
      <vt:lpstr>Kahoot time ! </vt:lpstr>
      <vt:lpstr>PowerPoint Presentation</vt:lpstr>
      <vt:lpstr>Learning review</vt:lpstr>
      <vt:lpstr>V. Phonétique</vt:lpstr>
      <vt:lpstr>Practice your pronunciation !</vt:lpstr>
      <vt:lpstr>VII. Production</vt:lpstr>
      <vt:lpstr>Learning outcomes</vt:lpstr>
      <vt:lpstr>Pour accomplir la tâche, je dois…</vt:lpstr>
      <vt:lpstr>Checking progress 2/2</vt:lpstr>
      <vt:lpstr>Activités en ligne</vt:lpstr>
      <vt:lpstr>How well have you performed with the Learning Objectives?</vt:lpstr>
      <vt:lpstr>Learning review</vt:lpstr>
      <vt:lpstr>Plenary and self reflection</vt:lpstr>
      <vt:lpstr>Merci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PHOTOBANK 2015-2016</dc:title>
  <dc:creator>IMAC</dc:creator>
  <cp:lastModifiedBy>Chan, Makara Valery Ouk</cp:lastModifiedBy>
  <cp:revision>50</cp:revision>
  <cp:lastPrinted>2023-02-06T01:16:53Z</cp:lastPrinted>
  <dcterms:created xsi:type="dcterms:W3CDTF">2015-09-10T03:58:25Z</dcterms:created>
  <dcterms:modified xsi:type="dcterms:W3CDTF">2024-01-13T11:22:29Z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0x01010001BA83C4BA17E14EA918545F00C8976B</vt:lpwstr>
  </property>
</Properties>
</file>