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3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4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5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notesSlides/notesSlide6.xml" ContentType="application/vnd.openxmlformats-officedocument.presentationml.notesSlide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4"/>
    <p:sldMasterId id="2147483648" r:id="rId5"/>
    <p:sldMasterId id="2147483675" r:id="rId6"/>
    <p:sldMasterId id="2147483717" r:id="rId7"/>
    <p:sldMasterId id="2147483731" r:id="rId8"/>
    <p:sldMasterId id="2147483672" r:id="rId9"/>
  </p:sldMasterIdLst>
  <p:notesMasterIdLst>
    <p:notesMasterId r:id="rId68"/>
  </p:notesMasterIdLst>
  <p:sldIdLst>
    <p:sldId id="310" r:id="rId10"/>
    <p:sldId id="256" r:id="rId11"/>
    <p:sldId id="313" r:id="rId12"/>
    <p:sldId id="257" r:id="rId13"/>
    <p:sldId id="316" r:id="rId14"/>
    <p:sldId id="317" r:id="rId15"/>
    <p:sldId id="318" r:id="rId16"/>
    <p:sldId id="296" r:id="rId17"/>
    <p:sldId id="258" r:id="rId18"/>
    <p:sldId id="259" r:id="rId19"/>
    <p:sldId id="320" r:id="rId20"/>
    <p:sldId id="338" r:id="rId21"/>
    <p:sldId id="321" r:id="rId22"/>
    <p:sldId id="260" r:id="rId23"/>
    <p:sldId id="311" r:id="rId24"/>
    <p:sldId id="261" r:id="rId25"/>
    <p:sldId id="262" r:id="rId26"/>
    <p:sldId id="263" r:id="rId27"/>
    <p:sldId id="265" r:id="rId28"/>
    <p:sldId id="291" r:id="rId29"/>
    <p:sldId id="309" r:id="rId30"/>
    <p:sldId id="334" r:id="rId31"/>
    <p:sldId id="323" r:id="rId32"/>
    <p:sldId id="339" r:id="rId33"/>
    <p:sldId id="324" r:id="rId34"/>
    <p:sldId id="266" r:id="rId35"/>
    <p:sldId id="267" r:id="rId36"/>
    <p:sldId id="270" r:id="rId37"/>
    <p:sldId id="271" r:id="rId38"/>
    <p:sldId id="273" r:id="rId39"/>
    <p:sldId id="274" r:id="rId40"/>
    <p:sldId id="275" r:id="rId41"/>
    <p:sldId id="276" r:id="rId42"/>
    <p:sldId id="277" r:id="rId43"/>
    <p:sldId id="268" r:id="rId44"/>
    <p:sldId id="335" r:id="rId45"/>
    <p:sldId id="326" r:id="rId46"/>
    <p:sldId id="340" r:id="rId47"/>
    <p:sldId id="327" r:id="rId48"/>
    <p:sldId id="269" r:id="rId49"/>
    <p:sldId id="283" r:id="rId50"/>
    <p:sldId id="278" r:id="rId51"/>
    <p:sldId id="279" r:id="rId52"/>
    <p:sldId id="280" r:id="rId53"/>
    <p:sldId id="281" r:id="rId54"/>
    <p:sldId id="282" r:id="rId55"/>
    <p:sldId id="337" r:id="rId56"/>
    <p:sldId id="329" r:id="rId57"/>
    <p:sldId id="285" r:id="rId58"/>
    <p:sldId id="286" r:id="rId59"/>
    <p:sldId id="301" r:id="rId60"/>
    <p:sldId id="287" r:id="rId61"/>
    <p:sldId id="300" r:id="rId62"/>
    <p:sldId id="341" r:id="rId63"/>
    <p:sldId id="293" r:id="rId64"/>
    <p:sldId id="292" r:id="rId65"/>
    <p:sldId id="297" r:id="rId66"/>
    <p:sldId id="298" r:id="rId67"/>
  </p:sldIdLst>
  <p:sldSz cx="12192000" cy="6858000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CB7873-B719-4FC3-82F5-6B67564E8705}" v="3" dt="2023-03-23T12:26:14.2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760" autoAdjust="0"/>
    <p:restoredTop sz="94660"/>
  </p:normalViewPr>
  <p:slideViewPr>
    <p:cSldViewPr snapToGrid="0">
      <p:cViewPr>
        <p:scale>
          <a:sx n="50" d="100"/>
          <a:sy n="50" d="100"/>
        </p:scale>
        <p:origin x="1167" y="699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slide" Target="slides/slide54.xml"/><Relationship Id="rId6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66" Type="http://schemas.openxmlformats.org/officeDocument/2006/relationships/slide" Target="slides/slide57.xml"/><Relationship Id="rId7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2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2.xml"/><Relationship Id="rId72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7" Type="http://schemas.openxmlformats.org/officeDocument/2006/relationships/slideMaster" Target="slideMasters/slideMaster4.xml"/><Relationship Id="rId7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uynh-Nguyen Hong Ngoc Diem:C182203015" userId="S::c182203015@student.vas.edu.vn::2c50c449-f93e-4e69-b8cb-f78143816ac5" providerId="AD" clId="Web-{F2CB7873-B719-4FC3-82F5-6B67564E8705}"/>
    <pc:docChg chg="sldOrd">
      <pc:chgData name="Quynh-Nguyen Hong Ngoc Diem:C182203015" userId="S::c182203015@student.vas.edu.vn::2c50c449-f93e-4e69-b8cb-f78143816ac5" providerId="AD" clId="Web-{F2CB7873-B719-4FC3-82F5-6B67564E8705}" dt="2023-03-23T12:26:12.902" v="1"/>
      <pc:docMkLst>
        <pc:docMk/>
      </pc:docMkLst>
      <pc:sldChg chg="ord">
        <pc:chgData name="Quynh-Nguyen Hong Ngoc Diem:C182203015" userId="S::c182203015@student.vas.edu.vn::2c50c449-f93e-4e69-b8cb-f78143816ac5" providerId="AD" clId="Web-{F2CB7873-B719-4FC3-82F5-6B67564E8705}" dt="2023-03-23T12:26:12.902" v="1"/>
        <pc:sldMkLst>
          <pc:docMk/>
          <pc:sldMk cId="338008108" sldId="258"/>
        </pc:sldMkLst>
      </pc:sldChg>
    </pc:docChg>
  </pc:docChgLst>
</pc:chgInfo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3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3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3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3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3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3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3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3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4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4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4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4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4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4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4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4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4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4.xml"/><Relationship Id="rId6" Type="http://schemas.openxmlformats.org/officeDocument/2006/relationships/slide" Target="../slides/slide52.xml"/><Relationship Id="rId5" Type="http://schemas.openxmlformats.org/officeDocument/2006/relationships/slide" Target="../slides/slide49.xml"/><Relationship Id="rId4" Type="http://schemas.openxmlformats.org/officeDocument/2006/relationships/slide" Target="../slides/slide25.xml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algn="ctr" rtl="0"/>
          <a:r>
            <a:rPr lang="fr-FR" sz="2400" b="1" noProof="0" dirty="0"/>
            <a:t>Grammaire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algn="ctr"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algn="ctr"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algn="ctr" rtl="0"/>
          <a:r>
            <a:rPr lang="fr-FR" sz="2400" b="1" noProof="0" dirty="0"/>
            <a:t>Culture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pPr algn="ctr"/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pPr algn="ctr"/>
          <a:endParaRPr lang="fr-FR"/>
        </a:p>
      </dgm:t>
    </dgm:pt>
    <dgm:pt modelId="{50F04C8D-E6E8-4B79-A856-FF78FBD224C6}">
      <dgm:prSet phldrT="[Text]" custT="1"/>
      <dgm:spPr/>
      <dgm:t>
        <a:bodyPr rtlCol="0"/>
        <a:lstStyle/>
        <a:p>
          <a:pPr algn="ctr" rtl="0"/>
          <a:r>
            <a:rPr lang="fr-FR" sz="1800" strike="sngStrike" noProof="0" dirty="0"/>
            <a:t>Le sommeil des jeunes Français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pPr algn="ctr"/>
          <a:endParaRPr lang="fr-FR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pPr algn="ctr"/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algn="ctr" rtl="0"/>
          <a:r>
            <a:rPr lang="fr-FR" sz="2400" b="1" noProof="0" dirty="0"/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pPr algn="ctr"/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pPr algn="ctr"/>
          <a:endParaRPr lang="fr-FR"/>
        </a:p>
      </dgm:t>
    </dgm:pt>
    <dgm:pt modelId="{7A961387-6C0E-4E8F-9EB1-BB91C5C05A30}">
      <dgm:prSet phldrT="[Text]" custT="1"/>
      <dgm:spPr/>
      <dgm:t>
        <a:bodyPr rtlCol="0"/>
        <a:lstStyle/>
        <a:p>
          <a:pPr algn="ctr" rtl="0"/>
          <a:r>
            <a:rPr lang="fr-FR" sz="1800" noProof="0" dirty="0"/>
            <a:t>Les  activités quotidiennes</a:t>
          </a:r>
        </a:p>
      </dgm:t>
    </dgm:pt>
    <dgm:pt modelId="{CA1F9A2A-3CAB-4CD1-A76D-182C5018E176}" type="parTrans" cxnId="{CD2D4FBA-844A-4C92-A99D-720EB27C46EE}">
      <dgm:prSet/>
      <dgm:spPr/>
      <dgm:t>
        <a:bodyPr/>
        <a:lstStyle/>
        <a:p>
          <a:pPr algn="ctr"/>
          <a:endParaRPr lang="fr-FR"/>
        </a:p>
      </dgm:t>
    </dgm:pt>
    <dgm:pt modelId="{00289BB9-D5A3-41C3-B3A9-0B74A1C8EC54}" type="sibTrans" cxnId="{CD2D4FBA-844A-4C92-A99D-720EB27C46EE}">
      <dgm:prSet/>
      <dgm:spPr/>
      <dgm:t>
        <a:bodyPr/>
        <a:lstStyle/>
        <a:p>
          <a:pPr algn="ctr"/>
          <a:endParaRPr lang="fr-FR"/>
        </a:p>
      </dgm:t>
    </dgm:pt>
    <dgm:pt modelId="{C2A1436E-2A87-4411-82B1-DB29AE292371}">
      <dgm:prSet phldrT="[Text]" custT="1"/>
      <dgm:spPr/>
      <dgm:t>
        <a:bodyPr/>
        <a:lstStyle/>
        <a:p>
          <a:pPr algn="ctr"/>
          <a:r>
            <a:rPr lang="fr-FR" sz="1800" noProof="0" dirty="0"/>
            <a:t>Les verbes pronominaux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pPr algn="ctr"/>
          <a:endParaRPr lang="fr-FR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pPr algn="ctr"/>
          <a:endParaRPr lang="fr-FR"/>
        </a:p>
      </dgm:t>
    </dgm:pt>
    <dgm:pt modelId="{D2BC36B1-0DD2-42B7-9C24-B790A362B29A}">
      <dgm:prSet phldrT="[Text]" custT="1"/>
      <dgm:spPr/>
      <dgm:t>
        <a:bodyPr rtlCol="0"/>
        <a:lstStyle/>
        <a:p>
          <a:pPr algn="ctr" rtl="0"/>
          <a:r>
            <a:rPr lang="fr-FR" sz="1800" noProof="0" dirty="0"/>
            <a:t>Les moments de la journée</a:t>
          </a:r>
        </a:p>
      </dgm:t>
    </dgm:pt>
    <dgm:pt modelId="{E9A4F163-AD17-4630-8E09-E2278DD8E00F}" type="parTrans" cxnId="{3FA669AB-230F-4F28-AB2B-227A9499A209}">
      <dgm:prSet/>
      <dgm:spPr/>
    </dgm:pt>
    <dgm:pt modelId="{8C4A83EA-BE23-4F7A-8AF5-2C7287000A9C}" type="sibTrans" cxnId="{3FA669AB-230F-4F28-AB2B-227A9499A209}">
      <dgm:prSet/>
      <dgm:spPr/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852" custLinFactY="444354" custLinFactNeighborX="-699" custLinFactNeighborY="5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066D0535-0C98-40F7-9676-E29638EF0876}" type="presOf" srcId="{7A961387-6C0E-4E8F-9EB1-BB91C5C05A30}" destId="{B76FA7E4-59BE-411D-B27B-C4189E79F869}" srcOrd="1" destOrd="1" presId="urn:microsoft.com/office/officeart/2005/8/layout/hList7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3281776D-2ADB-4C48-B20D-D55265D4F324}" type="presOf" srcId="{D2BC36B1-0DD2-42B7-9C24-B790A362B29A}" destId="{52859561-4C40-474F-B39B-EAFCBBA049A0}" srcOrd="0" destOrd="2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55992A79-0D9B-4470-9E8F-AC9E21A364F4}" type="presOf" srcId="{D2BC36B1-0DD2-42B7-9C24-B790A362B29A}" destId="{B76FA7E4-59BE-411D-B27B-C4189E79F869}" srcOrd="1" destOrd="2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1417328C-31B2-41FE-BEDB-CB20F339663B}" type="presOf" srcId="{7A961387-6C0E-4E8F-9EB1-BB91C5C05A30}" destId="{52859561-4C40-474F-B39B-EAFCBBA049A0}" srcOrd="0" destOrd="1" presId="urn:microsoft.com/office/officeart/2005/8/layout/hList7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3FA669AB-230F-4F28-AB2B-227A9499A209}" srcId="{B664F99F-53AA-47D9-8E4A-86CBE4805C81}" destId="{D2BC36B1-0DD2-42B7-9C24-B790A362B29A}" srcOrd="1" destOrd="0" parTransId="{E9A4F163-AD17-4630-8E09-E2278DD8E00F}" sibTransId="{8C4A83EA-BE23-4F7A-8AF5-2C7287000A9C}"/>
    <dgm:cxn modelId="{CD2D4FBA-844A-4C92-A99D-720EB27C46EE}" srcId="{B664F99F-53AA-47D9-8E4A-86CBE4805C81}" destId="{7A961387-6C0E-4E8F-9EB1-BB91C5C05A30}" srcOrd="0" destOrd="0" parTransId="{CA1F9A2A-3CAB-4CD1-A76D-182C5018E176}" sibTransId="{00289BB9-D5A3-41C3-B3A9-0B74A1C8EC54}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algn="ctr" rtl="0"/>
          <a:r>
            <a:rPr lang="fr-FR" sz="2400" b="1" noProof="0" dirty="0"/>
            <a:t>Grammaire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algn="ctr"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algn="ctr"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algn="ctr" rtl="0"/>
          <a:r>
            <a:rPr lang="fr-FR" sz="2400" b="1" noProof="0" dirty="0"/>
            <a:t>Culture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pPr algn="ctr"/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pPr algn="ctr"/>
          <a:endParaRPr lang="fr-FR"/>
        </a:p>
      </dgm:t>
    </dgm:pt>
    <dgm:pt modelId="{50F04C8D-E6E8-4B79-A856-FF78FBD224C6}">
      <dgm:prSet phldrT="[Text]" custT="1"/>
      <dgm:spPr/>
      <dgm:t>
        <a:bodyPr rtlCol="0"/>
        <a:lstStyle/>
        <a:p>
          <a:pPr algn="ctr" rtl="0"/>
          <a:r>
            <a:rPr lang="fr-FR" sz="1800" strike="sngStrike" noProof="0" dirty="0"/>
            <a:t>Le sommeil des jeunes Français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pPr algn="ctr"/>
          <a:endParaRPr lang="fr-FR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pPr algn="ctr"/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algn="ctr" rtl="0"/>
          <a:r>
            <a:rPr lang="fr-FR" sz="2400" b="1" noProof="0" dirty="0"/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pPr algn="ctr"/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pPr algn="ctr"/>
          <a:endParaRPr lang="fr-FR"/>
        </a:p>
      </dgm:t>
    </dgm:pt>
    <dgm:pt modelId="{7A961387-6C0E-4E8F-9EB1-BB91C5C05A30}">
      <dgm:prSet phldrT="[Text]" custT="1"/>
      <dgm:spPr/>
      <dgm:t>
        <a:bodyPr rtlCol="0"/>
        <a:lstStyle/>
        <a:p>
          <a:pPr algn="ctr" rtl="0"/>
          <a:r>
            <a:rPr lang="fr-FR" sz="1800" noProof="0" dirty="0"/>
            <a:t>Les  activités quotidiennes</a:t>
          </a:r>
        </a:p>
      </dgm:t>
    </dgm:pt>
    <dgm:pt modelId="{CA1F9A2A-3CAB-4CD1-A76D-182C5018E176}" type="parTrans" cxnId="{CD2D4FBA-844A-4C92-A99D-720EB27C46EE}">
      <dgm:prSet/>
      <dgm:spPr/>
      <dgm:t>
        <a:bodyPr/>
        <a:lstStyle/>
        <a:p>
          <a:pPr algn="ctr"/>
          <a:endParaRPr lang="fr-FR"/>
        </a:p>
      </dgm:t>
    </dgm:pt>
    <dgm:pt modelId="{00289BB9-D5A3-41C3-B3A9-0B74A1C8EC54}" type="sibTrans" cxnId="{CD2D4FBA-844A-4C92-A99D-720EB27C46EE}">
      <dgm:prSet/>
      <dgm:spPr/>
      <dgm:t>
        <a:bodyPr/>
        <a:lstStyle/>
        <a:p>
          <a:pPr algn="ctr"/>
          <a:endParaRPr lang="fr-FR"/>
        </a:p>
      </dgm:t>
    </dgm:pt>
    <dgm:pt modelId="{C2A1436E-2A87-4411-82B1-DB29AE292371}">
      <dgm:prSet phldrT="[Text]" custT="1"/>
      <dgm:spPr/>
      <dgm:t>
        <a:bodyPr/>
        <a:lstStyle/>
        <a:p>
          <a:pPr algn="ctr"/>
          <a:r>
            <a:rPr lang="fr-FR" sz="1800" noProof="0" dirty="0"/>
            <a:t>Les verbes pronominaux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pPr algn="ctr"/>
          <a:endParaRPr lang="fr-FR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pPr algn="ctr"/>
          <a:endParaRPr lang="fr-FR"/>
        </a:p>
      </dgm:t>
    </dgm:pt>
    <dgm:pt modelId="{D2BC36B1-0DD2-42B7-9C24-B790A362B29A}">
      <dgm:prSet phldrT="[Text]" custT="1"/>
      <dgm:spPr/>
      <dgm:t>
        <a:bodyPr rtlCol="0"/>
        <a:lstStyle/>
        <a:p>
          <a:pPr algn="ctr" rtl="0"/>
          <a:r>
            <a:rPr lang="fr-FR" sz="1800" strike="sngStrike" noProof="0" dirty="0"/>
            <a:t>Les moments de la journée</a:t>
          </a:r>
        </a:p>
      </dgm:t>
    </dgm:pt>
    <dgm:pt modelId="{E9A4F163-AD17-4630-8E09-E2278DD8E00F}" type="parTrans" cxnId="{3FA669AB-230F-4F28-AB2B-227A9499A209}">
      <dgm:prSet/>
      <dgm:spPr/>
      <dgm:t>
        <a:bodyPr/>
        <a:lstStyle/>
        <a:p>
          <a:endParaRPr lang="fr-FR"/>
        </a:p>
      </dgm:t>
    </dgm:pt>
    <dgm:pt modelId="{8C4A83EA-BE23-4F7A-8AF5-2C7287000A9C}" type="sibTrans" cxnId="{3FA669AB-230F-4F28-AB2B-227A9499A20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852" custLinFactY="444354" custLinFactNeighborX="-699" custLinFactNeighborY="5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066D0535-0C98-40F7-9676-E29638EF0876}" type="presOf" srcId="{7A961387-6C0E-4E8F-9EB1-BB91C5C05A30}" destId="{B76FA7E4-59BE-411D-B27B-C4189E79F869}" srcOrd="1" destOrd="1" presId="urn:microsoft.com/office/officeart/2005/8/layout/hList7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3281776D-2ADB-4C48-B20D-D55265D4F324}" type="presOf" srcId="{D2BC36B1-0DD2-42B7-9C24-B790A362B29A}" destId="{52859561-4C40-474F-B39B-EAFCBBA049A0}" srcOrd="0" destOrd="2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55992A79-0D9B-4470-9E8F-AC9E21A364F4}" type="presOf" srcId="{D2BC36B1-0DD2-42B7-9C24-B790A362B29A}" destId="{B76FA7E4-59BE-411D-B27B-C4189E79F869}" srcOrd="1" destOrd="2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1417328C-31B2-41FE-BEDB-CB20F339663B}" type="presOf" srcId="{7A961387-6C0E-4E8F-9EB1-BB91C5C05A30}" destId="{52859561-4C40-474F-B39B-EAFCBBA049A0}" srcOrd="0" destOrd="1" presId="urn:microsoft.com/office/officeart/2005/8/layout/hList7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3FA669AB-230F-4F28-AB2B-227A9499A209}" srcId="{B664F99F-53AA-47D9-8E4A-86CBE4805C81}" destId="{D2BC36B1-0DD2-42B7-9C24-B790A362B29A}" srcOrd="1" destOrd="0" parTransId="{E9A4F163-AD17-4630-8E09-E2278DD8E00F}" sibTransId="{8C4A83EA-BE23-4F7A-8AF5-2C7287000A9C}"/>
    <dgm:cxn modelId="{CD2D4FBA-844A-4C92-A99D-720EB27C46EE}" srcId="{B664F99F-53AA-47D9-8E4A-86CBE4805C81}" destId="{7A961387-6C0E-4E8F-9EB1-BB91C5C05A30}" srcOrd="0" destOrd="0" parTransId="{CA1F9A2A-3CAB-4CD1-A76D-182C5018E176}" sibTransId="{00289BB9-D5A3-41C3-B3A9-0B74A1C8EC54}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509" custLinFactY="400000" custLinFactNeighborX="-923" custLinFactNeighborY="459355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algn="ctr" rtl="0"/>
          <a:r>
            <a:rPr lang="fr-FR" sz="2400" b="1" noProof="0" dirty="0"/>
            <a:t>Grammaire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algn="ctr"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algn="ctr"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algn="ctr" rtl="0"/>
          <a:r>
            <a:rPr lang="fr-FR" sz="2400" b="1" noProof="0" dirty="0"/>
            <a:t>Culture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pPr algn="ctr"/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pPr algn="ctr"/>
          <a:endParaRPr lang="fr-FR"/>
        </a:p>
      </dgm:t>
    </dgm:pt>
    <dgm:pt modelId="{50F04C8D-E6E8-4B79-A856-FF78FBD224C6}">
      <dgm:prSet phldrT="[Text]" custT="1"/>
      <dgm:spPr/>
      <dgm:t>
        <a:bodyPr rtlCol="0"/>
        <a:lstStyle/>
        <a:p>
          <a:pPr algn="ctr" rtl="0"/>
          <a:r>
            <a:rPr lang="fr-FR" sz="1800" strike="sngStrike" noProof="0" dirty="0"/>
            <a:t>Le sommeil des jeunes Français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pPr algn="ctr"/>
          <a:endParaRPr lang="fr-FR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pPr algn="ctr"/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algn="ctr" rtl="0"/>
          <a:r>
            <a:rPr lang="fr-FR" sz="2400" b="1" noProof="0" dirty="0"/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pPr algn="ctr"/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pPr algn="ctr"/>
          <a:endParaRPr lang="fr-FR"/>
        </a:p>
      </dgm:t>
    </dgm:pt>
    <dgm:pt modelId="{7A961387-6C0E-4E8F-9EB1-BB91C5C05A30}">
      <dgm:prSet phldrT="[Text]" custT="1"/>
      <dgm:spPr/>
      <dgm:t>
        <a:bodyPr rtlCol="0"/>
        <a:lstStyle/>
        <a:p>
          <a:pPr algn="ctr" rtl="0"/>
          <a:r>
            <a:rPr lang="fr-FR" sz="1800" strike="sngStrike" noProof="0" dirty="0"/>
            <a:t>Les  activités quotidiennes</a:t>
          </a:r>
        </a:p>
      </dgm:t>
    </dgm:pt>
    <dgm:pt modelId="{CA1F9A2A-3CAB-4CD1-A76D-182C5018E176}" type="parTrans" cxnId="{CD2D4FBA-844A-4C92-A99D-720EB27C46EE}">
      <dgm:prSet/>
      <dgm:spPr/>
      <dgm:t>
        <a:bodyPr/>
        <a:lstStyle/>
        <a:p>
          <a:pPr algn="ctr"/>
          <a:endParaRPr lang="fr-FR"/>
        </a:p>
      </dgm:t>
    </dgm:pt>
    <dgm:pt modelId="{00289BB9-D5A3-41C3-B3A9-0B74A1C8EC54}" type="sibTrans" cxnId="{CD2D4FBA-844A-4C92-A99D-720EB27C46EE}">
      <dgm:prSet/>
      <dgm:spPr/>
      <dgm:t>
        <a:bodyPr/>
        <a:lstStyle/>
        <a:p>
          <a:pPr algn="ctr"/>
          <a:endParaRPr lang="fr-FR"/>
        </a:p>
      </dgm:t>
    </dgm:pt>
    <dgm:pt modelId="{C2A1436E-2A87-4411-82B1-DB29AE292371}">
      <dgm:prSet phldrT="[Text]" custT="1"/>
      <dgm:spPr/>
      <dgm:t>
        <a:bodyPr/>
        <a:lstStyle/>
        <a:p>
          <a:pPr algn="ctr"/>
          <a:r>
            <a:rPr lang="fr-FR" sz="1800" noProof="0" dirty="0"/>
            <a:t>Les verbes pronominaux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pPr algn="ctr"/>
          <a:endParaRPr lang="fr-FR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pPr algn="ctr"/>
          <a:endParaRPr lang="fr-FR"/>
        </a:p>
      </dgm:t>
    </dgm:pt>
    <dgm:pt modelId="{D2BC36B1-0DD2-42B7-9C24-B790A362B29A}">
      <dgm:prSet phldrT="[Text]" custT="1"/>
      <dgm:spPr/>
      <dgm:t>
        <a:bodyPr rtlCol="0"/>
        <a:lstStyle/>
        <a:p>
          <a:pPr algn="ctr" rtl="0"/>
          <a:r>
            <a:rPr lang="fr-FR" sz="1800" strike="sngStrike" noProof="0" dirty="0"/>
            <a:t>Les moments de la journée</a:t>
          </a:r>
        </a:p>
      </dgm:t>
    </dgm:pt>
    <dgm:pt modelId="{E9A4F163-AD17-4630-8E09-E2278DD8E00F}" type="parTrans" cxnId="{3FA669AB-230F-4F28-AB2B-227A9499A209}">
      <dgm:prSet/>
      <dgm:spPr/>
      <dgm:t>
        <a:bodyPr/>
        <a:lstStyle/>
        <a:p>
          <a:endParaRPr lang="fr-FR"/>
        </a:p>
      </dgm:t>
    </dgm:pt>
    <dgm:pt modelId="{8C4A83EA-BE23-4F7A-8AF5-2C7287000A9C}" type="sibTrans" cxnId="{3FA669AB-230F-4F28-AB2B-227A9499A20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852" custLinFactY="444354" custLinFactNeighborX="-699" custLinFactNeighborY="5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066D0535-0C98-40F7-9676-E29638EF0876}" type="presOf" srcId="{7A961387-6C0E-4E8F-9EB1-BB91C5C05A30}" destId="{B76FA7E4-59BE-411D-B27B-C4189E79F869}" srcOrd="1" destOrd="1" presId="urn:microsoft.com/office/officeart/2005/8/layout/hList7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3281776D-2ADB-4C48-B20D-D55265D4F324}" type="presOf" srcId="{D2BC36B1-0DD2-42B7-9C24-B790A362B29A}" destId="{52859561-4C40-474F-B39B-EAFCBBA049A0}" srcOrd="0" destOrd="2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55992A79-0D9B-4470-9E8F-AC9E21A364F4}" type="presOf" srcId="{D2BC36B1-0DD2-42B7-9C24-B790A362B29A}" destId="{B76FA7E4-59BE-411D-B27B-C4189E79F869}" srcOrd="1" destOrd="2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1417328C-31B2-41FE-BEDB-CB20F339663B}" type="presOf" srcId="{7A961387-6C0E-4E8F-9EB1-BB91C5C05A30}" destId="{52859561-4C40-474F-B39B-EAFCBBA049A0}" srcOrd="0" destOrd="1" presId="urn:microsoft.com/office/officeart/2005/8/layout/hList7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3FA669AB-230F-4F28-AB2B-227A9499A209}" srcId="{B664F99F-53AA-47D9-8E4A-86CBE4805C81}" destId="{D2BC36B1-0DD2-42B7-9C24-B790A362B29A}" srcOrd="1" destOrd="0" parTransId="{E9A4F163-AD17-4630-8E09-E2278DD8E00F}" sibTransId="{8C4A83EA-BE23-4F7A-8AF5-2C7287000A9C}"/>
    <dgm:cxn modelId="{CD2D4FBA-844A-4C92-A99D-720EB27C46EE}" srcId="{B664F99F-53AA-47D9-8E4A-86CBE4805C81}" destId="{7A961387-6C0E-4E8F-9EB1-BB91C5C05A30}" srcOrd="0" destOrd="0" parTransId="{CA1F9A2A-3CAB-4CD1-A76D-182C5018E176}" sibTransId="{00289BB9-D5A3-41C3-B3A9-0B74A1C8EC54}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5B3ADA8C-7B69-43E1-9B25-49C1288786E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E007CA7-7587-4723-8C41-FCDF1A98F064}">
      <dgm:prSet/>
      <dgm:spPr/>
      <dgm:t>
        <a:bodyPr/>
        <a:lstStyle/>
        <a:p>
          <a:r>
            <a:rPr lang="fr-FR"/>
            <a:t>Je me lève à sept heures.</a:t>
          </a:r>
          <a:endParaRPr lang="en-US"/>
        </a:p>
      </dgm:t>
    </dgm:pt>
    <dgm:pt modelId="{C8D70C14-F2AC-4879-BACD-2F896F6B1C27}" type="parTrans" cxnId="{9016ED50-9B93-4EE8-89D8-9C3F1E7D9DEB}">
      <dgm:prSet/>
      <dgm:spPr/>
      <dgm:t>
        <a:bodyPr/>
        <a:lstStyle/>
        <a:p>
          <a:endParaRPr lang="en-US"/>
        </a:p>
      </dgm:t>
    </dgm:pt>
    <dgm:pt modelId="{7DA3A558-63B9-4EFC-B924-E01B656EBC09}" type="sibTrans" cxnId="{9016ED50-9B93-4EE8-89D8-9C3F1E7D9DEB}">
      <dgm:prSet/>
      <dgm:spPr/>
      <dgm:t>
        <a:bodyPr/>
        <a:lstStyle/>
        <a:p>
          <a:endParaRPr lang="en-US"/>
        </a:p>
      </dgm:t>
    </dgm:pt>
    <dgm:pt modelId="{F24F7883-50B7-4729-A072-FC8C0DC285E3}">
      <dgm:prSet/>
      <dgm:spPr/>
      <dgm:t>
        <a:bodyPr/>
        <a:lstStyle/>
        <a:p>
          <a:r>
            <a:rPr lang="fr-FR"/>
            <a:t>Il est neuf heures.</a:t>
          </a:r>
          <a:endParaRPr lang="en-US"/>
        </a:p>
      </dgm:t>
    </dgm:pt>
    <dgm:pt modelId="{085CB6D3-8D50-43F8-A5C9-DBC67396F8B6}" type="parTrans" cxnId="{A54FD029-CBC0-41C0-A4FC-0707430DE1B8}">
      <dgm:prSet/>
      <dgm:spPr/>
      <dgm:t>
        <a:bodyPr/>
        <a:lstStyle/>
        <a:p>
          <a:endParaRPr lang="en-US"/>
        </a:p>
      </dgm:t>
    </dgm:pt>
    <dgm:pt modelId="{D2AB4128-71AF-4295-A311-6DB0C8287FC3}" type="sibTrans" cxnId="{A54FD029-CBC0-41C0-A4FC-0707430DE1B8}">
      <dgm:prSet/>
      <dgm:spPr/>
      <dgm:t>
        <a:bodyPr/>
        <a:lstStyle/>
        <a:p>
          <a:endParaRPr lang="en-US"/>
        </a:p>
      </dgm:t>
    </dgm:pt>
    <dgm:pt modelId="{A2F4F6A8-BC30-44CA-A326-446C738B4084}">
      <dgm:prSet/>
      <dgm:spPr/>
      <dgm:t>
        <a:bodyPr/>
        <a:lstStyle/>
        <a:p>
          <a:r>
            <a:rPr lang="fr-FR"/>
            <a:t>Je fais la fête.</a:t>
          </a:r>
          <a:endParaRPr lang="en-US"/>
        </a:p>
      </dgm:t>
    </dgm:pt>
    <dgm:pt modelId="{7DF1490B-7AD5-49FB-9970-9A2F66B9CF12}" type="parTrans" cxnId="{D97BCC46-2683-4C4E-99FD-AE0F73C9247C}">
      <dgm:prSet/>
      <dgm:spPr/>
      <dgm:t>
        <a:bodyPr/>
        <a:lstStyle/>
        <a:p>
          <a:endParaRPr lang="en-US"/>
        </a:p>
      </dgm:t>
    </dgm:pt>
    <dgm:pt modelId="{68F83463-F351-45DF-8C6E-6D9192BAAE39}" type="sibTrans" cxnId="{D97BCC46-2683-4C4E-99FD-AE0F73C9247C}">
      <dgm:prSet/>
      <dgm:spPr/>
      <dgm:t>
        <a:bodyPr/>
        <a:lstStyle/>
        <a:p>
          <a:endParaRPr lang="en-US"/>
        </a:p>
      </dgm:t>
    </dgm:pt>
    <dgm:pt modelId="{ABFC99BB-EE06-4EB6-9911-BCF4D284095C}">
      <dgm:prSet/>
      <dgm:spPr/>
      <dgm:t>
        <a:bodyPr/>
        <a:lstStyle/>
        <a:p>
          <a:r>
            <a:rPr lang="fr-FR"/>
            <a:t>Il est seize heures.</a:t>
          </a:r>
          <a:endParaRPr lang="en-US"/>
        </a:p>
      </dgm:t>
    </dgm:pt>
    <dgm:pt modelId="{B1CA7587-746F-486A-AB42-0A102D9760E7}" type="parTrans" cxnId="{6C1DBFB9-A3A0-4C2A-BD3E-EBA1CA7415DA}">
      <dgm:prSet/>
      <dgm:spPr/>
      <dgm:t>
        <a:bodyPr/>
        <a:lstStyle/>
        <a:p>
          <a:endParaRPr lang="en-US"/>
        </a:p>
      </dgm:t>
    </dgm:pt>
    <dgm:pt modelId="{C442D610-B9A2-4CD4-914D-10425D503E4C}" type="sibTrans" cxnId="{6C1DBFB9-A3A0-4C2A-BD3E-EBA1CA7415DA}">
      <dgm:prSet/>
      <dgm:spPr/>
      <dgm:t>
        <a:bodyPr/>
        <a:lstStyle/>
        <a:p>
          <a:endParaRPr lang="en-US"/>
        </a:p>
      </dgm:t>
    </dgm:pt>
    <dgm:pt modelId="{80660E99-9620-4CC4-B804-EF8E79A04E2D}" type="pres">
      <dgm:prSet presAssocID="{5B3ADA8C-7B69-43E1-9B25-49C1288786E2}" presName="linear" presStyleCnt="0">
        <dgm:presLayoutVars>
          <dgm:animLvl val="lvl"/>
          <dgm:resizeHandles val="exact"/>
        </dgm:presLayoutVars>
      </dgm:prSet>
      <dgm:spPr/>
    </dgm:pt>
    <dgm:pt modelId="{01212278-DA10-41B8-8892-4822BE423689}" type="pres">
      <dgm:prSet presAssocID="{7E007CA7-7587-4723-8C41-FCDF1A98F06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FBD058B-82C0-415E-BC0A-5E6E9FF8666C}" type="pres">
      <dgm:prSet presAssocID="{7DA3A558-63B9-4EFC-B924-E01B656EBC09}" presName="spacer" presStyleCnt="0"/>
      <dgm:spPr/>
    </dgm:pt>
    <dgm:pt modelId="{46142E81-1ADD-49A4-840D-7AE852AF4F0F}" type="pres">
      <dgm:prSet presAssocID="{F24F7883-50B7-4729-A072-FC8C0DC285E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F709769-D2E5-4459-9E2F-B83EA989D64B}" type="pres">
      <dgm:prSet presAssocID="{D2AB4128-71AF-4295-A311-6DB0C8287FC3}" presName="spacer" presStyleCnt="0"/>
      <dgm:spPr/>
    </dgm:pt>
    <dgm:pt modelId="{633E30BC-A732-4A70-8A1F-99D5E60F847E}" type="pres">
      <dgm:prSet presAssocID="{A2F4F6A8-BC30-44CA-A326-446C738B408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DC63263-5F75-4DE9-9865-0136FA630598}" type="pres">
      <dgm:prSet presAssocID="{68F83463-F351-45DF-8C6E-6D9192BAAE39}" presName="spacer" presStyleCnt="0"/>
      <dgm:spPr/>
    </dgm:pt>
    <dgm:pt modelId="{730D1955-55B9-4BDE-A86D-6027AD34A939}" type="pres">
      <dgm:prSet presAssocID="{ABFC99BB-EE06-4EB6-9911-BCF4D284095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54FD029-CBC0-41C0-A4FC-0707430DE1B8}" srcId="{5B3ADA8C-7B69-43E1-9B25-49C1288786E2}" destId="{F24F7883-50B7-4729-A072-FC8C0DC285E3}" srcOrd="1" destOrd="0" parTransId="{085CB6D3-8D50-43F8-A5C9-DBC67396F8B6}" sibTransId="{D2AB4128-71AF-4295-A311-6DB0C8287FC3}"/>
    <dgm:cxn modelId="{807E7560-0F3D-4A5C-87D6-AAC5F90E4995}" type="presOf" srcId="{ABFC99BB-EE06-4EB6-9911-BCF4D284095C}" destId="{730D1955-55B9-4BDE-A86D-6027AD34A939}" srcOrd="0" destOrd="0" presId="urn:microsoft.com/office/officeart/2005/8/layout/vList2"/>
    <dgm:cxn modelId="{D97BCC46-2683-4C4E-99FD-AE0F73C9247C}" srcId="{5B3ADA8C-7B69-43E1-9B25-49C1288786E2}" destId="{A2F4F6A8-BC30-44CA-A326-446C738B4084}" srcOrd="2" destOrd="0" parTransId="{7DF1490B-7AD5-49FB-9970-9A2F66B9CF12}" sibTransId="{68F83463-F351-45DF-8C6E-6D9192BAAE39}"/>
    <dgm:cxn modelId="{9016ED50-9B93-4EE8-89D8-9C3F1E7D9DEB}" srcId="{5B3ADA8C-7B69-43E1-9B25-49C1288786E2}" destId="{7E007CA7-7587-4723-8C41-FCDF1A98F064}" srcOrd="0" destOrd="0" parTransId="{C8D70C14-F2AC-4879-BACD-2F896F6B1C27}" sibTransId="{7DA3A558-63B9-4EFC-B924-E01B656EBC09}"/>
    <dgm:cxn modelId="{1FD9F7AE-2128-4E2D-A8F8-9286F7246A30}" type="presOf" srcId="{5B3ADA8C-7B69-43E1-9B25-49C1288786E2}" destId="{80660E99-9620-4CC4-B804-EF8E79A04E2D}" srcOrd="0" destOrd="0" presId="urn:microsoft.com/office/officeart/2005/8/layout/vList2"/>
    <dgm:cxn modelId="{6C1DBFB9-A3A0-4C2A-BD3E-EBA1CA7415DA}" srcId="{5B3ADA8C-7B69-43E1-9B25-49C1288786E2}" destId="{ABFC99BB-EE06-4EB6-9911-BCF4D284095C}" srcOrd="3" destOrd="0" parTransId="{B1CA7587-746F-486A-AB42-0A102D9760E7}" sibTransId="{C442D610-B9A2-4CD4-914D-10425D503E4C}"/>
    <dgm:cxn modelId="{A2D983D8-1A72-4847-8CCF-9680FF6046DC}" type="presOf" srcId="{A2F4F6A8-BC30-44CA-A326-446C738B4084}" destId="{633E30BC-A732-4A70-8A1F-99D5E60F847E}" srcOrd="0" destOrd="0" presId="urn:microsoft.com/office/officeart/2005/8/layout/vList2"/>
    <dgm:cxn modelId="{CE308CD8-CCA0-413E-80D5-EDDC823EB2AB}" type="presOf" srcId="{7E007CA7-7587-4723-8C41-FCDF1A98F064}" destId="{01212278-DA10-41B8-8892-4822BE423689}" srcOrd="0" destOrd="0" presId="urn:microsoft.com/office/officeart/2005/8/layout/vList2"/>
    <dgm:cxn modelId="{55FFA5F1-4157-481B-989A-791819E7DB0A}" type="presOf" srcId="{F24F7883-50B7-4729-A072-FC8C0DC285E3}" destId="{46142E81-1ADD-49A4-840D-7AE852AF4F0F}" srcOrd="0" destOrd="0" presId="urn:microsoft.com/office/officeart/2005/8/layout/vList2"/>
    <dgm:cxn modelId="{F4B5457A-F1B4-4175-8D02-191B158BB9EA}" type="presParOf" srcId="{80660E99-9620-4CC4-B804-EF8E79A04E2D}" destId="{01212278-DA10-41B8-8892-4822BE423689}" srcOrd="0" destOrd="0" presId="urn:microsoft.com/office/officeart/2005/8/layout/vList2"/>
    <dgm:cxn modelId="{865B468D-C9E6-4B37-A051-816316836C13}" type="presParOf" srcId="{80660E99-9620-4CC4-B804-EF8E79A04E2D}" destId="{CFBD058B-82C0-415E-BC0A-5E6E9FF8666C}" srcOrd="1" destOrd="0" presId="urn:microsoft.com/office/officeart/2005/8/layout/vList2"/>
    <dgm:cxn modelId="{B670FB7B-8082-4AF9-821F-C47E17DFF090}" type="presParOf" srcId="{80660E99-9620-4CC4-B804-EF8E79A04E2D}" destId="{46142E81-1ADD-49A4-840D-7AE852AF4F0F}" srcOrd="2" destOrd="0" presId="urn:microsoft.com/office/officeart/2005/8/layout/vList2"/>
    <dgm:cxn modelId="{6054E9ED-A1C7-4F7F-B128-B2B66AD5257B}" type="presParOf" srcId="{80660E99-9620-4CC4-B804-EF8E79A04E2D}" destId="{2F709769-D2E5-4459-9E2F-B83EA989D64B}" srcOrd="3" destOrd="0" presId="urn:microsoft.com/office/officeart/2005/8/layout/vList2"/>
    <dgm:cxn modelId="{6D36F9F7-885E-4569-9B79-AA8156F98137}" type="presParOf" srcId="{80660E99-9620-4CC4-B804-EF8E79A04E2D}" destId="{633E30BC-A732-4A70-8A1F-99D5E60F847E}" srcOrd="4" destOrd="0" presId="urn:microsoft.com/office/officeart/2005/8/layout/vList2"/>
    <dgm:cxn modelId="{80AA71A7-5ADA-4471-815F-22AFDD8FEE7F}" type="presParOf" srcId="{80660E99-9620-4CC4-B804-EF8E79A04E2D}" destId="{6DC63263-5F75-4DE9-9865-0136FA630598}" srcOrd="5" destOrd="0" presId="urn:microsoft.com/office/officeart/2005/8/layout/vList2"/>
    <dgm:cxn modelId="{C129FFE9-731E-44BC-9CF7-3DCE15FD7629}" type="presParOf" srcId="{80660E99-9620-4CC4-B804-EF8E79A04E2D}" destId="{730D1955-55B9-4BDE-A86D-6027AD34A93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algn="ctr" rtl="0"/>
          <a:r>
            <a:rPr lang="fr-FR" sz="2400" b="1" noProof="0" dirty="0"/>
            <a:t>Grammaire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algn="ctr"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algn="ctr"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algn="ctr" rtl="0"/>
          <a:r>
            <a:rPr lang="fr-FR" sz="2400" b="1" noProof="0" dirty="0"/>
            <a:t>Culture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pPr algn="ctr"/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pPr algn="ctr"/>
          <a:endParaRPr lang="fr-FR"/>
        </a:p>
      </dgm:t>
    </dgm:pt>
    <dgm:pt modelId="{50F04C8D-E6E8-4B79-A856-FF78FBD224C6}">
      <dgm:prSet phldrT="[Text]" custT="1"/>
      <dgm:spPr/>
      <dgm:t>
        <a:bodyPr rtlCol="0"/>
        <a:lstStyle/>
        <a:p>
          <a:pPr algn="ctr" rtl="0"/>
          <a:r>
            <a:rPr lang="fr-FR" sz="1800" noProof="0" dirty="0"/>
            <a:t>Le sommeil des jeunes Français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pPr algn="ctr"/>
          <a:endParaRPr lang="fr-FR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pPr algn="ctr"/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algn="ctr" rtl="0"/>
          <a:r>
            <a:rPr lang="fr-FR" sz="2400" b="1" noProof="0" dirty="0"/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pPr algn="ctr"/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pPr algn="ctr"/>
          <a:endParaRPr lang="fr-FR"/>
        </a:p>
      </dgm:t>
    </dgm:pt>
    <dgm:pt modelId="{7A961387-6C0E-4E8F-9EB1-BB91C5C05A30}">
      <dgm:prSet phldrT="[Text]" custT="1"/>
      <dgm:spPr/>
      <dgm:t>
        <a:bodyPr rtlCol="0"/>
        <a:lstStyle/>
        <a:p>
          <a:pPr algn="ctr" rtl="0"/>
          <a:r>
            <a:rPr lang="fr-FR" sz="1800" noProof="0" dirty="0"/>
            <a:t>Les  activités quotidiennes</a:t>
          </a:r>
        </a:p>
      </dgm:t>
    </dgm:pt>
    <dgm:pt modelId="{CA1F9A2A-3CAB-4CD1-A76D-182C5018E176}" type="parTrans" cxnId="{CD2D4FBA-844A-4C92-A99D-720EB27C46EE}">
      <dgm:prSet/>
      <dgm:spPr/>
      <dgm:t>
        <a:bodyPr/>
        <a:lstStyle/>
        <a:p>
          <a:pPr algn="ctr"/>
          <a:endParaRPr lang="fr-FR"/>
        </a:p>
      </dgm:t>
    </dgm:pt>
    <dgm:pt modelId="{00289BB9-D5A3-41C3-B3A9-0B74A1C8EC54}" type="sibTrans" cxnId="{CD2D4FBA-844A-4C92-A99D-720EB27C46EE}">
      <dgm:prSet/>
      <dgm:spPr/>
      <dgm:t>
        <a:bodyPr/>
        <a:lstStyle/>
        <a:p>
          <a:pPr algn="ctr"/>
          <a:endParaRPr lang="fr-FR"/>
        </a:p>
      </dgm:t>
    </dgm:pt>
    <dgm:pt modelId="{C2A1436E-2A87-4411-82B1-DB29AE292371}">
      <dgm:prSet phldrT="[Text]" custT="1"/>
      <dgm:spPr/>
      <dgm:t>
        <a:bodyPr/>
        <a:lstStyle/>
        <a:p>
          <a:pPr algn="ctr"/>
          <a:r>
            <a:rPr lang="fr-FR" sz="1800" noProof="0" dirty="0"/>
            <a:t>Les verbes pronominaux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pPr algn="ctr"/>
          <a:endParaRPr lang="fr-FR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pPr algn="ctr"/>
          <a:endParaRPr lang="fr-FR"/>
        </a:p>
      </dgm:t>
    </dgm:pt>
    <dgm:pt modelId="{7571B856-BD2F-4062-986A-3489AC3694A0}">
      <dgm:prSet phldrT="[Text]" custT="1"/>
      <dgm:spPr/>
      <dgm:t>
        <a:bodyPr rtlCol="0"/>
        <a:lstStyle/>
        <a:p>
          <a:pPr algn="ctr" rtl="0"/>
          <a:r>
            <a:rPr lang="fr-FR" sz="1800" noProof="0" dirty="0"/>
            <a:t>Les moments de la journée</a:t>
          </a:r>
        </a:p>
      </dgm:t>
    </dgm:pt>
    <dgm:pt modelId="{3AB3808B-5C6F-4347-BA51-EEE69D98A016}" type="parTrans" cxnId="{823F94BE-4E4B-4C5B-B15F-263A5E2303F0}">
      <dgm:prSet/>
      <dgm:spPr/>
    </dgm:pt>
    <dgm:pt modelId="{939EB00F-2C12-44FC-B452-9FDF50E0FADF}" type="sibTrans" cxnId="{823F94BE-4E4B-4C5B-B15F-263A5E2303F0}">
      <dgm:prSet/>
      <dgm:spPr/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852" custLinFactY="444354" custLinFactNeighborX="-699" custLinFactNeighborY="5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0E0DB219-E8FF-4EC7-AD5E-ACE110C3F2F2}" type="presOf" srcId="{7571B856-BD2F-4062-986A-3489AC3694A0}" destId="{B76FA7E4-59BE-411D-B27B-C4189E79F869}" srcOrd="1" destOrd="2" presId="urn:microsoft.com/office/officeart/2005/8/layout/hList7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066D0535-0C98-40F7-9676-E29638EF0876}" type="presOf" srcId="{7A961387-6C0E-4E8F-9EB1-BB91C5C05A30}" destId="{B76FA7E4-59BE-411D-B27B-C4189E79F869}" srcOrd="1" destOrd="1" presId="urn:microsoft.com/office/officeart/2005/8/layout/hList7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1417328C-31B2-41FE-BEDB-CB20F339663B}" type="presOf" srcId="{7A961387-6C0E-4E8F-9EB1-BB91C5C05A30}" destId="{52859561-4C40-474F-B39B-EAFCBBA049A0}" srcOrd="0" destOrd="1" presId="urn:microsoft.com/office/officeart/2005/8/layout/hList7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CD2D4FBA-844A-4C92-A99D-720EB27C46EE}" srcId="{B664F99F-53AA-47D9-8E4A-86CBE4805C81}" destId="{7A961387-6C0E-4E8F-9EB1-BB91C5C05A30}" srcOrd="0" destOrd="0" parTransId="{CA1F9A2A-3CAB-4CD1-A76D-182C5018E176}" sibTransId="{00289BB9-D5A3-41C3-B3A9-0B74A1C8EC54}"/>
    <dgm:cxn modelId="{823F94BE-4E4B-4C5B-B15F-263A5E2303F0}" srcId="{B664F99F-53AA-47D9-8E4A-86CBE4805C81}" destId="{7571B856-BD2F-4062-986A-3489AC3694A0}" srcOrd="1" destOrd="0" parTransId="{3AB3808B-5C6F-4347-BA51-EEE69D98A016}" sibTransId="{939EB00F-2C12-44FC-B452-9FDF50E0FADF}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5CD5C4D5-1D84-477A-8A75-7014FC82C08B}" type="presOf" srcId="{7571B856-BD2F-4062-986A-3489AC3694A0}" destId="{52859561-4C40-474F-B39B-EAFCBBA049A0}" srcOrd="0" destOrd="2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a few </a:t>
          </a:r>
          <a:r>
            <a:rPr lang="fr-FR" dirty="0" err="1"/>
            <a:t>daily</a:t>
          </a:r>
          <a:r>
            <a:rPr lang="fr-FR" dirty="0"/>
            <a:t> </a:t>
          </a:r>
          <a:r>
            <a:rPr lang="fr-FR" dirty="0" err="1"/>
            <a:t>activities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daily</a:t>
          </a:r>
          <a:r>
            <a:rPr lang="fr-FR" dirty="0"/>
            <a:t> routine </a:t>
          </a:r>
          <a:r>
            <a:rPr lang="fr-FR" dirty="0" err="1"/>
            <a:t>with</a:t>
          </a:r>
          <a:r>
            <a:rPr lang="fr-FR" dirty="0"/>
            <a:t> the time.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give</a:t>
          </a:r>
          <a:r>
            <a:rPr lang="fr-FR" dirty="0"/>
            <a:t> an </a:t>
          </a:r>
          <a:r>
            <a:rPr lang="fr-FR" dirty="0" err="1"/>
            <a:t>advise</a:t>
          </a:r>
          <a:r>
            <a:rPr lang="fr-FR" dirty="0"/>
            <a:t> about </a:t>
          </a:r>
          <a:r>
            <a:rPr lang="fr-FR" dirty="0" err="1"/>
            <a:t>daily</a:t>
          </a:r>
          <a:r>
            <a:rPr lang="fr-FR" dirty="0"/>
            <a:t> routine.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a few </a:t>
          </a:r>
          <a:r>
            <a:rPr lang="fr-FR" dirty="0" err="1"/>
            <a:t>daily</a:t>
          </a:r>
          <a:r>
            <a:rPr lang="fr-FR" dirty="0"/>
            <a:t> </a:t>
          </a:r>
          <a:r>
            <a:rPr lang="fr-FR" dirty="0" err="1"/>
            <a:t>activities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daily</a:t>
          </a:r>
          <a:r>
            <a:rPr lang="fr-FR" dirty="0"/>
            <a:t> routine </a:t>
          </a:r>
          <a:r>
            <a:rPr lang="fr-FR" dirty="0" err="1"/>
            <a:t>with</a:t>
          </a:r>
          <a:r>
            <a:rPr lang="fr-FR" dirty="0"/>
            <a:t> the time.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give</a:t>
          </a:r>
          <a:r>
            <a:rPr lang="fr-FR" dirty="0"/>
            <a:t> an </a:t>
          </a:r>
          <a:r>
            <a:rPr lang="fr-FR" dirty="0" err="1"/>
            <a:t>advise</a:t>
          </a:r>
          <a:r>
            <a:rPr lang="fr-FR" dirty="0"/>
            <a:t> about </a:t>
          </a:r>
          <a:r>
            <a:rPr lang="fr-FR" dirty="0" err="1"/>
            <a:t>daily</a:t>
          </a:r>
          <a:r>
            <a:rPr lang="fr-FR" dirty="0"/>
            <a:t> routine.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moments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routine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1D4A335E-08D5-44F2-A5FB-3F3666F0A3A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pronominaux</a:t>
          </a:r>
          <a:endParaRPr lang="fr-FR" sz="1400" dirty="0"/>
        </a:p>
      </dgm:t>
    </dgm:pt>
    <dgm:pt modelId="{5CDEF039-D9C0-406B-8D5F-6C9B405A0172}" type="parTrans" cxnId="{58AC2CC0-CBE5-4CA7-BF11-3286101E6505}">
      <dgm:prSet/>
      <dgm:spPr/>
      <dgm:t>
        <a:bodyPr/>
        <a:lstStyle/>
        <a:p>
          <a:endParaRPr lang="fr-FR" sz="1400"/>
        </a:p>
      </dgm:t>
    </dgm:pt>
    <dgm:pt modelId="{E287D939-D76B-4C68-95C4-CE9FE887A648}" type="sibTrans" cxnId="{58AC2CC0-CBE5-4CA7-BF11-3286101E650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E7EFE002-94E4-4F5B-B6BC-70284FA11484}" type="pres">
      <dgm:prSet presAssocID="{1D4A335E-08D5-44F2-A5FB-3F3666F0A3A8}" presName="parTxOnly" presStyleLbl="node1" presStyleIdx="4" presStyleCnt="7">
        <dgm:presLayoutVars>
          <dgm:bulletEnabled val="1"/>
        </dgm:presLayoutVars>
      </dgm:prSet>
      <dgm:spPr/>
    </dgm:pt>
    <dgm:pt modelId="{05993262-03C4-446A-B015-883297483B48}" type="pres">
      <dgm:prSet presAssocID="{E287D939-D76B-4C68-95C4-CE9FE887A648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B9D9C43F-60D3-4B79-A94F-D3A52770DCB2}" type="presOf" srcId="{1D4A335E-08D5-44F2-A5FB-3F3666F0A3A8}" destId="{E7EFE002-94E4-4F5B-B6BC-70284FA11484}" srcOrd="0" destOrd="0" presId="urn:microsoft.com/office/officeart/2005/8/layout/hChevron3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58AC2CC0-CBE5-4CA7-BF11-3286101E6505}" srcId="{70A282F3-4515-4856-B2C0-86AA77246B51}" destId="{1D4A335E-08D5-44F2-A5FB-3F3666F0A3A8}" srcOrd="4" destOrd="0" parTransId="{5CDEF039-D9C0-406B-8D5F-6C9B405A0172}" sibTransId="{E287D939-D76B-4C68-95C4-CE9FE887A648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1CA21782-4F7C-4B15-B3CB-81A8E597DEC8}" type="presParOf" srcId="{776A1F8C-5C31-4691-9C2B-A7F8DF456F32}" destId="{E7EFE002-94E4-4F5B-B6BC-70284FA11484}" srcOrd="8" destOrd="0" presId="urn:microsoft.com/office/officeart/2005/8/layout/hChevron3"/>
    <dgm:cxn modelId="{D6C51EDE-88BE-4F99-B749-FE8986F80D9E}" type="presParOf" srcId="{776A1F8C-5C31-4691-9C2B-A7F8DF456F32}" destId="{05993262-03C4-446A-B015-883297483B48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5" loCatId="list" qsTypeId="urn:microsoft.com/office/officeart/2005/8/quickstyle/simple3" qsCatId="simple" csTypeId="urn:microsoft.com/office/officeart/2005/8/colors/colorful5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 custT="1"/>
      <dgm:spPr/>
      <dgm:t>
        <a:bodyPr rtlCol="0"/>
        <a:lstStyle/>
        <a:p>
          <a:pPr rtl="0"/>
          <a:r>
            <a:rPr lang="fr-FR" sz="2000" noProof="0" dirty="0"/>
            <a:t>Le sommeil des jeunes Français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II. Compréhension de texte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III.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37A7C994-CC74-44DD-8777-ED6736B35821}">
      <dgm:prSet phldrT="[Text]" custT="1"/>
      <dgm:spPr/>
      <dgm:t>
        <a:bodyPr rtlCol="0"/>
        <a:lstStyle/>
        <a:p>
          <a:pPr rtl="0"/>
          <a:r>
            <a:rPr lang="fr-FR" sz="2000" noProof="0" dirty="0"/>
            <a:t>Les verbes pronominaux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30FF9F33-11F2-4729-A62E-AD56E0B488E1}">
      <dgm:prSet phldrT="[Text]" custT="1"/>
      <dgm:spPr/>
      <dgm:t>
        <a:bodyPr rtlCol="0"/>
        <a:lstStyle/>
        <a:p>
          <a:pPr rtl="0"/>
          <a:r>
            <a:rPr lang="fr-FR" sz="2000" noProof="0" dirty="0"/>
            <a:t>Recherche des phrases clés 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/>
        </a:p>
      </dgm:t>
    </dgm:pt>
    <dgm:pt modelId="{0556DF01-8241-46B9-A9A7-696B425311D4}">
      <dgm:prSet phldrT="[Text]"/>
      <dgm:spPr/>
      <dgm:t>
        <a:bodyPr rtlCol="0"/>
        <a:lstStyle/>
        <a:p>
          <a:pPr rtl="0"/>
          <a:r>
            <a:rPr lang="fr-FR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rtl="0"/>
          <a:r>
            <a:rPr lang="fr-FR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 custT="1"/>
      <dgm:spPr/>
      <dgm:t>
        <a:bodyPr rtlCol="0"/>
        <a:lstStyle/>
        <a:p>
          <a:pPr rtl="0"/>
          <a:r>
            <a:rPr lang="fr-FR" sz="2000" noProof="0" dirty="0"/>
            <a:t>[ɛ] / [ø]</a:t>
          </a:r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/>
      <dgm:spPr/>
      <dgm:t>
        <a:bodyPr rtlCol="0"/>
        <a:lstStyle/>
        <a:p>
          <a:pPr rtl="0"/>
          <a:r>
            <a:rPr lang="fr-FR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 custT="1"/>
      <dgm:spPr/>
      <dgm:t>
        <a:bodyPr rtlCol="0"/>
        <a:lstStyle/>
        <a:p>
          <a:pPr rtl="0"/>
          <a:r>
            <a:rPr lang="fr-FR" sz="2000" noProof="0" dirty="0"/>
            <a:t>Parler de ma routine quotidienne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FA4CFC0A-3322-46A7-8E7E-D3F85F835139}">
      <dgm:prSet phldrT="[Text]" custT="1"/>
      <dgm:spPr/>
      <dgm:t>
        <a:bodyPr rtlCol="0"/>
        <a:lstStyle/>
        <a:p>
          <a:pPr rtl="0"/>
          <a:r>
            <a:rPr lang="fr-FR" sz="2000" b="0" noProof="0" dirty="0"/>
            <a:t>Les moments de la journée</a:t>
          </a:r>
        </a:p>
      </dgm:t>
    </dgm:pt>
    <dgm:pt modelId="{56FFA51A-5ADA-41B8-A217-C0C3BB49E5EC}" type="parTrans" cxnId="{5C4AFC2D-5998-4E14-B85A-84B0ED229A40}">
      <dgm:prSet/>
      <dgm:spPr/>
      <dgm:t>
        <a:bodyPr/>
        <a:lstStyle/>
        <a:p>
          <a:endParaRPr lang="fr-FR"/>
        </a:p>
      </dgm:t>
    </dgm:pt>
    <dgm:pt modelId="{123250B2-6365-4E84-BF00-5DF2388834B9}" type="sibTrans" cxnId="{5C4AFC2D-5998-4E14-B85A-84B0ED229A40}">
      <dgm:prSet/>
      <dgm:spPr/>
      <dgm:t>
        <a:bodyPr/>
        <a:lstStyle/>
        <a:p>
          <a:endParaRPr lang="fr-FR"/>
        </a:p>
      </dgm:t>
    </dgm:pt>
    <dgm:pt modelId="{DE62FBFC-B944-429B-BD9A-B5881729CA30}">
      <dgm:prSet phldrT="[Text]"/>
      <dgm:spPr/>
      <dgm:t>
        <a:bodyPr rtlCol="0"/>
        <a:lstStyle/>
        <a:p>
          <a:pPr rtl="0"/>
          <a:r>
            <a:rPr lang="fr-FR" b="1" noProof="0" dirty="0"/>
            <a:t>IV. Vocabulaire </a:t>
          </a:r>
        </a:p>
      </dgm:t>
    </dgm:pt>
    <dgm:pt modelId="{4C187F93-0642-4A4C-A58F-63C06E01E849}" type="parTrans" cxnId="{0F088A78-1724-4E41-BB4D-145AF812F5FD}">
      <dgm:prSet/>
      <dgm:spPr/>
      <dgm:t>
        <a:bodyPr/>
        <a:lstStyle/>
        <a:p>
          <a:endParaRPr lang="fr-FR"/>
        </a:p>
      </dgm:t>
    </dgm:pt>
    <dgm:pt modelId="{22CC7E38-FAC8-4388-BBFE-B92C9D500D40}" type="sibTrans" cxnId="{0F088A78-1724-4E41-BB4D-145AF812F5FD}">
      <dgm:prSet/>
      <dgm:spPr/>
      <dgm:t>
        <a:bodyPr/>
        <a:lstStyle/>
        <a:p>
          <a:endParaRPr lang="fr-FR"/>
        </a:p>
      </dgm:t>
    </dgm:pt>
    <dgm:pt modelId="{1FFF749A-62C2-4A9D-BB84-65C5DB70D4C3}">
      <dgm:prSet phldrT="[Text]" custT="1"/>
      <dgm:spPr/>
      <dgm:t>
        <a:bodyPr rtlCol="0"/>
        <a:lstStyle/>
        <a:p>
          <a:pPr rtl="0"/>
          <a:r>
            <a:rPr lang="fr-FR" sz="2000" b="0" noProof="0" dirty="0"/>
            <a:t>Les activités quotidiennes</a:t>
          </a:r>
        </a:p>
      </dgm:t>
    </dgm:pt>
    <dgm:pt modelId="{E9EA87FC-0075-4603-880B-5BEDA362CCE2}" type="parTrans" cxnId="{61C661DF-2DA3-403D-B252-8BAE21EB5191}">
      <dgm:prSet/>
      <dgm:spPr/>
      <dgm:t>
        <a:bodyPr/>
        <a:lstStyle/>
        <a:p>
          <a:endParaRPr lang="fr-FR"/>
        </a:p>
      </dgm:t>
    </dgm:pt>
    <dgm:pt modelId="{36D058DE-2779-4DBD-9825-AFBA828730D9}" type="sibTrans" cxnId="{61C661DF-2DA3-403D-B252-8BAE21EB5191}">
      <dgm:prSet/>
      <dgm:spPr/>
      <dgm:t>
        <a:bodyPr/>
        <a:lstStyle/>
        <a:p>
          <a:endParaRPr lang="fr-FR"/>
        </a:p>
      </dgm:t>
    </dgm:pt>
    <dgm:pt modelId="{701434F3-8A09-4601-83A6-F8EE67705195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BCDDE49F-A98C-4527-BBAD-8E694EBA972C}" type="pres">
      <dgm:prSet presAssocID="{082E8A29-955A-4C7C-A174-3E9DCD4DC89B}" presName="linNode" presStyleCnt="0"/>
      <dgm:spPr/>
    </dgm:pt>
    <dgm:pt modelId="{9B3EC6CB-E556-4596-937F-9B337526B96B}" type="pres">
      <dgm:prSet presAssocID="{082E8A29-955A-4C7C-A174-3E9DCD4DC89B}" presName="parentText" presStyleLbl="node1" presStyleIdx="0" presStyleCnt="7">
        <dgm:presLayoutVars>
          <dgm:chMax val="1"/>
          <dgm:bulletEnabled val="1"/>
        </dgm:presLayoutVars>
      </dgm:prSet>
      <dgm:spPr/>
    </dgm:pt>
    <dgm:pt modelId="{57B0B718-84F0-451D-9E36-508DB5B528C1}" type="pres">
      <dgm:prSet presAssocID="{082E8A29-955A-4C7C-A174-3E9DCD4DC89B}" presName="descendantText" presStyleLbl="alignAccFollowNode1" presStyleIdx="0" presStyleCnt="7">
        <dgm:presLayoutVars>
          <dgm:bulletEnabled val="1"/>
        </dgm:presLayoutVars>
      </dgm:prSet>
      <dgm:spPr/>
    </dgm:pt>
    <dgm:pt modelId="{C14041DC-170A-44EA-B960-26B96A98FB24}" type="pres">
      <dgm:prSet presAssocID="{C2176686-D23E-48EB-9D1B-1A1B46236638}" presName="sp" presStyleCnt="0"/>
      <dgm:spPr/>
    </dgm:pt>
    <dgm:pt modelId="{0AB55A40-C826-453C-8F92-2690197D42DD}" type="pres">
      <dgm:prSet presAssocID="{B6E26FFC-9977-4BBC-BEC7-3D6B63754E52}" presName="linNode" presStyleCnt="0"/>
      <dgm:spPr/>
    </dgm:pt>
    <dgm:pt modelId="{5E02BC2E-681C-44DC-B629-37E710682889}" type="pres">
      <dgm:prSet presAssocID="{B6E26FFC-9977-4BBC-BEC7-3D6B63754E52}" presName="parentText" presStyleLbl="node1" presStyleIdx="1" presStyleCnt="7">
        <dgm:presLayoutVars>
          <dgm:chMax val="1"/>
          <dgm:bulletEnabled val="1"/>
        </dgm:presLayoutVars>
      </dgm:prSet>
      <dgm:spPr/>
    </dgm:pt>
    <dgm:pt modelId="{DDA1EF5C-FD71-4C9C-B073-ECF36FFB32FF}" type="pres">
      <dgm:prSet presAssocID="{B6E26FFC-9977-4BBC-BEC7-3D6B63754E52}" presName="descendantText" presStyleLbl="alignAccFollowNode1" presStyleIdx="1" presStyleCnt="7">
        <dgm:presLayoutVars>
          <dgm:bulletEnabled val="1"/>
        </dgm:presLayoutVars>
      </dgm:prSet>
      <dgm:spPr/>
    </dgm:pt>
    <dgm:pt modelId="{3331A94E-53C4-4FEB-916F-747BD4A3CA4E}" type="pres">
      <dgm:prSet presAssocID="{48634C00-2335-4923-9072-EB7482323D9C}" presName="sp" presStyleCnt="0"/>
      <dgm:spPr/>
    </dgm:pt>
    <dgm:pt modelId="{2CAF3129-7A32-44BA-A1AE-CF66742A5881}" type="pres">
      <dgm:prSet presAssocID="{E5E95E82-EF79-43CA-AA86-43B0E1CBCD3F}" presName="linNode" presStyleCnt="0"/>
      <dgm:spPr/>
    </dgm:pt>
    <dgm:pt modelId="{47D7F6D4-1AE1-457B-9359-82BFECB9BFF7}" type="pres">
      <dgm:prSet presAssocID="{E5E95E82-EF79-43CA-AA86-43B0E1CBCD3F}" presName="parentText" presStyleLbl="node1" presStyleIdx="2" presStyleCnt="7">
        <dgm:presLayoutVars>
          <dgm:chMax val="1"/>
          <dgm:bulletEnabled val="1"/>
        </dgm:presLayoutVars>
      </dgm:prSet>
      <dgm:spPr/>
    </dgm:pt>
    <dgm:pt modelId="{D4EEFDC7-19A0-4B3E-820A-78ACECE55D14}" type="pres">
      <dgm:prSet presAssocID="{E5E95E82-EF79-43CA-AA86-43B0E1CBCD3F}" presName="descendantText" presStyleLbl="alignAccFollowNode1" presStyleIdx="2" presStyleCnt="7">
        <dgm:presLayoutVars>
          <dgm:bulletEnabled val="1"/>
        </dgm:presLayoutVars>
      </dgm:prSet>
      <dgm:spPr/>
    </dgm:pt>
    <dgm:pt modelId="{BC507FF5-0B3B-4E3F-873E-3170B0C929E6}" type="pres">
      <dgm:prSet presAssocID="{BF76010C-5523-4E13-B3E7-886DCE6AEBD4}" presName="sp" presStyleCnt="0"/>
      <dgm:spPr/>
    </dgm:pt>
    <dgm:pt modelId="{3467BEDB-2CAE-4518-82E7-D1FD4A5E69D5}" type="pres">
      <dgm:prSet presAssocID="{DE62FBFC-B944-429B-BD9A-B5881729CA30}" presName="linNode" presStyleCnt="0"/>
      <dgm:spPr/>
    </dgm:pt>
    <dgm:pt modelId="{124D6483-7DBA-4A79-80E0-952F89A7A3F3}" type="pres">
      <dgm:prSet presAssocID="{DE62FBFC-B944-429B-BD9A-B5881729CA30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927A0EAB-7460-4AF2-90D7-98E2D7BAF9A9}" type="pres">
      <dgm:prSet presAssocID="{DE62FBFC-B944-429B-BD9A-B5881729CA30}" presName="descendantText" presStyleLbl="alignAccFollowNode1" presStyleIdx="3" presStyleCnt="7">
        <dgm:presLayoutVars>
          <dgm:bulletEnabled val="1"/>
        </dgm:presLayoutVars>
      </dgm:prSet>
      <dgm:spPr/>
    </dgm:pt>
    <dgm:pt modelId="{D68D3AB0-0714-47C4-8F8B-9BE345511A79}" type="pres">
      <dgm:prSet presAssocID="{22CC7E38-FAC8-4388-BBFE-B92C9D500D40}" presName="sp" presStyleCnt="0"/>
      <dgm:spPr/>
    </dgm:pt>
    <dgm:pt modelId="{13E91798-090C-483A-B078-F53E4D3C23EF}" type="pres">
      <dgm:prSet presAssocID="{0556DF01-8241-46B9-A9A7-696B425311D4}" presName="linNode" presStyleCnt="0"/>
      <dgm:spPr/>
    </dgm:pt>
    <dgm:pt modelId="{4A2B0C5C-6817-4C72-BDB2-74AF0BC8F80A}" type="pres">
      <dgm:prSet presAssocID="{0556DF01-8241-46B9-A9A7-696B425311D4}" presName="parentText" presStyleLbl="node1" presStyleIdx="4" presStyleCnt="7">
        <dgm:presLayoutVars>
          <dgm:chMax val="1"/>
          <dgm:bulletEnabled val="1"/>
        </dgm:presLayoutVars>
      </dgm:prSet>
      <dgm:spPr/>
    </dgm:pt>
    <dgm:pt modelId="{0E7EC134-40FF-4065-8375-D6818C7C042B}" type="pres">
      <dgm:prSet presAssocID="{0556DF01-8241-46B9-A9A7-696B425311D4}" presName="descendantText" presStyleLbl="alignAccFollowNode1" presStyleIdx="4" presStyleCnt="7">
        <dgm:presLayoutVars>
          <dgm:bulletEnabled val="1"/>
        </dgm:presLayoutVars>
      </dgm:prSet>
      <dgm:spPr/>
    </dgm:pt>
    <dgm:pt modelId="{C4C661DD-24A5-47AA-841A-06A0B8D5ED90}" type="pres">
      <dgm:prSet presAssocID="{C4CA99FB-0935-42A7-A480-9B496516F239}" presName="sp" presStyleCnt="0"/>
      <dgm:spPr/>
    </dgm:pt>
    <dgm:pt modelId="{16993049-9C2E-4424-9FD2-65D7A0CC25C4}" type="pres">
      <dgm:prSet presAssocID="{A789976D-D9F7-4CAE-A0FA-57AD5327459D}" presName="linNode" presStyleCnt="0"/>
      <dgm:spPr/>
    </dgm:pt>
    <dgm:pt modelId="{CF8CF7A4-E273-4E43-A889-DF9FF94D4DC0}" type="pres">
      <dgm:prSet presAssocID="{A789976D-D9F7-4CAE-A0FA-57AD5327459D}" presName="parentText" presStyleLbl="node1" presStyleIdx="5" presStyleCnt="7">
        <dgm:presLayoutVars>
          <dgm:chMax val="1"/>
          <dgm:bulletEnabled val="1"/>
        </dgm:presLayoutVars>
      </dgm:prSet>
      <dgm:spPr/>
    </dgm:pt>
    <dgm:pt modelId="{7BAD2AB0-E825-45BB-8F84-421BF434F4AD}" type="pres">
      <dgm:prSet presAssocID="{A789976D-D9F7-4CAE-A0FA-57AD5327459D}" presName="descendantText" presStyleLbl="alignAccFollowNode1" presStyleIdx="5" presStyleCnt="7">
        <dgm:presLayoutVars>
          <dgm:bulletEnabled val="1"/>
        </dgm:presLayoutVars>
      </dgm:prSet>
      <dgm:spPr/>
    </dgm:pt>
    <dgm:pt modelId="{FC10FC11-7703-4A3C-8769-880AF59FC512}" type="pres">
      <dgm:prSet presAssocID="{E7237B23-A10C-4270-820C-A37649007AE6}" presName="sp" presStyleCnt="0"/>
      <dgm:spPr/>
    </dgm:pt>
    <dgm:pt modelId="{DDA1ACFE-975C-45FA-A78B-F3DFEC076C8B}" type="pres">
      <dgm:prSet presAssocID="{EF2B91B6-6F0A-4365-9672-0E2C5B6A7701}" presName="linNode" presStyleCnt="0"/>
      <dgm:spPr/>
    </dgm:pt>
    <dgm:pt modelId="{7B7CED64-B8D5-42F7-84CC-AD73B69B9A48}" type="pres">
      <dgm:prSet presAssocID="{EF2B91B6-6F0A-4365-9672-0E2C5B6A7701}" presName="parentText" presStyleLbl="node1" presStyleIdx="6" presStyleCnt="7">
        <dgm:presLayoutVars>
          <dgm:chMax val="1"/>
          <dgm:bulletEnabled val="1"/>
        </dgm:presLayoutVars>
      </dgm:prSet>
      <dgm:spPr/>
    </dgm:pt>
    <dgm:pt modelId="{49997605-2BE7-437A-BF5A-F1FD312823A6}" type="pres">
      <dgm:prSet presAssocID="{EF2B91B6-6F0A-4365-9672-0E2C5B6A7701}" presName="descendantText" presStyleLbl="alignAccFollowNode1" presStyleIdx="6" presStyleCnt="7">
        <dgm:presLayoutVars>
          <dgm:bulletEnabled val="1"/>
        </dgm:presLayoutVars>
      </dgm:prSet>
      <dgm:spPr/>
    </dgm:pt>
  </dgm:ptLst>
  <dgm:cxnLst>
    <dgm:cxn modelId="{DD81FF20-0D11-4DDC-A256-C599BF1D5613}" type="presOf" srcId="{A789976D-D9F7-4CAE-A0FA-57AD5327459D}" destId="{CF8CF7A4-E273-4E43-A889-DF9FF94D4DC0}" srcOrd="0" destOrd="0" presId="urn:microsoft.com/office/officeart/2005/8/layout/vList5"/>
    <dgm:cxn modelId="{7680E424-DE03-4F50-94D2-99DA4AA3ED28}" type="presOf" srcId="{082E8A29-955A-4C7C-A174-3E9DCD4DC89B}" destId="{9B3EC6CB-E556-4596-937F-9B337526B96B}" srcOrd="0" destOrd="0" presId="urn:microsoft.com/office/officeart/2005/8/layout/vList5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5C4AFC2D-5998-4E14-B85A-84B0ED229A40}" srcId="{E5E95E82-EF79-43CA-AA86-43B0E1CBCD3F}" destId="{FA4CFC0A-3322-46A7-8E7E-D3F85F835139}" srcOrd="0" destOrd="0" parTransId="{56FFA51A-5ADA-41B8-A217-C0C3BB49E5EC}" sibTransId="{123250B2-6365-4E84-BF00-5DF2388834B9}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6FA1B838-0AB2-4FFC-9BA2-D1F2E31604C4}" type="presOf" srcId="{B6E26FFC-9977-4BBC-BEC7-3D6B63754E52}" destId="{5E02BC2E-681C-44DC-B629-37E710682889}" srcOrd="0" destOrd="0" presId="urn:microsoft.com/office/officeart/2005/8/layout/vList5"/>
    <dgm:cxn modelId="{14AC483A-AB47-4689-A311-F49281D1D896}" type="presOf" srcId="{FA4CFC0A-3322-46A7-8E7E-D3F85F835139}" destId="{D4EEFDC7-19A0-4B3E-820A-78ACECE55D14}" srcOrd="0" destOrd="0" presId="urn:microsoft.com/office/officeart/2005/8/layout/vList5"/>
    <dgm:cxn modelId="{0B56FD63-2F5A-4BD8-B739-E2E37E420D69}" type="presOf" srcId="{EF2B91B6-6F0A-4365-9672-0E2C5B6A7701}" destId="{7B7CED64-B8D5-42F7-84CC-AD73B69B9A48}" srcOrd="0" destOrd="0" presId="urn:microsoft.com/office/officeart/2005/8/layout/vList5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0F088A78-1724-4E41-BB4D-145AF812F5FD}" srcId="{CF9055CF-8DEB-4A02-949A-DE72B6AC5D37}" destId="{DE62FBFC-B944-429B-BD9A-B5881729CA30}" srcOrd="3" destOrd="0" parTransId="{4C187F93-0642-4A4C-A58F-63C06E01E849}" sibTransId="{22CC7E38-FAC8-4388-BBFE-B92C9D500D40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C6D26B7C-D81F-4974-835C-36F15434BC84}" type="presOf" srcId="{30FF9F33-11F2-4729-A62E-AD56E0B488E1}" destId="{DDA1EF5C-FD71-4C9C-B073-ECF36FFB32FF}" srcOrd="0" destOrd="0" presId="urn:microsoft.com/office/officeart/2005/8/layout/vList5"/>
    <dgm:cxn modelId="{4C7FCF7F-1BB3-4160-B639-D136A81475B2}" type="presOf" srcId="{1FFF749A-62C2-4A9D-BB84-65C5DB70D4C3}" destId="{927A0EAB-7460-4AF2-90D7-98E2D7BAF9A9}" srcOrd="0" destOrd="0" presId="urn:microsoft.com/office/officeart/2005/8/layout/vList5"/>
    <dgm:cxn modelId="{CA36D384-D674-41FD-A146-8E05BD7B80A4}" type="presOf" srcId="{E5E95E82-EF79-43CA-AA86-43B0E1CBCD3F}" destId="{47D7F6D4-1AE1-457B-9359-82BFECB9BFF7}" srcOrd="0" destOrd="0" presId="urn:microsoft.com/office/officeart/2005/8/layout/vList5"/>
    <dgm:cxn modelId="{FA5AD687-875C-4984-947C-7762AB884A24}" type="presOf" srcId="{CF9055CF-8DEB-4A02-949A-DE72B6AC5D37}" destId="{701434F3-8A09-4601-83A6-F8EE67705195}" srcOrd="0" destOrd="0" presId="urn:microsoft.com/office/officeart/2005/8/layout/vList5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90255599-5A48-45F0-B479-7B65CBDDB518}" type="presOf" srcId="{0556DF01-8241-46B9-A9A7-696B425311D4}" destId="{4A2B0C5C-6817-4C72-BDB2-74AF0BC8F80A}" srcOrd="0" destOrd="0" presId="urn:microsoft.com/office/officeart/2005/8/layout/vList5"/>
    <dgm:cxn modelId="{BDFB6F9F-E2CA-44F8-A0C3-BF29998C63A0}" type="presOf" srcId="{010F7425-1081-46EA-BC6D-7D7F7133B2F3}" destId="{7BAD2AB0-E825-45BB-8F84-421BF434F4AD}" srcOrd="0" destOrd="0" presId="urn:microsoft.com/office/officeart/2005/8/layout/vList5"/>
    <dgm:cxn modelId="{A76240AD-13F6-40C0-BD9B-102D5EC0AE51}" srcId="{CF9055CF-8DEB-4A02-949A-DE72B6AC5D37}" destId="{E5E95E82-EF79-43CA-AA86-43B0E1CBCD3F}" srcOrd="2" destOrd="0" parTransId="{FD76A3AE-1B6C-45A0-8E84-63160283749F}" sibTransId="{BF76010C-5523-4E13-B3E7-886DCE6AEBD4}"/>
    <dgm:cxn modelId="{E047F9B3-5DDB-4C11-944A-9B9B15F3E658}" type="presOf" srcId="{37A7C994-CC74-44DD-8777-ED6736B35821}" destId="{0E7EC134-40FF-4065-8375-D6818C7C042B}" srcOrd="0" destOrd="0" presId="urn:microsoft.com/office/officeart/2005/8/layout/vList5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0669E6CC-AC55-494E-8F3B-B696A1248A35}" type="presOf" srcId="{DE62FBFC-B944-429B-BD9A-B5881729CA30}" destId="{124D6483-7DBA-4A79-80E0-952F89A7A3F3}" srcOrd="0" destOrd="0" presId="urn:microsoft.com/office/officeart/2005/8/layout/vList5"/>
    <dgm:cxn modelId="{6A8146D3-4BE4-42C7-9A3D-95FD58CADA72}" srcId="{B6E26FFC-9977-4BBC-BEC7-3D6B63754E52}" destId="{30FF9F33-11F2-4729-A62E-AD56E0B488E1}" srcOrd="0" destOrd="0" parTransId="{81138DFC-17A7-4DF7-8364-1121FADE1C15}" sibTransId="{675143FB-DE1F-4C5B-B9AC-65C5C17452EB}"/>
    <dgm:cxn modelId="{35DF01D6-CF33-4F88-BB44-6283FC6B6316}" type="presOf" srcId="{23A0DE4A-FE92-496E-B335-3433CEFB74E9}" destId="{57B0B718-84F0-451D-9E36-508DB5B528C1}" srcOrd="0" destOrd="0" presId="urn:microsoft.com/office/officeart/2005/8/layout/vList5"/>
    <dgm:cxn modelId="{F479DEDA-E837-4563-A4E5-DE8EA0EB3832}" type="presOf" srcId="{C405AABF-5221-4BF2-84F2-80740C29EB11}" destId="{49997605-2BE7-437A-BF5A-F1FD312823A6}" srcOrd="0" destOrd="0" presId="urn:microsoft.com/office/officeart/2005/8/layout/vList5"/>
    <dgm:cxn modelId="{61C661DF-2DA3-403D-B252-8BAE21EB5191}" srcId="{DE62FBFC-B944-429B-BD9A-B5881729CA30}" destId="{1FFF749A-62C2-4A9D-BB84-65C5DB70D4C3}" srcOrd="0" destOrd="0" parTransId="{E9EA87FC-0075-4603-880B-5BEDA362CCE2}" sibTransId="{36D058DE-2779-4DBD-9825-AFBA828730D9}"/>
    <dgm:cxn modelId="{04E6E152-AAA0-452C-8FA1-7148439F0A8F}" type="presParOf" srcId="{701434F3-8A09-4601-83A6-F8EE67705195}" destId="{BCDDE49F-A98C-4527-BBAD-8E694EBA972C}" srcOrd="0" destOrd="0" presId="urn:microsoft.com/office/officeart/2005/8/layout/vList5"/>
    <dgm:cxn modelId="{58E7046B-4185-44B9-8DD9-072A479D752F}" type="presParOf" srcId="{BCDDE49F-A98C-4527-BBAD-8E694EBA972C}" destId="{9B3EC6CB-E556-4596-937F-9B337526B96B}" srcOrd="0" destOrd="0" presId="urn:microsoft.com/office/officeart/2005/8/layout/vList5"/>
    <dgm:cxn modelId="{36CC457E-D0BD-40DA-8558-A67FD3272344}" type="presParOf" srcId="{BCDDE49F-A98C-4527-BBAD-8E694EBA972C}" destId="{57B0B718-84F0-451D-9E36-508DB5B528C1}" srcOrd="1" destOrd="0" presId="urn:microsoft.com/office/officeart/2005/8/layout/vList5"/>
    <dgm:cxn modelId="{C843D10E-1426-4ABB-AB52-1540729AB322}" type="presParOf" srcId="{701434F3-8A09-4601-83A6-F8EE67705195}" destId="{C14041DC-170A-44EA-B960-26B96A98FB24}" srcOrd="1" destOrd="0" presId="urn:microsoft.com/office/officeart/2005/8/layout/vList5"/>
    <dgm:cxn modelId="{7C0A43F4-D023-40C9-850E-92F690178E70}" type="presParOf" srcId="{701434F3-8A09-4601-83A6-F8EE67705195}" destId="{0AB55A40-C826-453C-8F92-2690197D42DD}" srcOrd="2" destOrd="0" presId="urn:microsoft.com/office/officeart/2005/8/layout/vList5"/>
    <dgm:cxn modelId="{55BCDD16-5363-45E0-ABA4-A6FCAE41AB9B}" type="presParOf" srcId="{0AB55A40-C826-453C-8F92-2690197D42DD}" destId="{5E02BC2E-681C-44DC-B629-37E710682889}" srcOrd="0" destOrd="0" presId="urn:microsoft.com/office/officeart/2005/8/layout/vList5"/>
    <dgm:cxn modelId="{CDDAF127-2F4F-443B-B286-99BAE7D0547F}" type="presParOf" srcId="{0AB55A40-C826-453C-8F92-2690197D42DD}" destId="{DDA1EF5C-FD71-4C9C-B073-ECF36FFB32FF}" srcOrd="1" destOrd="0" presId="urn:microsoft.com/office/officeart/2005/8/layout/vList5"/>
    <dgm:cxn modelId="{45D2DF05-5C29-4002-BCBA-36FE37F3AE98}" type="presParOf" srcId="{701434F3-8A09-4601-83A6-F8EE67705195}" destId="{3331A94E-53C4-4FEB-916F-747BD4A3CA4E}" srcOrd="3" destOrd="0" presId="urn:microsoft.com/office/officeart/2005/8/layout/vList5"/>
    <dgm:cxn modelId="{0CDBE072-EA37-4EF0-8AFB-E2B9DD0FCE20}" type="presParOf" srcId="{701434F3-8A09-4601-83A6-F8EE67705195}" destId="{2CAF3129-7A32-44BA-A1AE-CF66742A5881}" srcOrd="4" destOrd="0" presId="urn:microsoft.com/office/officeart/2005/8/layout/vList5"/>
    <dgm:cxn modelId="{AF38B1CB-195F-4072-88D3-58AD95D5451B}" type="presParOf" srcId="{2CAF3129-7A32-44BA-A1AE-CF66742A5881}" destId="{47D7F6D4-1AE1-457B-9359-82BFECB9BFF7}" srcOrd="0" destOrd="0" presId="urn:microsoft.com/office/officeart/2005/8/layout/vList5"/>
    <dgm:cxn modelId="{895EF796-E136-460D-8D24-E2D08B227E9B}" type="presParOf" srcId="{2CAF3129-7A32-44BA-A1AE-CF66742A5881}" destId="{D4EEFDC7-19A0-4B3E-820A-78ACECE55D14}" srcOrd="1" destOrd="0" presId="urn:microsoft.com/office/officeart/2005/8/layout/vList5"/>
    <dgm:cxn modelId="{9C654F8F-AC6D-4551-9000-A82E4A21CC89}" type="presParOf" srcId="{701434F3-8A09-4601-83A6-F8EE67705195}" destId="{BC507FF5-0B3B-4E3F-873E-3170B0C929E6}" srcOrd="5" destOrd="0" presId="urn:microsoft.com/office/officeart/2005/8/layout/vList5"/>
    <dgm:cxn modelId="{DFBE25A3-2EE7-4746-B78C-0EC4E8FD3B10}" type="presParOf" srcId="{701434F3-8A09-4601-83A6-F8EE67705195}" destId="{3467BEDB-2CAE-4518-82E7-D1FD4A5E69D5}" srcOrd="6" destOrd="0" presId="urn:microsoft.com/office/officeart/2005/8/layout/vList5"/>
    <dgm:cxn modelId="{987C26BF-DF8C-42CA-B5EF-6A7BEC3FC035}" type="presParOf" srcId="{3467BEDB-2CAE-4518-82E7-D1FD4A5E69D5}" destId="{124D6483-7DBA-4A79-80E0-952F89A7A3F3}" srcOrd="0" destOrd="0" presId="urn:microsoft.com/office/officeart/2005/8/layout/vList5"/>
    <dgm:cxn modelId="{C4485398-5D8B-495B-9D10-7A2F14AB05B4}" type="presParOf" srcId="{3467BEDB-2CAE-4518-82E7-D1FD4A5E69D5}" destId="{927A0EAB-7460-4AF2-90D7-98E2D7BAF9A9}" srcOrd="1" destOrd="0" presId="urn:microsoft.com/office/officeart/2005/8/layout/vList5"/>
    <dgm:cxn modelId="{742704B4-68B4-46E4-B476-C81BB75C12D2}" type="presParOf" srcId="{701434F3-8A09-4601-83A6-F8EE67705195}" destId="{D68D3AB0-0714-47C4-8F8B-9BE345511A79}" srcOrd="7" destOrd="0" presId="urn:microsoft.com/office/officeart/2005/8/layout/vList5"/>
    <dgm:cxn modelId="{240BCE74-4500-4322-92E9-B32BC6967CEC}" type="presParOf" srcId="{701434F3-8A09-4601-83A6-F8EE67705195}" destId="{13E91798-090C-483A-B078-F53E4D3C23EF}" srcOrd="8" destOrd="0" presId="urn:microsoft.com/office/officeart/2005/8/layout/vList5"/>
    <dgm:cxn modelId="{2571BBC8-42D5-4D4F-B8E4-DA162D8B495F}" type="presParOf" srcId="{13E91798-090C-483A-B078-F53E4D3C23EF}" destId="{4A2B0C5C-6817-4C72-BDB2-74AF0BC8F80A}" srcOrd="0" destOrd="0" presId="urn:microsoft.com/office/officeart/2005/8/layout/vList5"/>
    <dgm:cxn modelId="{1D4257A7-0483-4FCF-B71D-F4C609CD9907}" type="presParOf" srcId="{13E91798-090C-483A-B078-F53E4D3C23EF}" destId="{0E7EC134-40FF-4065-8375-D6818C7C042B}" srcOrd="1" destOrd="0" presId="urn:microsoft.com/office/officeart/2005/8/layout/vList5"/>
    <dgm:cxn modelId="{B97CA318-7820-457F-ACE0-A0055F55A4D4}" type="presParOf" srcId="{701434F3-8A09-4601-83A6-F8EE67705195}" destId="{C4C661DD-24A5-47AA-841A-06A0B8D5ED90}" srcOrd="9" destOrd="0" presId="urn:microsoft.com/office/officeart/2005/8/layout/vList5"/>
    <dgm:cxn modelId="{8C048532-D572-4D82-A763-B65C2E9B7D21}" type="presParOf" srcId="{701434F3-8A09-4601-83A6-F8EE67705195}" destId="{16993049-9C2E-4424-9FD2-65D7A0CC25C4}" srcOrd="10" destOrd="0" presId="urn:microsoft.com/office/officeart/2005/8/layout/vList5"/>
    <dgm:cxn modelId="{7958B3EE-FEC8-4277-AD4E-238B810B2CAA}" type="presParOf" srcId="{16993049-9C2E-4424-9FD2-65D7A0CC25C4}" destId="{CF8CF7A4-E273-4E43-A889-DF9FF94D4DC0}" srcOrd="0" destOrd="0" presId="urn:microsoft.com/office/officeart/2005/8/layout/vList5"/>
    <dgm:cxn modelId="{BEA0C8C7-9A51-409F-80E7-42AC9DBA59F1}" type="presParOf" srcId="{16993049-9C2E-4424-9FD2-65D7A0CC25C4}" destId="{7BAD2AB0-E825-45BB-8F84-421BF434F4AD}" srcOrd="1" destOrd="0" presId="urn:microsoft.com/office/officeart/2005/8/layout/vList5"/>
    <dgm:cxn modelId="{43AD3250-797D-4D6D-B5DB-661442FB96ED}" type="presParOf" srcId="{701434F3-8A09-4601-83A6-F8EE67705195}" destId="{FC10FC11-7703-4A3C-8769-880AF59FC512}" srcOrd="11" destOrd="0" presId="urn:microsoft.com/office/officeart/2005/8/layout/vList5"/>
    <dgm:cxn modelId="{FB325A5E-8E49-4114-B14E-AAB1B2F9C534}" type="presParOf" srcId="{701434F3-8A09-4601-83A6-F8EE67705195}" destId="{DDA1ACFE-975C-45FA-A78B-F3DFEC076C8B}" srcOrd="12" destOrd="0" presId="urn:microsoft.com/office/officeart/2005/8/layout/vList5"/>
    <dgm:cxn modelId="{314D1DF9-E73F-4226-A9F7-7A9DF89D5EED}" type="presParOf" srcId="{DDA1ACFE-975C-45FA-A78B-F3DFEC076C8B}" destId="{7B7CED64-B8D5-42F7-84CC-AD73B69B9A48}" srcOrd="0" destOrd="0" presId="urn:microsoft.com/office/officeart/2005/8/layout/vList5"/>
    <dgm:cxn modelId="{C4EBD22D-1E27-4DF6-BD6A-5CB54F063049}" type="presParOf" srcId="{DDA1ACFE-975C-45FA-A78B-F3DFEC076C8B}" destId="{49997605-2BE7-437A-BF5A-F1FD312823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1471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Do you have your:</a:t>
          </a:r>
        </a:p>
      </dsp:txBody>
      <dsp:txXfrm>
        <a:off x="32784" y="47495"/>
        <a:ext cx="10321263" cy="606012"/>
      </dsp:txXfrm>
    </dsp:sp>
    <dsp:sp modelId="{28C096D3-B5F3-4D00-AFDF-908FC9029D5F}">
      <dsp:nvSpPr>
        <dsp:cNvPr id="0" name=""/>
        <dsp:cNvSpPr/>
      </dsp:nvSpPr>
      <dsp:spPr>
        <a:xfrm>
          <a:off x="0" y="686291"/>
          <a:ext cx="10386831" cy="150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8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Pens?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Textbook/ workbook?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Devices?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Water?</a:t>
          </a:r>
        </a:p>
      </dsp:txBody>
      <dsp:txXfrm>
        <a:off x="0" y="686291"/>
        <a:ext cx="10386831" cy="1506960"/>
      </dsp:txXfrm>
    </dsp:sp>
    <dsp:sp modelId="{0D493520-50A0-4EE6-BEC2-DCC2534E4367}">
      <dsp:nvSpPr>
        <dsp:cNvPr id="0" name=""/>
        <dsp:cNvSpPr/>
      </dsp:nvSpPr>
      <dsp:spPr>
        <a:xfrm>
          <a:off x="0" y="219325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Put everything else in your locker now. </a:t>
          </a:r>
        </a:p>
      </dsp:txBody>
      <dsp:txXfrm>
        <a:off x="32784" y="2226035"/>
        <a:ext cx="10321263" cy="606012"/>
      </dsp:txXfrm>
    </dsp:sp>
    <dsp:sp modelId="{1C3F512B-3C0C-4B14-91A1-9AC3F1E9968C}">
      <dsp:nvSpPr>
        <dsp:cNvPr id="0" name=""/>
        <dsp:cNvSpPr/>
      </dsp:nvSpPr>
      <dsp:spPr>
        <a:xfrm>
          <a:off x="0" y="294547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When you are done, sit down and show me you are ready to learn! </a:t>
          </a:r>
        </a:p>
      </dsp:txBody>
      <dsp:txXfrm>
        <a:off x="32784" y="2978255"/>
        <a:ext cx="10321263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1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Vocabulaire</a:t>
          </a:r>
        </a:p>
        <a:p>
          <a:pPr marL="171450" lvl="1" indent="-171450" algn="ctr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 activités quotidiennes</a:t>
          </a:r>
        </a:p>
        <a:p>
          <a:pPr marL="171450" lvl="1" indent="-171450" algn="ctr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moments de la journée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1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Grammaire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verbes pronominaux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1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Culture</a:t>
          </a:r>
        </a:p>
        <a:p>
          <a:pPr marL="171450" lvl="1" indent="-171450" algn="ctr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strike="sngStrike" kern="1200" noProof="0" dirty="0"/>
            <a:t>Le sommeil des jeunes Français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37377" y="2641394"/>
          <a:ext cx="10128488" cy="338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1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Vocabulaire</a:t>
          </a:r>
        </a:p>
        <a:p>
          <a:pPr marL="171450" lvl="1" indent="-171450" algn="ctr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 activités quotidiennes</a:t>
          </a:r>
        </a:p>
        <a:p>
          <a:pPr marL="171450" lvl="1" indent="-171450" algn="ctr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strike="sngStrike" kern="1200" noProof="0" dirty="0"/>
            <a:t>Les moments de la journée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1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Grammaire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verbes pronominaux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1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Culture</a:t>
          </a:r>
        </a:p>
        <a:p>
          <a:pPr marL="171450" lvl="1" indent="-171450" algn="ctr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strike="sngStrike" kern="1200" noProof="0" dirty="0"/>
            <a:t>Le sommeil des jeunes Français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37377" y="2641394"/>
          <a:ext cx="10128488" cy="338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057910"/>
        <a:ext cx="3651847" cy="1057910"/>
      </dsp:txXfrm>
    </dsp:sp>
    <dsp:sp modelId="{279DFE09-28EE-48A2-B192-FFEC93ADF17D}">
      <dsp:nvSpPr>
        <dsp:cNvPr id="0" name=""/>
        <dsp:cNvSpPr/>
      </dsp:nvSpPr>
      <dsp:spPr>
        <a:xfrm>
          <a:off x="1497404" y="12127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057910"/>
        <a:ext cx="3651847" cy="1057910"/>
      </dsp:txXfrm>
    </dsp:sp>
    <dsp:sp modelId="{112E1D68-647B-46C7-AF2C-FF0A84DB584F}">
      <dsp:nvSpPr>
        <dsp:cNvPr id="0" name=""/>
        <dsp:cNvSpPr/>
      </dsp:nvSpPr>
      <dsp:spPr>
        <a:xfrm>
          <a:off x="525880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2644775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057910"/>
        <a:ext cx="3197521" cy="1057910"/>
      </dsp:txXfrm>
    </dsp:sp>
    <dsp:sp modelId="{6D76E5FF-7D2E-406A-B668-9F0EAFB414C8}">
      <dsp:nvSpPr>
        <dsp:cNvPr id="0" name=""/>
        <dsp:cNvSpPr/>
      </dsp:nvSpPr>
      <dsp:spPr>
        <a:xfrm>
          <a:off x="879304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2638788"/>
          <a:ext cx="9927499" cy="598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1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Vocabulaire</a:t>
          </a:r>
        </a:p>
        <a:p>
          <a:pPr marL="171450" lvl="1" indent="-171450" algn="ctr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strike="sngStrike" kern="1200" noProof="0" dirty="0"/>
            <a:t>Les  activités quotidiennes</a:t>
          </a:r>
        </a:p>
        <a:p>
          <a:pPr marL="171450" lvl="1" indent="-171450" algn="ctr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strike="sngStrike" kern="1200" noProof="0" dirty="0"/>
            <a:t>Les moments de la journée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1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Grammaire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verbes pronominaux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1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Culture</a:t>
          </a:r>
        </a:p>
        <a:p>
          <a:pPr marL="171450" lvl="1" indent="-171450" algn="ctr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strike="sngStrike" kern="1200" noProof="0" dirty="0"/>
            <a:t>Le sommeil des jeunes Français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37377" y="2641394"/>
          <a:ext cx="10128488" cy="338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212278-DA10-41B8-8892-4822BE423689}">
      <dsp:nvSpPr>
        <dsp:cNvPr id="0" name=""/>
        <dsp:cNvSpPr/>
      </dsp:nvSpPr>
      <dsp:spPr>
        <a:xfrm>
          <a:off x="0" y="451583"/>
          <a:ext cx="6263640" cy="10553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400" kern="1200"/>
            <a:t>Je me lève à sept heures.</a:t>
          </a:r>
          <a:endParaRPr lang="en-US" sz="4400" kern="1200"/>
        </a:p>
      </dsp:txBody>
      <dsp:txXfrm>
        <a:off x="51517" y="503100"/>
        <a:ext cx="6160606" cy="952306"/>
      </dsp:txXfrm>
    </dsp:sp>
    <dsp:sp modelId="{46142E81-1ADD-49A4-840D-7AE852AF4F0F}">
      <dsp:nvSpPr>
        <dsp:cNvPr id="0" name=""/>
        <dsp:cNvSpPr/>
      </dsp:nvSpPr>
      <dsp:spPr>
        <a:xfrm>
          <a:off x="0" y="1633643"/>
          <a:ext cx="6263640" cy="1055340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400" kern="1200"/>
            <a:t>Il est neuf heures.</a:t>
          </a:r>
          <a:endParaRPr lang="en-US" sz="4400" kern="1200"/>
        </a:p>
      </dsp:txBody>
      <dsp:txXfrm>
        <a:off x="51517" y="1685160"/>
        <a:ext cx="6160606" cy="952306"/>
      </dsp:txXfrm>
    </dsp:sp>
    <dsp:sp modelId="{633E30BC-A732-4A70-8A1F-99D5E60F847E}">
      <dsp:nvSpPr>
        <dsp:cNvPr id="0" name=""/>
        <dsp:cNvSpPr/>
      </dsp:nvSpPr>
      <dsp:spPr>
        <a:xfrm>
          <a:off x="0" y="2815704"/>
          <a:ext cx="6263640" cy="1055340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400" kern="1200"/>
            <a:t>Je fais la fête.</a:t>
          </a:r>
          <a:endParaRPr lang="en-US" sz="4400" kern="1200"/>
        </a:p>
      </dsp:txBody>
      <dsp:txXfrm>
        <a:off x="51517" y="2867221"/>
        <a:ext cx="6160606" cy="952306"/>
      </dsp:txXfrm>
    </dsp:sp>
    <dsp:sp modelId="{730D1955-55B9-4BDE-A86D-6027AD34A939}">
      <dsp:nvSpPr>
        <dsp:cNvPr id="0" name=""/>
        <dsp:cNvSpPr/>
      </dsp:nvSpPr>
      <dsp:spPr>
        <a:xfrm>
          <a:off x="0" y="3997764"/>
          <a:ext cx="6263640" cy="105534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400" kern="1200"/>
            <a:t>Il est seize heures.</a:t>
          </a:r>
          <a:endParaRPr lang="en-US" sz="4400" kern="1200"/>
        </a:p>
      </dsp:txBody>
      <dsp:txXfrm>
        <a:off x="51517" y="4049281"/>
        <a:ext cx="6160606" cy="952306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1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Vocabulaire</a:t>
          </a:r>
        </a:p>
        <a:p>
          <a:pPr marL="171450" lvl="1" indent="-171450" algn="ctr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 activités quotidiennes</a:t>
          </a:r>
        </a:p>
        <a:p>
          <a:pPr marL="171450" lvl="1" indent="-171450" algn="ctr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moments de la journée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1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Grammaire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verbes pronominaux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1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Culture</a:t>
          </a:r>
        </a:p>
        <a:p>
          <a:pPr marL="171450" lvl="1" indent="-171450" algn="ctr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 sommeil des jeunes Français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37377" y="2641394"/>
          <a:ext cx="10128488" cy="338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a few </a:t>
          </a:r>
          <a:r>
            <a:rPr lang="fr-FR" sz="2500" kern="1200" dirty="0" err="1"/>
            <a:t>daily</a:t>
          </a:r>
          <a:r>
            <a:rPr lang="fr-FR" sz="2500" kern="1200" dirty="0"/>
            <a:t> </a:t>
          </a:r>
          <a:r>
            <a:rPr lang="fr-FR" sz="2500" kern="1200" dirty="0" err="1"/>
            <a:t>activities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daily</a:t>
          </a:r>
          <a:r>
            <a:rPr lang="fr-FR" sz="2500" kern="1200" dirty="0"/>
            <a:t> routine </a:t>
          </a:r>
          <a:r>
            <a:rPr lang="fr-FR" sz="2500" kern="1200" dirty="0" err="1"/>
            <a:t>with</a:t>
          </a:r>
          <a:r>
            <a:rPr lang="fr-FR" sz="2500" kern="1200" dirty="0"/>
            <a:t> the time.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give</a:t>
          </a:r>
          <a:r>
            <a:rPr lang="fr-FR" sz="2500" kern="1200" dirty="0"/>
            <a:t> an </a:t>
          </a:r>
          <a:r>
            <a:rPr lang="fr-FR" sz="2500" kern="1200" dirty="0" err="1"/>
            <a:t>advise</a:t>
          </a:r>
          <a:r>
            <a:rPr lang="fr-FR" sz="2500" kern="1200" dirty="0"/>
            <a:t> about </a:t>
          </a:r>
          <a:r>
            <a:rPr lang="fr-FR" sz="2500" kern="1200" dirty="0" err="1"/>
            <a:t>daily</a:t>
          </a:r>
          <a:r>
            <a:rPr lang="fr-FR" sz="2500" kern="1200" dirty="0"/>
            <a:t> routine.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a few </a:t>
          </a:r>
          <a:r>
            <a:rPr lang="fr-FR" sz="2500" kern="1200" dirty="0" err="1"/>
            <a:t>daily</a:t>
          </a:r>
          <a:r>
            <a:rPr lang="fr-FR" sz="2500" kern="1200" dirty="0"/>
            <a:t> </a:t>
          </a:r>
          <a:r>
            <a:rPr lang="fr-FR" sz="2500" kern="1200" dirty="0" err="1"/>
            <a:t>activities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daily</a:t>
          </a:r>
          <a:r>
            <a:rPr lang="fr-FR" sz="2500" kern="1200" dirty="0"/>
            <a:t> routine </a:t>
          </a:r>
          <a:r>
            <a:rPr lang="fr-FR" sz="2500" kern="1200" dirty="0" err="1"/>
            <a:t>with</a:t>
          </a:r>
          <a:r>
            <a:rPr lang="fr-FR" sz="2500" kern="1200" dirty="0"/>
            <a:t> the time.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give</a:t>
          </a:r>
          <a:r>
            <a:rPr lang="fr-FR" sz="2500" kern="1200" dirty="0"/>
            <a:t> an </a:t>
          </a:r>
          <a:r>
            <a:rPr lang="fr-FR" sz="2500" kern="1200" dirty="0" err="1"/>
            <a:t>advise</a:t>
          </a:r>
          <a:r>
            <a:rPr lang="fr-FR" sz="2500" kern="1200" dirty="0"/>
            <a:t> about </a:t>
          </a:r>
          <a:r>
            <a:rPr lang="fr-FR" sz="2500" kern="1200" dirty="0" err="1"/>
            <a:t>daily</a:t>
          </a:r>
          <a:r>
            <a:rPr lang="fr-FR" sz="2500" kern="1200" dirty="0"/>
            <a:t> routine.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77263"/>
        </a:xfrm>
        <a:prstGeom prst="homePlat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7137" cy="377263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71580" y="0"/>
        <a:ext cx="1724190" cy="377263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moments</a:t>
          </a:r>
          <a:endParaRPr lang="fr-FR" sz="1400" kern="1200" dirty="0"/>
        </a:p>
      </dsp:txBody>
      <dsp:txXfrm>
        <a:off x="3552743" y="0"/>
        <a:ext cx="1724190" cy="377263"/>
      </dsp:txXfrm>
    </dsp:sp>
    <dsp:sp modelId="{56B9543B-0CB2-4BC7-931C-14EE9E24960A}">
      <dsp:nvSpPr>
        <dsp:cNvPr id="0" name=""/>
        <dsp:cNvSpPr/>
      </dsp:nvSpPr>
      <dsp:spPr>
        <a:xfrm>
          <a:off x="5045273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5233905" y="0"/>
        <a:ext cx="1724190" cy="377263"/>
      </dsp:txXfrm>
    </dsp:sp>
    <dsp:sp modelId="{E7EFE002-94E4-4F5B-B6BC-70284FA11484}">
      <dsp:nvSpPr>
        <dsp:cNvPr id="0" name=""/>
        <dsp:cNvSpPr/>
      </dsp:nvSpPr>
      <dsp:spPr>
        <a:xfrm>
          <a:off x="6726436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6915068" y="0"/>
        <a:ext cx="1724190" cy="377263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96231" y="0"/>
        <a:ext cx="1724190" cy="377263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77263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77393" y="0"/>
        <a:ext cx="1724190" cy="37726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0B718-84F0-451D-9E36-508DB5B528C1}">
      <dsp:nvSpPr>
        <dsp:cNvPr id="0" name=""/>
        <dsp:cNvSpPr/>
      </dsp:nvSpPr>
      <dsp:spPr>
        <a:xfrm rot="5400000">
          <a:off x="7213577" y="-3201001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Le sommeil des jeunes Français</a:t>
          </a:r>
        </a:p>
      </dsp:txBody>
      <dsp:txXfrm rot="-5400000">
        <a:off x="3950208" y="86574"/>
        <a:ext cx="6998386" cy="447441"/>
      </dsp:txXfrm>
    </dsp:sp>
    <dsp:sp modelId="{9B3EC6CB-E556-4596-937F-9B337526B96B}">
      <dsp:nvSpPr>
        <dsp:cNvPr id="0" name=""/>
        <dsp:cNvSpPr/>
      </dsp:nvSpPr>
      <dsp:spPr>
        <a:xfrm>
          <a:off x="0" y="386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I</a:t>
          </a:r>
          <a:r>
            <a:rPr lang="fr-FR" sz="2500" kern="1200" noProof="0" dirty="0"/>
            <a:t>. </a:t>
          </a:r>
          <a:r>
            <a:rPr lang="fr-FR" sz="2500" b="1" kern="1200" noProof="0" dirty="0"/>
            <a:t>Starter</a:t>
          </a:r>
        </a:p>
      </dsp:txBody>
      <dsp:txXfrm>
        <a:off x="30257" y="30643"/>
        <a:ext cx="3889694" cy="559302"/>
      </dsp:txXfrm>
    </dsp:sp>
    <dsp:sp modelId="{DDA1EF5C-FD71-4C9C-B073-ECF36FFB32FF}">
      <dsp:nvSpPr>
        <dsp:cNvPr id="0" name=""/>
        <dsp:cNvSpPr/>
      </dsp:nvSpPr>
      <dsp:spPr>
        <a:xfrm rot="5400000">
          <a:off x="7213577" y="-2550193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1790080"/>
            <a:satOff val="8042"/>
            <a:lumOff val="55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790080"/>
              <a:satOff val="8042"/>
              <a:lumOff val="55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Recherche des phrases clés </a:t>
          </a:r>
        </a:p>
      </dsp:txBody>
      <dsp:txXfrm rot="-5400000">
        <a:off x="3950208" y="737382"/>
        <a:ext cx="6998386" cy="447441"/>
      </dsp:txXfrm>
    </dsp:sp>
    <dsp:sp modelId="{5E02BC2E-681C-44DC-B629-37E710682889}">
      <dsp:nvSpPr>
        <dsp:cNvPr id="0" name=""/>
        <dsp:cNvSpPr/>
      </dsp:nvSpPr>
      <dsp:spPr>
        <a:xfrm>
          <a:off x="0" y="651193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tint val="50000"/>
                <a:satMod val="300000"/>
              </a:schemeClr>
            </a:gs>
            <a:gs pos="35000">
              <a:schemeClr val="accent5">
                <a:hueOff val="-1655646"/>
                <a:satOff val="6635"/>
                <a:lumOff val="1438"/>
                <a:alphaOff val="0"/>
                <a:tint val="37000"/>
                <a:satMod val="30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II. Compréhension de texte</a:t>
          </a:r>
        </a:p>
      </dsp:txBody>
      <dsp:txXfrm>
        <a:off x="30257" y="681450"/>
        <a:ext cx="3889694" cy="559302"/>
      </dsp:txXfrm>
    </dsp:sp>
    <dsp:sp modelId="{D4EEFDC7-19A0-4B3E-820A-78ACECE55D14}">
      <dsp:nvSpPr>
        <dsp:cNvPr id="0" name=""/>
        <dsp:cNvSpPr/>
      </dsp:nvSpPr>
      <dsp:spPr>
        <a:xfrm rot="5400000">
          <a:off x="7213577" y="-1899386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Les moments de la journée</a:t>
          </a:r>
        </a:p>
      </dsp:txBody>
      <dsp:txXfrm rot="-5400000">
        <a:off x="3950208" y="1388189"/>
        <a:ext cx="6998386" cy="447441"/>
      </dsp:txXfrm>
    </dsp:sp>
    <dsp:sp modelId="{47D7F6D4-1AE1-457B-9359-82BFECB9BFF7}">
      <dsp:nvSpPr>
        <dsp:cNvPr id="0" name=""/>
        <dsp:cNvSpPr/>
      </dsp:nvSpPr>
      <dsp:spPr>
        <a:xfrm>
          <a:off x="0" y="1302001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III. Vocabulaire</a:t>
          </a:r>
        </a:p>
      </dsp:txBody>
      <dsp:txXfrm>
        <a:off x="30257" y="1332258"/>
        <a:ext cx="3889694" cy="559302"/>
      </dsp:txXfrm>
    </dsp:sp>
    <dsp:sp modelId="{927A0EAB-7460-4AF2-90D7-98E2D7BAF9A9}">
      <dsp:nvSpPr>
        <dsp:cNvPr id="0" name=""/>
        <dsp:cNvSpPr/>
      </dsp:nvSpPr>
      <dsp:spPr>
        <a:xfrm rot="5400000">
          <a:off x="7213577" y="-1248579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Les activités quotidiennes</a:t>
          </a:r>
        </a:p>
      </dsp:txBody>
      <dsp:txXfrm rot="-5400000">
        <a:off x="3950208" y="2038996"/>
        <a:ext cx="6998386" cy="447441"/>
      </dsp:txXfrm>
    </dsp:sp>
    <dsp:sp modelId="{124D6483-7DBA-4A79-80E0-952F89A7A3F3}">
      <dsp:nvSpPr>
        <dsp:cNvPr id="0" name=""/>
        <dsp:cNvSpPr/>
      </dsp:nvSpPr>
      <dsp:spPr>
        <a:xfrm>
          <a:off x="0" y="1952808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IV. Vocabulaire </a:t>
          </a:r>
        </a:p>
      </dsp:txBody>
      <dsp:txXfrm>
        <a:off x="30257" y="1983065"/>
        <a:ext cx="3889694" cy="559302"/>
      </dsp:txXfrm>
    </dsp:sp>
    <dsp:sp modelId="{0E7EC134-40FF-4065-8375-D6818C7C042B}">
      <dsp:nvSpPr>
        <dsp:cNvPr id="0" name=""/>
        <dsp:cNvSpPr/>
      </dsp:nvSpPr>
      <dsp:spPr>
        <a:xfrm rot="5400000">
          <a:off x="7213577" y="-597772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Les verbes pronominaux</a:t>
          </a:r>
        </a:p>
      </dsp:txBody>
      <dsp:txXfrm rot="-5400000">
        <a:off x="3950208" y="2689803"/>
        <a:ext cx="6998386" cy="447441"/>
      </dsp:txXfrm>
    </dsp:sp>
    <dsp:sp modelId="{4A2B0C5C-6817-4C72-BDB2-74AF0BC8F80A}">
      <dsp:nvSpPr>
        <dsp:cNvPr id="0" name=""/>
        <dsp:cNvSpPr/>
      </dsp:nvSpPr>
      <dsp:spPr>
        <a:xfrm>
          <a:off x="0" y="2603615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V. Grammaire</a:t>
          </a:r>
        </a:p>
      </dsp:txBody>
      <dsp:txXfrm>
        <a:off x="30257" y="2633872"/>
        <a:ext cx="3889694" cy="559302"/>
      </dsp:txXfrm>
    </dsp:sp>
    <dsp:sp modelId="{7BAD2AB0-E825-45BB-8F84-421BF434F4AD}">
      <dsp:nvSpPr>
        <dsp:cNvPr id="0" name=""/>
        <dsp:cNvSpPr/>
      </dsp:nvSpPr>
      <dsp:spPr>
        <a:xfrm rot="5400000">
          <a:off x="7213577" y="53034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8950401"/>
            <a:satOff val="40211"/>
            <a:lumOff val="276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8950401"/>
              <a:satOff val="40211"/>
              <a:lumOff val="276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[ɛ] / [ø]</a:t>
          </a:r>
        </a:p>
      </dsp:txBody>
      <dsp:txXfrm rot="-5400000">
        <a:off x="3950208" y="3340609"/>
        <a:ext cx="6998386" cy="447441"/>
      </dsp:txXfrm>
    </dsp:sp>
    <dsp:sp modelId="{CF8CF7A4-E273-4E43-A889-DF9FF94D4DC0}">
      <dsp:nvSpPr>
        <dsp:cNvPr id="0" name=""/>
        <dsp:cNvSpPr/>
      </dsp:nvSpPr>
      <dsp:spPr>
        <a:xfrm>
          <a:off x="0" y="3254422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tint val="50000"/>
                <a:satMod val="300000"/>
              </a:schemeClr>
            </a:gs>
            <a:gs pos="35000">
              <a:schemeClr val="accent5">
                <a:hueOff val="-8278230"/>
                <a:satOff val="33176"/>
                <a:lumOff val="7190"/>
                <a:alphaOff val="0"/>
                <a:tint val="37000"/>
                <a:satMod val="30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VI. Phonétique</a:t>
          </a:r>
        </a:p>
      </dsp:txBody>
      <dsp:txXfrm>
        <a:off x="30257" y="3284679"/>
        <a:ext cx="3889694" cy="559302"/>
      </dsp:txXfrm>
    </dsp:sp>
    <dsp:sp modelId="{49997605-2BE7-437A-BF5A-F1FD312823A6}">
      <dsp:nvSpPr>
        <dsp:cNvPr id="0" name=""/>
        <dsp:cNvSpPr/>
      </dsp:nvSpPr>
      <dsp:spPr>
        <a:xfrm rot="5400000">
          <a:off x="7213577" y="703842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Parler de ma routine quotidienne</a:t>
          </a:r>
        </a:p>
      </dsp:txBody>
      <dsp:txXfrm rot="-5400000">
        <a:off x="3950208" y="3991417"/>
        <a:ext cx="6998386" cy="447441"/>
      </dsp:txXfrm>
    </dsp:sp>
    <dsp:sp modelId="{7B7CED64-B8D5-42F7-84CC-AD73B69B9A48}">
      <dsp:nvSpPr>
        <dsp:cNvPr id="0" name=""/>
        <dsp:cNvSpPr/>
      </dsp:nvSpPr>
      <dsp:spPr>
        <a:xfrm>
          <a:off x="0" y="3905229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VII. Production</a:t>
          </a:r>
        </a:p>
      </dsp:txBody>
      <dsp:txXfrm>
        <a:off x="30257" y="3935486"/>
        <a:ext cx="3889694" cy="5593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EF0F23F-3AD9-42BE-9091-4E6A45400E2B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813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813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4CDAC64-4C8B-4762-8E74-5E87CED16B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109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481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631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2239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505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916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52F9BC-8F81-884C-164A-68C1F3D31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563BE21-A5A9-0286-D91B-D8C7297384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E46815-5AB5-0566-04CE-66E011F7E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91BE-79C9-409C-83C9-83493AA460BC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D6EE4A-9545-E067-D071-61EDEBC20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66D466-A2F3-9077-97A1-4C1A0D46C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5176-6E86-4A8B-8BD5-9BA5DFF0424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1423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764773-3676-1EB3-312D-961A01FCA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8DE159A-7372-F3A7-5381-3A36777AF2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95D6F-9811-65FC-3549-C02A25F85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91BE-79C9-409C-83C9-83493AA460BC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24F77D-C98F-75A8-B205-B8FA6E279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F04825-8AEB-812F-2F7A-D931A60E1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5176-6E86-4A8B-8BD5-9BA5DFF0424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8047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A92ABFB-1AB6-B748-8C0D-0A097B528D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D41AA03-1CA5-1FE5-EEEF-4B209EC4A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B18E997-0850-A007-D08D-D5F00FA7C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91BE-79C9-409C-83C9-83493AA460BC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EC46D8E-2636-EACA-C80B-4EAB108DF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DD536DD-8826-D64D-1063-1906A59C2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5176-6E86-4A8B-8BD5-9BA5DFF0424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237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FCB68F-C3F0-94C8-D48B-B406347C1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F4C4D0-E382-4B0F-2F33-2BC097966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CA1B08-1A93-4AA1-B00A-C4A596670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91BE-79C9-409C-83C9-83493AA460BC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E32314D-AD74-5AE7-ABF5-2DB3E126F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F848007-09A3-D58A-BECC-58F0E64C2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5176-6E86-4A8B-8BD5-9BA5DFF0424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0826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DE6A0A-DBA4-E60B-0A3F-E272FB313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6C9A68-3B22-04C0-20B8-0ABFDB4ED0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FEB23B-0F53-B6FB-CF6B-2774A4214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91BE-79C9-409C-83C9-83493AA460BC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83B8C8-E9E0-3A8D-C611-51ACBBCFC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3DD1ADA-0CD1-4AB5-80A7-85D95207D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5176-6E86-4A8B-8BD5-9BA5DFF0424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2948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861CC9-174F-1753-4039-B8D3BA865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96EFF7-35D3-BD51-73A2-6B88E34A9C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3AE98AD-680E-FA0D-69DB-D320F1C4B3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1EA8A23-B2B4-5E18-7CB1-602472BD7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91BE-79C9-409C-83C9-83493AA460BC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05F7FC8-1C91-D1B4-2BF5-22AC144A0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B4796EF-577D-E43B-B25D-3FFE49159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5176-6E86-4A8B-8BD5-9BA5DFF0424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311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444AB8-B20A-6A46-68DA-CD354E6CC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715A98-CB25-E8BA-7BC5-3DAA76C8EB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5A79D9-0177-CE55-BDFD-33B4F64BD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AB406EF-34FE-0823-EFE1-C48335EAB7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1205BAE-5CDB-11C4-9BF2-1BA6805A6E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2C9377E-B576-9F8B-906E-6D533B40D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91BE-79C9-409C-83C9-83493AA460BC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77E2A6C-A439-793C-9AB4-955210857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BA14C42-6469-A6F5-5DF7-B407E73D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5176-6E86-4A8B-8BD5-9BA5DFF0424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0644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2FA9DB-472B-4AA0-A62C-4AFC10324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8E04D62-E6C5-AEC5-5B06-10D3FDC4A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91BE-79C9-409C-83C9-83493AA460BC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8CC5B96-CF83-72E7-D442-A85A193D6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C91890A-0DD5-EC2E-69B9-3EAEB1B2F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5176-6E86-4A8B-8BD5-9BA5DFF0424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2933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E1F1DC4-AA28-587E-5CB0-0BDF41AA1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91BE-79C9-409C-83C9-83493AA460BC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039ACBB-C65E-215C-C72A-2CF5A8802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1999D7E-CF29-8A4E-1D60-619019A24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5176-6E86-4A8B-8BD5-9BA5DFF0424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9642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3D7F2D-D6BF-DE76-EA5B-B3C41A237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F885AB-5F5D-AF6B-5963-66F0A60EC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4B87B2B-BC18-A45E-9A59-218F4EB678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6C1C825-5060-69B6-A134-BD5A2340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91BE-79C9-409C-83C9-83493AA460BC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0EF1DF7-8E3A-13B1-19A7-782D55341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72B5C1F-E106-C22F-BED1-3E092C82C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5176-6E86-4A8B-8BD5-9BA5DFF0424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8054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604250-199E-5299-F434-942FAC27D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91AFD3D-C318-18BB-1996-D3CA6FFDE9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39C42B6-252D-FD0C-321A-1110FFF155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7EAFC60-FE00-0B31-1977-26F5D8E3B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91BE-79C9-409C-83C9-83493AA460BC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66682B2-1A1D-5751-FA46-11F809AD7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95B6610-893B-13F5-9F05-5B7AC63BC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5176-6E86-4A8B-8BD5-9BA5DFF0424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1955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F4E29EE-7607-EAF0-F8C5-FBD2AF3C0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65F5B-0265-2F14-7C8F-FE9379844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680222-701D-3B54-970A-548A8769B9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391BE-79C9-409C-83C9-83493AA460BC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753641-7877-98A7-A7B2-DED5911D1B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B61441-4742-7CDC-85F4-148930F3A6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95176-6E86-4A8B-8BD5-9BA5DFF0424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10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4.xml"/><Relationship Id="rId9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6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diagramData" Target="../diagrams/data16.xml"/><Relationship Id="rId5" Type="http://schemas.openxmlformats.org/officeDocument/2006/relationships/image" Target="../media/image14.gif"/><Relationship Id="rId10" Type="http://schemas.microsoft.com/office/2007/relationships/diagramDrawing" Target="../diagrams/drawing16.xml"/><Relationship Id="rId4" Type="http://schemas.openxmlformats.org/officeDocument/2006/relationships/image" Target="../media/image23.png"/><Relationship Id="rId9" Type="http://schemas.openxmlformats.org/officeDocument/2006/relationships/diagramColors" Target="../diagrams/colors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7.xml"/><Relationship Id="rId3" Type="http://schemas.openxmlformats.org/officeDocument/2006/relationships/hyperlink" Target="https://create.kahoot.it/details/62d4f7a9-ebd1-4c19-9976-8048ff5976da" TargetMode="External"/><Relationship Id="rId7" Type="http://schemas.openxmlformats.org/officeDocument/2006/relationships/diagramQuickStyle" Target="../diagrams/quickStyle17.xml"/><Relationship Id="rId2" Type="http://schemas.openxmlformats.org/officeDocument/2006/relationships/hyperlink" Target="https://create.kahoot.it/details/9b223e73-5b4a-4e01-9f79-a6ef97264937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7.xml"/><Relationship Id="rId5" Type="http://schemas.openxmlformats.org/officeDocument/2006/relationships/diagramData" Target="../diagrams/data17.xml"/><Relationship Id="rId4" Type="http://schemas.openxmlformats.org/officeDocument/2006/relationships/image" Target="../media/image24.jpeg"/><Relationship Id="rId9" Type="http://schemas.microsoft.com/office/2007/relationships/diagramDrawing" Target="../diagrams/drawing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0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0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diagramData" Target="../diagrams/data20.xml"/><Relationship Id="rId5" Type="http://schemas.openxmlformats.org/officeDocument/2006/relationships/image" Target="../media/image23.png"/><Relationship Id="rId10" Type="http://schemas.microsoft.com/office/2007/relationships/diagramDrawing" Target="../diagrams/drawing20.xml"/><Relationship Id="rId4" Type="http://schemas.openxmlformats.org/officeDocument/2006/relationships/image" Target="../media/image27.png"/><Relationship Id="rId9" Type="http://schemas.openxmlformats.org/officeDocument/2006/relationships/diagramColors" Target="../diagrams/colors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6.xml"/><Relationship Id="rId9" Type="http://schemas.openxmlformats.org/officeDocument/2006/relationships/image" Target="../media/image1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8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8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diagramData" Target="../diagrams/data28.xml"/><Relationship Id="rId5" Type="http://schemas.openxmlformats.org/officeDocument/2006/relationships/image" Target="../media/image14.gif"/><Relationship Id="rId10" Type="http://schemas.microsoft.com/office/2007/relationships/diagramDrawing" Target="../diagrams/drawing28.xml"/><Relationship Id="rId4" Type="http://schemas.openxmlformats.org/officeDocument/2006/relationships/image" Target="../media/image23.png"/><Relationship Id="rId9" Type="http://schemas.openxmlformats.org/officeDocument/2006/relationships/diagramColors" Target="../diagrams/colors2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9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9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29.xml"/><Relationship Id="rId5" Type="http://schemas.openxmlformats.org/officeDocument/2006/relationships/image" Target="../media/image33.png"/><Relationship Id="rId10" Type="http://schemas.microsoft.com/office/2007/relationships/diagramDrawing" Target="../diagrams/drawing29.xml"/><Relationship Id="rId4" Type="http://schemas.openxmlformats.org/officeDocument/2006/relationships/image" Target="../media/image32.jpeg"/><Relationship Id="rId9" Type="http://schemas.openxmlformats.org/officeDocument/2006/relationships/diagramColors" Target="../diagrams/colors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hyperlink" Target="https://play.kahoot.it/v2/?quizId=b3b11b8c-154b-4082-9d5b-837365322e44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3.xml"/><Relationship Id="rId9" Type="http://schemas.openxmlformats.org/officeDocument/2006/relationships/image" Target="../media/image13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hyperlink" Target="https://play.kahoot.it/v2/?quizId=d395e2e5-9b35-4081-b5bb-0f06ae6e01ca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7.xml"/><Relationship Id="rId3" Type="http://schemas.microsoft.com/office/2007/relationships/media" Target="../media/media6.mp3"/><Relationship Id="rId7" Type="http://schemas.openxmlformats.org/officeDocument/2006/relationships/image" Target="../media/image14.gif"/><Relationship Id="rId12" Type="http://schemas.microsoft.com/office/2007/relationships/diagramDrawing" Target="../diagrams/drawing3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3.png"/><Relationship Id="rId11" Type="http://schemas.openxmlformats.org/officeDocument/2006/relationships/diagramColors" Target="../diagrams/colors37.xml"/><Relationship Id="rId5" Type="http://schemas.openxmlformats.org/officeDocument/2006/relationships/slideLayout" Target="../slideLayouts/slideLayout2.xml"/><Relationship Id="rId10" Type="http://schemas.openxmlformats.org/officeDocument/2006/relationships/diagramQuickStyle" Target="../diagrams/quickStyle37.xml"/><Relationship Id="rId4" Type="http://schemas.openxmlformats.org/officeDocument/2006/relationships/audio" Target="../media/media6.mp3"/><Relationship Id="rId9" Type="http://schemas.openxmlformats.org/officeDocument/2006/relationships/diagramLayout" Target="../diagrams/layout3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8.xml"/><Relationship Id="rId3" Type="http://schemas.openxmlformats.org/officeDocument/2006/relationships/image" Target="../media/image14.gif"/><Relationship Id="rId7" Type="http://schemas.openxmlformats.org/officeDocument/2006/relationships/diagramQuickStyle" Target="../diagrams/quickStyle38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8.xml"/><Relationship Id="rId5" Type="http://schemas.openxmlformats.org/officeDocument/2006/relationships/diagramData" Target="../diagrams/data38.xml"/><Relationship Id="rId4" Type="http://schemas.openxmlformats.org/officeDocument/2006/relationships/image" Target="../media/image36.gif"/><Relationship Id="rId9" Type="http://schemas.microsoft.com/office/2007/relationships/diagramDrawing" Target="../diagrams/drawing3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4" Type="http://schemas.openxmlformats.org/officeDocument/2006/relationships/diagramLayout" Target="../diagrams/layout40.xml"/></Relationships>
</file>

<file path=ppt/slides/_rels/slide4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1.xml"/><Relationship Id="rId3" Type="http://schemas.openxmlformats.org/officeDocument/2006/relationships/image" Target="../media/image39.png"/><Relationship Id="rId7" Type="http://schemas.openxmlformats.org/officeDocument/2006/relationships/diagramColors" Target="../diagrams/colors41.xml"/><Relationship Id="rId2" Type="http://schemas.openxmlformats.org/officeDocument/2006/relationships/hyperlink" Target="https://www.youtube.com/watch?v=BbVNJY_9JOo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1.xml"/><Relationship Id="rId5" Type="http://schemas.openxmlformats.org/officeDocument/2006/relationships/diagramLayout" Target="../diagrams/layout41.xml"/><Relationship Id="rId4" Type="http://schemas.openxmlformats.org/officeDocument/2006/relationships/diagramData" Target="../diagrams/data4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2.xml"/><Relationship Id="rId7" Type="http://schemas.microsoft.com/office/2007/relationships/diagramDrawing" Target="../diagrams/drawing42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42.xml"/><Relationship Id="rId5" Type="http://schemas.openxmlformats.org/officeDocument/2006/relationships/diagramQuickStyle" Target="../diagrams/quickStyle42.xml"/><Relationship Id="rId4" Type="http://schemas.openxmlformats.org/officeDocument/2006/relationships/diagramLayout" Target="../diagrams/layout4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3.xml"/><Relationship Id="rId7" Type="http://schemas.microsoft.com/office/2007/relationships/diagramDrawing" Target="../diagrams/drawing43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43.xml"/><Relationship Id="rId5" Type="http://schemas.openxmlformats.org/officeDocument/2006/relationships/diagramQuickStyle" Target="../diagrams/quickStyle43.xml"/><Relationship Id="rId4" Type="http://schemas.openxmlformats.org/officeDocument/2006/relationships/diagramLayout" Target="../diagrams/layout4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4.xml"/><Relationship Id="rId2" Type="http://schemas.openxmlformats.org/officeDocument/2006/relationships/diagramData" Target="../diagrams/data4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4.xml"/><Relationship Id="rId5" Type="http://schemas.openxmlformats.org/officeDocument/2006/relationships/diagramColors" Target="../diagrams/colors44.xml"/><Relationship Id="rId4" Type="http://schemas.openxmlformats.org/officeDocument/2006/relationships/diagramQuickStyle" Target="../diagrams/quickStyle4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Layout" Target="../diagrams/layout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Data" Target="../diagrams/data4.xml"/><Relationship Id="rId2" Type="http://schemas.openxmlformats.org/officeDocument/2006/relationships/notesSlide" Target="../notesSlides/notesSlide1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4.gif"/><Relationship Id="rId5" Type="http://schemas.openxmlformats.org/officeDocument/2006/relationships/diagramQuickStyle" Target="../diagrams/quickStyle3.xml"/><Relationship Id="rId15" Type="http://schemas.openxmlformats.org/officeDocument/2006/relationships/diagramColors" Target="../diagrams/colors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.xml"/><Relationship Id="rId9" Type="http://schemas.openxmlformats.org/officeDocument/2006/relationships/image" Target="../media/image13.jpg"/><Relationship Id="rId14" Type="http://schemas.openxmlformats.org/officeDocument/2006/relationships/diagramQuickStyle" Target="../diagrams/quickStyle4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6.xml"/><Relationship Id="rId3" Type="http://schemas.openxmlformats.org/officeDocument/2006/relationships/diagramLayout" Target="../diagrams/layout45.xml"/><Relationship Id="rId7" Type="http://schemas.openxmlformats.org/officeDocument/2006/relationships/diagramData" Target="../diagrams/data46.xml"/><Relationship Id="rId2" Type="http://schemas.openxmlformats.org/officeDocument/2006/relationships/diagramData" Target="../diagrams/data4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5.xml"/><Relationship Id="rId11" Type="http://schemas.microsoft.com/office/2007/relationships/diagramDrawing" Target="../diagrams/drawing46.xml"/><Relationship Id="rId5" Type="http://schemas.openxmlformats.org/officeDocument/2006/relationships/diagramColors" Target="../diagrams/colors45.xml"/><Relationship Id="rId10" Type="http://schemas.openxmlformats.org/officeDocument/2006/relationships/diagramColors" Target="../diagrams/colors46.xml"/><Relationship Id="rId4" Type="http://schemas.openxmlformats.org/officeDocument/2006/relationships/diagramQuickStyle" Target="../diagrams/quickStyle45.xml"/><Relationship Id="rId9" Type="http://schemas.openxmlformats.org/officeDocument/2006/relationships/diagramQuickStyle" Target="../diagrams/quickStyle46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7.xml"/><Relationship Id="rId3" Type="http://schemas.openxmlformats.org/officeDocument/2006/relationships/image" Target="../media/image40.png"/><Relationship Id="rId7" Type="http://schemas.openxmlformats.org/officeDocument/2006/relationships/diagramQuickStyle" Target="../diagrams/quickStyle47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7.xml"/><Relationship Id="rId5" Type="http://schemas.openxmlformats.org/officeDocument/2006/relationships/diagramData" Target="../diagrams/data47.xml"/><Relationship Id="rId4" Type="http://schemas.openxmlformats.org/officeDocument/2006/relationships/image" Target="../media/image41.gif"/><Relationship Id="rId9" Type="http://schemas.microsoft.com/office/2007/relationships/diagramDrawing" Target="../diagrams/drawing4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8.xml"/><Relationship Id="rId7" Type="http://schemas.microsoft.com/office/2007/relationships/diagramDrawing" Target="../diagrams/drawing48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8.xml"/><Relationship Id="rId5" Type="http://schemas.openxmlformats.org/officeDocument/2006/relationships/diagramQuickStyle" Target="../diagrams/quickStyle48.xml"/><Relationship Id="rId4" Type="http://schemas.openxmlformats.org/officeDocument/2006/relationships/diagramLayout" Target="../diagrams/layout48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9.xml"/><Relationship Id="rId3" Type="http://schemas.openxmlformats.org/officeDocument/2006/relationships/image" Target="../media/image43.png"/><Relationship Id="rId7" Type="http://schemas.openxmlformats.org/officeDocument/2006/relationships/diagramQuickStyle" Target="../diagrams/quickStyle4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diagramLayout" Target="../diagrams/layout49.xml"/><Relationship Id="rId5" Type="http://schemas.openxmlformats.org/officeDocument/2006/relationships/diagramData" Target="../diagrams/data49.xml"/><Relationship Id="rId4" Type="http://schemas.openxmlformats.org/officeDocument/2006/relationships/image" Target="../media/image44.png"/><Relationship Id="rId9" Type="http://schemas.microsoft.com/office/2007/relationships/diagramDrawing" Target="../diagrams/drawing4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0.xml"/><Relationship Id="rId2" Type="http://schemas.openxmlformats.org/officeDocument/2006/relationships/diagramData" Target="../diagrams/data50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50.xml"/><Relationship Id="rId5" Type="http://schemas.openxmlformats.org/officeDocument/2006/relationships/diagramColors" Target="../diagrams/colors50.xml"/><Relationship Id="rId4" Type="http://schemas.openxmlformats.org/officeDocument/2006/relationships/diagramQuickStyle" Target="../diagrams/quickStyle5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QuickStyle" Target="../diagrams/quickStyle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Layout" Target="../diagrams/layout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5.xml"/><Relationship Id="rId11" Type="http://schemas.openxmlformats.org/officeDocument/2006/relationships/diagramData" Target="../diagrams/data6.xml"/><Relationship Id="rId5" Type="http://schemas.openxmlformats.org/officeDocument/2006/relationships/diagramQuickStyle" Target="../diagrams/quickStyle5.xml"/><Relationship Id="rId15" Type="http://schemas.microsoft.com/office/2007/relationships/diagramDrawing" Target="../diagrams/drawing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.xml"/><Relationship Id="rId9" Type="http://schemas.openxmlformats.org/officeDocument/2006/relationships/image" Target="../media/image13.jpg"/><Relationship Id="rId14" Type="http://schemas.openxmlformats.org/officeDocument/2006/relationships/diagramColors" Target="../diagrams/colors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2919" y="258230"/>
            <a:ext cx="5154459" cy="240713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6598597" y="2046203"/>
            <a:ext cx="4476669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1116734" y="2693476"/>
          <a:ext cx="10386831" cy="363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33" y="141095"/>
            <a:ext cx="823972" cy="82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9E14E93-63BA-6666-EC19-443BC539F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814060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détaillée</a:t>
            </a:r>
            <a:endParaRPr lang="en-US" sz="37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544EF16-A580-4FBA-CFB4-1CD6653D8C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2546180"/>
              </p:ext>
            </p:extLst>
          </p:nvPr>
        </p:nvGraphicFramePr>
        <p:xfrm>
          <a:off x="5257093" y="492573"/>
          <a:ext cx="6347003" cy="5880801"/>
        </p:xfrm>
        <a:graphic>
          <a:graphicData uri="http://schemas.openxmlformats.org/drawingml/2006/table">
            <a:tbl>
              <a:tblPr firstRow="1" firstCol="1" bandRow="1"/>
              <a:tblGrid>
                <a:gridCol w="2535408">
                  <a:extLst>
                    <a:ext uri="{9D8B030D-6E8A-4147-A177-3AD203B41FA5}">
                      <a16:colId xmlns:a16="http://schemas.microsoft.com/office/drawing/2014/main" val="1794920721"/>
                    </a:ext>
                  </a:extLst>
                </a:gridCol>
                <a:gridCol w="3811595">
                  <a:extLst>
                    <a:ext uri="{9D8B030D-6E8A-4147-A177-3AD203B41FA5}">
                      <a16:colId xmlns:a16="http://schemas.microsoft.com/office/drawing/2014/main" val="2681421219"/>
                    </a:ext>
                  </a:extLst>
                </a:gridCol>
              </a:tblGrid>
              <a:tr h="1912507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moments 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la journée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560" marR="166560" marT="2313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Activités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560" marR="166560" marT="2313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213888"/>
                  </a:ext>
                </a:extLst>
              </a:tr>
              <a:tr h="547644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matin,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560" marR="166560" marT="2313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me lève 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560" marR="166560" marT="2313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7666475"/>
                  </a:ext>
                </a:extLst>
              </a:tr>
              <a:tr h="1230074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560" marR="166560" marT="2313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me douche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me lave (to clean up)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560" marR="166560" marT="2313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8617182"/>
                  </a:ext>
                </a:extLst>
              </a:tr>
              <a:tr h="547644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560" marR="166560" marT="2313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m’habille 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560" marR="166560" marT="2313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4806649"/>
                  </a:ext>
                </a:extLst>
              </a:tr>
              <a:tr h="547644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midi,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560" marR="166560" marT="2313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mange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560" marR="166560" marT="2313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3448701"/>
                  </a:ext>
                </a:extLst>
              </a:tr>
              <a:tr h="547644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L’après-midi,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560" marR="166560" marT="2313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fais de la musique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560" marR="166560" marT="2313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9794079"/>
                  </a:ext>
                </a:extLst>
              </a:tr>
              <a:tr h="547644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soir,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560" marR="166560" marT="2313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me couche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560" marR="166560" marT="2313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669978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63D0B2DE-FB72-A883-7741-B94E9D63388F}"/>
              </a:ext>
            </a:extLst>
          </p:cNvPr>
          <p:cNvSpPr/>
          <p:nvPr/>
        </p:nvSpPr>
        <p:spPr>
          <a:xfrm>
            <a:off x="7913298" y="2484408"/>
            <a:ext cx="3640347" cy="419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15BCA-6CB2-00B6-6138-55F5EC45AF8B}"/>
              </a:ext>
            </a:extLst>
          </p:cNvPr>
          <p:cNvSpPr/>
          <p:nvPr/>
        </p:nvSpPr>
        <p:spPr>
          <a:xfrm>
            <a:off x="7913298" y="2999117"/>
            <a:ext cx="3640347" cy="419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8E16BE-F7FA-AB9B-8CAA-B1E975C33CFA}"/>
              </a:ext>
            </a:extLst>
          </p:cNvPr>
          <p:cNvSpPr/>
          <p:nvPr/>
        </p:nvSpPr>
        <p:spPr>
          <a:xfrm>
            <a:off x="7913298" y="3608717"/>
            <a:ext cx="3640347" cy="419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5B716E-DAF6-5FC0-2910-FB6768FAE8A5}"/>
              </a:ext>
            </a:extLst>
          </p:cNvPr>
          <p:cNvSpPr/>
          <p:nvPr/>
        </p:nvSpPr>
        <p:spPr>
          <a:xfrm>
            <a:off x="7913298" y="4218317"/>
            <a:ext cx="3640347" cy="419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E769CF-A3D5-D30D-C31D-354409CB721A}"/>
              </a:ext>
            </a:extLst>
          </p:cNvPr>
          <p:cNvSpPr/>
          <p:nvPr/>
        </p:nvSpPr>
        <p:spPr>
          <a:xfrm>
            <a:off x="7913297" y="4804913"/>
            <a:ext cx="3640347" cy="419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BAA6C3-D337-9732-D8ED-C66F2671119C}"/>
              </a:ext>
            </a:extLst>
          </p:cNvPr>
          <p:cNvSpPr/>
          <p:nvPr/>
        </p:nvSpPr>
        <p:spPr>
          <a:xfrm>
            <a:off x="7913297" y="5371380"/>
            <a:ext cx="3640347" cy="419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0FA22D2-B617-D4A6-DE68-5B7DE9E2E399}"/>
              </a:ext>
            </a:extLst>
          </p:cNvPr>
          <p:cNvSpPr/>
          <p:nvPr/>
        </p:nvSpPr>
        <p:spPr>
          <a:xfrm>
            <a:off x="7913296" y="5917720"/>
            <a:ext cx="3640347" cy="419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0C3A68-F2B0-F063-AC70-F21DADEB8CA1}"/>
              </a:ext>
            </a:extLst>
          </p:cNvPr>
          <p:cNvSpPr/>
          <p:nvPr/>
        </p:nvSpPr>
        <p:spPr>
          <a:xfrm>
            <a:off x="5356157" y="2481226"/>
            <a:ext cx="2200265" cy="419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2E6831-A7AC-037E-7A85-58D25F81A360}"/>
              </a:ext>
            </a:extLst>
          </p:cNvPr>
          <p:cNvSpPr/>
          <p:nvPr/>
        </p:nvSpPr>
        <p:spPr>
          <a:xfrm>
            <a:off x="5356157" y="4804913"/>
            <a:ext cx="2200265" cy="419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3E3DF05-37DC-DA8A-9CF2-FBC0CF0BC2DB}"/>
              </a:ext>
            </a:extLst>
          </p:cNvPr>
          <p:cNvSpPr/>
          <p:nvPr/>
        </p:nvSpPr>
        <p:spPr>
          <a:xfrm>
            <a:off x="5356157" y="5371380"/>
            <a:ext cx="2200265" cy="419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6DF61E8-D724-20D4-8BF7-CC7D6D4E5267}"/>
              </a:ext>
            </a:extLst>
          </p:cNvPr>
          <p:cNvSpPr/>
          <p:nvPr/>
        </p:nvSpPr>
        <p:spPr>
          <a:xfrm>
            <a:off x="5356157" y="5917720"/>
            <a:ext cx="2200265" cy="419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EC715CE-DF0F-69F4-DEA7-60622FE1A5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8080455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8708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FD3B8618-19C6-E77A-1D2B-817343F10C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8080455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7391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À la fin de la </a:t>
            </a:r>
            <a:r>
              <a:rPr lang="fr-FR" sz="5400" dirty="0"/>
              <a:t>leçon</a:t>
            </a:r>
            <a:r>
              <a:rPr lang="en-US" sz="54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200" dirty="0">
                <a:solidFill>
                  <a:schemeClr val="tx2"/>
                </a:solidFill>
              </a:rPr>
              <a:t>Parler de mes activités quotidiennes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6534995"/>
              </p:ext>
            </p:extLst>
          </p:nvPr>
        </p:nvGraphicFramePr>
        <p:xfrm>
          <a:off x="632372" y="3243893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12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C3FA3D-5AD7-F6A7-67B6-AD294AA54F7E}"/>
              </a:ext>
            </a:extLst>
          </p:cNvPr>
          <p:cNvSpPr/>
          <p:nvPr/>
        </p:nvSpPr>
        <p:spPr>
          <a:xfrm>
            <a:off x="902955" y="5203821"/>
            <a:ext cx="3052717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224D17-D4D8-6CA2-8EA2-880FC3EA2950}"/>
              </a:ext>
            </a:extLst>
          </p:cNvPr>
          <p:cNvSpPr txBox="1"/>
          <p:nvPr/>
        </p:nvSpPr>
        <p:spPr>
          <a:xfrm>
            <a:off x="120869" y="6339803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75524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325369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moments de la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journée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205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3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416967 w 3474720"/>
              <a:gd name="connsiteY1" fmla="*/ 0 h 18288"/>
              <a:gd name="connsiteX2" fmla="*/ 833933 w 3474720"/>
              <a:gd name="connsiteY2" fmla="*/ 0 h 18288"/>
              <a:gd name="connsiteX3" fmla="*/ 1633118 w 3474720"/>
              <a:gd name="connsiteY3" fmla="*/ 0 h 18288"/>
              <a:gd name="connsiteX4" fmla="*/ 2432304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536545 w 3474720"/>
              <a:gd name="connsiteY7" fmla="*/ 18288 h 18288"/>
              <a:gd name="connsiteX8" fmla="*/ 1702613 w 3474720"/>
              <a:gd name="connsiteY8" fmla="*/ 18288 h 18288"/>
              <a:gd name="connsiteX9" fmla="*/ 903426 w 3474720"/>
              <a:gd name="connsiteY9" fmla="*/ 18288 h 18288"/>
              <a:gd name="connsiteX10" fmla="*/ 0 w 3474720"/>
              <a:gd name="connsiteY10" fmla="*/ 18288 h 18288"/>
              <a:gd name="connsiteX11" fmla="*/ 0 w 3474720"/>
              <a:gd name="connsiteY11" fmla="*/ 0 h 18288"/>
              <a:gd name="connsiteX0" fmla="*/ 0 w 3474720"/>
              <a:gd name="connsiteY0" fmla="*/ 0 h 18288"/>
              <a:gd name="connsiteX1" fmla="*/ 799185 w 3474720"/>
              <a:gd name="connsiteY1" fmla="*/ 0 h 18288"/>
              <a:gd name="connsiteX2" fmla="*/ 1737360 w 3474720"/>
              <a:gd name="connsiteY2" fmla="*/ 0 h 18288"/>
              <a:gd name="connsiteX3" fmla="*/ 2501798 w 3474720"/>
              <a:gd name="connsiteY3" fmla="*/ 0 h 18288"/>
              <a:gd name="connsiteX4" fmla="*/ 3474720 w 3474720"/>
              <a:gd name="connsiteY4" fmla="*/ 0 h 18288"/>
              <a:gd name="connsiteX5" fmla="*/ 3474720 w 3474720"/>
              <a:gd name="connsiteY5" fmla="*/ 18288 h 18288"/>
              <a:gd name="connsiteX6" fmla="*/ 2640786 w 3474720"/>
              <a:gd name="connsiteY6" fmla="*/ 18288 h 18288"/>
              <a:gd name="connsiteX7" fmla="*/ 1702613 w 3474720"/>
              <a:gd name="connsiteY7" fmla="*/ 18288 h 18288"/>
              <a:gd name="connsiteX8" fmla="*/ 868680 w 3474720"/>
              <a:gd name="connsiteY8" fmla="*/ 18288 h 18288"/>
              <a:gd name="connsiteX9" fmla="*/ 0 w 3474720"/>
              <a:gd name="connsiteY9" fmla="*/ 18288 h 18288"/>
              <a:gd name="connsiteX10" fmla="*/ 0 w 347472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07584" y="-15037"/>
                  <a:pt x="212243" y="-5800"/>
                  <a:pt x="416967" y="0"/>
                </a:cubicBezTo>
                <a:cubicBezTo>
                  <a:pt x="621691" y="5800"/>
                  <a:pt x="750259" y="-15766"/>
                  <a:pt x="833933" y="0"/>
                </a:cubicBezTo>
                <a:cubicBezTo>
                  <a:pt x="1234887" y="-7806"/>
                  <a:pt x="1291268" y="9518"/>
                  <a:pt x="1633118" y="0"/>
                </a:cubicBezTo>
                <a:cubicBezTo>
                  <a:pt x="1949086" y="-23"/>
                  <a:pt x="2116610" y="22841"/>
                  <a:pt x="2432304" y="0"/>
                </a:cubicBezTo>
                <a:cubicBezTo>
                  <a:pt x="2776031" y="-16636"/>
                  <a:pt x="3155934" y="-46316"/>
                  <a:pt x="3474720" y="0"/>
                </a:cubicBezTo>
                <a:cubicBezTo>
                  <a:pt x="3474261" y="7706"/>
                  <a:pt x="3474390" y="9948"/>
                  <a:pt x="3474720" y="18288"/>
                </a:cubicBezTo>
                <a:cubicBezTo>
                  <a:pt x="3008672" y="19656"/>
                  <a:pt x="2890846" y="-26818"/>
                  <a:pt x="2536545" y="18288"/>
                </a:cubicBezTo>
                <a:cubicBezTo>
                  <a:pt x="2161812" y="53521"/>
                  <a:pt x="1928356" y="31082"/>
                  <a:pt x="1702613" y="18288"/>
                </a:cubicBezTo>
                <a:cubicBezTo>
                  <a:pt x="1457488" y="42498"/>
                  <a:pt x="1207699" y="15456"/>
                  <a:pt x="903426" y="18288"/>
                </a:cubicBezTo>
                <a:cubicBezTo>
                  <a:pt x="627332" y="32311"/>
                  <a:pt x="221219" y="41015"/>
                  <a:pt x="0" y="18288"/>
                </a:cubicBezTo>
                <a:cubicBezTo>
                  <a:pt x="-183" y="13378"/>
                  <a:pt x="626" y="772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21384" y="29425"/>
                  <a:pt x="525311" y="-8435"/>
                  <a:pt x="799185" y="0"/>
                </a:cubicBezTo>
                <a:cubicBezTo>
                  <a:pt x="1108207" y="12077"/>
                  <a:pt x="1330466" y="-4577"/>
                  <a:pt x="1737360" y="0"/>
                </a:cubicBezTo>
                <a:cubicBezTo>
                  <a:pt x="2163285" y="-40468"/>
                  <a:pt x="2310284" y="5980"/>
                  <a:pt x="2501798" y="0"/>
                </a:cubicBezTo>
                <a:cubicBezTo>
                  <a:pt x="2702257" y="48604"/>
                  <a:pt x="3212749" y="24177"/>
                  <a:pt x="3474720" y="0"/>
                </a:cubicBezTo>
                <a:cubicBezTo>
                  <a:pt x="3475431" y="6559"/>
                  <a:pt x="3475664" y="9624"/>
                  <a:pt x="3474720" y="18288"/>
                </a:cubicBezTo>
                <a:cubicBezTo>
                  <a:pt x="3202079" y="6812"/>
                  <a:pt x="2931976" y="5414"/>
                  <a:pt x="2640786" y="18288"/>
                </a:cubicBezTo>
                <a:cubicBezTo>
                  <a:pt x="2348155" y="21213"/>
                  <a:pt x="1977228" y="20155"/>
                  <a:pt x="1702613" y="18288"/>
                </a:cubicBezTo>
                <a:cubicBezTo>
                  <a:pt x="1439963" y="-54297"/>
                  <a:pt x="1194707" y="50891"/>
                  <a:pt x="868680" y="18288"/>
                </a:cubicBezTo>
                <a:cubicBezTo>
                  <a:pt x="564397" y="21755"/>
                  <a:pt x="188530" y="-11960"/>
                  <a:pt x="0" y="18288"/>
                </a:cubicBezTo>
                <a:cubicBezTo>
                  <a:pt x="20" y="11529"/>
                  <a:pt x="309" y="7004"/>
                  <a:pt x="0" y="0"/>
                </a:cubicBezTo>
                <a:close/>
              </a:path>
              <a:path w="3474720" h="18288" fill="none" stroke="0" extrusionOk="0">
                <a:moveTo>
                  <a:pt x="0" y="0"/>
                </a:moveTo>
                <a:cubicBezTo>
                  <a:pt x="126808" y="-8461"/>
                  <a:pt x="249630" y="-15251"/>
                  <a:pt x="400288" y="0"/>
                </a:cubicBezTo>
                <a:cubicBezTo>
                  <a:pt x="550946" y="15251"/>
                  <a:pt x="719939" y="-15168"/>
                  <a:pt x="833933" y="0"/>
                </a:cubicBezTo>
                <a:cubicBezTo>
                  <a:pt x="1235614" y="-14547"/>
                  <a:pt x="1287075" y="19576"/>
                  <a:pt x="1633118" y="0"/>
                </a:cubicBezTo>
                <a:cubicBezTo>
                  <a:pt x="1976867" y="13488"/>
                  <a:pt x="2073122" y="30847"/>
                  <a:pt x="2432304" y="0"/>
                </a:cubicBezTo>
                <a:cubicBezTo>
                  <a:pt x="2737712" y="-20004"/>
                  <a:pt x="3071246" y="43586"/>
                  <a:pt x="3474720" y="0"/>
                </a:cubicBezTo>
                <a:cubicBezTo>
                  <a:pt x="3474545" y="7610"/>
                  <a:pt x="3473933" y="10053"/>
                  <a:pt x="3474720" y="18288"/>
                </a:cubicBezTo>
                <a:cubicBezTo>
                  <a:pt x="2994131" y="50555"/>
                  <a:pt x="2892603" y="-20000"/>
                  <a:pt x="2536545" y="18288"/>
                </a:cubicBezTo>
                <a:cubicBezTo>
                  <a:pt x="2218312" y="84493"/>
                  <a:pt x="2003998" y="-1698"/>
                  <a:pt x="1702613" y="18288"/>
                </a:cubicBezTo>
                <a:cubicBezTo>
                  <a:pt x="1473678" y="24961"/>
                  <a:pt x="1172500" y="11504"/>
                  <a:pt x="903426" y="18288"/>
                </a:cubicBezTo>
                <a:cubicBezTo>
                  <a:pt x="639725" y="56379"/>
                  <a:pt x="223085" y="95025"/>
                  <a:pt x="0" y="18288"/>
                </a:cubicBezTo>
                <a:cubicBezTo>
                  <a:pt x="-241" y="12275"/>
                  <a:pt x="-159" y="657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custGeom>
                    <a:avLst/>
                    <a:gdLst>
                      <a:gd name="connsiteX0" fmla="*/ 0 w 2606040"/>
                      <a:gd name="connsiteY0" fmla="*/ 0 h 13716"/>
                      <a:gd name="connsiteX1" fmla="*/ 625450 w 2606040"/>
                      <a:gd name="connsiteY1" fmla="*/ 0 h 13716"/>
                      <a:gd name="connsiteX2" fmla="*/ 1224839 w 2606040"/>
                      <a:gd name="connsiteY2" fmla="*/ 0 h 13716"/>
                      <a:gd name="connsiteX3" fmla="*/ 1824228 w 2606040"/>
                      <a:gd name="connsiteY3" fmla="*/ 0 h 13716"/>
                      <a:gd name="connsiteX4" fmla="*/ 2606040 w 2606040"/>
                      <a:gd name="connsiteY4" fmla="*/ 0 h 13716"/>
                      <a:gd name="connsiteX5" fmla="*/ 2606040 w 2606040"/>
                      <a:gd name="connsiteY5" fmla="*/ 13716 h 13716"/>
                      <a:gd name="connsiteX6" fmla="*/ 1902409 w 2606040"/>
                      <a:gd name="connsiteY6" fmla="*/ 13716 h 13716"/>
                      <a:gd name="connsiteX7" fmla="*/ 1276960 w 2606040"/>
                      <a:gd name="connsiteY7" fmla="*/ 13716 h 13716"/>
                      <a:gd name="connsiteX8" fmla="*/ 677570 w 2606040"/>
                      <a:gd name="connsiteY8" fmla="*/ 13716 h 13716"/>
                      <a:gd name="connsiteX9" fmla="*/ 0 w 2606040"/>
                      <a:gd name="connsiteY9" fmla="*/ 13716 h 13716"/>
                      <a:gd name="connsiteX10" fmla="*/ 0 w 2606040"/>
                      <a:gd name="connsiteY10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606040" h="13716" fill="none" extrusionOk="0">
                        <a:moveTo>
                          <a:pt x="0" y="0"/>
                        </a:moveTo>
                        <a:cubicBezTo>
                          <a:pt x="266776" y="-600"/>
                          <a:pt x="322756" y="3201"/>
                          <a:pt x="625450" y="0"/>
                        </a:cubicBezTo>
                        <a:cubicBezTo>
                          <a:pt x="928144" y="-3201"/>
                          <a:pt x="968141" y="9269"/>
                          <a:pt x="1224839" y="0"/>
                        </a:cubicBezTo>
                        <a:cubicBezTo>
                          <a:pt x="1481537" y="-9269"/>
                          <a:pt x="1569059" y="21947"/>
                          <a:pt x="1824228" y="0"/>
                        </a:cubicBezTo>
                        <a:cubicBezTo>
                          <a:pt x="2079397" y="-21947"/>
                          <a:pt x="2326053" y="-10194"/>
                          <a:pt x="2606040" y="0"/>
                        </a:cubicBezTo>
                        <a:cubicBezTo>
                          <a:pt x="2605690" y="5728"/>
                          <a:pt x="2605650" y="7624"/>
                          <a:pt x="2606040" y="13716"/>
                        </a:cubicBezTo>
                        <a:cubicBezTo>
                          <a:pt x="2256758" y="26838"/>
                          <a:pt x="2173673" y="-17450"/>
                          <a:pt x="1902409" y="13716"/>
                        </a:cubicBezTo>
                        <a:cubicBezTo>
                          <a:pt x="1631145" y="44882"/>
                          <a:pt x="1461378" y="894"/>
                          <a:pt x="1276960" y="13716"/>
                        </a:cubicBezTo>
                        <a:cubicBezTo>
                          <a:pt x="1092542" y="26538"/>
                          <a:pt x="890442" y="8641"/>
                          <a:pt x="677570" y="13716"/>
                        </a:cubicBezTo>
                        <a:cubicBezTo>
                          <a:pt x="464698" y="18792"/>
                          <a:pt x="187648" y="31265"/>
                          <a:pt x="0" y="13716"/>
                        </a:cubicBezTo>
                        <a:cubicBezTo>
                          <a:pt x="-302" y="10335"/>
                          <a:pt x="417" y="4724"/>
                          <a:pt x="0" y="0"/>
                        </a:cubicBezTo>
                        <a:close/>
                      </a:path>
                      <a:path w="2606040" h="13716" stroke="0" extrusionOk="0">
                        <a:moveTo>
                          <a:pt x="0" y="0"/>
                        </a:moveTo>
                        <a:cubicBezTo>
                          <a:pt x="197231" y="3803"/>
                          <a:pt x="358914" y="-9291"/>
                          <a:pt x="599389" y="0"/>
                        </a:cubicBezTo>
                        <a:cubicBezTo>
                          <a:pt x="839864" y="9291"/>
                          <a:pt x="979371" y="8509"/>
                          <a:pt x="1303020" y="0"/>
                        </a:cubicBezTo>
                        <a:cubicBezTo>
                          <a:pt x="1626669" y="-8509"/>
                          <a:pt x="1726300" y="7440"/>
                          <a:pt x="1876349" y="0"/>
                        </a:cubicBezTo>
                        <a:cubicBezTo>
                          <a:pt x="2026398" y="-7440"/>
                          <a:pt x="2430712" y="17957"/>
                          <a:pt x="2606040" y="0"/>
                        </a:cubicBezTo>
                        <a:cubicBezTo>
                          <a:pt x="2606569" y="5071"/>
                          <a:pt x="2606315" y="7437"/>
                          <a:pt x="2606040" y="13716"/>
                        </a:cubicBezTo>
                        <a:cubicBezTo>
                          <a:pt x="2393024" y="-2332"/>
                          <a:pt x="2191161" y="34687"/>
                          <a:pt x="1980590" y="13716"/>
                        </a:cubicBezTo>
                        <a:cubicBezTo>
                          <a:pt x="1770019" y="-7255"/>
                          <a:pt x="1476440" y="31542"/>
                          <a:pt x="1276960" y="13716"/>
                        </a:cubicBezTo>
                        <a:cubicBezTo>
                          <a:pt x="1077480" y="-4110"/>
                          <a:pt x="880988" y="37553"/>
                          <a:pt x="651510" y="13716"/>
                        </a:cubicBezTo>
                        <a:cubicBezTo>
                          <a:pt x="422032" y="-10121"/>
                          <a:pt x="130744" y="-6519"/>
                          <a:pt x="0" y="13716"/>
                        </a:cubicBezTo>
                        <a:cubicBezTo>
                          <a:pt x="198" y="8947"/>
                          <a:pt x="304" y="520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151391" y="2872899"/>
            <a:ext cx="5074731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 defTabSz="1219170">
              <a:lnSpc>
                <a:spcPct val="9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800" dirty="0"/>
              <a:t>À quelle moment de la </a:t>
            </a:r>
            <a:r>
              <a:rPr lang="en-US" sz="2800" dirty="0" err="1"/>
              <a:t>journée</a:t>
            </a:r>
            <a:r>
              <a:rPr lang="en-US" sz="2800" dirty="0"/>
              <a:t> </a:t>
            </a:r>
            <a:r>
              <a:rPr lang="en-US" sz="2800" dirty="0" err="1"/>
              <a:t>est-ce</a:t>
            </a:r>
            <a:r>
              <a:rPr lang="en-US" sz="2800" dirty="0"/>
              <a:t> que </a:t>
            </a:r>
            <a:r>
              <a:rPr lang="en-US" sz="2800" dirty="0" err="1"/>
              <a:t>tu</a:t>
            </a:r>
            <a:r>
              <a:rPr lang="en-US" sz="2800" dirty="0"/>
              <a:t> </a:t>
            </a:r>
            <a:r>
              <a:rPr lang="en-US" sz="2800" dirty="0" err="1"/>
              <a:t>prends</a:t>
            </a:r>
            <a:r>
              <a:rPr lang="en-US" sz="2800" dirty="0"/>
              <a:t> ton petit-déjeuner ? </a:t>
            </a:r>
          </a:p>
          <a:p>
            <a:pPr marL="514350" indent="-514350" algn="just" defTabSz="1219170">
              <a:lnSpc>
                <a:spcPct val="90000"/>
              </a:lnSpc>
              <a:spcAft>
                <a:spcPts val="800"/>
              </a:spcAft>
              <a:buFont typeface="+mj-lt"/>
              <a:buAutoNum type="arabicPeriod"/>
            </a:pPr>
            <a:endParaRPr lang="en-US" sz="2800" dirty="0"/>
          </a:p>
          <a:p>
            <a:pPr marL="514350" indent="-514350" algn="just" defTabSz="1219170">
              <a:lnSpc>
                <a:spcPct val="9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800" dirty="0" err="1"/>
              <a:t>Quand</a:t>
            </a:r>
            <a:r>
              <a:rPr lang="en-US" sz="2800" dirty="0"/>
              <a:t> </a:t>
            </a:r>
            <a:r>
              <a:rPr lang="en-US" sz="2800" dirty="0" err="1"/>
              <a:t>est-ce</a:t>
            </a:r>
            <a:r>
              <a:rPr lang="en-US" sz="2800" dirty="0"/>
              <a:t> que </a:t>
            </a:r>
            <a:r>
              <a:rPr lang="en-US" sz="2800" dirty="0" err="1"/>
              <a:t>tu</a:t>
            </a:r>
            <a:r>
              <a:rPr lang="en-US" sz="2800" dirty="0"/>
              <a:t> as vu </a:t>
            </a:r>
            <a:r>
              <a:rPr lang="en-US" sz="2800" dirty="0" err="1"/>
              <a:t>tes</a:t>
            </a:r>
            <a:r>
              <a:rPr lang="en-US" sz="2800" dirty="0"/>
              <a:t> parents </a:t>
            </a:r>
            <a:r>
              <a:rPr lang="en-US" sz="2800" dirty="0" err="1"/>
              <a:t>aujourd’hui</a:t>
            </a:r>
            <a:r>
              <a:rPr lang="en-US" sz="2800" dirty="0"/>
              <a:t> 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8" r="16648"/>
          <a:stretch/>
        </p:blipFill>
        <p:spPr bwMode="auto">
          <a:xfrm>
            <a:off x="5311702" y="13"/>
            <a:ext cx="6878775" cy="685798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13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C06C8886-7CB3-E4EA-BD23-9ACB9EC55D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2310397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86951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6918796-2918-40D6-BE3A-4600C47FC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8AEE79B-6CC0-B48B-51EF-0D9D80E8F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2747"/>
            <a:ext cx="10515600" cy="715556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</a:rPr>
              <a:t>III. Vocabulaire</a:t>
            </a:r>
            <a:r>
              <a:rPr lang="fr-FR" sz="3200" dirty="0">
                <a:solidFill>
                  <a:schemeClr val="bg1"/>
                </a:solidFill>
              </a:rPr>
              <a:t> : les moments de la journée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B5C087A-5496-644E-8738-0C360ADA48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1324024"/>
              </p:ext>
            </p:extLst>
          </p:nvPr>
        </p:nvGraphicFramePr>
        <p:xfrm>
          <a:off x="1580766" y="2166938"/>
          <a:ext cx="9030470" cy="3512923"/>
        </p:xfrm>
        <a:graphic>
          <a:graphicData uri="http://schemas.openxmlformats.org/drawingml/2006/table">
            <a:tbl>
              <a:tblPr firstRow="1" firstCol="1" bandRow="1"/>
              <a:tblGrid>
                <a:gridCol w="4447313">
                  <a:extLst>
                    <a:ext uri="{9D8B030D-6E8A-4147-A177-3AD203B41FA5}">
                      <a16:colId xmlns:a16="http://schemas.microsoft.com/office/drawing/2014/main" val="3123450458"/>
                    </a:ext>
                  </a:extLst>
                </a:gridCol>
                <a:gridCol w="4583157">
                  <a:extLst>
                    <a:ext uri="{9D8B030D-6E8A-4147-A177-3AD203B41FA5}">
                      <a16:colId xmlns:a16="http://schemas.microsoft.com/office/drawing/2014/main" val="673536698"/>
                    </a:ext>
                  </a:extLst>
                </a:gridCol>
              </a:tblGrid>
              <a:tr h="478274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moments de la journée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2267" marR="142267" marT="71133" marB="7113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719528"/>
                  </a:ext>
                </a:extLst>
              </a:tr>
              <a:tr h="787999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D’habitude, 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 général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Aujourd’hui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703047"/>
                  </a:ext>
                </a:extLst>
              </a:tr>
              <a:tr h="35082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</a:t>
                      </a:r>
                      <a:r>
                        <a:rPr lang="fr-FR" sz="17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matin,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 </a:t>
                      </a:r>
                      <a:r>
                        <a:rPr lang="fr-FR" sz="17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matin,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7886265"/>
                  </a:ext>
                </a:extLst>
              </a:tr>
              <a:tr h="35082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</a:t>
                      </a:r>
                      <a:r>
                        <a:rPr lang="fr-FR" sz="17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midi,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 </a:t>
                      </a:r>
                      <a:r>
                        <a:rPr lang="fr-FR" sz="17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midi,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6000392"/>
                  </a:ext>
                </a:extLst>
              </a:tr>
              <a:tr h="35082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</a:t>
                      </a:r>
                      <a:r>
                        <a:rPr lang="fr-FR" sz="17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après-midi,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Cet </a:t>
                      </a:r>
                      <a:r>
                        <a:rPr lang="fr-FR" sz="17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après-midi,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5285473"/>
                  </a:ext>
                </a:extLst>
              </a:tr>
              <a:tr h="35082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</a:t>
                      </a:r>
                      <a:r>
                        <a:rPr lang="fr-FR" sz="17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soir,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 </a:t>
                      </a:r>
                      <a:r>
                        <a:rPr lang="fr-FR" sz="17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soir,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9897653"/>
                  </a:ext>
                </a:extLst>
              </a:tr>
              <a:tr h="78799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 parler d’un </a:t>
                      </a:r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moment répétitif</a:t>
                      </a:r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on utilise 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articles définis (le/la/l’/les)</a:t>
                      </a:r>
                      <a:endParaRPr lang="fr-FR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 parler d’un </a:t>
                      </a:r>
                      <a:r>
                        <a:rPr lang="fr-FR" sz="17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moment ponctuel, </a:t>
                      </a:r>
                      <a:r>
                        <a:rPr lang="fr-FR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utilise </a:t>
                      </a:r>
                      <a:r>
                        <a:rPr lang="fr-FR" sz="17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articles démonstratifs (ce/cette/ces)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0" marR="106700" marT="148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847496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C9D7820D-CEBC-90AB-2175-1496819E79EC}"/>
              </a:ext>
            </a:extLst>
          </p:cNvPr>
          <p:cNvSpPr/>
          <p:nvPr/>
        </p:nvSpPr>
        <p:spPr>
          <a:xfrm>
            <a:off x="1654896" y="2727773"/>
            <a:ext cx="4336387" cy="7012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EC40C7-CF29-3EFD-ED26-3B624D5412D3}"/>
              </a:ext>
            </a:extLst>
          </p:cNvPr>
          <p:cNvSpPr/>
          <p:nvPr/>
        </p:nvSpPr>
        <p:spPr>
          <a:xfrm>
            <a:off x="6096000" y="2727773"/>
            <a:ext cx="4478168" cy="7012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045BE3-DB6E-4048-DDDB-48F7AD223C58}"/>
              </a:ext>
            </a:extLst>
          </p:cNvPr>
          <p:cNvSpPr/>
          <p:nvPr/>
        </p:nvSpPr>
        <p:spPr>
          <a:xfrm>
            <a:off x="1654896" y="4933756"/>
            <a:ext cx="4336387" cy="7012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BC61DB-B63E-ED1D-235C-31A40331206D}"/>
              </a:ext>
            </a:extLst>
          </p:cNvPr>
          <p:cNvSpPr/>
          <p:nvPr/>
        </p:nvSpPr>
        <p:spPr>
          <a:xfrm>
            <a:off x="6133066" y="4933756"/>
            <a:ext cx="4441102" cy="7012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mp3-output-ttsfree(dot)com (9)">
            <a:hlinkClick r:id="" action="ppaction://media"/>
            <a:extLst>
              <a:ext uri="{FF2B5EF4-FFF2-40B4-BE49-F238E27FC236}">
                <a16:creationId xmlns:a16="http://schemas.microsoft.com/office/drawing/2014/main" id="{C89161C7-5D24-C0D6-F189-F832400F04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98845" y="2090784"/>
            <a:ext cx="713143" cy="713143"/>
          </a:xfrm>
          <a:prstGeom prst="rect">
            <a:avLst/>
          </a:prstGeom>
        </p:spPr>
      </p:pic>
      <p:pic>
        <p:nvPicPr>
          <p:cNvPr id="11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45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422B79A9-087E-DA6E-0C78-3F2EB9070F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1578107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334010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10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1" animBg="1"/>
      <p:bldP spid="7" grpId="1" animBg="1"/>
      <p:bldP spid="8" grpId="1" animBg="1"/>
      <p:bldP spid="10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32C6A1-F81D-03D4-61D8-FFC8A3318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fr-FR" sz="5400"/>
              <a:t>Kahoot time !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C96565-FF64-1BDC-82CB-C2DC7A76F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fr-FR" sz="2200" dirty="0">
                <a:hlinkClick r:id="rId2"/>
              </a:rPr>
              <a:t>https://create.kahoot.it/details/9b223e73-5b4a-4e01-9f79-a6ef97264937</a:t>
            </a:r>
            <a:endParaRPr lang="fr-FR" sz="2200" dirty="0"/>
          </a:p>
          <a:p>
            <a:endParaRPr lang="fr-FR" sz="2200" dirty="0"/>
          </a:p>
          <a:p>
            <a:r>
              <a:rPr lang="fr-FR" sz="2200" dirty="0">
                <a:hlinkClick r:id="rId3"/>
              </a:rPr>
              <a:t>https://create.kahoot.it/details/62d4f7a9-ebd1-4c19-9976-8048ff5976da</a:t>
            </a:r>
            <a:endParaRPr lang="fr-FR" sz="2200" dirty="0"/>
          </a:p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pic>
        <p:nvPicPr>
          <p:cNvPr id="5" name="Picture 4" descr="Hourglass">
            <a:extLst>
              <a:ext uri="{FF2B5EF4-FFF2-40B4-BE49-F238E27FC236}">
                <a16:creationId xmlns:a16="http://schemas.microsoft.com/office/drawing/2014/main" id="{3AA0E2F7-9B27-4676-B9F7-7E3E6B8A19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534" r="-1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FCDA1634-E701-061C-D38F-B5B31300E8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1578107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211122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0451AD04-F0FC-3884-CAD8-6EA9E40552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616032"/>
            <a:ext cx="10905066" cy="362593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916CBB7D-191C-1AE9-7A05-F4F169FC9F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1578107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81034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F22E6A8-C7B1-EFA1-6527-15C11AB664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3578" y="1294953"/>
            <a:ext cx="9664846" cy="4089911"/>
          </a:xfrm>
          <a:prstGeom prst="rect">
            <a:avLst/>
          </a:prstGeom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3868CACF-F377-F6FB-898B-3174E70955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1578107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76064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478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2ED612E-098B-D5D8-C90F-FD10F4493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fr-FR" sz="2600" dirty="0">
                <a:solidFill>
                  <a:srgbClr val="FFFFFF"/>
                </a:solidFill>
              </a:rPr>
              <a:t>LE 10 p.83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33F118D-B8E2-E7DF-4A84-FA6B556D8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251"/>
          <a:stretch/>
        </p:blipFill>
        <p:spPr>
          <a:xfrm>
            <a:off x="4038600" y="1530445"/>
            <a:ext cx="7188199" cy="2656854"/>
          </a:xfrm>
          <a:prstGeom prst="rect">
            <a:avLst/>
          </a:prstGeom>
        </p:spPr>
      </p:pic>
      <p:pic>
        <p:nvPicPr>
          <p:cNvPr id="3" name="PISTE133">
            <a:hlinkClick r:id="" action="ppaction://media"/>
            <a:extLst>
              <a:ext uri="{FF2B5EF4-FFF2-40B4-BE49-F238E27FC236}">
                <a16:creationId xmlns:a16="http://schemas.microsoft.com/office/drawing/2014/main" id="{16D1A247-9A22-C243-DF87-5CEC17C663A4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38600" y="4765133"/>
            <a:ext cx="304800" cy="304800"/>
          </a:xfr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592A0E9E-9498-4B79-B3BD-2376633BB5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1578107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2588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21">
            <a:extLst>
              <a:ext uri="{FF2B5EF4-FFF2-40B4-BE49-F238E27FC236}">
                <a16:creationId xmlns:a16="http://schemas.microsoft.com/office/drawing/2014/main" id="{6CBB7C51-829B-4243-9A2F-5EA8A29D7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23">
            <a:extLst>
              <a:ext uri="{FF2B5EF4-FFF2-40B4-BE49-F238E27FC236}">
                <a16:creationId xmlns:a16="http://schemas.microsoft.com/office/drawing/2014/main" id="{5ECE0A17-721D-47DA-B462-427AB9C65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53" name="Freeform 5">
              <a:extLst>
                <a:ext uri="{FF2B5EF4-FFF2-40B4-BE49-F238E27FC236}">
                  <a16:creationId xmlns:a16="http://schemas.microsoft.com/office/drawing/2014/main" id="{07B1C03F-70ED-4BE3-AFBC-CD51D4411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6">
              <a:extLst>
                <a:ext uri="{FF2B5EF4-FFF2-40B4-BE49-F238E27FC236}">
                  <a16:creationId xmlns:a16="http://schemas.microsoft.com/office/drawing/2014/main" id="{AE84050F-F367-4A35-93F5-1397E3C667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5D88F3A8-CDAB-4D08-8D47-096D7AA346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A2BEFDF5-BD04-4DD8-9671-13817A4D8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ACA74E73-7B97-43C1-BC3B-89DED3F8AF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0">
              <a:extLst>
                <a:ext uri="{FF2B5EF4-FFF2-40B4-BE49-F238E27FC236}">
                  <a16:creationId xmlns:a16="http://schemas.microsoft.com/office/drawing/2014/main" id="{C11D94E0-EFF2-4934-97FD-3E424A25F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70D5352A-232D-40A3-8A72-4CB6B8277E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9E3B6EC6-9A43-43B8-BE95-D12BD1AF3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7B71BA3B-3BFF-4756-B642-C00DA5F4AD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6070AC7F-F9D6-4E73-A95C-9DA3846FD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9DDF2314-3F38-4664-B31D-AEB55882BB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6">
              <a:extLst>
                <a:ext uri="{FF2B5EF4-FFF2-40B4-BE49-F238E27FC236}">
                  <a16:creationId xmlns:a16="http://schemas.microsoft.com/office/drawing/2014/main" id="{A59AAAEA-0A38-490A-9CBF-F8C79B0A6B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7">
              <a:extLst>
                <a:ext uri="{FF2B5EF4-FFF2-40B4-BE49-F238E27FC236}">
                  <a16:creationId xmlns:a16="http://schemas.microsoft.com/office/drawing/2014/main" id="{9AEF5CD7-59EB-48AC-BB37-3EB70C0529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8">
              <a:extLst>
                <a:ext uri="{FF2B5EF4-FFF2-40B4-BE49-F238E27FC236}">
                  <a16:creationId xmlns:a16="http://schemas.microsoft.com/office/drawing/2014/main" id="{24602B28-B14A-4724-9665-D2CDC19C9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9">
              <a:extLst>
                <a:ext uri="{FF2B5EF4-FFF2-40B4-BE49-F238E27FC236}">
                  <a16:creationId xmlns:a16="http://schemas.microsoft.com/office/drawing/2014/main" id="{541E4D23-8098-43A1-9826-246EBF1BBA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20">
              <a:extLst>
                <a:ext uri="{FF2B5EF4-FFF2-40B4-BE49-F238E27FC236}">
                  <a16:creationId xmlns:a16="http://schemas.microsoft.com/office/drawing/2014/main" id="{D164F3ED-DB01-4823-852E-A99B4C264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1">
              <a:extLst>
                <a:ext uri="{FF2B5EF4-FFF2-40B4-BE49-F238E27FC236}">
                  <a16:creationId xmlns:a16="http://schemas.microsoft.com/office/drawing/2014/main" id="{05C52390-6376-4DB5-B289-6B1C52735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2">
              <a:extLst>
                <a:ext uri="{FF2B5EF4-FFF2-40B4-BE49-F238E27FC236}">
                  <a16:creationId xmlns:a16="http://schemas.microsoft.com/office/drawing/2014/main" id="{40ABB3F2-1D59-4F3E-921C-DD7B8D55B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23">
              <a:extLst>
                <a:ext uri="{FF2B5EF4-FFF2-40B4-BE49-F238E27FC236}">
                  <a16:creationId xmlns:a16="http://schemas.microsoft.com/office/drawing/2014/main" id="{88E0EE84-E054-424D-A93B-D6D23AFFFF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4">
              <a:extLst>
                <a:ext uri="{FF2B5EF4-FFF2-40B4-BE49-F238E27FC236}">
                  <a16:creationId xmlns:a16="http://schemas.microsoft.com/office/drawing/2014/main" id="{F084CB4C-E741-4E13-AE65-BAB699C6C6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25">
              <a:extLst>
                <a:ext uri="{FF2B5EF4-FFF2-40B4-BE49-F238E27FC236}">
                  <a16:creationId xmlns:a16="http://schemas.microsoft.com/office/drawing/2014/main" id="{AA5D2838-70AA-418B-87DF-83A903E79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08DA454-A7F1-451C-B515-495788249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696FE467-34A9-4910-A7C5-6B92891F24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Isosceles Triangle 22">
              <a:extLst>
                <a:ext uri="{FF2B5EF4-FFF2-40B4-BE49-F238E27FC236}">
                  <a16:creationId xmlns:a16="http://schemas.microsoft.com/office/drawing/2014/main" id="{01A2AF91-EF78-4611-8AF7-C1B45269F7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C7115C0-C409-41DC-96F1-B784C5E37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65224213-AF0F-0E0B-FA85-A3E79B910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FE"/>
                </a:solidFill>
              </a:rPr>
              <a:t>LE 7 p.82</a:t>
            </a:r>
            <a:endParaRPr lang="fr-FR" sz="3600" dirty="0">
              <a:solidFill>
                <a:srgbClr val="FFFFFE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10697B-7320-F282-635C-548593BC2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6276" y="797594"/>
            <a:ext cx="7485561" cy="2393369"/>
          </a:xfrm>
        </p:spPr>
        <p:txBody>
          <a:bodyPr anchor="ctr">
            <a:noAutofit/>
          </a:bodyPr>
          <a:lstStyle/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D’habitude, </a:t>
            </a:r>
            <a:r>
              <a:rPr lang="fr-FR" sz="20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matin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me lève à 7h et </a:t>
            </a:r>
            <a:r>
              <a:rPr lang="fr-FR" sz="20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soir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me couche à 21h.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 soir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suis invité chez Oscar pour sa fête d’anniversaire !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viens chez moi </a:t>
            </a:r>
            <a:r>
              <a:rPr lang="fr-FR" sz="20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cet après-midi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à 16h ?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Tous les jours, je suis au collège </a:t>
            </a:r>
            <a:r>
              <a:rPr lang="fr-FR" sz="20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matin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</a:t>
            </a:r>
            <a:r>
              <a:rPr lang="fr-FR" sz="20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l’après-midi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 matin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me lève tard parce qu’aujourd’hui c’est dimanche.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E4A42E0-EF5F-4494-B39B-3DB7D04759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265" y="3667039"/>
            <a:ext cx="6269016" cy="237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44327A7-5925-2322-FA25-2B560DAD2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568" y="3838822"/>
            <a:ext cx="5556978" cy="2059785"/>
          </a:xfrm>
          <a:prstGeom prst="rect">
            <a:avLst/>
          </a:prstGeom>
          <a:ln w="9525"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15E9F02-CE8F-E7B5-6F80-3EC4C765F2ED}"/>
              </a:ext>
            </a:extLst>
          </p:cNvPr>
          <p:cNvSpPr/>
          <p:nvPr/>
        </p:nvSpPr>
        <p:spPr>
          <a:xfrm>
            <a:off x="6328737" y="782362"/>
            <a:ext cx="919851" cy="4178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C479CD-857B-92EF-2762-F5EFF992A344}"/>
              </a:ext>
            </a:extLst>
          </p:cNvPr>
          <p:cNvSpPr/>
          <p:nvPr/>
        </p:nvSpPr>
        <p:spPr>
          <a:xfrm>
            <a:off x="9139559" y="799627"/>
            <a:ext cx="688727" cy="4178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E1A9C3-B0BF-0651-3C77-022F9A9B09DC}"/>
              </a:ext>
            </a:extLst>
          </p:cNvPr>
          <p:cNvSpPr/>
          <p:nvPr/>
        </p:nvSpPr>
        <p:spPr>
          <a:xfrm>
            <a:off x="5115265" y="1281750"/>
            <a:ext cx="688727" cy="4178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9316A8-3458-BB36-103C-8DCE567528B1}"/>
              </a:ext>
            </a:extLst>
          </p:cNvPr>
          <p:cNvSpPr/>
          <p:nvPr/>
        </p:nvSpPr>
        <p:spPr>
          <a:xfrm>
            <a:off x="6992267" y="1791912"/>
            <a:ext cx="1497725" cy="4178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DA68F9-34FD-0462-2B62-16525421EBA9}"/>
              </a:ext>
            </a:extLst>
          </p:cNvPr>
          <p:cNvSpPr/>
          <p:nvPr/>
        </p:nvSpPr>
        <p:spPr>
          <a:xfrm>
            <a:off x="8419056" y="2290462"/>
            <a:ext cx="870279" cy="4178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89CBFC-4D2E-42C4-E613-4987A5E42F11}"/>
              </a:ext>
            </a:extLst>
          </p:cNvPr>
          <p:cNvSpPr/>
          <p:nvPr/>
        </p:nvSpPr>
        <p:spPr>
          <a:xfrm>
            <a:off x="9558586" y="2275661"/>
            <a:ext cx="1244352" cy="4178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20138E-F3E5-6768-BA6A-34E011DE293C}"/>
              </a:ext>
            </a:extLst>
          </p:cNvPr>
          <p:cNvSpPr/>
          <p:nvPr/>
        </p:nvSpPr>
        <p:spPr>
          <a:xfrm>
            <a:off x="5066607" y="2802242"/>
            <a:ext cx="982967" cy="4178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E02FA3C9-6A6C-8627-21CC-E297C05A1E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1578107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314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Nuages formant une tasse">
            <a:extLst>
              <a:ext uri="{FF2B5EF4-FFF2-40B4-BE49-F238E27FC236}">
                <a16:creationId xmlns:a16="http://schemas.microsoft.com/office/drawing/2014/main" id="{7622E147-B694-DA4C-2393-C3C0645325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20" r="-1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EF32830-6038-2F3F-BD04-C7907F8DA7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fr-FR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journée spéciale</a:t>
            </a:r>
            <a:endParaRPr lang="fr-FR" sz="4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02F3D64-8A41-AF9A-E700-72FA73DDF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fr-FR" sz="2000" dirty="0"/>
              <a:t>Unité 6 – Leçon 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1568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F39D26A-B381-C435-E9F1-20DD87F7F7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9099" y="643466"/>
            <a:ext cx="9773801" cy="5571067"/>
          </a:xfrm>
          <a:prstGeom prst="rect">
            <a:avLst/>
          </a:prstGeom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63E8E75A-913F-2B17-3515-B7CBFBA3C9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1578107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013498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Online activity</a:t>
            </a:r>
            <a:br>
              <a:rPr lang="en-US" sz="4800" dirty="0"/>
            </a:br>
            <a:endParaRPr lang="en-US" sz="4800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101AF5A-9866-2DF2-F6A3-EE1B1450C8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1578107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788167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325369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moments de la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journée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151391" y="2872899"/>
            <a:ext cx="5074731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90000"/>
              </a:lnSpc>
              <a:spcAft>
                <a:spcPts val="800"/>
              </a:spcAft>
            </a:pPr>
            <a:r>
              <a:rPr lang="en-US" sz="2800" dirty="0"/>
              <a:t>1. À quelle moment de la </a:t>
            </a:r>
            <a:r>
              <a:rPr lang="en-US" sz="2800" dirty="0" err="1"/>
              <a:t>journée</a:t>
            </a:r>
            <a:r>
              <a:rPr lang="en-US" sz="2800" dirty="0"/>
              <a:t> </a:t>
            </a:r>
            <a:r>
              <a:rPr lang="en-US" sz="2800" dirty="0" err="1"/>
              <a:t>est-ce</a:t>
            </a:r>
            <a:r>
              <a:rPr lang="en-US" sz="2800" dirty="0"/>
              <a:t> que </a:t>
            </a:r>
            <a:r>
              <a:rPr lang="en-US" sz="2800" dirty="0" err="1"/>
              <a:t>tu</a:t>
            </a:r>
            <a:r>
              <a:rPr lang="en-US" sz="2800" dirty="0"/>
              <a:t> </a:t>
            </a:r>
            <a:r>
              <a:rPr lang="en-US" sz="2800" dirty="0" err="1"/>
              <a:t>prends</a:t>
            </a:r>
            <a:r>
              <a:rPr lang="en-US" sz="2800" dirty="0"/>
              <a:t> ton petit-déjeuner ?</a:t>
            </a:r>
          </a:p>
          <a:p>
            <a:pPr algn="just" defTabSz="1219170">
              <a:lnSpc>
                <a:spcPct val="90000"/>
              </a:lnSpc>
              <a:spcAft>
                <a:spcPts val="800"/>
              </a:spcAft>
            </a:pPr>
            <a:r>
              <a:rPr lang="en-US" sz="2800" dirty="0">
                <a:solidFill>
                  <a:srgbClr val="FF0000"/>
                </a:solidFill>
              </a:rPr>
              <a:t>Le</a:t>
            </a:r>
            <a:r>
              <a:rPr lang="en-US" sz="2800" dirty="0">
                <a:solidFill>
                  <a:srgbClr val="00B0F0"/>
                </a:solidFill>
              </a:rPr>
              <a:t> matin.</a:t>
            </a:r>
          </a:p>
          <a:p>
            <a:pPr algn="just" defTabSz="1219170">
              <a:lnSpc>
                <a:spcPct val="90000"/>
              </a:lnSpc>
              <a:spcAft>
                <a:spcPts val="800"/>
              </a:spcAft>
            </a:pPr>
            <a:endParaRPr lang="en-US" sz="2800" dirty="0"/>
          </a:p>
          <a:p>
            <a:pPr algn="just" defTabSz="1219170">
              <a:lnSpc>
                <a:spcPct val="90000"/>
              </a:lnSpc>
              <a:spcAft>
                <a:spcPts val="800"/>
              </a:spcAft>
            </a:pPr>
            <a:r>
              <a:rPr lang="en-US" sz="2800" dirty="0"/>
              <a:t>2. </a:t>
            </a:r>
            <a:r>
              <a:rPr lang="en-US" sz="2800" dirty="0" err="1"/>
              <a:t>Quand</a:t>
            </a:r>
            <a:r>
              <a:rPr lang="en-US" sz="2800" dirty="0"/>
              <a:t> </a:t>
            </a:r>
            <a:r>
              <a:rPr lang="en-US" sz="2800" dirty="0" err="1"/>
              <a:t>est-ce</a:t>
            </a:r>
            <a:r>
              <a:rPr lang="en-US" sz="2800" dirty="0"/>
              <a:t> que </a:t>
            </a:r>
            <a:r>
              <a:rPr lang="en-US" sz="2800" dirty="0" err="1"/>
              <a:t>tu</a:t>
            </a:r>
            <a:r>
              <a:rPr lang="en-US" sz="2800" dirty="0"/>
              <a:t> as vu </a:t>
            </a:r>
            <a:r>
              <a:rPr lang="en-US" sz="2800" dirty="0" err="1"/>
              <a:t>tes</a:t>
            </a:r>
            <a:r>
              <a:rPr lang="en-US" sz="2800" dirty="0"/>
              <a:t> parents </a:t>
            </a:r>
            <a:r>
              <a:rPr lang="en-US" sz="2800" dirty="0" err="1"/>
              <a:t>aujourd’hui</a:t>
            </a:r>
            <a:r>
              <a:rPr lang="en-US" sz="2800" dirty="0"/>
              <a:t> ?</a:t>
            </a:r>
          </a:p>
          <a:p>
            <a:pPr algn="just" defTabSz="1219170">
              <a:lnSpc>
                <a:spcPct val="90000"/>
              </a:lnSpc>
              <a:spcAft>
                <a:spcPts val="800"/>
              </a:spcAft>
            </a:pPr>
            <a:r>
              <a:rPr lang="en-US" sz="2800" dirty="0">
                <a:solidFill>
                  <a:srgbClr val="00B050"/>
                </a:solidFill>
              </a:rPr>
              <a:t>Ce</a:t>
            </a:r>
            <a:r>
              <a:rPr lang="en-US" sz="2800" dirty="0">
                <a:solidFill>
                  <a:srgbClr val="00B0F0"/>
                </a:solidFill>
              </a:rPr>
              <a:t> matin.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8" r="16648"/>
          <a:stretch/>
        </p:blipFill>
        <p:spPr bwMode="auto">
          <a:xfrm>
            <a:off x="5311702" y="13"/>
            <a:ext cx="6878775" cy="685798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22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E32C03-5A78-D832-4D7B-48CDA2C801B2}"/>
              </a:ext>
            </a:extLst>
          </p:cNvPr>
          <p:cNvSpPr/>
          <p:nvPr/>
        </p:nvSpPr>
        <p:spPr>
          <a:xfrm>
            <a:off x="230114" y="3978548"/>
            <a:ext cx="1471518" cy="4360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261D0A-7EE0-BA96-9331-839F062C1EA4}"/>
              </a:ext>
            </a:extLst>
          </p:cNvPr>
          <p:cNvSpPr/>
          <p:nvPr/>
        </p:nvSpPr>
        <p:spPr>
          <a:xfrm>
            <a:off x="230114" y="5672603"/>
            <a:ext cx="1471518" cy="4360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F6335D56-E81E-6A8A-FE02-4372334242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1578107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5753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2" grpId="0" animBg="1"/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800" dirty="0"/>
              <a:t>Learning </a:t>
            </a:r>
            <a:r>
              <a:rPr lang="fr-FR" sz="4800" dirty="0" err="1"/>
              <a:t>review</a:t>
            </a:r>
            <a:endParaRPr lang="fr-FR" sz="4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6609DE90-B130-B885-3336-6614051F95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1578107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30451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À la fin de la </a:t>
            </a:r>
            <a:r>
              <a:rPr lang="fr-FR" sz="5400" dirty="0"/>
              <a:t>leçon</a:t>
            </a:r>
            <a:r>
              <a:rPr lang="en-US" sz="54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200" dirty="0">
                <a:solidFill>
                  <a:schemeClr val="tx2"/>
                </a:solidFill>
              </a:rPr>
              <a:t>Parler de mes activités quotidiennes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905888"/>
              </p:ext>
            </p:extLst>
          </p:nvPr>
        </p:nvGraphicFramePr>
        <p:xfrm>
          <a:off x="632372" y="3243893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C3FA3D-5AD7-F6A7-67B6-AD294AA54F7E}"/>
              </a:ext>
            </a:extLst>
          </p:cNvPr>
          <p:cNvSpPr/>
          <p:nvPr/>
        </p:nvSpPr>
        <p:spPr>
          <a:xfrm>
            <a:off x="902955" y="4925211"/>
            <a:ext cx="3052717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224D17-D4D8-6CA2-8EA2-880FC3EA2950}"/>
              </a:ext>
            </a:extLst>
          </p:cNvPr>
          <p:cNvSpPr txBox="1"/>
          <p:nvPr/>
        </p:nvSpPr>
        <p:spPr>
          <a:xfrm>
            <a:off x="120869" y="6339803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421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8A0576F8-4F0C-FD4F-B2E1-A427388F89CF}" type="slidenum">
              <a:rPr lang="en-US" sz="1200" smtClean="0"/>
              <a:pPr>
                <a:spcAft>
                  <a:spcPts val="600"/>
                </a:spcAft>
              </a:pPr>
              <a:t>25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75668" y="983169"/>
            <a:ext cx="4971835" cy="156966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Passons au point de vocabulaire : </a:t>
            </a:r>
            <a:r>
              <a:rPr lang="fr-FR" sz="3200" b="1" dirty="0"/>
              <a:t>Les activités quotidiennes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375142" y="3089844"/>
            <a:ext cx="45175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800" u="sng" dirty="0"/>
              <a:t>Décris la routine des </a:t>
            </a:r>
            <a:r>
              <a:rPr lang="fr-FR" sz="2800" u="sng" dirty="0" err="1"/>
              <a:t>Simpsons</a:t>
            </a:r>
            <a:r>
              <a:rPr lang="fr-FR" sz="2800" u="sng" dirty="0"/>
              <a:t> :</a:t>
            </a:r>
          </a:p>
          <a:p>
            <a:pPr algn="just"/>
            <a:endParaRPr lang="fr-FR" sz="3200" dirty="0"/>
          </a:p>
        </p:txBody>
      </p:sp>
      <p:pic>
        <p:nvPicPr>
          <p:cNvPr id="3" name="Picture 11">
            <a:extLst>
              <a:ext uri="{FF2B5EF4-FFF2-40B4-BE49-F238E27FC236}">
                <a16:creationId xmlns:a16="http://schemas.microsoft.com/office/drawing/2014/main" id="{69E991CB-B2D3-4CD4-08E4-F0AFB351A7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62177" y="904762"/>
            <a:ext cx="6600283" cy="5816714"/>
          </a:xfrm>
          <a:prstGeom prst="rect">
            <a:avLst/>
          </a:prstGeom>
          <a:noFill/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9EAF04D7-D424-8502-97C1-E6B75BAE89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1887959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357181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DDEF810-FBAE-4C80-B905-316331395C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46">
            <a:extLst>
              <a:ext uri="{FF2B5EF4-FFF2-40B4-BE49-F238E27FC236}">
                <a16:creationId xmlns:a16="http://schemas.microsoft.com/office/drawing/2014/main" id="{FD8C7A0F-D774-4978-AA9C-7E703C2F4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344168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47">
            <a:extLst>
              <a:ext uri="{FF2B5EF4-FFF2-40B4-BE49-F238E27FC236}">
                <a16:creationId xmlns:a16="http://schemas.microsoft.com/office/drawing/2014/main" id="{61C7310A-3A42-4F75-8058-7F39E52B1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344168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D88313-56C7-45D8-8D97-2F5CCBF99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1544897" cy="11795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0CA0181-7E97-83B4-5D6B-5429D7D83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79" y="788894"/>
            <a:ext cx="10963291" cy="880730"/>
          </a:xfrm>
        </p:spPr>
        <p:txBody>
          <a:bodyPr>
            <a:normAutofit/>
          </a:bodyPr>
          <a:lstStyle/>
          <a:p>
            <a:r>
              <a:rPr lang="fr-FR" sz="3700" dirty="0">
                <a:solidFill>
                  <a:srgbClr val="FFFFFF"/>
                </a:solidFill>
              </a:rPr>
              <a:t>IV. Vocabulaire : les activités quotidiennes (routine)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AFB3603-2CD8-6F72-9068-EA7A9F718E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1691857"/>
              </p:ext>
            </p:extLst>
          </p:nvPr>
        </p:nvGraphicFramePr>
        <p:xfrm>
          <a:off x="871667" y="1818633"/>
          <a:ext cx="10095790" cy="4986528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823632">
                  <a:extLst>
                    <a:ext uri="{9D8B030D-6E8A-4147-A177-3AD203B41FA5}">
                      <a16:colId xmlns:a16="http://schemas.microsoft.com/office/drawing/2014/main" val="2770517642"/>
                    </a:ext>
                  </a:extLst>
                </a:gridCol>
                <a:gridCol w="3823632">
                  <a:extLst>
                    <a:ext uri="{9D8B030D-6E8A-4147-A177-3AD203B41FA5}">
                      <a16:colId xmlns:a16="http://schemas.microsoft.com/office/drawing/2014/main" val="2019055559"/>
                    </a:ext>
                  </a:extLst>
                </a:gridCol>
                <a:gridCol w="2448526">
                  <a:extLst>
                    <a:ext uri="{9D8B030D-6E8A-4147-A177-3AD203B41FA5}">
                      <a16:colId xmlns:a16="http://schemas.microsoft.com/office/drawing/2014/main" val="3307558882"/>
                    </a:ext>
                  </a:extLst>
                </a:gridCol>
              </a:tblGrid>
              <a:tr h="2507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Les moments de la journée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Activités quotidiennes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Heure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3090262755"/>
                  </a:ext>
                </a:extLst>
              </a:tr>
              <a:tr h="250783">
                <a:tc rowSpan="6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 matin,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me lève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à 9h30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3077068041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me douche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2469981157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m’habille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à 10h00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719737094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je me brosse les dents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1975781616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me coiffe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782891562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prends mon petit-déjeuner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151780383"/>
                  </a:ext>
                </a:extLst>
              </a:tr>
              <a:tr h="250783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Le midi,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je mange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à 12h30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970353679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me repose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46163"/>
                  </a:ext>
                </a:extLst>
              </a:tr>
              <a:tr h="250783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L’après-midi,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je fais de la musique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1629463464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regarde la télé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1099718009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vais sur internet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3676051779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fais mes devoirs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3352789449"/>
                  </a:ext>
                </a:extLst>
              </a:tr>
              <a:tr h="250783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Le soir,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me couche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à 22 ou 23h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3283428808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joue aux jeux vidéo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de 21h à 22h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3442908382"/>
                  </a:ext>
                </a:extLst>
              </a:tr>
              <a:tr h="250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je dors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560" marR="81560" marT="0" marB="0"/>
                </a:tc>
                <a:extLst>
                  <a:ext uri="{0D108BD9-81ED-4DB2-BD59-A6C34878D82A}">
                    <a16:rowId xmlns:a16="http://schemas.microsoft.com/office/drawing/2014/main" val="3601374530"/>
                  </a:ext>
                </a:extLst>
              </a:tr>
            </a:tbl>
          </a:graphicData>
        </a:graphic>
      </p:graphicFrame>
      <p:pic>
        <p:nvPicPr>
          <p:cNvPr id="5" name="mp3-output-ttsfree(dot)com (10)">
            <a:hlinkClick r:id="" action="ppaction://media"/>
            <a:extLst>
              <a:ext uri="{FF2B5EF4-FFF2-40B4-BE49-F238E27FC236}">
                <a16:creationId xmlns:a16="http://schemas.microsoft.com/office/drawing/2014/main" id="{F94FB5E4-461D-79F3-D3F6-D0FC142259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55064" y="2054044"/>
            <a:ext cx="488529" cy="488529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284" y="487452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881373-45DC-EAF6-F031-6059DFDB4E64}"/>
              </a:ext>
            </a:extLst>
          </p:cNvPr>
          <p:cNvSpPr/>
          <p:nvPr/>
        </p:nvSpPr>
        <p:spPr>
          <a:xfrm>
            <a:off x="4723391" y="2181911"/>
            <a:ext cx="3306373" cy="2463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4A7EAE-970D-5517-DAF6-A619F7F6DAD1}"/>
              </a:ext>
            </a:extLst>
          </p:cNvPr>
          <p:cNvSpPr/>
          <p:nvPr/>
        </p:nvSpPr>
        <p:spPr>
          <a:xfrm>
            <a:off x="4723391" y="2491911"/>
            <a:ext cx="3306373" cy="2463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98C81F-AEA2-F9A2-CD85-7575413CD767}"/>
              </a:ext>
            </a:extLst>
          </p:cNvPr>
          <p:cNvSpPr/>
          <p:nvPr/>
        </p:nvSpPr>
        <p:spPr>
          <a:xfrm>
            <a:off x="4723391" y="2791584"/>
            <a:ext cx="3306373" cy="2463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4105F2D-92E1-4793-289E-0C2435914D16}"/>
              </a:ext>
            </a:extLst>
          </p:cNvPr>
          <p:cNvSpPr/>
          <p:nvPr/>
        </p:nvSpPr>
        <p:spPr>
          <a:xfrm>
            <a:off x="4723391" y="3101584"/>
            <a:ext cx="3306373" cy="2463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35496E-ED40-E9D0-9685-E1706BB25201}"/>
              </a:ext>
            </a:extLst>
          </p:cNvPr>
          <p:cNvSpPr/>
          <p:nvPr/>
        </p:nvSpPr>
        <p:spPr>
          <a:xfrm>
            <a:off x="4723391" y="3429727"/>
            <a:ext cx="3306373" cy="2463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449AF7B-EBE8-3F1D-910E-46C03040C815}"/>
              </a:ext>
            </a:extLst>
          </p:cNvPr>
          <p:cNvSpPr/>
          <p:nvPr/>
        </p:nvSpPr>
        <p:spPr>
          <a:xfrm>
            <a:off x="4723391" y="3739727"/>
            <a:ext cx="3306373" cy="2463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E31A627-C651-9984-67B1-3B2AAB16BCBE}"/>
              </a:ext>
            </a:extLst>
          </p:cNvPr>
          <p:cNvSpPr/>
          <p:nvPr/>
        </p:nvSpPr>
        <p:spPr>
          <a:xfrm>
            <a:off x="4723391" y="4039400"/>
            <a:ext cx="3306373" cy="2463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576E29B-726E-F49C-F9CA-A66861C02278}"/>
              </a:ext>
            </a:extLst>
          </p:cNvPr>
          <p:cNvSpPr/>
          <p:nvPr/>
        </p:nvSpPr>
        <p:spPr>
          <a:xfrm>
            <a:off x="4723391" y="4349400"/>
            <a:ext cx="3306373" cy="2463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953C6BE-CE32-D59E-0792-8CC1F5DDEA45}"/>
              </a:ext>
            </a:extLst>
          </p:cNvPr>
          <p:cNvSpPr/>
          <p:nvPr/>
        </p:nvSpPr>
        <p:spPr>
          <a:xfrm>
            <a:off x="4723391" y="4678379"/>
            <a:ext cx="3306373" cy="2463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12187AC-A517-B4A6-482D-64E4AF5E0175}"/>
              </a:ext>
            </a:extLst>
          </p:cNvPr>
          <p:cNvSpPr/>
          <p:nvPr/>
        </p:nvSpPr>
        <p:spPr>
          <a:xfrm>
            <a:off x="4723391" y="4988379"/>
            <a:ext cx="3306373" cy="2463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669373B-A949-C26D-B17C-84D4E37D9F2E}"/>
              </a:ext>
            </a:extLst>
          </p:cNvPr>
          <p:cNvSpPr/>
          <p:nvPr/>
        </p:nvSpPr>
        <p:spPr>
          <a:xfrm>
            <a:off x="4723391" y="5288052"/>
            <a:ext cx="3306373" cy="2463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FE2CDA7-82C9-D9F1-7B9F-B961A71C83D2}"/>
              </a:ext>
            </a:extLst>
          </p:cNvPr>
          <p:cNvSpPr/>
          <p:nvPr/>
        </p:nvSpPr>
        <p:spPr>
          <a:xfrm>
            <a:off x="4723391" y="5598052"/>
            <a:ext cx="3306373" cy="2463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C1FDB0A-5A61-364B-34A8-D2920A7EF4B2}"/>
              </a:ext>
            </a:extLst>
          </p:cNvPr>
          <p:cNvSpPr/>
          <p:nvPr/>
        </p:nvSpPr>
        <p:spPr>
          <a:xfrm>
            <a:off x="4723391" y="5926195"/>
            <a:ext cx="3306373" cy="2463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E8409F3-10CD-6E7D-D919-308653DA3430}"/>
              </a:ext>
            </a:extLst>
          </p:cNvPr>
          <p:cNvSpPr/>
          <p:nvPr/>
        </p:nvSpPr>
        <p:spPr>
          <a:xfrm>
            <a:off x="4723391" y="6236195"/>
            <a:ext cx="3306373" cy="2463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A7CF6E5-944F-0357-F505-E989C05F1340}"/>
              </a:ext>
            </a:extLst>
          </p:cNvPr>
          <p:cNvSpPr/>
          <p:nvPr/>
        </p:nvSpPr>
        <p:spPr>
          <a:xfrm>
            <a:off x="4723391" y="6535868"/>
            <a:ext cx="3306373" cy="2463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FADFA84-EB37-6FF2-8907-BCB9AEED6F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7208246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83692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CEB41C5C-0F34-4DDA-9D7C-5E717F35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384" y="303591"/>
            <a:ext cx="5735590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8D8D3BE-EC2C-486B-6657-95D8DBB1E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40263"/>
            <a:ext cx="5239512" cy="1344975"/>
          </a:xfrm>
        </p:spPr>
        <p:txBody>
          <a:bodyPr>
            <a:normAutofit/>
          </a:bodyPr>
          <a:lstStyle/>
          <a:p>
            <a:pPr algn="ctr"/>
            <a:r>
              <a:rPr lang="fr-FR" sz="4000" b="1" u="sng" dirty="0"/>
              <a:t>Ma routine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C65253-12AF-BFFD-E07E-3524A0B59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610" y="2121763"/>
            <a:ext cx="5235490" cy="3773010"/>
          </a:xfrm>
        </p:spPr>
        <p:txBody>
          <a:bodyPr>
            <a:normAutofit/>
          </a:bodyPr>
          <a:lstStyle/>
          <a:p>
            <a:r>
              <a:rPr lang="fr-FR" sz="2000" dirty="0"/>
              <a:t>Ecris ta routine et indique les heures. (30 mots)</a:t>
            </a:r>
          </a:p>
          <a:p>
            <a:endParaRPr lang="fr-FR" sz="2000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48698EB-310A-437D-5F9A-3AF6CD52DC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7248348" y="467047"/>
            <a:ext cx="3934527" cy="5733287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COUNTDOWN TIMER ( v 679 ) 30 sec with sound music effects 4K">
            <a:hlinkClick r:id="" action="ppaction://media"/>
            <a:extLst>
              <a:ext uri="{FF2B5EF4-FFF2-40B4-BE49-F238E27FC236}">
                <a16:creationId xmlns:a16="http://schemas.microsoft.com/office/drawing/2014/main" id="{E82464AD-0269-3B7C-9AEE-1785F4104C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87355" y="3696847"/>
            <a:ext cx="3048000" cy="1714500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549F3607-998D-0837-D00C-1ED16AE0A8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7208246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79972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8110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DDB6C7-3DE9-E2B9-99F8-4E3A32C1B2D8}"/>
              </a:ext>
            </a:extLst>
          </p:cNvPr>
          <p:cNvSpPr/>
          <p:nvPr/>
        </p:nvSpPr>
        <p:spPr>
          <a:xfrm>
            <a:off x="6096000" y="3929270"/>
            <a:ext cx="1099930" cy="1199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5169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5"/>
            <a:ext cx="4935863" cy="4877647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In U6L1,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how to :</a:t>
            </a:r>
          </a:p>
          <a:p>
            <a:pPr>
              <a:lnSpc>
                <a:spcPct val="90000"/>
              </a:lnSpc>
            </a:pP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Tell the time</a:t>
            </a:r>
          </a:p>
          <a:p>
            <a:pPr>
              <a:lnSpc>
                <a:spcPct val="90000"/>
              </a:lnSpc>
            </a:pP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Invite a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friend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at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my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party</a:t>
            </a:r>
          </a:p>
          <a:p>
            <a:pPr marL="0" indent="0">
              <a:lnSpc>
                <a:spcPct val="90000"/>
              </a:lnSpc>
              <a:buNone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DDB6C7-3DE9-E2B9-99F8-4E3A32C1B2D8}"/>
              </a:ext>
            </a:extLst>
          </p:cNvPr>
          <p:cNvSpPr/>
          <p:nvPr/>
        </p:nvSpPr>
        <p:spPr>
          <a:xfrm>
            <a:off x="3969026" y="2663688"/>
            <a:ext cx="1099930" cy="1199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52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DDB6C7-3DE9-E2B9-99F8-4E3A32C1B2D8}"/>
              </a:ext>
            </a:extLst>
          </p:cNvPr>
          <p:cNvSpPr/>
          <p:nvPr/>
        </p:nvSpPr>
        <p:spPr>
          <a:xfrm>
            <a:off x="6096000" y="1358349"/>
            <a:ext cx="1099930" cy="1199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017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DDB6C7-3DE9-E2B9-99F8-4E3A32C1B2D8}"/>
              </a:ext>
            </a:extLst>
          </p:cNvPr>
          <p:cNvSpPr/>
          <p:nvPr/>
        </p:nvSpPr>
        <p:spPr>
          <a:xfrm>
            <a:off x="3995531" y="1272210"/>
            <a:ext cx="1099930" cy="1199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56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DDB6C7-3DE9-E2B9-99F8-4E3A32C1B2D8}"/>
              </a:ext>
            </a:extLst>
          </p:cNvPr>
          <p:cNvSpPr/>
          <p:nvPr/>
        </p:nvSpPr>
        <p:spPr>
          <a:xfrm>
            <a:off x="3909391" y="5353879"/>
            <a:ext cx="1099930" cy="1199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59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DDB6C7-3DE9-E2B9-99F8-4E3A32C1B2D8}"/>
              </a:ext>
            </a:extLst>
          </p:cNvPr>
          <p:cNvSpPr/>
          <p:nvPr/>
        </p:nvSpPr>
        <p:spPr>
          <a:xfrm>
            <a:off x="5976730" y="5254487"/>
            <a:ext cx="1099930" cy="1199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41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930A374-1326-8E27-FCF4-143E56D97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Kahoot time !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95251F-F1C7-9EFC-C4EA-971C4ED25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fr-FR" b="1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Kahoot</a:t>
            </a:r>
            <a:r>
              <a:rPr lang="fr-FR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Activités quotidiennes</a:t>
            </a:r>
            <a:r>
              <a:rPr lang="fr-FR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https://play.kahoot.it/v2/?quizId=b3b11b8c-154b-4082-9d5b-837365322e44</a:t>
            </a:r>
            <a:endParaRPr lang="fr-FR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3AEC93C8-D858-A777-C22E-F0457FA36C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7208246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690798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8A0576F8-4F0C-FD4F-B2E1-A427388F89CF}" type="slidenum">
              <a:rPr lang="en-US" sz="1200" smtClean="0"/>
              <a:pPr>
                <a:spcAft>
                  <a:spcPts val="600"/>
                </a:spcAft>
              </a:pPr>
              <a:t>36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333953" y="992146"/>
            <a:ext cx="4517576" cy="156966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Revenons au point de vocabulaire : </a:t>
            </a:r>
            <a:r>
              <a:rPr lang="fr-FR" sz="3200" b="1" dirty="0"/>
              <a:t>Les activités quotidiennes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333953" y="2678131"/>
            <a:ext cx="45175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800" u="sng" dirty="0"/>
              <a:t>Décris la routine des </a:t>
            </a:r>
            <a:r>
              <a:rPr lang="fr-FR" sz="2800" u="sng" dirty="0" err="1"/>
              <a:t>Simpsons</a:t>
            </a:r>
            <a:r>
              <a:rPr lang="fr-FR" sz="2800" u="sng" dirty="0"/>
              <a:t>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r-FR" sz="2800" dirty="0">
                <a:solidFill>
                  <a:srgbClr val="00B0F0"/>
                </a:solidFill>
              </a:rPr>
              <a:t>Le matin, Bart se réveille.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r-FR" sz="2800" dirty="0">
                <a:solidFill>
                  <a:srgbClr val="00B0F0"/>
                </a:solidFill>
              </a:rPr>
              <a:t>Ensuite, il se lève.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r-FR" sz="2800" dirty="0">
                <a:solidFill>
                  <a:srgbClr val="00B0F0"/>
                </a:solidFill>
              </a:rPr>
              <a:t>Pendant ce temps-là, Homer est dans la salle de bains où il se douche.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r-FR" sz="2800" dirty="0">
                <a:solidFill>
                  <a:srgbClr val="00B0F0"/>
                </a:solidFill>
              </a:rPr>
              <a:t>Quand Homer a terminé, Bart se coiffe.</a:t>
            </a:r>
          </a:p>
        </p:txBody>
      </p:sp>
      <p:pic>
        <p:nvPicPr>
          <p:cNvPr id="3" name="Picture 11">
            <a:extLst>
              <a:ext uri="{FF2B5EF4-FFF2-40B4-BE49-F238E27FC236}">
                <a16:creationId xmlns:a16="http://schemas.microsoft.com/office/drawing/2014/main" id="{69E991CB-B2D3-4CD4-08E4-F0AFB351A7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62177" y="904762"/>
            <a:ext cx="6600283" cy="5816714"/>
          </a:xfrm>
          <a:prstGeom prst="rect">
            <a:avLst/>
          </a:prstGeom>
          <a:noFill/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C9B4EC94-05CA-0213-0077-421F96217A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7208246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130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800" dirty="0"/>
              <a:t>Learning </a:t>
            </a:r>
            <a:r>
              <a:rPr lang="fr-FR" sz="4800" dirty="0" err="1"/>
              <a:t>review</a:t>
            </a:r>
            <a:endParaRPr lang="fr-FR" sz="4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37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FAC898F0-D4A9-D24B-4147-039878DDB2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7208246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53294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À la fin de la </a:t>
            </a:r>
            <a:r>
              <a:rPr lang="fr-FR" sz="5400" dirty="0"/>
              <a:t>leçon</a:t>
            </a:r>
            <a:r>
              <a:rPr lang="en-US" sz="54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200" dirty="0">
                <a:solidFill>
                  <a:schemeClr val="tx2"/>
                </a:solidFill>
              </a:rPr>
              <a:t>Parler de mes activités quotidiennes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642112"/>
              </p:ext>
            </p:extLst>
          </p:nvPr>
        </p:nvGraphicFramePr>
        <p:xfrm>
          <a:off x="632372" y="3243893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38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C3FA3D-5AD7-F6A7-67B6-AD294AA54F7E}"/>
              </a:ext>
            </a:extLst>
          </p:cNvPr>
          <p:cNvSpPr/>
          <p:nvPr/>
        </p:nvSpPr>
        <p:spPr>
          <a:xfrm>
            <a:off x="4585257" y="4916973"/>
            <a:ext cx="3052717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224D17-D4D8-6CA2-8EA2-880FC3EA2950}"/>
              </a:ext>
            </a:extLst>
          </p:cNvPr>
          <p:cNvSpPr txBox="1"/>
          <p:nvPr/>
        </p:nvSpPr>
        <p:spPr>
          <a:xfrm>
            <a:off x="120869" y="6339803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72996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8A0576F8-4F0C-FD4F-B2E1-A427388F89CF}" type="slidenum">
              <a:rPr lang="en-US" sz="1200" smtClean="0"/>
              <a:pPr>
                <a:spcAft>
                  <a:spcPts val="600"/>
                </a:spcAft>
              </a:pPr>
              <a:t>39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88686" y="588493"/>
            <a:ext cx="11654971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dirty="0"/>
              <a:t>Passons au point de grammaire : </a:t>
            </a:r>
            <a:r>
              <a:rPr lang="fr-FR" sz="3600" b="1" dirty="0"/>
              <a:t>Les verbes pronominaux</a:t>
            </a:r>
          </a:p>
        </p:txBody>
      </p:sp>
      <p:pic>
        <p:nvPicPr>
          <p:cNvPr id="2" name="Picture 11">
            <a:extLst>
              <a:ext uri="{FF2B5EF4-FFF2-40B4-BE49-F238E27FC236}">
                <a16:creationId xmlns:a16="http://schemas.microsoft.com/office/drawing/2014/main" id="{B03BDB64-B114-E6B6-DDFC-8DC2532D45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3" t="6907" r="5443" b="47242"/>
          <a:stretch/>
        </p:blipFill>
        <p:spPr bwMode="auto">
          <a:xfrm>
            <a:off x="5505632" y="1306741"/>
            <a:ext cx="6497682" cy="5414735"/>
          </a:xfrm>
          <a:prstGeom prst="rect">
            <a:avLst/>
          </a:prstGeom>
          <a:noFill/>
        </p:spPr>
      </p:pic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DBC6413E-DEF1-5351-B752-100D1526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6" y="1825625"/>
            <a:ext cx="4881341" cy="4747113"/>
          </a:xfrm>
        </p:spPr>
        <p:txBody>
          <a:bodyPr/>
          <a:lstStyle/>
          <a:p>
            <a:pPr marL="0" indent="0">
              <a:buNone/>
            </a:pPr>
            <a:r>
              <a:rPr lang="fr-FR" u="sng" dirty="0"/>
              <a:t>Décris les activités : </a:t>
            </a:r>
          </a:p>
          <a:p>
            <a:r>
              <a:rPr lang="fr-FR" dirty="0"/>
              <a:t>Homer </a:t>
            </a:r>
            <a:r>
              <a:rPr lang="fr-FR" dirty="0">
                <a:solidFill>
                  <a:srgbClr val="FF0000"/>
                </a:solidFill>
              </a:rPr>
              <a:t>se </a:t>
            </a:r>
            <a:r>
              <a:rPr lang="fr-FR" dirty="0">
                <a:solidFill>
                  <a:srgbClr val="00B0F0"/>
                </a:solidFill>
              </a:rPr>
              <a:t>brosse</a:t>
            </a:r>
            <a:r>
              <a:rPr lang="fr-FR" dirty="0"/>
              <a:t> les dents.</a:t>
            </a:r>
          </a:p>
          <a:p>
            <a:endParaRPr lang="fr-FR" dirty="0"/>
          </a:p>
          <a:p>
            <a:r>
              <a:rPr lang="fr-FR" dirty="0"/>
              <a:t>Marge </a:t>
            </a:r>
            <a:r>
              <a:rPr lang="fr-FR" dirty="0">
                <a:solidFill>
                  <a:srgbClr val="FF0000"/>
                </a:solidFill>
              </a:rPr>
              <a:t>s’</a:t>
            </a:r>
            <a:r>
              <a:rPr lang="fr-FR" dirty="0">
                <a:solidFill>
                  <a:srgbClr val="00B0F0"/>
                </a:solidFill>
              </a:rPr>
              <a:t>habille</a:t>
            </a:r>
            <a:r>
              <a:rPr lang="fr-FR" dirty="0"/>
              <a:t>.</a:t>
            </a:r>
          </a:p>
          <a:p>
            <a:endParaRPr lang="fr-FR" dirty="0"/>
          </a:p>
          <a:p>
            <a:r>
              <a:rPr lang="fr-FR" dirty="0"/>
              <a:t>Bart et Lise </a:t>
            </a:r>
            <a:r>
              <a:rPr lang="fr-FR" dirty="0">
                <a:solidFill>
                  <a:srgbClr val="00B0F0"/>
                </a:solidFill>
              </a:rPr>
              <a:t>prennent </a:t>
            </a:r>
            <a:r>
              <a:rPr lang="fr-FR" dirty="0"/>
              <a:t>le petit-déjeuner.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3C2B4AF-56E5-E8CD-DEE9-FB11D8F9BE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5351730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7273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2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6C51B81-F481-6A70-77A7-6B2CB1B3D4ED}"/>
              </a:ext>
            </a:extLst>
          </p:cNvPr>
          <p:cNvSpPr txBox="1"/>
          <p:nvPr/>
        </p:nvSpPr>
        <p:spPr>
          <a:xfrm>
            <a:off x="1497950" y="4594579"/>
            <a:ext cx="5935786" cy="20175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effectLst/>
              </a:rPr>
              <a:t>Et </a:t>
            </a:r>
            <a:r>
              <a:rPr lang="en-US" sz="2800" b="1" dirty="0" err="1">
                <a:effectLst/>
              </a:rPr>
              <a:t>toi</a:t>
            </a:r>
            <a:r>
              <a:rPr lang="en-US" sz="2800" b="1" dirty="0"/>
              <a:t>, </a:t>
            </a:r>
            <a:r>
              <a:rPr lang="en-US" sz="2800" b="1" dirty="0" err="1">
                <a:effectLst/>
              </a:rPr>
              <a:t>tu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te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réveilles</a:t>
            </a:r>
            <a:r>
              <a:rPr lang="en-US" sz="2800" b="1" dirty="0">
                <a:effectLst/>
              </a:rPr>
              <a:t> à quelle </a:t>
            </a:r>
            <a:r>
              <a:rPr lang="en-US" sz="2800" b="1" dirty="0" err="1">
                <a:effectLst/>
              </a:rPr>
              <a:t>heure</a:t>
            </a:r>
            <a:r>
              <a:rPr lang="en-US" sz="2800" b="1" dirty="0">
                <a:effectLst/>
              </a:rPr>
              <a:t> ? </a:t>
            </a:r>
            <a:endParaRPr lang="en-US" sz="2800" dirty="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800" dirty="0">
                <a:effectLst/>
              </a:rPr>
              <a:t>Je me </a:t>
            </a:r>
            <a:r>
              <a:rPr lang="en-US" sz="2800" dirty="0" err="1">
                <a:effectLst/>
              </a:rPr>
              <a:t>réveille</a:t>
            </a:r>
            <a:r>
              <a:rPr lang="en-US" sz="2800" dirty="0">
                <a:effectLst/>
              </a:rPr>
              <a:t> à …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effectLst/>
              </a:rPr>
              <a:t>Et le </a:t>
            </a:r>
            <a:r>
              <a:rPr lang="en-US" sz="2800" b="1" dirty="0" err="1">
                <a:effectLst/>
              </a:rPr>
              <a:t>soir</a:t>
            </a:r>
            <a:r>
              <a:rPr lang="en-US" sz="2800" b="1" dirty="0">
                <a:effectLst/>
              </a:rPr>
              <a:t>, </a:t>
            </a:r>
            <a:r>
              <a:rPr lang="en-US" sz="2800" b="1" dirty="0" err="1">
                <a:effectLst/>
              </a:rPr>
              <a:t>tu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te</a:t>
            </a:r>
            <a:r>
              <a:rPr lang="en-US" sz="2800" b="1" dirty="0">
                <a:effectLst/>
              </a:rPr>
              <a:t> couches à quelle </a:t>
            </a:r>
            <a:r>
              <a:rPr lang="en-US" sz="2800" b="1" dirty="0" err="1">
                <a:effectLst/>
              </a:rPr>
              <a:t>heure</a:t>
            </a:r>
            <a:r>
              <a:rPr lang="en-US" sz="2800" b="1" dirty="0">
                <a:effectLst/>
              </a:rPr>
              <a:t> ?</a:t>
            </a:r>
            <a:r>
              <a:rPr lang="en-US" sz="2800" dirty="0">
                <a:effectLst/>
              </a:rPr>
              <a:t> 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800" dirty="0">
                <a:effectLst/>
              </a:rPr>
              <a:t>Je me </a:t>
            </a:r>
            <a:r>
              <a:rPr lang="en-US" sz="2800" dirty="0" err="1">
                <a:effectLst/>
              </a:rPr>
              <a:t>couche</a:t>
            </a:r>
            <a:r>
              <a:rPr lang="en-US" sz="2800" dirty="0">
                <a:effectLst/>
              </a:rPr>
              <a:t> à …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2" name="Isosceles Triangle 34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5" descr="38 La Routine Quotidienne ideas | teaching french, french class, french  teacher">
            <a:extLst>
              <a:ext uri="{FF2B5EF4-FFF2-40B4-BE49-F238E27FC236}">
                <a16:creationId xmlns:a16="http://schemas.microsoft.com/office/drawing/2014/main" id="{C31384C4-A673-90BB-ADE7-96B47B5EE4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20218" y="1630432"/>
            <a:ext cx="2583890" cy="4513345"/>
          </a:xfrm>
          <a:prstGeom prst="rect">
            <a:avLst/>
          </a:prstGeom>
          <a:noFill/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912209CB-3E4C-43AE-B507-08269FAE8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94720" y="0"/>
            <a:ext cx="1097280" cy="1097280"/>
            <a:chOff x="11094720" y="0"/>
            <a:chExt cx="1097280" cy="1097280"/>
          </a:xfrm>
        </p:grpSpPr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A580F890-B085-4E95-96AA-55AEBEC5CE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1094720" y="0"/>
              <a:ext cx="1097280" cy="1097280"/>
            </a:xfrm>
            <a:prstGeom prst="triangle">
              <a:avLst>
                <a:gd name="adj" fmla="val 10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BCB7912-FEA6-4C89-8E9B-D95EF1564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189552" y="127618"/>
              <a:ext cx="457894" cy="457894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4A1674C5-300D-6E99-B066-B9446DFBB591}"/>
              </a:ext>
            </a:extLst>
          </p:cNvPr>
          <p:cNvSpPr txBox="1"/>
          <p:nvPr/>
        </p:nvSpPr>
        <p:spPr>
          <a:xfrm>
            <a:off x="1404128" y="570465"/>
            <a:ext cx="10095893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4000" dirty="0"/>
              <a:t>I. Starter</a:t>
            </a:r>
          </a:p>
        </p:txBody>
      </p:sp>
      <p:pic>
        <p:nvPicPr>
          <p:cNvPr id="3" name="Picture 2" descr="Le manque de sommeil altère le cerveau des ados - Salle de presse de  l'Inserm">
            <a:extLst>
              <a:ext uri="{FF2B5EF4-FFF2-40B4-BE49-F238E27FC236}">
                <a16:creationId xmlns:a16="http://schemas.microsoft.com/office/drawing/2014/main" id="{9561C156-925F-ED43-5319-DF4D7010D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128" y="1564515"/>
            <a:ext cx="5935785" cy="274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4489E73A-9E4A-1C8D-4622-F7339130C2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662427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888039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D38EE57-B708-47C9-A4A4-E25F09FAB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7A28182-58A5-4DBB-8F64-BD944BCA8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3" name="Freeform 44">
              <a:extLst>
                <a:ext uri="{FF2B5EF4-FFF2-40B4-BE49-F238E27FC236}">
                  <a16:creationId xmlns:a16="http://schemas.microsoft.com/office/drawing/2014/main" id="{E4A9080E-7BA6-45FC-8677-8B9D5F4DA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5">
              <a:extLst>
                <a:ext uri="{FF2B5EF4-FFF2-40B4-BE49-F238E27FC236}">
                  <a16:creationId xmlns:a16="http://schemas.microsoft.com/office/drawing/2014/main" id="{2163D516-75D4-4DE0-AC27-63719125A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6">
              <a:extLst>
                <a:ext uri="{FF2B5EF4-FFF2-40B4-BE49-F238E27FC236}">
                  <a16:creationId xmlns:a16="http://schemas.microsoft.com/office/drawing/2014/main" id="{E74A26A5-C23A-46D4-B0FF-155FB3834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7">
              <a:extLst>
                <a:ext uri="{FF2B5EF4-FFF2-40B4-BE49-F238E27FC236}">
                  <a16:creationId xmlns:a16="http://schemas.microsoft.com/office/drawing/2014/main" id="{08E0243F-1062-43C6-AD04-130DFF668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4C5517B-1B0F-47AA-93A5-367189969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7779EC18-F5A1-BDA9-CB3A-BDA945656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V.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Grammaire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: 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les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verbes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pronominaux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902075B-F398-2B5E-C1E3-3C44B1AEAC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4904" y="2494450"/>
            <a:ext cx="4053545" cy="356315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2400" b="0" i="0" u="sng" strike="noStrike" cap="none" normalizeH="0" baseline="0">
                <a:ln>
                  <a:noFill/>
                </a:ln>
                <a:effectLst/>
              </a:rPr>
              <a:t>Observez les verbes suivants, qu’est-ce que vous remarquez ? </a:t>
            </a:r>
            <a:endParaRPr kumimoji="0" lang="en-US" altLang="fr-FR" sz="2400" b="0" i="0" u="none" strike="noStrike" cap="none" normalizeH="0" baseline="0">
              <a:ln>
                <a:noFill/>
              </a:ln>
              <a:effectLst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3320E5BF-79D8-C0CC-35B4-F809906261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3881937"/>
              </p:ext>
            </p:extLst>
          </p:nvPr>
        </p:nvGraphicFramePr>
        <p:xfrm>
          <a:off x="6491767" y="2492376"/>
          <a:ext cx="4016654" cy="3563378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4016654">
                  <a:extLst>
                    <a:ext uri="{9D8B030D-6E8A-4147-A177-3AD203B41FA5}">
                      <a16:colId xmlns:a16="http://schemas.microsoft.com/office/drawing/2014/main" val="2866338322"/>
                    </a:ext>
                  </a:extLst>
                </a:gridCol>
              </a:tblGrid>
              <a:tr h="5090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Activités quotidiennes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695" marR="168695" marT="0" marB="0"/>
                </a:tc>
                <a:extLst>
                  <a:ext uri="{0D108BD9-81ED-4DB2-BD59-A6C34878D82A}">
                    <a16:rowId xmlns:a16="http://schemas.microsoft.com/office/drawing/2014/main" val="3239560303"/>
                  </a:ext>
                </a:extLst>
              </a:tr>
              <a:tr h="5090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je me lève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695" marR="168695" marT="0" marB="0"/>
                </a:tc>
                <a:extLst>
                  <a:ext uri="{0D108BD9-81ED-4DB2-BD59-A6C34878D82A}">
                    <a16:rowId xmlns:a16="http://schemas.microsoft.com/office/drawing/2014/main" val="1409778950"/>
                  </a:ext>
                </a:extLst>
              </a:tr>
              <a:tr h="5090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je me douche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695" marR="168695" marT="0" marB="0"/>
                </a:tc>
                <a:extLst>
                  <a:ext uri="{0D108BD9-81ED-4DB2-BD59-A6C34878D82A}">
                    <a16:rowId xmlns:a16="http://schemas.microsoft.com/office/drawing/2014/main" val="560273717"/>
                  </a:ext>
                </a:extLst>
              </a:tr>
              <a:tr h="5090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je m’habille 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695" marR="168695" marT="0" marB="0"/>
                </a:tc>
                <a:extLst>
                  <a:ext uri="{0D108BD9-81ED-4DB2-BD59-A6C34878D82A}">
                    <a16:rowId xmlns:a16="http://schemas.microsoft.com/office/drawing/2014/main" val="3996058262"/>
                  </a:ext>
                </a:extLst>
              </a:tr>
              <a:tr h="5090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je me brosse les dents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695" marR="168695" marT="0" marB="0"/>
                </a:tc>
                <a:extLst>
                  <a:ext uri="{0D108BD9-81ED-4DB2-BD59-A6C34878D82A}">
                    <a16:rowId xmlns:a16="http://schemas.microsoft.com/office/drawing/2014/main" val="2912097020"/>
                  </a:ext>
                </a:extLst>
              </a:tr>
              <a:tr h="5090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je me coiffe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695" marR="168695" marT="0" marB="0"/>
                </a:tc>
                <a:extLst>
                  <a:ext uri="{0D108BD9-81ED-4DB2-BD59-A6C34878D82A}">
                    <a16:rowId xmlns:a16="http://schemas.microsoft.com/office/drawing/2014/main" val="2510036491"/>
                  </a:ext>
                </a:extLst>
              </a:tr>
              <a:tr h="5090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je ne me coiffe pas 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695" marR="168695" marT="0" marB="0"/>
                </a:tc>
                <a:extLst>
                  <a:ext uri="{0D108BD9-81ED-4DB2-BD59-A6C34878D82A}">
                    <a16:rowId xmlns:a16="http://schemas.microsoft.com/office/drawing/2014/main" val="3779706709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EE7C2406-ED33-063C-E920-E787F7E15C3D}"/>
              </a:ext>
            </a:extLst>
          </p:cNvPr>
          <p:cNvSpPr/>
          <p:nvPr/>
        </p:nvSpPr>
        <p:spPr>
          <a:xfrm>
            <a:off x="6944258" y="3055222"/>
            <a:ext cx="519224" cy="3737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FD2872-AAAE-8227-B73C-6B9A60186390}"/>
              </a:ext>
            </a:extLst>
          </p:cNvPr>
          <p:cNvSpPr/>
          <p:nvPr/>
        </p:nvSpPr>
        <p:spPr>
          <a:xfrm>
            <a:off x="6944258" y="3573791"/>
            <a:ext cx="519224" cy="3737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04D9E9-2F36-CC40-D620-7563885B50BF}"/>
              </a:ext>
            </a:extLst>
          </p:cNvPr>
          <p:cNvSpPr/>
          <p:nvPr/>
        </p:nvSpPr>
        <p:spPr>
          <a:xfrm>
            <a:off x="6948125" y="4075884"/>
            <a:ext cx="429111" cy="3737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250783-B7D1-F46E-65AB-047222787DFC}"/>
              </a:ext>
            </a:extLst>
          </p:cNvPr>
          <p:cNvSpPr/>
          <p:nvPr/>
        </p:nvSpPr>
        <p:spPr>
          <a:xfrm>
            <a:off x="6948629" y="4577977"/>
            <a:ext cx="519224" cy="3737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C2A2405-661B-CCAD-5742-6616FF1567EA}"/>
              </a:ext>
            </a:extLst>
          </p:cNvPr>
          <p:cNvSpPr/>
          <p:nvPr/>
        </p:nvSpPr>
        <p:spPr>
          <a:xfrm>
            <a:off x="6944258" y="5096546"/>
            <a:ext cx="519224" cy="3737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6D5CEC-19DD-722A-07C0-1003A8E75E71}"/>
              </a:ext>
            </a:extLst>
          </p:cNvPr>
          <p:cNvSpPr/>
          <p:nvPr/>
        </p:nvSpPr>
        <p:spPr>
          <a:xfrm>
            <a:off x="7377236" y="5607495"/>
            <a:ext cx="519224" cy="3737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714DB82-8EA4-677F-1A2B-1532B432B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4763020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740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930A374-1326-8E27-FCF4-143E56D97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Kahoot time !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95251F-F1C7-9EFC-C4EA-971C4ED25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KAHOOT sur les verbes pronominaux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https://play.kahoot.it/v2/?quizId=d395e2e5-9b35-4081-b5bb-0f06ae6e01ca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2000F147-42B3-9C5A-1A23-8BF092A2E8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4763020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934564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1"/>
            <a:ext cx="11542722" cy="1965960"/>
          </a:xfrm>
          <a:prstGeom prst="rect">
            <a:avLst/>
          </a:pr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802703-E062-621F-1580-DC34CDD457C3}"/>
              </a:ext>
            </a:extLst>
          </p:cNvPr>
          <p:cNvSpPr txBox="1"/>
          <p:nvPr/>
        </p:nvSpPr>
        <p:spPr>
          <a:xfrm>
            <a:off x="757450" y="521208"/>
            <a:ext cx="10754437" cy="1627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Les verbes pronominaux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7" y="2447552"/>
            <a:ext cx="11542722" cy="408871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B612EC30-02B7-DEC7-CF46-AC02120CE4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2981238"/>
              </p:ext>
            </p:extLst>
          </p:nvPr>
        </p:nvGraphicFramePr>
        <p:xfrm>
          <a:off x="757238" y="2888519"/>
          <a:ext cx="10755315" cy="32050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8718">
                  <a:extLst>
                    <a:ext uri="{9D8B030D-6E8A-4147-A177-3AD203B41FA5}">
                      <a16:colId xmlns:a16="http://schemas.microsoft.com/office/drawing/2014/main" val="3211899039"/>
                    </a:ext>
                  </a:extLst>
                </a:gridCol>
                <a:gridCol w="1046821">
                  <a:extLst>
                    <a:ext uri="{9D8B030D-6E8A-4147-A177-3AD203B41FA5}">
                      <a16:colId xmlns:a16="http://schemas.microsoft.com/office/drawing/2014/main" val="2959794531"/>
                    </a:ext>
                  </a:extLst>
                </a:gridCol>
                <a:gridCol w="1949008">
                  <a:extLst>
                    <a:ext uri="{9D8B030D-6E8A-4147-A177-3AD203B41FA5}">
                      <a16:colId xmlns:a16="http://schemas.microsoft.com/office/drawing/2014/main" val="3824526984"/>
                    </a:ext>
                  </a:extLst>
                </a:gridCol>
                <a:gridCol w="2068718">
                  <a:extLst>
                    <a:ext uri="{9D8B030D-6E8A-4147-A177-3AD203B41FA5}">
                      <a16:colId xmlns:a16="http://schemas.microsoft.com/office/drawing/2014/main" val="3458652154"/>
                    </a:ext>
                  </a:extLst>
                </a:gridCol>
                <a:gridCol w="1085765">
                  <a:extLst>
                    <a:ext uri="{9D8B030D-6E8A-4147-A177-3AD203B41FA5}">
                      <a16:colId xmlns:a16="http://schemas.microsoft.com/office/drawing/2014/main" val="3248677490"/>
                    </a:ext>
                  </a:extLst>
                </a:gridCol>
                <a:gridCol w="2536285">
                  <a:extLst>
                    <a:ext uri="{9D8B030D-6E8A-4147-A177-3AD203B41FA5}">
                      <a16:colId xmlns:a16="http://schemas.microsoft.com/office/drawing/2014/main" val="2132892619"/>
                    </a:ext>
                  </a:extLst>
                </a:gridCol>
              </a:tblGrid>
              <a:tr h="45786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Se</a:t>
                      </a:r>
                      <a:r>
                        <a:rPr lang="fr-FR" sz="27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2700" dirty="0">
                          <a:solidFill>
                            <a:schemeClr val="bg1"/>
                          </a:solidFill>
                          <a:effectLst/>
                        </a:rPr>
                        <a:t>lav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er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S’</a:t>
                      </a:r>
                      <a:r>
                        <a:rPr lang="fr-FR" sz="2700" dirty="0">
                          <a:solidFill>
                            <a:schemeClr val="bg1"/>
                          </a:solidFill>
                          <a:effectLst/>
                        </a:rPr>
                        <a:t>habill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er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7867715"/>
                  </a:ext>
                </a:extLst>
              </a:tr>
              <a:tr h="4578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Je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me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lav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1" dirty="0">
                          <a:solidFill>
                            <a:schemeClr val="bg1"/>
                          </a:solidFill>
                          <a:effectLst/>
                        </a:rPr>
                        <a:t>Je</a:t>
                      </a:r>
                      <a:endParaRPr lang="fr-FR" sz="27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m</a:t>
                      </a:r>
                      <a:r>
                        <a:rPr lang="fr-FR" sz="2700" dirty="0">
                          <a:effectLst/>
                          <a:highlight>
                            <a:srgbClr val="FF00FF"/>
                          </a:highlight>
                        </a:rPr>
                        <a:t>’</a:t>
                      </a:r>
                      <a:endParaRPr lang="fr-FR" sz="2700" dirty="0">
                        <a:effectLst/>
                        <a:highlight>
                          <a:srgbClr val="FF00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00FF"/>
                          </a:highlight>
                        </a:rPr>
                        <a:t>ha</a:t>
                      </a:r>
                      <a:r>
                        <a:rPr lang="fr-FR" sz="2700" dirty="0">
                          <a:effectLst/>
                        </a:rPr>
                        <a:t>bill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68670941"/>
                  </a:ext>
                </a:extLst>
              </a:tr>
              <a:tr h="4578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Tu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te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lav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es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1" dirty="0">
                          <a:solidFill>
                            <a:schemeClr val="bg1"/>
                          </a:solidFill>
                          <a:effectLst/>
                        </a:rPr>
                        <a:t>Tu</a:t>
                      </a:r>
                      <a:endParaRPr lang="fr-FR" sz="27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t</a:t>
                      </a:r>
                      <a:r>
                        <a:rPr lang="fr-FR" sz="2700" dirty="0">
                          <a:effectLst/>
                          <a:highlight>
                            <a:srgbClr val="FF00FF"/>
                          </a:highlight>
                        </a:rPr>
                        <a:t>’</a:t>
                      </a:r>
                      <a:endParaRPr lang="fr-FR" sz="2700" dirty="0">
                        <a:effectLst/>
                        <a:highlight>
                          <a:srgbClr val="FF00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00FF"/>
                          </a:highlight>
                        </a:rPr>
                        <a:t>ha</a:t>
                      </a:r>
                      <a:r>
                        <a:rPr lang="fr-FR" sz="2700" dirty="0">
                          <a:effectLst/>
                        </a:rPr>
                        <a:t>bill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es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2689845268"/>
                  </a:ext>
                </a:extLst>
              </a:tr>
              <a:tr h="4578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Il / elle / on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se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lav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1" dirty="0">
                          <a:solidFill>
                            <a:schemeClr val="bg1"/>
                          </a:solidFill>
                          <a:effectLst/>
                        </a:rPr>
                        <a:t>Il / elle / on</a:t>
                      </a:r>
                      <a:endParaRPr lang="fr-FR" sz="27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s</a:t>
                      </a:r>
                      <a:r>
                        <a:rPr lang="fr-FR" sz="2700" dirty="0">
                          <a:effectLst/>
                          <a:highlight>
                            <a:srgbClr val="FF00FF"/>
                          </a:highlight>
                        </a:rPr>
                        <a:t>’</a:t>
                      </a:r>
                      <a:endParaRPr lang="fr-FR" sz="2700" dirty="0">
                        <a:effectLst/>
                        <a:highlight>
                          <a:srgbClr val="FF00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00FF"/>
                          </a:highlight>
                        </a:rPr>
                        <a:t>ha</a:t>
                      </a:r>
                      <a:r>
                        <a:rPr lang="fr-FR" sz="2700" dirty="0">
                          <a:effectLst/>
                        </a:rPr>
                        <a:t>bill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405215019"/>
                  </a:ext>
                </a:extLst>
              </a:tr>
              <a:tr h="4578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Nous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nous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lav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ons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1" dirty="0">
                          <a:solidFill>
                            <a:schemeClr val="bg1"/>
                          </a:solidFill>
                          <a:effectLst/>
                        </a:rPr>
                        <a:t>Nous</a:t>
                      </a:r>
                      <a:endParaRPr lang="fr-FR" sz="27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nous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habill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ons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2589116756"/>
                  </a:ext>
                </a:extLst>
              </a:tr>
              <a:tr h="4578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Vous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vous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lav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ez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1" dirty="0">
                          <a:solidFill>
                            <a:schemeClr val="bg1"/>
                          </a:solidFill>
                          <a:effectLst/>
                        </a:rPr>
                        <a:t>Vous</a:t>
                      </a:r>
                      <a:endParaRPr lang="fr-FR" sz="27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  <a:highlight>
                            <a:srgbClr val="FFFF00"/>
                          </a:highlight>
                        </a:rPr>
                        <a:t>vous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habill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ez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2142647176"/>
                  </a:ext>
                </a:extLst>
              </a:tr>
              <a:tr h="4578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Ils / elles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se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lav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ent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1" dirty="0">
                          <a:solidFill>
                            <a:schemeClr val="bg1"/>
                          </a:solidFill>
                          <a:effectLst/>
                        </a:rPr>
                        <a:t>Ils / elles</a:t>
                      </a:r>
                      <a:endParaRPr lang="fr-FR" sz="27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s’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habill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ent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1040708979"/>
                  </a:ext>
                </a:extLst>
              </a:tr>
            </a:tbl>
          </a:graphicData>
        </a:graphic>
      </p:graphicFrame>
      <p:pic>
        <p:nvPicPr>
          <p:cNvPr id="4" name="mp3-output-ttsfree(dot)com (11)">
            <a:hlinkClick r:id="" action="ppaction://media"/>
            <a:extLst>
              <a:ext uri="{FF2B5EF4-FFF2-40B4-BE49-F238E27FC236}">
                <a16:creationId xmlns:a16="http://schemas.microsoft.com/office/drawing/2014/main" id="{5AE528FD-A5D0-82E1-68C3-4B5FB28953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02818" y="2944133"/>
            <a:ext cx="304800" cy="304800"/>
          </a:xfrm>
          <a:prstGeom prst="rect">
            <a:avLst/>
          </a:prstGeom>
        </p:spPr>
      </p:pic>
      <p:pic>
        <p:nvPicPr>
          <p:cNvPr id="6" name="mp3-output-ttsfree(dot)com (12)">
            <a:hlinkClick r:id="" action="ppaction://media"/>
            <a:extLst>
              <a:ext uri="{FF2B5EF4-FFF2-40B4-BE49-F238E27FC236}">
                <a16:creationId xmlns:a16="http://schemas.microsoft.com/office/drawing/2014/main" id="{B6738BE7-29E9-3EBF-F95F-33355443BBA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49732" y="2967493"/>
            <a:ext cx="304800" cy="304800"/>
          </a:xfrm>
          <a:prstGeom prst="rect">
            <a:avLst/>
          </a:prstGeom>
        </p:spPr>
      </p:pic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585630E-D09F-0655-1B35-53635213BE62}"/>
              </a:ext>
            </a:extLst>
          </p:cNvPr>
          <p:cNvSpPr/>
          <p:nvPr/>
        </p:nvSpPr>
        <p:spPr>
          <a:xfrm>
            <a:off x="2881086" y="3399972"/>
            <a:ext cx="928914" cy="3374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F7D95C-7552-70E1-8FC3-0D1B7CE7A2C7}"/>
              </a:ext>
            </a:extLst>
          </p:cNvPr>
          <p:cNvSpPr/>
          <p:nvPr/>
        </p:nvSpPr>
        <p:spPr>
          <a:xfrm>
            <a:off x="4339771" y="3429000"/>
            <a:ext cx="928914" cy="3374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FC9514D-7913-D3C0-616D-729E38D56FDB}"/>
              </a:ext>
            </a:extLst>
          </p:cNvPr>
          <p:cNvSpPr/>
          <p:nvPr/>
        </p:nvSpPr>
        <p:spPr>
          <a:xfrm>
            <a:off x="2881086" y="3862757"/>
            <a:ext cx="928914" cy="3374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63D54D-13FC-0266-36E4-7EA54E239AFB}"/>
              </a:ext>
            </a:extLst>
          </p:cNvPr>
          <p:cNvSpPr/>
          <p:nvPr/>
        </p:nvSpPr>
        <p:spPr>
          <a:xfrm>
            <a:off x="4339771" y="3891785"/>
            <a:ext cx="928914" cy="3374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19CCD4-FDDB-ACEF-9160-B0D1C297C6A4}"/>
              </a:ext>
            </a:extLst>
          </p:cNvPr>
          <p:cNvSpPr/>
          <p:nvPr/>
        </p:nvSpPr>
        <p:spPr>
          <a:xfrm>
            <a:off x="2881086" y="4305266"/>
            <a:ext cx="928914" cy="3374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51820E-EBF9-6DA0-4A38-E5054CDA0E11}"/>
              </a:ext>
            </a:extLst>
          </p:cNvPr>
          <p:cNvSpPr/>
          <p:nvPr/>
        </p:nvSpPr>
        <p:spPr>
          <a:xfrm>
            <a:off x="4339771" y="4334294"/>
            <a:ext cx="928914" cy="3374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A14F40-CA3A-AAAE-27A6-4AA76BFBB9C0}"/>
              </a:ext>
            </a:extLst>
          </p:cNvPr>
          <p:cNvSpPr/>
          <p:nvPr/>
        </p:nvSpPr>
        <p:spPr>
          <a:xfrm>
            <a:off x="2881086" y="4768051"/>
            <a:ext cx="928914" cy="3374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F687B2D-85A0-93CC-BB8A-B1A6AF9D02CF}"/>
              </a:ext>
            </a:extLst>
          </p:cNvPr>
          <p:cNvSpPr/>
          <p:nvPr/>
        </p:nvSpPr>
        <p:spPr>
          <a:xfrm>
            <a:off x="4339771" y="4797079"/>
            <a:ext cx="928914" cy="3374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C48C87-102B-BC50-B4C1-C4A114D3BF9B}"/>
              </a:ext>
            </a:extLst>
          </p:cNvPr>
          <p:cNvSpPr/>
          <p:nvPr/>
        </p:nvSpPr>
        <p:spPr>
          <a:xfrm>
            <a:off x="2881086" y="5204979"/>
            <a:ext cx="928914" cy="3374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4914363-8C9A-4516-9E57-58EDE579878A}"/>
              </a:ext>
            </a:extLst>
          </p:cNvPr>
          <p:cNvSpPr/>
          <p:nvPr/>
        </p:nvSpPr>
        <p:spPr>
          <a:xfrm>
            <a:off x="4339771" y="5234007"/>
            <a:ext cx="928914" cy="3374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20675FF-BEE8-1527-756A-589F72713B92}"/>
              </a:ext>
            </a:extLst>
          </p:cNvPr>
          <p:cNvSpPr/>
          <p:nvPr/>
        </p:nvSpPr>
        <p:spPr>
          <a:xfrm>
            <a:off x="2881086" y="5667764"/>
            <a:ext cx="928914" cy="3374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D652C62-1E8E-37C6-E9F3-A3BEB6068FF5}"/>
              </a:ext>
            </a:extLst>
          </p:cNvPr>
          <p:cNvSpPr/>
          <p:nvPr/>
        </p:nvSpPr>
        <p:spPr>
          <a:xfrm>
            <a:off x="4339771" y="5696792"/>
            <a:ext cx="928914" cy="3374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F8162F7-C7B7-1B6E-155D-B315EEEFCCC0}"/>
              </a:ext>
            </a:extLst>
          </p:cNvPr>
          <p:cNvSpPr/>
          <p:nvPr/>
        </p:nvSpPr>
        <p:spPr>
          <a:xfrm>
            <a:off x="7968343" y="3399972"/>
            <a:ext cx="928914" cy="3374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7CE4275-37C3-5852-B195-48819922730B}"/>
              </a:ext>
            </a:extLst>
          </p:cNvPr>
          <p:cNvSpPr/>
          <p:nvPr/>
        </p:nvSpPr>
        <p:spPr>
          <a:xfrm>
            <a:off x="9818914" y="3397622"/>
            <a:ext cx="537028" cy="3688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B86DBE5-8B16-B1CB-54CD-B360936961E1}"/>
              </a:ext>
            </a:extLst>
          </p:cNvPr>
          <p:cNvSpPr/>
          <p:nvPr/>
        </p:nvSpPr>
        <p:spPr>
          <a:xfrm>
            <a:off x="7968343" y="3862757"/>
            <a:ext cx="928914" cy="3374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A89647D-D83A-B349-62E8-7E7F0341AFF7}"/>
              </a:ext>
            </a:extLst>
          </p:cNvPr>
          <p:cNvSpPr/>
          <p:nvPr/>
        </p:nvSpPr>
        <p:spPr>
          <a:xfrm>
            <a:off x="9818914" y="3926319"/>
            <a:ext cx="537028" cy="3029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CD7698A-0A08-D64C-C40C-4DA35A55A540}"/>
              </a:ext>
            </a:extLst>
          </p:cNvPr>
          <p:cNvSpPr/>
          <p:nvPr/>
        </p:nvSpPr>
        <p:spPr>
          <a:xfrm>
            <a:off x="7968343" y="4305266"/>
            <a:ext cx="928914" cy="3374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A9C0A60-3AF0-2167-FEB0-CC95D443A8D1}"/>
              </a:ext>
            </a:extLst>
          </p:cNvPr>
          <p:cNvSpPr/>
          <p:nvPr/>
        </p:nvSpPr>
        <p:spPr>
          <a:xfrm>
            <a:off x="9818914" y="4368828"/>
            <a:ext cx="537028" cy="3029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175141A-FBA1-C6AB-C96E-A5C873F25602}"/>
              </a:ext>
            </a:extLst>
          </p:cNvPr>
          <p:cNvSpPr/>
          <p:nvPr/>
        </p:nvSpPr>
        <p:spPr>
          <a:xfrm>
            <a:off x="7968343" y="4768051"/>
            <a:ext cx="928914" cy="3374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E43E27F-94D7-8E46-7113-50E06EBAE1AE}"/>
              </a:ext>
            </a:extLst>
          </p:cNvPr>
          <p:cNvSpPr/>
          <p:nvPr/>
        </p:nvSpPr>
        <p:spPr>
          <a:xfrm>
            <a:off x="9818914" y="4831613"/>
            <a:ext cx="537028" cy="3029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4CC6950-3919-A7A7-410F-A7BB1EF2FAC6}"/>
              </a:ext>
            </a:extLst>
          </p:cNvPr>
          <p:cNvSpPr/>
          <p:nvPr/>
        </p:nvSpPr>
        <p:spPr>
          <a:xfrm>
            <a:off x="7968343" y="5204979"/>
            <a:ext cx="928914" cy="3374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AAF972D-9F11-BD7C-8BFA-0B0AB73B7852}"/>
              </a:ext>
            </a:extLst>
          </p:cNvPr>
          <p:cNvSpPr/>
          <p:nvPr/>
        </p:nvSpPr>
        <p:spPr>
          <a:xfrm>
            <a:off x="9818914" y="5268541"/>
            <a:ext cx="537028" cy="3029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1F333B-7F40-51C6-1B7B-9A1E57130842}"/>
              </a:ext>
            </a:extLst>
          </p:cNvPr>
          <p:cNvSpPr/>
          <p:nvPr/>
        </p:nvSpPr>
        <p:spPr>
          <a:xfrm>
            <a:off x="7968343" y="5667764"/>
            <a:ext cx="928914" cy="3374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AD9899E-81C6-3CDD-384C-9253138AE2BD}"/>
              </a:ext>
            </a:extLst>
          </p:cNvPr>
          <p:cNvSpPr/>
          <p:nvPr/>
        </p:nvSpPr>
        <p:spPr>
          <a:xfrm>
            <a:off x="9818914" y="5731326"/>
            <a:ext cx="537028" cy="3029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8587A98-C049-5DE2-19C7-0B4E22472A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4763020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76516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Le français avec Madame Tessier: 27 - Les verbes pronominaux (au présent)">
            <a:extLst>
              <a:ext uri="{FF2B5EF4-FFF2-40B4-BE49-F238E27FC236}">
                <a16:creationId xmlns:a16="http://schemas.microsoft.com/office/drawing/2014/main" id="{0466F1B1-5E5C-4D8A-A5CF-AA03619027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502592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9AAB3B6-8787-F867-A5A8-8DB5EAF7B1A6}"/>
              </a:ext>
            </a:extLst>
          </p:cNvPr>
          <p:cNvSpPr txBox="1"/>
          <p:nvPr/>
        </p:nvSpPr>
        <p:spPr>
          <a:xfrm>
            <a:off x="4329775" y="5698090"/>
            <a:ext cx="2416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99FF"/>
                </a:solidFill>
              </a:rPr>
              <a:t>verbe </a:t>
            </a:r>
            <a:r>
              <a:rPr lang="fr-FR" sz="3200" b="1" dirty="0"/>
              <a:t>+</a:t>
            </a:r>
            <a:r>
              <a:rPr lang="fr-FR" sz="3200" b="1" dirty="0">
                <a:solidFill>
                  <a:srgbClr val="FF99FF"/>
                </a:solidFill>
              </a:rPr>
              <a:t> </a:t>
            </a:r>
            <a:r>
              <a:rPr lang="fr-FR" sz="3200" b="1" dirty="0">
                <a:solidFill>
                  <a:schemeClr val="accent5"/>
                </a:solidFill>
              </a:rPr>
              <a:t>pas</a:t>
            </a:r>
            <a:endParaRPr lang="fr-FR" sz="2000" b="1" dirty="0">
              <a:solidFill>
                <a:schemeClr val="accent5"/>
              </a:solidFill>
            </a:endParaRPr>
          </a:p>
        </p:txBody>
      </p:sp>
      <p:pic>
        <p:nvPicPr>
          <p:cNvPr id="1030" name="Picture 6" descr="Surprise Shock Sticker by YUKIJI">
            <a:extLst>
              <a:ext uri="{FF2B5EF4-FFF2-40B4-BE49-F238E27FC236}">
                <a16:creationId xmlns:a16="http://schemas.microsoft.com/office/drawing/2014/main" id="{D6B026CB-48A8-6657-CDD3-6BC86ED9C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41" y="5314566"/>
            <a:ext cx="1145779" cy="114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Surprise Shock Sticker by YUKIJI">
            <a:extLst>
              <a:ext uri="{FF2B5EF4-FFF2-40B4-BE49-F238E27FC236}">
                <a16:creationId xmlns:a16="http://schemas.microsoft.com/office/drawing/2014/main" id="{86501175-3B53-36B4-341F-74BAD8639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477" y="5314566"/>
            <a:ext cx="1145779" cy="114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446C9126-3292-C22E-BB01-22348B82CC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4763020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847135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CEB41C5C-0F34-4DDA-9D7C-5E717F35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384" y="303591"/>
            <a:ext cx="4334256" cy="5896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E9140DE-C162-683B-D35D-CC1B2CD1B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40263"/>
            <a:ext cx="3822192" cy="1344975"/>
          </a:xfrm>
        </p:spPr>
        <p:txBody>
          <a:bodyPr>
            <a:normAutofit/>
          </a:bodyPr>
          <a:lstStyle/>
          <a:p>
            <a:r>
              <a:rPr lang="fr-FR" sz="3600">
                <a:solidFill>
                  <a:schemeClr val="bg1"/>
                </a:solidFill>
              </a:rPr>
              <a:t>Exercice LE 2 p.82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E1E5E6-F385-4E9C-B201-BA5BDE5CA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4088" y="2050687"/>
            <a:ext cx="3685032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C8CA93-19EA-A6EA-6668-B7B055A7E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610" y="2121763"/>
            <a:ext cx="3822192" cy="3773010"/>
          </a:xfrm>
        </p:spPr>
        <p:txBody>
          <a:bodyPr>
            <a:normAutofit/>
          </a:bodyPr>
          <a:lstStyle/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1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matin, je __________ (se lever) à huit heures.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1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__________ (se coucher) à quelle heure ?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1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copains __________ (s’amuser) à la fête d’Oscar.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1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 ne __________ (s’habiller) pas pour la fête.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1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 ne __________ (se doucher) pas.</a:t>
            </a:r>
            <a:br>
              <a:rPr lang="fr-FR" sz="1700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700" b="1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7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2179DE-0538-C4E3-9989-3072470C2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716" y="1058938"/>
            <a:ext cx="6596652" cy="4584674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BE582F51-4DF1-FEA7-2902-40EA774DCB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4763020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184178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B0B8DCBA-FEED-46EF-A140-35B904015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59078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4E976F-9BE0-34B2-54DB-A6A2CC84C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4928291" cy="1035781"/>
          </a:xfrm>
        </p:spPr>
        <p:txBody>
          <a:bodyPr anchor="ctr">
            <a:normAutofit/>
          </a:bodyPr>
          <a:lstStyle/>
          <a:p>
            <a:r>
              <a:rPr lang="fr-FR" sz="3600" dirty="0"/>
              <a:t>Exercice d’application</a:t>
            </a:r>
          </a:p>
        </p:txBody>
      </p:sp>
      <p:pic>
        <p:nvPicPr>
          <p:cNvPr id="4" name="Picture 20">
            <a:extLst>
              <a:ext uri="{FF2B5EF4-FFF2-40B4-BE49-F238E27FC236}">
                <a16:creationId xmlns:a16="http://schemas.microsoft.com/office/drawing/2014/main" id="{9E04ED0D-040D-75BE-A105-3F9AB2379B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42189" r="2" b="5356"/>
          <a:stretch/>
        </p:blipFill>
        <p:spPr bwMode="auto">
          <a:xfrm>
            <a:off x="6481281" y="526852"/>
            <a:ext cx="5135780" cy="477484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0">
            <a:extLst>
              <a:ext uri="{FF2B5EF4-FFF2-40B4-BE49-F238E27FC236}">
                <a16:creationId xmlns:a16="http://schemas.microsoft.com/office/drawing/2014/main" id="{163BE17C-4D4A-BEA1-017E-E227E6FC06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2" b="58453"/>
          <a:stretch/>
        </p:blipFill>
        <p:spPr bwMode="auto">
          <a:xfrm>
            <a:off x="267837" y="2003971"/>
            <a:ext cx="6126218" cy="3294936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F0AF035-4C75-CCFE-9EE8-92127816FF6F}"/>
              </a:ext>
            </a:extLst>
          </p:cNvPr>
          <p:cNvSpPr txBox="1"/>
          <p:nvPr/>
        </p:nvSpPr>
        <p:spPr>
          <a:xfrm>
            <a:off x="633597" y="5365287"/>
            <a:ext cx="109326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/>
              <a:t>Tous les jours, mon père </a:t>
            </a:r>
            <a:r>
              <a:rPr lang="fr-FR" sz="2000" dirty="0">
                <a:solidFill>
                  <a:srgbClr val="00B0F0"/>
                </a:solidFill>
              </a:rPr>
              <a:t>se réveille </a:t>
            </a:r>
            <a:r>
              <a:rPr lang="fr-FR" sz="2000" dirty="0"/>
              <a:t>à </a:t>
            </a:r>
            <a:r>
              <a:rPr lang="fr-FR" sz="2000" dirty="0">
                <a:solidFill>
                  <a:srgbClr val="00B0F0"/>
                </a:solidFill>
              </a:rPr>
              <a:t>6h </a:t>
            </a:r>
            <a:r>
              <a:rPr lang="fr-FR" sz="2000" dirty="0"/>
              <a:t>du </a:t>
            </a:r>
            <a:r>
              <a:rPr lang="fr-FR" sz="2000" dirty="0">
                <a:solidFill>
                  <a:srgbClr val="00B0F0"/>
                </a:solidFill>
              </a:rPr>
              <a:t>matin</a:t>
            </a:r>
            <a:r>
              <a:rPr lang="fr-FR" sz="2000" dirty="0"/>
              <a:t>, mais il </a:t>
            </a:r>
            <a:r>
              <a:rPr lang="fr-FR" sz="2000" dirty="0">
                <a:solidFill>
                  <a:srgbClr val="00B0F0"/>
                </a:solidFill>
              </a:rPr>
              <a:t>ne se lève pas </a:t>
            </a:r>
            <a:r>
              <a:rPr lang="fr-FR" sz="2000" dirty="0"/>
              <a:t>avant </a:t>
            </a:r>
            <a:r>
              <a:rPr lang="fr-FR" sz="2000" dirty="0">
                <a:solidFill>
                  <a:srgbClr val="00B0F0"/>
                </a:solidFill>
              </a:rPr>
              <a:t>6h20 </a:t>
            </a:r>
            <a:r>
              <a:rPr lang="fr-FR" sz="2000" dirty="0"/>
              <a:t>et il va à la salle de bains pour faire sa toilette. Il </a:t>
            </a:r>
            <a:r>
              <a:rPr lang="fr-FR" sz="2000" dirty="0">
                <a:solidFill>
                  <a:srgbClr val="00B0F0"/>
                </a:solidFill>
              </a:rPr>
              <a:t>se douche</a:t>
            </a:r>
            <a:r>
              <a:rPr lang="fr-FR" sz="2000" dirty="0"/>
              <a:t>, il </a:t>
            </a:r>
            <a:r>
              <a:rPr lang="fr-FR" sz="2000" dirty="0">
                <a:solidFill>
                  <a:srgbClr val="00B0F0"/>
                </a:solidFill>
              </a:rPr>
              <a:t>se rase</a:t>
            </a:r>
            <a:r>
              <a:rPr lang="fr-FR" sz="2000" dirty="0"/>
              <a:t>, il </a:t>
            </a:r>
            <a:r>
              <a:rPr lang="fr-FR" sz="2000" dirty="0">
                <a:solidFill>
                  <a:srgbClr val="00B0F0"/>
                </a:solidFill>
              </a:rPr>
              <a:t>se peigne </a:t>
            </a:r>
            <a:r>
              <a:rPr lang="fr-FR" sz="2000" dirty="0"/>
              <a:t>et il </a:t>
            </a:r>
            <a:r>
              <a:rPr lang="fr-FR" sz="2000" dirty="0">
                <a:solidFill>
                  <a:srgbClr val="00B0F0"/>
                </a:solidFill>
              </a:rPr>
              <a:t>se brosse les dents</a:t>
            </a:r>
            <a:r>
              <a:rPr lang="fr-FR" sz="2000" dirty="0"/>
              <a:t>. Ensuite, il </a:t>
            </a:r>
            <a:r>
              <a:rPr lang="fr-FR" sz="2000" dirty="0">
                <a:solidFill>
                  <a:srgbClr val="00B0F0"/>
                </a:solidFill>
              </a:rPr>
              <a:t>s’habille </a:t>
            </a:r>
            <a:r>
              <a:rPr lang="fr-FR" sz="2000" dirty="0"/>
              <a:t>et descend à la cuisine où il </a:t>
            </a:r>
            <a:r>
              <a:rPr lang="fr-FR" sz="2000" dirty="0">
                <a:solidFill>
                  <a:srgbClr val="00B0F0"/>
                </a:solidFill>
              </a:rPr>
              <a:t>prend le petit déjeuner </a:t>
            </a:r>
            <a:r>
              <a:rPr lang="fr-FR" sz="2000" dirty="0"/>
              <a:t>et il </a:t>
            </a:r>
            <a:r>
              <a:rPr lang="fr-FR" sz="2000" dirty="0">
                <a:solidFill>
                  <a:srgbClr val="00B0F0"/>
                </a:solidFill>
              </a:rPr>
              <a:t>lit </a:t>
            </a:r>
            <a:r>
              <a:rPr lang="fr-FR" sz="2000" dirty="0"/>
              <a:t>le journal. À </a:t>
            </a:r>
            <a:r>
              <a:rPr lang="fr-FR" sz="2000" dirty="0">
                <a:solidFill>
                  <a:srgbClr val="00B0F0"/>
                </a:solidFill>
              </a:rPr>
              <a:t>7h45</a:t>
            </a:r>
            <a:r>
              <a:rPr lang="fr-FR" sz="2000" dirty="0"/>
              <a:t>, il </a:t>
            </a:r>
            <a:r>
              <a:rPr lang="fr-FR" sz="2000" dirty="0">
                <a:solidFill>
                  <a:srgbClr val="00B0F0"/>
                </a:solidFill>
              </a:rPr>
              <a:t>va au travail</a:t>
            </a:r>
            <a:r>
              <a:rPr lang="fr-FR" sz="2000" dirty="0"/>
              <a:t>.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2F79A19-81EF-41AF-4126-B815D9E343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4763020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3174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79C0369-A022-4605-B2F4-7773B74CC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6">
            <a:extLst>
              <a:ext uri="{FF2B5EF4-FFF2-40B4-BE49-F238E27FC236}">
                <a16:creationId xmlns:a16="http://schemas.microsoft.com/office/drawing/2014/main" id="{FFFD28B7-CC22-4615-B487-71F011040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521144" y="911116"/>
            <a:ext cx="687754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id="{712E4DE6-A2E5-4786-B1B9-795E13D12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0" y="1370435"/>
            <a:ext cx="527226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7">
            <a:extLst>
              <a:ext uri="{FF2B5EF4-FFF2-40B4-BE49-F238E27FC236}">
                <a16:creationId xmlns:a16="http://schemas.microsoft.com/office/drawing/2014/main" id="{176DEB1C-09CA-478A-AEEF-963E89897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00164" y="643467"/>
            <a:ext cx="409371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8">
            <a:extLst>
              <a:ext uri="{FF2B5EF4-FFF2-40B4-BE49-F238E27FC236}">
                <a16:creationId xmlns:a16="http://schemas.microsoft.com/office/drawing/2014/main" id="{28861D55-9A89-4552-8E10-2201E1991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5528" y="644382"/>
            <a:ext cx="10734055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4324CD4-96BB-4C44-819B-AAAB0083C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455" y="1118009"/>
            <a:ext cx="4194241" cy="31803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Regardez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cette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vidéo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et </a:t>
            </a:r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mettez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sa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routine dans </a:t>
            </a:r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l’ordre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41ADA5-9D68-B93E-FF90-3CC4B7D3A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0455" y="4365267"/>
            <a:ext cx="4203811" cy="106576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1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8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https://www.youtube.com/watch?v=BbVNJY_9JOo</a:t>
            </a:r>
            <a:endParaRPr lang="fr-FR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7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598EB4-6694-1CB1-6F9B-754813114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993" y="1679879"/>
            <a:ext cx="2933721" cy="2900384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8A24A4CB-259B-A62A-C4EF-BB78840DFB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4763020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5289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8A0576F8-4F0C-FD4F-B2E1-A427388F89CF}" type="slidenum">
              <a:rPr lang="en-US" sz="1200" smtClean="0"/>
              <a:pPr>
                <a:spcAft>
                  <a:spcPts val="600"/>
                </a:spcAft>
              </a:pPr>
              <a:t>47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88686" y="596728"/>
            <a:ext cx="11654971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dirty="0"/>
              <a:t>Revenons au point de grammaire : </a:t>
            </a:r>
            <a:r>
              <a:rPr lang="fr-FR" sz="3600" b="1" dirty="0"/>
              <a:t>Les verbes pronominaux</a:t>
            </a:r>
          </a:p>
        </p:txBody>
      </p:sp>
      <p:pic>
        <p:nvPicPr>
          <p:cNvPr id="2" name="Picture 11">
            <a:extLst>
              <a:ext uri="{FF2B5EF4-FFF2-40B4-BE49-F238E27FC236}">
                <a16:creationId xmlns:a16="http://schemas.microsoft.com/office/drawing/2014/main" id="{B03BDB64-B114-E6B6-DDFC-8DC2532D45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3" t="6907" r="5443" b="47242"/>
          <a:stretch/>
        </p:blipFill>
        <p:spPr bwMode="auto">
          <a:xfrm>
            <a:off x="5505632" y="1306741"/>
            <a:ext cx="6497682" cy="5414735"/>
          </a:xfrm>
          <a:prstGeom prst="rect">
            <a:avLst/>
          </a:prstGeom>
          <a:noFill/>
        </p:spPr>
      </p:pic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DBC6413E-DEF1-5351-B752-100D1526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6" y="1825625"/>
            <a:ext cx="4881341" cy="4747113"/>
          </a:xfrm>
        </p:spPr>
        <p:txBody>
          <a:bodyPr/>
          <a:lstStyle/>
          <a:p>
            <a:pPr marL="0" indent="0">
              <a:buNone/>
            </a:pPr>
            <a:r>
              <a:rPr lang="fr-FR" u="sng" dirty="0"/>
              <a:t>Décris les activités : </a:t>
            </a:r>
          </a:p>
          <a:p>
            <a:r>
              <a:rPr lang="fr-FR" dirty="0"/>
              <a:t>Homer </a:t>
            </a:r>
            <a:r>
              <a:rPr lang="fr-FR" dirty="0">
                <a:solidFill>
                  <a:srgbClr val="FF0000"/>
                </a:solidFill>
              </a:rPr>
              <a:t>se </a:t>
            </a:r>
            <a:r>
              <a:rPr lang="fr-FR" dirty="0">
                <a:solidFill>
                  <a:srgbClr val="00B0F0"/>
                </a:solidFill>
              </a:rPr>
              <a:t>brosse</a:t>
            </a:r>
            <a:r>
              <a:rPr lang="fr-FR" dirty="0"/>
              <a:t> les dents.</a:t>
            </a:r>
          </a:p>
          <a:p>
            <a:endParaRPr lang="fr-FR" dirty="0"/>
          </a:p>
          <a:p>
            <a:r>
              <a:rPr lang="fr-FR" dirty="0"/>
              <a:t>Marge </a:t>
            </a:r>
            <a:r>
              <a:rPr lang="fr-FR" dirty="0">
                <a:solidFill>
                  <a:srgbClr val="FF0000"/>
                </a:solidFill>
              </a:rPr>
              <a:t>s’</a:t>
            </a:r>
            <a:r>
              <a:rPr lang="fr-FR" dirty="0">
                <a:solidFill>
                  <a:srgbClr val="00B0F0"/>
                </a:solidFill>
              </a:rPr>
              <a:t>habille</a:t>
            </a:r>
            <a:r>
              <a:rPr lang="fr-FR" dirty="0"/>
              <a:t>.</a:t>
            </a:r>
          </a:p>
          <a:p>
            <a:endParaRPr lang="fr-FR" dirty="0"/>
          </a:p>
          <a:p>
            <a:r>
              <a:rPr lang="fr-FR" dirty="0"/>
              <a:t>Bart et Lise </a:t>
            </a:r>
            <a:r>
              <a:rPr lang="fr-FR" dirty="0">
                <a:solidFill>
                  <a:srgbClr val="00B0F0"/>
                </a:solidFill>
              </a:rPr>
              <a:t>prennent </a:t>
            </a:r>
            <a:r>
              <a:rPr lang="fr-FR" dirty="0"/>
              <a:t>le petit-déjeuner.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35EF04E-262E-8281-94D0-A64834C043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4763020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8094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400" dirty="0"/>
              <a:t>Learning </a:t>
            </a:r>
            <a:r>
              <a:rPr lang="fr-FR" sz="4400" dirty="0" err="1"/>
              <a:t>review</a:t>
            </a:r>
            <a:endParaRPr lang="fr-FR" sz="4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3A04236E-C173-E11F-606E-25A186E7C1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4763020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435301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D38EE57-B708-47C9-A4A4-E25F09FAB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7A28182-58A5-4DBB-8F64-BD944BCA8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4" name="Freeform 44">
              <a:extLst>
                <a:ext uri="{FF2B5EF4-FFF2-40B4-BE49-F238E27FC236}">
                  <a16:creationId xmlns:a16="http://schemas.microsoft.com/office/drawing/2014/main" id="{E4A9080E-7BA6-45FC-8677-8B9D5F4DA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5">
              <a:extLst>
                <a:ext uri="{FF2B5EF4-FFF2-40B4-BE49-F238E27FC236}">
                  <a16:creationId xmlns:a16="http://schemas.microsoft.com/office/drawing/2014/main" id="{2163D516-75D4-4DE0-AC27-63719125A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6">
              <a:extLst>
                <a:ext uri="{FF2B5EF4-FFF2-40B4-BE49-F238E27FC236}">
                  <a16:creationId xmlns:a16="http://schemas.microsoft.com/office/drawing/2014/main" id="{E74A26A5-C23A-46D4-B0FF-155FB3834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47">
              <a:extLst>
                <a:ext uri="{FF2B5EF4-FFF2-40B4-BE49-F238E27FC236}">
                  <a16:creationId xmlns:a16="http://schemas.microsoft.com/office/drawing/2014/main" id="{08E0243F-1062-43C6-AD04-130DFF668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4C5517B-1B0F-47AA-93A5-367189969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A222D5D9-4190-C437-5C49-E486C3ADD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VI.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EEDCACD-BB5E-0EAC-3AB1-0D574450C4DD}"/>
              </a:ext>
            </a:extLst>
          </p:cNvPr>
          <p:cNvSpPr txBox="1"/>
          <p:nvPr/>
        </p:nvSpPr>
        <p:spPr>
          <a:xfrm>
            <a:off x="1424904" y="2494450"/>
            <a:ext cx="4053545" cy="3563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u="sng">
                <a:effectLst/>
              </a:rPr>
              <a:t>1/ Écoutez et mettez une croix dans la colonne correspondante.</a:t>
            </a:r>
            <a:endParaRPr lang="en-US" sz="2400">
              <a:effectLst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CABE3AB6-0CDC-BE08-AFC9-81DDEAB480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4871322"/>
              </p:ext>
            </p:extLst>
          </p:nvPr>
        </p:nvGraphicFramePr>
        <p:xfrm>
          <a:off x="6098892" y="2779283"/>
          <a:ext cx="4802406" cy="2989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7657">
                  <a:extLst>
                    <a:ext uri="{9D8B030D-6E8A-4147-A177-3AD203B41FA5}">
                      <a16:colId xmlns:a16="http://schemas.microsoft.com/office/drawing/2014/main" val="2088421768"/>
                    </a:ext>
                  </a:extLst>
                </a:gridCol>
                <a:gridCol w="1760296">
                  <a:extLst>
                    <a:ext uri="{9D8B030D-6E8A-4147-A177-3AD203B41FA5}">
                      <a16:colId xmlns:a16="http://schemas.microsoft.com/office/drawing/2014/main" val="2848859543"/>
                    </a:ext>
                  </a:extLst>
                </a:gridCol>
                <a:gridCol w="2034453">
                  <a:extLst>
                    <a:ext uri="{9D8B030D-6E8A-4147-A177-3AD203B41FA5}">
                      <a16:colId xmlns:a16="http://schemas.microsoft.com/office/drawing/2014/main" val="3125902032"/>
                    </a:ext>
                  </a:extLst>
                </a:gridCol>
              </a:tblGrid>
              <a:tr h="6294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« è » comme 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« eu » [e ouvert] comme 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extLst>
                  <a:ext uri="{0D108BD9-81ED-4DB2-BD59-A6C34878D82A}">
                    <a16:rowId xmlns:a16="http://schemas.microsoft.com/office/drawing/2014/main" val="2749383988"/>
                  </a:ext>
                </a:extLst>
              </a:tr>
              <a:tr h="3371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Lève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extLst>
                  <a:ext uri="{0D108BD9-81ED-4DB2-BD59-A6C34878D82A}">
                    <a16:rowId xmlns:a16="http://schemas.microsoft.com/office/drawing/2014/main" val="2404445521"/>
                  </a:ext>
                </a:extLst>
              </a:tr>
              <a:tr h="3371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Sept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extLst>
                  <a:ext uri="{0D108BD9-81ED-4DB2-BD59-A6C34878D82A}">
                    <a16:rowId xmlns:a16="http://schemas.microsoft.com/office/drawing/2014/main" val="87787741"/>
                  </a:ext>
                </a:extLst>
              </a:tr>
              <a:tr h="3371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Heure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extLst>
                  <a:ext uri="{0D108BD9-81ED-4DB2-BD59-A6C34878D82A}">
                    <a16:rowId xmlns:a16="http://schemas.microsoft.com/office/drawing/2014/main" val="3176400250"/>
                  </a:ext>
                </a:extLst>
              </a:tr>
              <a:tr h="3371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Il est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extLst>
                  <a:ext uri="{0D108BD9-81ED-4DB2-BD59-A6C34878D82A}">
                    <a16:rowId xmlns:a16="http://schemas.microsoft.com/office/drawing/2014/main" val="4235959674"/>
                  </a:ext>
                </a:extLst>
              </a:tr>
              <a:tr h="3371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Fais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extLst>
                  <a:ext uri="{0D108BD9-81ED-4DB2-BD59-A6C34878D82A}">
                    <a16:rowId xmlns:a16="http://schemas.microsoft.com/office/drawing/2014/main" val="3811508774"/>
                  </a:ext>
                </a:extLst>
              </a:tr>
              <a:tr h="3371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Fête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extLst>
                  <a:ext uri="{0D108BD9-81ED-4DB2-BD59-A6C34878D82A}">
                    <a16:rowId xmlns:a16="http://schemas.microsoft.com/office/drawing/2014/main" val="997769023"/>
                  </a:ext>
                </a:extLst>
              </a:tr>
              <a:tr h="3371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Seize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2" marR="111732" marT="0" marB="0"/>
                </a:tc>
                <a:extLst>
                  <a:ext uri="{0D108BD9-81ED-4DB2-BD59-A6C34878D82A}">
                    <a16:rowId xmlns:a16="http://schemas.microsoft.com/office/drawing/2014/main" val="2390540686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40EAE21-49B8-0B8B-E779-CB9E389DE4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2340131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1691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61765"/>
            <a:ext cx="10972800" cy="85587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3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9001886"/>
              </p:ext>
            </p:extLst>
          </p:nvPr>
        </p:nvGraphicFramePr>
        <p:xfrm>
          <a:off x="632372" y="3257441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7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1756343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AB0011EC-B591-2F59-E53B-DEBD909D3F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6904819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27165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2BE4A6B-E5C5-F6B0-C619-486A2685C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fr-FR" sz="4800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Prononcez les phrases suivantes avec</a:t>
            </a:r>
            <a:br>
              <a:rPr lang="fr-FR" sz="4800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4800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 è » / « eu »</a:t>
            </a:r>
            <a:endParaRPr lang="fr-FR" sz="4800" dirty="0">
              <a:solidFill>
                <a:schemeClr val="bg1"/>
              </a:solidFill>
            </a:endParaRPr>
          </a:p>
        </p:txBody>
      </p:sp>
      <p:graphicFrame>
        <p:nvGraphicFramePr>
          <p:cNvPr id="7" name="ZoneTexte 4">
            <a:extLst>
              <a:ext uri="{FF2B5EF4-FFF2-40B4-BE49-F238E27FC236}">
                <a16:creationId xmlns:a16="http://schemas.microsoft.com/office/drawing/2014/main" id="{29EFD60D-8E68-54BC-B8C3-E2A65A97B7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3735209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DC2B0AE-0797-F8B5-DB72-76272D6D66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2488928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3877779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F9FF32D7-3A00-8AD2-C984-7706D8ECC6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2488928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2119231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4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8E5A81E4-BD2C-2F8B-4A11-6C61873C5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rgbClr val="FFFFFF"/>
                </a:solidFill>
              </a:rPr>
              <a:t>VII. Production : Warm-up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A06424B-2103-6E7C-C6E7-8B72E688B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4904" y="2494450"/>
            <a:ext cx="4053545" cy="3563159"/>
          </a:xfrm>
        </p:spPr>
        <p:txBody>
          <a:bodyPr>
            <a:normAutofit/>
          </a:bodyPr>
          <a:lstStyle/>
          <a:p>
            <a:r>
              <a:rPr lang="en-US" sz="2400" b="1" dirty="0"/>
              <a:t>Imagine a common day for one of these famous celebrity.</a:t>
            </a:r>
          </a:p>
          <a:p>
            <a:pPr marL="0" indent="0">
              <a:buNone/>
            </a:pPr>
            <a:r>
              <a:rPr lang="en-US" sz="2400" dirty="0" err="1"/>
              <a:t>D’abord</a:t>
            </a:r>
            <a:r>
              <a:rPr lang="en-US" sz="2400" dirty="0"/>
              <a:t>, </a:t>
            </a:r>
          </a:p>
          <a:p>
            <a:pPr marL="0" indent="0">
              <a:buNone/>
            </a:pPr>
            <a:r>
              <a:rPr lang="en-US" sz="2400" dirty="0"/>
              <a:t>Ensuite, </a:t>
            </a:r>
          </a:p>
          <a:p>
            <a:pPr marL="0" indent="0">
              <a:buNone/>
            </a:pPr>
            <a:r>
              <a:rPr lang="en-US" sz="2400" dirty="0"/>
              <a:t>Après, </a:t>
            </a:r>
          </a:p>
          <a:p>
            <a:pPr marL="0" indent="0">
              <a:buNone/>
            </a:pPr>
            <a:r>
              <a:rPr lang="en-US" sz="2400" dirty="0" err="1"/>
              <a:t>Enfin</a:t>
            </a:r>
            <a:r>
              <a:rPr lang="en-US" sz="2400" dirty="0"/>
              <a:t>…</a:t>
            </a:r>
          </a:p>
        </p:txBody>
      </p:sp>
      <p:pic>
        <p:nvPicPr>
          <p:cNvPr id="4" name="Picture 19">
            <a:extLst>
              <a:ext uri="{FF2B5EF4-FFF2-40B4-BE49-F238E27FC236}">
                <a16:creationId xmlns:a16="http://schemas.microsoft.com/office/drawing/2014/main" id="{4CEC78B8-3564-12CF-EF94-F7529B617A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646" b="-3"/>
          <a:stretch/>
        </p:blipFill>
        <p:spPr>
          <a:xfrm>
            <a:off x="6098892" y="2492376"/>
            <a:ext cx="4802404" cy="3563372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750450C-B65D-0B3A-98F4-01D19F0343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9347361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5306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Plan your day.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Check the vocab and grammar in the lesson, or use a dictionary if necessary.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Enrich your writing with extra details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/>
              <a:t>Imagine ta journée d’anniversaire idéale et décris tes activités. Ajoute des détails comme Oscar !</a:t>
            </a:r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pPr marL="0" rtl="0" eaLnBrk="1" fontAlgn="t" latinLnBrk="0" hangingPunct="1">
              <a:spcBef>
                <a:spcPts val="0"/>
              </a:spcBef>
              <a:spcAft>
                <a:spcPts val="800"/>
              </a:spcAft>
            </a:pPr>
            <a:r>
              <a:rPr lang="fr-FR" sz="2000" b="0" i="0" u="none" strike="noStrike" kern="1200" spc="0" dirty="0">
                <a:solidFill>
                  <a:srgbClr val="00B0F0"/>
                </a:solidFill>
                <a:effectLst/>
              </a:rPr>
              <a:t>D’abord</a:t>
            </a:r>
            <a:r>
              <a:rPr lang="fr-FR" sz="2000" b="0" i="0" u="none" strike="noStrike" kern="1200" spc="0" dirty="0">
                <a:solidFill>
                  <a:srgbClr val="000000"/>
                </a:solidFill>
                <a:effectLst/>
              </a:rPr>
              <a:t>, je me réveille tôt, à 7h!</a:t>
            </a:r>
          </a:p>
          <a:p>
            <a:pPr marL="0" rtl="0" eaLnBrk="1" fontAlgn="t" latinLnBrk="0" hangingPunct="1"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solidFill>
                  <a:srgbClr val="00B0F0"/>
                </a:solidFill>
              </a:rPr>
              <a:t>Ensuite</a:t>
            </a:r>
            <a:r>
              <a:rPr lang="en-US" sz="2000" dirty="0"/>
              <a:t>, je me </a:t>
            </a:r>
            <a:r>
              <a:rPr lang="en-US" sz="2000" dirty="0" err="1"/>
              <a:t>lève</a:t>
            </a:r>
            <a:r>
              <a:rPr lang="en-US" sz="2000" dirty="0"/>
              <a:t> et je me brosse les dents. Je </a:t>
            </a:r>
            <a:r>
              <a:rPr lang="en-US" sz="2000" dirty="0">
                <a:solidFill>
                  <a:srgbClr val="00B050"/>
                </a:solidFill>
              </a:rPr>
              <a:t>ne</a:t>
            </a:r>
            <a:r>
              <a:rPr lang="en-US" sz="2000" dirty="0"/>
              <a:t> me douche </a:t>
            </a:r>
            <a:r>
              <a:rPr lang="en-US" sz="2000" dirty="0">
                <a:solidFill>
                  <a:srgbClr val="00B050"/>
                </a:solidFill>
              </a:rPr>
              <a:t>pas</a:t>
            </a:r>
            <a:r>
              <a:rPr lang="en-US" sz="2000" dirty="0"/>
              <a:t> </a:t>
            </a:r>
            <a:r>
              <a:rPr lang="en-US" sz="2000" dirty="0" err="1"/>
              <a:t>parce</a:t>
            </a:r>
            <a:r>
              <a:rPr lang="en-US" sz="2000" dirty="0"/>
              <a:t> que je </a:t>
            </a:r>
            <a:r>
              <a:rPr lang="en-US" sz="2000" dirty="0" err="1"/>
              <a:t>prépare</a:t>
            </a:r>
            <a:r>
              <a:rPr lang="en-US" sz="2000" dirty="0"/>
              <a:t> un gâteau au </a:t>
            </a:r>
            <a:r>
              <a:rPr lang="en-US" sz="2000" dirty="0" err="1"/>
              <a:t>chocolat</a:t>
            </a:r>
            <a:r>
              <a:rPr lang="en-US" sz="2000" dirty="0"/>
              <a:t> avec ma </a:t>
            </a:r>
            <a:r>
              <a:rPr lang="en-US" sz="2000" dirty="0" err="1"/>
              <a:t>meilleure</a:t>
            </a:r>
            <a:r>
              <a:rPr lang="en-US" sz="2000" dirty="0"/>
              <a:t> </a:t>
            </a:r>
            <a:r>
              <a:rPr lang="en-US" sz="2000" dirty="0" err="1"/>
              <a:t>copine</a:t>
            </a:r>
            <a:r>
              <a:rPr lang="en-US" sz="2000" dirty="0"/>
              <a:t>. </a:t>
            </a:r>
          </a:p>
          <a:p>
            <a:pPr marL="0" rtl="0" eaLnBrk="1" fontAlgn="t" latinLnBrk="0" hangingPunct="1">
              <a:spcBef>
                <a:spcPts val="0"/>
              </a:spcBef>
              <a:spcAft>
                <a:spcPts val="800"/>
              </a:spcAft>
            </a:pPr>
            <a:r>
              <a:rPr lang="en-US" sz="2000" dirty="0" err="1">
                <a:solidFill>
                  <a:srgbClr val="00B0F0"/>
                </a:solidFill>
              </a:rPr>
              <a:t>Puis</a:t>
            </a:r>
            <a:r>
              <a:rPr lang="en-US" sz="2000" dirty="0"/>
              <a:t>, après le gâteau,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/>
              <a:t>on </a:t>
            </a:r>
            <a:r>
              <a:rPr lang="en-US" sz="2000" dirty="0" err="1"/>
              <a:t>va</a:t>
            </a:r>
            <a:r>
              <a:rPr lang="en-US" sz="2000" dirty="0"/>
              <a:t> au </a:t>
            </a:r>
            <a:r>
              <a:rPr lang="en-US" sz="2000" dirty="0" err="1"/>
              <a:t>supermarché</a:t>
            </a:r>
            <a:r>
              <a:rPr lang="en-US" sz="2000" dirty="0"/>
              <a:t> pour </a:t>
            </a:r>
            <a:r>
              <a:rPr lang="en-US" sz="2000" dirty="0" err="1"/>
              <a:t>acheter</a:t>
            </a:r>
            <a:r>
              <a:rPr lang="en-US" sz="2000" dirty="0"/>
              <a:t> des bonbons et des </a:t>
            </a:r>
            <a:r>
              <a:rPr lang="en-US" sz="2000" dirty="0" err="1"/>
              <a:t>boissons</a:t>
            </a:r>
            <a:r>
              <a:rPr lang="en-US" sz="2000" dirty="0"/>
              <a:t>.</a:t>
            </a:r>
          </a:p>
          <a:p>
            <a:pPr marL="0" rtl="0" eaLnBrk="1" fontAlgn="t" latinLnBrk="0" hangingPunct="1">
              <a:spcBef>
                <a:spcPts val="0"/>
              </a:spcBef>
              <a:spcAft>
                <a:spcPts val="800"/>
              </a:spcAft>
            </a:pPr>
            <a:r>
              <a:rPr lang="en-US" sz="2000" dirty="0" err="1">
                <a:solidFill>
                  <a:srgbClr val="00B0F0"/>
                </a:solidFill>
              </a:rPr>
              <a:t>Enfin</a:t>
            </a:r>
            <a:r>
              <a:rPr lang="en-US" sz="2000" dirty="0"/>
              <a:t>, le </a:t>
            </a:r>
            <a:r>
              <a:rPr lang="en-US" sz="2000" dirty="0" err="1"/>
              <a:t>soir</a:t>
            </a:r>
            <a:r>
              <a:rPr lang="en-US" sz="2000" dirty="0"/>
              <a:t> on </a:t>
            </a:r>
            <a:r>
              <a:rPr lang="en-US" sz="2000" dirty="0">
                <a:solidFill>
                  <a:srgbClr val="00B050"/>
                </a:solidFill>
              </a:rPr>
              <a:t>ne</a:t>
            </a:r>
            <a:r>
              <a:rPr lang="en-US" sz="2000" dirty="0"/>
              <a:t> se </a:t>
            </a:r>
            <a:r>
              <a:rPr lang="en-US" sz="2000" dirty="0" err="1"/>
              <a:t>couche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B050"/>
                </a:solidFill>
              </a:rPr>
              <a:t>pas</a:t>
            </a:r>
            <a:r>
              <a:rPr lang="en-US" sz="2000" dirty="0"/>
              <a:t> </a:t>
            </a:r>
            <a:r>
              <a:rPr lang="en-US" sz="2000" dirty="0" err="1"/>
              <a:t>tôt</a:t>
            </a:r>
            <a:r>
              <a:rPr lang="en-US" sz="2000" dirty="0"/>
              <a:t> </a:t>
            </a:r>
            <a:r>
              <a:rPr lang="en-US" sz="2000" dirty="0" err="1"/>
              <a:t>parce</a:t>
            </a:r>
            <a:r>
              <a:rPr lang="en-US" sz="2000" dirty="0"/>
              <a:t> </a:t>
            </a:r>
            <a:r>
              <a:rPr lang="en-US" sz="2000" dirty="0" err="1"/>
              <a:t>qu’on</a:t>
            </a:r>
            <a:r>
              <a:rPr lang="en-US" sz="2000" dirty="0"/>
              <a:t> danse et on </a:t>
            </a:r>
            <a:r>
              <a:rPr lang="en-US" sz="2000" dirty="0" err="1"/>
              <a:t>s’amuse</a:t>
            </a:r>
            <a:r>
              <a:rPr lang="en-US" sz="2000" dirty="0"/>
              <a:t> beaucoup.</a:t>
            </a:r>
          </a:p>
          <a:p>
            <a:endParaRPr lang="en-US" sz="2133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  <a:p>
            <a:r>
              <a:rPr lang="en-US" altLang="ja-JP" sz="1800" dirty="0"/>
              <a:t>Tell your worst birthday.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</a:t>
            </a:r>
            <a:r>
              <a:rPr lang="fr-FR" altLang="ja-JP" sz="2133" dirty="0">
                <a:solidFill>
                  <a:srgbClr val="00B050"/>
                </a:solidFill>
                <a:ea typeface="ＭＳ Ｐゴシック"/>
              </a:rPr>
              <a:t>Use </a:t>
            </a:r>
            <a:r>
              <a:rPr lang="fr-FR" altLang="ja-JP" sz="2133" dirty="0" err="1">
                <a:solidFill>
                  <a:srgbClr val="00B050"/>
                </a:solidFill>
                <a:ea typeface="ＭＳ Ｐゴシック"/>
              </a:rPr>
              <a:t>negative</a:t>
            </a:r>
            <a:endParaRPr lang="en-US" altLang="ja-JP" sz="1333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2133" dirty="0">
                <a:ea typeface="ＭＳ Ｐゴシック"/>
              </a:rPr>
              <a:t> </a:t>
            </a:r>
            <a:r>
              <a:rPr lang="en-US" altLang="ja-JP" sz="2133" dirty="0" err="1">
                <a:solidFill>
                  <a:srgbClr val="00B0F0"/>
                </a:solidFill>
                <a:ea typeface="ＭＳ Ｐゴシック"/>
              </a:rPr>
              <a:t>D’abord</a:t>
            </a:r>
            <a:r>
              <a:rPr lang="en-US" altLang="ja-JP" sz="2133" dirty="0">
                <a:solidFill>
                  <a:srgbClr val="00B0F0"/>
                </a:solidFill>
                <a:ea typeface="ＭＳ Ｐゴシック"/>
              </a:rPr>
              <a:t>, ensuite,…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2133" dirty="0">
                <a:ea typeface="ＭＳ Ｐゴシック"/>
              </a:rPr>
              <a:t> </a:t>
            </a:r>
            <a:r>
              <a:rPr lang="en-US" altLang="ja-JP" sz="2000" dirty="0">
                <a:ea typeface="ＭＳ Ｐゴシック"/>
              </a:rPr>
              <a:t>My ideal birthday</a:t>
            </a:r>
            <a:endParaRPr lang="en-US" sz="20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/>
              <a:t>parler </a:t>
            </a:r>
            <a:r>
              <a:rPr lang="fr-FR" sz="3200" dirty="0"/>
              <a:t>de ma routine quotidienne.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63DF4D43-0EEA-CBE5-F930-C13199E21F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7652769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1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7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86044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975994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 err="1">
                <a:ea typeface="UD Digi Kyokasho NK-R" panose="02020400000000000000" pitchFamily="18" charset="-128"/>
              </a:rPr>
              <a:t>Talking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dirty="0">
                <a:ea typeface="UD Digi Kyokasho NK-R" panose="02020400000000000000" pitchFamily="18" charset="-128"/>
              </a:rPr>
              <a:t>about </a:t>
            </a:r>
            <a:r>
              <a:rPr lang="fr-FR" sz="3200" dirty="0" err="1">
                <a:ea typeface="UD Digi Kyokasho NK-R" panose="02020400000000000000" pitchFamily="18" charset="-128"/>
              </a:rPr>
              <a:t>my</a:t>
            </a:r>
            <a:r>
              <a:rPr lang="fr-FR" sz="3200" dirty="0">
                <a:ea typeface="UD Digi Kyokasho NK-R" panose="02020400000000000000" pitchFamily="18" charset="-128"/>
              </a:rPr>
              <a:t> </a:t>
            </a:r>
            <a:r>
              <a:rPr lang="fr-FR" sz="3200" dirty="0" err="1">
                <a:ea typeface="UD Digi Kyokasho NK-R" panose="02020400000000000000" pitchFamily="18" charset="-128"/>
              </a:rPr>
              <a:t>daily</a:t>
            </a:r>
            <a:r>
              <a:rPr lang="fr-FR" sz="3200" dirty="0">
                <a:ea typeface="UD Digi Kyokasho NK-R" panose="02020400000000000000" pitchFamily="18" charset="-128"/>
              </a:rPr>
              <a:t> routine.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endParaRPr lang="en-US" i="1" dirty="0">
              <a:solidFill>
                <a:prstClr val="black"/>
              </a:solidFill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Talking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dirty="0">
                <a:ea typeface="UD Digi Kyokasho NK-R" panose="02020400000000000000" pitchFamily="18" charset="-128"/>
              </a:rPr>
              <a:t>about moments of the </a:t>
            </a:r>
            <a:r>
              <a:rPr lang="fr-FR" sz="3200" dirty="0" err="1">
                <a:ea typeface="UD Digi Kyokasho NK-R" panose="02020400000000000000" pitchFamily="18" charset="-128"/>
              </a:rPr>
              <a:t>day</a:t>
            </a:r>
            <a:r>
              <a:rPr lang="fr-FR" sz="2800" dirty="0">
                <a:ea typeface="UD Digi Kyokasho NK-R" panose="02020400000000000000" pitchFamily="18" charset="-128"/>
              </a:rPr>
              <a:t>.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US" i="1" dirty="0">
              <a:solidFill>
                <a:prstClr val="black"/>
              </a:solidFill>
            </a:endParaRPr>
          </a:p>
          <a:p>
            <a:r>
              <a:rPr lang="fr-FR" sz="3200" b="1" dirty="0" err="1"/>
              <a:t>Using</a:t>
            </a:r>
            <a:r>
              <a:rPr lang="fr-FR" sz="3200" b="1" dirty="0"/>
              <a:t> </a:t>
            </a:r>
            <a:r>
              <a:rPr lang="fr-FR" sz="3200" dirty="0" err="1"/>
              <a:t>reflexive</a:t>
            </a:r>
            <a:r>
              <a:rPr lang="fr-FR" sz="3200" dirty="0"/>
              <a:t> </a:t>
            </a:r>
            <a:r>
              <a:rPr lang="fr-FR" sz="3200" dirty="0" err="1"/>
              <a:t>verbs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fr-FR" sz="28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 dirty="0"/>
              <a:t>Learning review</a:t>
            </a:r>
            <a:endParaRPr lang="en-JP" sz="48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57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À la fin de la </a:t>
            </a:r>
            <a:r>
              <a:rPr lang="fr-FR" sz="5400" dirty="0"/>
              <a:t>leçon</a:t>
            </a:r>
            <a:r>
              <a:rPr lang="en-US" sz="54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200" dirty="0">
                <a:solidFill>
                  <a:schemeClr val="tx2"/>
                </a:solidFill>
              </a:rPr>
              <a:t>Parler de mes activités quotidiennes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1424646"/>
              </p:ext>
            </p:extLst>
          </p:nvPr>
        </p:nvGraphicFramePr>
        <p:xfrm>
          <a:off x="632372" y="3243893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C56355C1-4D9F-FD86-9E66-E795392AF8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6904819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4203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1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6532236"/>
              </p:ext>
            </p:extLst>
          </p:nvPr>
        </p:nvGraphicFramePr>
        <p:xfrm>
          <a:off x="5108537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9B41625-5F6C-988A-F550-E2B3CE2F1B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6904819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8380582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676871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97730D8F-A9A7-DDC8-42D7-DC799C0B40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6904819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43FDD0E-9BD4-396E-6306-3CBBC4D70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905258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II.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texte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1">
            <a:extLst>
              <a:ext uri="{FF2B5EF4-FFF2-40B4-BE49-F238E27FC236}">
                <a16:creationId xmlns:a16="http://schemas.microsoft.com/office/drawing/2014/main" id="{A1ED10AE-CEC4-4516-F60B-25FA1BDEC4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649" t="14833" r="1163" b="3071"/>
          <a:stretch/>
        </p:blipFill>
        <p:spPr bwMode="auto">
          <a:xfrm>
            <a:off x="6094529" y="492573"/>
            <a:ext cx="4672131" cy="5880796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656B8C1-EB93-4ABF-FD66-5AA83CB818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4530096"/>
              </p:ext>
            </p:extLst>
          </p:nvPr>
        </p:nvGraphicFramePr>
        <p:xfrm>
          <a:off x="-1" y="12130"/>
          <a:ext cx="12192001" cy="377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800810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6d8214-737e-4400-b4ee-cf280efeb53d" xsi:nil="true"/>
    <lcf76f155ced4ddcb4097134ff3c332f xmlns="471db33a-0b03-45fb-83eb-5a099c2d914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DB30403B32C144B94EBAEC4A38F3CB" ma:contentTypeVersion="13" ma:contentTypeDescription="Create a new document." ma:contentTypeScope="" ma:versionID="82b0aaa90eb495efdf6025ffedb3df3a">
  <xsd:schema xmlns:xsd="http://www.w3.org/2001/XMLSchema" xmlns:xs="http://www.w3.org/2001/XMLSchema" xmlns:p="http://schemas.microsoft.com/office/2006/metadata/properties" xmlns:ns2="471db33a-0b03-45fb-83eb-5a099c2d9145" xmlns:ns3="096d8214-737e-4400-b4ee-cf280efeb53d" targetNamespace="http://schemas.microsoft.com/office/2006/metadata/properties" ma:root="true" ma:fieldsID="e28ca5a25bbfcaaee36bc3056e743d5f" ns2:_="" ns3:_="">
    <xsd:import namespace="471db33a-0b03-45fb-83eb-5a099c2d9145"/>
    <xsd:import namespace="096d8214-737e-4400-b4ee-cf280efeb5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1db33a-0b03-45fb-83eb-5a099c2d91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48ecae0b-3ceb-42b2-b8a5-8081cbcbc2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6d8214-737e-4400-b4ee-cf280efeb53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f386a95-3969-4a5b-8c42-487f6edbf870}" ma:internalName="TaxCatchAll" ma:showField="CatchAllData" ma:web="096d8214-737e-4400-b4ee-cf280efeb5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586B0C-F565-441C-BF8B-746BFA62182C}">
  <ds:schemaRefs>
    <ds:schemaRef ds:uri="http://purl.org/dc/elements/1.1/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096d8214-737e-4400-b4ee-cf280efeb53d"/>
    <ds:schemaRef ds:uri="471db33a-0b03-45fb-83eb-5a099c2d914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0AEDC17E-8BAA-4BB2-AACE-FCAED62D94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1db33a-0b03-45fb-83eb-5a099c2d9145"/>
    <ds:schemaRef ds:uri="096d8214-737e-4400-b4ee-cf280efeb5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4A62A1C-CC09-4400-9D7A-662DDFCC9BF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3520</TotalTime>
  <Words>3092</Words>
  <Application>Microsoft Office PowerPoint</Application>
  <PresentationFormat>Widescreen</PresentationFormat>
  <Paragraphs>700</Paragraphs>
  <Slides>58</Slides>
  <Notes>7</Notes>
  <HiddenSlides>1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58</vt:i4>
      </vt:variant>
    </vt:vector>
  </HeadingPairs>
  <TitlesOfParts>
    <vt:vector size="70" baseType="lpstr">
      <vt:lpstr>ＭＳ Ｐゴシック</vt:lpstr>
      <vt:lpstr>UD Digi Kyokasho NK-R</vt:lpstr>
      <vt:lpstr>Arial</vt:lpstr>
      <vt:lpstr>Calibri</vt:lpstr>
      <vt:lpstr>Calibri Light</vt:lpstr>
      <vt:lpstr>Wingdings</vt:lpstr>
      <vt:lpstr>Thème Office</vt:lpstr>
      <vt:lpstr>Office Theme</vt:lpstr>
      <vt:lpstr>Office Theme</vt:lpstr>
      <vt:lpstr>Thème Office</vt:lpstr>
      <vt:lpstr>Office Theme</vt:lpstr>
      <vt:lpstr>Thème Office</vt:lpstr>
      <vt:lpstr>PowerPoint Presentation</vt:lpstr>
      <vt:lpstr>Une journée spéciale</vt:lpstr>
      <vt:lpstr>PowerPoint Presentation</vt:lpstr>
      <vt:lpstr>PowerPoint Presentation</vt:lpstr>
      <vt:lpstr>Learning objectives : À la fin de la leçon</vt:lpstr>
      <vt:lpstr>À la fin de la leçon…</vt:lpstr>
      <vt:lpstr>Learning outcomes</vt:lpstr>
      <vt:lpstr>PowerPoint Presentation</vt:lpstr>
      <vt:lpstr>II. Compréhension de texte</vt:lpstr>
      <vt:lpstr>Compréhension détaillée</vt:lpstr>
      <vt:lpstr>Learning review</vt:lpstr>
      <vt:lpstr>À la fin de la leçon…</vt:lpstr>
      <vt:lpstr>PowerPoint Presentation</vt:lpstr>
      <vt:lpstr>III. Vocabulaire : les moments de la journée</vt:lpstr>
      <vt:lpstr>Kahoot time !</vt:lpstr>
      <vt:lpstr>PowerPoint Presentation</vt:lpstr>
      <vt:lpstr>PowerPoint Presentation</vt:lpstr>
      <vt:lpstr>LE 10 p.83</vt:lpstr>
      <vt:lpstr>LE 7 p.82</vt:lpstr>
      <vt:lpstr>PowerPoint Presentation</vt:lpstr>
      <vt:lpstr>Online activity </vt:lpstr>
      <vt:lpstr>PowerPoint Presentation</vt:lpstr>
      <vt:lpstr>Learning review</vt:lpstr>
      <vt:lpstr>À la fin de la leçon…</vt:lpstr>
      <vt:lpstr>PowerPoint Presentation</vt:lpstr>
      <vt:lpstr>IV. Vocabulaire : les activités quotidiennes (routine)</vt:lpstr>
      <vt:lpstr>Ma routine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Kahoot time !</vt:lpstr>
      <vt:lpstr>PowerPoint Presentation</vt:lpstr>
      <vt:lpstr>Learning review</vt:lpstr>
      <vt:lpstr>À la fin de la leçon…</vt:lpstr>
      <vt:lpstr>PowerPoint Presentation</vt:lpstr>
      <vt:lpstr>V. Grammaire : les verbes pronominaux</vt:lpstr>
      <vt:lpstr>Kahoot time !</vt:lpstr>
      <vt:lpstr>PowerPoint Presentation</vt:lpstr>
      <vt:lpstr>PowerPoint Presentation</vt:lpstr>
      <vt:lpstr>Exercice LE 2 p.82</vt:lpstr>
      <vt:lpstr>Exercice d’application</vt:lpstr>
      <vt:lpstr>Regardez cette vidéo et mettez sa routine dans l’ordre </vt:lpstr>
      <vt:lpstr>PowerPoint Presentation</vt:lpstr>
      <vt:lpstr>Learning review</vt:lpstr>
      <vt:lpstr>VI. Phonétique</vt:lpstr>
      <vt:lpstr>Prononcez les phrases suivantes avec « è » / « eu »</vt:lpstr>
      <vt:lpstr>Practice your pronunciation !</vt:lpstr>
      <vt:lpstr>VII. Production : Warm-up</vt:lpstr>
      <vt:lpstr>VII. Production</vt:lpstr>
      <vt:lpstr>Learning outcomes</vt:lpstr>
      <vt:lpstr>How well have you performed with the Learning Objectives?</vt:lpstr>
      <vt:lpstr>Learning review</vt:lpstr>
      <vt:lpstr>Plenary and self reflection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Imaginer une journée d’anniversaire</dc:title>
  <dc:creator>Chan, Makara Valery Ouk</dc:creator>
  <cp:lastModifiedBy>Chan, Makara Valery Ouk</cp:lastModifiedBy>
  <cp:revision>40</cp:revision>
  <cp:lastPrinted>2023-04-05T03:51:42Z</cp:lastPrinted>
  <dcterms:created xsi:type="dcterms:W3CDTF">2022-11-03T08:48:32Z</dcterms:created>
  <dcterms:modified xsi:type="dcterms:W3CDTF">2024-01-13T11:27:16Z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0x0101005ADB30403B32C144B94EBAEC4A38F3CB</vt:lpwstr>
  </property>
  <property fmtid="{D5CDD505-2E9C-101B-9397-08002B2CF9AE}" pid="3" name="MediaServiceImageTags">
    <vt:lpwstr/>
  </property>
</Properties>
</file>