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8.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 id="2147483648" r:id="rId2"/>
    <p:sldMasterId id="2147483729" r:id="rId3"/>
    <p:sldMasterId id="2147483731" r:id="rId4"/>
    <p:sldMasterId id="2147483672" r:id="rId5"/>
    <p:sldMasterId id="2147483734" r:id="rId6"/>
  </p:sldMasterIdLst>
  <p:notesMasterIdLst>
    <p:notesMasterId r:id="rId78"/>
  </p:notesMasterIdLst>
  <p:sldIdLst>
    <p:sldId id="318" r:id="rId7"/>
    <p:sldId id="256" r:id="rId8"/>
    <p:sldId id="319" r:id="rId9"/>
    <p:sldId id="1489" r:id="rId10"/>
    <p:sldId id="257" r:id="rId11"/>
    <p:sldId id="321" r:id="rId12"/>
    <p:sldId id="297" r:id="rId13"/>
    <p:sldId id="323" r:id="rId14"/>
    <p:sldId id="299" r:id="rId15"/>
    <p:sldId id="259" r:id="rId16"/>
    <p:sldId id="302" r:id="rId17"/>
    <p:sldId id="315" r:id="rId18"/>
    <p:sldId id="261" r:id="rId19"/>
    <p:sldId id="262" r:id="rId20"/>
    <p:sldId id="1490" r:id="rId21"/>
    <p:sldId id="325" r:id="rId22"/>
    <p:sldId id="1602" r:id="rId23"/>
    <p:sldId id="326" r:id="rId24"/>
    <p:sldId id="263" r:id="rId25"/>
    <p:sldId id="1501" r:id="rId26"/>
    <p:sldId id="264" r:id="rId27"/>
    <p:sldId id="266" r:id="rId28"/>
    <p:sldId id="294" r:id="rId29"/>
    <p:sldId id="1600" r:id="rId30"/>
    <p:sldId id="1493" r:id="rId31"/>
    <p:sldId id="1498" r:id="rId32"/>
    <p:sldId id="1606" r:id="rId33"/>
    <p:sldId id="327" r:id="rId34"/>
    <p:sldId id="267" r:id="rId35"/>
    <p:sldId id="268" r:id="rId36"/>
    <p:sldId id="1497" r:id="rId37"/>
    <p:sldId id="269" r:id="rId38"/>
    <p:sldId id="271" r:id="rId39"/>
    <p:sldId id="272" r:id="rId40"/>
    <p:sldId id="273" r:id="rId41"/>
    <p:sldId id="316" r:id="rId42"/>
    <p:sldId id="270" r:id="rId43"/>
    <p:sldId id="1603" r:id="rId44"/>
    <p:sldId id="1492" r:id="rId45"/>
    <p:sldId id="1499" r:id="rId46"/>
    <p:sldId id="1607" r:id="rId47"/>
    <p:sldId id="332" r:id="rId48"/>
    <p:sldId id="274" r:id="rId49"/>
    <p:sldId id="275" r:id="rId50"/>
    <p:sldId id="276" r:id="rId51"/>
    <p:sldId id="277" r:id="rId52"/>
    <p:sldId id="317" r:id="rId53"/>
    <p:sldId id="278" r:id="rId54"/>
    <p:sldId id="1494" r:id="rId55"/>
    <p:sldId id="1500" r:id="rId56"/>
    <p:sldId id="1496" r:id="rId57"/>
    <p:sldId id="311" r:id="rId58"/>
    <p:sldId id="310" r:id="rId59"/>
    <p:sldId id="304" r:id="rId60"/>
    <p:sldId id="305" r:id="rId61"/>
    <p:sldId id="306" r:id="rId62"/>
    <p:sldId id="307" r:id="rId63"/>
    <p:sldId id="308" r:id="rId64"/>
    <p:sldId id="309" r:id="rId65"/>
    <p:sldId id="1495" r:id="rId66"/>
    <p:sldId id="335" r:id="rId67"/>
    <p:sldId id="1604" r:id="rId68"/>
    <p:sldId id="1605" r:id="rId69"/>
    <p:sldId id="279" r:id="rId70"/>
    <p:sldId id="303" r:id="rId71"/>
    <p:sldId id="1608" r:id="rId72"/>
    <p:sldId id="282" r:id="rId73"/>
    <p:sldId id="301" r:id="rId74"/>
    <p:sldId id="300" r:id="rId75"/>
    <p:sldId id="290" r:id="rId76"/>
    <p:sldId id="291" r:id="rId7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p:scale>
          <a:sx n="50" d="100"/>
          <a:sy n="50" d="100"/>
        </p:scale>
        <p:origin x="1587"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diagrams/_rels/data1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6.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0.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6.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0.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6.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39.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40.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4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6.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49.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0.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6.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59.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ata60.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1.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2.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3.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4.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5.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8.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7.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ata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9.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64.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62.xml"/><Relationship Id="rId5" Type="http://schemas.openxmlformats.org/officeDocument/2006/relationships/slide" Target="../slides/slide42.xml"/><Relationship Id="rId4" Type="http://schemas.openxmlformats.org/officeDocument/2006/relationships/slide" Target="../slides/slide28.xml"/></Relationships>
</file>

<file path=ppt/diagrams/_rels/drawing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4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9055CF-8DEB-4A02-949A-DE72B6AC5D37}" type="doc">
      <dgm:prSet loTypeId="urn:microsoft.com/office/officeart/2005/8/layout/vList5"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custT="1"/>
      <dgm:spPr/>
      <dgm:t>
        <a:bodyPr rtlCol="0"/>
        <a:lstStyle/>
        <a:p>
          <a:pPr rtl="0"/>
          <a:r>
            <a:rPr lang="fr-FR" sz="2400" b="1" noProof="0" dirty="0"/>
            <a:t>I. 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custT="1"/>
      <dgm:spPr/>
      <dgm:t>
        <a:bodyPr rtlCol="0"/>
        <a:lstStyle/>
        <a:p>
          <a:pPr rtl="0"/>
          <a:r>
            <a:rPr lang="fr-FR" sz="2000" noProof="0" dirty="0"/>
            <a:t>La Réunion</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custT="1"/>
      <dgm:spPr/>
      <dgm:t>
        <a:bodyPr rtlCol="0"/>
        <a:lstStyle/>
        <a:p>
          <a:pPr rtl="0"/>
          <a:r>
            <a:rPr lang="fr-FR" sz="2400" b="1" noProof="0" dirty="0"/>
            <a:t>II. Compréhension de texte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A789976D-D9F7-4CAE-A0FA-57AD5327459D}">
      <dgm:prSet phldrT="[Text]" custT="1"/>
      <dgm:spPr/>
      <dgm:t>
        <a:bodyPr rtlCol="0"/>
        <a:lstStyle/>
        <a:p>
          <a:pPr rtl="0"/>
          <a:r>
            <a:rPr lang="fr-FR" sz="2400" b="1" noProof="0" dirty="0"/>
            <a:t>VI.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010F7425-1081-46EA-BC6D-7D7F7133B2F3}">
      <dgm:prSet phldrT="[Text]" custT="1"/>
      <dgm:spPr/>
      <dgm:t>
        <a:bodyPr rtlCol="0"/>
        <a:lstStyle/>
        <a:p>
          <a:pPr rtl="0"/>
          <a:endParaRPr lang="fr-FR" sz="2000" noProof="0" dirty="0"/>
        </a:p>
      </dgm:t>
    </dgm:pt>
    <dgm:pt modelId="{616CF53F-6988-46CE-94B2-8E57DF27FE11}" type="parTrans" cxnId="{B3167FC5-81D4-4AEE-B8F9-D46C505E11B2}">
      <dgm:prSet/>
      <dgm:spPr/>
      <dgm:t>
        <a:bodyPr/>
        <a:lstStyle/>
        <a:p>
          <a:endParaRPr lang="fr-FR"/>
        </a:p>
      </dgm:t>
    </dgm:pt>
    <dgm:pt modelId="{C8C04FF4-7DD3-4264-B61E-BCF4E137C8C4}" type="sibTrans" cxnId="{B3167FC5-81D4-4AEE-B8F9-D46C505E11B2}">
      <dgm:prSet/>
      <dgm:spPr/>
      <dgm:t>
        <a:bodyPr/>
        <a:lstStyle/>
        <a:p>
          <a:endParaRPr lang="fr-FR"/>
        </a:p>
      </dgm:t>
    </dgm:pt>
    <dgm:pt modelId="{EF2B91B6-6F0A-4365-9672-0E2C5B6A7701}">
      <dgm:prSet phldrT="[Text]" custT="1"/>
      <dgm:spPr/>
      <dgm:t>
        <a:bodyPr rtlCol="0"/>
        <a:lstStyle/>
        <a:p>
          <a:pPr rtl="0"/>
          <a:r>
            <a:rPr lang="fr-FR" sz="2400" b="1" noProof="0" dirty="0"/>
            <a:t>VII.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custT="1"/>
      <dgm:spPr/>
      <dgm:t>
        <a:bodyPr rtlCol="0"/>
        <a:lstStyle/>
        <a:p>
          <a:pPr rtl="0"/>
          <a:r>
            <a:rPr lang="fr-FR" sz="2000" noProof="0" dirty="0"/>
            <a:t>Téléphoner et parler de mes vacances</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E5B59BB8-AD1F-45CC-80A1-25E8E627A9B9}">
      <dgm:prSet phldrT="[Text]" custT="1"/>
      <dgm:spPr/>
      <dgm:t>
        <a:bodyPr rtlCol="0"/>
        <a:lstStyle/>
        <a:p>
          <a:pPr rtl="0"/>
          <a:r>
            <a:rPr lang="fr-FR" sz="2400" b="1" noProof="0" dirty="0"/>
            <a:t>III. Vocabulaire</a:t>
          </a:r>
        </a:p>
      </dgm:t>
    </dgm:pt>
    <dgm:pt modelId="{EBABB395-CF47-4849-B85C-3F0C9A0078D5}" type="parTrans" cxnId="{45BD8F43-B47C-438E-8B5F-EEBD3FA2A64A}">
      <dgm:prSet/>
      <dgm:spPr/>
      <dgm:t>
        <a:bodyPr/>
        <a:lstStyle/>
        <a:p>
          <a:endParaRPr lang="fr-FR"/>
        </a:p>
      </dgm:t>
    </dgm:pt>
    <dgm:pt modelId="{393B4169-BFA4-42B9-A770-7FC2E2675E5C}" type="sibTrans" cxnId="{45BD8F43-B47C-438E-8B5F-EEBD3FA2A64A}">
      <dgm:prSet/>
      <dgm:spPr/>
      <dgm:t>
        <a:bodyPr/>
        <a:lstStyle/>
        <a:p>
          <a:endParaRPr lang="fr-FR"/>
        </a:p>
      </dgm:t>
    </dgm:pt>
    <dgm:pt modelId="{78E4F035-FD07-4927-857A-3EA9856A69A3}">
      <dgm:prSet phldrT="[Text]" custT="1"/>
      <dgm:spPr/>
      <dgm:t>
        <a:bodyPr/>
        <a:lstStyle/>
        <a:p>
          <a:r>
            <a:rPr lang="fr-FR" sz="2000" noProof="0" dirty="0"/>
            <a:t>La famille</a:t>
          </a:r>
        </a:p>
      </dgm:t>
    </dgm:pt>
    <dgm:pt modelId="{D1589922-52D6-4B0C-8EA5-07B9FBE6FF18}" type="parTrans" cxnId="{B5524F15-F197-406D-8E52-993F9539DA12}">
      <dgm:prSet/>
      <dgm:spPr/>
      <dgm:t>
        <a:bodyPr/>
        <a:lstStyle/>
        <a:p>
          <a:endParaRPr lang="fr-FR"/>
        </a:p>
      </dgm:t>
    </dgm:pt>
    <dgm:pt modelId="{5CDA482B-BA63-4509-8C5F-1A5444835F70}" type="sibTrans" cxnId="{B5524F15-F197-406D-8E52-993F9539DA12}">
      <dgm:prSet/>
      <dgm:spPr/>
      <dgm:t>
        <a:bodyPr/>
        <a:lstStyle/>
        <a:p>
          <a:endParaRPr lang="fr-FR"/>
        </a:p>
      </dgm:t>
    </dgm:pt>
    <dgm:pt modelId="{D14B87D9-A49E-4D5A-9DBF-263F5C7A0B8E}">
      <dgm:prSet phldrT="[Text]" custT="1"/>
      <dgm:spPr/>
      <dgm:t>
        <a:bodyPr/>
        <a:lstStyle/>
        <a:p>
          <a:r>
            <a:rPr lang="fr-FR" sz="2000" noProof="0" dirty="0"/>
            <a:t>Téléphoner</a:t>
          </a:r>
        </a:p>
      </dgm:t>
    </dgm:pt>
    <dgm:pt modelId="{63DF6654-97CC-46C5-AF3A-04D87D4EB30F}" type="parTrans" cxnId="{0D6EE81D-C201-4BE6-918F-A3F67E320E83}">
      <dgm:prSet/>
      <dgm:spPr/>
      <dgm:t>
        <a:bodyPr/>
        <a:lstStyle/>
        <a:p>
          <a:endParaRPr lang="fr-FR"/>
        </a:p>
      </dgm:t>
    </dgm:pt>
    <dgm:pt modelId="{53FFB66B-C3D6-456C-AB64-2D85AD7DC9B0}" type="sibTrans" cxnId="{0D6EE81D-C201-4BE6-918F-A3F67E320E83}">
      <dgm:prSet/>
      <dgm:spPr/>
      <dgm:t>
        <a:bodyPr/>
        <a:lstStyle/>
        <a:p>
          <a:endParaRPr lang="fr-FR"/>
        </a:p>
      </dgm:t>
    </dgm:pt>
    <dgm:pt modelId="{66EEB893-7552-4BEC-9549-0AF89199D729}">
      <dgm:prSet phldrT="[Text]" custT="1"/>
      <dgm:spPr/>
      <dgm:t>
        <a:bodyPr/>
        <a:lstStyle/>
        <a:p>
          <a:r>
            <a:rPr lang="fr-FR" sz="2000" noProof="0" dirty="0"/>
            <a:t>Les activités en vacances</a:t>
          </a:r>
        </a:p>
      </dgm:t>
    </dgm:pt>
    <dgm:pt modelId="{CD320702-337A-4958-9AA2-A53D507FF188}" type="parTrans" cxnId="{6310FA19-1D56-454C-8A18-5FCE9490DB45}">
      <dgm:prSet/>
      <dgm:spPr/>
      <dgm:t>
        <a:bodyPr/>
        <a:lstStyle/>
        <a:p>
          <a:endParaRPr lang="fr-FR"/>
        </a:p>
      </dgm:t>
    </dgm:pt>
    <dgm:pt modelId="{5E36A76F-F87B-4AEC-950B-23AD9B29597F}" type="sibTrans" cxnId="{6310FA19-1D56-454C-8A18-5FCE9490DB45}">
      <dgm:prSet/>
      <dgm:spPr/>
      <dgm:t>
        <a:bodyPr/>
        <a:lstStyle/>
        <a:p>
          <a:endParaRPr lang="fr-FR"/>
        </a:p>
      </dgm:t>
    </dgm:pt>
    <dgm:pt modelId="{C73FC45A-6411-4F7D-B26F-5FDC54EDEBFD}">
      <dgm:prSet phldrT="[Text]" custT="1"/>
      <dgm:spPr/>
      <dgm:t>
        <a:bodyPr rtlCol="0"/>
        <a:lstStyle/>
        <a:p>
          <a:pPr rtl="0"/>
          <a:r>
            <a:rPr lang="fr-FR" sz="2000" noProof="0"/>
            <a:t>Recherche des phrases clés </a:t>
          </a:r>
          <a:endParaRPr lang="fr-FR" sz="2000" b="1" noProof="0" dirty="0"/>
        </a:p>
      </dgm:t>
    </dgm:pt>
    <dgm:pt modelId="{25E9BF49-931D-4E1E-94A6-2C28D65416E6}" type="parTrans" cxnId="{C6C25DEA-8514-41B0-942C-A79BCE62B342}">
      <dgm:prSet/>
      <dgm:spPr/>
      <dgm:t>
        <a:bodyPr/>
        <a:lstStyle/>
        <a:p>
          <a:endParaRPr lang="fr-FR"/>
        </a:p>
      </dgm:t>
    </dgm:pt>
    <dgm:pt modelId="{266AA236-A20C-41BB-827E-4F9F8A959AD7}" type="sibTrans" cxnId="{C6C25DEA-8514-41B0-942C-A79BCE62B342}">
      <dgm:prSet/>
      <dgm:spPr/>
      <dgm:t>
        <a:bodyPr/>
        <a:lstStyle/>
        <a:p>
          <a:endParaRPr lang="fr-FR"/>
        </a:p>
      </dgm:t>
    </dgm:pt>
    <dgm:pt modelId="{A9120202-69B0-447A-98EC-2579B2A24E0F}">
      <dgm:prSet phldrT="[Text]" custT="1"/>
      <dgm:spPr/>
      <dgm:t>
        <a:bodyPr/>
        <a:lstStyle/>
        <a:p>
          <a:r>
            <a:rPr lang="fr-FR" sz="2400" b="1" noProof="0" dirty="0"/>
            <a:t>IV. Vocabulaire</a:t>
          </a:r>
        </a:p>
      </dgm:t>
    </dgm:pt>
    <dgm:pt modelId="{A781AFF1-1F8A-4E80-B380-2E8DE2D49785}" type="parTrans" cxnId="{98F19D0D-ECC9-414E-B77B-01684E2500EF}">
      <dgm:prSet/>
      <dgm:spPr/>
      <dgm:t>
        <a:bodyPr/>
        <a:lstStyle/>
        <a:p>
          <a:endParaRPr lang="fr-FR"/>
        </a:p>
      </dgm:t>
    </dgm:pt>
    <dgm:pt modelId="{79F793F5-F5D3-459E-98A6-D52106E080D0}" type="sibTrans" cxnId="{98F19D0D-ECC9-414E-B77B-01684E2500EF}">
      <dgm:prSet/>
      <dgm:spPr/>
      <dgm:t>
        <a:bodyPr/>
        <a:lstStyle/>
        <a:p>
          <a:endParaRPr lang="fr-FR"/>
        </a:p>
      </dgm:t>
    </dgm:pt>
    <dgm:pt modelId="{ABED4118-33F5-4997-855D-F9E9EC912F51}">
      <dgm:prSet phldrT="[Text]" custT="1"/>
      <dgm:spPr/>
      <dgm:t>
        <a:bodyPr/>
        <a:lstStyle/>
        <a:p>
          <a:r>
            <a:rPr lang="fr-FR" sz="2400" b="1" noProof="0" dirty="0"/>
            <a:t>V. Vocabulaire </a:t>
          </a:r>
        </a:p>
      </dgm:t>
    </dgm:pt>
    <dgm:pt modelId="{42CF4FCB-8B38-4B33-8644-9CD4629C939E}" type="parTrans" cxnId="{E39040C8-47E7-426F-A8BF-B2A69E0D2EF5}">
      <dgm:prSet/>
      <dgm:spPr/>
      <dgm:t>
        <a:bodyPr/>
        <a:lstStyle/>
        <a:p>
          <a:endParaRPr lang="fr-FR"/>
        </a:p>
      </dgm:t>
    </dgm:pt>
    <dgm:pt modelId="{630658D6-7863-4E8E-A75D-EFAEB074051C}" type="sibTrans" cxnId="{E39040C8-47E7-426F-A8BF-B2A69E0D2EF5}">
      <dgm:prSet/>
      <dgm:spPr/>
      <dgm:t>
        <a:bodyPr/>
        <a:lstStyle/>
        <a:p>
          <a:endParaRPr lang="fr-FR"/>
        </a:p>
      </dgm:t>
    </dgm:pt>
    <dgm:pt modelId="{6DA64356-9DDA-4D04-9767-BEF928B25AF5}" type="pres">
      <dgm:prSet presAssocID="{CF9055CF-8DEB-4A02-949A-DE72B6AC5D37}" presName="Name0" presStyleCnt="0">
        <dgm:presLayoutVars>
          <dgm:dir/>
          <dgm:animLvl val="lvl"/>
          <dgm:resizeHandles val="exact"/>
        </dgm:presLayoutVars>
      </dgm:prSet>
      <dgm:spPr/>
    </dgm:pt>
    <dgm:pt modelId="{A064DAA9-B8A0-43AF-9096-140B9B964A4E}" type="pres">
      <dgm:prSet presAssocID="{082E8A29-955A-4C7C-A174-3E9DCD4DC89B}" presName="linNode" presStyleCnt="0"/>
      <dgm:spPr/>
    </dgm:pt>
    <dgm:pt modelId="{C437C911-2851-4A20-B594-B5A5463FF105}" type="pres">
      <dgm:prSet presAssocID="{082E8A29-955A-4C7C-A174-3E9DCD4DC89B}" presName="parentText" presStyleLbl="node1" presStyleIdx="0" presStyleCnt="7">
        <dgm:presLayoutVars>
          <dgm:chMax val="1"/>
          <dgm:bulletEnabled val="1"/>
        </dgm:presLayoutVars>
      </dgm:prSet>
      <dgm:spPr/>
    </dgm:pt>
    <dgm:pt modelId="{65E47CF3-AEA9-4AC2-969C-95C192947487}" type="pres">
      <dgm:prSet presAssocID="{082E8A29-955A-4C7C-A174-3E9DCD4DC89B}" presName="descendantText" presStyleLbl="alignAccFollowNode1" presStyleIdx="0" presStyleCnt="7">
        <dgm:presLayoutVars>
          <dgm:bulletEnabled val="1"/>
        </dgm:presLayoutVars>
      </dgm:prSet>
      <dgm:spPr/>
    </dgm:pt>
    <dgm:pt modelId="{659426C0-0F1B-4F60-A425-0B4C51A869F4}" type="pres">
      <dgm:prSet presAssocID="{C2176686-D23E-48EB-9D1B-1A1B46236638}" presName="sp" presStyleCnt="0"/>
      <dgm:spPr/>
    </dgm:pt>
    <dgm:pt modelId="{4CD432A6-A445-431A-BF2A-A22DD003095D}" type="pres">
      <dgm:prSet presAssocID="{B6E26FFC-9977-4BBC-BEC7-3D6B63754E52}" presName="linNode" presStyleCnt="0"/>
      <dgm:spPr/>
    </dgm:pt>
    <dgm:pt modelId="{592F088C-3569-4168-8A05-68CCCF40127D}" type="pres">
      <dgm:prSet presAssocID="{B6E26FFC-9977-4BBC-BEC7-3D6B63754E52}" presName="parentText" presStyleLbl="node1" presStyleIdx="1" presStyleCnt="7">
        <dgm:presLayoutVars>
          <dgm:chMax val="1"/>
          <dgm:bulletEnabled val="1"/>
        </dgm:presLayoutVars>
      </dgm:prSet>
      <dgm:spPr/>
    </dgm:pt>
    <dgm:pt modelId="{01B2D1BD-3BE2-4A62-807C-6D4E9B907DFF}" type="pres">
      <dgm:prSet presAssocID="{B6E26FFC-9977-4BBC-BEC7-3D6B63754E52}" presName="descendantText" presStyleLbl="alignAccFollowNode1" presStyleIdx="1" presStyleCnt="7">
        <dgm:presLayoutVars>
          <dgm:bulletEnabled val="1"/>
        </dgm:presLayoutVars>
      </dgm:prSet>
      <dgm:spPr/>
    </dgm:pt>
    <dgm:pt modelId="{26DCD62D-1CA7-4A9D-A5F9-8E4778F59807}" type="pres">
      <dgm:prSet presAssocID="{48634C00-2335-4923-9072-EB7482323D9C}" presName="sp" presStyleCnt="0"/>
      <dgm:spPr/>
    </dgm:pt>
    <dgm:pt modelId="{3C83BDBF-6538-4565-B1C3-EFE6CFF970CB}" type="pres">
      <dgm:prSet presAssocID="{E5B59BB8-AD1F-45CC-80A1-25E8E627A9B9}" presName="linNode" presStyleCnt="0"/>
      <dgm:spPr/>
    </dgm:pt>
    <dgm:pt modelId="{445BA6BB-1C90-49FC-A142-6574BFEA4B82}" type="pres">
      <dgm:prSet presAssocID="{E5B59BB8-AD1F-45CC-80A1-25E8E627A9B9}" presName="parentText" presStyleLbl="node1" presStyleIdx="2" presStyleCnt="7">
        <dgm:presLayoutVars>
          <dgm:chMax val="1"/>
          <dgm:bulletEnabled val="1"/>
        </dgm:presLayoutVars>
      </dgm:prSet>
      <dgm:spPr/>
    </dgm:pt>
    <dgm:pt modelId="{D79F4D39-4459-4FAA-8C40-ECB532F6F255}" type="pres">
      <dgm:prSet presAssocID="{E5B59BB8-AD1F-45CC-80A1-25E8E627A9B9}" presName="descendantText" presStyleLbl="alignAccFollowNode1" presStyleIdx="2" presStyleCnt="7">
        <dgm:presLayoutVars>
          <dgm:bulletEnabled val="1"/>
        </dgm:presLayoutVars>
      </dgm:prSet>
      <dgm:spPr/>
    </dgm:pt>
    <dgm:pt modelId="{737681C4-E081-4F46-B946-0B2183238FA0}" type="pres">
      <dgm:prSet presAssocID="{393B4169-BFA4-42B9-A770-7FC2E2675E5C}" presName="sp" presStyleCnt="0"/>
      <dgm:spPr/>
    </dgm:pt>
    <dgm:pt modelId="{3069FFB8-D952-4937-AB72-71749FDA3220}" type="pres">
      <dgm:prSet presAssocID="{A9120202-69B0-447A-98EC-2579B2A24E0F}" presName="linNode" presStyleCnt="0"/>
      <dgm:spPr/>
    </dgm:pt>
    <dgm:pt modelId="{398924C1-FE58-48B4-8B3F-9673CFDB535D}" type="pres">
      <dgm:prSet presAssocID="{A9120202-69B0-447A-98EC-2579B2A24E0F}" presName="parentText" presStyleLbl="node1" presStyleIdx="3" presStyleCnt="7">
        <dgm:presLayoutVars>
          <dgm:chMax val="1"/>
          <dgm:bulletEnabled val="1"/>
        </dgm:presLayoutVars>
      </dgm:prSet>
      <dgm:spPr/>
    </dgm:pt>
    <dgm:pt modelId="{18C3D9CA-3AE3-4D3F-B756-2795BD54B69B}" type="pres">
      <dgm:prSet presAssocID="{A9120202-69B0-447A-98EC-2579B2A24E0F}" presName="descendantText" presStyleLbl="alignAccFollowNode1" presStyleIdx="3" presStyleCnt="7">
        <dgm:presLayoutVars>
          <dgm:bulletEnabled val="1"/>
        </dgm:presLayoutVars>
      </dgm:prSet>
      <dgm:spPr/>
    </dgm:pt>
    <dgm:pt modelId="{545F900E-6F0F-470C-BF4C-90AFF96D7E60}" type="pres">
      <dgm:prSet presAssocID="{79F793F5-F5D3-459E-98A6-D52106E080D0}" presName="sp" presStyleCnt="0"/>
      <dgm:spPr/>
    </dgm:pt>
    <dgm:pt modelId="{E7661F83-2CEA-4AFA-A4D9-8A1EFF018423}" type="pres">
      <dgm:prSet presAssocID="{ABED4118-33F5-4997-855D-F9E9EC912F51}" presName="linNode" presStyleCnt="0"/>
      <dgm:spPr/>
    </dgm:pt>
    <dgm:pt modelId="{BB1961DC-A6CB-4E03-A1B3-8E439B50CA52}" type="pres">
      <dgm:prSet presAssocID="{ABED4118-33F5-4997-855D-F9E9EC912F51}" presName="parentText" presStyleLbl="node1" presStyleIdx="4" presStyleCnt="7">
        <dgm:presLayoutVars>
          <dgm:chMax val="1"/>
          <dgm:bulletEnabled val="1"/>
        </dgm:presLayoutVars>
      </dgm:prSet>
      <dgm:spPr/>
    </dgm:pt>
    <dgm:pt modelId="{4335E602-6163-411A-94D5-33529E569053}" type="pres">
      <dgm:prSet presAssocID="{ABED4118-33F5-4997-855D-F9E9EC912F51}" presName="descendantText" presStyleLbl="alignAccFollowNode1" presStyleIdx="4" presStyleCnt="7">
        <dgm:presLayoutVars>
          <dgm:bulletEnabled val="1"/>
        </dgm:presLayoutVars>
      </dgm:prSet>
      <dgm:spPr/>
    </dgm:pt>
    <dgm:pt modelId="{8D43F9C3-DB60-4A33-A141-B79B269B11F1}" type="pres">
      <dgm:prSet presAssocID="{630658D6-7863-4E8E-A75D-EFAEB074051C}" presName="sp" presStyleCnt="0"/>
      <dgm:spPr/>
    </dgm:pt>
    <dgm:pt modelId="{A15380D0-BC77-40B7-A667-241A8937D0AD}" type="pres">
      <dgm:prSet presAssocID="{A789976D-D9F7-4CAE-A0FA-57AD5327459D}" presName="linNode" presStyleCnt="0"/>
      <dgm:spPr/>
    </dgm:pt>
    <dgm:pt modelId="{20DD7C9B-669F-4893-BA53-B375F0708036}" type="pres">
      <dgm:prSet presAssocID="{A789976D-D9F7-4CAE-A0FA-57AD5327459D}" presName="parentText" presStyleLbl="node1" presStyleIdx="5" presStyleCnt="7">
        <dgm:presLayoutVars>
          <dgm:chMax val="1"/>
          <dgm:bulletEnabled val="1"/>
        </dgm:presLayoutVars>
      </dgm:prSet>
      <dgm:spPr/>
    </dgm:pt>
    <dgm:pt modelId="{89704D65-CD62-48A4-92EF-A47F3436A4EA}" type="pres">
      <dgm:prSet presAssocID="{A789976D-D9F7-4CAE-A0FA-57AD5327459D}" presName="descendantText" presStyleLbl="alignAccFollowNode1" presStyleIdx="5" presStyleCnt="7">
        <dgm:presLayoutVars>
          <dgm:bulletEnabled val="1"/>
        </dgm:presLayoutVars>
      </dgm:prSet>
      <dgm:spPr/>
    </dgm:pt>
    <dgm:pt modelId="{E396AD8E-50E4-4825-BF96-E553A0D4A652}" type="pres">
      <dgm:prSet presAssocID="{E7237B23-A10C-4270-820C-A37649007AE6}" presName="sp" presStyleCnt="0"/>
      <dgm:spPr/>
    </dgm:pt>
    <dgm:pt modelId="{F1E7B7B2-6286-4A63-B8B6-5F6ED9726428}" type="pres">
      <dgm:prSet presAssocID="{EF2B91B6-6F0A-4365-9672-0E2C5B6A7701}" presName="linNode" presStyleCnt="0"/>
      <dgm:spPr/>
    </dgm:pt>
    <dgm:pt modelId="{F2CB96E4-02A6-4317-8702-DAD878B02CDE}" type="pres">
      <dgm:prSet presAssocID="{EF2B91B6-6F0A-4365-9672-0E2C5B6A7701}" presName="parentText" presStyleLbl="node1" presStyleIdx="6" presStyleCnt="7">
        <dgm:presLayoutVars>
          <dgm:chMax val="1"/>
          <dgm:bulletEnabled val="1"/>
        </dgm:presLayoutVars>
      </dgm:prSet>
      <dgm:spPr/>
    </dgm:pt>
    <dgm:pt modelId="{835F3FB8-1E70-4F65-A21D-362C30423B4E}" type="pres">
      <dgm:prSet presAssocID="{EF2B91B6-6F0A-4365-9672-0E2C5B6A7701}" presName="descendantText" presStyleLbl="alignAccFollowNode1" presStyleIdx="6" presStyleCnt="7">
        <dgm:presLayoutVars>
          <dgm:bulletEnabled val="1"/>
        </dgm:presLayoutVars>
      </dgm:prSet>
      <dgm:spPr/>
    </dgm:pt>
  </dgm:ptLst>
  <dgm:cxnLst>
    <dgm:cxn modelId="{83E36608-8F28-4BC0-8CFB-A14FAE3673A7}" type="presOf" srcId="{010F7425-1081-46EA-BC6D-7D7F7133B2F3}" destId="{89704D65-CD62-48A4-92EF-A47F3436A4EA}" srcOrd="0" destOrd="0" presId="urn:microsoft.com/office/officeart/2005/8/layout/vList5"/>
    <dgm:cxn modelId="{98F19D0D-ECC9-414E-B77B-01684E2500EF}" srcId="{CF9055CF-8DEB-4A02-949A-DE72B6AC5D37}" destId="{A9120202-69B0-447A-98EC-2579B2A24E0F}" srcOrd="3" destOrd="0" parTransId="{A781AFF1-1F8A-4E80-B380-2E8DE2D49785}" sibTransId="{79F793F5-F5D3-459E-98A6-D52106E080D0}"/>
    <dgm:cxn modelId="{19D36C0F-AC9B-4957-832F-173B643B3BB2}" type="presOf" srcId="{C405AABF-5221-4BF2-84F2-80740C29EB11}" destId="{835F3FB8-1E70-4F65-A21D-362C30423B4E}" srcOrd="0" destOrd="0" presId="urn:microsoft.com/office/officeart/2005/8/layout/vList5"/>
    <dgm:cxn modelId="{7DF0B211-4FA3-439A-A2B5-091B0C599D4E}" type="presOf" srcId="{B6E26FFC-9977-4BBC-BEC7-3D6B63754E52}" destId="{592F088C-3569-4168-8A05-68CCCF40127D}" srcOrd="0" destOrd="0" presId="urn:microsoft.com/office/officeart/2005/8/layout/vList5"/>
    <dgm:cxn modelId="{B5524F15-F197-406D-8E52-993F9539DA12}" srcId="{A9120202-69B0-447A-98EC-2579B2A24E0F}" destId="{78E4F035-FD07-4927-857A-3EA9856A69A3}" srcOrd="0" destOrd="0" parTransId="{D1589922-52D6-4B0C-8EA5-07B9FBE6FF18}" sibTransId="{5CDA482B-BA63-4509-8C5F-1A5444835F70}"/>
    <dgm:cxn modelId="{A2972918-7FB6-447E-82BE-D658A6C55E45}" type="presOf" srcId="{082E8A29-955A-4C7C-A174-3E9DCD4DC89B}" destId="{C437C911-2851-4A20-B594-B5A5463FF105}" srcOrd="0" destOrd="0" presId="urn:microsoft.com/office/officeart/2005/8/layout/vList5"/>
    <dgm:cxn modelId="{6310FA19-1D56-454C-8A18-5FCE9490DB45}" srcId="{ABED4118-33F5-4997-855D-F9E9EC912F51}" destId="{66EEB893-7552-4BEC-9549-0AF89199D729}" srcOrd="0" destOrd="0" parTransId="{CD320702-337A-4958-9AA2-A53D507FF188}" sibTransId="{5E36A76F-F87B-4AEC-950B-23AD9B29597F}"/>
    <dgm:cxn modelId="{899D1D1B-A05E-4772-93A6-FCFE5D4A56F5}" type="presOf" srcId="{A789976D-D9F7-4CAE-A0FA-57AD5327459D}" destId="{20DD7C9B-669F-4893-BA53-B375F0708036}" srcOrd="0" destOrd="0" presId="urn:microsoft.com/office/officeart/2005/8/layout/vList5"/>
    <dgm:cxn modelId="{0D6EE81D-C201-4BE6-918F-A3F67E320E83}" srcId="{E5B59BB8-AD1F-45CC-80A1-25E8E627A9B9}" destId="{D14B87D9-A49E-4D5A-9DBF-263F5C7A0B8E}" srcOrd="0" destOrd="0" parTransId="{63DF6654-97CC-46C5-AF3A-04D87D4EB30F}" sibTransId="{53FFB66B-C3D6-456C-AB64-2D85AD7DC9B0}"/>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64031234-5CC4-4C4B-BE48-6FF35279FD4C}" type="presOf" srcId="{A9120202-69B0-447A-98EC-2579B2A24E0F}" destId="{398924C1-FE58-48B4-8B3F-9673CFDB535D}" srcOrd="0" destOrd="0" presId="urn:microsoft.com/office/officeart/2005/8/layout/vList5"/>
    <dgm:cxn modelId="{1E1A923E-6A1D-4AE0-B4BA-1C451E4CAABA}" type="presOf" srcId="{D14B87D9-A49E-4D5A-9DBF-263F5C7A0B8E}" destId="{D79F4D39-4459-4FAA-8C40-ECB532F6F255}" srcOrd="0" destOrd="0" presId="urn:microsoft.com/office/officeart/2005/8/layout/vList5"/>
    <dgm:cxn modelId="{8CC2CC61-EE55-494A-A229-68C8E2EE8B6C}" type="presOf" srcId="{78E4F035-FD07-4927-857A-3EA9856A69A3}" destId="{18C3D9CA-3AE3-4D3F-B756-2795BD54B69B}" srcOrd="0" destOrd="0" presId="urn:microsoft.com/office/officeart/2005/8/layout/vList5"/>
    <dgm:cxn modelId="{45BD8F43-B47C-438E-8B5F-EEBD3FA2A64A}" srcId="{CF9055CF-8DEB-4A02-949A-DE72B6AC5D37}" destId="{E5B59BB8-AD1F-45CC-80A1-25E8E627A9B9}" srcOrd="2" destOrd="0" parTransId="{EBABB395-CF47-4849-B85C-3F0C9A0078D5}" sibTransId="{393B4169-BFA4-42B9-A770-7FC2E2675E5C}"/>
    <dgm:cxn modelId="{17E73148-9C08-4999-B21E-F3C5A0E3FC0C}" srcId="{CF9055CF-8DEB-4A02-949A-DE72B6AC5D37}" destId="{B6E26FFC-9977-4BBC-BEC7-3D6B63754E52}" srcOrd="1" destOrd="0" parTransId="{5CEFBD89-2F4F-4B51-A98A-0F3C86494166}" sibTransId="{48634C00-2335-4923-9072-EB7482323D9C}"/>
    <dgm:cxn modelId="{A95F8E79-D908-4AC4-98F4-8774E355F914}" type="presOf" srcId="{E5B59BB8-AD1F-45CC-80A1-25E8E627A9B9}" destId="{445BA6BB-1C90-49FC-A142-6574BFEA4B82}" srcOrd="0" destOrd="0" presId="urn:microsoft.com/office/officeart/2005/8/layout/vList5"/>
    <dgm:cxn modelId="{2986897A-7787-444F-B6C8-41F3823EF3C1}" srcId="{CF9055CF-8DEB-4A02-949A-DE72B6AC5D37}" destId="{082E8A29-955A-4C7C-A174-3E9DCD4DC89B}" srcOrd="0" destOrd="0" parTransId="{BA7938E6-8DFA-40B7-B4C4-EACC6D85FC31}" sibTransId="{C2176686-D23E-48EB-9D1B-1A1B46236638}"/>
    <dgm:cxn modelId="{67A03D8F-F327-4A9F-ABBC-1EB67EFD1ECB}" srcId="{082E8A29-955A-4C7C-A174-3E9DCD4DC89B}" destId="{23A0DE4A-FE92-496E-B335-3433CEFB74E9}" srcOrd="0" destOrd="0" parTransId="{68935D38-FEDC-4CD3-8002-43CB3944BEAF}" sibTransId="{55DF926D-029A-4E18-95C4-77A5A37CAE40}"/>
    <dgm:cxn modelId="{3CD0B494-811B-48E0-8492-8FA62A5D2249}" type="presOf" srcId="{ABED4118-33F5-4997-855D-F9E9EC912F51}" destId="{BB1961DC-A6CB-4E03-A1B3-8E439B50CA52}" srcOrd="0" destOrd="0" presId="urn:microsoft.com/office/officeart/2005/8/layout/vList5"/>
    <dgm:cxn modelId="{90EC3B99-2280-4233-BF47-362C2803DD85}" type="presOf" srcId="{CF9055CF-8DEB-4A02-949A-DE72B6AC5D37}" destId="{6DA64356-9DDA-4D04-9767-BEF928B25AF5}" srcOrd="0" destOrd="0" presId="urn:microsoft.com/office/officeart/2005/8/layout/vList5"/>
    <dgm:cxn modelId="{8AB9969C-70B5-43E9-9A20-65FCF578401F}" type="presOf" srcId="{23A0DE4A-FE92-496E-B335-3433CEFB74E9}" destId="{65E47CF3-AEA9-4AC2-969C-95C192947487}" srcOrd="0" destOrd="0" presId="urn:microsoft.com/office/officeart/2005/8/layout/vList5"/>
    <dgm:cxn modelId="{673577A1-8FAB-4D99-8FDE-F8453B63D8FF}" type="presOf" srcId="{C73FC45A-6411-4F7D-B26F-5FDC54EDEBFD}" destId="{01B2D1BD-3BE2-4A62-807C-6D4E9B907DFF}" srcOrd="0" destOrd="0" presId="urn:microsoft.com/office/officeart/2005/8/layout/vList5"/>
    <dgm:cxn modelId="{E3F7BCB8-7BC6-437E-87B7-F6F125C7200A}" srcId="{CF9055CF-8DEB-4A02-949A-DE72B6AC5D37}" destId="{EF2B91B6-6F0A-4365-9672-0E2C5B6A7701}" srcOrd="6" destOrd="0" parTransId="{F334A227-11D2-4FB9-BC43-0C9BEAE5E9C1}" sibTransId="{1F4D1F9D-A6BA-495E-A8EE-8A732A551435}"/>
    <dgm:cxn modelId="{0697D5BE-7C88-4D00-8750-0919CC7377B4}" type="presOf" srcId="{EF2B91B6-6F0A-4365-9672-0E2C5B6A7701}" destId="{F2CB96E4-02A6-4317-8702-DAD878B02CDE}" srcOrd="0" destOrd="0" presId="urn:microsoft.com/office/officeart/2005/8/layout/vList5"/>
    <dgm:cxn modelId="{B3167FC5-81D4-4AEE-B8F9-D46C505E11B2}" srcId="{A789976D-D9F7-4CAE-A0FA-57AD5327459D}" destId="{010F7425-1081-46EA-BC6D-7D7F7133B2F3}" srcOrd="0" destOrd="0" parTransId="{616CF53F-6988-46CE-94B2-8E57DF27FE11}" sibTransId="{C8C04FF4-7DD3-4264-B61E-BCF4E137C8C4}"/>
    <dgm:cxn modelId="{E39040C8-47E7-426F-A8BF-B2A69E0D2EF5}" srcId="{CF9055CF-8DEB-4A02-949A-DE72B6AC5D37}" destId="{ABED4118-33F5-4997-855D-F9E9EC912F51}" srcOrd="4" destOrd="0" parTransId="{42CF4FCB-8B38-4B33-8644-9CD4629C939E}" sibTransId="{630658D6-7863-4E8E-A75D-EFAEB074051C}"/>
    <dgm:cxn modelId="{BDA346E3-0145-4DE0-A2AD-31A6A38455A2}" type="presOf" srcId="{66EEB893-7552-4BEC-9549-0AF89199D729}" destId="{4335E602-6163-411A-94D5-33529E569053}" srcOrd="0" destOrd="0" presId="urn:microsoft.com/office/officeart/2005/8/layout/vList5"/>
    <dgm:cxn modelId="{C6C25DEA-8514-41B0-942C-A79BCE62B342}" srcId="{B6E26FFC-9977-4BBC-BEC7-3D6B63754E52}" destId="{C73FC45A-6411-4F7D-B26F-5FDC54EDEBFD}" srcOrd="0" destOrd="0" parTransId="{25E9BF49-931D-4E1E-94A6-2C28D65416E6}" sibTransId="{266AA236-A20C-41BB-827E-4F9F8A959AD7}"/>
    <dgm:cxn modelId="{813EE3E5-7B99-45FA-8BBC-22C37448E8F6}" type="presParOf" srcId="{6DA64356-9DDA-4D04-9767-BEF928B25AF5}" destId="{A064DAA9-B8A0-43AF-9096-140B9B964A4E}" srcOrd="0" destOrd="0" presId="urn:microsoft.com/office/officeart/2005/8/layout/vList5"/>
    <dgm:cxn modelId="{A4B9627B-2690-4A49-A9CD-41C23BA07625}" type="presParOf" srcId="{A064DAA9-B8A0-43AF-9096-140B9B964A4E}" destId="{C437C911-2851-4A20-B594-B5A5463FF105}" srcOrd="0" destOrd="0" presId="urn:microsoft.com/office/officeart/2005/8/layout/vList5"/>
    <dgm:cxn modelId="{EE5E6BDA-C455-45C1-8130-D69FEF54BF1D}" type="presParOf" srcId="{A064DAA9-B8A0-43AF-9096-140B9B964A4E}" destId="{65E47CF3-AEA9-4AC2-969C-95C192947487}" srcOrd="1" destOrd="0" presId="urn:microsoft.com/office/officeart/2005/8/layout/vList5"/>
    <dgm:cxn modelId="{BCF92FE0-7E71-4522-8D3C-E992271DB520}" type="presParOf" srcId="{6DA64356-9DDA-4D04-9767-BEF928B25AF5}" destId="{659426C0-0F1B-4F60-A425-0B4C51A869F4}" srcOrd="1" destOrd="0" presId="urn:microsoft.com/office/officeart/2005/8/layout/vList5"/>
    <dgm:cxn modelId="{C7B32D06-CBDF-4BBC-AFF5-B0C48E8C5315}" type="presParOf" srcId="{6DA64356-9DDA-4D04-9767-BEF928B25AF5}" destId="{4CD432A6-A445-431A-BF2A-A22DD003095D}" srcOrd="2" destOrd="0" presId="urn:microsoft.com/office/officeart/2005/8/layout/vList5"/>
    <dgm:cxn modelId="{A7058C76-98A6-4508-BE57-D95B65AE79F6}" type="presParOf" srcId="{4CD432A6-A445-431A-BF2A-A22DD003095D}" destId="{592F088C-3569-4168-8A05-68CCCF40127D}" srcOrd="0" destOrd="0" presId="urn:microsoft.com/office/officeart/2005/8/layout/vList5"/>
    <dgm:cxn modelId="{F0B980A6-90A2-4268-BE4C-CDAC4AADF3C4}" type="presParOf" srcId="{4CD432A6-A445-431A-BF2A-A22DD003095D}" destId="{01B2D1BD-3BE2-4A62-807C-6D4E9B907DFF}" srcOrd="1" destOrd="0" presId="urn:microsoft.com/office/officeart/2005/8/layout/vList5"/>
    <dgm:cxn modelId="{2D3DD592-F67E-43E6-A4FE-0EDD26436D7A}" type="presParOf" srcId="{6DA64356-9DDA-4D04-9767-BEF928B25AF5}" destId="{26DCD62D-1CA7-4A9D-A5F9-8E4778F59807}" srcOrd="3" destOrd="0" presId="urn:microsoft.com/office/officeart/2005/8/layout/vList5"/>
    <dgm:cxn modelId="{9E42E9CF-4F88-44C5-B66F-DCD124686DD0}" type="presParOf" srcId="{6DA64356-9DDA-4D04-9767-BEF928B25AF5}" destId="{3C83BDBF-6538-4565-B1C3-EFE6CFF970CB}" srcOrd="4" destOrd="0" presId="urn:microsoft.com/office/officeart/2005/8/layout/vList5"/>
    <dgm:cxn modelId="{95400CD8-8E6E-4D0C-90F9-AEA2531E6426}" type="presParOf" srcId="{3C83BDBF-6538-4565-B1C3-EFE6CFF970CB}" destId="{445BA6BB-1C90-49FC-A142-6574BFEA4B82}" srcOrd="0" destOrd="0" presId="urn:microsoft.com/office/officeart/2005/8/layout/vList5"/>
    <dgm:cxn modelId="{98A52139-2BE1-4C87-9388-E5FABF160BF0}" type="presParOf" srcId="{3C83BDBF-6538-4565-B1C3-EFE6CFF970CB}" destId="{D79F4D39-4459-4FAA-8C40-ECB532F6F255}" srcOrd="1" destOrd="0" presId="urn:microsoft.com/office/officeart/2005/8/layout/vList5"/>
    <dgm:cxn modelId="{D7BDBC72-82A7-4453-9315-4037270097DB}" type="presParOf" srcId="{6DA64356-9DDA-4D04-9767-BEF928B25AF5}" destId="{737681C4-E081-4F46-B946-0B2183238FA0}" srcOrd="5" destOrd="0" presId="urn:microsoft.com/office/officeart/2005/8/layout/vList5"/>
    <dgm:cxn modelId="{578F34FB-2C31-4B9D-931C-5DC46472CC83}" type="presParOf" srcId="{6DA64356-9DDA-4D04-9767-BEF928B25AF5}" destId="{3069FFB8-D952-4937-AB72-71749FDA3220}" srcOrd="6" destOrd="0" presId="urn:microsoft.com/office/officeart/2005/8/layout/vList5"/>
    <dgm:cxn modelId="{32D88C47-5654-4957-9D96-36386005AB99}" type="presParOf" srcId="{3069FFB8-D952-4937-AB72-71749FDA3220}" destId="{398924C1-FE58-48B4-8B3F-9673CFDB535D}" srcOrd="0" destOrd="0" presId="urn:microsoft.com/office/officeart/2005/8/layout/vList5"/>
    <dgm:cxn modelId="{3B988EF1-F243-43C9-BF08-30251A5720F9}" type="presParOf" srcId="{3069FFB8-D952-4937-AB72-71749FDA3220}" destId="{18C3D9CA-3AE3-4D3F-B756-2795BD54B69B}" srcOrd="1" destOrd="0" presId="urn:microsoft.com/office/officeart/2005/8/layout/vList5"/>
    <dgm:cxn modelId="{D75D40C7-F875-4D20-9629-E57A844A288F}" type="presParOf" srcId="{6DA64356-9DDA-4D04-9767-BEF928B25AF5}" destId="{545F900E-6F0F-470C-BF4C-90AFF96D7E60}" srcOrd="7" destOrd="0" presId="urn:microsoft.com/office/officeart/2005/8/layout/vList5"/>
    <dgm:cxn modelId="{C51BF33D-5BC3-4A70-878D-934808B337F6}" type="presParOf" srcId="{6DA64356-9DDA-4D04-9767-BEF928B25AF5}" destId="{E7661F83-2CEA-4AFA-A4D9-8A1EFF018423}" srcOrd="8" destOrd="0" presId="urn:microsoft.com/office/officeart/2005/8/layout/vList5"/>
    <dgm:cxn modelId="{F2C95544-3E56-4BF3-846E-22719BAB86D7}" type="presParOf" srcId="{E7661F83-2CEA-4AFA-A4D9-8A1EFF018423}" destId="{BB1961DC-A6CB-4E03-A1B3-8E439B50CA52}" srcOrd="0" destOrd="0" presId="urn:microsoft.com/office/officeart/2005/8/layout/vList5"/>
    <dgm:cxn modelId="{E3F87752-A8C8-485B-9FD3-25B30E25EAD5}" type="presParOf" srcId="{E7661F83-2CEA-4AFA-A4D9-8A1EFF018423}" destId="{4335E602-6163-411A-94D5-33529E569053}" srcOrd="1" destOrd="0" presId="urn:microsoft.com/office/officeart/2005/8/layout/vList5"/>
    <dgm:cxn modelId="{277E555C-0301-4105-AE70-039237A067EE}" type="presParOf" srcId="{6DA64356-9DDA-4D04-9767-BEF928B25AF5}" destId="{8D43F9C3-DB60-4A33-A141-B79B269B11F1}" srcOrd="9" destOrd="0" presId="urn:microsoft.com/office/officeart/2005/8/layout/vList5"/>
    <dgm:cxn modelId="{0424E705-EBB3-4BE0-91F2-4AD75E0D987C}" type="presParOf" srcId="{6DA64356-9DDA-4D04-9767-BEF928B25AF5}" destId="{A15380D0-BC77-40B7-A667-241A8937D0AD}" srcOrd="10" destOrd="0" presId="urn:microsoft.com/office/officeart/2005/8/layout/vList5"/>
    <dgm:cxn modelId="{E6DA07A5-4B0C-44B6-85A3-AC76EB00C5EF}" type="presParOf" srcId="{A15380D0-BC77-40B7-A667-241A8937D0AD}" destId="{20DD7C9B-669F-4893-BA53-B375F0708036}" srcOrd="0" destOrd="0" presId="urn:microsoft.com/office/officeart/2005/8/layout/vList5"/>
    <dgm:cxn modelId="{1B4707A2-3E31-47AA-8EEE-ED64FCEB6529}" type="presParOf" srcId="{A15380D0-BC77-40B7-A667-241A8937D0AD}" destId="{89704D65-CD62-48A4-92EF-A47F3436A4EA}" srcOrd="1" destOrd="0" presId="urn:microsoft.com/office/officeart/2005/8/layout/vList5"/>
    <dgm:cxn modelId="{25C1F929-2D9A-4BE3-A7AA-9EB4525BEA8F}" type="presParOf" srcId="{6DA64356-9DDA-4D04-9767-BEF928B25AF5}" destId="{E396AD8E-50E4-4825-BF96-E553A0D4A652}" srcOrd="11" destOrd="0" presId="urn:microsoft.com/office/officeart/2005/8/layout/vList5"/>
    <dgm:cxn modelId="{B6E5E831-6B86-49F0-9C6B-612E0D1965A2}" type="presParOf" srcId="{6DA64356-9DDA-4D04-9767-BEF928B25AF5}" destId="{F1E7B7B2-6286-4A63-B8B6-5F6ED9726428}" srcOrd="12" destOrd="0" presId="urn:microsoft.com/office/officeart/2005/8/layout/vList5"/>
    <dgm:cxn modelId="{7817BF94-F3EA-40B2-9A20-188157FDAD7E}" type="presParOf" srcId="{F1E7B7B2-6286-4A63-B8B6-5F6ED9726428}" destId="{F2CB96E4-02A6-4317-8702-DAD878B02CDE}" srcOrd="0" destOrd="0" presId="urn:microsoft.com/office/officeart/2005/8/layout/vList5"/>
    <dgm:cxn modelId="{C6A86F3E-304B-4467-B96C-385C3A89A91D}" type="presParOf" srcId="{F1E7B7B2-6286-4A63-B8B6-5F6ED9726428}" destId="{835F3FB8-1E70-4F65-A21D-362C30423B4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400" b="1" noProof="0" dirty="0"/>
            <a:t>Culture</a:t>
          </a:r>
        </a:p>
        <a:p>
          <a:pPr rtl="0"/>
          <a:r>
            <a:rPr lang="fr-FR" sz="2000" b="0" strike="sngStrike" noProof="0" dirty="0"/>
            <a:t>- La Réunion </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400" b="1" noProof="0" dirty="0"/>
            <a:t>Vocabulaire</a:t>
          </a:r>
        </a:p>
        <a:p>
          <a:pPr rtl="0"/>
          <a:r>
            <a:rPr lang="fr-FR" sz="2000" b="0" noProof="0" dirty="0"/>
            <a:t>- Au téléphone</a:t>
          </a:r>
        </a:p>
        <a:p>
          <a:pPr rtl="0"/>
          <a:r>
            <a:rPr lang="fr-FR" sz="2000" b="0" noProof="0" dirty="0"/>
            <a:t>- Famille</a:t>
          </a:r>
        </a:p>
        <a:p>
          <a:pPr rtl="0"/>
          <a:r>
            <a:rPr lang="fr-FR" sz="2000" b="0" noProof="0" dirty="0"/>
            <a:t>- Les activités de vacances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2941" custLinFactY="200000" custLinFactNeighborX="-83" custLinFactNeighborY="24094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4"/>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400" b="1" noProof="0" dirty="0"/>
            <a:t>Culture</a:t>
          </a:r>
        </a:p>
        <a:p>
          <a:pPr rtl="0"/>
          <a:r>
            <a:rPr lang="fr-FR" sz="2000" b="0" strike="sngStrike" noProof="0" dirty="0"/>
            <a:t>- La Réunion </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400" b="1" noProof="0" dirty="0"/>
            <a:t>Vocabulaire</a:t>
          </a:r>
        </a:p>
        <a:p>
          <a:pPr rtl="0"/>
          <a:r>
            <a:rPr lang="fr-FR" sz="2000" b="0" strike="sngStrike" noProof="0" dirty="0"/>
            <a:t>- Au téléphone</a:t>
          </a:r>
        </a:p>
        <a:p>
          <a:pPr rtl="0"/>
          <a:r>
            <a:rPr lang="fr-FR" sz="2000" b="0" noProof="0" dirty="0"/>
            <a:t>- Famille</a:t>
          </a:r>
        </a:p>
        <a:p>
          <a:pPr rtl="0"/>
          <a:r>
            <a:rPr lang="fr-FR" sz="2000" b="0" noProof="0" dirty="0"/>
            <a:t>- Les activités de vacances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2941" custLinFactY="200000" custLinFactNeighborX="-83" custLinFactNeighborY="24094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8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826" custLinFactY="400000" custLinFactNeighborX="-923" custLinFactNeighborY="459355"/>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6641"/>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400" b="1" noProof="0" dirty="0"/>
            <a:t>Culture</a:t>
          </a:r>
        </a:p>
        <a:p>
          <a:pPr rtl="0"/>
          <a:r>
            <a:rPr lang="fr-FR" sz="2000" b="0" strike="sngStrike" noProof="0" dirty="0"/>
            <a:t>- La Réunion </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400" b="1" noProof="0" dirty="0"/>
            <a:t>Vocabulaire</a:t>
          </a:r>
        </a:p>
        <a:p>
          <a:pPr rtl="0"/>
          <a:r>
            <a:rPr lang="fr-FR" sz="2000" b="0" strike="sngStrike" noProof="0" dirty="0"/>
            <a:t>- Au téléphone</a:t>
          </a:r>
        </a:p>
        <a:p>
          <a:pPr rtl="0"/>
          <a:r>
            <a:rPr lang="fr-FR" sz="2000" b="0" strike="sngStrike" noProof="0" dirty="0"/>
            <a:t>- Famille</a:t>
          </a:r>
        </a:p>
        <a:p>
          <a:pPr rtl="0"/>
          <a:r>
            <a:rPr lang="fr-FR" sz="2000" b="0" noProof="0" dirty="0"/>
            <a:t>- Les activités de vacances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2941" custLinFactY="200000" custLinFactNeighborX="-83" custLinFactNeighborY="24094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600" b="0" noProof="0" dirty="0"/>
            <a:t>- La Réunion </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pPr rtl="0"/>
          <a:r>
            <a:rPr lang="fr-FR" sz="1600" b="0" noProof="0" dirty="0"/>
            <a:t>- Au téléphone</a:t>
          </a:r>
        </a:p>
        <a:p>
          <a:pPr rtl="0"/>
          <a:r>
            <a:rPr lang="fr-FR" sz="1600" b="0" noProof="0" dirty="0"/>
            <a:t>- Famille</a:t>
          </a:r>
        </a:p>
        <a:p>
          <a:pPr rtl="0"/>
          <a:r>
            <a:rPr lang="fr-FR" sz="1600" b="0" noProof="0" dirty="0"/>
            <a:t>- Les activités de vacances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2941" custLinFactY="200000" custLinFactNeighborX="-83" custLinFactNeighborY="24094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custLinFactNeighborY="-3351">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4"/>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4"/>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71C6DEFF-4889-4FBB-8108-5FAF1ADD040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91173B7C-7EF8-47AF-AE16-622005865B90}">
      <dgm:prSet/>
      <dgm:spPr/>
      <dgm:t>
        <a:bodyPr/>
        <a:lstStyle/>
        <a:p>
          <a:r>
            <a:rPr lang="fr-FR" dirty="0"/>
            <a:t>Préparez un dialogue dans lequel vous êtes en vacances et votre ami(e) vous appelle pour prendre des nouvelles de vous et votre famille, et savoir ce que vous faites en vacances. </a:t>
          </a:r>
          <a:endParaRPr lang="en-US" dirty="0"/>
        </a:p>
      </dgm:t>
    </dgm:pt>
    <dgm:pt modelId="{232E0E4F-291B-42C5-8C57-FA0540BADC24}" type="parTrans" cxnId="{7398F88D-0557-418D-B85A-9C9A5E1B96FF}">
      <dgm:prSet/>
      <dgm:spPr/>
      <dgm:t>
        <a:bodyPr/>
        <a:lstStyle/>
        <a:p>
          <a:endParaRPr lang="en-US"/>
        </a:p>
      </dgm:t>
    </dgm:pt>
    <dgm:pt modelId="{7C01C03A-896D-46B4-A2BA-C74DD65C4D5A}" type="sibTrans" cxnId="{7398F88D-0557-418D-B85A-9C9A5E1B96FF}">
      <dgm:prSet/>
      <dgm:spPr/>
      <dgm:t>
        <a:bodyPr/>
        <a:lstStyle/>
        <a:p>
          <a:endParaRPr lang="en-US"/>
        </a:p>
      </dgm:t>
    </dgm:pt>
    <dgm:pt modelId="{F04B5BF5-A1EA-41A5-892F-B7D992EB7941}">
      <dgm:prSet/>
      <dgm:spPr/>
      <dgm:t>
        <a:bodyPr/>
        <a:lstStyle/>
        <a:p>
          <a:r>
            <a:rPr lang="fr-FR" b="1" u="sng" dirty="0"/>
            <a:t>Sujets à évoquer : </a:t>
          </a:r>
          <a:endParaRPr lang="en-US" dirty="0"/>
        </a:p>
      </dgm:t>
    </dgm:pt>
    <dgm:pt modelId="{2014C76C-40ED-4DD9-8848-FA80C7A77051}" type="parTrans" cxnId="{4610AAFA-2B6F-43A5-8B6F-0BD9F4434D5F}">
      <dgm:prSet/>
      <dgm:spPr/>
      <dgm:t>
        <a:bodyPr/>
        <a:lstStyle/>
        <a:p>
          <a:endParaRPr lang="en-US"/>
        </a:p>
      </dgm:t>
    </dgm:pt>
    <dgm:pt modelId="{C46CBC53-F1F5-4061-B56E-7F5E479CBE7C}" type="sibTrans" cxnId="{4610AAFA-2B6F-43A5-8B6F-0BD9F4434D5F}">
      <dgm:prSet/>
      <dgm:spPr/>
      <dgm:t>
        <a:bodyPr/>
        <a:lstStyle/>
        <a:p>
          <a:endParaRPr lang="en-US"/>
        </a:p>
      </dgm:t>
    </dgm:pt>
    <dgm:pt modelId="{653C2A01-1A4C-495C-B243-CE88B8632EC3}">
      <dgm:prSet/>
      <dgm:spPr/>
      <dgm:t>
        <a:bodyPr/>
        <a:lstStyle/>
        <a:p>
          <a:r>
            <a:rPr lang="fr-FR" dirty="0"/>
            <a:t>Qui : Personnes avec vous</a:t>
          </a:r>
          <a:endParaRPr lang="en-US" dirty="0"/>
        </a:p>
      </dgm:t>
    </dgm:pt>
    <dgm:pt modelId="{7E73E2A8-9789-4F0F-A9DB-4D111AE2CC6D}" type="parTrans" cxnId="{7F9EEBA4-CF9C-4600-B8EF-345A8081DB8B}">
      <dgm:prSet/>
      <dgm:spPr/>
      <dgm:t>
        <a:bodyPr/>
        <a:lstStyle/>
        <a:p>
          <a:endParaRPr lang="en-US"/>
        </a:p>
      </dgm:t>
    </dgm:pt>
    <dgm:pt modelId="{CAC48524-E54E-4E88-98A1-3481D85DBB40}" type="sibTrans" cxnId="{7F9EEBA4-CF9C-4600-B8EF-345A8081DB8B}">
      <dgm:prSet/>
      <dgm:spPr/>
      <dgm:t>
        <a:bodyPr/>
        <a:lstStyle/>
        <a:p>
          <a:endParaRPr lang="en-US"/>
        </a:p>
      </dgm:t>
    </dgm:pt>
    <dgm:pt modelId="{C47994C8-99F8-40E1-92BC-AE949ECDFA9D}">
      <dgm:prSet/>
      <dgm:spPr/>
      <dgm:t>
        <a:bodyPr/>
        <a:lstStyle/>
        <a:p>
          <a:r>
            <a:rPr lang="fr-FR" dirty="0"/>
            <a:t>Quoi : Activités de vacances</a:t>
          </a:r>
          <a:endParaRPr lang="en-US" dirty="0"/>
        </a:p>
      </dgm:t>
    </dgm:pt>
    <dgm:pt modelId="{BC621AD5-AFC6-45EB-BF03-93BADB035ECF}" type="parTrans" cxnId="{216E7B84-C77D-414C-AB8B-C48F5574FC8D}">
      <dgm:prSet/>
      <dgm:spPr/>
      <dgm:t>
        <a:bodyPr/>
        <a:lstStyle/>
        <a:p>
          <a:endParaRPr lang="en-US"/>
        </a:p>
      </dgm:t>
    </dgm:pt>
    <dgm:pt modelId="{3735EEFA-8C27-4A11-B557-A40227BD77CA}" type="sibTrans" cxnId="{216E7B84-C77D-414C-AB8B-C48F5574FC8D}">
      <dgm:prSet/>
      <dgm:spPr/>
      <dgm:t>
        <a:bodyPr/>
        <a:lstStyle/>
        <a:p>
          <a:endParaRPr lang="en-US"/>
        </a:p>
      </dgm:t>
    </dgm:pt>
    <dgm:pt modelId="{90B93FA1-6A8B-4BA7-ADBC-D06E34FCEB08}">
      <dgm:prSet/>
      <dgm:spPr/>
      <dgm:t>
        <a:bodyPr/>
        <a:lstStyle/>
        <a:p>
          <a:r>
            <a:rPr lang="fr-FR" dirty="0"/>
            <a:t>Comment : Moyens de transport, météo, opinion sur les vacances</a:t>
          </a:r>
          <a:endParaRPr lang="en-US" dirty="0"/>
        </a:p>
      </dgm:t>
    </dgm:pt>
    <dgm:pt modelId="{E3877824-5B5B-46C2-B6BD-E0E086A81F46}" type="parTrans" cxnId="{F92D2CA9-230A-472B-A672-D03A1EFF5536}">
      <dgm:prSet/>
      <dgm:spPr/>
      <dgm:t>
        <a:bodyPr/>
        <a:lstStyle/>
        <a:p>
          <a:endParaRPr lang="en-US"/>
        </a:p>
      </dgm:t>
    </dgm:pt>
    <dgm:pt modelId="{728F3570-A68E-4326-AF8C-55102D5C31DF}" type="sibTrans" cxnId="{F92D2CA9-230A-472B-A672-D03A1EFF5536}">
      <dgm:prSet/>
      <dgm:spPr/>
      <dgm:t>
        <a:bodyPr/>
        <a:lstStyle/>
        <a:p>
          <a:endParaRPr lang="en-US"/>
        </a:p>
      </dgm:t>
    </dgm:pt>
    <dgm:pt modelId="{13A88639-BFDE-48F9-B2C8-E88CD5CB347A}">
      <dgm:prSet/>
      <dgm:spPr/>
      <dgm:t>
        <a:bodyPr/>
        <a:lstStyle/>
        <a:p>
          <a:r>
            <a:rPr lang="fr-FR"/>
            <a:t>Quand : Durée des vacances et saison</a:t>
          </a:r>
          <a:endParaRPr lang="en-US"/>
        </a:p>
      </dgm:t>
    </dgm:pt>
    <dgm:pt modelId="{B59C28B6-FBDC-4A22-A6EF-F404D78E5577}" type="parTrans" cxnId="{120E2C33-C401-4C26-A9BC-F1C055DDF113}">
      <dgm:prSet/>
      <dgm:spPr/>
      <dgm:t>
        <a:bodyPr/>
        <a:lstStyle/>
        <a:p>
          <a:endParaRPr lang="en-US"/>
        </a:p>
      </dgm:t>
    </dgm:pt>
    <dgm:pt modelId="{114B51D1-C8E7-4043-BA0D-309DF20856AB}" type="sibTrans" cxnId="{120E2C33-C401-4C26-A9BC-F1C055DDF113}">
      <dgm:prSet/>
      <dgm:spPr/>
      <dgm:t>
        <a:bodyPr/>
        <a:lstStyle/>
        <a:p>
          <a:endParaRPr lang="en-US"/>
        </a:p>
      </dgm:t>
    </dgm:pt>
    <dgm:pt modelId="{C7623C3E-48F2-46FC-ADDE-5034C4A0568A}">
      <dgm:prSet/>
      <dgm:spPr/>
      <dgm:t>
        <a:bodyPr/>
        <a:lstStyle/>
        <a:p>
          <a:r>
            <a:rPr lang="fr-FR" dirty="0"/>
            <a:t>Où : Lieu / situation géographique, hébergement</a:t>
          </a:r>
          <a:endParaRPr lang="en-US" dirty="0"/>
        </a:p>
      </dgm:t>
    </dgm:pt>
    <dgm:pt modelId="{782EF0A1-B54B-48A0-A56A-9BE1934AB925}" type="parTrans" cxnId="{D1658C82-C1A5-4D13-9AE5-84444516A530}">
      <dgm:prSet/>
      <dgm:spPr/>
      <dgm:t>
        <a:bodyPr/>
        <a:lstStyle/>
        <a:p>
          <a:endParaRPr lang="en-US"/>
        </a:p>
      </dgm:t>
    </dgm:pt>
    <dgm:pt modelId="{F588FAE4-0C4E-43DE-9A44-7680ABABF003}" type="sibTrans" cxnId="{D1658C82-C1A5-4D13-9AE5-84444516A530}">
      <dgm:prSet/>
      <dgm:spPr/>
      <dgm:t>
        <a:bodyPr/>
        <a:lstStyle/>
        <a:p>
          <a:endParaRPr lang="en-US"/>
        </a:p>
      </dgm:t>
    </dgm:pt>
    <dgm:pt modelId="{F33C37B6-EAE7-4635-B335-279F961AE076}" type="pres">
      <dgm:prSet presAssocID="{71C6DEFF-4889-4FBB-8108-5FAF1ADD0409}" presName="diagram" presStyleCnt="0">
        <dgm:presLayoutVars>
          <dgm:dir/>
          <dgm:resizeHandles val="exact"/>
        </dgm:presLayoutVars>
      </dgm:prSet>
      <dgm:spPr/>
    </dgm:pt>
    <dgm:pt modelId="{9493BE6E-FA4D-4FF8-AA94-38C1CB0F25D3}" type="pres">
      <dgm:prSet presAssocID="{91173B7C-7EF8-47AF-AE16-622005865B90}" presName="node" presStyleLbl="node1" presStyleIdx="0" presStyleCnt="2">
        <dgm:presLayoutVars>
          <dgm:bulletEnabled val="1"/>
        </dgm:presLayoutVars>
      </dgm:prSet>
      <dgm:spPr/>
    </dgm:pt>
    <dgm:pt modelId="{FAE015A1-585B-4597-B71C-326E4CDCB841}" type="pres">
      <dgm:prSet presAssocID="{7C01C03A-896D-46B4-A2BA-C74DD65C4D5A}" presName="sibTrans" presStyleCnt="0"/>
      <dgm:spPr/>
    </dgm:pt>
    <dgm:pt modelId="{F9001A24-6F0F-419F-A0D3-5B0951B255F2}" type="pres">
      <dgm:prSet presAssocID="{F04B5BF5-A1EA-41A5-892F-B7D992EB7941}" presName="node" presStyleLbl="node1" presStyleIdx="1" presStyleCnt="2">
        <dgm:presLayoutVars>
          <dgm:bulletEnabled val="1"/>
        </dgm:presLayoutVars>
      </dgm:prSet>
      <dgm:spPr/>
    </dgm:pt>
  </dgm:ptLst>
  <dgm:cxnLst>
    <dgm:cxn modelId="{E66B9321-7D60-4F60-B403-F446F283BA31}" type="presOf" srcId="{90B93FA1-6A8B-4BA7-ADBC-D06E34FCEB08}" destId="{F9001A24-6F0F-419F-A0D3-5B0951B255F2}" srcOrd="0" destOrd="3" presId="urn:microsoft.com/office/officeart/2005/8/layout/default"/>
    <dgm:cxn modelId="{120E2C33-C401-4C26-A9BC-F1C055DDF113}" srcId="{F04B5BF5-A1EA-41A5-892F-B7D992EB7941}" destId="{13A88639-BFDE-48F9-B2C8-E88CD5CB347A}" srcOrd="3" destOrd="0" parTransId="{B59C28B6-FBDC-4A22-A6EF-F404D78E5577}" sibTransId="{114B51D1-C8E7-4043-BA0D-309DF20856AB}"/>
    <dgm:cxn modelId="{6E575F33-F82E-4C9C-BA61-F9152343BF77}" type="presOf" srcId="{F04B5BF5-A1EA-41A5-892F-B7D992EB7941}" destId="{F9001A24-6F0F-419F-A0D3-5B0951B255F2}" srcOrd="0" destOrd="0" presId="urn:microsoft.com/office/officeart/2005/8/layout/default"/>
    <dgm:cxn modelId="{D4B3F743-E343-45BF-B565-9762BF7307E6}" type="presOf" srcId="{91173B7C-7EF8-47AF-AE16-622005865B90}" destId="{9493BE6E-FA4D-4FF8-AA94-38C1CB0F25D3}" srcOrd="0" destOrd="0" presId="urn:microsoft.com/office/officeart/2005/8/layout/default"/>
    <dgm:cxn modelId="{7EE24450-A882-4165-8F7E-DD9F57C5F784}" type="presOf" srcId="{C7623C3E-48F2-46FC-ADDE-5034C4A0568A}" destId="{F9001A24-6F0F-419F-A0D3-5B0951B255F2}" srcOrd="0" destOrd="5" presId="urn:microsoft.com/office/officeart/2005/8/layout/default"/>
    <dgm:cxn modelId="{466AEB54-991A-4A81-ABC9-9EB81EE2816F}" type="presOf" srcId="{13A88639-BFDE-48F9-B2C8-E88CD5CB347A}" destId="{F9001A24-6F0F-419F-A0D3-5B0951B255F2}" srcOrd="0" destOrd="4" presId="urn:microsoft.com/office/officeart/2005/8/layout/default"/>
    <dgm:cxn modelId="{EDE94C7A-F32F-4829-B220-0FACFADC9C66}" type="presOf" srcId="{C47994C8-99F8-40E1-92BC-AE949ECDFA9D}" destId="{F9001A24-6F0F-419F-A0D3-5B0951B255F2}" srcOrd="0" destOrd="2" presId="urn:microsoft.com/office/officeart/2005/8/layout/default"/>
    <dgm:cxn modelId="{D1658C82-C1A5-4D13-9AE5-84444516A530}" srcId="{F04B5BF5-A1EA-41A5-892F-B7D992EB7941}" destId="{C7623C3E-48F2-46FC-ADDE-5034C4A0568A}" srcOrd="4" destOrd="0" parTransId="{782EF0A1-B54B-48A0-A56A-9BE1934AB925}" sibTransId="{F588FAE4-0C4E-43DE-9A44-7680ABABF003}"/>
    <dgm:cxn modelId="{ACE17E83-6AD9-4101-9C62-68D86A213609}" type="presOf" srcId="{653C2A01-1A4C-495C-B243-CE88B8632EC3}" destId="{F9001A24-6F0F-419F-A0D3-5B0951B255F2}" srcOrd="0" destOrd="1" presId="urn:microsoft.com/office/officeart/2005/8/layout/default"/>
    <dgm:cxn modelId="{216E7B84-C77D-414C-AB8B-C48F5574FC8D}" srcId="{F04B5BF5-A1EA-41A5-892F-B7D992EB7941}" destId="{C47994C8-99F8-40E1-92BC-AE949ECDFA9D}" srcOrd="1" destOrd="0" parTransId="{BC621AD5-AFC6-45EB-BF03-93BADB035ECF}" sibTransId="{3735EEFA-8C27-4A11-B557-A40227BD77CA}"/>
    <dgm:cxn modelId="{7398F88D-0557-418D-B85A-9C9A5E1B96FF}" srcId="{71C6DEFF-4889-4FBB-8108-5FAF1ADD0409}" destId="{91173B7C-7EF8-47AF-AE16-622005865B90}" srcOrd="0" destOrd="0" parTransId="{232E0E4F-291B-42C5-8C57-FA0540BADC24}" sibTransId="{7C01C03A-896D-46B4-A2BA-C74DD65C4D5A}"/>
    <dgm:cxn modelId="{7F9EEBA4-CF9C-4600-B8EF-345A8081DB8B}" srcId="{F04B5BF5-A1EA-41A5-892F-B7D992EB7941}" destId="{653C2A01-1A4C-495C-B243-CE88B8632EC3}" srcOrd="0" destOrd="0" parTransId="{7E73E2A8-9789-4F0F-A9DB-4D111AE2CC6D}" sibTransId="{CAC48524-E54E-4E88-98A1-3481D85DBB40}"/>
    <dgm:cxn modelId="{F92D2CA9-230A-472B-A672-D03A1EFF5536}" srcId="{F04B5BF5-A1EA-41A5-892F-B7D992EB7941}" destId="{90B93FA1-6A8B-4BA7-ADBC-D06E34FCEB08}" srcOrd="2" destOrd="0" parTransId="{E3877824-5B5B-46C2-B6BD-E0E086A81F46}" sibTransId="{728F3570-A68E-4326-AF8C-55102D5C31DF}"/>
    <dgm:cxn modelId="{78CFDEA9-064D-48DE-9602-FC87A536D383}" type="presOf" srcId="{71C6DEFF-4889-4FBB-8108-5FAF1ADD0409}" destId="{F33C37B6-EAE7-4635-B335-279F961AE076}" srcOrd="0" destOrd="0" presId="urn:microsoft.com/office/officeart/2005/8/layout/default"/>
    <dgm:cxn modelId="{4610AAFA-2B6F-43A5-8B6F-0BD9F4434D5F}" srcId="{71C6DEFF-4889-4FBB-8108-5FAF1ADD0409}" destId="{F04B5BF5-A1EA-41A5-892F-B7D992EB7941}" srcOrd="1" destOrd="0" parTransId="{2014C76C-40ED-4DD9-8848-FA80C7A77051}" sibTransId="{C46CBC53-F1F5-4061-B56E-7F5E479CBE7C}"/>
    <dgm:cxn modelId="{B8122A94-0BE1-4E0B-8888-FA51E363AE07}" type="presParOf" srcId="{F33C37B6-EAE7-4635-B335-279F961AE076}" destId="{9493BE6E-FA4D-4FF8-AA94-38C1CB0F25D3}" srcOrd="0" destOrd="0" presId="urn:microsoft.com/office/officeart/2005/8/layout/default"/>
    <dgm:cxn modelId="{5A82D2B7-D844-4E64-92F8-C6C88AE52067}" type="presParOf" srcId="{F33C37B6-EAE7-4635-B335-279F961AE076}" destId="{FAE015A1-585B-4597-B71C-326E4CDCB841}" srcOrd="1" destOrd="0" presId="urn:microsoft.com/office/officeart/2005/8/layout/default"/>
    <dgm:cxn modelId="{20EE760C-29D9-4CDC-B444-D44B80D02EB6}" type="presParOf" srcId="{F33C37B6-EAE7-4635-B335-279F961AE076}" destId="{F9001A24-6F0F-419F-A0D3-5B0951B255F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4"/>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4"/>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a:t>
          </a:r>
          <a:r>
            <a:rPr lang="fr-FR" dirty="0" err="1"/>
            <a:t>family</a:t>
          </a:r>
          <a:r>
            <a:rPr lang="fr-FR" dirty="0"/>
            <a:t> </a:t>
          </a:r>
          <a:r>
            <a:rPr lang="fr-FR" dirty="0" err="1"/>
            <a:t>members</a:t>
          </a:r>
          <a:r>
            <a:rPr lang="fr-FR" dirty="0"/>
            <a:t>.</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have a call and </a:t>
          </a:r>
          <a:r>
            <a:rPr lang="fr-FR" dirty="0" err="1"/>
            <a:t>talking</a:t>
          </a:r>
          <a:r>
            <a:rPr lang="fr-FR" dirty="0"/>
            <a:t> about </a:t>
          </a:r>
          <a:r>
            <a:rPr lang="fr-FR" dirty="0" err="1"/>
            <a:t>their</a:t>
          </a:r>
          <a:r>
            <a:rPr lang="fr-FR" dirty="0"/>
            <a:t> </a:t>
          </a:r>
          <a:r>
            <a:rPr lang="fr-FR" dirty="0" err="1"/>
            <a:t>holiday</a:t>
          </a:r>
          <a:r>
            <a:rPr lang="fr-FR" dirty="0"/>
            <a:t> (places, </a:t>
          </a:r>
          <a:r>
            <a:rPr lang="fr-FR" dirty="0" err="1"/>
            <a:t>family</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describe</a:t>
          </a:r>
          <a:r>
            <a:rPr lang="fr-FR" dirty="0"/>
            <a:t> </a:t>
          </a:r>
          <a:r>
            <a:rPr lang="fr-FR" dirty="0" err="1"/>
            <a:t>their</a:t>
          </a:r>
          <a:r>
            <a:rPr lang="fr-FR" dirty="0"/>
            <a:t> trip (</a:t>
          </a:r>
          <a:r>
            <a:rPr lang="fr-FR" dirty="0" err="1"/>
            <a:t>itinerary</a:t>
          </a:r>
          <a:r>
            <a:rPr lang="fr-FR" dirty="0"/>
            <a:t>, </a:t>
          </a:r>
          <a:r>
            <a:rPr lang="fr-FR" dirty="0" err="1"/>
            <a:t>activities</a:t>
          </a:r>
          <a:r>
            <a:rPr lang="fr-FR" dirty="0"/>
            <a:t>).</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a:t>
          </a:r>
          <a:r>
            <a:rPr lang="fr-FR" dirty="0" err="1"/>
            <a:t>family</a:t>
          </a:r>
          <a:r>
            <a:rPr lang="fr-FR" dirty="0"/>
            <a:t> </a:t>
          </a:r>
          <a:r>
            <a:rPr lang="fr-FR" dirty="0" err="1"/>
            <a:t>members</a:t>
          </a:r>
          <a:r>
            <a:rPr lang="fr-FR" dirty="0"/>
            <a:t>.</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have a call and </a:t>
          </a:r>
          <a:r>
            <a:rPr lang="fr-FR" dirty="0" err="1"/>
            <a:t>talking</a:t>
          </a:r>
          <a:r>
            <a:rPr lang="fr-FR" dirty="0"/>
            <a:t> about </a:t>
          </a:r>
          <a:r>
            <a:rPr lang="fr-FR" dirty="0" err="1"/>
            <a:t>their</a:t>
          </a:r>
          <a:r>
            <a:rPr lang="fr-FR" dirty="0"/>
            <a:t> </a:t>
          </a:r>
          <a:r>
            <a:rPr lang="fr-FR" dirty="0" err="1"/>
            <a:t>holiday</a:t>
          </a:r>
          <a:r>
            <a:rPr lang="fr-FR" dirty="0"/>
            <a:t> (places, </a:t>
          </a:r>
          <a:r>
            <a:rPr lang="fr-FR" dirty="0" err="1"/>
            <a:t>family</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describe</a:t>
          </a:r>
          <a:r>
            <a:rPr lang="fr-FR" dirty="0"/>
            <a:t> </a:t>
          </a:r>
          <a:r>
            <a:rPr lang="fr-FR" dirty="0" err="1"/>
            <a:t>their</a:t>
          </a:r>
          <a:r>
            <a:rPr lang="fr-FR" dirty="0"/>
            <a:t> trip (</a:t>
          </a:r>
          <a:r>
            <a:rPr lang="fr-FR" dirty="0" err="1"/>
            <a:t>itinerary</a:t>
          </a:r>
          <a:r>
            <a:rPr lang="fr-FR" dirty="0"/>
            <a:t>, </a:t>
          </a:r>
          <a:r>
            <a:rPr lang="fr-FR" dirty="0" err="1"/>
            <a:t>activities</a:t>
          </a:r>
          <a:r>
            <a:rPr lang="fr-FR" dirty="0"/>
            <a:t>).</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téléphoner</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famille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a:t>
          </a:r>
          <a:r>
            <a:rPr lang="fr-FR" sz="1400" dirty="0" err="1">
              <a:hlinkClick xmlns:r="http://schemas.openxmlformats.org/officeDocument/2006/relationships" r:id="rId5" action="ppaction://hlinksldjump"/>
            </a:rPr>
            <a:t>Voc</a:t>
          </a:r>
          <a:r>
            <a:rPr lang="fr-FR" sz="1400" dirty="0">
              <a:hlinkClick xmlns:r="http://schemas.openxmlformats.org/officeDocument/2006/relationships" r:id="rId5" action="ppaction://hlinksldjump"/>
            </a:rPr>
            <a:t>: vacances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7">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7">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7">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7">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7">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7">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7">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14711"/>
          <a:ext cx="10386831" cy="6715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Do you have your:</a:t>
          </a:r>
        </a:p>
      </dsp:txBody>
      <dsp:txXfrm>
        <a:off x="32784" y="47495"/>
        <a:ext cx="10321263" cy="606012"/>
      </dsp:txXfrm>
    </dsp:sp>
    <dsp:sp modelId="{28C096D3-B5F3-4D00-AFDF-908FC9029D5F}">
      <dsp:nvSpPr>
        <dsp:cNvPr id="0" name=""/>
        <dsp:cNvSpPr/>
      </dsp:nvSpPr>
      <dsp:spPr>
        <a:xfrm>
          <a:off x="0" y="686291"/>
          <a:ext cx="1038683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Pens?</a:t>
          </a:r>
        </a:p>
        <a:p>
          <a:pPr marL="228600" lvl="1" indent="-228600" algn="l" defTabSz="977900">
            <a:lnSpc>
              <a:spcPct val="90000"/>
            </a:lnSpc>
            <a:spcBef>
              <a:spcPct val="0"/>
            </a:spcBef>
            <a:spcAft>
              <a:spcPct val="20000"/>
            </a:spcAft>
            <a:buChar char="•"/>
          </a:pPr>
          <a:r>
            <a:rPr lang="en-US" sz="2200" kern="1200"/>
            <a:t>Textbook/ workbook?</a:t>
          </a:r>
        </a:p>
        <a:p>
          <a:pPr marL="228600" lvl="1" indent="-228600" algn="l" defTabSz="977900">
            <a:lnSpc>
              <a:spcPct val="90000"/>
            </a:lnSpc>
            <a:spcBef>
              <a:spcPct val="0"/>
            </a:spcBef>
            <a:spcAft>
              <a:spcPct val="20000"/>
            </a:spcAft>
            <a:buChar char="•"/>
          </a:pPr>
          <a:r>
            <a:rPr lang="en-US" sz="2200" kern="1200"/>
            <a:t>Devices?</a:t>
          </a:r>
        </a:p>
        <a:p>
          <a:pPr marL="228600" lvl="1" indent="-228600" algn="l" defTabSz="977900">
            <a:lnSpc>
              <a:spcPct val="90000"/>
            </a:lnSpc>
            <a:spcBef>
              <a:spcPct val="0"/>
            </a:spcBef>
            <a:spcAft>
              <a:spcPct val="20000"/>
            </a:spcAft>
            <a:buChar char="•"/>
          </a:pPr>
          <a:r>
            <a:rPr lang="en-US" sz="2200" kern="1200"/>
            <a:t>Water?</a:t>
          </a:r>
        </a:p>
      </dsp:txBody>
      <dsp:txXfrm>
        <a:off x="0" y="686291"/>
        <a:ext cx="10386831" cy="1506960"/>
      </dsp:txXfrm>
    </dsp:sp>
    <dsp:sp modelId="{0D493520-50A0-4EE6-BEC2-DCC2534E4367}">
      <dsp:nvSpPr>
        <dsp:cNvPr id="0" name=""/>
        <dsp:cNvSpPr/>
      </dsp:nvSpPr>
      <dsp:spPr>
        <a:xfrm>
          <a:off x="0" y="2193251"/>
          <a:ext cx="10386831" cy="671580"/>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Put everything else in your locker now. </a:t>
          </a:r>
        </a:p>
      </dsp:txBody>
      <dsp:txXfrm>
        <a:off x="32784" y="2226035"/>
        <a:ext cx="10321263" cy="606012"/>
      </dsp:txXfrm>
    </dsp:sp>
    <dsp:sp modelId="{1C3F512B-3C0C-4B14-91A1-9AC3F1E9968C}">
      <dsp:nvSpPr>
        <dsp:cNvPr id="0" name=""/>
        <dsp:cNvSpPr/>
      </dsp:nvSpPr>
      <dsp:spPr>
        <a:xfrm>
          <a:off x="0" y="2945471"/>
          <a:ext cx="10386831" cy="67158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you are done, sit down and show me you are ready to learn! </a:t>
          </a:r>
        </a:p>
      </dsp:txBody>
      <dsp:txXfrm>
        <a:off x="32784" y="2978255"/>
        <a:ext cx="10321263" cy="6060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47CF3-AEA9-4AC2-969C-95C192947487}">
      <dsp:nvSpPr>
        <dsp:cNvPr id="0" name=""/>
        <dsp:cNvSpPr/>
      </dsp:nvSpPr>
      <dsp:spPr>
        <a:xfrm rot="5400000">
          <a:off x="7213577" y="-3201001"/>
          <a:ext cx="495853" cy="7022592"/>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dirty="0"/>
            <a:t>La Réunion</a:t>
          </a:r>
        </a:p>
      </dsp:txBody>
      <dsp:txXfrm rot="-5400000">
        <a:off x="3950208" y="86574"/>
        <a:ext cx="6998386" cy="447441"/>
      </dsp:txXfrm>
    </dsp:sp>
    <dsp:sp modelId="{C437C911-2851-4A20-B594-B5A5463FF105}">
      <dsp:nvSpPr>
        <dsp:cNvPr id="0" name=""/>
        <dsp:cNvSpPr/>
      </dsp:nvSpPr>
      <dsp:spPr>
        <a:xfrm>
          <a:off x="0" y="386"/>
          <a:ext cx="3950208" cy="619816"/>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I. Starter</a:t>
          </a:r>
        </a:p>
      </dsp:txBody>
      <dsp:txXfrm>
        <a:off x="30257" y="30643"/>
        <a:ext cx="3889694" cy="559302"/>
      </dsp:txXfrm>
    </dsp:sp>
    <dsp:sp modelId="{01B2D1BD-3BE2-4A62-807C-6D4E9B907DFF}">
      <dsp:nvSpPr>
        <dsp:cNvPr id="0" name=""/>
        <dsp:cNvSpPr/>
      </dsp:nvSpPr>
      <dsp:spPr>
        <a:xfrm rot="5400000">
          <a:off x="7213577" y="-2550193"/>
          <a:ext cx="495853" cy="7022592"/>
        </a:xfrm>
        <a:prstGeom prst="round2SameRect">
          <a:avLst/>
        </a:prstGeom>
        <a:solidFill>
          <a:schemeClr val="accent5">
            <a:tint val="40000"/>
            <a:alpha val="90000"/>
            <a:hueOff val="-1790080"/>
            <a:satOff val="8042"/>
            <a:lumOff val="553"/>
            <a:alphaOff val="0"/>
          </a:schemeClr>
        </a:solidFill>
        <a:ln w="9525" cap="flat" cmpd="sng" algn="ctr">
          <a:solidFill>
            <a:schemeClr val="accent5">
              <a:tint val="40000"/>
              <a:alpha val="90000"/>
              <a:hueOff val="-1790080"/>
              <a:satOff val="8042"/>
              <a:lumOff val="5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a:t>Recherche des phrases clés </a:t>
          </a:r>
          <a:endParaRPr lang="fr-FR" sz="2000" b="1" kern="1200" noProof="0" dirty="0"/>
        </a:p>
      </dsp:txBody>
      <dsp:txXfrm rot="-5400000">
        <a:off x="3950208" y="737382"/>
        <a:ext cx="6998386" cy="447441"/>
      </dsp:txXfrm>
    </dsp:sp>
    <dsp:sp modelId="{592F088C-3569-4168-8A05-68CCCF40127D}">
      <dsp:nvSpPr>
        <dsp:cNvPr id="0" name=""/>
        <dsp:cNvSpPr/>
      </dsp:nvSpPr>
      <dsp:spPr>
        <a:xfrm>
          <a:off x="0" y="651193"/>
          <a:ext cx="3950208" cy="619816"/>
        </a:xfrm>
        <a:prstGeom prst="roundRect">
          <a:avLst/>
        </a:prstGeom>
        <a:gradFill rotWithShape="0">
          <a:gsLst>
            <a:gs pos="0">
              <a:schemeClr val="accent5">
                <a:hueOff val="-1655646"/>
                <a:satOff val="6635"/>
                <a:lumOff val="1438"/>
                <a:alphaOff val="0"/>
                <a:tint val="50000"/>
                <a:satMod val="300000"/>
              </a:schemeClr>
            </a:gs>
            <a:gs pos="35000">
              <a:schemeClr val="accent5">
                <a:hueOff val="-1655646"/>
                <a:satOff val="6635"/>
                <a:lumOff val="1438"/>
                <a:alphaOff val="0"/>
                <a:tint val="37000"/>
                <a:satMod val="300000"/>
              </a:schemeClr>
            </a:gs>
            <a:gs pos="100000">
              <a:schemeClr val="accent5">
                <a:hueOff val="-1655646"/>
                <a:satOff val="6635"/>
                <a:lumOff val="143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II. Compréhension de texte</a:t>
          </a:r>
        </a:p>
      </dsp:txBody>
      <dsp:txXfrm>
        <a:off x="30257" y="681450"/>
        <a:ext cx="3889694" cy="559302"/>
      </dsp:txXfrm>
    </dsp:sp>
    <dsp:sp modelId="{D79F4D39-4459-4FAA-8C40-ECB532F6F255}">
      <dsp:nvSpPr>
        <dsp:cNvPr id="0" name=""/>
        <dsp:cNvSpPr/>
      </dsp:nvSpPr>
      <dsp:spPr>
        <a:xfrm rot="5400000">
          <a:off x="7213577" y="-1899386"/>
          <a:ext cx="495853" cy="7022592"/>
        </a:xfrm>
        <a:prstGeom prst="round2SameRect">
          <a:avLst/>
        </a:prstGeom>
        <a:solidFill>
          <a:schemeClr val="accent5">
            <a:tint val="40000"/>
            <a:alpha val="90000"/>
            <a:hueOff val="-3580161"/>
            <a:satOff val="16084"/>
            <a:lumOff val="1106"/>
            <a:alphaOff val="0"/>
          </a:schemeClr>
        </a:solidFill>
        <a:ln w="9525" cap="flat" cmpd="sng" algn="ctr">
          <a:solidFill>
            <a:schemeClr val="accent5">
              <a:tint val="40000"/>
              <a:alpha val="90000"/>
              <a:hueOff val="-3580161"/>
              <a:satOff val="16084"/>
              <a:lumOff val="1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Téléphoner</a:t>
          </a:r>
        </a:p>
      </dsp:txBody>
      <dsp:txXfrm rot="-5400000">
        <a:off x="3950208" y="1388189"/>
        <a:ext cx="6998386" cy="447441"/>
      </dsp:txXfrm>
    </dsp:sp>
    <dsp:sp modelId="{445BA6BB-1C90-49FC-A142-6574BFEA4B82}">
      <dsp:nvSpPr>
        <dsp:cNvPr id="0" name=""/>
        <dsp:cNvSpPr/>
      </dsp:nvSpPr>
      <dsp:spPr>
        <a:xfrm>
          <a:off x="0" y="1302001"/>
          <a:ext cx="3950208" cy="619816"/>
        </a:xfrm>
        <a:prstGeom prst="roundRect">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III. Vocabulaire</a:t>
          </a:r>
        </a:p>
      </dsp:txBody>
      <dsp:txXfrm>
        <a:off x="30257" y="1332258"/>
        <a:ext cx="3889694" cy="559302"/>
      </dsp:txXfrm>
    </dsp:sp>
    <dsp:sp modelId="{18C3D9CA-3AE3-4D3F-B756-2795BD54B69B}">
      <dsp:nvSpPr>
        <dsp:cNvPr id="0" name=""/>
        <dsp:cNvSpPr/>
      </dsp:nvSpPr>
      <dsp:spPr>
        <a:xfrm rot="5400000">
          <a:off x="7213577" y="-1248579"/>
          <a:ext cx="495853" cy="7022592"/>
        </a:xfrm>
        <a:prstGeom prst="round2SameRect">
          <a:avLst/>
        </a:prstGeom>
        <a:solidFill>
          <a:schemeClr val="accent5">
            <a:tint val="40000"/>
            <a:alpha val="90000"/>
            <a:hueOff val="-5370241"/>
            <a:satOff val="24126"/>
            <a:lumOff val="1658"/>
            <a:alphaOff val="0"/>
          </a:schemeClr>
        </a:solidFill>
        <a:ln w="9525" cap="flat" cmpd="sng" algn="ctr">
          <a:solidFill>
            <a:schemeClr val="accent5">
              <a:tint val="40000"/>
              <a:alpha val="90000"/>
              <a:hueOff val="-5370241"/>
              <a:satOff val="24126"/>
              <a:lumOff val="165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La famille</a:t>
          </a:r>
        </a:p>
      </dsp:txBody>
      <dsp:txXfrm rot="-5400000">
        <a:off x="3950208" y="2038996"/>
        <a:ext cx="6998386" cy="447441"/>
      </dsp:txXfrm>
    </dsp:sp>
    <dsp:sp modelId="{398924C1-FE58-48B4-8B3F-9673CFDB535D}">
      <dsp:nvSpPr>
        <dsp:cNvPr id="0" name=""/>
        <dsp:cNvSpPr/>
      </dsp:nvSpPr>
      <dsp:spPr>
        <a:xfrm>
          <a:off x="0" y="1952808"/>
          <a:ext cx="3950208" cy="619816"/>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1" kern="1200" noProof="0" dirty="0"/>
            <a:t>IV. Vocabulaire</a:t>
          </a:r>
        </a:p>
      </dsp:txBody>
      <dsp:txXfrm>
        <a:off x="30257" y="1983065"/>
        <a:ext cx="3889694" cy="559302"/>
      </dsp:txXfrm>
    </dsp:sp>
    <dsp:sp modelId="{4335E602-6163-411A-94D5-33529E569053}">
      <dsp:nvSpPr>
        <dsp:cNvPr id="0" name=""/>
        <dsp:cNvSpPr/>
      </dsp:nvSpPr>
      <dsp:spPr>
        <a:xfrm rot="5400000">
          <a:off x="7213577" y="-597772"/>
          <a:ext cx="495853" cy="7022592"/>
        </a:xfrm>
        <a:prstGeom prst="round2SameRect">
          <a:avLst/>
        </a:prstGeom>
        <a:solidFill>
          <a:schemeClr val="accent5">
            <a:tint val="40000"/>
            <a:alpha val="90000"/>
            <a:hueOff val="-7160321"/>
            <a:satOff val="32169"/>
            <a:lumOff val="2211"/>
            <a:alphaOff val="0"/>
          </a:schemeClr>
        </a:solidFill>
        <a:ln w="9525" cap="flat" cmpd="sng" algn="ctr">
          <a:solidFill>
            <a:schemeClr val="accent5">
              <a:tint val="40000"/>
              <a:alpha val="90000"/>
              <a:hueOff val="-7160321"/>
              <a:satOff val="32169"/>
              <a:lumOff val="22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Les activités en vacances</a:t>
          </a:r>
        </a:p>
      </dsp:txBody>
      <dsp:txXfrm rot="-5400000">
        <a:off x="3950208" y="2689803"/>
        <a:ext cx="6998386" cy="447441"/>
      </dsp:txXfrm>
    </dsp:sp>
    <dsp:sp modelId="{BB1961DC-A6CB-4E03-A1B3-8E439B50CA52}">
      <dsp:nvSpPr>
        <dsp:cNvPr id="0" name=""/>
        <dsp:cNvSpPr/>
      </dsp:nvSpPr>
      <dsp:spPr>
        <a:xfrm>
          <a:off x="0" y="2603615"/>
          <a:ext cx="3950208" cy="619816"/>
        </a:xfrm>
        <a:prstGeom prst="roundRect">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1" kern="1200" noProof="0" dirty="0"/>
            <a:t>V. Vocabulaire </a:t>
          </a:r>
        </a:p>
      </dsp:txBody>
      <dsp:txXfrm>
        <a:off x="30257" y="2633872"/>
        <a:ext cx="3889694" cy="559302"/>
      </dsp:txXfrm>
    </dsp:sp>
    <dsp:sp modelId="{89704D65-CD62-48A4-92EF-A47F3436A4EA}">
      <dsp:nvSpPr>
        <dsp:cNvPr id="0" name=""/>
        <dsp:cNvSpPr/>
      </dsp:nvSpPr>
      <dsp:spPr>
        <a:xfrm rot="5400000">
          <a:off x="7213577" y="53034"/>
          <a:ext cx="495853" cy="7022592"/>
        </a:xfrm>
        <a:prstGeom prst="round2SameRect">
          <a:avLst/>
        </a:prstGeom>
        <a:solidFill>
          <a:schemeClr val="accent5">
            <a:tint val="40000"/>
            <a:alpha val="90000"/>
            <a:hueOff val="-8950401"/>
            <a:satOff val="40211"/>
            <a:lumOff val="2764"/>
            <a:alphaOff val="0"/>
          </a:schemeClr>
        </a:solidFill>
        <a:ln w="9525" cap="flat" cmpd="sng" algn="ctr">
          <a:solidFill>
            <a:schemeClr val="accent5">
              <a:tint val="40000"/>
              <a:alpha val="90000"/>
              <a:hueOff val="-8950401"/>
              <a:satOff val="40211"/>
              <a:lumOff val="276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28600" lvl="1" indent="-228600" algn="l" defTabSz="889000" rtl="0">
            <a:lnSpc>
              <a:spcPct val="90000"/>
            </a:lnSpc>
            <a:spcBef>
              <a:spcPct val="0"/>
            </a:spcBef>
            <a:spcAft>
              <a:spcPct val="15000"/>
            </a:spcAft>
            <a:buChar char="•"/>
          </a:pPr>
          <a:endParaRPr lang="fr-FR" sz="2000" kern="1200" noProof="0" dirty="0"/>
        </a:p>
      </dsp:txBody>
      <dsp:txXfrm rot="-5400000">
        <a:off x="3950208" y="3340609"/>
        <a:ext cx="6998386" cy="447441"/>
      </dsp:txXfrm>
    </dsp:sp>
    <dsp:sp modelId="{20DD7C9B-669F-4893-BA53-B375F0708036}">
      <dsp:nvSpPr>
        <dsp:cNvPr id="0" name=""/>
        <dsp:cNvSpPr/>
      </dsp:nvSpPr>
      <dsp:spPr>
        <a:xfrm>
          <a:off x="0" y="3254422"/>
          <a:ext cx="3950208" cy="619816"/>
        </a:xfrm>
        <a:prstGeom prst="roundRect">
          <a:avLst/>
        </a:prstGeom>
        <a:gradFill rotWithShape="0">
          <a:gsLst>
            <a:gs pos="0">
              <a:schemeClr val="accent5">
                <a:hueOff val="-8278230"/>
                <a:satOff val="33176"/>
                <a:lumOff val="7190"/>
                <a:alphaOff val="0"/>
                <a:tint val="50000"/>
                <a:satMod val="300000"/>
              </a:schemeClr>
            </a:gs>
            <a:gs pos="35000">
              <a:schemeClr val="accent5">
                <a:hueOff val="-8278230"/>
                <a:satOff val="33176"/>
                <a:lumOff val="7190"/>
                <a:alphaOff val="0"/>
                <a:tint val="37000"/>
                <a:satMod val="300000"/>
              </a:schemeClr>
            </a:gs>
            <a:gs pos="100000">
              <a:schemeClr val="accent5">
                <a:hueOff val="-8278230"/>
                <a:satOff val="33176"/>
                <a:lumOff val="719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VI. Phonétique</a:t>
          </a:r>
        </a:p>
      </dsp:txBody>
      <dsp:txXfrm>
        <a:off x="30257" y="3284679"/>
        <a:ext cx="3889694" cy="559302"/>
      </dsp:txXfrm>
    </dsp:sp>
    <dsp:sp modelId="{835F3FB8-1E70-4F65-A21D-362C30423B4E}">
      <dsp:nvSpPr>
        <dsp:cNvPr id="0" name=""/>
        <dsp:cNvSpPr/>
      </dsp:nvSpPr>
      <dsp:spPr>
        <a:xfrm rot="5400000">
          <a:off x="7213577" y="703842"/>
          <a:ext cx="495853" cy="7022592"/>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dirty="0"/>
            <a:t>Téléphoner et parler de mes vacances</a:t>
          </a:r>
        </a:p>
      </dsp:txBody>
      <dsp:txXfrm rot="-5400000">
        <a:off x="3950208" y="3991417"/>
        <a:ext cx="6998386" cy="447441"/>
      </dsp:txXfrm>
    </dsp:sp>
    <dsp:sp modelId="{F2CB96E4-02A6-4317-8702-DAD878B02CDE}">
      <dsp:nvSpPr>
        <dsp:cNvPr id="0" name=""/>
        <dsp:cNvSpPr/>
      </dsp:nvSpPr>
      <dsp:spPr>
        <a:xfrm>
          <a:off x="0" y="3905229"/>
          <a:ext cx="3950208" cy="619816"/>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VII. Production</a:t>
          </a:r>
        </a:p>
      </dsp:txBody>
      <dsp:txXfrm>
        <a:off x="30257" y="3935486"/>
        <a:ext cx="3889694" cy="5593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141110"/>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Vocabulaire</a:t>
          </a:r>
        </a:p>
        <a:p>
          <a:pPr marL="0" lvl="0" indent="0" algn="ctr" defTabSz="1066800" rtl="0">
            <a:lnSpc>
              <a:spcPct val="90000"/>
            </a:lnSpc>
            <a:spcBef>
              <a:spcPct val="0"/>
            </a:spcBef>
            <a:spcAft>
              <a:spcPct val="35000"/>
            </a:spcAft>
            <a:buNone/>
          </a:pPr>
          <a:r>
            <a:rPr lang="fr-FR" sz="2000" b="0" kern="1200" noProof="0" dirty="0"/>
            <a:t>- Au téléphone</a:t>
          </a:r>
        </a:p>
        <a:p>
          <a:pPr marL="0" lvl="0" indent="0" algn="ctr" defTabSz="1066800" rtl="0">
            <a:lnSpc>
              <a:spcPct val="90000"/>
            </a:lnSpc>
            <a:spcBef>
              <a:spcPct val="0"/>
            </a:spcBef>
            <a:spcAft>
              <a:spcPct val="35000"/>
            </a:spcAft>
            <a:buNone/>
          </a:pPr>
          <a:r>
            <a:rPr lang="fr-FR" sz="2000" b="0" kern="1200" noProof="0" dirty="0"/>
            <a:t>- Famille</a:t>
          </a:r>
        </a:p>
        <a:p>
          <a:pPr marL="0" lvl="0" indent="0" algn="ctr" defTabSz="1066800" rtl="0">
            <a:lnSpc>
              <a:spcPct val="90000"/>
            </a:lnSpc>
            <a:spcBef>
              <a:spcPct val="0"/>
            </a:spcBef>
            <a:spcAft>
              <a:spcPct val="35000"/>
            </a:spcAft>
            <a:buNone/>
          </a:pPr>
          <a:r>
            <a:rPr lang="fr-FR" sz="2000" b="0" kern="1200" noProof="0" dirty="0"/>
            <a:t>- Les activités de vacances</a:t>
          </a:r>
        </a:p>
      </dsp:txBody>
      <dsp:txXfrm>
        <a:off x="2297" y="1256444"/>
        <a:ext cx="3574968" cy="1256444"/>
      </dsp:txXfrm>
    </dsp:sp>
    <dsp:sp modelId="{279DFE09-28EE-48A2-B192-FFEC93ADF17D}">
      <dsp:nvSpPr>
        <dsp:cNvPr id="0" name=""/>
        <dsp:cNvSpPr/>
      </dsp:nvSpPr>
      <dsp:spPr>
        <a:xfrm>
          <a:off x="1266787" y="188466"/>
          <a:ext cx="1045989" cy="1045989"/>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141110"/>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p>
      </dsp:txBody>
      <dsp:txXfrm>
        <a:off x="3684515" y="1256444"/>
        <a:ext cx="3574968" cy="1256444"/>
      </dsp:txXfrm>
    </dsp:sp>
    <dsp:sp modelId="{112E1D68-647B-46C7-AF2C-FF0A84DB584F}">
      <dsp:nvSpPr>
        <dsp:cNvPr id="0" name=""/>
        <dsp:cNvSpPr/>
      </dsp:nvSpPr>
      <dsp:spPr>
        <a:xfrm>
          <a:off x="4949005" y="188466"/>
          <a:ext cx="1045989" cy="1045989"/>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141110"/>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Culture</a:t>
          </a:r>
        </a:p>
        <a:p>
          <a:pPr marL="0" lvl="0" indent="0" algn="ctr" defTabSz="1066800" rtl="0">
            <a:lnSpc>
              <a:spcPct val="90000"/>
            </a:lnSpc>
            <a:spcBef>
              <a:spcPct val="0"/>
            </a:spcBef>
            <a:spcAft>
              <a:spcPct val="35000"/>
            </a:spcAft>
            <a:buNone/>
          </a:pPr>
          <a:r>
            <a:rPr lang="fr-FR" sz="2000" b="0" strike="sngStrike" kern="1200" noProof="0" dirty="0"/>
            <a:t>- La Réunion </a:t>
          </a:r>
        </a:p>
      </dsp:txBody>
      <dsp:txXfrm>
        <a:off x="7366733" y="1256444"/>
        <a:ext cx="3574968" cy="1256444"/>
      </dsp:txXfrm>
    </dsp:sp>
    <dsp:sp modelId="{6D76E5FF-7D2E-406A-B668-9F0EAFB414C8}">
      <dsp:nvSpPr>
        <dsp:cNvPr id="0" name=""/>
        <dsp:cNvSpPr/>
      </dsp:nvSpPr>
      <dsp:spPr>
        <a:xfrm>
          <a:off x="8631222" y="188466"/>
          <a:ext cx="1045989" cy="1045989"/>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127252"/>
          <a:ext cx="10128488" cy="138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141110"/>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Vocabulaire</a:t>
          </a:r>
        </a:p>
        <a:p>
          <a:pPr marL="0" lvl="0" indent="0" algn="ctr" defTabSz="1066800" rtl="0">
            <a:lnSpc>
              <a:spcPct val="90000"/>
            </a:lnSpc>
            <a:spcBef>
              <a:spcPct val="0"/>
            </a:spcBef>
            <a:spcAft>
              <a:spcPct val="35000"/>
            </a:spcAft>
            <a:buNone/>
          </a:pPr>
          <a:r>
            <a:rPr lang="fr-FR" sz="2000" b="0" strike="sngStrike" kern="1200" noProof="0" dirty="0"/>
            <a:t>- Au téléphone</a:t>
          </a:r>
        </a:p>
        <a:p>
          <a:pPr marL="0" lvl="0" indent="0" algn="ctr" defTabSz="1066800" rtl="0">
            <a:lnSpc>
              <a:spcPct val="90000"/>
            </a:lnSpc>
            <a:spcBef>
              <a:spcPct val="0"/>
            </a:spcBef>
            <a:spcAft>
              <a:spcPct val="35000"/>
            </a:spcAft>
            <a:buNone/>
          </a:pPr>
          <a:r>
            <a:rPr lang="fr-FR" sz="2000" b="0" kern="1200" noProof="0" dirty="0"/>
            <a:t>- Famille</a:t>
          </a:r>
        </a:p>
        <a:p>
          <a:pPr marL="0" lvl="0" indent="0" algn="ctr" defTabSz="1066800" rtl="0">
            <a:lnSpc>
              <a:spcPct val="90000"/>
            </a:lnSpc>
            <a:spcBef>
              <a:spcPct val="0"/>
            </a:spcBef>
            <a:spcAft>
              <a:spcPct val="35000"/>
            </a:spcAft>
            <a:buNone/>
          </a:pPr>
          <a:r>
            <a:rPr lang="fr-FR" sz="2000" b="0" kern="1200" noProof="0" dirty="0"/>
            <a:t>- Les activités de vacances</a:t>
          </a:r>
        </a:p>
      </dsp:txBody>
      <dsp:txXfrm>
        <a:off x="2297" y="1256444"/>
        <a:ext cx="3574968" cy="1256444"/>
      </dsp:txXfrm>
    </dsp:sp>
    <dsp:sp modelId="{279DFE09-28EE-48A2-B192-FFEC93ADF17D}">
      <dsp:nvSpPr>
        <dsp:cNvPr id="0" name=""/>
        <dsp:cNvSpPr/>
      </dsp:nvSpPr>
      <dsp:spPr>
        <a:xfrm>
          <a:off x="1266787" y="188466"/>
          <a:ext cx="1045989" cy="1045989"/>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141110"/>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p>
      </dsp:txBody>
      <dsp:txXfrm>
        <a:off x="3684515" y="1256444"/>
        <a:ext cx="3574968" cy="1256444"/>
      </dsp:txXfrm>
    </dsp:sp>
    <dsp:sp modelId="{112E1D68-647B-46C7-AF2C-FF0A84DB584F}">
      <dsp:nvSpPr>
        <dsp:cNvPr id="0" name=""/>
        <dsp:cNvSpPr/>
      </dsp:nvSpPr>
      <dsp:spPr>
        <a:xfrm>
          <a:off x="4949005" y="188466"/>
          <a:ext cx="1045989" cy="1045989"/>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141110"/>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Culture</a:t>
          </a:r>
        </a:p>
        <a:p>
          <a:pPr marL="0" lvl="0" indent="0" algn="ctr" defTabSz="1066800" rtl="0">
            <a:lnSpc>
              <a:spcPct val="90000"/>
            </a:lnSpc>
            <a:spcBef>
              <a:spcPct val="0"/>
            </a:spcBef>
            <a:spcAft>
              <a:spcPct val="35000"/>
            </a:spcAft>
            <a:buNone/>
          </a:pPr>
          <a:r>
            <a:rPr lang="fr-FR" sz="2000" b="0" strike="sngStrike" kern="1200" noProof="0" dirty="0"/>
            <a:t>- La Réunion </a:t>
          </a:r>
        </a:p>
      </dsp:txBody>
      <dsp:txXfrm>
        <a:off x="7366733" y="1256444"/>
        <a:ext cx="3574968" cy="1256444"/>
      </dsp:txXfrm>
    </dsp:sp>
    <dsp:sp modelId="{6D76E5FF-7D2E-406A-B668-9F0EAFB414C8}">
      <dsp:nvSpPr>
        <dsp:cNvPr id="0" name=""/>
        <dsp:cNvSpPr/>
      </dsp:nvSpPr>
      <dsp:spPr>
        <a:xfrm>
          <a:off x="8631222" y="188466"/>
          <a:ext cx="1045989" cy="1045989"/>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127252"/>
          <a:ext cx="10128488" cy="138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2644775"/>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057910"/>
        <a:ext cx="3651847" cy="1057910"/>
      </dsp:txXfrm>
    </dsp:sp>
    <dsp:sp modelId="{279DFE09-28EE-48A2-B192-FFEC93ADF17D}">
      <dsp:nvSpPr>
        <dsp:cNvPr id="0" name=""/>
        <dsp:cNvSpPr/>
      </dsp:nvSpPr>
      <dsp:spPr>
        <a:xfrm>
          <a:off x="1497404" y="12127"/>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2644775"/>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800" b="0" kern="1200" noProof="0" dirty="0">
            <a:solidFill>
              <a:schemeClr val="tx1"/>
            </a:solidFill>
          </a:endParaRPr>
        </a:p>
      </dsp:txBody>
      <dsp:txXfrm>
        <a:off x="3873239" y="1057910"/>
        <a:ext cx="3651847" cy="1057910"/>
      </dsp:txXfrm>
    </dsp:sp>
    <dsp:sp modelId="{112E1D68-647B-46C7-AF2C-FF0A84DB584F}">
      <dsp:nvSpPr>
        <dsp:cNvPr id="0" name=""/>
        <dsp:cNvSpPr/>
      </dsp:nvSpPr>
      <dsp:spPr>
        <a:xfrm>
          <a:off x="5258808" y="158686"/>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2644775"/>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057910"/>
        <a:ext cx="3197521" cy="1057910"/>
      </dsp:txXfrm>
    </dsp:sp>
    <dsp:sp modelId="{6D76E5FF-7D2E-406A-B668-9F0EAFB414C8}">
      <dsp:nvSpPr>
        <dsp:cNvPr id="0" name=""/>
        <dsp:cNvSpPr/>
      </dsp:nvSpPr>
      <dsp:spPr>
        <a:xfrm>
          <a:off x="8793048"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2637530"/>
          <a:ext cx="9927499" cy="7244"/>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141110"/>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Vocabulaire</a:t>
          </a:r>
        </a:p>
        <a:p>
          <a:pPr marL="0" lvl="0" indent="0" algn="ctr" defTabSz="1066800" rtl="0">
            <a:lnSpc>
              <a:spcPct val="90000"/>
            </a:lnSpc>
            <a:spcBef>
              <a:spcPct val="0"/>
            </a:spcBef>
            <a:spcAft>
              <a:spcPct val="35000"/>
            </a:spcAft>
            <a:buNone/>
          </a:pPr>
          <a:r>
            <a:rPr lang="fr-FR" sz="2000" b="0" strike="sngStrike" kern="1200" noProof="0" dirty="0"/>
            <a:t>- Au téléphone</a:t>
          </a:r>
        </a:p>
        <a:p>
          <a:pPr marL="0" lvl="0" indent="0" algn="ctr" defTabSz="1066800" rtl="0">
            <a:lnSpc>
              <a:spcPct val="90000"/>
            </a:lnSpc>
            <a:spcBef>
              <a:spcPct val="0"/>
            </a:spcBef>
            <a:spcAft>
              <a:spcPct val="35000"/>
            </a:spcAft>
            <a:buNone/>
          </a:pPr>
          <a:r>
            <a:rPr lang="fr-FR" sz="2000" b="0" strike="sngStrike" kern="1200" noProof="0" dirty="0"/>
            <a:t>- Famille</a:t>
          </a:r>
        </a:p>
        <a:p>
          <a:pPr marL="0" lvl="0" indent="0" algn="ctr" defTabSz="1066800" rtl="0">
            <a:lnSpc>
              <a:spcPct val="90000"/>
            </a:lnSpc>
            <a:spcBef>
              <a:spcPct val="0"/>
            </a:spcBef>
            <a:spcAft>
              <a:spcPct val="35000"/>
            </a:spcAft>
            <a:buNone/>
          </a:pPr>
          <a:r>
            <a:rPr lang="fr-FR" sz="2000" b="0" kern="1200" noProof="0" dirty="0"/>
            <a:t>- Les activités de vacances</a:t>
          </a:r>
        </a:p>
      </dsp:txBody>
      <dsp:txXfrm>
        <a:off x="2297" y="1256444"/>
        <a:ext cx="3574968" cy="1256444"/>
      </dsp:txXfrm>
    </dsp:sp>
    <dsp:sp modelId="{279DFE09-28EE-48A2-B192-FFEC93ADF17D}">
      <dsp:nvSpPr>
        <dsp:cNvPr id="0" name=""/>
        <dsp:cNvSpPr/>
      </dsp:nvSpPr>
      <dsp:spPr>
        <a:xfrm>
          <a:off x="1266787" y="188466"/>
          <a:ext cx="1045989" cy="1045989"/>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141110"/>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p>
      </dsp:txBody>
      <dsp:txXfrm>
        <a:off x="3684515" y="1256444"/>
        <a:ext cx="3574968" cy="1256444"/>
      </dsp:txXfrm>
    </dsp:sp>
    <dsp:sp modelId="{112E1D68-647B-46C7-AF2C-FF0A84DB584F}">
      <dsp:nvSpPr>
        <dsp:cNvPr id="0" name=""/>
        <dsp:cNvSpPr/>
      </dsp:nvSpPr>
      <dsp:spPr>
        <a:xfrm>
          <a:off x="4949005" y="188466"/>
          <a:ext cx="1045989" cy="1045989"/>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141110"/>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Culture</a:t>
          </a:r>
        </a:p>
        <a:p>
          <a:pPr marL="0" lvl="0" indent="0" algn="ctr" defTabSz="1066800" rtl="0">
            <a:lnSpc>
              <a:spcPct val="90000"/>
            </a:lnSpc>
            <a:spcBef>
              <a:spcPct val="0"/>
            </a:spcBef>
            <a:spcAft>
              <a:spcPct val="35000"/>
            </a:spcAft>
            <a:buNone/>
          </a:pPr>
          <a:r>
            <a:rPr lang="fr-FR" sz="2000" b="0" strike="sngStrike" kern="1200" noProof="0" dirty="0"/>
            <a:t>- La Réunion </a:t>
          </a:r>
        </a:p>
      </dsp:txBody>
      <dsp:txXfrm>
        <a:off x="7366733" y="1256444"/>
        <a:ext cx="3574968" cy="1256444"/>
      </dsp:txXfrm>
    </dsp:sp>
    <dsp:sp modelId="{6D76E5FF-7D2E-406A-B668-9F0EAFB414C8}">
      <dsp:nvSpPr>
        <dsp:cNvPr id="0" name=""/>
        <dsp:cNvSpPr/>
      </dsp:nvSpPr>
      <dsp:spPr>
        <a:xfrm>
          <a:off x="8631222" y="188466"/>
          <a:ext cx="1045989" cy="1045989"/>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3127252"/>
          <a:ext cx="10128488" cy="138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748914"/>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rtl="0">
            <a:lnSpc>
              <a:spcPct val="90000"/>
            </a:lnSpc>
            <a:spcBef>
              <a:spcPct val="0"/>
            </a:spcBef>
            <a:spcAft>
              <a:spcPct val="35000"/>
            </a:spcAft>
            <a:buNone/>
          </a:pPr>
          <a:r>
            <a:rPr lang="fr-FR" sz="1600" b="0" kern="1200" noProof="0" dirty="0"/>
            <a:t>- Au téléphone</a:t>
          </a:r>
        </a:p>
        <a:p>
          <a:pPr marL="0" lvl="0" indent="0" algn="ctr" defTabSz="800100" rtl="0">
            <a:lnSpc>
              <a:spcPct val="90000"/>
            </a:lnSpc>
            <a:spcBef>
              <a:spcPct val="0"/>
            </a:spcBef>
            <a:spcAft>
              <a:spcPct val="35000"/>
            </a:spcAft>
            <a:buNone/>
          </a:pPr>
          <a:r>
            <a:rPr lang="fr-FR" sz="1600" b="0" kern="1200" noProof="0" dirty="0"/>
            <a:t>- Famille</a:t>
          </a:r>
        </a:p>
        <a:p>
          <a:pPr marL="0" lvl="0" indent="0" algn="ctr" defTabSz="800100" rtl="0">
            <a:lnSpc>
              <a:spcPct val="90000"/>
            </a:lnSpc>
            <a:spcBef>
              <a:spcPct val="0"/>
            </a:spcBef>
            <a:spcAft>
              <a:spcPct val="35000"/>
            </a:spcAft>
            <a:buNone/>
          </a:pPr>
          <a:r>
            <a:rPr lang="fr-FR" sz="1600" b="0" kern="1200" noProof="0" dirty="0"/>
            <a:t>- Les activités de vacances</a:t>
          </a:r>
        </a:p>
      </dsp:txBody>
      <dsp:txXfrm>
        <a:off x="2297" y="1099565"/>
        <a:ext cx="3574968" cy="1099565"/>
      </dsp:txXfrm>
    </dsp:sp>
    <dsp:sp modelId="{279DFE09-28EE-48A2-B192-FFEC93ADF17D}">
      <dsp:nvSpPr>
        <dsp:cNvPr id="0" name=""/>
        <dsp:cNvSpPr/>
      </dsp:nvSpPr>
      <dsp:spPr>
        <a:xfrm>
          <a:off x="1332088" y="164934"/>
          <a:ext cx="915388" cy="915388"/>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748914"/>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dsp:txBody>
      <dsp:txXfrm>
        <a:off x="3684515" y="1099565"/>
        <a:ext cx="3574968" cy="1099565"/>
      </dsp:txXfrm>
    </dsp:sp>
    <dsp:sp modelId="{112E1D68-647B-46C7-AF2C-FF0A84DB584F}">
      <dsp:nvSpPr>
        <dsp:cNvPr id="0" name=""/>
        <dsp:cNvSpPr/>
      </dsp:nvSpPr>
      <dsp:spPr>
        <a:xfrm>
          <a:off x="5014305" y="164934"/>
          <a:ext cx="915388" cy="915388"/>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748914"/>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600" b="0" kern="1200" noProof="0" dirty="0"/>
            <a:t>- La Réunion </a:t>
          </a:r>
        </a:p>
      </dsp:txBody>
      <dsp:txXfrm>
        <a:off x="7366733" y="1099565"/>
        <a:ext cx="3574968" cy="1099565"/>
      </dsp:txXfrm>
    </dsp:sp>
    <dsp:sp modelId="{6D76E5FF-7D2E-406A-B668-9F0EAFB414C8}">
      <dsp:nvSpPr>
        <dsp:cNvPr id="0" name=""/>
        <dsp:cNvSpPr/>
      </dsp:nvSpPr>
      <dsp:spPr>
        <a:xfrm>
          <a:off x="8696523" y="164934"/>
          <a:ext cx="915388" cy="915388"/>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736787"/>
          <a:ext cx="10128488" cy="1212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3BE6E-FA4D-4FF8-AA94-38C1CB0F25D3}">
      <dsp:nvSpPr>
        <dsp:cNvPr id="0" name=""/>
        <dsp:cNvSpPr/>
      </dsp:nvSpPr>
      <dsp:spPr>
        <a:xfrm>
          <a:off x="1332" y="180440"/>
          <a:ext cx="5196763" cy="311805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t>Préparez un dialogue dans lequel vous êtes en vacances et votre ami(e) vous appelle pour prendre des nouvelles de vous et votre famille, et savoir ce que vous faites en vacances. </a:t>
          </a:r>
          <a:endParaRPr lang="en-US" sz="2800" kern="1200" dirty="0"/>
        </a:p>
      </dsp:txBody>
      <dsp:txXfrm>
        <a:off x="1332" y="180440"/>
        <a:ext cx="5196763" cy="3118058"/>
      </dsp:txXfrm>
    </dsp:sp>
    <dsp:sp modelId="{F9001A24-6F0F-419F-A0D3-5B0951B255F2}">
      <dsp:nvSpPr>
        <dsp:cNvPr id="0" name=""/>
        <dsp:cNvSpPr/>
      </dsp:nvSpPr>
      <dsp:spPr>
        <a:xfrm>
          <a:off x="5717772" y="180440"/>
          <a:ext cx="5196763" cy="311805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b="1" u="sng" kern="1200" dirty="0"/>
            <a:t>Sujets à évoquer : </a:t>
          </a:r>
          <a:endParaRPr lang="en-US" sz="2800" kern="1200" dirty="0"/>
        </a:p>
        <a:p>
          <a:pPr marL="228600" lvl="1" indent="-228600" algn="l" defTabSz="977900">
            <a:lnSpc>
              <a:spcPct val="90000"/>
            </a:lnSpc>
            <a:spcBef>
              <a:spcPct val="0"/>
            </a:spcBef>
            <a:spcAft>
              <a:spcPct val="15000"/>
            </a:spcAft>
            <a:buChar char="•"/>
          </a:pPr>
          <a:r>
            <a:rPr lang="fr-FR" sz="2200" kern="1200" dirty="0"/>
            <a:t>Qui : Personnes avec vous</a:t>
          </a:r>
          <a:endParaRPr lang="en-US" sz="2200" kern="1200" dirty="0"/>
        </a:p>
        <a:p>
          <a:pPr marL="228600" lvl="1" indent="-228600" algn="l" defTabSz="977900">
            <a:lnSpc>
              <a:spcPct val="90000"/>
            </a:lnSpc>
            <a:spcBef>
              <a:spcPct val="0"/>
            </a:spcBef>
            <a:spcAft>
              <a:spcPct val="15000"/>
            </a:spcAft>
            <a:buChar char="•"/>
          </a:pPr>
          <a:r>
            <a:rPr lang="fr-FR" sz="2200" kern="1200" dirty="0"/>
            <a:t>Quoi : Activités de vacances</a:t>
          </a:r>
          <a:endParaRPr lang="en-US" sz="2200" kern="1200" dirty="0"/>
        </a:p>
        <a:p>
          <a:pPr marL="228600" lvl="1" indent="-228600" algn="l" defTabSz="977900">
            <a:lnSpc>
              <a:spcPct val="90000"/>
            </a:lnSpc>
            <a:spcBef>
              <a:spcPct val="0"/>
            </a:spcBef>
            <a:spcAft>
              <a:spcPct val="15000"/>
            </a:spcAft>
            <a:buChar char="•"/>
          </a:pPr>
          <a:r>
            <a:rPr lang="fr-FR" sz="2200" kern="1200" dirty="0"/>
            <a:t>Comment : Moyens de transport, météo, opinion sur les vacances</a:t>
          </a:r>
          <a:endParaRPr lang="en-US" sz="2200" kern="1200" dirty="0"/>
        </a:p>
        <a:p>
          <a:pPr marL="228600" lvl="1" indent="-228600" algn="l" defTabSz="977900">
            <a:lnSpc>
              <a:spcPct val="90000"/>
            </a:lnSpc>
            <a:spcBef>
              <a:spcPct val="0"/>
            </a:spcBef>
            <a:spcAft>
              <a:spcPct val="15000"/>
            </a:spcAft>
            <a:buChar char="•"/>
          </a:pPr>
          <a:r>
            <a:rPr lang="fr-FR" sz="2200" kern="1200"/>
            <a:t>Quand : Durée des vacances et saison</a:t>
          </a:r>
          <a:endParaRPr lang="en-US" sz="2200" kern="1200"/>
        </a:p>
        <a:p>
          <a:pPr marL="228600" lvl="1" indent="-228600" algn="l" defTabSz="977900">
            <a:lnSpc>
              <a:spcPct val="90000"/>
            </a:lnSpc>
            <a:spcBef>
              <a:spcPct val="0"/>
            </a:spcBef>
            <a:spcAft>
              <a:spcPct val="15000"/>
            </a:spcAft>
            <a:buChar char="•"/>
          </a:pPr>
          <a:r>
            <a:rPr lang="fr-FR" sz="2200" kern="1200" dirty="0"/>
            <a:t>Où : Lieu / situation géographique, hébergement</a:t>
          </a:r>
          <a:endParaRPr lang="en-US" sz="2200" kern="1200" dirty="0"/>
        </a:p>
      </dsp:txBody>
      <dsp:txXfrm>
        <a:off x="5717772" y="180440"/>
        <a:ext cx="5196763" cy="3118058"/>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ALL </a:t>
          </a:r>
          <a:r>
            <a:rPr lang="fr-FR" sz="2300" kern="1200" dirty="0" err="1"/>
            <a:t>students</a:t>
          </a:r>
          <a:r>
            <a:rPr lang="fr-FR" sz="2300" kern="1200" dirty="0"/>
            <a:t> MUST </a:t>
          </a:r>
          <a:r>
            <a:rPr lang="fr-FR" sz="2300" kern="1200" dirty="0" err="1"/>
            <a:t>be</a:t>
          </a:r>
          <a:r>
            <a:rPr lang="fr-FR" sz="2300" kern="1200" dirty="0"/>
            <a:t> able to </a:t>
          </a:r>
          <a:r>
            <a:rPr lang="fr-FR" sz="2300" kern="1200" dirty="0" err="1"/>
            <a:t>name</a:t>
          </a:r>
          <a:r>
            <a:rPr lang="fr-FR" sz="2300" kern="1200" dirty="0"/>
            <a:t> </a:t>
          </a:r>
          <a:r>
            <a:rPr lang="fr-FR" sz="2300" kern="1200" dirty="0" err="1"/>
            <a:t>family</a:t>
          </a:r>
          <a:r>
            <a:rPr lang="fr-FR" sz="2300" kern="1200" dirty="0"/>
            <a:t> </a:t>
          </a:r>
          <a:r>
            <a:rPr lang="fr-FR" sz="2300" kern="1200" dirty="0" err="1"/>
            <a:t>members</a:t>
          </a:r>
          <a:r>
            <a:rPr lang="fr-FR" sz="2300" kern="1200" dirty="0"/>
            <a:t>.</a:t>
          </a:r>
          <a:endParaRPr lang="en-US" sz="23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MOST </a:t>
          </a:r>
          <a:r>
            <a:rPr lang="fr-FR" sz="2300" kern="1200" dirty="0" err="1"/>
            <a:t>students</a:t>
          </a:r>
          <a:r>
            <a:rPr lang="fr-FR" sz="2300" kern="1200" dirty="0"/>
            <a:t> SHOULD </a:t>
          </a:r>
          <a:r>
            <a:rPr lang="fr-FR" sz="2300" kern="1200" dirty="0" err="1"/>
            <a:t>be</a:t>
          </a:r>
          <a:r>
            <a:rPr lang="fr-FR" sz="2300" kern="1200" dirty="0"/>
            <a:t> able to have a call and </a:t>
          </a:r>
          <a:r>
            <a:rPr lang="fr-FR" sz="2300" kern="1200" dirty="0" err="1"/>
            <a:t>talking</a:t>
          </a:r>
          <a:r>
            <a:rPr lang="fr-FR" sz="2300" kern="1200" dirty="0"/>
            <a:t> about </a:t>
          </a:r>
          <a:r>
            <a:rPr lang="fr-FR" sz="2300" kern="1200" dirty="0" err="1"/>
            <a:t>their</a:t>
          </a:r>
          <a:r>
            <a:rPr lang="fr-FR" sz="2300" kern="1200" dirty="0"/>
            <a:t> </a:t>
          </a:r>
          <a:r>
            <a:rPr lang="fr-FR" sz="2300" kern="1200" dirty="0" err="1"/>
            <a:t>holiday</a:t>
          </a:r>
          <a:r>
            <a:rPr lang="fr-FR" sz="2300" kern="1200" dirty="0"/>
            <a:t> (places, </a:t>
          </a:r>
          <a:r>
            <a:rPr lang="fr-FR" sz="2300" kern="1200" dirty="0" err="1"/>
            <a:t>family</a:t>
          </a:r>
          <a:r>
            <a:rPr lang="fr-FR" sz="2300" kern="1200" dirty="0"/>
            <a:t>).</a:t>
          </a:r>
          <a:endParaRPr lang="en-US" sz="23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SOME </a:t>
          </a:r>
          <a:r>
            <a:rPr lang="fr-FR" sz="2300" kern="1200" dirty="0" err="1"/>
            <a:t>students</a:t>
          </a:r>
          <a:r>
            <a:rPr lang="fr-FR" sz="2300" kern="1200" dirty="0"/>
            <a:t> COULD </a:t>
          </a:r>
          <a:r>
            <a:rPr lang="fr-FR" sz="2300" kern="1200" dirty="0" err="1"/>
            <a:t>be</a:t>
          </a:r>
          <a:r>
            <a:rPr lang="fr-FR" sz="2300" kern="1200" dirty="0"/>
            <a:t> able to </a:t>
          </a:r>
          <a:r>
            <a:rPr lang="fr-FR" sz="2300" kern="1200" dirty="0" err="1"/>
            <a:t>describe</a:t>
          </a:r>
          <a:r>
            <a:rPr lang="fr-FR" sz="2300" kern="1200" dirty="0"/>
            <a:t> </a:t>
          </a:r>
          <a:r>
            <a:rPr lang="fr-FR" sz="2300" kern="1200" dirty="0" err="1"/>
            <a:t>their</a:t>
          </a:r>
          <a:r>
            <a:rPr lang="fr-FR" sz="2300" kern="1200" dirty="0"/>
            <a:t> trip (</a:t>
          </a:r>
          <a:r>
            <a:rPr lang="fr-FR" sz="2300" kern="1200" dirty="0" err="1"/>
            <a:t>itinerary</a:t>
          </a:r>
          <a:r>
            <a:rPr lang="fr-FR" sz="2300" kern="1200" dirty="0"/>
            <a:t>, </a:t>
          </a:r>
          <a:r>
            <a:rPr lang="fr-FR" sz="2300" kern="1200" dirty="0" err="1"/>
            <a:t>activities</a:t>
          </a:r>
          <a:r>
            <a:rPr lang="fr-FR" sz="2300" kern="1200" dirty="0"/>
            <a:t>).</a:t>
          </a:r>
          <a:endParaRPr lang="en-US" sz="2300" kern="1200" dirty="0"/>
        </a:p>
      </dsp:txBody>
      <dsp:txXfrm>
        <a:off x="1844034" y="3992098"/>
        <a:ext cx="4401230" cy="15965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ALL </a:t>
          </a:r>
          <a:r>
            <a:rPr lang="fr-FR" sz="2300" kern="1200" dirty="0" err="1"/>
            <a:t>students</a:t>
          </a:r>
          <a:r>
            <a:rPr lang="fr-FR" sz="2300" kern="1200" dirty="0"/>
            <a:t> MUST </a:t>
          </a:r>
          <a:r>
            <a:rPr lang="fr-FR" sz="2300" kern="1200" dirty="0" err="1"/>
            <a:t>be</a:t>
          </a:r>
          <a:r>
            <a:rPr lang="fr-FR" sz="2300" kern="1200" dirty="0"/>
            <a:t> able to </a:t>
          </a:r>
          <a:r>
            <a:rPr lang="fr-FR" sz="2300" kern="1200" dirty="0" err="1"/>
            <a:t>name</a:t>
          </a:r>
          <a:r>
            <a:rPr lang="fr-FR" sz="2300" kern="1200" dirty="0"/>
            <a:t> </a:t>
          </a:r>
          <a:r>
            <a:rPr lang="fr-FR" sz="2300" kern="1200" dirty="0" err="1"/>
            <a:t>family</a:t>
          </a:r>
          <a:r>
            <a:rPr lang="fr-FR" sz="2300" kern="1200" dirty="0"/>
            <a:t> </a:t>
          </a:r>
          <a:r>
            <a:rPr lang="fr-FR" sz="2300" kern="1200" dirty="0" err="1"/>
            <a:t>members</a:t>
          </a:r>
          <a:r>
            <a:rPr lang="fr-FR" sz="2300" kern="1200" dirty="0"/>
            <a:t>.</a:t>
          </a:r>
          <a:endParaRPr lang="en-US" sz="23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MOST </a:t>
          </a:r>
          <a:r>
            <a:rPr lang="fr-FR" sz="2300" kern="1200" dirty="0" err="1"/>
            <a:t>students</a:t>
          </a:r>
          <a:r>
            <a:rPr lang="fr-FR" sz="2300" kern="1200" dirty="0"/>
            <a:t> SHOULD </a:t>
          </a:r>
          <a:r>
            <a:rPr lang="fr-FR" sz="2300" kern="1200" dirty="0" err="1"/>
            <a:t>be</a:t>
          </a:r>
          <a:r>
            <a:rPr lang="fr-FR" sz="2300" kern="1200" dirty="0"/>
            <a:t> able to have a call and </a:t>
          </a:r>
          <a:r>
            <a:rPr lang="fr-FR" sz="2300" kern="1200" dirty="0" err="1"/>
            <a:t>talking</a:t>
          </a:r>
          <a:r>
            <a:rPr lang="fr-FR" sz="2300" kern="1200" dirty="0"/>
            <a:t> about </a:t>
          </a:r>
          <a:r>
            <a:rPr lang="fr-FR" sz="2300" kern="1200" dirty="0" err="1"/>
            <a:t>their</a:t>
          </a:r>
          <a:r>
            <a:rPr lang="fr-FR" sz="2300" kern="1200" dirty="0"/>
            <a:t> </a:t>
          </a:r>
          <a:r>
            <a:rPr lang="fr-FR" sz="2300" kern="1200" dirty="0" err="1"/>
            <a:t>holiday</a:t>
          </a:r>
          <a:r>
            <a:rPr lang="fr-FR" sz="2300" kern="1200" dirty="0"/>
            <a:t> (places, </a:t>
          </a:r>
          <a:r>
            <a:rPr lang="fr-FR" sz="2300" kern="1200" dirty="0" err="1"/>
            <a:t>family</a:t>
          </a:r>
          <a:r>
            <a:rPr lang="fr-FR" sz="2300" kern="1200" dirty="0"/>
            <a:t>).</a:t>
          </a:r>
          <a:endParaRPr lang="en-US" sz="23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SOME </a:t>
          </a:r>
          <a:r>
            <a:rPr lang="fr-FR" sz="2300" kern="1200" dirty="0" err="1"/>
            <a:t>students</a:t>
          </a:r>
          <a:r>
            <a:rPr lang="fr-FR" sz="2300" kern="1200" dirty="0"/>
            <a:t> COULD </a:t>
          </a:r>
          <a:r>
            <a:rPr lang="fr-FR" sz="2300" kern="1200" dirty="0" err="1"/>
            <a:t>be</a:t>
          </a:r>
          <a:r>
            <a:rPr lang="fr-FR" sz="2300" kern="1200" dirty="0"/>
            <a:t> able to </a:t>
          </a:r>
          <a:r>
            <a:rPr lang="fr-FR" sz="2300" kern="1200" dirty="0" err="1"/>
            <a:t>describe</a:t>
          </a:r>
          <a:r>
            <a:rPr lang="fr-FR" sz="2300" kern="1200" dirty="0"/>
            <a:t> </a:t>
          </a:r>
          <a:r>
            <a:rPr lang="fr-FR" sz="2300" kern="1200" dirty="0" err="1"/>
            <a:t>their</a:t>
          </a:r>
          <a:r>
            <a:rPr lang="fr-FR" sz="2300" kern="1200" dirty="0"/>
            <a:t> trip (</a:t>
          </a:r>
          <a:r>
            <a:rPr lang="fr-FR" sz="2300" kern="1200" dirty="0" err="1"/>
            <a:t>itinerary</a:t>
          </a:r>
          <a:r>
            <a:rPr lang="fr-FR" sz="2300" kern="1200" dirty="0"/>
            <a:t>, </a:t>
          </a:r>
          <a:r>
            <a:rPr lang="fr-FR" sz="2300" kern="1200" dirty="0" err="1"/>
            <a:t>activities</a:t>
          </a:r>
          <a:r>
            <a:rPr lang="fr-FR" sz="2300" kern="1200" dirty="0"/>
            <a:t>).</a:t>
          </a:r>
          <a:endParaRPr lang="en-US" sz="2300" kern="1200" dirty="0"/>
        </a:p>
      </dsp:txBody>
      <dsp:txXfrm>
        <a:off x="1844034" y="3992098"/>
        <a:ext cx="4401230" cy="15965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785" y="0"/>
          <a:ext cx="2101453" cy="284215"/>
        </a:xfrm>
        <a:prstGeom prst="homePlat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1785" y="0"/>
        <a:ext cx="2030399" cy="284215"/>
      </dsp:txXfrm>
    </dsp:sp>
    <dsp:sp modelId="{1B0034AB-7894-4042-9291-74C6831A5E4E}">
      <dsp:nvSpPr>
        <dsp:cNvPr id="0" name=""/>
        <dsp:cNvSpPr/>
      </dsp:nvSpPr>
      <dsp:spPr>
        <a:xfrm>
          <a:off x="1682948"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825056" y="0"/>
        <a:ext cx="1817238" cy="284215"/>
      </dsp:txXfrm>
    </dsp:sp>
    <dsp:sp modelId="{2F548C05-5D23-47B9-9153-0D08392EF497}">
      <dsp:nvSpPr>
        <dsp:cNvPr id="0" name=""/>
        <dsp:cNvSpPr/>
      </dsp:nvSpPr>
      <dsp:spPr>
        <a:xfrm>
          <a:off x="336411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téléphoner</a:t>
          </a:r>
          <a:endParaRPr lang="fr-FR" sz="1400" kern="1200" dirty="0"/>
        </a:p>
      </dsp:txBody>
      <dsp:txXfrm>
        <a:off x="3506219" y="0"/>
        <a:ext cx="1817238" cy="284215"/>
      </dsp:txXfrm>
    </dsp:sp>
    <dsp:sp modelId="{0BF32CFA-15F8-41C4-A152-C55FC3476C2D}">
      <dsp:nvSpPr>
        <dsp:cNvPr id="0" name=""/>
        <dsp:cNvSpPr/>
      </dsp:nvSpPr>
      <dsp:spPr>
        <a:xfrm>
          <a:off x="5045273"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famille</a:t>
          </a:r>
          <a:endParaRPr lang="fr-FR" sz="1400" kern="1200" dirty="0"/>
        </a:p>
      </dsp:txBody>
      <dsp:txXfrm>
        <a:off x="5187381" y="0"/>
        <a:ext cx="1817238" cy="284215"/>
      </dsp:txXfrm>
    </dsp:sp>
    <dsp:sp modelId="{56B9543B-0CB2-4BC7-931C-14EE9E24960A}">
      <dsp:nvSpPr>
        <dsp:cNvPr id="0" name=""/>
        <dsp:cNvSpPr/>
      </dsp:nvSpPr>
      <dsp:spPr>
        <a:xfrm>
          <a:off x="6726436"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vacances</a:t>
          </a:r>
          <a:endParaRPr lang="fr-FR" sz="1400" kern="1200" dirty="0"/>
        </a:p>
      </dsp:txBody>
      <dsp:txXfrm>
        <a:off x="6868544" y="0"/>
        <a:ext cx="1817238" cy="284215"/>
      </dsp:txXfrm>
    </dsp:sp>
    <dsp:sp modelId="{92430BDE-7174-4B03-866C-936903DF07F9}">
      <dsp:nvSpPr>
        <dsp:cNvPr id="0" name=""/>
        <dsp:cNvSpPr/>
      </dsp:nvSpPr>
      <dsp:spPr>
        <a:xfrm>
          <a:off x="8407599"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Phonétique</a:t>
          </a:r>
          <a:endParaRPr lang="fr-FR" sz="1400" kern="1200" dirty="0"/>
        </a:p>
      </dsp:txBody>
      <dsp:txXfrm>
        <a:off x="8549707" y="0"/>
        <a:ext cx="1817238" cy="284215"/>
      </dsp:txXfrm>
    </dsp:sp>
    <dsp:sp modelId="{2CB68F4E-D058-4ECE-8D28-436B2D71DCC9}">
      <dsp:nvSpPr>
        <dsp:cNvPr id="0" name=""/>
        <dsp:cNvSpPr/>
      </dsp:nvSpPr>
      <dsp:spPr>
        <a:xfrm>
          <a:off x="10088761" y="0"/>
          <a:ext cx="2101453" cy="284215"/>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230869" y="0"/>
        <a:ext cx="1817238" cy="2842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04T01:22:39.154"/>
    </inkml:context>
    <inkml:brush xml:id="br0">
      <inkml:brushProperty name="width" value="0.05" units="cm"/>
      <inkml:brushProperty name="height" value="0.05" units="cm"/>
    </inkml:brush>
  </inkml:definitions>
  <inkml:trace contextRef="#ctx0" brushRef="#br0">1 0 14464 0 0,'0'0'0'0'0,"34"56"0"0"0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303A93-A7FF-4E0E-B017-7AC8B5AACA04}" type="datetimeFigureOut">
              <a:rPr lang="fr-FR" smtClean="0"/>
              <a:t>13/01/2024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2CD3C-DA3E-4CEE-93B5-3477E73E78BE}" type="slidenum">
              <a:rPr lang="fr-FR" smtClean="0"/>
              <a:t>‹#›</a:t>
            </a:fld>
            <a:endParaRPr lang="fr-FR"/>
          </a:p>
        </p:txBody>
      </p:sp>
    </p:spTree>
    <p:extLst>
      <p:ext uri="{BB962C8B-B14F-4D97-AF65-F5344CB8AC3E}">
        <p14:creationId xmlns:p14="http://schemas.microsoft.com/office/powerpoint/2010/main" val="1515370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4</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Guidage</a:t>
            </a:r>
            <a:r>
              <a:rPr lang="en-US" dirty="0"/>
              <a:t> pour les </a:t>
            </a:r>
            <a:r>
              <a:rPr lang="en-US" dirty="0" err="1"/>
              <a:t>objectifs</a:t>
            </a:r>
            <a:r>
              <a:rPr lang="en-US" dirty="0"/>
              <a:t> </a:t>
            </a:r>
            <a:r>
              <a:rPr lang="en-US" dirty="0" err="1"/>
              <a:t>en</a:t>
            </a:r>
            <a:r>
              <a:rPr lang="en-US" dirty="0"/>
              <a:t> GG </a:t>
            </a:r>
          </a:p>
        </p:txBody>
      </p:sp>
      <p:sp>
        <p:nvSpPr>
          <p:cNvPr id="4" name="Slide Number Placeholder 3"/>
          <p:cNvSpPr>
            <a:spLocks noGrp="1"/>
          </p:cNvSpPr>
          <p:nvPr>
            <p:ph type="sldNum" sz="quarter" idx="5"/>
          </p:nvPr>
        </p:nvSpPr>
        <p:spPr/>
        <p:txBody>
          <a:bodyPr/>
          <a:lstStyle/>
          <a:p>
            <a:fld id="{40D3C977-7118-4AB2-BEB7-9EFA344E5AC7}" type="slidenum">
              <a:rPr lang="en-US" smtClean="0"/>
              <a:t>6</a:t>
            </a:fld>
            <a:endParaRPr lang="en-US"/>
          </a:p>
        </p:txBody>
      </p:sp>
    </p:spTree>
    <p:extLst>
      <p:ext uri="{BB962C8B-B14F-4D97-AF65-F5344CB8AC3E}">
        <p14:creationId xmlns:p14="http://schemas.microsoft.com/office/powerpoint/2010/main" val="237447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15</a:t>
            </a:fld>
            <a:endParaRPr lang="fr-FR"/>
          </a:p>
        </p:txBody>
      </p:sp>
    </p:spTree>
    <p:extLst>
      <p:ext uri="{BB962C8B-B14F-4D97-AF65-F5344CB8AC3E}">
        <p14:creationId xmlns:p14="http://schemas.microsoft.com/office/powerpoint/2010/main" val="534957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17</a:t>
            </a:fld>
            <a:endParaRPr lang="en-US"/>
          </a:p>
        </p:txBody>
      </p:sp>
    </p:spTree>
    <p:extLst>
      <p:ext uri="{BB962C8B-B14F-4D97-AF65-F5344CB8AC3E}">
        <p14:creationId xmlns:p14="http://schemas.microsoft.com/office/powerpoint/2010/main" val="2148785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27</a:t>
            </a:fld>
            <a:endParaRPr lang="en-US"/>
          </a:p>
        </p:txBody>
      </p:sp>
    </p:spTree>
    <p:extLst>
      <p:ext uri="{BB962C8B-B14F-4D97-AF65-F5344CB8AC3E}">
        <p14:creationId xmlns:p14="http://schemas.microsoft.com/office/powerpoint/2010/main" val="4034701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41</a:t>
            </a:fld>
            <a:endParaRPr lang="en-US"/>
          </a:p>
        </p:txBody>
      </p:sp>
    </p:spTree>
    <p:extLst>
      <p:ext uri="{BB962C8B-B14F-4D97-AF65-F5344CB8AC3E}">
        <p14:creationId xmlns:p14="http://schemas.microsoft.com/office/powerpoint/2010/main" val="893952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65</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68</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7CDFE9-DD46-4B09-5967-27266EB3806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5385E43-9999-3E3B-4242-E9AC1B1524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37D88A3-0508-3B95-3D70-C6F406DCED3C}"/>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D3FAA21E-FA91-11E3-B37E-F721955A6B9A}"/>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BEB2491D-4DF6-7DD2-80CE-B79040720180}"/>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25429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38490F-9059-44E4-20B9-D1021763598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26F02B9-8795-8A73-3E41-9C181AF85B2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48B1E5-41A2-2421-AEBE-2EE0DF3ECA95}"/>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575F1217-3F7A-9A83-4BE7-1B10B31AE654}"/>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4DC53488-09E1-343E-0AD0-17F7B5848745}"/>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72954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2C56209-CFC1-570A-5E71-3EEAC02A9B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A1F6732-AC1B-7B9B-79E6-E94A17164F0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0C3C81-0FA9-36EC-5563-5D0C0BF1D074}"/>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B9308AAB-C4D7-B8D9-A525-55F4666A958D}"/>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96FFEFF2-A248-913F-B150-7DC9E83DE6DC}"/>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029509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13/01/2024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DE39A8-804B-DDC1-92CD-8FEADBA0A2A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1B524B-9C3C-776A-DB0C-5F905B6300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D260FF-6920-4440-30D4-77A96F66A93D}"/>
              </a:ext>
            </a:extLst>
          </p:cNvPr>
          <p:cNvSpPr>
            <a:spLocks noGrp="1"/>
          </p:cNvSpPr>
          <p:nvPr>
            <p:ph type="dt" sz="half" idx="10"/>
          </p:nvPr>
        </p:nvSpPr>
        <p:spPr/>
        <p:txBody>
          <a:bodyPr/>
          <a:lstStyle/>
          <a:p>
            <a:fld id="{246CB39B-5F4C-4A7E-9BE3-AAFD45576D16}" type="datetime2">
              <a:rPr lang="en-US" smtClean="0"/>
              <a:t>Saturday, January 13, 2024</a:t>
            </a:fld>
            <a:endParaRPr lang="en-US"/>
          </a:p>
        </p:txBody>
      </p:sp>
      <p:sp>
        <p:nvSpPr>
          <p:cNvPr id="5" name="Espace réservé du pied de page 4">
            <a:extLst>
              <a:ext uri="{FF2B5EF4-FFF2-40B4-BE49-F238E27FC236}">
                <a16:creationId xmlns:a16="http://schemas.microsoft.com/office/drawing/2014/main" id="{38EAA58D-38E7-CEB2-2CC1-E0BC7C50E4A6}"/>
              </a:ext>
            </a:extLst>
          </p:cNvPr>
          <p:cNvSpPr>
            <a:spLocks noGrp="1"/>
          </p:cNvSpPr>
          <p:nvPr>
            <p:ph type="ftr" sz="quarter" idx="11"/>
          </p:nvPr>
        </p:nvSpPr>
        <p:spPr/>
        <p:txBody>
          <a:bodyPr/>
          <a:lstStyle/>
          <a:p>
            <a:r>
              <a:rPr lang="en-US"/>
              <a:t>Sample Footer</a:t>
            </a:r>
          </a:p>
        </p:txBody>
      </p:sp>
      <p:sp>
        <p:nvSpPr>
          <p:cNvPr id="6" name="Espace réservé du numéro de diapositive 5">
            <a:extLst>
              <a:ext uri="{FF2B5EF4-FFF2-40B4-BE49-F238E27FC236}">
                <a16:creationId xmlns:a16="http://schemas.microsoft.com/office/drawing/2014/main" id="{7D05F226-0F58-C954-E281-22E9DB6A7181}"/>
              </a:ext>
            </a:extLst>
          </p:cNvPr>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405662036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1191B1-DA91-6675-0CC6-CCAF6E943FA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2B9FFC5-9289-AFE5-8B34-9B921E096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1A7FE4-7C6F-40E7-030A-8BBFC5F16DB5}"/>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25A7F247-50CA-53A2-D1FA-F0F14BF6E7DD}"/>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289EAC6-F7D4-FCCC-92E6-7BB075588BF5}"/>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3482021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94E73A-40F1-617B-C40C-FA9850CB65B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9A5851F-CC25-F187-5530-63DC96F3177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A2498BF-CF27-3583-EE78-15B78886A1E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5682615-B33F-2E49-D5B7-DF93829B5EB6}"/>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6" name="Espace réservé du pied de page 5">
            <a:extLst>
              <a:ext uri="{FF2B5EF4-FFF2-40B4-BE49-F238E27FC236}">
                <a16:creationId xmlns:a16="http://schemas.microsoft.com/office/drawing/2014/main" id="{0089B1BB-6AF3-429F-DC7E-AB969E58F549}"/>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00CCA13B-3144-04C4-FEAD-5B86DAF7EA14}"/>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057699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40E67B-4270-E291-9B47-442687610FA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F6607F1-82DA-CE3D-3F3F-A54EE2717A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1C544ED-2DA7-55D2-5E93-CF6CCA4F169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F7F0437-0C3E-DB7B-D64B-9818EFDA02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13B6C89-34D0-8ACB-8D69-8F9257E48D3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C160D00-2A71-B0A6-93FB-75FFDE8AC7D6}"/>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8" name="Espace réservé du pied de page 7">
            <a:extLst>
              <a:ext uri="{FF2B5EF4-FFF2-40B4-BE49-F238E27FC236}">
                <a16:creationId xmlns:a16="http://schemas.microsoft.com/office/drawing/2014/main" id="{5FC7195C-5B14-E2FA-4DB4-27D3DEE30A82}"/>
              </a:ext>
            </a:extLst>
          </p:cNvPr>
          <p:cNvSpPr>
            <a:spLocks noGrp="1"/>
          </p:cNvSpPr>
          <p:nvPr>
            <p:ph type="ftr" sz="quarter" idx="11"/>
          </p:nvPr>
        </p:nvSpPr>
        <p:spPr/>
        <p:txBody>
          <a:bodyPr/>
          <a:lstStyle/>
          <a:p>
            <a:endParaRPr lang="en-US" dirty="0"/>
          </a:p>
        </p:txBody>
      </p:sp>
      <p:sp>
        <p:nvSpPr>
          <p:cNvPr id="9" name="Espace réservé du numéro de diapositive 8">
            <a:extLst>
              <a:ext uri="{FF2B5EF4-FFF2-40B4-BE49-F238E27FC236}">
                <a16:creationId xmlns:a16="http://schemas.microsoft.com/office/drawing/2014/main" id="{D24E9CCA-15FE-CE39-CF5D-CACA8201BF75}"/>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4221150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1AD796-D04A-9C29-26C1-174E28CA3C5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CE92EB0-AB0B-A450-20FC-BE5A211362EB}"/>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4" name="Espace réservé du pied de page 3">
            <a:extLst>
              <a:ext uri="{FF2B5EF4-FFF2-40B4-BE49-F238E27FC236}">
                <a16:creationId xmlns:a16="http://schemas.microsoft.com/office/drawing/2014/main" id="{DC6A40D2-565F-E990-AC90-C80558E75E20}"/>
              </a:ext>
            </a:extLst>
          </p:cNvPr>
          <p:cNvSpPr>
            <a:spLocks noGrp="1"/>
          </p:cNvSpPr>
          <p:nvPr>
            <p:ph type="ftr" sz="quarter" idx="11"/>
          </p:nvPr>
        </p:nvSpPr>
        <p:spPr/>
        <p:txBody>
          <a:bodyPr/>
          <a:lstStyle/>
          <a:p>
            <a:endParaRPr lang="en-US" dirty="0"/>
          </a:p>
        </p:txBody>
      </p:sp>
      <p:sp>
        <p:nvSpPr>
          <p:cNvPr id="5" name="Espace réservé du numéro de diapositive 4">
            <a:extLst>
              <a:ext uri="{FF2B5EF4-FFF2-40B4-BE49-F238E27FC236}">
                <a16:creationId xmlns:a16="http://schemas.microsoft.com/office/drawing/2014/main" id="{657B5329-CC95-B155-3A22-C02FDD28D679}"/>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122082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610DB63-BD4B-674C-96EF-55CA1A00FF58}"/>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3" name="Espace réservé du pied de page 2">
            <a:extLst>
              <a:ext uri="{FF2B5EF4-FFF2-40B4-BE49-F238E27FC236}">
                <a16:creationId xmlns:a16="http://schemas.microsoft.com/office/drawing/2014/main" id="{A0A5EC0B-D7BF-72CB-D44A-5BE441D1735B}"/>
              </a:ext>
            </a:extLst>
          </p:cNvPr>
          <p:cNvSpPr>
            <a:spLocks noGrp="1"/>
          </p:cNvSpPr>
          <p:nvPr>
            <p:ph type="ftr" sz="quarter" idx="11"/>
          </p:nvPr>
        </p:nvSpPr>
        <p:spPr/>
        <p:txBody>
          <a:bodyPr/>
          <a:lstStyle/>
          <a:p>
            <a:endParaRPr lang="en-US" dirty="0"/>
          </a:p>
        </p:txBody>
      </p:sp>
      <p:sp>
        <p:nvSpPr>
          <p:cNvPr id="4" name="Espace réservé du numéro de diapositive 3">
            <a:extLst>
              <a:ext uri="{FF2B5EF4-FFF2-40B4-BE49-F238E27FC236}">
                <a16:creationId xmlns:a16="http://schemas.microsoft.com/office/drawing/2014/main" id="{C214AE31-C84F-6DAD-8597-85ADD347DDDB}"/>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4040133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733E9-CA96-8C06-0AD5-AD27EF26994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5C3D448-51D6-F48B-889E-2CA718105B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92255D4-6954-06F8-C471-1DF74E05B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AF202B1-017A-173F-37A8-EB6E503F9848}"/>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6" name="Espace réservé du pied de page 5">
            <a:extLst>
              <a:ext uri="{FF2B5EF4-FFF2-40B4-BE49-F238E27FC236}">
                <a16:creationId xmlns:a16="http://schemas.microsoft.com/office/drawing/2014/main" id="{F351D105-5154-7428-1A29-01771E2721B1}"/>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995C62A0-C0DD-4C29-1B98-9C43AC30E4D2}"/>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1592466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6737CD-47E6-F407-AE8C-3AA85A5BEEE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46B8E84-056D-BA87-96B7-65F456F84F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C21B046-D683-6000-33AE-D45750303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A5508F3-A0B5-D064-A004-277714B65F37}"/>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6" name="Espace réservé du pied de page 5">
            <a:extLst>
              <a:ext uri="{FF2B5EF4-FFF2-40B4-BE49-F238E27FC236}">
                <a16:creationId xmlns:a16="http://schemas.microsoft.com/office/drawing/2014/main" id="{F8325F43-833F-11E8-DE64-E4ED5AF59C72}"/>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7AB4572B-41C0-B15A-F16E-28DD591508E0}"/>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404460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13/01/2024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7A561CA-4C62-0E8F-6960-A23F72511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68AEEC9-9233-D5F9-820A-5201F06F3E5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AC75E4-2892-4B56-E530-E5CB385285D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CB39B-5F4C-4A7E-9BE3-AAFD45576D16}" type="datetime2">
              <a:rPr lang="en-US" smtClean="0"/>
              <a:t>Saturday, January 13, 2024</a:t>
            </a:fld>
            <a:endParaRPr lang="en-US"/>
          </a:p>
        </p:txBody>
      </p:sp>
      <p:sp>
        <p:nvSpPr>
          <p:cNvPr id="5" name="Espace réservé du pied de page 4">
            <a:extLst>
              <a:ext uri="{FF2B5EF4-FFF2-40B4-BE49-F238E27FC236}">
                <a16:creationId xmlns:a16="http://schemas.microsoft.com/office/drawing/2014/main" id="{8BD74580-34A4-2547-A874-04F3E36EEF5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a:t>
            </a:r>
          </a:p>
        </p:txBody>
      </p:sp>
      <p:sp>
        <p:nvSpPr>
          <p:cNvPr id="6" name="Espace réservé du numéro de diapositive 5">
            <a:extLst>
              <a:ext uri="{FF2B5EF4-FFF2-40B4-BE49-F238E27FC236}">
                <a16:creationId xmlns:a16="http://schemas.microsoft.com/office/drawing/2014/main" id="{6BEE1AB4-6940-579E-A955-A93BC67335B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641497361"/>
      </p:ext>
    </p:extLst>
  </p:cSld>
  <p:clrMap bg1="lt1" tx1="dk1" bg2="lt2" tx2="dk2" accent1="accent1" accent2="accent2" accent3="accent3" accent4="accent4" accent5="accent5" accent6="accent6" hlink="hlink" folHlink="folHlink"/>
  <p:sldLayoutIdLst>
    <p:sldLayoutId id="2147483735"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slideLayout" Target="../slideLayouts/slideLayout2.xml"/><Relationship Id="rId7" Type="http://schemas.openxmlformats.org/officeDocument/2006/relationships/diagramData" Target="../diagrams/data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microsoft.com/office/2007/relationships/diagramDrawing" Target="../diagrams/drawing12.xml"/><Relationship Id="rId5" Type="http://schemas.openxmlformats.org/officeDocument/2006/relationships/image" Target="../media/image22.png"/><Relationship Id="rId10" Type="http://schemas.openxmlformats.org/officeDocument/2006/relationships/diagramColors" Target="../diagrams/colors12.xml"/><Relationship Id="rId4" Type="http://schemas.openxmlformats.org/officeDocument/2006/relationships/image" Target="../media/image21.png"/><Relationship Id="rId9"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5.jpeg"/><Relationship Id="rId7" Type="http://schemas.openxmlformats.org/officeDocument/2006/relationships/diagramColors" Target="../diagrams/colors14.xml"/><Relationship Id="rId2" Type="http://schemas.openxmlformats.org/officeDocument/2006/relationships/slideLayout" Target="../slideLayouts/slideLayout12.xml"/><Relationship Id="rId1" Type="http://schemas.openxmlformats.org/officeDocument/2006/relationships/video" Target="https://www.youtube.com/embed/9Z4cZSF6_YU?feature=oembed" TargetMode="Externa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notesSlide" Target="../notesSlides/notesSlide4.xml"/><Relationship Id="rId7" Type="http://schemas.openxmlformats.org/officeDocument/2006/relationships/diagramQuickStyle" Target="../diagrams/quickStyle17.xml"/><Relationship Id="rId2" Type="http://schemas.openxmlformats.org/officeDocument/2006/relationships/slideLayout" Target="../slideLayouts/slideLayout16.xml"/><Relationship Id="rId1" Type="http://schemas.openxmlformats.org/officeDocument/2006/relationships/video" Target="https://www.youtube.com/embed/XZxkCZVDnRA?feature=oembed" TargetMode="Externa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7.jpeg"/><Relationship Id="rId9" Type="http://schemas.microsoft.com/office/2007/relationships/diagramDrawing" Target="../diagrams/drawing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4.gif"/><Relationship Id="rId1" Type="http://schemas.openxmlformats.org/officeDocument/2006/relationships/slideLayout" Target="../slideLayouts/slideLayout1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9.xml"/><Relationship Id="rId5" Type="http://schemas.openxmlformats.org/officeDocument/2006/relationships/diagramQuickStyle" Target="../diagrams/quickStyle19.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9.xml"/><Relationship Id="rId9"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7.png"/><Relationship Id="rId1" Type="http://schemas.openxmlformats.org/officeDocument/2006/relationships/slideLayout" Target="../slideLayouts/slideLayout1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slideLayout" Target="../slideLayouts/slideLayout2.xml"/><Relationship Id="rId7" Type="http://schemas.openxmlformats.org/officeDocument/2006/relationships/diagramLayout" Target="../diagrams/layout2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23.xml"/><Relationship Id="rId5" Type="http://schemas.openxmlformats.org/officeDocument/2006/relationships/image" Target="../media/image23.png"/><Relationship Id="rId10" Type="http://schemas.microsoft.com/office/2007/relationships/diagramDrawing" Target="../diagrams/drawing23.xml"/><Relationship Id="rId4" Type="http://schemas.openxmlformats.org/officeDocument/2006/relationships/image" Target="../media/image30.png"/><Relationship Id="rId9" Type="http://schemas.openxmlformats.org/officeDocument/2006/relationships/diagramColors" Target="../diagrams/colors2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4.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hyperlink" Target="https://create.kahoot.it/details/59849df0-39dd-44c6-acd6-a0ab10ffe397" TargetMode="External"/><Relationship Id="rId7" Type="http://schemas.openxmlformats.org/officeDocument/2006/relationships/diagramColors" Target="../diagrams/colors26.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9.xml"/><Relationship Id="rId9" Type="http://schemas.openxmlformats.org/officeDocument/2006/relationships/image" Target="../media/image13.jp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hyperlink" Target="https://play.kahoot.it/v2/?quizId=03d2e9d9-affe-4bb4-99a2-520c835ccc99" TargetMode="Externa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32.xml"/><Relationship Id="rId3" Type="http://schemas.openxmlformats.org/officeDocument/2006/relationships/slideLayout" Target="../slideLayouts/slideLayout2.xml"/><Relationship Id="rId7" Type="http://schemas.openxmlformats.org/officeDocument/2006/relationships/diagramLayout" Target="../diagrams/layout3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32.xml"/><Relationship Id="rId5" Type="http://schemas.openxmlformats.org/officeDocument/2006/relationships/image" Target="../media/image14.gif"/><Relationship Id="rId10" Type="http://schemas.microsoft.com/office/2007/relationships/diagramDrawing" Target="../diagrams/drawing32.xml"/><Relationship Id="rId4" Type="http://schemas.openxmlformats.org/officeDocument/2006/relationships/image" Target="../media/image23.png"/><Relationship Id="rId9" Type="http://schemas.openxmlformats.org/officeDocument/2006/relationships/diagramColors" Target="../diagrams/colors3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34.xml"/><Relationship Id="rId3" Type="http://schemas.openxmlformats.org/officeDocument/2006/relationships/slideLayout" Target="../slideLayouts/slideLayout2.xml"/><Relationship Id="rId7" Type="http://schemas.openxmlformats.org/officeDocument/2006/relationships/diagramLayout" Target="../diagrams/layout3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34.xml"/><Relationship Id="rId5" Type="http://schemas.openxmlformats.org/officeDocument/2006/relationships/image" Target="../media/image23.png"/><Relationship Id="rId10" Type="http://schemas.microsoft.com/office/2007/relationships/diagramDrawing" Target="../diagrams/drawing34.xml"/><Relationship Id="rId4" Type="http://schemas.openxmlformats.org/officeDocument/2006/relationships/image" Target="../media/image36.png"/><Relationship Id="rId9" Type="http://schemas.openxmlformats.org/officeDocument/2006/relationships/diagramColors" Target="../diagrams/colors3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4.xml.rels><?xml version="1.0" encoding="UTF-8" standalone="yes"?>
<Relationships xmlns="http://schemas.openxmlformats.org/package/2006/relationships"><Relationship Id="rId8" Type="http://schemas.openxmlformats.org/officeDocument/2006/relationships/diagramQuickStyle" Target="../diagrams/quickStyle36.xml"/><Relationship Id="rId3" Type="http://schemas.openxmlformats.org/officeDocument/2006/relationships/slideLayout" Target="../slideLayouts/slideLayout2.xml"/><Relationship Id="rId7" Type="http://schemas.openxmlformats.org/officeDocument/2006/relationships/diagramLayout" Target="../diagrams/layout36.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diagramData" Target="../diagrams/data36.xml"/><Relationship Id="rId5" Type="http://schemas.openxmlformats.org/officeDocument/2006/relationships/image" Target="../media/image23.png"/><Relationship Id="rId10" Type="http://schemas.microsoft.com/office/2007/relationships/diagramDrawing" Target="../diagrams/drawing36.xml"/><Relationship Id="rId4" Type="http://schemas.openxmlformats.org/officeDocument/2006/relationships/image" Target="../media/image38.png"/><Relationship Id="rId9" Type="http://schemas.openxmlformats.org/officeDocument/2006/relationships/diagramColors" Target="../diagrams/colors3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41.gif"/><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xml"/><Relationship Id="rId7" Type="http://schemas.openxmlformats.org/officeDocument/2006/relationships/diagramQuickStyle" Target="../diagrams/quickStyle2.xml"/><Relationship Id="rId2" Type="http://schemas.openxmlformats.org/officeDocument/2006/relationships/slideLayout" Target="../slideLayouts/slideLayout15.xml"/><Relationship Id="rId1" Type="http://schemas.openxmlformats.org/officeDocument/2006/relationships/video" Target="https://www.youtube.com/embed/XZxkCZVDnRA?feature=oembed" TargetMode="Externa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jpeg"/><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3.xml"/><Relationship Id="rId9" Type="http://schemas.openxmlformats.org/officeDocument/2006/relationships/image" Target="../media/image13.jpg"/></Relationships>
</file>

<file path=ppt/slides/_rels/slide42.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image" Target="../media/image43.jpeg"/><Relationship Id="rId7" Type="http://schemas.openxmlformats.org/officeDocument/2006/relationships/diagramColors" Target="../diagrams/colors44.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45.xml"/><Relationship Id="rId3" Type="http://schemas.openxmlformats.org/officeDocument/2006/relationships/slideLayout" Target="../slideLayouts/slideLayout2.xml"/><Relationship Id="rId7" Type="http://schemas.openxmlformats.org/officeDocument/2006/relationships/diagramLayout" Target="../diagrams/layout45.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diagramData" Target="../diagrams/data45.xml"/><Relationship Id="rId5" Type="http://schemas.openxmlformats.org/officeDocument/2006/relationships/image" Target="../media/image14.gif"/><Relationship Id="rId10" Type="http://schemas.microsoft.com/office/2007/relationships/diagramDrawing" Target="../diagrams/drawing45.xml"/><Relationship Id="rId4" Type="http://schemas.openxmlformats.org/officeDocument/2006/relationships/image" Target="../media/image23.png"/><Relationship Id="rId9" Type="http://schemas.openxmlformats.org/officeDocument/2006/relationships/diagramColors" Target="../diagrams/colors45.xml"/></Relationships>
</file>

<file path=ppt/slides/_rels/slide44.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image" Target="../media/image14.gif"/><Relationship Id="rId7" Type="http://schemas.openxmlformats.org/officeDocument/2006/relationships/diagramColors" Target="../diagrams/colors46.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47.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hyperlink" Target="https://www.francetvinfo.fr/economie/emploi/metiers/restauration-hotellerie-sports-loisirs/video-les-gorges-du-verdon-un-paysage-incontournable-en-france_3980149.html" TargetMode="External"/><Relationship Id="rId7" Type="http://schemas.openxmlformats.org/officeDocument/2006/relationships/diagramColors" Target="../diagrams/colors49.xml"/><Relationship Id="rId2" Type="http://schemas.openxmlformats.org/officeDocument/2006/relationships/hyperlink" Target="https://www.youtube.com/watch?v=d4N36c2fWQg" TargetMode="External"/><Relationship Id="rId1" Type="http://schemas.openxmlformats.org/officeDocument/2006/relationships/slideLayout" Target="../slideLayouts/slideLayout2.xml"/><Relationship Id="rId6" Type="http://schemas.openxmlformats.org/officeDocument/2006/relationships/diagramQuickStyle" Target="../diagrams/quickStyle49.xml"/><Relationship Id="rId5" Type="http://schemas.openxmlformats.org/officeDocument/2006/relationships/diagramLayout" Target="../diagrams/layout49.xml"/><Relationship Id="rId4" Type="http://schemas.openxmlformats.org/officeDocument/2006/relationships/diagramData" Target="../diagrams/data49.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hyperlink" Target="https://quizlet.com/vn/762767738/activites-du-tet-flash-cards/?new" TargetMode="Externa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Layout" Target="../diagrams/layout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Data" Target="../diagrams/data5.xml"/><Relationship Id="rId2" Type="http://schemas.openxmlformats.org/officeDocument/2006/relationships/notesSlide" Target="../notesSlides/notesSlide2.xml"/><Relationship Id="rId16" Type="http://schemas.microsoft.com/office/2007/relationships/diagramDrawing" Target="../diagrams/drawing5.xml"/><Relationship Id="rId1" Type="http://schemas.openxmlformats.org/officeDocument/2006/relationships/slideLayout" Target="../slideLayouts/slideLayout15.xml"/><Relationship Id="rId6" Type="http://schemas.openxmlformats.org/officeDocument/2006/relationships/diagramColors" Target="../diagrams/colors4.xml"/><Relationship Id="rId11" Type="http://schemas.openxmlformats.org/officeDocument/2006/relationships/image" Target="../media/image14.gif"/><Relationship Id="rId5" Type="http://schemas.openxmlformats.org/officeDocument/2006/relationships/diagramQuickStyle" Target="../diagrams/quickStyle4.xml"/><Relationship Id="rId15" Type="http://schemas.openxmlformats.org/officeDocument/2006/relationships/diagramColors" Target="../diagrams/colors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xml"/><Relationship Id="rId9" Type="http://schemas.openxmlformats.org/officeDocument/2006/relationships/image" Target="../media/image13.jpg"/><Relationship Id="rId1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8" Type="http://schemas.openxmlformats.org/officeDocument/2006/relationships/diagramQuickStyle" Target="../diagrams/quickStyle62.xml"/><Relationship Id="rId3" Type="http://schemas.openxmlformats.org/officeDocument/2006/relationships/slideLayout" Target="../slideLayouts/slideLayout2.xml"/><Relationship Id="rId7" Type="http://schemas.openxmlformats.org/officeDocument/2006/relationships/diagramLayout" Target="../diagrams/layout6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Data" Target="../diagrams/data62.xml"/><Relationship Id="rId5" Type="http://schemas.openxmlformats.org/officeDocument/2006/relationships/image" Target="../media/image14.gif"/><Relationship Id="rId10" Type="http://schemas.microsoft.com/office/2007/relationships/diagramDrawing" Target="../diagrams/drawing62.xml"/><Relationship Id="rId4" Type="http://schemas.openxmlformats.org/officeDocument/2006/relationships/image" Target="../media/image23.png"/><Relationship Id="rId9" Type="http://schemas.openxmlformats.org/officeDocument/2006/relationships/diagramColors" Target="../diagrams/colors6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image" Target="../media/image56.gif"/><Relationship Id="rId1" Type="http://schemas.openxmlformats.org/officeDocument/2006/relationships/slideLayout" Target="../slideLayouts/slideLayout2.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63.xml.rels><?xml version="1.0" encoding="UTF-8" standalone="yes"?>
<Relationships xmlns="http://schemas.openxmlformats.org/package/2006/relationships"><Relationship Id="rId8" Type="http://schemas.openxmlformats.org/officeDocument/2006/relationships/diagramQuickStyle" Target="../diagrams/quickStyle65.xml"/><Relationship Id="rId3" Type="http://schemas.openxmlformats.org/officeDocument/2006/relationships/image" Target="../media/image57.png"/><Relationship Id="rId7" Type="http://schemas.openxmlformats.org/officeDocument/2006/relationships/diagramLayout" Target="../diagrams/layout65.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65.xml"/><Relationship Id="rId5" Type="http://schemas.openxmlformats.org/officeDocument/2006/relationships/image" Target="../media/image59.png"/><Relationship Id="rId10" Type="http://schemas.microsoft.com/office/2007/relationships/diagramDrawing" Target="../diagrams/drawing65.xml"/><Relationship Id="rId4" Type="http://schemas.openxmlformats.org/officeDocument/2006/relationships/image" Target="../media/image58.gif"/><Relationship Id="rId9" Type="http://schemas.openxmlformats.org/officeDocument/2006/relationships/diagramColors" Target="../diagrams/colors65.xml"/></Relationships>
</file>

<file path=ppt/slides/_rels/slide64.xml.rels><?xml version="1.0" encoding="UTF-8" standalone="yes"?>
<Relationships xmlns="http://schemas.openxmlformats.org/package/2006/relationships"><Relationship Id="rId8" Type="http://schemas.openxmlformats.org/officeDocument/2006/relationships/diagramLayout" Target="../diagrams/layout67.xml"/><Relationship Id="rId3" Type="http://schemas.openxmlformats.org/officeDocument/2006/relationships/diagramLayout" Target="../diagrams/layout66.xml"/><Relationship Id="rId7" Type="http://schemas.openxmlformats.org/officeDocument/2006/relationships/diagramData" Target="../diagrams/data67.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11" Type="http://schemas.microsoft.com/office/2007/relationships/diagramDrawing" Target="../diagrams/drawing67.xml"/><Relationship Id="rId5" Type="http://schemas.openxmlformats.org/officeDocument/2006/relationships/diagramColors" Target="../diagrams/colors66.xml"/><Relationship Id="rId10" Type="http://schemas.openxmlformats.org/officeDocument/2006/relationships/diagramColors" Target="../diagrams/colors67.xml"/><Relationship Id="rId4" Type="http://schemas.openxmlformats.org/officeDocument/2006/relationships/diagramQuickStyle" Target="../diagrams/quickStyle66.xml"/><Relationship Id="rId9" Type="http://schemas.openxmlformats.org/officeDocument/2006/relationships/diagramQuickStyle" Target="../diagrams/quickStyle67.xml"/></Relationships>
</file>

<file path=ppt/slides/_rels/slide65.xml.rels><?xml version="1.0" encoding="UTF-8" standalone="yes"?>
<Relationships xmlns="http://schemas.openxmlformats.org/package/2006/relationships"><Relationship Id="rId8" Type="http://schemas.openxmlformats.org/officeDocument/2006/relationships/diagramColors" Target="../diagrams/colors68.xml"/><Relationship Id="rId3" Type="http://schemas.openxmlformats.org/officeDocument/2006/relationships/image" Target="../media/image60.png"/><Relationship Id="rId7" Type="http://schemas.openxmlformats.org/officeDocument/2006/relationships/diagramQuickStyle" Target="../diagrams/quickStyle68.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Layout" Target="../diagrams/layout68.xml"/><Relationship Id="rId5" Type="http://schemas.openxmlformats.org/officeDocument/2006/relationships/diagramData" Target="../diagrams/data68.xml"/><Relationship Id="rId4" Type="http://schemas.openxmlformats.org/officeDocument/2006/relationships/image" Target="../media/image61.png"/><Relationship Id="rId9" Type="http://schemas.microsoft.com/office/2007/relationships/diagramDrawing" Target="../diagrams/drawing68.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14.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67.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3.jpg"/><Relationship Id="rId14" Type="http://schemas.openxmlformats.org/officeDocument/2006/relationships/diagramColors" Target="../diagrams/colors7.xml"/></Relationships>
</file>

<file path=ppt/slides/_rels/slide70.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gif"/><Relationship Id="rId1" Type="http://schemas.openxmlformats.org/officeDocument/2006/relationships/slideLayout" Target="../slideLayouts/slideLayout2.xml"/><Relationship Id="rId4" Type="http://schemas.openxmlformats.org/officeDocument/2006/relationships/image" Target="../media/image67.sv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71333" y="141095"/>
            <a:ext cx="823972" cy="823972"/>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E4FC7C-EAE4-C0E5-7103-696350E58E16}"/>
              </a:ext>
            </a:extLst>
          </p:cNvPr>
          <p:cNvSpPr>
            <a:spLocks noGrp="1"/>
          </p:cNvSpPr>
          <p:nvPr>
            <p:ph type="title"/>
          </p:nvPr>
        </p:nvSpPr>
        <p:spPr>
          <a:xfrm>
            <a:off x="366699" y="639520"/>
            <a:ext cx="4390831" cy="1719072"/>
          </a:xfrm>
          <a:ln>
            <a:solidFill>
              <a:schemeClr val="bg1"/>
            </a:solidFill>
          </a:ln>
        </p:spPr>
        <p:style>
          <a:lnRef idx="2">
            <a:schemeClr val="dk1"/>
          </a:lnRef>
          <a:fillRef idx="1">
            <a:schemeClr val="lt1"/>
          </a:fillRef>
          <a:effectRef idx="0">
            <a:schemeClr val="dk1"/>
          </a:effectRef>
          <a:fontRef idx="minor">
            <a:schemeClr val="dk1"/>
          </a:fontRef>
        </p:style>
        <p:txBody>
          <a:bodyPr anchor="b">
            <a:noAutofit/>
          </a:bodyPr>
          <a:lstStyle/>
          <a:p>
            <a:pPr>
              <a:lnSpc>
                <a:spcPct val="90000"/>
              </a:lnSpc>
            </a:pPr>
            <a:r>
              <a:rPr lang="fr-FR" dirty="0"/>
              <a:t>II. Compréhension de texte</a:t>
            </a:r>
          </a:p>
        </p:txBody>
      </p:sp>
      <p:pic>
        <p:nvPicPr>
          <p:cNvPr id="6" name="Espace réservé du contenu 5">
            <a:extLst>
              <a:ext uri="{FF2B5EF4-FFF2-40B4-BE49-F238E27FC236}">
                <a16:creationId xmlns:a16="http://schemas.microsoft.com/office/drawing/2014/main" id="{6449BB70-1E4D-B979-6F89-DF12E4493441}"/>
              </a:ext>
            </a:extLst>
          </p:cNvPr>
          <p:cNvPicPr>
            <a:picLocks noGrp="1" noChangeAspect="1"/>
          </p:cNvPicPr>
          <p:nvPr>
            <p:ph idx="1"/>
          </p:nvPr>
        </p:nvPicPr>
        <p:blipFill>
          <a:blip r:embed="rId4"/>
          <a:stretch>
            <a:fillRect/>
          </a:stretch>
        </p:blipFill>
        <p:spPr>
          <a:xfrm>
            <a:off x="366699" y="3255264"/>
            <a:ext cx="4522670" cy="1597829"/>
          </a:xfrm>
        </p:spPr>
      </p:pic>
      <p:pic>
        <p:nvPicPr>
          <p:cNvPr id="4" name="Image 3" descr="Une image contenant texte, reine&#10;&#10;Description générée automatiquement">
            <a:extLst>
              <a:ext uri="{FF2B5EF4-FFF2-40B4-BE49-F238E27FC236}">
                <a16:creationId xmlns:a16="http://schemas.microsoft.com/office/drawing/2014/main" id="{74DE4FA2-AD44-BBED-8615-86C5886ABA4E}"/>
              </a:ext>
            </a:extLst>
          </p:cNvPr>
          <p:cNvPicPr>
            <a:picLocks noChangeAspect="1"/>
          </p:cNvPicPr>
          <p:nvPr/>
        </p:nvPicPr>
        <p:blipFill>
          <a:blip r:embed="rId5"/>
          <a:stretch>
            <a:fillRect/>
          </a:stretch>
        </p:blipFill>
        <p:spPr>
          <a:xfrm>
            <a:off x="4657344" y="935968"/>
            <a:ext cx="6903720" cy="4401119"/>
          </a:xfrm>
          <a:prstGeom prst="rect">
            <a:avLst/>
          </a:prstGeom>
        </p:spPr>
      </p:pic>
      <p:pic>
        <p:nvPicPr>
          <p:cNvPr id="3" name="PISTE138">
            <a:hlinkClick r:id="" action="ppaction://media"/>
            <a:extLst>
              <a:ext uri="{FF2B5EF4-FFF2-40B4-BE49-F238E27FC236}">
                <a16:creationId xmlns:a16="http://schemas.microsoft.com/office/drawing/2014/main" id="{203029BD-D355-ED2A-1415-80498E3C0B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9154" y="2867224"/>
            <a:ext cx="304800" cy="304800"/>
          </a:xfrm>
          <a:prstGeom prst="rect">
            <a:avLst/>
          </a:prstGeom>
        </p:spPr>
      </p:pic>
      <p:sp>
        <p:nvSpPr>
          <p:cNvPr id="7" name="ZoneTexte 6">
            <a:extLst>
              <a:ext uri="{FF2B5EF4-FFF2-40B4-BE49-F238E27FC236}">
                <a16:creationId xmlns:a16="http://schemas.microsoft.com/office/drawing/2014/main" id="{1E1B2342-B4A6-D00F-5A69-9E49260D8A28}"/>
              </a:ext>
            </a:extLst>
          </p:cNvPr>
          <p:cNvSpPr txBox="1"/>
          <p:nvPr/>
        </p:nvSpPr>
        <p:spPr>
          <a:xfrm>
            <a:off x="355231" y="5241133"/>
            <a:ext cx="4313582" cy="1477328"/>
          </a:xfrm>
          <a:prstGeom prst="rect">
            <a:avLst/>
          </a:prstGeom>
          <a:solidFill>
            <a:schemeClr val="accent5"/>
          </a:solidFill>
        </p:spPr>
        <p:txBody>
          <a:bodyPr wrap="square" rtlCol="0">
            <a:spAutoFit/>
          </a:bodyPr>
          <a:lstStyle/>
          <a:p>
            <a:pPr marL="342900" indent="-342900">
              <a:buAutoNum type="alphaLcPeriod"/>
            </a:pPr>
            <a:r>
              <a:rPr lang="fr-FR" dirty="0">
                <a:solidFill>
                  <a:schemeClr val="bg1"/>
                </a:solidFill>
              </a:rPr>
              <a:t>Ils sont à la Réunion.</a:t>
            </a:r>
          </a:p>
          <a:p>
            <a:pPr marL="342900" indent="-342900">
              <a:buAutoNum type="alphaLcPeriod"/>
            </a:pPr>
            <a:r>
              <a:rPr lang="fr-FR" dirty="0">
                <a:solidFill>
                  <a:schemeClr val="bg1"/>
                </a:solidFill>
              </a:rPr>
              <a:t>Ils vont chez les grands-parents d’Alice au Québec.</a:t>
            </a:r>
          </a:p>
          <a:p>
            <a:pPr marL="342900" indent="-342900">
              <a:buAutoNum type="alphaLcPeriod"/>
            </a:pPr>
            <a:r>
              <a:rPr lang="fr-FR" dirty="0">
                <a:solidFill>
                  <a:schemeClr val="bg1"/>
                </a:solidFill>
              </a:rPr>
              <a:t>On parle français à La Réunion car c’est un territoire français (DOM TOM)</a:t>
            </a:r>
          </a:p>
        </p:txBody>
      </p:sp>
      <p:graphicFrame>
        <p:nvGraphicFramePr>
          <p:cNvPr id="5" name="Diagramme 2">
            <a:extLst>
              <a:ext uri="{FF2B5EF4-FFF2-40B4-BE49-F238E27FC236}">
                <a16:creationId xmlns:a16="http://schemas.microsoft.com/office/drawing/2014/main" id="{F7622007-8CDC-72DC-986B-EBFCABA4FC1A}"/>
              </a:ext>
            </a:extLst>
          </p:cNvPr>
          <p:cNvGraphicFramePr/>
          <p:nvPr>
            <p:extLst>
              <p:ext uri="{D42A27DB-BD31-4B8C-83A1-F6EECF244321}">
                <p14:modId xmlns:p14="http://schemas.microsoft.com/office/powerpoint/2010/main" val="1004341893"/>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15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arte des DOM TOM">
            <a:extLst>
              <a:ext uri="{FF2B5EF4-FFF2-40B4-BE49-F238E27FC236}">
                <a16:creationId xmlns:a16="http://schemas.microsoft.com/office/drawing/2014/main" id="{C54FE250-AF56-7281-484A-65B62BD838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34578" y="643467"/>
            <a:ext cx="9122844"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me 2">
            <a:extLst>
              <a:ext uri="{FF2B5EF4-FFF2-40B4-BE49-F238E27FC236}">
                <a16:creationId xmlns:a16="http://schemas.microsoft.com/office/drawing/2014/main" id="{F6469D1F-0619-ECA9-2CC2-1E5F74B21380}"/>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3211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B66CBD-441B-4C63-6B36-3E77E5906244}"/>
              </a:ext>
            </a:extLst>
          </p:cNvPr>
          <p:cNvSpPr>
            <a:spLocks noGrp="1"/>
          </p:cNvSpPr>
          <p:nvPr>
            <p:ph type="title"/>
          </p:nvPr>
        </p:nvSpPr>
        <p:spPr/>
        <p:txBody>
          <a:bodyPr>
            <a:normAutofit/>
          </a:bodyPr>
          <a:lstStyle/>
          <a:p>
            <a:r>
              <a:rPr lang="fr-FR" dirty="0"/>
              <a:t>Vous connaissez la Réunion ? Regardez cette vidéo</a:t>
            </a:r>
          </a:p>
        </p:txBody>
      </p:sp>
      <p:pic>
        <p:nvPicPr>
          <p:cNvPr id="5" name="Média en ligne 4" title="Découvrir l'île de la Réunion">
            <a:hlinkClick r:id="" action="ppaction://media"/>
            <a:extLst>
              <a:ext uri="{FF2B5EF4-FFF2-40B4-BE49-F238E27FC236}">
                <a16:creationId xmlns:a16="http://schemas.microsoft.com/office/drawing/2014/main" id="{397A07F8-D21F-2ED1-3F2E-6404593CECE5}"/>
              </a:ext>
            </a:extLst>
          </p:cNvPr>
          <p:cNvPicPr>
            <a:picLocks noGrp="1" noRot="1" noChangeAspect="1"/>
          </p:cNvPicPr>
          <p:nvPr>
            <p:ph idx="1"/>
            <a:videoFile r:link="rId1"/>
          </p:nvPr>
        </p:nvPicPr>
        <p:blipFill>
          <a:blip r:embed="rId3"/>
          <a:stretch>
            <a:fillRect/>
          </a:stretch>
        </p:blipFill>
        <p:spPr>
          <a:xfrm>
            <a:off x="1470219" y="1356210"/>
            <a:ext cx="9251561" cy="5227151"/>
          </a:xfrm>
          <a:prstGeom prst="rect">
            <a:avLst/>
          </a:prstGeom>
        </p:spPr>
      </p:pic>
      <p:sp>
        <p:nvSpPr>
          <p:cNvPr id="4" name="Espace réservé du numéro de diapositive 3">
            <a:extLst>
              <a:ext uri="{FF2B5EF4-FFF2-40B4-BE49-F238E27FC236}">
                <a16:creationId xmlns:a16="http://schemas.microsoft.com/office/drawing/2014/main" id="{AD18CAE9-81A9-4E20-1036-6A089CE96151}"/>
              </a:ext>
            </a:extLst>
          </p:cNvPr>
          <p:cNvSpPr>
            <a:spLocks noGrp="1"/>
          </p:cNvSpPr>
          <p:nvPr>
            <p:ph type="sldNum" sz="quarter" idx="12"/>
          </p:nvPr>
        </p:nvSpPr>
        <p:spPr/>
        <p:txBody>
          <a:bodyPr/>
          <a:lstStyle/>
          <a:p>
            <a:fld id="{8A0576F8-4F0C-FD4F-B2E1-A427388F89CF}" type="slidenum">
              <a:rPr lang="en-US" smtClean="0"/>
              <a:t>12</a:t>
            </a:fld>
            <a:endParaRPr lang="en-US"/>
          </a:p>
        </p:txBody>
      </p:sp>
      <p:graphicFrame>
        <p:nvGraphicFramePr>
          <p:cNvPr id="3" name="Diagramme 2">
            <a:extLst>
              <a:ext uri="{FF2B5EF4-FFF2-40B4-BE49-F238E27FC236}">
                <a16:creationId xmlns:a16="http://schemas.microsoft.com/office/drawing/2014/main" id="{36B64DD8-0595-6800-45A3-D0F31A24692B}"/>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677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109F0E-4373-C79E-D962-10EC90BDC417}"/>
              </a:ext>
            </a:extLst>
          </p:cNvPr>
          <p:cNvSpPr>
            <a:spLocks noGrp="1"/>
          </p:cNvSpPr>
          <p:nvPr>
            <p:ph type="title"/>
          </p:nvPr>
        </p:nvSpPr>
        <p:spPr>
          <a:xfrm>
            <a:off x="635000" y="757873"/>
            <a:ext cx="10749969" cy="748301"/>
          </a:xfrm>
        </p:spPr>
        <p:style>
          <a:lnRef idx="2">
            <a:schemeClr val="dk1"/>
          </a:lnRef>
          <a:fillRef idx="1">
            <a:schemeClr val="lt1"/>
          </a:fillRef>
          <a:effectRef idx="0">
            <a:schemeClr val="dk1"/>
          </a:effectRef>
          <a:fontRef idx="minor">
            <a:schemeClr val="dk1"/>
          </a:fontRef>
        </p:style>
        <p:txBody>
          <a:bodyPr anchor="ctr">
            <a:normAutofit/>
          </a:bodyPr>
          <a:lstStyle/>
          <a:p>
            <a:pPr algn="ctr">
              <a:lnSpc>
                <a:spcPct val="90000"/>
              </a:lnSpc>
            </a:pPr>
            <a:r>
              <a:rPr lang="fr-FR" dirty="0"/>
              <a:t>Compréhension détaillée</a:t>
            </a:r>
          </a:p>
        </p:txBody>
      </p:sp>
      <p:graphicFrame>
        <p:nvGraphicFramePr>
          <p:cNvPr id="4" name="Espace réservé du contenu 3">
            <a:extLst>
              <a:ext uri="{FF2B5EF4-FFF2-40B4-BE49-F238E27FC236}">
                <a16:creationId xmlns:a16="http://schemas.microsoft.com/office/drawing/2014/main" id="{53E18A23-5E65-B245-88C0-F2B34D43867F}"/>
              </a:ext>
            </a:extLst>
          </p:cNvPr>
          <p:cNvGraphicFramePr>
            <a:graphicFrameLocks noGrp="1"/>
          </p:cNvGraphicFramePr>
          <p:nvPr>
            <p:ph idx="1"/>
            <p:extLst>
              <p:ext uri="{D42A27DB-BD31-4B8C-83A1-F6EECF244321}">
                <p14:modId xmlns:p14="http://schemas.microsoft.com/office/powerpoint/2010/main" val="792798096"/>
              </p:ext>
            </p:extLst>
          </p:nvPr>
        </p:nvGraphicFramePr>
        <p:xfrm>
          <a:off x="762856" y="1818401"/>
          <a:ext cx="10665927" cy="4983545"/>
        </p:xfrm>
        <a:graphic>
          <a:graphicData uri="http://schemas.openxmlformats.org/drawingml/2006/table">
            <a:tbl>
              <a:tblPr firstRow="1" firstCol="1" bandRow="1">
                <a:tableStyleId>{BC89EF96-8CEA-46FF-86C4-4CE0E7609802}</a:tableStyleId>
              </a:tblPr>
              <a:tblGrid>
                <a:gridCol w="3057590">
                  <a:extLst>
                    <a:ext uri="{9D8B030D-6E8A-4147-A177-3AD203B41FA5}">
                      <a16:colId xmlns:a16="http://schemas.microsoft.com/office/drawing/2014/main" val="2516479396"/>
                    </a:ext>
                  </a:extLst>
                </a:gridCol>
                <a:gridCol w="3307568">
                  <a:extLst>
                    <a:ext uri="{9D8B030D-6E8A-4147-A177-3AD203B41FA5}">
                      <a16:colId xmlns:a16="http://schemas.microsoft.com/office/drawing/2014/main" val="935789421"/>
                    </a:ext>
                  </a:extLst>
                </a:gridCol>
                <a:gridCol w="2197126">
                  <a:extLst>
                    <a:ext uri="{9D8B030D-6E8A-4147-A177-3AD203B41FA5}">
                      <a16:colId xmlns:a16="http://schemas.microsoft.com/office/drawing/2014/main" val="4129320386"/>
                    </a:ext>
                  </a:extLst>
                </a:gridCol>
                <a:gridCol w="2103643">
                  <a:extLst>
                    <a:ext uri="{9D8B030D-6E8A-4147-A177-3AD203B41FA5}">
                      <a16:colId xmlns:a16="http://schemas.microsoft.com/office/drawing/2014/main" val="4223051035"/>
                    </a:ext>
                  </a:extLst>
                </a:gridCol>
              </a:tblGrid>
              <a:tr h="336646">
                <a:tc>
                  <a:txBody>
                    <a:bodyPr/>
                    <a:lstStyle/>
                    <a:p>
                      <a:pPr algn="ctr">
                        <a:lnSpc>
                          <a:spcPct val="107000"/>
                        </a:lnSpc>
                        <a:spcAft>
                          <a:spcPts val="800"/>
                        </a:spcAft>
                      </a:pPr>
                      <a:r>
                        <a:rPr lang="fr-FR" sz="2400" b="1" dirty="0">
                          <a:effectLst/>
                        </a:rPr>
                        <a:t>Activités en vacances</a:t>
                      </a:r>
                      <a:endParaRPr lang="fr-FR"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solidFill>
                      <a:schemeClr val="accent1">
                        <a:lumMod val="60000"/>
                        <a:lumOff val="40000"/>
                      </a:schemeClr>
                    </a:solidFill>
                  </a:tcPr>
                </a:tc>
                <a:tc>
                  <a:txBody>
                    <a:bodyPr/>
                    <a:lstStyle/>
                    <a:p>
                      <a:pPr algn="ctr">
                        <a:lnSpc>
                          <a:spcPct val="107000"/>
                        </a:lnSpc>
                        <a:spcAft>
                          <a:spcPts val="800"/>
                        </a:spcAft>
                      </a:pPr>
                      <a:r>
                        <a:rPr lang="fr-FR" sz="2400" b="1" dirty="0">
                          <a:effectLst/>
                        </a:rPr>
                        <a:t>Membres de la famille</a:t>
                      </a:r>
                      <a:endParaRPr lang="fr-FR"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solidFill>
                      <a:schemeClr val="accent1">
                        <a:lumMod val="60000"/>
                        <a:lumOff val="40000"/>
                      </a:schemeClr>
                    </a:solidFill>
                  </a:tcPr>
                </a:tc>
                <a:tc gridSpan="2">
                  <a:txBody>
                    <a:bodyPr/>
                    <a:lstStyle/>
                    <a:p>
                      <a:pPr algn="ctr">
                        <a:lnSpc>
                          <a:spcPct val="107000"/>
                        </a:lnSpc>
                        <a:spcAft>
                          <a:spcPts val="800"/>
                        </a:spcAft>
                      </a:pPr>
                      <a:r>
                        <a:rPr lang="fr-FR" sz="2400" b="1" dirty="0">
                          <a:effectLst/>
                        </a:rPr>
                        <a:t>Téléphoner</a:t>
                      </a:r>
                      <a:endParaRPr lang="fr-FR"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solidFill>
                      <a:schemeClr val="accent1">
                        <a:lumMod val="60000"/>
                        <a:lumOff val="40000"/>
                      </a:schemeClr>
                    </a:solidFill>
                  </a:tcPr>
                </a:tc>
                <a:tc hMerge="1">
                  <a:txBody>
                    <a:bodyPr/>
                    <a:lstStyle/>
                    <a:p>
                      <a:endParaRPr lang="fr-FR"/>
                    </a:p>
                  </a:txBody>
                  <a:tcPr/>
                </a:tc>
                <a:extLst>
                  <a:ext uri="{0D108BD9-81ED-4DB2-BD59-A6C34878D82A}">
                    <a16:rowId xmlns:a16="http://schemas.microsoft.com/office/drawing/2014/main" val="786900020"/>
                  </a:ext>
                </a:extLst>
              </a:tr>
              <a:tr h="628459">
                <a:tc>
                  <a:txBody>
                    <a:bodyPr/>
                    <a:lstStyle/>
                    <a:p>
                      <a:pPr indent="18415" algn="just">
                        <a:lnSpc>
                          <a:spcPct val="107000"/>
                        </a:lnSpc>
                        <a:spcAft>
                          <a:spcPts val="800"/>
                        </a:spcAft>
                      </a:pPr>
                      <a:r>
                        <a:rPr lang="fr-FR" sz="2400" b="0" dirty="0">
                          <a:effectLst/>
                        </a:rPr>
                        <a:t>On visite le pays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La sœur, Le frère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rowSpan="2">
                  <a:txBody>
                    <a:bodyPr/>
                    <a:lstStyle/>
                    <a:p>
                      <a:pPr algn="just">
                        <a:lnSpc>
                          <a:spcPct val="107000"/>
                        </a:lnSpc>
                        <a:spcAft>
                          <a:spcPts val="800"/>
                        </a:spcAft>
                      </a:pPr>
                      <a:r>
                        <a:rPr lang="fr-FR" sz="2400" b="0">
                          <a:effectLst/>
                        </a:rPr>
                        <a:t>Allo ? Bonjour c’est Alice. </a:t>
                      </a:r>
                    </a:p>
                    <a:p>
                      <a:pPr algn="just">
                        <a:lnSpc>
                          <a:spcPct val="107000"/>
                        </a:lnSpc>
                        <a:spcAft>
                          <a:spcPts val="800"/>
                        </a:spcAft>
                      </a:pPr>
                      <a:r>
                        <a:rPr lang="fr-FR" sz="2400" b="0">
                          <a:effectLst/>
                        </a:rPr>
                        <a:t>Est-ce que Samuel est là svp ?</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a:effectLst/>
                        </a:rPr>
                        <a:t>Ne quitte pas, je te le passe.</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extLst>
                  <a:ext uri="{0D108BD9-81ED-4DB2-BD59-A6C34878D82A}">
                    <a16:rowId xmlns:a16="http://schemas.microsoft.com/office/drawing/2014/main" val="438986141"/>
                  </a:ext>
                </a:extLst>
              </a:tr>
              <a:tr h="920274">
                <a:tc>
                  <a:txBody>
                    <a:bodyPr/>
                    <a:lstStyle/>
                    <a:p>
                      <a:pPr algn="just">
                        <a:lnSpc>
                          <a:spcPct val="107000"/>
                        </a:lnSpc>
                        <a:spcAft>
                          <a:spcPts val="800"/>
                        </a:spcAft>
                      </a:pPr>
                      <a:r>
                        <a:rPr lang="fr-FR" sz="2400" b="0" dirty="0">
                          <a:effectLst/>
                        </a:rPr>
                        <a:t>Mes parents font de la natation</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Les parents : le père, la mère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vMerge="1">
                  <a:txBody>
                    <a:bodyPr/>
                    <a:lstStyle/>
                    <a:p>
                      <a:endParaRPr lang="fr-FR"/>
                    </a:p>
                  </a:txBody>
                  <a:tcPr/>
                </a:tc>
                <a:tc>
                  <a:txBody>
                    <a:bodyPr/>
                    <a:lstStyle/>
                    <a:p>
                      <a:pPr algn="just">
                        <a:lnSpc>
                          <a:spcPct val="107000"/>
                        </a:lnSpc>
                        <a:spcAft>
                          <a:spcPts val="800"/>
                        </a:spcAft>
                      </a:pPr>
                      <a:r>
                        <a:rPr lang="fr-FR" sz="2400" b="0">
                          <a:effectLst/>
                        </a:rPr>
                        <a:t>Non, je suis désolé, il est à son match de foot</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extLst>
                  <a:ext uri="{0D108BD9-81ED-4DB2-BD59-A6C34878D82A}">
                    <a16:rowId xmlns:a16="http://schemas.microsoft.com/office/drawing/2014/main" val="2598667730"/>
                  </a:ext>
                </a:extLst>
              </a:tr>
              <a:tr h="628459">
                <a:tc>
                  <a:txBody>
                    <a:bodyPr/>
                    <a:lstStyle/>
                    <a:p>
                      <a:pPr algn="just">
                        <a:lnSpc>
                          <a:spcPct val="107000"/>
                        </a:lnSpc>
                        <a:spcAft>
                          <a:spcPts val="800"/>
                        </a:spcAft>
                      </a:pPr>
                      <a:r>
                        <a:rPr lang="fr-FR" sz="2400" b="0">
                          <a:effectLst/>
                        </a:rPr>
                        <a:t>Je me promène</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Les grands-parents : le grand-père, la grand-mère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a:effectLst/>
                        </a:rPr>
                        <a:t> </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extLst>
                  <a:ext uri="{0D108BD9-81ED-4DB2-BD59-A6C34878D82A}">
                    <a16:rowId xmlns:a16="http://schemas.microsoft.com/office/drawing/2014/main" val="324649235"/>
                  </a:ext>
                </a:extLst>
              </a:tr>
              <a:tr h="336646">
                <a:tc>
                  <a:txBody>
                    <a:bodyPr/>
                    <a:lstStyle/>
                    <a:p>
                      <a:pPr algn="just">
                        <a:lnSpc>
                          <a:spcPct val="107000"/>
                        </a:lnSpc>
                        <a:spcAft>
                          <a:spcPts val="800"/>
                        </a:spcAft>
                      </a:pPr>
                      <a:r>
                        <a:rPr lang="fr-FR" sz="2400" b="0">
                          <a:effectLst/>
                        </a:rPr>
                        <a:t>Mon frère, il s’amuse</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a:effectLst/>
                        </a:rPr>
                        <a:t>L’oncle, la tante</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extLst>
                  <a:ext uri="{0D108BD9-81ED-4DB2-BD59-A6C34878D82A}">
                    <a16:rowId xmlns:a16="http://schemas.microsoft.com/office/drawing/2014/main" val="2818697853"/>
                  </a:ext>
                </a:extLst>
              </a:tr>
              <a:tr h="628459">
                <a:tc>
                  <a:txBody>
                    <a:bodyPr/>
                    <a:lstStyle/>
                    <a:p>
                      <a:pPr algn="just">
                        <a:lnSpc>
                          <a:spcPct val="107000"/>
                        </a:lnSpc>
                        <a:spcAft>
                          <a:spcPts val="800"/>
                        </a:spcAft>
                      </a:pPr>
                      <a:r>
                        <a:rPr lang="fr-FR" sz="2400" b="0" dirty="0">
                          <a:effectLst/>
                        </a:rPr>
                        <a:t>Nous allons chez mes grands-parents</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a:effectLst/>
                        </a:rPr>
                        <a:t>Les cousins</a:t>
                      </a:r>
                      <a:endParaRPr lang="fr-FR" sz="2400" b="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tc>
                  <a:txBody>
                    <a:bodyPr/>
                    <a:lstStyle/>
                    <a:p>
                      <a:pPr algn="just">
                        <a:lnSpc>
                          <a:spcPct val="107000"/>
                        </a:lnSpc>
                        <a:spcAft>
                          <a:spcPts val="800"/>
                        </a:spcAft>
                      </a:pPr>
                      <a:r>
                        <a:rPr lang="fr-FR" sz="2400" b="0" dirty="0">
                          <a:effectLst/>
                        </a:rPr>
                        <a: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1561" marR="111561" marT="0" marB="0"/>
                </a:tc>
                <a:extLst>
                  <a:ext uri="{0D108BD9-81ED-4DB2-BD59-A6C34878D82A}">
                    <a16:rowId xmlns:a16="http://schemas.microsoft.com/office/drawing/2014/main" val="1109192697"/>
                  </a:ext>
                </a:extLst>
              </a:tr>
            </a:tbl>
          </a:graphicData>
        </a:graphic>
      </p:graphicFrame>
      <p:sp>
        <p:nvSpPr>
          <p:cNvPr id="5" name="Rectangle 4">
            <a:extLst>
              <a:ext uri="{FF2B5EF4-FFF2-40B4-BE49-F238E27FC236}">
                <a16:creationId xmlns:a16="http://schemas.microsoft.com/office/drawing/2014/main" id="{A21C86BF-9A1A-62ED-BE63-092707176066}"/>
              </a:ext>
            </a:extLst>
          </p:cNvPr>
          <p:cNvSpPr/>
          <p:nvPr/>
        </p:nvSpPr>
        <p:spPr>
          <a:xfrm>
            <a:off x="821635" y="2266122"/>
            <a:ext cx="2915478" cy="45358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5CA82B9E-8E9D-DB3E-FA26-1EED9108BB8B}"/>
              </a:ext>
            </a:extLst>
          </p:cNvPr>
          <p:cNvSpPr/>
          <p:nvPr/>
        </p:nvSpPr>
        <p:spPr>
          <a:xfrm>
            <a:off x="3889513" y="2266121"/>
            <a:ext cx="3167270" cy="45358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C289A9B6-2A9F-1F9F-5E8F-528E4B5247C3}"/>
              </a:ext>
            </a:extLst>
          </p:cNvPr>
          <p:cNvSpPr/>
          <p:nvPr/>
        </p:nvSpPr>
        <p:spPr>
          <a:xfrm>
            <a:off x="7228453" y="2266121"/>
            <a:ext cx="2014330" cy="33660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A6F736FE-C6DF-646C-C30E-F977D88F0A37}"/>
              </a:ext>
            </a:extLst>
          </p:cNvPr>
          <p:cNvSpPr/>
          <p:nvPr/>
        </p:nvSpPr>
        <p:spPr>
          <a:xfrm>
            <a:off x="9370639" y="2266121"/>
            <a:ext cx="2014330" cy="33660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1F41BD44-5E53-4D7C-B1E8-A494858D8066}"/>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09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CBC7F89-B2C0-127F-C461-5CC0397FD62D}"/>
              </a:ext>
            </a:extLst>
          </p:cNvPr>
          <p:cNvSpPr>
            <a:spLocks noGrp="1"/>
          </p:cNvSpPr>
          <p:nvPr>
            <p:ph type="title"/>
          </p:nvPr>
        </p:nvSpPr>
        <p:spPr>
          <a:xfrm>
            <a:off x="621629" y="640080"/>
            <a:ext cx="4225290" cy="5578816"/>
          </a:xfrm>
        </p:spPr>
        <p:txBody>
          <a:bodyPr vert="horz" lIns="91440" tIns="45720" rIns="91440" bIns="45720" rtlCol="0" anchor="ctr">
            <a:normAutofit/>
          </a:bodyPr>
          <a:lstStyle/>
          <a:p>
            <a:pPr algn="ctr"/>
            <a:r>
              <a:rPr lang="en-US" kern="1200">
                <a:solidFill>
                  <a:srgbClr val="FFFFFF"/>
                </a:solidFill>
                <a:latin typeface="+mj-lt"/>
                <a:ea typeface="+mj-ea"/>
                <a:cs typeface="+mj-cs"/>
              </a:rPr>
              <a:t>Script</a:t>
            </a:r>
          </a:p>
        </p:txBody>
      </p:sp>
      <p:pic>
        <p:nvPicPr>
          <p:cNvPr id="4" name="Picture 4">
            <a:extLst>
              <a:ext uri="{FF2B5EF4-FFF2-40B4-BE49-F238E27FC236}">
                <a16:creationId xmlns:a16="http://schemas.microsoft.com/office/drawing/2014/main" id="{2C2933ED-EB56-D0E5-928A-89FF7B5C138B}"/>
              </a:ext>
            </a:extLst>
          </p:cNvPr>
          <p:cNvPicPr>
            <a:picLocks noChangeAspect="1"/>
          </p:cNvPicPr>
          <p:nvPr/>
        </p:nvPicPr>
        <p:blipFill>
          <a:blip r:embed="rId2"/>
          <a:stretch>
            <a:fillRect/>
          </a:stretch>
        </p:blipFill>
        <p:spPr>
          <a:xfrm>
            <a:off x="6208643" y="116713"/>
            <a:ext cx="5155096" cy="6525439"/>
          </a:xfrm>
          <a:prstGeom prst="rect">
            <a:avLst/>
          </a:prstGeom>
        </p:spPr>
      </p:pic>
      <p:graphicFrame>
        <p:nvGraphicFramePr>
          <p:cNvPr id="3" name="Diagramme 2">
            <a:extLst>
              <a:ext uri="{FF2B5EF4-FFF2-40B4-BE49-F238E27FC236}">
                <a16:creationId xmlns:a16="http://schemas.microsoft.com/office/drawing/2014/main" id="{F71D37FA-DD44-9365-FC98-308A002F6767}"/>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3040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3456717" y="392345"/>
            <a:ext cx="6525484" cy="1143000"/>
          </a:xfrm>
        </p:spPr>
        <p:style>
          <a:lnRef idx="2">
            <a:schemeClr val="accent1"/>
          </a:lnRef>
          <a:fillRef idx="1">
            <a:schemeClr val="lt1"/>
          </a:fillRef>
          <a:effectRef idx="0">
            <a:schemeClr val="accent1"/>
          </a:effectRef>
          <a:fontRef idx="minor">
            <a:schemeClr val="dk1"/>
          </a:fontRef>
        </p:style>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4267" dirty="0"/>
              <a:t>Progress check : End</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fr-FR"/>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8A0576F8-4F0C-FD4F-B2E1-A427388F89CF}" type="slidenum">
              <a:rPr lang="en-US" smtClean="0"/>
              <a:t>15</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09" y="1033900"/>
            <a:ext cx="1254035" cy="3002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351"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9" y="379025"/>
            <a:ext cx="1476028" cy="124167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351"/>
          </a:p>
        </p:txBody>
      </p:sp>
      <p:sp>
        <p:nvSpPr>
          <p:cNvPr id="22" name="Ellipse 21">
            <a:extLst>
              <a:ext uri="{FF2B5EF4-FFF2-40B4-BE49-F238E27FC236}">
                <a16:creationId xmlns:a16="http://schemas.microsoft.com/office/drawing/2014/main" id="{555C205C-8DFB-4EAE-1BD5-FA47DB5B80BD}"/>
              </a:ext>
            </a:extLst>
          </p:cNvPr>
          <p:cNvSpPr/>
          <p:nvPr/>
        </p:nvSpPr>
        <p:spPr>
          <a:xfrm>
            <a:off x="220716" y="493698"/>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351"/>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5" cy="300210"/>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351" dirty="0"/>
              <a:t>nouveau</a:t>
            </a:r>
          </a:p>
        </p:txBody>
      </p:sp>
      <p:sp>
        <p:nvSpPr>
          <p:cNvPr id="7" name="ZoneTexte 6">
            <a:extLst>
              <a:ext uri="{FF2B5EF4-FFF2-40B4-BE49-F238E27FC236}">
                <a16:creationId xmlns:a16="http://schemas.microsoft.com/office/drawing/2014/main" id="{55FC373D-24D9-C60C-9622-92613E162B99}"/>
              </a:ext>
            </a:extLst>
          </p:cNvPr>
          <p:cNvSpPr txBox="1"/>
          <p:nvPr/>
        </p:nvSpPr>
        <p:spPr>
          <a:xfrm>
            <a:off x="155208" y="1807022"/>
            <a:ext cx="4170457" cy="4832092"/>
          </a:xfrm>
          <a:prstGeom prst="rect">
            <a:avLst/>
          </a:prstGeom>
          <a:noFill/>
        </p:spPr>
        <p:txBody>
          <a:bodyPr wrap="square" rtlCol="0">
            <a:spAutoFit/>
          </a:bodyPr>
          <a:lstStyle/>
          <a:p>
            <a:pPr algn="just"/>
            <a:r>
              <a:rPr lang="fr-FR" sz="2800" dirty="0"/>
              <a:t>Les gens participent à l’</a:t>
            </a:r>
            <a:r>
              <a:rPr lang="fr-FR" sz="2800" dirty="0">
                <a:solidFill>
                  <a:srgbClr val="FF0000"/>
                </a:solidFill>
              </a:rPr>
              <a:t>anniversaire</a:t>
            </a:r>
            <a:r>
              <a:rPr lang="fr-FR" sz="2800" dirty="0"/>
              <a:t> de </a:t>
            </a:r>
            <a:r>
              <a:rPr lang="fr-FR" sz="2800" dirty="0" err="1"/>
              <a:t>Sportihome</a:t>
            </a:r>
            <a:r>
              <a:rPr lang="fr-FR" sz="2800" dirty="0"/>
              <a:t>, un site de logement de </a:t>
            </a:r>
            <a:r>
              <a:rPr lang="fr-FR" sz="2800" dirty="0">
                <a:solidFill>
                  <a:srgbClr val="FF0000"/>
                </a:solidFill>
              </a:rPr>
              <a:t>vacances</a:t>
            </a:r>
            <a:r>
              <a:rPr lang="fr-FR" sz="2800" dirty="0"/>
              <a:t>. </a:t>
            </a:r>
          </a:p>
          <a:p>
            <a:pPr algn="just"/>
            <a:r>
              <a:rPr lang="fr-FR" sz="2800" dirty="0"/>
              <a:t>Complète les 2 conseils du chef (</a:t>
            </a:r>
            <a:r>
              <a:rPr lang="fr-FR" sz="2800" dirty="0" err="1"/>
              <a:t>cf</a:t>
            </a:r>
            <a:r>
              <a:rPr lang="fr-FR" sz="2800" dirty="0"/>
              <a:t> vidéo) : </a:t>
            </a:r>
          </a:p>
          <a:p>
            <a:pPr marL="457200" indent="-457200" algn="just">
              <a:buFontTx/>
              <a:buChar char="-"/>
            </a:pPr>
            <a:r>
              <a:rPr lang="fr-FR" sz="2800" dirty="0"/>
              <a:t>« Organisons</a:t>
            </a:r>
            <a:r>
              <a:rPr lang="fr-FR" sz="2800" dirty="0">
                <a:solidFill>
                  <a:srgbClr val="FF0000"/>
                </a:solidFill>
              </a:rPr>
              <a:t> </a:t>
            </a:r>
            <a:r>
              <a:rPr lang="fr-FR" sz="2800" dirty="0"/>
              <a:t>un</a:t>
            </a:r>
            <a:r>
              <a:rPr lang="fr-FR" sz="2800" dirty="0">
                <a:solidFill>
                  <a:srgbClr val="FF0000"/>
                </a:solidFill>
              </a:rPr>
              <a:t> voyage </a:t>
            </a:r>
            <a:r>
              <a:rPr lang="fr-FR" sz="2800" dirty="0"/>
              <a:t>à la montagne! »</a:t>
            </a:r>
          </a:p>
          <a:p>
            <a:pPr marL="457200" indent="-457200" algn="just">
              <a:buFontTx/>
              <a:buChar char="-"/>
            </a:pPr>
            <a:r>
              <a:rPr lang="fr-FR" sz="2800" dirty="0"/>
              <a:t>« Faisons de la</a:t>
            </a:r>
            <a:r>
              <a:rPr lang="fr-FR" sz="2800" dirty="0">
                <a:solidFill>
                  <a:srgbClr val="FF0000"/>
                </a:solidFill>
              </a:rPr>
              <a:t> randonnée</a:t>
            </a:r>
            <a:r>
              <a:rPr lang="fr-FR" sz="2800" dirty="0"/>
              <a:t>, du ski, du </a:t>
            </a:r>
            <a:r>
              <a:rPr lang="fr-FR" sz="2800" dirty="0">
                <a:solidFill>
                  <a:srgbClr val="FF0000"/>
                </a:solidFill>
              </a:rPr>
              <a:t>vélo</a:t>
            </a:r>
            <a:r>
              <a:rPr lang="fr-FR" sz="2800" dirty="0"/>
              <a:t>! »</a:t>
            </a:r>
          </a:p>
        </p:txBody>
      </p:sp>
      <p:sp>
        <p:nvSpPr>
          <p:cNvPr id="16" name="Rectangle 15">
            <a:extLst>
              <a:ext uri="{FF2B5EF4-FFF2-40B4-BE49-F238E27FC236}">
                <a16:creationId xmlns:a16="http://schemas.microsoft.com/office/drawing/2014/main" id="{DE92E318-6CDC-950B-3749-54BCDE067C01}"/>
              </a:ext>
            </a:extLst>
          </p:cNvPr>
          <p:cNvSpPr/>
          <p:nvPr/>
        </p:nvSpPr>
        <p:spPr>
          <a:xfrm>
            <a:off x="375217" y="2283952"/>
            <a:ext cx="1871936" cy="4470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2400"/>
          </a:p>
        </p:txBody>
      </p:sp>
      <p:sp>
        <p:nvSpPr>
          <p:cNvPr id="19" name="Ellipse 18">
            <a:extLst>
              <a:ext uri="{FF2B5EF4-FFF2-40B4-BE49-F238E27FC236}">
                <a16:creationId xmlns:a16="http://schemas.microsoft.com/office/drawing/2014/main" id="{6C6D5F70-06A3-7D8C-4649-39C76F1B3FBA}"/>
              </a:ext>
            </a:extLst>
          </p:cNvPr>
          <p:cNvSpPr/>
          <p:nvPr/>
        </p:nvSpPr>
        <p:spPr>
          <a:xfrm>
            <a:off x="2149925" y="3149085"/>
            <a:ext cx="1306792"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pic>
        <p:nvPicPr>
          <p:cNvPr id="3" name="Média en ligne 2" title="Sportihome fête son 3ème anniversaire à la montagne">
            <a:hlinkClick r:id="" action="ppaction://media"/>
            <a:extLst>
              <a:ext uri="{FF2B5EF4-FFF2-40B4-BE49-F238E27FC236}">
                <a16:creationId xmlns:a16="http://schemas.microsoft.com/office/drawing/2014/main" id="{0084DAFE-CBC7-EC57-FB48-E27664CD8F9A}"/>
              </a:ext>
            </a:extLst>
          </p:cNvPr>
          <p:cNvPicPr>
            <a:picLocks noRot="1" noChangeAspect="1"/>
          </p:cNvPicPr>
          <p:nvPr>
            <a:videoFile r:link="rId1"/>
          </p:nvPr>
        </p:nvPicPr>
        <p:blipFill>
          <a:blip r:embed="rId4"/>
          <a:stretch>
            <a:fillRect/>
          </a:stretch>
        </p:blipFill>
        <p:spPr>
          <a:xfrm>
            <a:off x="4663752" y="2016262"/>
            <a:ext cx="6951618" cy="3927664"/>
          </a:xfrm>
          <a:prstGeom prst="rect">
            <a:avLst/>
          </a:prstGeom>
        </p:spPr>
      </p:pic>
      <p:sp>
        <p:nvSpPr>
          <p:cNvPr id="5" name="Rectangle 4">
            <a:extLst>
              <a:ext uri="{FF2B5EF4-FFF2-40B4-BE49-F238E27FC236}">
                <a16:creationId xmlns:a16="http://schemas.microsoft.com/office/drawing/2014/main" id="{D64B0A28-2C2A-F903-2EB3-BD2BACC734E1}"/>
              </a:ext>
            </a:extLst>
          </p:cNvPr>
          <p:cNvSpPr/>
          <p:nvPr/>
        </p:nvSpPr>
        <p:spPr>
          <a:xfrm>
            <a:off x="659879" y="6140789"/>
            <a:ext cx="660921" cy="4470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2400"/>
          </a:p>
        </p:txBody>
      </p:sp>
      <p:sp>
        <p:nvSpPr>
          <p:cNvPr id="6" name="Ellipse 5">
            <a:extLst>
              <a:ext uri="{FF2B5EF4-FFF2-40B4-BE49-F238E27FC236}">
                <a16:creationId xmlns:a16="http://schemas.microsoft.com/office/drawing/2014/main" id="{095A2C78-FA42-387F-31ED-8F55DE72187A}"/>
              </a:ext>
            </a:extLst>
          </p:cNvPr>
          <p:cNvSpPr/>
          <p:nvPr/>
        </p:nvSpPr>
        <p:spPr>
          <a:xfrm>
            <a:off x="3160462" y="4440312"/>
            <a:ext cx="1165055"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sp>
        <p:nvSpPr>
          <p:cNvPr id="8" name="Ellipse 7">
            <a:extLst>
              <a:ext uri="{FF2B5EF4-FFF2-40B4-BE49-F238E27FC236}">
                <a16:creationId xmlns:a16="http://schemas.microsoft.com/office/drawing/2014/main" id="{65695E98-27BD-BF52-54E8-55A3C40D6211}"/>
              </a:ext>
            </a:extLst>
          </p:cNvPr>
          <p:cNvSpPr/>
          <p:nvPr/>
        </p:nvSpPr>
        <p:spPr>
          <a:xfrm>
            <a:off x="659879" y="5716882"/>
            <a:ext cx="1676921"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graphicFrame>
        <p:nvGraphicFramePr>
          <p:cNvPr id="9" name="Diagramme 2">
            <a:extLst>
              <a:ext uri="{FF2B5EF4-FFF2-40B4-BE49-F238E27FC236}">
                <a16:creationId xmlns:a16="http://schemas.microsoft.com/office/drawing/2014/main" id="{17B19740-7E5A-DEE1-0F5F-1314B74E6BED}"/>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1542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9"/>
                                        </p:tgtEl>
                                      </p:cBhvr>
                                    </p:animEffect>
                                    <p:set>
                                      <p:cBhvr>
                                        <p:cTn id="12" dur="1" fill="hold">
                                          <p:stCondLst>
                                            <p:cond delay="499"/>
                                          </p:stCondLst>
                                        </p:cTn>
                                        <p:tgtEl>
                                          <p:spTgt spid="1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3"/>
                </p:tgtEl>
              </p:cMediaNode>
            </p:video>
          </p:childTnLst>
        </p:cTn>
      </p:par>
    </p:tnLst>
    <p:bldLst>
      <p:bldP spid="16" grpId="0" animBg="1"/>
      <p:bldP spid="19" grpId="0" animBg="1"/>
      <p:bldP spid="5" grpId="0" animBg="1"/>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16</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CA52CA78-FCAF-C4F2-7344-8638F69EFE6B}"/>
              </a:ext>
            </a:extLst>
          </p:cNvPr>
          <p:cNvGraphicFramePr/>
          <p:nvPr>
            <p:extLst>
              <p:ext uri="{D42A27DB-BD31-4B8C-83A1-F6EECF244321}">
                <p14:modId xmlns:p14="http://schemas.microsoft.com/office/powerpoint/2010/main" val="149760941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7391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Parler de mes vacances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842007337"/>
              </p:ext>
            </p:extLst>
          </p:nvPr>
        </p:nvGraphicFramePr>
        <p:xfrm>
          <a:off x="632372" y="3257439"/>
          <a:ext cx="10944000" cy="3141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17</a:t>
            </a:fld>
            <a:endParaRPr lang="en-US"/>
          </a:p>
        </p:txBody>
      </p:sp>
      <p:sp>
        <p:nvSpPr>
          <p:cNvPr id="5" name="Rectangle 4">
            <a:extLst>
              <a:ext uri="{FF2B5EF4-FFF2-40B4-BE49-F238E27FC236}">
                <a16:creationId xmlns:a16="http://schemas.microsoft.com/office/drawing/2014/main" id="{629A61D5-D076-1B9A-D9F9-F438FF274DFE}"/>
              </a:ext>
            </a:extLst>
          </p:cNvPr>
          <p:cNvSpPr/>
          <p:nvPr/>
        </p:nvSpPr>
        <p:spPr>
          <a:xfrm>
            <a:off x="947236" y="5153531"/>
            <a:ext cx="3096814" cy="315714"/>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6F686F1A-DB6D-79F2-1A66-0C221C541D8C}"/>
              </a:ext>
            </a:extLst>
          </p:cNvPr>
          <p:cNvSpPr txBox="1"/>
          <p:nvPr/>
        </p:nvSpPr>
        <p:spPr>
          <a:xfrm>
            <a:off x="120869" y="6300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1535481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70">
              <a:lnSpc>
                <a:spcPct val="90000"/>
              </a:lnSpc>
              <a:spcBef>
                <a:spcPct val="0"/>
              </a:spcBef>
              <a:spcAft>
                <a:spcPts val="800"/>
              </a:spcAft>
            </a:pPr>
            <a:r>
              <a:rPr lang="en-US" sz="3067" b="1" dirty="0" err="1">
                <a:latin typeface="+mj-lt"/>
                <a:ea typeface="+mj-ea"/>
                <a:cs typeface="+mj-cs"/>
              </a:rPr>
              <a:t>Téléphoner</a:t>
            </a:r>
            <a:r>
              <a:rPr lang="en-US" sz="3067" dirty="0">
                <a:latin typeface="+mj-lt"/>
                <a:ea typeface="+mj-ea"/>
                <a:cs typeface="+mj-cs"/>
              </a:rPr>
              <a:t> </a:t>
            </a:r>
          </a:p>
        </p:txBody>
      </p:sp>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3"/>
            <a:ext cx="3474720" cy="18288"/>
          </a:xfrm>
          <a:custGeom>
            <a:avLst/>
            <a:gdLst>
              <a:gd name="connsiteX0" fmla="*/ 0 w 3474720"/>
              <a:gd name="connsiteY0" fmla="*/ 0 h 18288"/>
              <a:gd name="connsiteX1" fmla="*/ 416967 w 3474720"/>
              <a:gd name="connsiteY1" fmla="*/ 0 h 18288"/>
              <a:gd name="connsiteX2" fmla="*/ 833933 w 3474720"/>
              <a:gd name="connsiteY2" fmla="*/ 0 h 18288"/>
              <a:gd name="connsiteX3" fmla="*/ 1633118 w 3474720"/>
              <a:gd name="connsiteY3" fmla="*/ 0 h 18288"/>
              <a:gd name="connsiteX4" fmla="*/ 2432304 w 3474720"/>
              <a:gd name="connsiteY4" fmla="*/ 0 h 18288"/>
              <a:gd name="connsiteX5" fmla="*/ 3474720 w 3474720"/>
              <a:gd name="connsiteY5" fmla="*/ 0 h 18288"/>
              <a:gd name="connsiteX6" fmla="*/ 3474720 w 3474720"/>
              <a:gd name="connsiteY6" fmla="*/ 18288 h 18288"/>
              <a:gd name="connsiteX7" fmla="*/ 2536545 w 3474720"/>
              <a:gd name="connsiteY7" fmla="*/ 18288 h 18288"/>
              <a:gd name="connsiteX8" fmla="*/ 1702613 w 3474720"/>
              <a:gd name="connsiteY8" fmla="*/ 18288 h 18288"/>
              <a:gd name="connsiteX9" fmla="*/ 903426 w 3474720"/>
              <a:gd name="connsiteY9" fmla="*/ 18288 h 18288"/>
              <a:gd name="connsiteX10" fmla="*/ 0 w 3474720"/>
              <a:gd name="connsiteY10" fmla="*/ 18288 h 18288"/>
              <a:gd name="connsiteX11" fmla="*/ 0 w 3474720"/>
              <a:gd name="connsiteY11" fmla="*/ 0 h 18288"/>
              <a:gd name="connsiteX0" fmla="*/ 0 w 3474720"/>
              <a:gd name="connsiteY0" fmla="*/ 0 h 18288"/>
              <a:gd name="connsiteX1" fmla="*/ 799185 w 3474720"/>
              <a:gd name="connsiteY1" fmla="*/ 0 h 18288"/>
              <a:gd name="connsiteX2" fmla="*/ 1737360 w 3474720"/>
              <a:gd name="connsiteY2" fmla="*/ 0 h 18288"/>
              <a:gd name="connsiteX3" fmla="*/ 2501798 w 3474720"/>
              <a:gd name="connsiteY3" fmla="*/ 0 h 18288"/>
              <a:gd name="connsiteX4" fmla="*/ 3474720 w 3474720"/>
              <a:gd name="connsiteY4" fmla="*/ 0 h 18288"/>
              <a:gd name="connsiteX5" fmla="*/ 3474720 w 3474720"/>
              <a:gd name="connsiteY5" fmla="*/ 18288 h 18288"/>
              <a:gd name="connsiteX6" fmla="*/ 2640786 w 3474720"/>
              <a:gd name="connsiteY6" fmla="*/ 18288 h 18288"/>
              <a:gd name="connsiteX7" fmla="*/ 1702613 w 3474720"/>
              <a:gd name="connsiteY7" fmla="*/ 18288 h 18288"/>
              <a:gd name="connsiteX8" fmla="*/ 868680 w 3474720"/>
              <a:gd name="connsiteY8" fmla="*/ 18288 h 18288"/>
              <a:gd name="connsiteX9" fmla="*/ 0 w 3474720"/>
              <a:gd name="connsiteY9" fmla="*/ 18288 h 18288"/>
              <a:gd name="connsiteX10" fmla="*/ 0 w 347472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4720" h="18288" fill="none" extrusionOk="0">
                <a:moveTo>
                  <a:pt x="0" y="0"/>
                </a:moveTo>
                <a:cubicBezTo>
                  <a:pt x="207584" y="-15037"/>
                  <a:pt x="212243" y="-5800"/>
                  <a:pt x="416967" y="0"/>
                </a:cubicBezTo>
                <a:cubicBezTo>
                  <a:pt x="621691" y="5800"/>
                  <a:pt x="750259" y="-15766"/>
                  <a:pt x="833933" y="0"/>
                </a:cubicBezTo>
                <a:cubicBezTo>
                  <a:pt x="1234887" y="-7806"/>
                  <a:pt x="1291268" y="9518"/>
                  <a:pt x="1633118" y="0"/>
                </a:cubicBezTo>
                <a:cubicBezTo>
                  <a:pt x="1949086" y="-23"/>
                  <a:pt x="2116610" y="22841"/>
                  <a:pt x="2432304" y="0"/>
                </a:cubicBezTo>
                <a:cubicBezTo>
                  <a:pt x="2776031" y="-16636"/>
                  <a:pt x="3155934" y="-46316"/>
                  <a:pt x="3474720" y="0"/>
                </a:cubicBezTo>
                <a:cubicBezTo>
                  <a:pt x="3474261" y="7706"/>
                  <a:pt x="3474390" y="9948"/>
                  <a:pt x="3474720" y="18288"/>
                </a:cubicBezTo>
                <a:cubicBezTo>
                  <a:pt x="3008672" y="19656"/>
                  <a:pt x="2890846" y="-26818"/>
                  <a:pt x="2536545" y="18288"/>
                </a:cubicBezTo>
                <a:cubicBezTo>
                  <a:pt x="2161812" y="53521"/>
                  <a:pt x="1928356" y="31082"/>
                  <a:pt x="1702613" y="18288"/>
                </a:cubicBezTo>
                <a:cubicBezTo>
                  <a:pt x="1457488" y="42498"/>
                  <a:pt x="1207699" y="15456"/>
                  <a:pt x="903426" y="18288"/>
                </a:cubicBezTo>
                <a:cubicBezTo>
                  <a:pt x="627332" y="32311"/>
                  <a:pt x="221219" y="41015"/>
                  <a:pt x="0" y="18288"/>
                </a:cubicBezTo>
                <a:cubicBezTo>
                  <a:pt x="-183" y="13378"/>
                  <a:pt x="626" y="7728"/>
                  <a:pt x="0" y="0"/>
                </a:cubicBezTo>
                <a:close/>
              </a:path>
              <a:path w="3474720" h="18288" stroke="0" extrusionOk="0">
                <a:moveTo>
                  <a:pt x="0" y="0"/>
                </a:moveTo>
                <a:cubicBezTo>
                  <a:pt x="221384" y="29425"/>
                  <a:pt x="525311" y="-8435"/>
                  <a:pt x="799185" y="0"/>
                </a:cubicBezTo>
                <a:cubicBezTo>
                  <a:pt x="1108207" y="12077"/>
                  <a:pt x="1330466" y="-4577"/>
                  <a:pt x="1737360" y="0"/>
                </a:cubicBezTo>
                <a:cubicBezTo>
                  <a:pt x="2163285" y="-40468"/>
                  <a:pt x="2310284" y="5980"/>
                  <a:pt x="2501798" y="0"/>
                </a:cubicBezTo>
                <a:cubicBezTo>
                  <a:pt x="2702257" y="48604"/>
                  <a:pt x="3212749" y="24177"/>
                  <a:pt x="3474720" y="0"/>
                </a:cubicBezTo>
                <a:cubicBezTo>
                  <a:pt x="3475431" y="6559"/>
                  <a:pt x="3475664" y="9624"/>
                  <a:pt x="3474720" y="18288"/>
                </a:cubicBezTo>
                <a:cubicBezTo>
                  <a:pt x="3202079" y="6812"/>
                  <a:pt x="2931976" y="5414"/>
                  <a:pt x="2640786" y="18288"/>
                </a:cubicBezTo>
                <a:cubicBezTo>
                  <a:pt x="2348155" y="21213"/>
                  <a:pt x="1977228" y="20155"/>
                  <a:pt x="1702613" y="18288"/>
                </a:cubicBezTo>
                <a:cubicBezTo>
                  <a:pt x="1439963" y="-54297"/>
                  <a:pt x="1194707" y="50891"/>
                  <a:pt x="868680" y="18288"/>
                </a:cubicBezTo>
                <a:cubicBezTo>
                  <a:pt x="564397" y="21755"/>
                  <a:pt x="188530" y="-11960"/>
                  <a:pt x="0" y="18288"/>
                </a:cubicBezTo>
                <a:cubicBezTo>
                  <a:pt x="20" y="11529"/>
                  <a:pt x="309" y="7004"/>
                  <a:pt x="0" y="0"/>
                </a:cubicBezTo>
                <a:close/>
              </a:path>
              <a:path w="3474720" h="18288" fill="none" stroke="0" extrusionOk="0">
                <a:moveTo>
                  <a:pt x="0" y="0"/>
                </a:moveTo>
                <a:cubicBezTo>
                  <a:pt x="126808" y="-8461"/>
                  <a:pt x="249630" y="-15251"/>
                  <a:pt x="400288" y="0"/>
                </a:cubicBezTo>
                <a:cubicBezTo>
                  <a:pt x="550946" y="15251"/>
                  <a:pt x="719939" y="-15168"/>
                  <a:pt x="833933" y="0"/>
                </a:cubicBezTo>
                <a:cubicBezTo>
                  <a:pt x="1235614" y="-14547"/>
                  <a:pt x="1287075" y="19576"/>
                  <a:pt x="1633118" y="0"/>
                </a:cubicBezTo>
                <a:cubicBezTo>
                  <a:pt x="1976867" y="13488"/>
                  <a:pt x="2073122" y="30847"/>
                  <a:pt x="2432304" y="0"/>
                </a:cubicBezTo>
                <a:cubicBezTo>
                  <a:pt x="2737712" y="-20004"/>
                  <a:pt x="3071246" y="43586"/>
                  <a:pt x="3474720" y="0"/>
                </a:cubicBezTo>
                <a:cubicBezTo>
                  <a:pt x="3474545" y="7610"/>
                  <a:pt x="3473933" y="10053"/>
                  <a:pt x="3474720" y="18288"/>
                </a:cubicBezTo>
                <a:cubicBezTo>
                  <a:pt x="2994131" y="50555"/>
                  <a:pt x="2892603" y="-20000"/>
                  <a:pt x="2536545" y="18288"/>
                </a:cubicBezTo>
                <a:cubicBezTo>
                  <a:pt x="2218312" y="84493"/>
                  <a:pt x="2003998" y="-1698"/>
                  <a:pt x="1702613" y="18288"/>
                </a:cubicBezTo>
                <a:cubicBezTo>
                  <a:pt x="1473678" y="24961"/>
                  <a:pt x="1172500" y="11504"/>
                  <a:pt x="903426" y="18288"/>
                </a:cubicBezTo>
                <a:cubicBezTo>
                  <a:pt x="639725" y="56379"/>
                  <a:pt x="223085" y="95025"/>
                  <a:pt x="0" y="18288"/>
                </a:cubicBezTo>
                <a:cubicBezTo>
                  <a:pt x="-241" y="12275"/>
                  <a:pt x="-159" y="657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fr-FR" sz="3200" dirty="0"/>
              <a:t>Comment commencer un appel téléphonique ? </a:t>
            </a:r>
          </a:p>
          <a:p>
            <a:pPr indent="-228600">
              <a:spcAft>
                <a:spcPts val="600"/>
              </a:spcAft>
              <a:buFont typeface="Arial" panose="020B0604020202020204" pitchFamily="34" charset="0"/>
              <a:buChar char="•"/>
            </a:pPr>
            <a:endParaRPr lang="fr-FR" sz="3200" dirty="0"/>
          </a:p>
          <a:p>
            <a:pPr indent="-228600">
              <a:spcAft>
                <a:spcPts val="600"/>
              </a:spcAft>
              <a:buFont typeface="Arial" panose="020B0604020202020204" pitchFamily="34" charset="0"/>
              <a:buChar char="•"/>
            </a:pPr>
            <a:r>
              <a:rPr lang="fr-FR" sz="3200" dirty="0"/>
              <a:t>Comment demander ton ami ?</a:t>
            </a:r>
          </a:p>
          <a:p>
            <a:pPr indent="-228600">
              <a:spcAft>
                <a:spcPts val="600"/>
              </a:spcAft>
              <a:buFont typeface="Arial" panose="020B0604020202020204" pitchFamily="34" charset="0"/>
              <a:buChar char="•"/>
            </a:pPr>
            <a:endParaRPr lang="fr-FR" sz="3200" dirty="0"/>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623" r="13623"/>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18</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80D65825-DCD8-25D4-221C-CA1F3D308C74}"/>
              </a:ext>
            </a:extLst>
          </p:cNvPr>
          <p:cNvGraphicFramePr/>
          <p:nvPr>
            <p:extLst>
              <p:ext uri="{D42A27DB-BD31-4B8C-83A1-F6EECF244321}">
                <p14:modId xmlns:p14="http://schemas.microsoft.com/office/powerpoint/2010/main" val="395553687"/>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6951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23A950-7214-585B-81E9-1F8D36475F82}"/>
              </a:ext>
            </a:extLst>
          </p:cNvPr>
          <p:cNvSpPr>
            <a:spLocks noGrp="1"/>
          </p:cNvSpPr>
          <p:nvPr>
            <p:ph type="title"/>
          </p:nvPr>
        </p:nvSpPr>
        <p:spPr>
          <a:xfrm>
            <a:off x="635000" y="634029"/>
            <a:ext cx="10921640" cy="1314698"/>
          </a:xfrm>
          <a:ln>
            <a:noFill/>
          </a:ln>
        </p:spPr>
        <p:style>
          <a:lnRef idx="2">
            <a:schemeClr val="dk1"/>
          </a:lnRef>
          <a:fillRef idx="1">
            <a:schemeClr val="lt1"/>
          </a:fillRef>
          <a:effectRef idx="0">
            <a:schemeClr val="dk1"/>
          </a:effectRef>
          <a:fontRef idx="minor">
            <a:schemeClr val="dk1"/>
          </a:fontRef>
        </p:style>
        <p:txBody>
          <a:bodyPr anchor="ctr">
            <a:normAutofit/>
          </a:bodyPr>
          <a:lstStyle/>
          <a:p>
            <a:pPr>
              <a:lnSpc>
                <a:spcPct val="90000"/>
              </a:lnSpc>
            </a:pPr>
            <a:r>
              <a:rPr lang="fr-FR" b="1" dirty="0"/>
              <a:t>III. Vocabulaire</a:t>
            </a:r>
            <a:r>
              <a:rPr lang="fr-FR" dirty="0"/>
              <a:t> : téléphoner</a:t>
            </a:r>
          </a:p>
        </p:txBody>
      </p:sp>
      <p:graphicFrame>
        <p:nvGraphicFramePr>
          <p:cNvPr id="7" name="Espace réservé du contenu 3">
            <a:extLst>
              <a:ext uri="{FF2B5EF4-FFF2-40B4-BE49-F238E27FC236}">
                <a16:creationId xmlns:a16="http://schemas.microsoft.com/office/drawing/2014/main" id="{332EEFEF-8B02-6918-1090-03D82543FDB1}"/>
              </a:ext>
            </a:extLst>
          </p:cNvPr>
          <p:cNvGraphicFramePr>
            <a:graphicFrameLocks noGrp="1"/>
          </p:cNvGraphicFramePr>
          <p:nvPr>
            <p:ph idx="1"/>
            <p:extLst>
              <p:ext uri="{D42A27DB-BD31-4B8C-83A1-F6EECF244321}">
                <p14:modId xmlns:p14="http://schemas.microsoft.com/office/powerpoint/2010/main" val="756231820"/>
              </p:ext>
            </p:extLst>
          </p:nvPr>
        </p:nvGraphicFramePr>
        <p:xfrm>
          <a:off x="1837932" y="1881990"/>
          <a:ext cx="8515775" cy="2160703"/>
        </p:xfrm>
        <a:graphic>
          <a:graphicData uri="http://schemas.openxmlformats.org/drawingml/2006/table">
            <a:tbl>
              <a:tblPr firstRow="1" firstCol="1" bandRow="1">
                <a:tableStyleId>{69012ECD-51FC-41F1-AA8D-1B2483CD663E}</a:tableStyleId>
              </a:tblPr>
              <a:tblGrid>
                <a:gridCol w="4340468">
                  <a:extLst>
                    <a:ext uri="{9D8B030D-6E8A-4147-A177-3AD203B41FA5}">
                      <a16:colId xmlns:a16="http://schemas.microsoft.com/office/drawing/2014/main" val="4129320386"/>
                    </a:ext>
                  </a:extLst>
                </a:gridCol>
                <a:gridCol w="4175307">
                  <a:extLst>
                    <a:ext uri="{9D8B030D-6E8A-4147-A177-3AD203B41FA5}">
                      <a16:colId xmlns:a16="http://schemas.microsoft.com/office/drawing/2014/main" val="4223051035"/>
                    </a:ext>
                  </a:extLst>
                </a:gridCol>
              </a:tblGrid>
              <a:tr h="439413">
                <a:tc gridSpan="2">
                  <a:txBody>
                    <a:bodyPr/>
                    <a:lstStyle/>
                    <a:p>
                      <a:pPr algn="ctr">
                        <a:lnSpc>
                          <a:spcPct val="107000"/>
                        </a:lnSpc>
                        <a:spcAft>
                          <a:spcPts val="800"/>
                        </a:spcAft>
                      </a:pPr>
                      <a:r>
                        <a:rPr lang="fr-FR" sz="2600" b="1" dirty="0">
                          <a:effectLst/>
                        </a:rPr>
                        <a:t>Téléphoner</a:t>
                      </a:r>
                      <a:endParaRPr lang="fr-FR"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0079" marR="120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extLst>
                  <a:ext uri="{0D108BD9-81ED-4DB2-BD59-A6C34878D82A}">
                    <a16:rowId xmlns:a16="http://schemas.microsoft.com/office/drawing/2014/main" val="786900020"/>
                  </a:ext>
                </a:extLst>
              </a:tr>
              <a:tr h="860645">
                <a:tc rowSpan="2">
                  <a:txBody>
                    <a:bodyPr/>
                    <a:lstStyle/>
                    <a:p>
                      <a:pPr algn="just">
                        <a:lnSpc>
                          <a:spcPct val="107000"/>
                        </a:lnSpc>
                        <a:spcAft>
                          <a:spcPts val="800"/>
                        </a:spcAft>
                      </a:pPr>
                      <a:r>
                        <a:rPr lang="fr-FR" sz="2600" b="0" dirty="0">
                          <a:effectLst/>
                        </a:rPr>
                        <a:t>Allo ? Bonjour c’est Alice. </a:t>
                      </a:r>
                    </a:p>
                    <a:p>
                      <a:pPr algn="just">
                        <a:lnSpc>
                          <a:spcPct val="107000"/>
                        </a:lnSpc>
                        <a:spcAft>
                          <a:spcPts val="800"/>
                        </a:spcAft>
                      </a:pPr>
                      <a:r>
                        <a:rPr lang="fr-FR" sz="2600" b="0" dirty="0">
                          <a:effectLst/>
                        </a:rPr>
                        <a:t>Est-ce que Samuel est là svp ?</a:t>
                      </a:r>
                      <a:endParaRPr lang="fr-FR" sz="2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20079" marR="120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600" b="0" dirty="0">
                          <a:effectLst/>
                        </a:rPr>
                        <a:t>Ne quitte pas, je te le passe.</a:t>
                      </a:r>
                      <a:endParaRPr lang="fr-FR" sz="2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20079" marR="120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8986141"/>
                  </a:ext>
                </a:extLst>
              </a:tr>
              <a:tr h="860645">
                <a:tc vMerge="1">
                  <a:txBody>
                    <a:bodyPr/>
                    <a:lstStyle/>
                    <a:p>
                      <a:endParaRPr lang="fr-FR"/>
                    </a:p>
                  </a:txBody>
                  <a:tcPr/>
                </a:tc>
                <a:tc>
                  <a:txBody>
                    <a:bodyPr/>
                    <a:lstStyle/>
                    <a:p>
                      <a:pPr algn="just">
                        <a:lnSpc>
                          <a:spcPct val="107000"/>
                        </a:lnSpc>
                        <a:spcAft>
                          <a:spcPts val="800"/>
                        </a:spcAft>
                      </a:pPr>
                      <a:r>
                        <a:rPr lang="fr-FR" sz="2600" b="0" dirty="0">
                          <a:effectLst/>
                        </a:rPr>
                        <a:t>Non, je suis désolé, il est à son match de foot</a:t>
                      </a:r>
                      <a:endParaRPr lang="fr-FR" sz="2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20079" marR="1200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8667730"/>
                  </a:ext>
                </a:extLst>
              </a:tr>
            </a:tbl>
          </a:graphicData>
        </a:graphic>
      </p:graphicFrame>
      <p:pic>
        <p:nvPicPr>
          <p:cNvPr id="4" name="Espace réservé du contenu 4">
            <a:extLst>
              <a:ext uri="{FF2B5EF4-FFF2-40B4-BE49-F238E27FC236}">
                <a16:creationId xmlns:a16="http://schemas.microsoft.com/office/drawing/2014/main" id="{534F5AD7-6620-BDDA-7BED-972E8CDB45F8}"/>
              </a:ext>
            </a:extLst>
          </p:cNvPr>
          <p:cNvPicPr>
            <a:picLocks noChangeAspect="1"/>
          </p:cNvPicPr>
          <p:nvPr/>
        </p:nvPicPr>
        <p:blipFill>
          <a:blip r:embed="rId2"/>
          <a:stretch>
            <a:fillRect/>
          </a:stretch>
        </p:blipFill>
        <p:spPr>
          <a:xfrm>
            <a:off x="1036520" y="4416119"/>
            <a:ext cx="10118598" cy="2150199"/>
          </a:xfrm>
          <a:prstGeom prst="rect">
            <a:avLst/>
          </a:prstGeom>
        </p:spPr>
      </p:pic>
      <p:graphicFrame>
        <p:nvGraphicFramePr>
          <p:cNvPr id="3" name="Diagramme 2">
            <a:extLst>
              <a:ext uri="{FF2B5EF4-FFF2-40B4-BE49-F238E27FC236}">
                <a16:creationId xmlns:a16="http://schemas.microsoft.com/office/drawing/2014/main" id="{FC0F1F70-5BE4-7CA9-8A78-4CC2A54B2F3A}"/>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4744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3" descr="A hand of two adults and a kid on top of each other">
            <a:extLst>
              <a:ext uri="{FF2B5EF4-FFF2-40B4-BE49-F238E27FC236}">
                <a16:creationId xmlns:a16="http://schemas.microsoft.com/office/drawing/2014/main" id="{8C70B8F2-BCE7-B090-C1B7-D2487F3501CA}"/>
              </a:ext>
            </a:extLst>
          </p:cNvPr>
          <p:cNvPicPr>
            <a:picLocks noChangeAspect="1"/>
          </p:cNvPicPr>
          <p:nvPr/>
        </p:nvPicPr>
        <p:blipFill rotWithShape="1">
          <a:blip r:embed="rId2">
            <a:alphaModFix amt="50000"/>
          </a:blip>
          <a:srcRect t="15709" r="-1" b="-1"/>
          <a:stretch/>
        </p:blipFill>
        <p:spPr>
          <a:xfrm>
            <a:off x="20" y="10"/>
            <a:ext cx="12188930" cy="6857990"/>
          </a:xfrm>
          <a:prstGeom prst="rect">
            <a:avLst/>
          </a:prstGeom>
        </p:spPr>
      </p:pic>
      <p:sp>
        <p:nvSpPr>
          <p:cNvPr id="2" name="Titre 1">
            <a:extLst>
              <a:ext uri="{FF2B5EF4-FFF2-40B4-BE49-F238E27FC236}">
                <a16:creationId xmlns:a16="http://schemas.microsoft.com/office/drawing/2014/main" id="{3F64CC7F-664E-034D-2F00-BAEA12DEAAD9}"/>
              </a:ext>
            </a:extLst>
          </p:cNvPr>
          <p:cNvSpPr>
            <a:spLocks noGrp="1"/>
          </p:cNvSpPr>
          <p:nvPr>
            <p:ph type="ctrTitle"/>
          </p:nvPr>
        </p:nvSpPr>
        <p:spPr>
          <a:xfrm>
            <a:off x="1524000" y="1122363"/>
            <a:ext cx="9144000" cy="3063240"/>
          </a:xfrm>
        </p:spPr>
        <p:txBody>
          <a:bodyPr>
            <a:normAutofit/>
          </a:bodyPr>
          <a:lstStyle/>
          <a:p>
            <a:pPr algn="ctr">
              <a:lnSpc>
                <a:spcPct val="90000"/>
              </a:lnSpc>
            </a:pPr>
            <a:r>
              <a:rPr lang="fr-FR" sz="10000" dirty="0"/>
              <a:t>Comment va ta famille ?</a:t>
            </a:r>
          </a:p>
        </p:txBody>
      </p:sp>
      <p:sp>
        <p:nvSpPr>
          <p:cNvPr id="3" name="Sous-titre 2">
            <a:extLst>
              <a:ext uri="{FF2B5EF4-FFF2-40B4-BE49-F238E27FC236}">
                <a16:creationId xmlns:a16="http://schemas.microsoft.com/office/drawing/2014/main" id="{2281EFD5-0460-57AC-BFB2-9EB13F0A20DD}"/>
              </a:ext>
            </a:extLst>
          </p:cNvPr>
          <p:cNvSpPr>
            <a:spLocks noGrp="1"/>
          </p:cNvSpPr>
          <p:nvPr>
            <p:ph type="subTitle" idx="1"/>
          </p:nvPr>
        </p:nvSpPr>
        <p:spPr>
          <a:xfrm>
            <a:off x="1527048" y="4599432"/>
            <a:ext cx="9144000" cy="1536192"/>
          </a:xfrm>
        </p:spPr>
        <p:txBody>
          <a:bodyPr>
            <a:normAutofit/>
          </a:bodyPr>
          <a:lstStyle/>
          <a:p>
            <a:pPr algn="ctr"/>
            <a:r>
              <a:rPr lang="fr-FR" sz="3200"/>
              <a:t>Unité 7 – Leçon 1</a:t>
            </a:r>
          </a:p>
        </p:txBody>
      </p:sp>
      <mc:AlternateContent xmlns:mc="http://schemas.openxmlformats.org/markup-compatibility/2006" xmlns:p14="http://schemas.microsoft.com/office/powerpoint/2010/main">
        <mc:Choice Requires="p14">
          <p:contentPart p14:bwMode="auto" r:id="rId3">
            <p14:nvContentPartPr>
              <p14:cNvPr id="4" name="Encre 3">
                <a:extLst>
                  <a:ext uri="{FF2B5EF4-FFF2-40B4-BE49-F238E27FC236}">
                    <a16:creationId xmlns:a16="http://schemas.microsoft.com/office/drawing/2014/main" id="{D8C9D07B-CD78-F850-DAC0-FADBAF9A5AC2}"/>
                  </a:ext>
                </a:extLst>
              </p14:cNvPr>
              <p14:cNvContentPartPr/>
              <p14:nvPr/>
            </p14:nvContentPartPr>
            <p14:xfrm>
              <a:off x="6103586" y="4190967"/>
              <a:ext cx="12960" cy="20160"/>
            </p14:xfrm>
          </p:contentPart>
        </mc:Choice>
        <mc:Fallback xmlns="">
          <p:pic>
            <p:nvPicPr>
              <p:cNvPr id="4" name="Encre 3">
                <a:extLst>
                  <a:ext uri="{FF2B5EF4-FFF2-40B4-BE49-F238E27FC236}">
                    <a16:creationId xmlns:a16="http://schemas.microsoft.com/office/drawing/2014/main" id="{D8C9D07B-CD78-F850-DAC0-FADBAF9A5AC2}"/>
                  </a:ext>
                </a:extLst>
              </p:cNvPr>
              <p:cNvPicPr/>
              <p:nvPr/>
            </p:nvPicPr>
            <p:blipFill>
              <a:blip r:embed="rId4"/>
              <a:stretch>
                <a:fillRect/>
              </a:stretch>
            </p:blipFill>
            <p:spPr>
              <a:xfrm>
                <a:off x="6094946" y="4181967"/>
                <a:ext cx="30600" cy="37800"/>
              </a:xfrm>
              <a:prstGeom prst="rect">
                <a:avLst/>
              </a:prstGeom>
            </p:spPr>
          </p:pic>
        </mc:Fallback>
      </mc:AlternateContent>
    </p:spTree>
    <p:extLst>
      <p:ext uri="{BB962C8B-B14F-4D97-AF65-F5344CB8AC3E}">
        <p14:creationId xmlns:p14="http://schemas.microsoft.com/office/powerpoint/2010/main" val="31825989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ppeler repondre au telephone | French expressions, Téléphone, Apprendre le  français">
            <a:extLst>
              <a:ext uri="{FF2B5EF4-FFF2-40B4-BE49-F238E27FC236}">
                <a16:creationId xmlns:a16="http://schemas.microsoft.com/office/drawing/2014/main" id="{8FDF9331-47E2-6399-94EA-86E72769AE0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773" r="2" b="32152"/>
          <a:stretch/>
        </p:blipFill>
        <p:spPr bwMode="auto">
          <a:xfrm>
            <a:off x="1909650" y="643467"/>
            <a:ext cx="8372700" cy="5571065"/>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2" name="Diagramme 2">
            <a:extLst>
              <a:ext uri="{FF2B5EF4-FFF2-40B4-BE49-F238E27FC236}">
                <a16:creationId xmlns:a16="http://schemas.microsoft.com/office/drawing/2014/main" id="{E704289D-30DB-B502-CE74-E3D00B60F117}"/>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573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4F96EC-939D-E628-BE11-15E30ACA44EC}"/>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6600" dirty="0"/>
              <a:t>LE 8 p.87</a:t>
            </a:r>
          </a:p>
        </p:txBody>
      </p:sp>
      <p:pic>
        <p:nvPicPr>
          <p:cNvPr id="5" name="Espace réservé du contenu 4">
            <a:extLst>
              <a:ext uri="{FF2B5EF4-FFF2-40B4-BE49-F238E27FC236}">
                <a16:creationId xmlns:a16="http://schemas.microsoft.com/office/drawing/2014/main" id="{38894224-31DA-BEB9-966B-F09C15FC6CC7}"/>
              </a:ext>
            </a:extLst>
          </p:cNvPr>
          <p:cNvPicPr>
            <a:picLocks noGrp="1" noChangeAspect="1"/>
          </p:cNvPicPr>
          <p:nvPr>
            <p:ph idx="1"/>
          </p:nvPr>
        </p:nvPicPr>
        <p:blipFill>
          <a:blip r:embed="rId4"/>
          <a:stretch>
            <a:fillRect/>
          </a:stretch>
        </p:blipFill>
        <p:spPr>
          <a:xfrm>
            <a:off x="1111015" y="3067050"/>
            <a:ext cx="9966922" cy="3019537"/>
          </a:xfrm>
          <a:prstGeom prst="rect">
            <a:avLst/>
          </a:prstGeom>
        </p:spPr>
      </p:pic>
      <p:pic>
        <p:nvPicPr>
          <p:cNvPr id="8" name="PISTE140">
            <a:hlinkClick r:id="" action="ppaction://media"/>
            <a:extLst>
              <a:ext uri="{FF2B5EF4-FFF2-40B4-BE49-F238E27FC236}">
                <a16:creationId xmlns:a16="http://schemas.microsoft.com/office/drawing/2014/main" id="{E0B2E29F-A773-5D65-3663-D51393FB1F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34736" y="2963557"/>
            <a:ext cx="304800" cy="304800"/>
          </a:xfrm>
          <a:prstGeom prst="rect">
            <a:avLst/>
          </a:prstGeom>
        </p:spPr>
      </p:pic>
      <p:graphicFrame>
        <p:nvGraphicFramePr>
          <p:cNvPr id="3" name="Diagramme 2">
            <a:extLst>
              <a:ext uri="{FF2B5EF4-FFF2-40B4-BE49-F238E27FC236}">
                <a16:creationId xmlns:a16="http://schemas.microsoft.com/office/drawing/2014/main" id="{31D508F6-040C-9ED9-C904-2B6E732566AC}"/>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9915952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FFC307-D7DD-CEFA-0C58-85D064CCEC6D}"/>
              </a:ext>
            </a:extLst>
          </p:cNvPr>
          <p:cNvSpPr>
            <a:spLocks noGrp="1"/>
          </p:cNvSpPr>
          <p:nvPr>
            <p:ph type="title"/>
          </p:nvPr>
        </p:nvSpPr>
        <p:spPr>
          <a:xfrm>
            <a:off x="638882" y="639193"/>
            <a:ext cx="3571810" cy="3573516"/>
          </a:xfrm>
        </p:spPr>
        <p:txBody>
          <a:bodyPr vert="horz" lIns="91440" tIns="45720" rIns="91440" bIns="45720" rtlCol="0" anchor="b">
            <a:normAutofit/>
          </a:bodyPr>
          <a:lstStyle/>
          <a:p>
            <a:br>
              <a:rPr lang="en-US" sz="5800" dirty="0"/>
            </a:br>
            <a:r>
              <a:rPr lang="en-US" sz="5800" dirty="0"/>
              <a:t>LE 9 p.95</a:t>
            </a:r>
          </a:p>
        </p:txBody>
      </p:sp>
      <p:pic>
        <p:nvPicPr>
          <p:cNvPr id="5" name="Espace réservé du contenu 4">
            <a:extLst>
              <a:ext uri="{FF2B5EF4-FFF2-40B4-BE49-F238E27FC236}">
                <a16:creationId xmlns:a16="http://schemas.microsoft.com/office/drawing/2014/main" id="{F86E887B-B2DF-E23F-20A7-B0132D9EF86E}"/>
              </a:ext>
            </a:extLst>
          </p:cNvPr>
          <p:cNvPicPr>
            <a:picLocks noGrp="1" noChangeAspect="1"/>
          </p:cNvPicPr>
          <p:nvPr>
            <p:ph idx="1"/>
          </p:nvPr>
        </p:nvPicPr>
        <p:blipFill>
          <a:blip r:embed="rId2"/>
          <a:stretch>
            <a:fillRect/>
          </a:stretch>
        </p:blipFill>
        <p:spPr>
          <a:xfrm>
            <a:off x="5395159" y="640080"/>
            <a:ext cx="5732889" cy="5550408"/>
          </a:xfrm>
          <a:prstGeom prst="rect">
            <a:avLst/>
          </a:prstGeom>
        </p:spPr>
      </p:pic>
      <p:graphicFrame>
        <p:nvGraphicFramePr>
          <p:cNvPr id="3" name="Diagramme 2">
            <a:extLst>
              <a:ext uri="{FF2B5EF4-FFF2-40B4-BE49-F238E27FC236}">
                <a16:creationId xmlns:a16="http://schemas.microsoft.com/office/drawing/2014/main" id="{3D9A0205-A764-18E3-9977-95FA0E32DBFF}"/>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1446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C6C2980-3870-C8AC-FE00-0AE88AFE28D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CA 2 p.42</a:t>
            </a:r>
          </a:p>
        </p:txBody>
      </p:sp>
      <p:pic>
        <p:nvPicPr>
          <p:cNvPr id="5" name="Espace réservé du contenu 4">
            <a:extLst>
              <a:ext uri="{FF2B5EF4-FFF2-40B4-BE49-F238E27FC236}">
                <a16:creationId xmlns:a16="http://schemas.microsoft.com/office/drawing/2014/main" id="{76300F45-A063-1B94-A9F9-69B985C6D937}"/>
              </a:ext>
            </a:extLst>
          </p:cNvPr>
          <p:cNvPicPr>
            <a:picLocks noGrp="1" noChangeAspect="1"/>
          </p:cNvPicPr>
          <p:nvPr>
            <p:ph idx="1"/>
          </p:nvPr>
        </p:nvPicPr>
        <p:blipFill>
          <a:blip r:embed="rId2"/>
          <a:stretch>
            <a:fillRect/>
          </a:stretch>
        </p:blipFill>
        <p:spPr>
          <a:xfrm>
            <a:off x="643467" y="1759470"/>
            <a:ext cx="10905066" cy="4225713"/>
          </a:xfrm>
          <a:prstGeom prst="rect">
            <a:avLst/>
          </a:prstGeom>
        </p:spPr>
      </p:pic>
      <p:graphicFrame>
        <p:nvGraphicFramePr>
          <p:cNvPr id="3" name="Diagramme 2">
            <a:extLst>
              <a:ext uri="{FF2B5EF4-FFF2-40B4-BE49-F238E27FC236}">
                <a16:creationId xmlns:a16="http://schemas.microsoft.com/office/drawing/2014/main" id="{60281C6C-55D2-CCEA-3777-EF655E4C1276}"/>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8517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sp>
        <p:nvSpPr>
          <p:cNvPr id="9" name="TextBox 8">
            <a:extLst>
              <a:ext uri="{FF2B5EF4-FFF2-40B4-BE49-F238E27FC236}">
                <a16:creationId xmlns:a16="http://schemas.microsoft.com/office/drawing/2014/main" id="{EBFC7D48-E589-6152-4EFB-DA93B15D7932}"/>
              </a:ext>
            </a:extLst>
          </p:cNvPr>
          <p:cNvSpPr txBox="1"/>
          <p:nvPr/>
        </p:nvSpPr>
        <p:spPr>
          <a:xfrm>
            <a:off x="511889" y="3154708"/>
            <a:ext cx="6113866" cy="1200329"/>
          </a:xfrm>
          <a:prstGeom prst="rect">
            <a:avLst/>
          </a:prstGeom>
          <a:noFill/>
        </p:spPr>
        <p:txBody>
          <a:bodyPr wrap="square">
            <a:spAutoFit/>
          </a:bodyPr>
          <a:lstStyle/>
          <a:p>
            <a:r>
              <a:rPr lang="fr-FR" b="1" dirty="0"/>
              <a:t>Vocabulaire pour téléphoner</a:t>
            </a:r>
          </a:p>
          <a:p>
            <a:r>
              <a:rPr lang="fr-FR" dirty="0">
                <a:hlinkClick r:id="rId3"/>
              </a:rPr>
              <a:t>https://create.kahoot.it/details/59849df0-39dd-44c6-acd6-a0ab10ffe397</a:t>
            </a:r>
            <a:endParaRPr lang="fr-FR" dirty="0"/>
          </a:p>
          <a:p>
            <a:endParaRPr lang="fr-FR" dirty="0"/>
          </a:p>
        </p:txBody>
      </p:sp>
      <p:graphicFrame>
        <p:nvGraphicFramePr>
          <p:cNvPr id="3" name="Diagramme 2">
            <a:extLst>
              <a:ext uri="{FF2B5EF4-FFF2-40B4-BE49-F238E27FC236}">
                <a16:creationId xmlns:a16="http://schemas.microsoft.com/office/drawing/2014/main" id="{37A69408-1AD2-49C2-734F-CAB17090E451}"/>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50768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70">
              <a:lnSpc>
                <a:spcPct val="90000"/>
              </a:lnSpc>
              <a:spcBef>
                <a:spcPct val="0"/>
              </a:spcBef>
              <a:spcAft>
                <a:spcPts val="800"/>
              </a:spcAft>
            </a:pPr>
            <a:r>
              <a:rPr lang="en-US" sz="3067" b="1" dirty="0" err="1">
                <a:latin typeface="+mj-lt"/>
                <a:ea typeface="+mj-ea"/>
                <a:cs typeface="+mj-cs"/>
              </a:rPr>
              <a:t>Téléphoner</a:t>
            </a:r>
            <a:r>
              <a:rPr lang="en-US" sz="3067" dirty="0">
                <a:latin typeface="+mj-lt"/>
                <a:ea typeface="+mj-ea"/>
                <a:cs typeface="+mj-cs"/>
              </a:rPr>
              <a:t> </a:t>
            </a:r>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fr-FR" sz="3200" dirty="0"/>
              <a:t>Comment commencer un appel téléphonique ? </a:t>
            </a:r>
          </a:p>
          <a:p>
            <a:pPr indent="-228600">
              <a:spcAft>
                <a:spcPts val="600"/>
              </a:spcAft>
              <a:buFont typeface="Arial" panose="020B0604020202020204" pitchFamily="34" charset="0"/>
              <a:buChar char="•"/>
            </a:pPr>
            <a:endParaRPr lang="fr-FR" sz="3200" dirty="0"/>
          </a:p>
          <a:p>
            <a:pPr indent="-228600">
              <a:spcAft>
                <a:spcPts val="600"/>
              </a:spcAft>
              <a:buFont typeface="Arial" panose="020B0604020202020204" pitchFamily="34" charset="0"/>
              <a:buChar char="•"/>
            </a:pPr>
            <a:r>
              <a:rPr lang="fr-FR" sz="3200" dirty="0"/>
              <a:t>Comment demander ton ami ?</a:t>
            </a:r>
          </a:p>
          <a:p>
            <a:pPr indent="-228600">
              <a:spcAft>
                <a:spcPts val="600"/>
              </a:spcAft>
              <a:buFont typeface="Arial" panose="020B0604020202020204" pitchFamily="34" charset="0"/>
              <a:buChar char="•"/>
            </a:pPr>
            <a:endParaRPr lang="fr-FR" sz="3200" dirty="0"/>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623" r="13623"/>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25</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4E9104FD-F7EE-C7A6-FAAF-C933BD2D569B}"/>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248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26</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4E327BA6-27A4-9B01-F210-116F200091CC}"/>
              </a:ext>
            </a:extLst>
          </p:cNvPr>
          <p:cNvGraphicFramePr/>
          <p:nvPr>
            <p:extLst>
              <p:ext uri="{D42A27DB-BD31-4B8C-83A1-F6EECF244321}">
                <p14:modId xmlns:p14="http://schemas.microsoft.com/office/powerpoint/2010/main" val="116228934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5250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Parler de mes vacances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537146674"/>
              </p:ext>
            </p:extLst>
          </p:nvPr>
        </p:nvGraphicFramePr>
        <p:xfrm>
          <a:off x="632372" y="3257439"/>
          <a:ext cx="10944000" cy="3141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27</a:t>
            </a:fld>
            <a:endParaRPr lang="en-US"/>
          </a:p>
        </p:txBody>
      </p:sp>
      <p:sp>
        <p:nvSpPr>
          <p:cNvPr id="5" name="Rectangle 4">
            <a:extLst>
              <a:ext uri="{FF2B5EF4-FFF2-40B4-BE49-F238E27FC236}">
                <a16:creationId xmlns:a16="http://schemas.microsoft.com/office/drawing/2014/main" id="{629A61D5-D076-1B9A-D9F9-F438FF274DFE}"/>
              </a:ext>
            </a:extLst>
          </p:cNvPr>
          <p:cNvSpPr/>
          <p:nvPr/>
        </p:nvSpPr>
        <p:spPr>
          <a:xfrm>
            <a:off x="947236" y="5542642"/>
            <a:ext cx="3096814" cy="315714"/>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6F686F1A-DB6D-79F2-1A66-0C221C541D8C}"/>
              </a:ext>
            </a:extLst>
          </p:cNvPr>
          <p:cNvSpPr txBox="1"/>
          <p:nvPr/>
        </p:nvSpPr>
        <p:spPr>
          <a:xfrm>
            <a:off x="120869" y="6300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4002002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70">
              <a:lnSpc>
                <a:spcPct val="90000"/>
              </a:lnSpc>
              <a:spcBef>
                <a:spcPct val="0"/>
              </a:spcBef>
              <a:spcAft>
                <a:spcPts val="800"/>
              </a:spcAft>
            </a:pPr>
            <a:r>
              <a:rPr lang="en-US" sz="3067" b="1" dirty="0">
                <a:latin typeface="+mj-lt"/>
                <a:ea typeface="+mj-ea"/>
                <a:cs typeface="+mj-cs"/>
              </a:rPr>
              <a:t>La </a:t>
            </a:r>
            <a:r>
              <a:rPr lang="en-US" sz="3067" b="1" dirty="0" err="1">
                <a:latin typeface="+mj-lt"/>
                <a:ea typeface="+mj-ea"/>
                <a:cs typeface="+mj-cs"/>
              </a:rPr>
              <a:t>famille</a:t>
            </a:r>
            <a:endParaRPr lang="en-US" sz="3067" b="1" dirty="0">
              <a:latin typeface="+mj-lt"/>
              <a:ea typeface="+mj-ea"/>
              <a:cs typeface="+mj-cs"/>
            </a:endParaRPr>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en-US" sz="3200" dirty="0"/>
              <a:t>Qui </a:t>
            </a:r>
            <a:r>
              <a:rPr lang="en-US" sz="3200" dirty="0" err="1"/>
              <a:t>est</a:t>
            </a:r>
            <a:r>
              <a:rPr lang="en-US" sz="3200" dirty="0"/>
              <a:t> la femme de ton </a:t>
            </a:r>
            <a:r>
              <a:rPr lang="en-US" sz="3200" dirty="0" err="1"/>
              <a:t>oncle</a:t>
            </a:r>
            <a:r>
              <a:rPr lang="en-US" sz="3200" dirty="0"/>
              <a:t> ?</a:t>
            </a:r>
          </a:p>
          <a:p>
            <a:pPr>
              <a:spcAft>
                <a:spcPts val="600"/>
              </a:spcAft>
            </a:pPr>
            <a:endParaRPr lang="en-US" sz="3200" dirty="0"/>
          </a:p>
          <a:p>
            <a:pPr indent="-228600">
              <a:spcAft>
                <a:spcPts val="600"/>
              </a:spcAft>
              <a:buFont typeface="Arial" panose="020B0604020202020204" pitchFamily="34" charset="0"/>
              <a:buChar char="•"/>
            </a:pPr>
            <a:r>
              <a:rPr lang="fr-FR" sz="3200" dirty="0"/>
              <a:t>Qui est la fille de ta mère ?</a:t>
            </a:r>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65" r="21765"/>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28</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EE5BE0C0-FAA0-38B0-F42B-9BDC254623A3}"/>
              </a:ext>
            </a:extLst>
          </p:cNvPr>
          <p:cNvGraphicFramePr/>
          <p:nvPr>
            <p:extLst>
              <p:ext uri="{D42A27DB-BD31-4B8C-83A1-F6EECF244321}">
                <p14:modId xmlns:p14="http://schemas.microsoft.com/office/powerpoint/2010/main" val="194708965"/>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9791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911DBBF1-3229-4BD9-B3D1-B4CA571E74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843625"/>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BC87C3E-1040-4EE4-9BDB-9537F7A1B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968282"/>
            <a:ext cx="12188824" cy="4946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A741316-6463-EC3B-B5A8-A103087895BB}"/>
              </a:ext>
            </a:extLst>
          </p:cNvPr>
          <p:cNvSpPr>
            <a:spLocks noGrp="1"/>
          </p:cNvSpPr>
          <p:nvPr>
            <p:ph type="title"/>
          </p:nvPr>
        </p:nvSpPr>
        <p:spPr>
          <a:xfrm>
            <a:off x="795338" y="1566473"/>
            <a:ext cx="10601325" cy="2166723"/>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a:bodyPr>
          <a:lstStyle/>
          <a:p>
            <a:pPr algn="ctr"/>
            <a:r>
              <a:rPr lang="en-US" b="1" kern="1200" dirty="0">
                <a:solidFill>
                  <a:schemeClr val="tx1"/>
                </a:solidFill>
                <a:latin typeface="+mj-lt"/>
                <a:ea typeface="+mj-ea"/>
                <a:cs typeface="+mj-cs"/>
              </a:rPr>
              <a:t>IV. </a:t>
            </a:r>
            <a:r>
              <a:rPr lang="en-US" b="1" kern="1200" dirty="0" err="1">
                <a:solidFill>
                  <a:schemeClr val="tx1"/>
                </a:solidFill>
                <a:latin typeface="+mj-lt"/>
                <a:ea typeface="+mj-ea"/>
                <a:cs typeface="+mj-cs"/>
              </a:rPr>
              <a:t>Vocabulaire</a:t>
            </a:r>
            <a:r>
              <a:rPr lang="en-US" b="1" kern="1200" dirty="0">
                <a:solidFill>
                  <a:schemeClr val="tx1"/>
                </a:solidFill>
                <a:latin typeface="+mj-lt"/>
                <a:ea typeface="+mj-ea"/>
                <a:cs typeface="+mj-cs"/>
              </a:rPr>
              <a:t> : </a:t>
            </a:r>
            <a:r>
              <a:rPr lang="en-US" kern="1200" dirty="0">
                <a:solidFill>
                  <a:schemeClr val="tx1"/>
                </a:solidFill>
                <a:latin typeface="+mj-lt"/>
                <a:ea typeface="+mj-ea"/>
                <a:cs typeface="+mj-cs"/>
              </a:rPr>
              <a:t>la </a:t>
            </a:r>
            <a:r>
              <a:rPr lang="en-US" kern="1200" dirty="0" err="1">
                <a:solidFill>
                  <a:schemeClr val="tx1"/>
                </a:solidFill>
                <a:latin typeface="+mj-lt"/>
                <a:ea typeface="+mj-ea"/>
                <a:cs typeface="+mj-cs"/>
              </a:rPr>
              <a:t>famille</a:t>
            </a:r>
            <a:endParaRPr lang="en-US" kern="1200" dirty="0">
              <a:solidFill>
                <a:schemeClr val="tx1"/>
              </a:solidFill>
              <a:latin typeface="+mj-lt"/>
              <a:ea typeface="+mj-ea"/>
              <a:cs typeface="+mj-cs"/>
            </a:endParaRPr>
          </a:p>
        </p:txBody>
      </p:sp>
      <p:sp>
        <p:nvSpPr>
          <p:cNvPr id="3" name="Espace réservé du contenu 2">
            <a:extLst>
              <a:ext uri="{FF2B5EF4-FFF2-40B4-BE49-F238E27FC236}">
                <a16:creationId xmlns:a16="http://schemas.microsoft.com/office/drawing/2014/main" id="{BC1DA6F7-79B2-C5E3-9970-5839E1CA56BB}"/>
              </a:ext>
            </a:extLst>
          </p:cNvPr>
          <p:cNvSpPr>
            <a:spLocks noGrp="1"/>
          </p:cNvSpPr>
          <p:nvPr>
            <p:ph idx="1"/>
          </p:nvPr>
        </p:nvSpPr>
        <p:spPr>
          <a:xfrm>
            <a:off x="795338" y="4092320"/>
            <a:ext cx="10601325" cy="1144884"/>
          </a:xfrm>
        </p:spPr>
        <p:txBody>
          <a:bodyPr vert="horz" lIns="91440" tIns="45720" rIns="91440" bIns="45720" rtlCol="0">
            <a:normAutofit/>
          </a:bodyPr>
          <a:lstStyle/>
          <a:p>
            <a:pPr marL="0" indent="0" algn="ctr">
              <a:buNone/>
            </a:pPr>
            <a:r>
              <a:rPr lang="en-US" sz="2400" u="sng" kern="1200" dirty="0">
                <a:solidFill>
                  <a:schemeClr val="tx1"/>
                </a:solidFill>
                <a:effectLst/>
                <a:latin typeface="+mn-lt"/>
                <a:ea typeface="+mn-ea"/>
                <a:cs typeface="+mn-cs"/>
                <a:hlinkClick r:id="rId2"/>
              </a:rPr>
              <a:t>https://play.kahoot.it/v2/?quizId=03d2e9d9-affe-4bb4-99a2-520c835ccc99</a:t>
            </a:r>
            <a:endParaRPr lang="en-US" sz="2400" kern="1200" dirty="0">
              <a:solidFill>
                <a:schemeClr val="tx1"/>
              </a:solidFill>
              <a:latin typeface="+mn-lt"/>
              <a:ea typeface="+mn-ea"/>
              <a:cs typeface="+mn-cs"/>
            </a:endParaRPr>
          </a:p>
        </p:txBody>
      </p:sp>
      <p:cxnSp>
        <p:nvCxnSpPr>
          <p:cNvPr id="14" name="Straight Connector 13">
            <a:extLst>
              <a:ext uri="{FF2B5EF4-FFF2-40B4-BE49-F238E27FC236}">
                <a16:creationId xmlns:a16="http://schemas.microsoft.com/office/drawing/2014/main" id="{42CDBECE-872A-4C73-9DC1-BB4E805E2C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3894594"/>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CD5A0B-CDD7-427C-AA42-2EECFDFA18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028863"/>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Diagramme 2">
            <a:extLst>
              <a:ext uri="{FF2B5EF4-FFF2-40B4-BE49-F238E27FC236}">
                <a16:creationId xmlns:a16="http://schemas.microsoft.com/office/drawing/2014/main" id="{966B072E-4D11-36AE-B7F4-431806A71A4A}"/>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5866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388121" y="1027045"/>
            <a:ext cx="4935863" cy="4877647"/>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nSpc>
                <a:spcPct val="90000"/>
              </a:lnSpc>
              <a:buNone/>
            </a:pPr>
            <a:r>
              <a:rPr lang="fr-FR" sz="2800" dirty="0">
                <a:solidFill>
                  <a:schemeClr val="tx1">
                    <a:alpha val="80000"/>
                  </a:schemeClr>
                </a:solidFill>
              </a:rPr>
              <a:t>In Unit 6, </a:t>
            </a:r>
            <a:r>
              <a:rPr lang="fr-FR" sz="2800" dirty="0" err="1">
                <a:solidFill>
                  <a:schemeClr val="tx1">
                    <a:alpha val="80000"/>
                  </a:schemeClr>
                </a:solidFill>
              </a:rPr>
              <a:t>we</a:t>
            </a:r>
            <a:r>
              <a:rPr lang="fr-FR" sz="2800" dirty="0">
                <a:solidFill>
                  <a:schemeClr val="tx1">
                    <a:alpha val="80000"/>
                  </a:schemeClr>
                </a:solidFill>
              </a:rPr>
              <a:t> </a:t>
            </a:r>
            <a:r>
              <a:rPr lang="fr-FR" sz="2800" dirty="0" err="1">
                <a:solidFill>
                  <a:schemeClr val="tx1">
                    <a:alpha val="80000"/>
                  </a:schemeClr>
                </a:solidFill>
              </a:rPr>
              <a:t>learnt</a:t>
            </a:r>
            <a:r>
              <a:rPr lang="fr-FR" sz="2800" dirty="0">
                <a:solidFill>
                  <a:schemeClr val="tx1">
                    <a:alpha val="80000"/>
                  </a:schemeClr>
                </a:solidFill>
              </a:rPr>
              <a:t> how to :</a:t>
            </a:r>
          </a:p>
          <a:p>
            <a:pPr>
              <a:lnSpc>
                <a:spcPct val="90000"/>
              </a:lnSpc>
            </a:pPr>
            <a:r>
              <a:rPr lang="fr-FR" sz="2800" dirty="0">
                <a:solidFill>
                  <a:schemeClr val="tx1">
                    <a:alpha val="80000"/>
                  </a:schemeClr>
                </a:solidFill>
              </a:rPr>
              <a:t>Tell the time</a:t>
            </a:r>
          </a:p>
          <a:p>
            <a:pPr>
              <a:lnSpc>
                <a:spcPct val="90000"/>
              </a:lnSpc>
            </a:pPr>
            <a:r>
              <a:rPr lang="fr-FR" sz="2800" dirty="0">
                <a:solidFill>
                  <a:schemeClr val="tx1">
                    <a:alpha val="80000"/>
                  </a:schemeClr>
                </a:solidFill>
              </a:rPr>
              <a:t>Invite a </a:t>
            </a:r>
            <a:r>
              <a:rPr lang="fr-FR" sz="2800" dirty="0" err="1">
                <a:solidFill>
                  <a:schemeClr val="tx1">
                    <a:alpha val="80000"/>
                  </a:schemeClr>
                </a:solidFill>
              </a:rPr>
              <a:t>friend</a:t>
            </a:r>
            <a:r>
              <a:rPr lang="fr-FR" sz="2800" dirty="0">
                <a:solidFill>
                  <a:schemeClr val="tx1">
                    <a:alpha val="80000"/>
                  </a:schemeClr>
                </a:solidFill>
              </a:rPr>
              <a:t> at </a:t>
            </a:r>
            <a:r>
              <a:rPr lang="fr-FR" sz="2800" dirty="0" err="1">
                <a:solidFill>
                  <a:schemeClr val="tx1">
                    <a:alpha val="80000"/>
                  </a:schemeClr>
                </a:solidFill>
              </a:rPr>
              <a:t>my</a:t>
            </a:r>
            <a:r>
              <a:rPr lang="fr-FR" sz="2800" dirty="0">
                <a:solidFill>
                  <a:schemeClr val="tx1">
                    <a:alpha val="80000"/>
                  </a:schemeClr>
                </a:solidFill>
              </a:rPr>
              <a:t> party</a:t>
            </a:r>
          </a:p>
          <a:p>
            <a:pPr>
              <a:lnSpc>
                <a:spcPct val="90000"/>
              </a:lnSpc>
            </a:pPr>
            <a:r>
              <a:rPr lang="fr-FR" sz="2800" dirty="0">
                <a:solidFill>
                  <a:schemeClr val="tx1">
                    <a:alpha val="80000"/>
                  </a:schemeClr>
                </a:solidFill>
              </a:rPr>
              <a:t>Talk about </a:t>
            </a:r>
            <a:r>
              <a:rPr lang="fr-FR" sz="2800" dirty="0" err="1">
                <a:solidFill>
                  <a:schemeClr val="tx1">
                    <a:alpha val="80000"/>
                  </a:schemeClr>
                </a:solidFill>
              </a:rPr>
              <a:t>daily</a:t>
            </a:r>
            <a:r>
              <a:rPr lang="fr-FR" sz="2800" dirty="0">
                <a:solidFill>
                  <a:schemeClr val="tx1">
                    <a:alpha val="80000"/>
                  </a:schemeClr>
                </a:solidFill>
              </a:rPr>
              <a:t> </a:t>
            </a:r>
            <a:r>
              <a:rPr lang="fr-FR" sz="2800" dirty="0" err="1">
                <a:solidFill>
                  <a:schemeClr val="tx1">
                    <a:alpha val="80000"/>
                  </a:schemeClr>
                </a:solidFill>
              </a:rPr>
              <a:t>activities</a:t>
            </a:r>
            <a:endParaRPr lang="fr-FR" sz="2800" dirty="0">
              <a:solidFill>
                <a:schemeClr val="tx1">
                  <a:alpha val="80000"/>
                </a:schemeClr>
              </a:solidFill>
            </a:endParaRPr>
          </a:p>
          <a:p>
            <a:pPr>
              <a:lnSpc>
                <a:spcPct val="90000"/>
              </a:lnSpc>
            </a:pPr>
            <a:r>
              <a:rPr lang="fr-FR" sz="2800" dirty="0" err="1">
                <a:solidFill>
                  <a:schemeClr val="tx1">
                    <a:alpha val="80000"/>
                  </a:schemeClr>
                </a:solidFill>
              </a:rPr>
              <a:t>Give</a:t>
            </a:r>
            <a:r>
              <a:rPr lang="fr-FR" sz="2800" dirty="0">
                <a:solidFill>
                  <a:schemeClr val="tx1">
                    <a:alpha val="80000"/>
                  </a:schemeClr>
                </a:solidFill>
              </a:rPr>
              <a:t> </a:t>
            </a:r>
            <a:r>
              <a:rPr lang="fr-FR" sz="2800" dirty="0" err="1">
                <a:solidFill>
                  <a:schemeClr val="tx1">
                    <a:alpha val="80000"/>
                  </a:schemeClr>
                </a:solidFill>
              </a:rPr>
              <a:t>advises</a:t>
            </a:r>
            <a:r>
              <a:rPr lang="fr-FR" sz="2800" dirty="0">
                <a:solidFill>
                  <a:schemeClr val="tx1">
                    <a:alpha val="80000"/>
                  </a:schemeClr>
                </a:solidFill>
              </a:rPr>
              <a:t> to </a:t>
            </a:r>
            <a:r>
              <a:rPr lang="fr-FR" sz="2800" dirty="0" err="1">
                <a:solidFill>
                  <a:schemeClr val="tx1">
                    <a:alpha val="80000"/>
                  </a:schemeClr>
                </a:solidFill>
              </a:rPr>
              <a:t>organize</a:t>
            </a:r>
            <a:r>
              <a:rPr lang="fr-FR" sz="2800" dirty="0">
                <a:solidFill>
                  <a:schemeClr val="tx1">
                    <a:alpha val="80000"/>
                  </a:schemeClr>
                </a:solidFill>
              </a:rPr>
              <a:t> a party</a:t>
            </a:r>
          </a:p>
          <a:p>
            <a:pPr marL="0" indent="0">
              <a:lnSpc>
                <a:spcPct val="90000"/>
              </a:lnSpc>
              <a:buNone/>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spTree>
    <p:extLst>
      <p:ext uri="{BB962C8B-B14F-4D97-AF65-F5344CB8AC3E}">
        <p14:creationId xmlns:p14="http://schemas.microsoft.com/office/powerpoint/2010/main" val="143988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86F178-8F20-4840-7C97-EDD0CCB1E468}"/>
              </a:ext>
            </a:extLst>
          </p:cNvPr>
          <p:cNvSpPr>
            <a:spLocks noGrp="1"/>
          </p:cNvSpPr>
          <p:nvPr>
            <p:ph type="title"/>
          </p:nvPr>
        </p:nvSpPr>
        <p:spPr/>
        <p:txBody>
          <a:bodyPr>
            <a:normAutofit/>
          </a:bodyPr>
          <a:lstStyle/>
          <a:p>
            <a:pPr>
              <a:lnSpc>
                <a:spcPct val="90000"/>
              </a:lnSpc>
            </a:pPr>
            <a:r>
              <a:rPr lang="fr-FR" sz="6200" dirty="0">
                <a:solidFill>
                  <a:schemeClr val="accent1"/>
                </a:solidFill>
              </a:rPr>
              <a:t>III. Vocabulaire  : la famille</a:t>
            </a:r>
          </a:p>
        </p:txBody>
      </p:sp>
      <p:graphicFrame>
        <p:nvGraphicFramePr>
          <p:cNvPr id="4" name="Espace réservé du contenu 3">
            <a:extLst>
              <a:ext uri="{FF2B5EF4-FFF2-40B4-BE49-F238E27FC236}">
                <a16:creationId xmlns:a16="http://schemas.microsoft.com/office/drawing/2014/main" id="{BA89B1F7-A290-2467-86E4-F12B8677D375}"/>
              </a:ext>
            </a:extLst>
          </p:cNvPr>
          <p:cNvGraphicFramePr>
            <a:graphicFrameLocks noGrp="1"/>
          </p:cNvGraphicFramePr>
          <p:nvPr>
            <p:ph idx="1"/>
            <p:extLst>
              <p:ext uri="{D42A27DB-BD31-4B8C-83A1-F6EECF244321}">
                <p14:modId xmlns:p14="http://schemas.microsoft.com/office/powerpoint/2010/main" val="2670820631"/>
              </p:ext>
            </p:extLst>
          </p:nvPr>
        </p:nvGraphicFramePr>
        <p:xfrm>
          <a:off x="1458359" y="1928813"/>
          <a:ext cx="9895441" cy="4434133"/>
        </p:xfrm>
        <a:graphic>
          <a:graphicData uri="http://schemas.openxmlformats.org/drawingml/2006/table">
            <a:tbl>
              <a:tblPr firstRow="1" firstCol="1" bandRow="1">
                <a:tableStyleId>{B301B821-A1FF-4177-AEE7-76D212191A09}</a:tableStyleId>
              </a:tblPr>
              <a:tblGrid>
                <a:gridCol w="9895441">
                  <a:extLst>
                    <a:ext uri="{9D8B030D-6E8A-4147-A177-3AD203B41FA5}">
                      <a16:colId xmlns:a16="http://schemas.microsoft.com/office/drawing/2014/main" val="2068361757"/>
                    </a:ext>
                  </a:extLst>
                </a:gridCol>
              </a:tblGrid>
              <a:tr h="736680">
                <a:tc>
                  <a:txBody>
                    <a:bodyPr/>
                    <a:lstStyle/>
                    <a:p>
                      <a:pPr algn="ctr">
                        <a:lnSpc>
                          <a:spcPct val="107000"/>
                        </a:lnSpc>
                        <a:spcAft>
                          <a:spcPts val="800"/>
                        </a:spcAft>
                      </a:pPr>
                      <a:r>
                        <a:rPr lang="fr-FR" sz="3300" dirty="0">
                          <a:effectLst/>
                        </a:rPr>
                        <a:t>Membres de la famille</a:t>
                      </a:r>
                      <a:endParaRPr lang="fr-FR"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4145362702"/>
                  </a:ext>
                </a:extLst>
              </a:tr>
              <a:tr h="736680">
                <a:tc>
                  <a:txBody>
                    <a:bodyPr/>
                    <a:lstStyle/>
                    <a:p>
                      <a:pPr algn="just">
                        <a:lnSpc>
                          <a:spcPct val="107000"/>
                        </a:lnSpc>
                        <a:spcAft>
                          <a:spcPts val="800"/>
                        </a:spcAft>
                      </a:pPr>
                      <a:r>
                        <a:rPr lang="fr-FR" sz="3300" dirty="0">
                          <a:effectLst/>
                        </a:rPr>
                        <a:t>Le frère, la sœur</a:t>
                      </a:r>
                      <a:endParaRPr lang="fr-FR"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4008583348"/>
                  </a:ext>
                </a:extLst>
              </a:tr>
              <a:tr h="736680">
                <a:tc>
                  <a:txBody>
                    <a:bodyPr/>
                    <a:lstStyle/>
                    <a:p>
                      <a:pPr algn="just">
                        <a:lnSpc>
                          <a:spcPct val="107000"/>
                        </a:lnSpc>
                        <a:spcAft>
                          <a:spcPts val="800"/>
                        </a:spcAft>
                      </a:pPr>
                      <a:r>
                        <a:rPr lang="fr-FR" sz="3300" dirty="0">
                          <a:effectLst/>
                        </a:rPr>
                        <a:t>Les parents : le père, la mère</a:t>
                      </a:r>
                      <a:endParaRPr lang="fr-FR"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1083933335"/>
                  </a:ext>
                </a:extLst>
              </a:tr>
              <a:tr h="750733">
                <a:tc>
                  <a:txBody>
                    <a:bodyPr/>
                    <a:lstStyle/>
                    <a:p>
                      <a:pPr algn="just">
                        <a:lnSpc>
                          <a:spcPct val="107000"/>
                        </a:lnSpc>
                        <a:spcAft>
                          <a:spcPts val="800"/>
                        </a:spcAft>
                      </a:pPr>
                      <a:r>
                        <a:rPr lang="fr-FR" sz="3300" dirty="0">
                          <a:effectLst/>
                        </a:rPr>
                        <a:t>Les grands-parents : le grand-père, la grand-mère</a:t>
                      </a:r>
                      <a:endParaRPr lang="fr-FR"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3454935127"/>
                  </a:ext>
                </a:extLst>
              </a:tr>
              <a:tr h="736680">
                <a:tc>
                  <a:txBody>
                    <a:bodyPr/>
                    <a:lstStyle/>
                    <a:p>
                      <a:pPr algn="just">
                        <a:lnSpc>
                          <a:spcPct val="107000"/>
                        </a:lnSpc>
                        <a:spcAft>
                          <a:spcPts val="800"/>
                        </a:spcAft>
                      </a:pPr>
                      <a:r>
                        <a:rPr lang="fr-FR" sz="3300">
                          <a:effectLst/>
                        </a:rPr>
                        <a:t>L’oncle, la tante</a:t>
                      </a:r>
                      <a:endParaRPr lang="fr-FR" sz="330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321449105"/>
                  </a:ext>
                </a:extLst>
              </a:tr>
              <a:tr h="736680">
                <a:tc>
                  <a:txBody>
                    <a:bodyPr/>
                    <a:lstStyle/>
                    <a:p>
                      <a:pPr algn="just">
                        <a:lnSpc>
                          <a:spcPct val="107000"/>
                        </a:lnSpc>
                        <a:spcAft>
                          <a:spcPts val="800"/>
                        </a:spcAft>
                      </a:pPr>
                      <a:r>
                        <a:rPr lang="fr-FR" sz="3300" dirty="0">
                          <a:effectLst/>
                        </a:rPr>
                        <a:t>Les cousins : le cousin, la cousine</a:t>
                      </a:r>
                      <a:endParaRPr lang="fr-FR"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243" marR="205243" marT="0" marB="0"/>
                </a:tc>
                <a:extLst>
                  <a:ext uri="{0D108BD9-81ED-4DB2-BD59-A6C34878D82A}">
                    <a16:rowId xmlns:a16="http://schemas.microsoft.com/office/drawing/2014/main" val="3722358529"/>
                  </a:ext>
                </a:extLst>
              </a:tr>
            </a:tbl>
          </a:graphicData>
        </a:graphic>
      </p:graphicFrame>
      <p:sp>
        <p:nvSpPr>
          <p:cNvPr id="5" name="Titre 1">
            <a:extLst>
              <a:ext uri="{FF2B5EF4-FFF2-40B4-BE49-F238E27FC236}">
                <a16:creationId xmlns:a16="http://schemas.microsoft.com/office/drawing/2014/main" id="{79D4FDFD-64F9-9861-AA52-2E04C0625B2C}"/>
              </a:ext>
            </a:extLst>
          </p:cNvPr>
          <p:cNvSpPr txBox="1">
            <a:spLocks/>
          </p:cNvSpPr>
          <p:nvPr/>
        </p:nvSpPr>
        <p:spPr>
          <a:xfrm>
            <a:off x="635179" y="495053"/>
            <a:ext cx="10921640" cy="1314698"/>
          </a:xfrm>
          <a:prstGeom prst="rect">
            <a:avLst/>
          </a:prstGeo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b="1" dirty="0">
                <a:solidFill>
                  <a:schemeClr val="tx1"/>
                </a:solidFill>
              </a:rPr>
              <a:t>IV. Vocabulaire :</a:t>
            </a:r>
            <a:r>
              <a:rPr lang="fr-FR" dirty="0">
                <a:solidFill>
                  <a:schemeClr val="tx1"/>
                </a:solidFill>
              </a:rPr>
              <a:t> la famille</a:t>
            </a:r>
          </a:p>
        </p:txBody>
      </p:sp>
      <p:pic>
        <p:nvPicPr>
          <p:cNvPr id="6" name="mp3-output-ttsfree(dot)com (2)">
            <a:hlinkClick r:id="" action="ppaction://media"/>
            <a:extLst>
              <a:ext uri="{FF2B5EF4-FFF2-40B4-BE49-F238E27FC236}">
                <a16:creationId xmlns:a16="http://schemas.microsoft.com/office/drawing/2014/main" id="{83E55479-6F6E-5741-A601-F1C8653483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72114" y="1820617"/>
            <a:ext cx="1018208" cy="1018208"/>
          </a:xfrm>
          <a:prstGeom prst="rect">
            <a:avLst/>
          </a:prstGeom>
        </p:spPr>
      </p:pic>
      <p:pic>
        <p:nvPicPr>
          <p:cNvPr id="7"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11547" y="489697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8F94B2CA-3F77-8B55-61BF-74A0701DFFAE}"/>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46265889"/>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in on French Teaching Ideas">
            <a:extLst>
              <a:ext uri="{FF2B5EF4-FFF2-40B4-BE49-F238E27FC236}">
                <a16:creationId xmlns:a16="http://schemas.microsoft.com/office/drawing/2014/main" id="{4D73913C-7648-2258-753E-1790621BA63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81955" y="643466"/>
            <a:ext cx="7428089" cy="5571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2">
            <a:extLst>
              <a:ext uri="{FF2B5EF4-FFF2-40B4-BE49-F238E27FC236}">
                <a16:creationId xmlns:a16="http://schemas.microsoft.com/office/drawing/2014/main" id="{1C75662C-0A2C-E8BA-46F0-0256BE100BD7}"/>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4762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79F75B-7B8A-0602-B226-CFA808D5F9F3}"/>
              </a:ext>
            </a:extLst>
          </p:cNvPr>
          <p:cNvSpPr>
            <a:spLocks noGrp="1"/>
          </p:cNvSpPr>
          <p:nvPr>
            <p:ph type="title"/>
          </p:nvPr>
        </p:nvSpPr>
        <p:spPr>
          <a:xfrm>
            <a:off x="630936" y="639520"/>
            <a:ext cx="3429000" cy="1719072"/>
          </a:xfrm>
        </p:spPr>
        <p:txBody>
          <a:bodyPr anchor="b">
            <a:normAutofit/>
          </a:bodyPr>
          <a:lstStyle/>
          <a:p>
            <a:r>
              <a:rPr lang="fr-FR" dirty="0"/>
              <a:t>LE 5 p.87</a:t>
            </a:r>
          </a:p>
        </p:txBody>
      </p:sp>
      <p:sp>
        <p:nvSpPr>
          <p:cNvPr id="21" name="Espace réservé du contenu 2">
            <a:extLst>
              <a:ext uri="{FF2B5EF4-FFF2-40B4-BE49-F238E27FC236}">
                <a16:creationId xmlns:a16="http://schemas.microsoft.com/office/drawing/2014/main" id="{2C8BCF9C-A7E4-818C-C344-19020CA0C7C8}"/>
              </a:ext>
            </a:extLst>
          </p:cNvPr>
          <p:cNvSpPr>
            <a:spLocks noGrp="1"/>
          </p:cNvSpPr>
          <p:nvPr>
            <p:ph idx="1"/>
          </p:nvPr>
        </p:nvSpPr>
        <p:spPr>
          <a:xfrm>
            <a:off x="630936" y="2807208"/>
            <a:ext cx="3429000" cy="3410712"/>
          </a:xfrm>
        </p:spPr>
        <p:txBody>
          <a:bodyPr anchor="t">
            <a:normAutofit/>
          </a:bodyPr>
          <a:lstStyle/>
          <a:p>
            <a:pPr marL="0" indent="0">
              <a:buNone/>
            </a:pPr>
            <a:r>
              <a:rPr lang="fr-FR" sz="2400" dirty="0"/>
              <a:t>1) Complétez l’arbre généalogique d’Alice.</a:t>
            </a:r>
          </a:p>
          <a:p>
            <a:pPr marL="0" indent="0">
              <a:buNone/>
            </a:pPr>
            <a:r>
              <a:rPr lang="fr-FR" sz="2400" dirty="0"/>
              <a:t>2) Écoutez pour vérifier les réponses.</a:t>
            </a:r>
          </a:p>
          <a:p>
            <a:endParaRPr lang="fr-FR" sz="2400" dirty="0"/>
          </a:p>
        </p:txBody>
      </p:sp>
      <p:pic>
        <p:nvPicPr>
          <p:cNvPr id="5" name="Image 4">
            <a:extLst>
              <a:ext uri="{FF2B5EF4-FFF2-40B4-BE49-F238E27FC236}">
                <a16:creationId xmlns:a16="http://schemas.microsoft.com/office/drawing/2014/main" id="{49E76761-86A6-4CB3-29A3-2CFA99279C7D}"/>
              </a:ext>
            </a:extLst>
          </p:cNvPr>
          <p:cNvPicPr>
            <a:picLocks noChangeAspect="1"/>
          </p:cNvPicPr>
          <p:nvPr/>
        </p:nvPicPr>
        <p:blipFill>
          <a:blip r:embed="rId4"/>
          <a:stretch>
            <a:fillRect/>
          </a:stretch>
        </p:blipFill>
        <p:spPr>
          <a:xfrm>
            <a:off x="4654296" y="1754848"/>
            <a:ext cx="6903720" cy="3348304"/>
          </a:xfrm>
          <a:prstGeom prst="rect">
            <a:avLst/>
          </a:prstGeom>
        </p:spPr>
      </p:pic>
      <p:pic>
        <p:nvPicPr>
          <p:cNvPr id="6" name="PISTE139">
            <a:hlinkClick r:id="" action="ppaction://media"/>
            <a:extLst>
              <a:ext uri="{FF2B5EF4-FFF2-40B4-BE49-F238E27FC236}">
                <a16:creationId xmlns:a16="http://schemas.microsoft.com/office/drawing/2014/main" id="{B27E3C83-68DA-7E0C-4AEA-2FFDDD7500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70231" y="3988213"/>
            <a:ext cx="304800" cy="304800"/>
          </a:xfrm>
          <a:prstGeom prst="rect">
            <a:avLst/>
          </a:prstGeom>
        </p:spPr>
      </p:pic>
      <p:graphicFrame>
        <p:nvGraphicFramePr>
          <p:cNvPr id="3" name="Diagramme 2">
            <a:extLst>
              <a:ext uri="{FF2B5EF4-FFF2-40B4-BE49-F238E27FC236}">
                <a16:creationId xmlns:a16="http://schemas.microsoft.com/office/drawing/2014/main" id="{4EDA2D1D-45BF-04C8-4307-F15BA4C8EDE0}"/>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62801681"/>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38F198-396F-0FC2-A25F-D8EC92267C7B}"/>
              </a:ext>
            </a:extLst>
          </p:cNvPr>
          <p:cNvSpPr>
            <a:spLocks noGrp="1"/>
          </p:cNvSpPr>
          <p:nvPr>
            <p:ph type="title"/>
          </p:nvPr>
        </p:nvSpPr>
        <p:spPr>
          <a:xfrm>
            <a:off x="1039163" y="1762169"/>
            <a:ext cx="4073110" cy="3122092"/>
          </a:xfrm>
        </p:spPr>
        <p:txBody>
          <a:bodyPr anchor="ctr">
            <a:normAutofit/>
          </a:bodyPr>
          <a:lstStyle/>
          <a:p>
            <a:pPr algn="ctr"/>
            <a:r>
              <a:rPr lang="fr-FR" sz="6000" dirty="0"/>
              <a:t>LE 5 p.94</a:t>
            </a:r>
          </a:p>
        </p:txBody>
      </p:sp>
      <p:pic>
        <p:nvPicPr>
          <p:cNvPr id="5" name="Espace réservé du contenu 4">
            <a:extLst>
              <a:ext uri="{FF2B5EF4-FFF2-40B4-BE49-F238E27FC236}">
                <a16:creationId xmlns:a16="http://schemas.microsoft.com/office/drawing/2014/main" id="{EB5BCB30-BCE4-3D71-424D-359E770F6466}"/>
              </a:ext>
            </a:extLst>
          </p:cNvPr>
          <p:cNvPicPr>
            <a:picLocks noChangeAspect="1"/>
          </p:cNvPicPr>
          <p:nvPr/>
        </p:nvPicPr>
        <p:blipFill>
          <a:blip r:embed="rId2"/>
          <a:stretch>
            <a:fillRect/>
          </a:stretch>
        </p:blipFill>
        <p:spPr>
          <a:xfrm>
            <a:off x="6095999" y="1948935"/>
            <a:ext cx="5452873" cy="2960129"/>
          </a:xfrm>
          <a:prstGeom prst="rect">
            <a:avLst/>
          </a:prstGeom>
        </p:spPr>
      </p:pic>
      <p:graphicFrame>
        <p:nvGraphicFramePr>
          <p:cNvPr id="3" name="Diagramme 2">
            <a:extLst>
              <a:ext uri="{FF2B5EF4-FFF2-40B4-BE49-F238E27FC236}">
                <a16:creationId xmlns:a16="http://schemas.microsoft.com/office/drawing/2014/main" id="{2DB1904D-C8BC-05D8-948C-832605D8E96F}"/>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170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D502-E749-AD3C-960C-E1B79322AD30}"/>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6600" dirty="0"/>
              <a:t>LE 6 p.95</a:t>
            </a:r>
          </a:p>
        </p:txBody>
      </p:sp>
      <p:pic>
        <p:nvPicPr>
          <p:cNvPr id="5" name="Espace réservé du contenu 4">
            <a:extLst>
              <a:ext uri="{FF2B5EF4-FFF2-40B4-BE49-F238E27FC236}">
                <a16:creationId xmlns:a16="http://schemas.microsoft.com/office/drawing/2014/main" id="{21E282F4-52FB-EF21-23CD-FEE23FA3515F}"/>
              </a:ext>
            </a:extLst>
          </p:cNvPr>
          <p:cNvPicPr>
            <a:picLocks noGrp="1" noChangeAspect="1"/>
          </p:cNvPicPr>
          <p:nvPr>
            <p:ph idx="1"/>
          </p:nvPr>
        </p:nvPicPr>
        <p:blipFill>
          <a:blip r:embed="rId4"/>
          <a:stretch>
            <a:fillRect/>
          </a:stretch>
        </p:blipFill>
        <p:spPr>
          <a:xfrm>
            <a:off x="1621086" y="3067050"/>
            <a:ext cx="8946779" cy="3019537"/>
          </a:xfrm>
          <a:prstGeom prst="rect">
            <a:avLst/>
          </a:prstGeom>
        </p:spPr>
      </p:pic>
      <p:pic>
        <p:nvPicPr>
          <p:cNvPr id="6" name="PISTE151">
            <a:hlinkClick r:id="" action="ppaction://media"/>
            <a:extLst>
              <a:ext uri="{FF2B5EF4-FFF2-40B4-BE49-F238E27FC236}">
                <a16:creationId xmlns:a16="http://schemas.microsoft.com/office/drawing/2014/main" id="{D95E1A9F-EA66-DA77-ED5A-72CC57B382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4249" y="2806338"/>
            <a:ext cx="304800" cy="304800"/>
          </a:xfrm>
          <a:prstGeom prst="rect">
            <a:avLst/>
          </a:prstGeom>
        </p:spPr>
      </p:pic>
      <p:graphicFrame>
        <p:nvGraphicFramePr>
          <p:cNvPr id="3" name="Diagramme 2">
            <a:extLst>
              <a:ext uri="{FF2B5EF4-FFF2-40B4-BE49-F238E27FC236}">
                <a16:creationId xmlns:a16="http://schemas.microsoft.com/office/drawing/2014/main" id="{AE16BC99-AC3F-E5B6-F80C-CAEDEE593CAB}"/>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91106654"/>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B7B375-05B3-D1DA-7A91-4A140948C247}"/>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6600" dirty="0" err="1"/>
              <a:t>Exercice</a:t>
            </a:r>
            <a:r>
              <a:rPr lang="en-US" sz="6600" dirty="0"/>
              <a:t> LE 7 p.95</a:t>
            </a:r>
          </a:p>
        </p:txBody>
      </p:sp>
      <p:pic>
        <p:nvPicPr>
          <p:cNvPr id="5" name="Espace réservé du contenu 4">
            <a:extLst>
              <a:ext uri="{FF2B5EF4-FFF2-40B4-BE49-F238E27FC236}">
                <a16:creationId xmlns:a16="http://schemas.microsoft.com/office/drawing/2014/main" id="{6DB654D3-62C3-FDB4-FC95-EE2AE3B4B541}"/>
              </a:ext>
            </a:extLst>
          </p:cNvPr>
          <p:cNvPicPr>
            <a:picLocks noGrp="1" noChangeAspect="1"/>
          </p:cNvPicPr>
          <p:nvPr>
            <p:ph idx="1"/>
          </p:nvPr>
        </p:nvPicPr>
        <p:blipFill>
          <a:blip r:embed="rId2"/>
          <a:stretch>
            <a:fillRect/>
          </a:stretch>
        </p:blipFill>
        <p:spPr>
          <a:xfrm>
            <a:off x="1449038" y="3067050"/>
            <a:ext cx="9290876" cy="3019537"/>
          </a:xfrm>
          <a:prstGeom prst="rect">
            <a:avLst/>
          </a:prstGeom>
        </p:spPr>
      </p:pic>
      <p:graphicFrame>
        <p:nvGraphicFramePr>
          <p:cNvPr id="3" name="Diagramme 2">
            <a:extLst>
              <a:ext uri="{FF2B5EF4-FFF2-40B4-BE49-F238E27FC236}">
                <a16:creationId xmlns:a16="http://schemas.microsoft.com/office/drawing/2014/main" id="{2B2DBE4D-C124-3611-77C0-C7FDED55F013}"/>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0555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texte&#10;&#10;Description générée automatiquement">
            <a:extLst>
              <a:ext uri="{FF2B5EF4-FFF2-40B4-BE49-F238E27FC236}">
                <a16:creationId xmlns:a16="http://schemas.microsoft.com/office/drawing/2014/main" id="{FD709211-053D-69B7-8617-FAFD78488940}"/>
              </a:ext>
            </a:extLst>
          </p:cNvPr>
          <p:cNvPicPr>
            <a:picLocks noGrp="1" noChangeAspect="1"/>
          </p:cNvPicPr>
          <p:nvPr>
            <p:ph idx="1"/>
          </p:nvPr>
        </p:nvPicPr>
        <p:blipFill>
          <a:blip r:embed="rId2"/>
          <a:stretch>
            <a:fillRect/>
          </a:stretch>
        </p:blipFill>
        <p:spPr>
          <a:xfrm>
            <a:off x="643467" y="689103"/>
            <a:ext cx="10905066" cy="5479792"/>
          </a:xfrm>
          <a:prstGeom prst="rect">
            <a:avLst/>
          </a:prstGeom>
        </p:spPr>
      </p:pic>
      <p:graphicFrame>
        <p:nvGraphicFramePr>
          <p:cNvPr id="2" name="Diagramme 2">
            <a:extLst>
              <a:ext uri="{FF2B5EF4-FFF2-40B4-BE49-F238E27FC236}">
                <a16:creationId xmlns:a16="http://schemas.microsoft.com/office/drawing/2014/main" id="{5C623AEA-78D6-B079-486F-A50D0164202F}"/>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2744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7" name="Straight Connector 4106">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109" name="Rectangle 4108">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79D26D7-983E-443E-2073-34A714BE06A3}"/>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3000" kern="1200">
                <a:solidFill>
                  <a:schemeClr val="bg1"/>
                </a:solidFill>
                <a:latin typeface="+mj-lt"/>
                <a:ea typeface="+mj-ea"/>
                <a:cs typeface="+mj-cs"/>
              </a:rPr>
              <a:t>À ton tour ! </a:t>
            </a:r>
            <a:br>
              <a:rPr lang="en-US" sz="3000" kern="1200">
                <a:solidFill>
                  <a:schemeClr val="bg1"/>
                </a:solidFill>
                <a:latin typeface="+mj-lt"/>
                <a:ea typeface="+mj-ea"/>
                <a:cs typeface="+mj-cs"/>
              </a:rPr>
            </a:br>
            <a:r>
              <a:rPr lang="en-US" sz="3000" kern="1200">
                <a:solidFill>
                  <a:schemeClr val="bg1"/>
                </a:solidFill>
                <a:latin typeface="+mj-lt"/>
                <a:ea typeface="+mj-ea"/>
                <a:cs typeface="+mj-cs"/>
              </a:rPr>
              <a:t>Présente ton arbre généalogique !</a:t>
            </a:r>
          </a:p>
        </p:txBody>
      </p:sp>
      <p:cxnSp>
        <p:nvCxnSpPr>
          <p:cNvPr id="4111" name="Straight Connector 4110">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4113" name="Straight Connector 4112">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102" name="Picture 6" descr="Family GIF">
            <a:extLst>
              <a:ext uri="{FF2B5EF4-FFF2-40B4-BE49-F238E27FC236}">
                <a16:creationId xmlns:a16="http://schemas.microsoft.com/office/drawing/2014/main" id="{11619CFC-DDE5-3232-FF6C-EE9B58CC47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14995" y="2427541"/>
            <a:ext cx="7106910" cy="39976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469E8DEC-A17D-F9C0-4507-21EDCF2A4EC8}"/>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6816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3" name="Diagramme 2">
            <a:extLst>
              <a:ext uri="{FF2B5EF4-FFF2-40B4-BE49-F238E27FC236}">
                <a16:creationId xmlns:a16="http://schemas.microsoft.com/office/drawing/2014/main" id="{8C63542A-8BC4-D6C7-44B4-437957369116}"/>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511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70">
              <a:lnSpc>
                <a:spcPct val="90000"/>
              </a:lnSpc>
              <a:spcBef>
                <a:spcPct val="0"/>
              </a:spcBef>
              <a:spcAft>
                <a:spcPts val="800"/>
              </a:spcAft>
            </a:pPr>
            <a:r>
              <a:rPr lang="en-US" sz="3067" b="1" dirty="0">
                <a:latin typeface="+mj-lt"/>
                <a:ea typeface="+mj-ea"/>
                <a:cs typeface="+mj-cs"/>
              </a:rPr>
              <a:t>La </a:t>
            </a:r>
            <a:r>
              <a:rPr lang="en-US" sz="3067" b="1" dirty="0" err="1">
                <a:latin typeface="+mj-lt"/>
                <a:ea typeface="+mj-ea"/>
                <a:cs typeface="+mj-cs"/>
              </a:rPr>
              <a:t>famille</a:t>
            </a:r>
            <a:endParaRPr lang="en-US" sz="3067" b="1" dirty="0">
              <a:latin typeface="+mj-lt"/>
              <a:ea typeface="+mj-ea"/>
              <a:cs typeface="+mj-cs"/>
            </a:endParaRPr>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en-US" sz="3200" dirty="0"/>
              <a:t>Qui </a:t>
            </a:r>
            <a:r>
              <a:rPr lang="en-US" sz="3200" dirty="0" err="1"/>
              <a:t>est</a:t>
            </a:r>
            <a:r>
              <a:rPr lang="en-US" sz="3200" dirty="0"/>
              <a:t> la femme de ton </a:t>
            </a:r>
            <a:r>
              <a:rPr lang="en-US" sz="3200" dirty="0" err="1"/>
              <a:t>oncle</a:t>
            </a:r>
            <a:r>
              <a:rPr lang="en-US" sz="3200" dirty="0"/>
              <a:t> ?</a:t>
            </a:r>
          </a:p>
          <a:p>
            <a:pPr>
              <a:spcAft>
                <a:spcPts val="600"/>
              </a:spcAft>
            </a:pPr>
            <a:endParaRPr lang="en-US" sz="3200" dirty="0"/>
          </a:p>
          <a:p>
            <a:pPr indent="-228600">
              <a:spcAft>
                <a:spcPts val="600"/>
              </a:spcAft>
              <a:buFont typeface="Arial" panose="020B0604020202020204" pitchFamily="34" charset="0"/>
              <a:buChar char="•"/>
            </a:pPr>
            <a:r>
              <a:rPr lang="fr-FR" sz="3200" dirty="0"/>
              <a:t>Qui est la fille de ta mère ?</a:t>
            </a:r>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65" r="21765"/>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39</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D8A67CF5-BBD5-07C9-CB36-2591C5BB9DCE}"/>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9148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3456717" y="392345"/>
            <a:ext cx="6525484" cy="1143000"/>
          </a:xfrm>
        </p:spPr>
        <p:style>
          <a:lnRef idx="2">
            <a:schemeClr val="accent1"/>
          </a:lnRef>
          <a:fillRef idx="1">
            <a:schemeClr val="lt1"/>
          </a:fillRef>
          <a:effectRef idx="0">
            <a:schemeClr val="accent1"/>
          </a:effectRef>
          <a:fontRef idx="minor">
            <a:schemeClr val="dk1"/>
          </a:fontRef>
        </p:style>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4267" dirty="0"/>
              <a:t>Progress check : Start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fr-FR"/>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a:lstStyle>
          <a:p>
            <a:fld id="{8A0576F8-4F0C-FD4F-B2E1-A427388F89CF}" type="slidenum">
              <a:rPr lang="en-US" smtClean="0"/>
              <a:t>4</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09" y="1033900"/>
            <a:ext cx="1254035" cy="3002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351"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9" y="379025"/>
            <a:ext cx="1476028" cy="124167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351"/>
          </a:p>
        </p:txBody>
      </p:sp>
      <p:sp>
        <p:nvSpPr>
          <p:cNvPr id="22" name="Ellipse 21">
            <a:extLst>
              <a:ext uri="{FF2B5EF4-FFF2-40B4-BE49-F238E27FC236}">
                <a16:creationId xmlns:a16="http://schemas.microsoft.com/office/drawing/2014/main" id="{555C205C-8DFB-4EAE-1BD5-FA47DB5B80BD}"/>
              </a:ext>
            </a:extLst>
          </p:cNvPr>
          <p:cNvSpPr/>
          <p:nvPr/>
        </p:nvSpPr>
        <p:spPr>
          <a:xfrm>
            <a:off x="220716" y="493698"/>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351"/>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5" cy="300210"/>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351" dirty="0"/>
              <a:t>nouveau</a:t>
            </a:r>
          </a:p>
        </p:txBody>
      </p:sp>
      <p:sp>
        <p:nvSpPr>
          <p:cNvPr id="7" name="ZoneTexte 6">
            <a:extLst>
              <a:ext uri="{FF2B5EF4-FFF2-40B4-BE49-F238E27FC236}">
                <a16:creationId xmlns:a16="http://schemas.microsoft.com/office/drawing/2014/main" id="{55FC373D-24D9-C60C-9622-92613E162B99}"/>
              </a:ext>
            </a:extLst>
          </p:cNvPr>
          <p:cNvSpPr txBox="1"/>
          <p:nvPr/>
        </p:nvSpPr>
        <p:spPr>
          <a:xfrm>
            <a:off x="155208" y="1807022"/>
            <a:ext cx="4170457" cy="4832092"/>
          </a:xfrm>
          <a:prstGeom prst="rect">
            <a:avLst/>
          </a:prstGeom>
          <a:noFill/>
        </p:spPr>
        <p:txBody>
          <a:bodyPr wrap="square" rtlCol="0">
            <a:spAutoFit/>
          </a:bodyPr>
          <a:lstStyle/>
          <a:p>
            <a:pPr algn="just"/>
            <a:r>
              <a:rPr lang="fr-FR" sz="2800" dirty="0"/>
              <a:t>Les gens participent à l’</a:t>
            </a:r>
            <a:r>
              <a:rPr lang="fr-FR" sz="2800" dirty="0">
                <a:solidFill>
                  <a:srgbClr val="FF0000"/>
                </a:solidFill>
              </a:rPr>
              <a:t>anniversaire</a:t>
            </a:r>
            <a:r>
              <a:rPr lang="fr-FR" sz="2800" dirty="0"/>
              <a:t> de </a:t>
            </a:r>
            <a:r>
              <a:rPr lang="fr-FR" sz="2800" dirty="0" err="1"/>
              <a:t>Sportihome</a:t>
            </a:r>
            <a:r>
              <a:rPr lang="fr-FR" sz="2800" dirty="0"/>
              <a:t>, un site de logement de </a:t>
            </a:r>
            <a:r>
              <a:rPr lang="fr-FR" sz="2800" dirty="0">
                <a:solidFill>
                  <a:srgbClr val="FF0000"/>
                </a:solidFill>
              </a:rPr>
              <a:t>vacances</a:t>
            </a:r>
            <a:r>
              <a:rPr lang="fr-FR" sz="2800" dirty="0"/>
              <a:t>. </a:t>
            </a:r>
          </a:p>
          <a:p>
            <a:pPr algn="just"/>
            <a:r>
              <a:rPr lang="fr-FR" sz="2800" dirty="0"/>
              <a:t>Complète les 2 conseils du chef (</a:t>
            </a:r>
            <a:r>
              <a:rPr lang="fr-FR" sz="2800" dirty="0" err="1"/>
              <a:t>cf</a:t>
            </a:r>
            <a:r>
              <a:rPr lang="fr-FR" sz="2800" dirty="0"/>
              <a:t> vidéo) : </a:t>
            </a:r>
          </a:p>
          <a:p>
            <a:pPr marL="457200" indent="-457200" algn="just">
              <a:buFontTx/>
              <a:buChar char="-"/>
            </a:pPr>
            <a:r>
              <a:rPr lang="fr-FR" sz="2800" dirty="0"/>
              <a:t>« Organisons</a:t>
            </a:r>
            <a:r>
              <a:rPr lang="fr-FR" sz="2800" dirty="0">
                <a:solidFill>
                  <a:srgbClr val="FF0000"/>
                </a:solidFill>
              </a:rPr>
              <a:t> </a:t>
            </a:r>
            <a:r>
              <a:rPr lang="fr-FR" sz="2800" dirty="0"/>
              <a:t>un</a:t>
            </a:r>
            <a:r>
              <a:rPr lang="fr-FR" sz="2800" dirty="0">
                <a:solidFill>
                  <a:srgbClr val="FF0000"/>
                </a:solidFill>
              </a:rPr>
              <a:t> voyage </a:t>
            </a:r>
            <a:r>
              <a:rPr lang="fr-FR" sz="2800" dirty="0"/>
              <a:t>à la montagne! »</a:t>
            </a:r>
          </a:p>
          <a:p>
            <a:pPr marL="457200" indent="-457200" algn="just">
              <a:buFontTx/>
              <a:buChar char="-"/>
            </a:pPr>
            <a:r>
              <a:rPr lang="fr-FR" sz="2800" dirty="0"/>
              <a:t>« Faisons de la</a:t>
            </a:r>
            <a:r>
              <a:rPr lang="fr-FR" sz="2800" dirty="0">
                <a:solidFill>
                  <a:srgbClr val="FF0000"/>
                </a:solidFill>
              </a:rPr>
              <a:t> randonnée</a:t>
            </a:r>
            <a:r>
              <a:rPr lang="fr-FR" sz="2800" dirty="0"/>
              <a:t>, du ski, du </a:t>
            </a:r>
            <a:r>
              <a:rPr lang="fr-FR" sz="2800" dirty="0">
                <a:solidFill>
                  <a:srgbClr val="FF0000"/>
                </a:solidFill>
              </a:rPr>
              <a:t>vélo</a:t>
            </a:r>
            <a:r>
              <a:rPr lang="fr-FR" sz="2800" dirty="0"/>
              <a:t>! »</a:t>
            </a:r>
          </a:p>
        </p:txBody>
      </p:sp>
      <p:sp>
        <p:nvSpPr>
          <p:cNvPr id="16" name="Rectangle 15">
            <a:extLst>
              <a:ext uri="{FF2B5EF4-FFF2-40B4-BE49-F238E27FC236}">
                <a16:creationId xmlns:a16="http://schemas.microsoft.com/office/drawing/2014/main" id="{DE92E318-6CDC-950B-3749-54BCDE067C01}"/>
              </a:ext>
            </a:extLst>
          </p:cNvPr>
          <p:cNvSpPr/>
          <p:nvPr/>
        </p:nvSpPr>
        <p:spPr>
          <a:xfrm>
            <a:off x="375217" y="2283952"/>
            <a:ext cx="1871936" cy="4470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2400"/>
          </a:p>
        </p:txBody>
      </p:sp>
      <p:sp>
        <p:nvSpPr>
          <p:cNvPr id="19" name="Ellipse 18">
            <a:extLst>
              <a:ext uri="{FF2B5EF4-FFF2-40B4-BE49-F238E27FC236}">
                <a16:creationId xmlns:a16="http://schemas.microsoft.com/office/drawing/2014/main" id="{6C6D5F70-06A3-7D8C-4649-39C76F1B3FBA}"/>
              </a:ext>
            </a:extLst>
          </p:cNvPr>
          <p:cNvSpPr/>
          <p:nvPr/>
        </p:nvSpPr>
        <p:spPr>
          <a:xfrm>
            <a:off x="2149925" y="3149085"/>
            <a:ext cx="1306792"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pic>
        <p:nvPicPr>
          <p:cNvPr id="3" name="Média en ligne 2" title="Sportihome fête son 3ème anniversaire à la montagne">
            <a:hlinkClick r:id="" action="ppaction://media"/>
            <a:extLst>
              <a:ext uri="{FF2B5EF4-FFF2-40B4-BE49-F238E27FC236}">
                <a16:creationId xmlns:a16="http://schemas.microsoft.com/office/drawing/2014/main" id="{0084DAFE-CBC7-EC57-FB48-E27664CD8F9A}"/>
              </a:ext>
            </a:extLst>
          </p:cNvPr>
          <p:cNvPicPr>
            <a:picLocks noRot="1" noChangeAspect="1"/>
          </p:cNvPicPr>
          <p:nvPr>
            <a:videoFile r:link="rId1"/>
          </p:nvPr>
        </p:nvPicPr>
        <p:blipFill>
          <a:blip r:embed="rId4"/>
          <a:stretch>
            <a:fillRect/>
          </a:stretch>
        </p:blipFill>
        <p:spPr>
          <a:xfrm>
            <a:off x="4663752" y="2016262"/>
            <a:ext cx="6951618" cy="3927664"/>
          </a:xfrm>
          <a:prstGeom prst="rect">
            <a:avLst/>
          </a:prstGeom>
        </p:spPr>
      </p:pic>
      <p:sp>
        <p:nvSpPr>
          <p:cNvPr id="5" name="Rectangle 4">
            <a:extLst>
              <a:ext uri="{FF2B5EF4-FFF2-40B4-BE49-F238E27FC236}">
                <a16:creationId xmlns:a16="http://schemas.microsoft.com/office/drawing/2014/main" id="{D64B0A28-2C2A-F903-2EB3-BD2BACC734E1}"/>
              </a:ext>
            </a:extLst>
          </p:cNvPr>
          <p:cNvSpPr/>
          <p:nvPr/>
        </p:nvSpPr>
        <p:spPr>
          <a:xfrm>
            <a:off x="659879" y="6140789"/>
            <a:ext cx="660921" cy="4470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2400"/>
          </a:p>
        </p:txBody>
      </p:sp>
      <p:sp>
        <p:nvSpPr>
          <p:cNvPr id="6" name="Ellipse 5">
            <a:extLst>
              <a:ext uri="{FF2B5EF4-FFF2-40B4-BE49-F238E27FC236}">
                <a16:creationId xmlns:a16="http://schemas.microsoft.com/office/drawing/2014/main" id="{095A2C78-FA42-387F-31ED-8F55DE72187A}"/>
              </a:ext>
            </a:extLst>
          </p:cNvPr>
          <p:cNvSpPr/>
          <p:nvPr/>
        </p:nvSpPr>
        <p:spPr>
          <a:xfrm>
            <a:off x="3160462" y="4440312"/>
            <a:ext cx="1165055"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sp>
        <p:nvSpPr>
          <p:cNvPr id="8" name="Ellipse 7">
            <a:extLst>
              <a:ext uri="{FF2B5EF4-FFF2-40B4-BE49-F238E27FC236}">
                <a16:creationId xmlns:a16="http://schemas.microsoft.com/office/drawing/2014/main" id="{65695E98-27BD-BF52-54E8-55A3C40D6211}"/>
              </a:ext>
            </a:extLst>
          </p:cNvPr>
          <p:cNvSpPr/>
          <p:nvPr/>
        </p:nvSpPr>
        <p:spPr>
          <a:xfrm>
            <a:off x="659879" y="5716882"/>
            <a:ext cx="1676921" cy="42390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p>
        </p:txBody>
      </p:sp>
      <p:graphicFrame>
        <p:nvGraphicFramePr>
          <p:cNvPr id="9" name="Diagramme 2">
            <a:extLst>
              <a:ext uri="{FF2B5EF4-FFF2-40B4-BE49-F238E27FC236}">
                <a16:creationId xmlns:a16="http://schemas.microsoft.com/office/drawing/2014/main" id="{7AE7D952-5CC8-256B-D862-16A617A6A64C}"/>
              </a:ext>
            </a:extLst>
          </p:cNvPr>
          <p:cNvGraphicFramePr/>
          <p:nvPr>
            <p:extLst>
              <p:ext uri="{D42A27DB-BD31-4B8C-83A1-F6EECF244321}">
                <p14:modId xmlns:p14="http://schemas.microsoft.com/office/powerpoint/2010/main" val="1455464437"/>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92769128"/>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1E34D0E2-E8AF-819A-4A88-D69AF6228FE0}"/>
              </a:ext>
            </a:extLst>
          </p:cNvPr>
          <p:cNvGraphicFramePr/>
          <p:nvPr>
            <p:extLst>
              <p:ext uri="{D42A27DB-BD31-4B8C-83A1-F6EECF244321}">
                <p14:modId xmlns:p14="http://schemas.microsoft.com/office/powerpoint/2010/main" val="415360074"/>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961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Parler de mes vacances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128268124"/>
              </p:ext>
            </p:extLst>
          </p:nvPr>
        </p:nvGraphicFramePr>
        <p:xfrm>
          <a:off x="632372" y="3257439"/>
          <a:ext cx="10944000" cy="3141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41</a:t>
            </a:fld>
            <a:endParaRPr lang="en-US"/>
          </a:p>
        </p:txBody>
      </p:sp>
      <p:sp>
        <p:nvSpPr>
          <p:cNvPr id="5" name="Rectangle 4">
            <a:extLst>
              <a:ext uri="{FF2B5EF4-FFF2-40B4-BE49-F238E27FC236}">
                <a16:creationId xmlns:a16="http://schemas.microsoft.com/office/drawing/2014/main" id="{629A61D5-D076-1B9A-D9F9-F438FF274DFE}"/>
              </a:ext>
            </a:extLst>
          </p:cNvPr>
          <p:cNvSpPr/>
          <p:nvPr/>
        </p:nvSpPr>
        <p:spPr>
          <a:xfrm>
            <a:off x="947236" y="5922021"/>
            <a:ext cx="3096814" cy="315714"/>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6F686F1A-DB6D-79F2-1A66-0C221C541D8C}"/>
              </a:ext>
            </a:extLst>
          </p:cNvPr>
          <p:cNvSpPr txBox="1"/>
          <p:nvPr/>
        </p:nvSpPr>
        <p:spPr>
          <a:xfrm>
            <a:off x="120869" y="6300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940420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26" name="Rectangle 2091">
            <a:extLst>
              <a:ext uri="{FF2B5EF4-FFF2-40B4-BE49-F238E27FC236}">
                <a16:creationId xmlns:a16="http://schemas.microsoft.com/office/drawing/2014/main" id="{73AD41DB-DF9F-49BC-85AE-6AB1840A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C804C5B9-C60B-A687-3AAA-DE7F643C9A4D}"/>
              </a:ext>
            </a:extLst>
          </p:cNvPr>
          <p:cNvSpPr txBox="1"/>
          <p:nvPr/>
        </p:nvSpPr>
        <p:spPr>
          <a:xfrm>
            <a:off x="838200" y="4669978"/>
            <a:ext cx="4391024" cy="11737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400">
              <a:lnSpc>
                <a:spcPct val="90000"/>
              </a:lnSpc>
              <a:spcBef>
                <a:spcPct val="0"/>
              </a:spcBef>
              <a:spcAft>
                <a:spcPts val="800"/>
              </a:spcAft>
            </a:pPr>
            <a:r>
              <a:rPr lang="en-US" sz="2200" dirty="0" err="1">
                <a:solidFill>
                  <a:schemeClr val="bg1"/>
                </a:solidFill>
                <a:latin typeface="+mj-lt"/>
                <a:ea typeface="+mj-ea"/>
                <a:cs typeface="+mj-cs"/>
              </a:rPr>
              <a:t>Passons</a:t>
            </a:r>
            <a:r>
              <a:rPr lang="en-US" sz="2200" dirty="0">
                <a:solidFill>
                  <a:schemeClr val="bg1"/>
                </a:solidFill>
                <a:latin typeface="+mj-lt"/>
                <a:ea typeface="+mj-ea"/>
                <a:cs typeface="+mj-cs"/>
              </a:rPr>
              <a:t> au point de </a:t>
            </a:r>
            <a:r>
              <a:rPr lang="en-US" sz="2200" dirty="0" err="1">
                <a:solidFill>
                  <a:schemeClr val="bg1"/>
                </a:solidFill>
                <a:latin typeface="+mj-lt"/>
                <a:ea typeface="+mj-ea"/>
                <a:cs typeface="+mj-cs"/>
              </a:rPr>
              <a:t>vocabulaire</a:t>
            </a:r>
            <a:r>
              <a:rPr lang="en-US" sz="2200" dirty="0">
                <a:solidFill>
                  <a:schemeClr val="bg1"/>
                </a:solidFill>
                <a:latin typeface="+mj-lt"/>
                <a:ea typeface="+mj-ea"/>
                <a:cs typeface="+mj-cs"/>
              </a:rPr>
              <a:t> : </a:t>
            </a:r>
          </a:p>
          <a:p>
            <a:pPr defTabSz="914400">
              <a:lnSpc>
                <a:spcPct val="90000"/>
              </a:lnSpc>
              <a:spcBef>
                <a:spcPct val="0"/>
              </a:spcBef>
              <a:spcAft>
                <a:spcPts val="800"/>
              </a:spcAft>
            </a:pPr>
            <a:r>
              <a:rPr lang="en-US" sz="2200" b="1" dirty="0">
                <a:solidFill>
                  <a:schemeClr val="bg1"/>
                </a:solidFill>
                <a:latin typeface="+mj-lt"/>
                <a:ea typeface="+mj-ea"/>
                <a:cs typeface="+mj-cs"/>
              </a:rPr>
              <a:t>Les </a:t>
            </a:r>
            <a:r>
              <a:rPr lang="en-US" sz="2200" b="1" dirty="0" err="1">
                <a:solidFill>
                  <a:schemeClr val="bg1"/>
                </a:solidFill>
                <a:latin typeface="+mj-lt"/>
                <a:ea typeface="+mj-ea"/>
                <a:cs typeface="+mj-cs"/>
              </a:rPr>
              <a:t>activités</a:t>
            </a:r>
            <a:r>
              <a:rPr lang="en-US" sz="2200" b="1" dirty="0">
                <a:solidFill>
                  <a:schemeClr val="bg1"/>
                </a:solidFill>
                <a:latin typeface="+mj-lt"/>
                <a:ea typeface="+mj-ea"/>
                <a:cs typeface="+mj-cs"/>
              </a:rPr>
              <a:t> de </a:t>
            </a:r>
            <a:r>
              <a:rPr lang="en-US" sz="2200" b="1" dirty="0" err="1">
                <a:solidFill>
                  <a:schemeClr val="bg1"/>
                </a:solidFill>
                <a:latin typeface="+mj-lt"/>
                <a:ea typeface="+mj-ea"/>
                <a:cs typeface="+mj-cs"/>
              </a:rPr>
              <a:t>vacances</a:t>
            </a:r>
            <a:endParaRPr lang="en-US" sz="2200" b="1" dirty="0">
              <a:solidFill>
                <a:schemeClr val="bg1"/>
              </a:solidFill>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74"/>
          <a:stretch/>
        </p:blipFill>
        <p:spPr bwMode="auto">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737600" y="466933"/>
            <a:ext cx="2635250" cy="707886"/>
          </a:xfrm>
        </p:spPr>
        <p:txBody>
          <a:bodyPr vert="horz" lIns="91440" tIns="45720" rIns="91440" bIns="4572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914400">
              <a:lnSpc>
                <a:spcPct val="90000"/>
              </a:lnSpc>
              <a:spcAft>
                <a:spcPts val="600"/>
              </a:spcAft>
              <a:defRPr/>
            </a:pPr>
            <a:fld id="{8A0576F8-4F0C-FD4F-B2E1-A427388F89CF}" type="slidenum">
              <a:rPr lang="en-US" sz="4400">
                <a:solidFill>
                  <a:srgbClr val="FFFFFF"/>
                </a:solidFill>
                <a:latin typeface="Calibri" panose="020F0502020204030204"/>
              </a:rPr>
              <a:pPr algn="r" defTabSz="914400">
                <a:lnSpc>
                  <a:spcPct val="90000"/>
                </a:lnSpc>
                <a:spcAft>
                  <a:spcPts val="600"/>
                </a:spcAft>
                <a:defRPr/>
              </a:pPr>
              <a:t>42</a:t>
            </a:fld>
            <a:endParaRPr lang="en-US" sz="4400">
              <a:solidFill>
                <a:srgbClr val="FFFFFF"/>
              </a:solidFill>
              <a:latin typeface="Calibri" panose="020F0502020204030204"/>
            </a:endParaRPr>
          </a:p>
        </p:txBody>
      </p:sp>
      <p:grpSp>
        <p:nvGrpSpPr>
          <p:cNvPr id="2127" name="Group 2093">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095" name="Freeform: Shape 2094">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28" name="Freeform: Shape 2095">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ZoneTexte 7">
            <a:extLst>
              <a:ext uri="{FF2B5EF4-FFF2-40B4-BE49-F238E27FC236}">
                <a16:creationId xmlns:a16="http://schemas.microsoft.com/office/drawing/2014/main" id="{9762C3F3-05D0-1226-F88D-E4FB44F32075}"/>
              </a:ext>
            </a:extLst>
          </p:cNvPr>
          <p:cNvSpPr txBox="1"/>
          <p:nvPr/>
        </p:nvSpPr>
        <p:spPr>
          <a:xfrm>
            <a:off x="5664201" y="4669978"/>
            <a:ext cx="5692774" cy="1173700"/>
          </a:xfrm>
          <a:prstGeom prst="rect">
            <a:avLst/>
          </a:prstGeom>
        </p:spPr>
        <p:txBody>
          <a:bodyPr vert="horz" lIns="91440" tIns="45720" rIns="91440" bIns="4572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defTabSz="914400">
              <a:lnSpc>
                <a:spcPct val="90000"/>
              </a:lnSpc>
              <a:spcAft>
                <a:spcPts val="600"/>
              </a:spcAft>
              <a:buFont typeface="Arial" panose="020B0604020202020204" pitchFamily="34" charset="0"/>
              <a:buChar char="•"/>
            </a:pPr>
            <a:r>
              <a:rPr lang="en-US">
                <a:solidFill>
                  <a:schemeClr val="bg1">
                    <a:alpha val="80000"/>
                  </a:schemeClr>
                </a:solidFill>
              </a:rPr>
              <a:t>Qu’est-ce que tu fais en vacances ?</a:t>
            </a:r>
          </a:p>
          <a:p>
            <a:pPr indent="-228600" defTabSz="914400">
              <a:lnSpc>
                <a:spcPct val="90000"/>
              </a:lnSpc>
              <a:spcAft>
                <a:spcPts val="600"/>
              </a:spcAft>
              <a:buFont typeface="Arial" panose="020B0604020202020204" pitchFamily="34" charset="0"/>
              <a:buChar char="•"/>
            </a:pPr>
            <a:endParaRPr lang="en-US">
              <a:solidFill>
                <a:schemeClr val="bg1">
                  <a:alpha val="80000"/>
                </a:schemeClr>
              </a:solidFill>
            </a:endParaRPr>
          </a:p>
          <a:p>
            <a:pPr indent="-228600" defTabSz="914400">
              <a:lnSpc>
                <a:spcPct val="90000"/>
              </a:lnSpc>
              <a:spcAft>
                <a:spcPts val="600"/>
              </a:spcAft>
              <a:buFont typeface="Arial" panose="020B0604020202020204" pitchFamily="34" charset="0"/>
              <a:buChar char="•"/>
            </a:pPr>
            <a:endParaRPr lang="en-US">
              <a:solidFill>
                <a:schemeClr val="bg1">
                  <a:alpha val="80000"/>
                </a:schemeClr>
              </a:solidFill>
            </a:endParaRPr>
          </a:p>
          <a:p>
            <a:pPr indent="-228600" defTabSz="914400">
              <a:lnSpc>
                <a:spcPct val="90000"/>
              </a:lnSpc>
              <a:spcAft>
                <a:spcPts val="600"/>
              </a:spcAft>
              <a:buFont typeface="Arial" panose="020B0604020202020204" pitchFamily="34" charset="0"/>
              <a:buChar char="•"/>
            </a:pPr>
            <a:endParaRPr lang="en-US">
              <a:solidFill>
                <a:schemeClr val="bg1">
                  <a:alpha val="80000"/>
                </a:schemeClr>
              </a:solidFill>
            </a:endParaRPr>
          </a:p>
        </p:txBody>
      </p:sp>
      <p:pic>
        <p:nvPicPr>
          <p:cNvPr id="3" name="Picture 2">
            <a:extLst>
              <a:ext uri="{FF2B5EF4-FFF2-40B4-BE49-F238E27FC236}">
                <a16:creationId xmlns:a16="http://schemas.microsoft.com/office/drawing/2014/main" id="{43168E9E-5361-1A17-329E-6E4B9324BF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74"/>
          <a:stretch/>
        </p:blipFill>
        <p:spPr bwMode="auto">
          <a:xfrm>
            <a:off x="20" y="-100854"/>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2" name="Diagramme 2">
            <a:extLst>
              <a:ext uri="{FF2B5EF4-FFF2-40B4-BE49-F238E27FC236}">
                <a16:creationId xmlns:a16="http://schemas.microsoft.com/office/drawing/2014/main" id="{B1EF8F4A-0C8F-1BF9-1EF7-B1B8E0976AE3}"/>
              </a:ext>
            </a:extLst>
          </p:cNvPr>
          <p:cNvGraphicFramePr/>
          <p:nvPr>
            <p:extLst>
              <p:ext uri="{D42A27DB-BD31-4B8C-83A1-F6EECF244321}">
                <p14:modId xmlns:p14="http://schemas.microsoft.com/office/powerpoint/2010/main" val="2946970134"/>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8016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72567-AAE0-8E57-DB04-54AD1F66E6C5}"/>
              </a:ext>
            </a:extLst>
          </p:cNvPr>
          <p:cNvSpPr>
            <a:spLocks noGrp="1"/>
          </p:cNvSpPr>
          <p:nvPr>
            <p:ph type="title"/>
          </p:nvPr>
        </p:nvSpPr>
        <p:spPr>
          <a:xfrm>
            <a:off x="838200" y="401221"/>
            <a:ext cx="10515600" cy="1348065"/>
          </a:xfrm>
        </p:spPr>
        <p:txBody>
          <a:bodyPr>
            <a:normAutofit/>
          </a:bodyPr>
          <a:lstStyle/>
          <a:p>
            <a:pPr>
              <a:lnSpc>
                <a:spcPct val="90000"/>
              </a:lnSpc>
            </a:pPr>
            <a:r>
              <a:rPr lang="fr-FR" sz="4300" dirty="0"/>
              <a:t>III. Vocabulaire : </a:t>
            </a:r>
            <a:br>
              <a:rPr lang="fr-FR" sz="4300" dirty="0"/>
            </a:br>
            <a:r>
              <a:rPr lang="fr-FR" sz="4300" dirty="0"/>
              <a:t>les activités de vacances</a:t>
            </a:r>
          </a:p>
        </p:txBody>
      </p:sp>
      <p:graphicFrame>
        <p:nvGraphicFramePr>
          <p:cNvPr id="4" name="Espace réservé du contenu 3">
            <a:extLst>
              <a:ext uri="{FF2B5EF4-FFF2-40B4-BE49-F238E27FC236}">
                <a16:creationId xmlns:a16="http://schemas.microsoft.com/office/drawing/2014/main" id="{BCC4BD29-EAF1-E0AE-B320-28D23833B7E3}"/>
              </a:ext>
            </a:extLst>
          </p:cNvPr>
          <p:cNvGraphicFramePr>
            <a:graphicFrameLocks noGrp="1"/>
          </p:cNvGraphicFramePr>
          <p:nvPr>
            <p:ph idx="1"/>
            <p:extLst>
              <p:ext uri="{D42A27DB-BD31-4B8C-83A1-F6EECF244321}">
                <p14:modId xmlns:p14="http://schemas.microsoft.com/office/powerpoint/2010/main" val="1993267674"/>
              </p:ext>
            </p:extLst>
          </p:nvPr>
        </p:nvGraphicFramePr>
        <p:xfrm>
          <a:off x="1356659" y="1961397"/>
          <a:ext cx="10243670" cy="4673692"/>
        </p:xfrm>
        <a:graphic>
          <a:graphicData uri="http://schemas.openxmlformats.org/drawingml/2006/table">
            <a:tbl>
              <a:tblPr firstRow="1" firstCol="1" bandRow="1"/>
              <a:tblGrid>
                <a:gridCol w="10243670">
                  <a:extLst>
                    <a:ext uri="{9D8B030D-6E8A-4147-A177-3AD203B41FA5}">
                      <a16:colId xmlns:a16="http://schemas.microsoft.com/office/drawing/2014/main" val="1344994870"/>
                    </a:ext>
                  </a:extLst>
                </a:gridCol>
              </a:tblGrid>
              <a:tr h="323717">
                <a:tc>
                  <a:txBody>
                    <a:bodyPr/>
                    <a:lstStyle/>
                    <a:p>
                      <a:pPr algn="ctr" fontAlgn="t">
                        <a:lnSpc>
                          <a:spcPct val="107000"/>
                        </a:lnSpc>
                        <a:spcBef>
                          <a:spcPts val="0"/>
                        </a:spcBef>
                        <a:spcAft>
                          <a:spcPts val="800"/>
                        </a:spcAft>
                      </a:pPr>
                      <a:r>
                        <a:rPr lang="fr-FR" sz="32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Activités en vacances</a:t>
                      </a:r>
                      <a:endParaRPr lang="fr-FR" sz="32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560007517"/>
                  </a:ext>
                </a:extLst>
              </a:tr>
              <a:tr h="323717">
                <a:tc>
                  <a:txBody>
                    <a:bodyPr/>
                    <a:lstStyle/>
                    <a:p>
                      <a:pPr algn="just"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Visiter le pays</a:t>
                      </a:r>
                      <a:endParaRPr lang="fr-FR" sz="2400" b="0" i="0" u="none" strike="noStrike">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285943"/>
                  </a:ext>
                </a:extLst>
              </a:tr>
              <a:tr h="323717">
                <a:tc>
                  <a:txBody>
                    <a:bodyPr/>
                    <a:lstStyle/>
                    <a:p>
                      <a:pPr algn="just"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Faire de la natation</a:t>
                      </a:r>
                      <a:endParaRPr lang="fr-FR" sz="2400" b="0" i="0" u="none" strike="noStrike">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723069"/>
                  </a:ext>
                </a:extLst>
              </a:tr>
              <a:tr h="323717">
                <a:tc>
                  <a:txBody>
                    <a:bodyPr/>
                    <a:lstStyle/>
                    <a:p>
                      <a:pPr algn="just" fontAlgn="t">
                        <a:lnSpc>
                          <a:spcPct val="107000"/>
                        </a:lnSpc>
                        <a:spcBef>
                          <a:spcPts val="0"/>
                        </a:spcBef>
                        <a:spcAft>
                          <a:spcPts val="800"/>
                        </a:spcAft>
                      </a:pPr>
                      <a:r>
                        <a:rPr lang="fr-FR"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Se promener</a:t>
                      </a:r>
                      <a:endParaRPr lang="fr-FR" sz="2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756630"/>
                  </a:ext>
                </a:extLst>
              </a:tr>
              <a:tr h="323717">
                <a:tc>
                  <a:txBody>
                    <a:bodyPr/>
                    <a:lstStyle/>
                    <a:p>
                      <a:pPr algn="just"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S’amuser</a:t>
                      </a:r>
                      <a:endParaRPr lang="fr-FR" sz="2400" b="0" i="0" u="none" strike="noStrike">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908819"/>
                  </a:ext>
                </a:extLst>
              </a:tr>
              <a:tr h="323717">
                <a:tc>
                  <a:txBody>
                    <a:bodyPr/>
                    <a:lstStyle/>
                    <a:p>
                      <a:pPr algn="just"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Aller chez ses grands-parents</a:t>
                      </a:r>
                      <a:endParaRPr lang="fr-FR" sz="2400" b="0" i="0" u="none" strike="noStrike">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1537517"/>
                  </a:ext>
                </a:extLst>
              </a:tr>
              <a:tr h="323717">
                <a:tc>
                  <a:txBody>
                    <a:bodyPr/>
                    <a:lstStyle/>
                    <a:p>
                      <a:pPr algn="just" fontAlgn="t">
                        <a:lnSpc>
                          <a:spcPct val="107000"/>
                        </a:lnSpc>
                        <a:spcBef>
                          <a:spcPts val="0"/>
                        </a:spcBef>
                        <a:spcAft>
                          <a:spcPts val="800"/>
                        </a:spcAft>
                      </a:pP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Faire une croisière (to go on a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cruise</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2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649953"/>
                  </a:ext>
                </a:extLst>
              </a:tr>
              <a:tr h="323717">
                <a:tc>
                  <a:txBody>
                    <a:bodyPr/>
                    <a:lstStyle/>
                    <a:p>
                      <a:pPr algn="just" fontAlgn="t">
                        <a:lnSpc>
                          <a:spcPct val="107000"/>
                        </a:lnSpc>
                        <a:spcBef>
                          <a:spcPts val="0"/>
                        </a:spcBef>
                        <a:spcAft>
                          <a:spcPts val="800"/>
                        </a:spcAft>
                      </a:pP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Faire un tour en bateau (to a boat ride)</a:t>
                      </a:r>
                      <a:endParaRPr lang="fr-FR" sz="2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256402"/>
                  </a:ext>
                </a:extLst>
              </a:tr>
              <a:tr h="323717">
                <a:tc>
                  <a:txBody>
                    <a:bodyPr/>
                    <a:lstStyle/>
                    <a:p>
                      <a:pPr algn="just" fontAlgn="t">
                        <a:lnSpc>
                          <a:spcPct val="107000"/>
                        </a:lnSpc>
                        <a:spcBef>
                          <a:spcPts val="0"/>
                        </a:spcBef>
                        <a:spcAft>
                          <a:spcPts val="800"/>
                        </a:spcAft>
                      </a:pP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Faire de la plongée (to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snorkel</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/to dive)</a:t>
                      </a:r>
                      <a:endParaRPr lang="fr-FR" sz="2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682110"/>
                  </a:ext>
                </a:extLst>
              </a:tr>
              <a:tr h="323717">
                <a:tc>
                  <a:txBody>
                    <a:bodyPr/>
                    <a:lstStyle/>
                    <a:p>
                      <a:pPr algn="just" fontAlgn="t">
                        <a:lnSpc>
                          <a:spcPct val="107000"/>
                        </a:lnSpc>
                        <a:spcBef>
                          <a:spcPts val="0"/>
                        </a:spcBef>
                        <a:spcAft>
                          <a:spcPts val="800"/>
                        </a:spcAft>
                      </a:pP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Faire du VTT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mountain</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biking</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du canoë kayak / de la randonnée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hiking</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p>
                    <a:p>
                      <a:pPr algn="just" fontAlgn="t">
                        <a:lnSpc>
                          <a:spcPct val="107000"/>
                        </a:lnSpc>
                        <a:spcBef>
                          <a:spcPts val="0"/>
                        </a:spcBef>
                        <a:spcAft>
                          <a:spcPts val="800"/>
                        </a:spcAft>
                      </a:pP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de l’escalade (</a:t>
                      </a:r>
                      <a:r>
                        <a:rPr lang="fr-FR" sz="2400" b="0" i="0" u="none" strike="noStrike" dirty="0" err="1">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climbing</a:t>
                      </a:r>
                      <a:r>
                        <a:rPr lang="fr-FR" sz="24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2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1251602"/>
                  </a:ext>
                </a:extLst>
              </a:tr>
            </a:tbl>
          </a:graphicData>
        </a:graphic>
      </p:graphicFrame>
      <p:sp>
        <p:nvSpPr>
          <p:cNvPr id="5" name="Titre 1">
            <a:extLst>
              <a:ext uri="{FF2B5EF4-FFF2-40B4-BE49-F238E27FC236}">
                <a16:creationId xmlns:a16="http://schemas.microsoft.com/office/drawing/2014/main" id="{EF48AAE3-9AE2-216D-7807-EB80D98ED091}"/>
              </a:ext>
            </a:extLst>
          </p:cNvPr>
          <p:cNvSpPr txBox="1">
            <a:spLocks/>
          </p:cNvSpPr>
          <p:nvPr/>
        </p:nvSpPr>
        <p:spPr>
          <a:xfrm>
            <a:off x="635179" y="495053"/>
            <a:ext cx="10921640" cy="131469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b="1" dirty="0">
                <a:solidFill>
                  <a:schemeClr val="tx1"/>
                </a:solidFill>
              </a:rPr>
              <a:t>V. Vocabulaire : </a:t>
            </a:r>
            <a:r>
              <a:rPr lang="fr-FR" dirty="0">
                <a:solidFill>
                  <a:schemeClr val="tx1"/>
                </a:solidFill>
              </a:rPr>
              <a:t>les activités en vacances</a:t>
            </a:r>
          </a:p>
        </p:txBody>
      </p:sp>
      <p:pic>
        <p:nvPicPr>
          <p:cNvPr id="6" name="mp3-output-ttsfree(dot)com (3)">
            <a:hlinkClick r:id="" action="ppaction://media"/>
            <a:extLst>
              <a:ext uri="{FF2B5EF4-FFF2-40B4-BE49-F238E27FC236}">
                <a16:creationId xmlns:a16="http://schemas.microsoft.com/office/drawing/2014/main" id="{55FD8C8C-B0AD-5147-F4CC-6D0F625736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17156" y="2400147"/>
            <a:ext cx="2007892" cy="2007892"/>
          </a:xfrm>
          <a:prstGeom prst="rect">
            <a:avLst/>
          </a:prstGeom>
        </p:spPr>
      </p:pic>
      <p:pic>
        <p:nvPicPr>
          <p:cNvPr id="7"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35341" y="5499600"/>
            <a:ext cx="1290695" cy="1358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59FCC50E-3E1C-3C81-9B12-A2958151D82E}"/>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0873429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AEB14-7770-0E64-C4D7-1F3FCC028871}"/>
              </a:ext>
            </a:extLst>
          </p:cNvPr>
          <p:cNvSpPr>
            <a:spLocks noGrp="1"/>
          </p:cNvSpPr>
          <p:nvPr>
            <p:ph type="title"/>
          </p:nvPr>
        </p:nvSpPr>
        <p:spPr>
          <a:xfrm>
            <a:off x="638882" y="639193"/>
            <a:ext cx="3571810" cy="3573516"/>
          </a:xfrm>
        </p:spPr>
        <p:txBody>
          <a:bodyPr vert="horz" lIns="91440" tIns="45720" rIns="91440" bIns="45720" rtlCol="0" anchor="b">
            <a:normAutofit/>
          </a:bodyPr>
          <a:lstStyle/>
          <a:p>
            <a:pPr>
              <a:lnSpc>
                <a:spcPct val="90000"/>
              </a:lnSpc>
            </a:pPr>
            <a:r>
              <a:rPr lang="en-US" sz="5800" dirty="0" err="1"/>
              <a:t>Associe</a:t>
            </a:r>
            <a:r>
              <a:rPr lang="en-US" sz="5800" dirty="0"/>
              <a:t> les mots et les images</a:t>
            </a:r>
          </a:p>
        </p:txBody>
      </p:sp>
      <p:pic>
        <p:nvPicPr>
          <p:cNvPr id="4" name="Picture 268">
            <a:extLst>
              <a:ext uri="{FF2B5EF4-FFF2-40B4-BE49-F238E27FC236}">
                <a16:creationId xmlns:a16="http://schemas.microsoft.com/office/drawing/2014/main" id="{87578067-076E-F5F7-580A-DBCA8A6341EB}"/>
              </a:ext>
            </a:extLst>
          </p:cNvPr>
          <p:cNvPicPr>
            <a:picLocks noGrp="1" noChangeAspect="1"/>
          </p:cNvPicPr>
          <p:nvPr>
            <p:ph idx="1"/>
          </p:nvPr>
        </p:nvPicPr>
        <p:blipFill rotWithShape="1">
          <a:blip r:embed="rId2"/>
          <a:srcRect l="9158" r="7374" b="5602"/>
          <a:stretch/>
        </p:blipFill>
        <p:spPr bwMode="auto">
          <a:xfrm>
            <a:off x="6240090" y="192597"/>
            <a:ext cx="4421283" cy="6472805"/>
          </a:xfrm>
          <a:prstGeom prst="rect">
            <a:avLst/>
          </a:prstGeom>
          <a:extLst>
            <a:ext uri="{53640926-AAD7-44D8-BBD7-CCE9431645EC}">
              <a14:shadowObscured xmlns:a14="http://schemas.microsoft.com/office/drawing/2010/main"/>
            </a:ext>
          </a:extLst>
        </p:spPr>
      </p:pic>
      <p:sp>
        <p:nvSpPr>
          <p:cNvPr id="5" name="ZoneTexte 4">
            <a:extLst>
              <a:ext uri="{FF2B5EF4-FFF2-40B4-BE49-F238E27FC236}">
                <a16:creationId xmlns:a16="http://schemas.microsoft.com/office/drawing/2014/main" id="{43AE3A27-69ED-B0DE-98C0-E70683FC8765}"/>
              </a:ext>
            </a:extLst>
          </p:cNvPr>
          <p:cNvSpPr txBox="1"/>
          <p:nvPr/>
        </p:nvSpPr>
        <p:spPr>
          <a:xfrm>
            <a:off x="4709463" y="704183"/>
            <a:ext cx="1386537" cy="5539978"/>
          </a:xfrm>
          <a:prstGeom prst="rect">
            <a:avLst/>
          </a:prstGeom>
          <a:noFill/>
        </p:spPr>
        <p:txBody>
          <a:bodyPr wrap="square" rtlCol="0">
            <a:spAutoFit/>
          </a:bodyPr>
          <a:lstStyle/>
          <a:p>
            <a:r>
              <a:rPr lang="fr-FR" dirty="0">
                <a:solidFill>
                  <a:srgbClr val="00B0F0"/>
                </a:solidFill>
              </a:rPr>
              <a:t>Réponses :</a:t>
            </a:r>
          </a:p>
          <a:p>
            <a:r>
              <a:rPr lang="fr-FR" sz="2800" dirty="0">
                <a:solidFill>
                  <a:srgbClr val="00B0F0"/>
                </a:solidFill>
              </a:rPr>
              <a:t>A10; </a:t>
            </a:r>
          </a:p>
          <a:p>
            <a:r>
              <a:rPr lang="fr-FR" sz="2800" dirty="0">
                <a:solidFill>
                  <a:srgbClr val="00B0F0"/>
                </a:solidFill>
              </a:rPr>
              <a:t>B9; </a:t>
            </a:r>
          </a:p>
          <a:p>
            <a:r>
              <a:rPr lang="fr-FR" sz="2800" dirty="0">
                <a:solidFill>
                  <a:srgbClr val="00B0F0"/>
                </a:solidFill>
              </a:rPr>
              <a:t>C2; </a:t>
            </a:r>
          </a:p>
          <a:p>
            <a:r>
              <a:rPr lang="fr-FR" sz="2800" dirty="0">
                <a:solidFill>
                  <a:srgbClr val="00B0F0"/>
                </a:solidFill>
              </a:rPr>
              <a:t>D1; </a:t>
            </a:r>
          </a:p>
          <a:p>
            <a:r>
              <a:rPr lang="fr-FR" sz="2800" dirty="0">
                <a:solidFill>
                  <a:srgbClr val="00B0F0"/>
                </a:solidFill>
              </a:rPr>
              <a:t>E8; </a:t>
            </a:r>
          </a:p>
          <a:p>
            <a:r>
              <a:rPr lang="fr-FR" sz="2800" dirty="0">
                <a:solidFill>
                  <a:srgbClr val="00B0F0"/>
                </a:solidFill>
              </a:rPr>
              <a:t>F3; </a:t>
            </a:r>
          </a:p>
          <a:p>
            <a:r>
              <a:rPr lang="fr-FR" sz="2800" dirty="0">
                <a:solidFill>
                  <a:srgbClr val="00B0F0"/>
                </a:solidFill>
              </a:rPr>
              <a:t>G6; </a:t>
            </a:r>
          </a:p>
          <a:p>
            <a:r>
              <a:rPr lang="fr-FR" sz="2800" dirty="0">
                <a:solidFill>
                  <a:srgbClr val="00B0F0"/>
                </a:solidFill>
              </a:rPr>
              <a:t>H11; </a:t>
            </a:r>
          </a:p>
          <a:p>
            <a:r>
              <a:rPr lang="fr-FR" sz="2800" dirty="0">
                <a:solidFill>
                  <a:srgbClr val="00B0F0"/>
                </a:solidFill>
              </a:rPr>
              <a:t>I5; </a:t>
            </a:r>
          </a:p>
          <a:p>
            <a:r>
              <a:rPr lang="fr-FR" sz="2800" dirty="0">
                <a:solidFill>
                  <a:srgbClr val="00B0F0"/>
                </a:solidFill>
              </a:rPr>
              <a:t>J13; </a:t>
            </a:r>
          </a:p>
          <a:p>
            <a:r>
              <a:rPr lang="fr-FR" sz="2800" dirty="0">
                <a:solidFill>
                  <a:srgbClr val="00B0F0"/>
                </a:solidFill>
              </a:rPr>
              <a:t>L4; </a:t>
            </a:r>
          </a:p>
          <a:p>
            <a:r>
              <a:rPr lang="fr-FR" sz="2800" dirty="0">
                <a:solidFill>
                  <a:srgbClr val="00B0F0"/>
                </a:solidFill>
              </a:rPr>
              <a:t>M7</a:t>
            </a:r>
          </a:p>
        </p:txBody>
      </p:sp>
      <p:pic>
        <p:nvPicPr>
          <p:cNvPr id="6"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1364876" y="4646849"/>
            <a:ext cx="191023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9ABE0F1E-F933-7999-B82E-E383B60CE1D3}"/>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7442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1000"/>
                                        <p:tgtEl>
                                          <p:spTgt spid="5">
                                            <p:txEl>
                                              <p:pRg st="10" end="10"/>
                                            </p:txEl>
                                          </p:spTgt>
                                        </p:tgtEl>
                                      </p:cBhvr>
                                    </p:animEffect>
                                    <p:anim calcmode="lin" valueType="num">
                                      <p:cBhvr>
                                        <p:cTn id="7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5">
                                            <p:txEl>
                                              <p:pRg st="11" end="11"/>
                                            </p:txEl>
                                          </p:spTgt>
                                        </p:tgtEl>
                                        <p:attrNameLst>
                                          <p:attrName>style.visibility</p:attrName>
                                        </p:attrNameLst>
                                      </p:cBhvr>
                                      <p:to>
                                        <p:strVal val="visible"/>
                                      </p:to>
                                    </p:set>
                                    <p:animEffect transition="in" filter="fade">
                                      <p:cBhvr>
                                        <p:cTn id="84" dur="1000"/>
                                        <p:tgtEl>
                                          <p:spTgt spid="5">
                                            <p:txEl>
                                              <p:pRg st="11" end="11"/>
                                            </p:txEl>
                                          </p:spTgt>
                                        </p:tgtEl>
                                      </p:cBhvr>
                                    </p:animEffect>
                                    <p:anim calcmode="lin" valueType="num">
                                      <p:cBhvr>
                                        <p:cTn id="85"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5">
                                            <p:txEl>
                                              <p:pRg st="12" end="12"/>
                                            </p:txEl>
                                          </p:spTgt>
                                        </p:tgtEl>
                                        <p:attrNameLst>
                                          <p:attrName>style.visibility</p:attrName>
                                        </p:attrNameLst>
                                      </p:cBhvr>
                                      <p:to>
                                        <p:strVal val="visible"/>
                                      </p:to>
                                    </p:set>
                                    <p:animEffect transition="in" filter="fade">
                                      <p:cBhvr>
                                        <p:cTn id="91" dur="1000"/>
                                        <p:tgtEl>
                                          <p:spTgt spid="5">
                                            <p:txEl>
                                              <p:pRg st="12" end="12"/>
                                            </p:txEl>
                                          </p:spTgt>
                                        </p:tgtEl>
                                      </p:cBhvr>
                                    </p:animEffect>
                                    <p:anim calcmode="lin" valueType="num">
                                      <p:cBhvr>
                                        <p:cTn id="92"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B85CE-F2AF-CAC3-EAAC-9EF49B174080}"/>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6600" dirty="0"/>
              <a:t>Les </a:t>
            </a:r>
            <a:r>
              <a:rPr lang="en-US" sz="6600" dirty="0" err="1"/>
              <a:t>activités</a:t>
            </a:r>
            <a:r>
              <a:rPr lang="en-US" sz="6600" dirty="0"/>
              <a:t> </a:t>
            </a:r>
            <a:r>
              <a:rPr lang="en-US" sz="6600" dirty="0" err="1"/>
              <a:t>en</a:t>
            </a:r>
            <a:r>
              <a:rPr lang="en-US" sz="6600" dirty="0"/>
              <a:t> </a:t>
            </a:r>
            <a:r>
              <a:rPr lang="en-US" sz="6600" dirty="0" err="1"/>
              <a:t>vacances</a:t>
            </a:r>
            <a:endParaRPr lang="en-US" sz="6600" dirty="0"/>
          </a:p>
        </p:txBody>
      </p:sp>
      <p:pic>
        <p:nvPicPr>
          <p:cNvPr id="6" name="Espace réservé du contenu 5">
            <a:extLst>
              <a:ext uri="{FF2B5EF4-FFF2-40B4-BE49-F238E27FC236}">
                <a16:creationId xmlns:a16="http://schemas.microsoft.com/office/drawing/2014/main" id="{429DFCC3-E497-BB90-CEC2-E61D55B2349F}"/>
              </a:ext>
            </a:extLst>
          </p:cNvPr>
          <p:cNvPicPr>
            <a:picLocks noGrp="1" noChangeAspect="1"/>
          </p:cNvPicPr>
          <p:nvPr>
            <p:ph idx="1"/>
          </p:nvPr>
        </p:nvPicPr>
        <p:blipFill>
          <a:blip r:embed="rId2"/>
          <a:stretch>
            <a:fillRect/>
          </a:stretch>
        </p:blipFill>
        <p:spPr>
          <a:xfrm>
            <a:off x="976359" y="2324848"/>
            <a:ext cx="8549410" cy="3761740"/>
          </a:xfrm>
          <a:prstGeom prst="rect">
            <a:avLst/>
          </a:prstGeom>
        </p:spPr>
      </p:pic>
      <p:sp>
        <p:nvSpPr>
          <p:cNvPr id="4" name="ZoneTexte 3">
            <a:extLst>
              <a:ext uri="{FF2B5EF4-FFF2-40B4-BE49-F238E27FC236}">
                <a16:creationId xmlns:a16="http://schemas.microsoft.com/office/drawing/2014/main" id="{2A698411-ED92-D884-B011-AD4D32F99F80}"/>
              </a:ext>
            </a:extLst>
          </p:cNvPr>
          <p:cNvSpPr txBox="1"/>
          <p:nvPr/>
        </p:nvSpPr>
        <p:spPr>
          <a:xfrm>
            <a:off x="9753600" y="3107765"/>
            <a:ext cx="1794921" cy="3108543"/>
          </a:xfrm>
          <a:prstGeom prst="rect">
            <a:avLst/>
          </a:prstGeom>
          <a:noFill/>
        </p:spPr>
        <p:txBody>
          <a:bodyPr wrap="square" rtlCol="0">
            <a:spAutoFit/>
          </a:bodyPr>
          <a:lstStyle/>
          <a:p>
            <a:r>
              <a:rPr lang="fr-FR" sz="2800" dirty="0">
                <a:solidFill>
                  <a:srgbClr val="00B0F0"/>
                </a:solidFill>
              </a:rPr>
              <a:t>Réponses </a:t>
            </a:r>
          </a:p>
          <a:p>
            <a:endParaRPr lang="fr-FR" sz="2800" dirty="0">
              <a:solidFill>
                <a:srgbClr val="00B0F0"/>
              </a:solidFill>
            </a:endParaRPr>
          </a:p>
          <a:p>
            <a:r>
              <a:rPr lang="fr-FR" sz="2800" dirty="0">
                <a:solidFill>
                  <a:srgbClr val="00B0F0"/>
                </a:solidFill>
              </a:rPr>
              <a:t>1 : e</a:t>
            </a:r>
          </a:p>
          <a:p>
            <a:r>
              <a:rPr lang="fr-FR" sz="2800" dirty="0">
                <a:solidFill>
                  <a:srgbClr val="00B0F0"/>
                </a:solidFill>
              </a:rPr>
              <a:t>2 : b</a:t>
            </a:r>
          </a:p>
          <a:p>
            <a:r>
              <a:rPr lang="fr-FR" sz="2800" dirty="0">
                <a:solidFill>
                  <a:srgbClr val="00B0F0"/>
                </a:solidFill>
              </a:rPr>
              <a:t>3 : a; d</a:t>
            </a:r>
          </a:p>
          <a:p>
            <a:r>
              <a:rPr lang="fr-FR" sz="2800" dirty="0">
                <a:solidFill>
                  <a:srgbClr val="00B0F0"/>
                </a:solidFill>
              </a:rPr>
              <a:t>4 : c; d</a:t>
            </a:r>
          </a:p>
          <a:p>
            <a:r>
              <a:rPr lang="fr-FR" sz="2800" dirty="0">
                <a:solidFill>
                  <a:srgbClr val="00B0F0"/>
                </a:solidFill>
              </a:rPr>
              <a:t>5 : c; d</a:t>
            </a:r>
          </a:p>
        </p:txBody>
      </p:sp>
      <p:graphicFrame>
        <p:nvGraphicFramePr>
          <p:cNvPr id="3" name="Diagramme 2">
            <a:extLst>
              <a:ext uri="{FF2B5EF4-FFF2-40B4-BE49-F238E27FC236}">
                <a16:creationId xmlns:a16="http://schemas.microsoft.com/office/drawing/2014/main" id="{B7F7B6AA-C7E0-0E6F-5302-C352018474CE}"/>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193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382B3E3-4AEB-3A77-4B06-7E7F3B7C6CE6}"/>
              </a:ext>
            </a:extLst>
          </p:cNvPr>
          <p:cNvPicPr>
            <a:picLocks noGrp="1" noChangeAspect="1"/>
          </p:cNvPicPr>
          <p:nvPr>
            <p:ph idx="1"/>
          </p:nvPr>
        </p:nvPicPr>
        <p:blipFill rotWithShape="1">
          <a:blip r:embed="rId2"/>
          <a:srcRect r="1753" b="1"/>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
        <p:nvSpPr>
          <p:cNvPr id="3" name="ZoneTexte 2">
            <a:extLst>
              <a:ext uri="{FF2B5EF4-FFF2-40B4-BE49-F238E27FC236}">
                <a16:creationId xmlns:a16="http://schemas.microsoft.com/office/drawing/2014/main" id="{15E95D8D-DE38-CC02-FA4E-EAB62D8694B5}"/>
              </a:ext>
            </a:extLst>
          </p:cNvPr>
          <p:cNvSpPr txBox="1"/>
          <p:nvPr/>
        </p:nvSpPr>
        <p:spPr>
          <a:xfrm>
            <a:off x="8247529" y="3376706"/>
            <a:ext cx="2623671" cy="2862322"/>
          </a:xfrm>
          <a:prstGeom prst="rect">
            <a:avLst/>
          </a:prstGeom>
          <a:noFill/>
        </p:spPr>
        <p:txBody>
          <a:bodyPr wrap="square" rtlCol="0">
            <a:spAutoFit/>
          </a:bodyPr>
          <a:lstStyle/>
          <a:p>
            <a:r>
              <a:rPr lang="fr-FR" sz="2000" dirty="0">
                <a:solidFill>
                  <a:srgbClr val="00B0F0"/>
                </a:solidFill>
              </a:rPr>
              <a:t>Faux</a:t>
            </a:r>
          </a:p>
          <a:p>
            <a:endParaRPr lang="fr-FR" sz="2000" dirty="0">
              <a:solidFill>
                <a:srgbClr val="00B0F0"/>
              </a:solidFill>
            </a:endParaRPr>
          </a:p>
          <a:p>
            <a:r>
              <a:rPr lang="fr-FR" sz="2000" dirty="0">
                <a:solidFill>
                  <a:srgbClr val="00B0F0"/>
                </a:solidFill>
              </a:rPr>
              <a:t>Faux</a:t>
            </a:r>
          </a:p>
          <a:p>
            <a:endParaRPr lang="fr-FR" sz="2000" dirty="0">
              <a:solidFill>
                <a:srgbClr val="00B0F0"/>
              </a:solidFill>
            </a:endParaRPr>
          </a:p>
          <a:p>
            <a:r>
              <a:rPr lang="fr-FR" sz="2000" dirty="0">
                <a:solidFill>
                  <a:srgbClr val="00B0F0"/>
                </a:solidFill>
              </a:rPr>
              <a:t>Faux</a:t>
            </a:r>
          </a:p>
          <a:p>
            <a:endParaRPr lang="fr-FR" sz="2000" dirty="0">
              <a:solidFill>
                <a:srgbClr val="00B0F0"/>
              </a:solidFill>
            </a:endParaRPr>
          </a:p>
          <a:p>
            <a:r>
              <a:rPr lang="fr-FR" sz="2000" dirty="0">
                <a:solidFill>
                  <a:srgbClr val="00B0F0"/>
                </a:solidFill>
              </a:rPr>
              <a:t>Vrai</a:t>
            </a:r>
          </a:p>
          <a:p>
            <a:endParaRPr lang="fr-FR" sz="2000" dirty="0">
              <a:solidFill>
                <a:srgbClr val="00B0F0"/>
              </a:solidFill>
            </a:endParaRPr>
          </a:p>
          <a:p>
            <a:r>
              <a:rPr lang="fr-FR" sz="2000" dirty="0">
                <a:solidFill>
                  <a:srgbClr val="00B0F0"/>
                </a:solidFill>
              </a:rPr>
              <a:t>Vrai</a:t>
            </a:r>
          </a:p>
        </p:txBody>
      </p:sp>
      <p:graphicFrame>
        <p:nvGraphicFramePr>
          <p:cNvPr id="2" name="Diagramme 2">
            <a:extLst>
              <a:ext uri="{FF2B5EF4-FFF2-40B4-BE49-F238E27FC236}">
                <a16:creationId xmlns:a16="http://schemas.microsoft.com/office/drawing/2014/main" id="{BF9B733F-37B8-4E81-81C4-A5EC048CA544}"/>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393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BB5D9D-F597-4F8C-DAFB-F67C07C6D676}"/>
              </a:ext>
            </a:extLst>
          </p:cNvPr>
          <p:cNvSpPr>
            <a:spLocks noGrp="1"/>
          </p:cNvSpPr>
          <p:nvPr>
            <p:ph type="title"/>
          </p:nvPr>
        </p:nvSpPr>
        <p:spPr/>
        <p:txBody>
          <a:bodyPr/>
          <a:lstStyle/>
          <a:p>
            <a:r>
              <a:rPr lang="fr-FR" dirty="0"/>
              <a:t>Les gorges du Verdon</a:t>
            </a:r>
          </a:p>
        </p:txBody>
      </p:sp>
      <p:sp>
        <p:nvSpPr>
          <p:cNvPr id="3" name="Espace réservé du contenu 2">
            <a:extLst>
              <a:ext uri="{FF2B5EF4-FFF2-40B4-BE49-F238E27FC236}">
                <a16:creationId xmlns:a16="http://schemas.microsoft.com/office/drawing/2014/main" id="{F41BFDE1-414B-3A73-3E40-7596D8380490}"/>
              </a:ext>
            </a:extLst>
          </p:cNvPr>
          <p:cNvSpPr>
            <a:spLocks noGrp="1"/>
          </p:cNvSpPr>
          <p:nvPr>
            <p:ph idx="1"/>
          </p:nvPr>
        </p:nvSpPr>
        <p:spPr/>
        <p:txBody>
          <a:bodyPr/>
          <a:lstStyle/>
          <a:p>
            <a:r>
              <a:rPr lang="fr-FR" dirty="0">
                <a:hlinkClick r:id="rId2"/>
              </a:rPr>
              <a:t>https://www.youtube.com/watch?v=d4N36c2fWQg</a:t>
            </a:r>
            <a:endParaRPr lang="fr-FR" dirty="0"/>
          </a:p>
          <a:p>
            <a:endParaRPr lang="fr-FR" dirty="0"/>
          </a:p>
          <a:p>
            <a:r>
              <a:rPr lang="fr-FR" dirty="0">
                <a:hlinkClick r:id="rId3"/>
              </a:rPr>
              <a:t>https://www.francetvinfo.fr/economie/emploi/metiers/restauration-hotellerie-sports-loisirs/video-les-gorges-du-verdon-un-paysage-incontournable-en-france_3980149.html</a:t>
            </a:r>
            <a:endParaRPr lang="fr-FR" dirty="0"/>
          </a:p>
          <a:p>
            <a:endParaRPr lang="fr-FR" dirty="0"/>
          </a:p>
        </p:txBody>
      </p:sp>
      <p:graphicFrame>
        <p:nvGraphicFramePr>
          <p:cNvPr id="4" name="Diagramme 2">
            <a:extLst>
              <a:ext uri="{FF2B5EF4-FFF2-40B4-BE49-F238E27FC236}">
                <a16:creationId xmlns:a16="http://schemas.microsoft.com/office/drawing/2014/main" id="{C00F7360-D5DD-3E9A-E990-55A4E755914B}"/>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836012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9FFBFF0-0D81-C841-243A-1A4BDF26D2BD}"/>
              </a:ext>
            </a:extLst>
          </p:cNvPr>
          <p:cNvPicPr>
            <a:picLocks noGrp="1" noChangeAspect="1"/>
          </p:cNvPicPr>
          <p:nvPr>
            <p:ph idx="1"/>
          </p:nvPr>
        </p:nvPicPr>
        <p:blipFill rotWithShape="1">
          <a:blip r:embed="rId2"/>
          <a:srcRect t="2339" r="1" b="1161"/>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3" name="ZoneTexte 2">
            <a:extLst>
              <a:ext uri="{FF2B5EF4-FFF2-40B4-BE49-F238E27FC236}">
                <a16:creationId xmlns:a16="http://schemas.microsoft.com/office/drawing/2014/main" id="{8BBC713E-C91E-475D-CDB2-C7694AB849F7}"/>
              </a:ext>
            </a:extLst>
          </p:cNvPr>
          <p:cNvSpPr txBox="1"/>
          <p:nvPr/>
        </p:nvSpPr>
        <p:spPr>
          <a:xfrm>
            <a:off x="932329" y="2761129"/>
            <a:ext cx="2886636" cy="523220"/>
          </a:xfrm>
          <a:prstGeom prst="rect">
            <a:avLst/>
          </a:prstGeom>
          <a:noFill/>
        </p:spPr>
        <p:txBody>
          <a:bodyPr wrap="square" rtlCol="0">
            <a:spAutoFit/>
          </a:bodyPr>
          <a:lstStyle/>
          <a:p>
            <a:pPr algn="ctr"/>
            <a:r>
              <a:rPr lang="fr-FR" sz="2800" dirty="0">
                <a:solidFill>
                  <a:srgbClr val="00B0F0"/>
                </a:solidFill>
              </a:rPr>
              <a:t>Tu te baignes</a:t>
            </a:r>
            <a:endParaRPr lang="fr-FR" dirty="0">
              <a:solidFill>
                <a:srgbClr val="00B0F0"/>
              </a:solidFill>
            </a:endParaRPr>
          </a:p>
        </p:txBody>
      </p:sp>
      <p:sp>
        <p:nvSpPr>
          <p:cNvPr id="4" name="ZoneTexte 3">
            <a:extLst>
              <a:ext uri="{FF2B5EF4-FFF2-40B4-BE49-F238E27FC236}">
                <a16:creationId xmlns:a16="http://schemas.microsoft.com/office/drawing/2014/main" id="{D0745E1B-677A-63E0-D3AA-9EDB5F87112F}"/>
              </a:ext>
            </a:extLst>
          </p:cNvPr>
          <p:cNvSpPr txBox="1"/>
          <p:nvPr/>
        </p:nvSpPr>
        <p:spPr>
          <a:xfrm>
            <a:off x="681317" y="4239500"/>
            <a:ext cx="3478306" cy="523220"/>
          </a:xfrm>
          <a:prstGeom prst="rect">
            <a:avLst/>
          </a:prstGeom>
          <a:noFill/>
        </p:spPr>
        <p:txBody>
          <a:bodyPr wrap="square" rtlCol="0">
            <a:spAutoFit/>
          </a:bodyPr>
          <a:lstStyle/>
          <a:p>
            <a:pPr algn="ctr"/>
            <a:r>
              <a:rPr lang="fr-FR" sz="2800" dirty="0">
                <a:solidFill>
                  <a:srgbClr val="00B0F0"/>
                </a:solidFill>
              </a:rPr>
              <a:t>Nous nous baignons</a:t>
            </a:r>
            <a:endParaRPr lang="fr-FR" dirty="0">
              <a:solidFill>
                <a:srgbClr val="00B0F0"/>
              </a:solidFill>
            </a:endParaRPr>
          </a:p>
        </p:txBody>
      </p:sp>
      <p:sp>
        <p:nvSpPr>
          <p:cNvPr id="6" name="ZoneTexte 5">
            <a:extLst>
              <a:ext uri="{FF2B5EF4-FFF2-40B4-BE49-F238E27FC236}">
                <a16:creationId xmlns:a16="http://schemas.microsoft.com/office/drawing/2014/main" id="{55C93A3E-DDB6-57DF-B0AF-8EB58DACCAF3}"/>
              </a:ext>
            </a:extLst>
          </p:cNvPr>
          <p:cNvSpPr txBox="1"/>
          <p:nvPr/>
        </p:nvSpPr>
        <p:spPr>
          <a:xfrm>
            <a:off x="932329" y="5717871"/>
            <a:ext cx="2886636" cy="523220"/>
          </a:xfrm>
          <a:prstGeom prst="rect">
            <a:avLst/>
          </a:prstGeom>
          <a:noFill/>
        </p:spPr>
        <p:txBody>
          <a:bodyPr wrap="square" rtlCol="0">
            <a:spAutoFit/>
          </a:bodyPr>
          <a:lstStyle/>
          <a:p>
            <a:pPr algn="ctr"/>
            <a:r>
              <a:rPr lang="fr-FR" sz="2800" dirty="0">
                <a:solidFill>
                  <a:srgbClr val="00B0F0"/>
                </a:solidFill>
              </a:rPr>
              <a:t>Ils se baignent</a:t>
            </a:r>
            <a:endParaRPr lang="fr-FR" dirty="0">
              <a:solidFill>
                <a:srgbClr val="00B0F0"/>
              </a:solidFill>
            </a:endParaRPr>
          </a:p>
        </p:txBody>
      </p:sp>
      <p:sp>
        <p:nvSpPr>
          <p:cNvPr id="7" name="ZoneTexte 6">
            <a:extLst>
              <a:ext uri="{FF2B5EF4-FFF2-40B4-BE49-F238E27FC236}">
                <a16:creationId xmlns:a16="http://schemas.microsoft.com/office/drawing/2014/main" id="{4A8B313E-69DA-AA31-0308-397F7A175786}"/>
              </a:ext>
            </a:extLst>
          </p:cNvPr>
          <p:cNvSpPr txBox="1"/>
          <p:nvPr/>
        </p:nvSpPr>
        <p:spPr>
          <a:xfrm>
            <a:off x="4533152" y="1981952"/>
            <a:ext cx="2886636" cy="523220"/>
          </a:xfrm>
          <a:prstGeom prst="rect">
            <a:avLst/>
          </a:prstGeom>
          <a:noFill/>
        </p:spPr>
        <p:txBody>
          <a:bodyPr wrap="square" rtlCol="0">
            <a:spAutoFit/>
          </a:bodyPr>
          <a:lstStyle/>
          <a:p>
            <a:pPr algn="ctr"/>
            <a:r>
              <a:rPr lang="fr-FR" sz="2800" dirty="0">
                <a:solidFill>
                  <a:srgbClr val="00B0F0"/>
                </a:solidFill>
              </a:rPr>
              <a:t>Je me prépare</a:t>
            </a:r>
            <a:endParaRPr lang="fr-FR" dirty="0">
              <a:solidFill>
                <a:srgbClr val="00B0F0"/>
              </a:solidFill>
            </a:endParaRPr>
          </a:p>
        </p:txBody>
      </p:sp>
      <p:sp>
        <p:nvSpPr>
          <p:cNvPr id="8" name="ZoneTexte 7">
            <a:extLst>
              <a:ext uri="{FF2B5EF4-FFF2-40B4-BE49-F238E27FC236}">
                <a16:creationId xmlns:a16="http://schemas.microsoft.com/office/drawing/2014/main" id="{16506CDA-EA4F-B7D1-BA3A-8ED70FD06128}"/>
              </a:ext>
            </a:extLst>
          </p:cNvPr>
          <p:cNvSpPr txBox="1"/>
          <p:nvPr/>
        </p:nvSpPr>
        <p:spPr>
          <a:xfrm>
            <a:off x="4566027" y="3520894"/>
            <a:ext cx="2886636" cy="523220"/>
          </a:xfrm>
          <a:prstGeom prst="rect">
            <a:avLst/>
          </a:prstGeom>
          <a:noFill/>
        </p:spPr>
        <p:txBody>
          <a:bodyPr wrap="square" rtlCol="0">
            <a:spAutoFit/>
          </a:bodyPr>
          <a:lstStyle/>
          <a:p>
            <a:pPr algn="ctr"/>
            <a:r>
              <a:rPr lang="fr-FR" sz="2800" dirty="0">
                <a:solidFill>
                  <a:srgbClr val="00B0F0"/>
                </a:solidFill>
              </a:rPr>
              <a:t>Il se prépare</a:t>
            </a:r>
            <a:endParaRPr lang="fr-FR" dirty="0">
              <a:solidFill>
                <a:srgbClr val="00B0F0"/>
              </a:solidFill>
            </a:endParaRPr>
          </a:p>
        </p:txBody>
      </p:sp>
      <p:sp>
        <p:nvSpPr>
          <p:cNvPr id="9" name="ZoneTexte 8">
            <a:extLst>
              <a:ext uri="{FF2B5EF4-FFF2-40B4-BE49-F238E27FC236}">
                <a16:creationId xmlns:a16="http://schemas.microsoft.com/office/drawing/2014/main" id="{6C3D5DFB-E577-3C9E-5F4E-AFAC87E20091}"/>
              </a:ext>
            </a:extLst>
          </p:cNvPr>
          <p:cNvSpPr txBox="1"/>
          <p:nvPr/>
        </p:nvSpPr>
        <p:spPr>
          <a:xfrm>
            <a:off x="4138711" y="4239500"/>
            <a:ext cx="3732307" cy="523220"/>
          </a:xfrm>
          <a:prstGeom prst="rect">
            <a:avLst/>
          </a:prstGeom>
          <a:noFill/>
        </p:spPr>
        <p:txBody>
          <a:bodyPr wrap="square" rtlCol="0">
            <a:spAutoFit/>
          </a:bodyPr>
          <a:lstStyle/>
          <a:p>
            <a:pPr algn="ctr"/>
            <a:r>
              <a:rPr lang="fr-FR" sz="2800" dirty="0">
                <a:solidFill>
                  <a:srgbClr val="00B0F0"/>
                </a:solidFill>
              </a:rPr>
              <a:t>Nous nous préparons</a:t>
            </a:r>
            <a:endParaRPr lang="fr-FR" dirty="0">
              <a:solidFill>
                <a:srgbClr val="00B0F0"/>
              </a:solidFill>
            </a:endParaRPr>
          </a:p>
        </p:txBody>
      </p:sp>
      <p:sp>
        <p:nvSpPr>
          <p:cNvPr id="10" name="ZoneTexte 9">
            <a:extLst>
              <a:ext uri="{FF2B5EF4-FFF2-40B4-BE49-F238E27FC236}">
                <a16:creationId xmlns:a16="http://schemas.microsoft.com/office/drawing/2014/main" id="{AB31B869-2F48-8528-7F86-E76A7FE19EB1}"/>
              </a:ext>
            </a:extLst>
          </p:cNvPr>
          <p:cNvSpPr txBox="1"/>
          <p:nvPr/>
        </p:nvSpPr>
        <p:spPr>
          <a:xfrm>
            <a:off x="4374788" y="4989545"/>
            <a:ext cx="3322917" cy="523220"/>
          </a:xfrm>
          <a:prstGeom prst="rect">
            <a:avLst/>
          </a:prstGeom>
          <a:noFill/>
        </p:spPr>
        <p:txBody>
          <a:bodyPr wrap="square" rtlCol="0">
            <a:spAutoFit/>
          </a:bodyPr>
          <a:lstStyle/>
          <a:p>
            <a:pPr algn="ctr"/>
            <a:r>
              <a:rPr lang="fr-FR" sz="2800" dirty="0">
                <a:solidFill>
                  <a:srgbClr val="00B0F0"/>
                </a:solidFill>
              </a:rPr>
              <a:t>Vous vous préparez</a:t>
            </a:r>
            <a:endParaRPr lang="fr-FR" dirty="0">
              <a:solidFill>
                <a:srgbClr val="00B0F0"/>
              </a:solidFill>
            </a:endParaRPr>
          </a:p>
        </p:txBody>
      </p:sp>
      <p:sp>
        <p:nvSpPr>
          <p:cNvPr id="11" name="ZoneTexte 10">
            <a:extLst>
              <a:ext uri="{FF2B5EF4-FFF2-40B4-BE49-F238E27FC236}">
                <a16:creationId xmlns:a16="http://schemas.microsoft.com/office/drawing/2014/main" id="{46EF2639-464D-5FB4-DCC0-2CBE3826EB88}"/>
              </a:ext>
            </a:extLst>
          </p:cNvPr>
          <p:cNvSpPr txBox="1"/>
          <p:nvPr/>
        </p:nvSpPr>
        <p:spPr>
          <a:xfrm>
            <a:off x="8379014" y="2014826"/>
            <a:ext cx="2886636" cy="523220"/>
          </a:xfrm>
          <a:prstGeom prst="rect">
            <a:avLst/>
          </a:prstGeom>
          <a:noFill/>
        </p:spPr>
        <p:txBody>
          <a:bodyPr wrap="square" rtlCol="0">
            <a:spAutoFit/>
          </a:bodyPr>
          <a:lstStyle/>
          <a:p>
            <a:pPr algn="ctr"/>
            <a:r>
              <a:rPr lang="fr-FR" sz="2800" dirty="0">
                <a:solidFill>
                  <a:srgbClr val="00B0F0"/>
                </a:solidFill>
              </a:rPr>
              <a:t>Je m’habille</a:t>
            </a:r>
            <a:endParaRPr lang="fr-FR" dirty="0">
              <a:solidFill>
                <a:srgbClr val="00B0F0"/>
              </a:solidFill>
            </a:endParaRPr>
          </a:p>
        </p:txBody>
      </p:sp>
      <p:sp>
        <p:nvSpPr>
          <p:cNvPr id="12" name="ZoneTexte 11">
            <a:extLst>
              <a:ext uri="{FF2B5EF4-FFF2-40B4-BE49-F238E27FC236}">
                <a16:creationId xmlns:a16="http://schemas.microsoft.com/office/drawing/2014/main" id="{C6F06B2D-4D21-EEBE-E487-A56221A0F43E}"/>
              </a:ext>
            </a:extLst>
          </p:cNvPr>
          <p:cNvSpPr txBox="1"/>
          <p:nvPr/>
        </p:nvSpPr>
        <p:spPr>
          <a:xfrm>
            <a:off x="8364072" y="2758888"/>
            <a:ext cx="2886636" cy="523220"/>
          </a:xfrm>
          <a:prstGeom prst="rect">
            <a:avLst/>
          </a:prstGeom>
          <a:noFill/>
        </p:spPr>
        <p:txBody>
          <a:bodyPr wrap="square" rtlCol="0">
            <a:spAutoFit/>
          </a:bodyPr>
          <a:lstStyle/>
          <a:p>
            <a:pPr algn="ctr"/>
            <a:r>
              <a:rPr lang="fr-FR" sz="2800" dirty="0">
                <a:solidFill>
                  <a:srgbClr val="00B0F0"/>
                </a:solidFill>
              </a:rPr>
              <a:t>Tu t’habilles</a:t>
            </a:r>
            <a:endParaRPr lang="fr-FR" dirty="0">
              <a:solidFill>
                <a:srgbClr val="00B0F0"/>
              </a:solidFill>
            </a:endParaRPr>
          </a:p>
        </p:txBody>
      </p:sp>
      <p:sp>
        <p:nvSpPr>
          <p:cNvPr id="14" name="ZoneTexte 13">
            <a:extLst>
              <a:ext uri="{FF2B5EF4-FFF2-40B4-BE49-F238E27FC236}">
                <a16:creationId xmlns:a16="http://schemas.microsoft.com/office/drawing/2014/main" id="{CFCC26AB-AE31-2DDA-6E21-88BEDDA714B7}"/>
              </a:ext>
            </a:extLst>
          </p:cNvPr>
          <p:cNvSpPr txBox="1"/>
          <p:nvPr/>
        </p:nvSpPr>
        <p:spPr>
          <a:xfrm>
            <a:off x="8145931" y="4992266"/>
            <a:ext cx="3322917" cy="523220"/>
          </a:xfrm>
          <a:prstGeom prst="rect">
            <a:avLst/>
          </a:prstGeom>
          <a:noFill/>
        </p:spPr>
        <p:txBody>
          <a:bodyPr wrap="square" rtlCol="0">
            <a:spAutoFit/>
          </a:bodyPr>
          <a:lstStyle/>
          <a:p>
            <a:pPr algn="ctr"/>
            <a:r>
              <a:rPr lang="fr-FR" sz="2800" dirty="0">
                <a:solidFill>
                  <a:srgbClr val="00B0F0"/>
                </a:solidFill>
              </a:rPr>
              <a:t>Vous vous habillez</a:t>
            </a:r>
            <a:endParaRPr lang="fr-FR" dirty="0">
              <a:solidFill>
                <a:srgbClr val="00B0F0"/>
              </a:solidFill>
            </a:endParaRPr>
          </a:p>
        </p:txBody>
      </p:sp>
      <p:sp>
        <p:nvSpPr>
          <p:cNvPr id="16" name="ZoneTexte 15">
            <a:extLst>
              <a:ext uri="{FF2B5EF4-FFF2-40B4-BE49-F238E27FC236}">
                <a16:creationId xmlns:a16="http://schemas.microsoft.com/office/drawing/2014/main" id="{CE5D1332-6971-FB8C-2B70-A18EE857D377}"/>
              </a:ext>
            </a:extLst>
          </p:cNvPr>
          <p:cNvSpPr txBox="1"/>
          <p:nvPr/>
        </p:nvSpPr>
        <p:spPr>
          <a:xfrm>
            <a:off x="8364071" y="5717871"/>
            <a:ext cx="2886636" cy="523220"/>
          </a:xfrm>
          <a:prstGeom prst="rect">
            <a:avLst/>
          </a:prstGeom>
          <a:noFill/>
        </p:spPr>
        <p:txBody>
          <a:bodyPr wrap="square" rtlCol="0">
            <a:spAutoFit/>
          </a:bodyPr>
          <a:lstStyle/>
          <a:p>
            <a:pPr algn="ctr"/>
            <a:r>
              <a:rPr lang="fr-FR" sz="2800" dirty="0">
                <a:solidFill>
                  <a:srgbClr val="00B0F0"/>
                </a:solidFill>
              </a:rPr>
              <a:t>Ils s‘habillent</a:t>
            </a:r>
            <a:endParaRPr lang="fr-FR" dirty="0">
              <a:solidFill>
                <a:srgbClr val="00B0F0"/>
              </a:solidFill>
            </a:endParaRPr>
          </a:p>
        </p:txBody>
      </p:sp>
      <p:graphicFrame>
        <p:nvGraphicFramePr>
          <p:cNvPr id="2" name="Diagramme 2">
            <a:extLst>
              <a:ext uri="{FF2B5EF4-FFF2-40B4-BE49-F238E27FC236}">
                <a16:creationId xmlns:a16="http://schemas.microsoft.com/office/drawing/2014/main" id="{A447446F-7D65-CDDB-6D3F-57B29B785D90}"/>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68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down)">
                                      <p:cBhvr>
                                        <p:cTn id="97" dur="580">
                                          <p:stCondLst>
                                            <p:cond delay="0"/>
                                          </p:stCondLst>
                                        </p:cTn>
                                        <p:tgtEl>
                                          <p:spTgt spid="9"/>
                                        </p:tgtEl>
                                      </p:cBhvr>
                                    </p:animEffect>
                                    <p:anim calcmode="lin" valueType="num">
                                      <p:cBhvr>
                                        <p:cTn id="9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3" dur="26">
                                          <p:stCondLst>
                                            <p:cond delay="650"/>
                                          </p:stCondLst>
                                        </p:cTn>
                                        <p:tgtEl>
                                          <p:spTgt spid="9"/>
                                        </p:tgtEl>
                                      </p:cBhvr>
                                      <p:to x="100000" y="60000"/>
                                    </p:animScale>
                                    <p:animScale>
                                      <p:cBhvr>
                                        <p:cTn id="104" dur="166" decel="50000">
                                          <p:stCondLst>
                                            <p:cond delay="676"/>
                                          </p:stCondLst>
                                        </p:cTn>
                                        <p:tgtEl>
                                          <p:spTgt spid="9"/>
                                        </p:tgtEl>
                                      </p:cBhvr>
                                      <p:to x="100000" y="100000"/>
                                    </p:animScale>
                                    <p:animScale>
                                      <p:cBhvr>
                                        <p:cTn id="105" dur="26">
                                          <p:stCondLst>
                                            <p:cond delay="1312"/>
                                          </p:stCondLst>
                                        </p:cTn>
                                        <p:tgtEl>
                                          <p:spTgt spid="9"/>
                                        </p:tgtEl>
                                      </p:cBhvr>
                                      <p:to x="100000" y="80000"/>
                                    </p:animScale>
                                    <p:animScale>
                                      <p:cBhvr>
                                        <p:cTn id="106" dur="166" decel="50000">
                                          <p:stCondLst>
                                            <p:cond delay="1338"/>
                                          </p:stCondLst>
                                        </p:cTn>
                                        <p:tgtEl>
                                          <p:spTgt spid="9"/>
                                        </p:tgtEl>
                                      </p:cBhvr>
                                      <p:to x="100000" y="100000"/>
                                    </p:animScale>
                                    <p:animScale>
                                      <p:cBhvr>
                                        <p:cTn id="107" dur="26">
                                          <p:stCondLst>
                                            <p:cond delay="1642"/>
                                          </p:stCondLst>
                                        </p:cTn>
                                        <p:tgtEl>
                                          <p:spTgt spid="9"/>
                                        </p:tgtEl>
                                      </p:cBhvr>
                                      <p:to x="100000" y="90000"/>
                                    </p:animScale>
                                    <p:animScale>
                                      <p:cBhvr>
                                        <p:cTn id="108" dur="166" decel="50000">
                                          <p:stCondLst>
                                            <p:cond delay="1668"/>
                                          </p:stCondLst>
                                        </p:cTn>
                                        <p:tgtEl>
                                          <p:spTgt spid="9"/>
                                        </p:tgtEl>
                                      </p:cBhvr>
                                      <p:to x="100000" y="100000"/>
                                    </p:animScale>
                                    <p:animScale>
                                      <p:cBhvr>
                                        <p:cTn id="109" dur="26">
                                          <p:stCondLst>
                                            <p:cond delay="1808"/>
                                          </p:stCondLst>
                                        </p:cTn>
                                        <p:tgtEl>
                                          <p:spTgt spid="9"/>
                                        </p:tgtEl>
                                      </p:cBhvr>
                                      <p:to x="100000" y="95000"/>
                                    </p:animScale>
                                    <p:animScale>
                                      <p:cBhvr>
                                        <p:cTn id="110" dur="166" decel="50000">
                                          <p:stCondLst>
                                            <p:cond delay="1834"/>
                                          </p:stCondLst>
                                        </p:cTn>
                                        <p:tgtEl>
                                          <p:spTgt spid="9"/>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0"/>
                                        </p:tgtEl>
                                        <p:attrNameLst>
                                          <p:attrName>style.visibility</p:attrName>
                                        </p:attrNameLst>
                                      </p:cBhvr>
                                      <p:to>
                                        <p:strVal val="visible"/>
                                      </p:to>
                                    </p:set>
                                    <p:animEffect transition="in" filter="wipe(down)">
                                      <p:cBhvr>
                                        <p:cTn id="115" dur="580">
                                          <p:stCondLst>
                                            <p:cond delay="0"/>
                                          </p:stCondLst>
                                        </p:cTn>
                                        <p:tgtEl>
                                          <p:spTgt spid="10"/>
                                        </p:tgtEl>
                                      </p:cBhvr>
                                    </p:animEffect>
                                    <p:anim calcmode="lin" valueType="num">
                                      <p:cBhvr>
                                        <p:cTn id="11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21" dur="26">
                                          <p:stCondLst>
                                            <p:cond delay="650"/>
                                          </p:stCondLst>
                                        </p:cTn>
                                        <p:tgtEl>
                                          <p:spTgt spid="10"/>
                                        </p:tgtEl>
                                      </p:cBhvr>
                                      <p:to x="100000" y="60000"/>
                                    </p:animScale>
                                    <p:animScale>
                                      <p:cBhvr>
                                        <p:cTn id="122" dur="166" decel="50000">
                                          <p:stCondLst>
                                            <p:cond delay="676"/>
                                          </p:stCondLst>
                                        </p:cTn>
                                        <p:tgtEl>
                                          <p:spTgt spid="10"/>
                                        </p:tgtEl>
                                      </p:cBhvr>
                                      <p:to x="100000" y="100000"/>
                                    </p:animScale>
                                    <p:animScale>
                                      <p:cBhvr>
                                        <p:cTn id="123" dur="26">
                                          <p:stCondLst>
                                            <p:cond delay="1312"/>
                                          </p:stCondLst>
                                        </p:cTn>
                                        <p:tgtEl>
                                          <p:spTgt spid="10"/>
                                        </p:tgtEl>
                                      </p:cBhvr>
                                      <p:to x="100000" y="80000"/>
                                    </p:animScale>
                                    <p:animScale>
                                      <p:cBhvr>
                                        <p:cTn id="124" dur="166" decel="50000">
                                          <p:stCondLst>
                                            <p:cond delay="1338"/>
                                          </p:stCondLst>
                                        </p:cTn>
                                        <p:tgtEl>
                                          <p:spTgt spid="10"/>
                                        </p:tgtEl>
                                      </p:cBhvr>
                                      <p:to x="100000" y="100000"/>
                                    </p:animScale>
                                    <p:animScale>
                                      <p:cBhvr>
                                        <p:cTn id="125" dur="26">
                                          <p:stCondLst>
                                            <p:cond delay="1642"/>
                                          </p:stCondLst>
                                        </p:cTn>
                                        <p:tgtEl>
                                          <p:spTgt spid="10"/>
                                        </p:tgtEl>
                                      </p:cBhvr>
                                      <p:to x="100000" y="90000"/>
                                    </p:animScale>
                                    <p:animScale>
                                      <p:cBhvr>
                                        <p:cTn id="126" dur="166" decel="50000">
                                          <p:stCondLst>
                                            <p:cond delay="1668"/>
                                          </p:stCondLst>
                                        </p:cTn>
                                        <p:tgtEl>
                                          <p:spTgt spid="10"/>
                                        </p:tgtEl>
                                      </p:cBhvr>
                                      <p:to x="100000" y="100000"/>
                                    </p:animScale>
                                    <p:animScale>
                                      <p:cBhvr>
                                        <p:cTn id="127" dur="26">
                                          <p:stCondLst>
                                            <p:cond delay="1808"/>
                                          </p:stCondLst>
                                        </p:cTn>
                                        <p:tgtEl>
                                          <p:spTgt spid="10"/>
                                        </p:tgtEl>
                                      </p:cBhvr>
                                      <p:to x="100000" y="95000"/>
                                    </p:animScale>
                                    <p:animScale>
                                      <p:cBhvr>
                                        <p:cTn id="128" dur="166" decel="50000">
                                          <p:stCondLst>
                                            <p:cond delay="1834"/>
                                          </p:stCondLst>
                                        </p:cTn>
                                        <p:tgtEl>
                                          <p:spTgt spid="10"/>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1"/>
                                        </p:tgtEl>
                                        <p:attrNameLst>
                                          <p:attrName>style.visibility</p:attrName>
                                        </p:attrNameLst>
                                      </p:cBhvr>
                                      <p:to>
                                        <p:strVal val="visible"/>
                                      </p:to>
                                    </p:set>
                                    <p:animEffect transition="in" filter="wipe(down)">
                                      <p:cBhvr>
                                        <p:cTn id="133" dur="580">
                                          <p:stCondLst>
                                            <p:cond delay="0"/>
                                          </p:stCondLst>
                                        </p:cTn>
                                        <p:tgtEl>
                                          <p:spTgt spid="11"/>
                                        </p:tgtEl>
                                      </p:cBhvr>
                                    </p:animEffect>
                                    <p:anim calcmode="lin" valueType="num">
                                      <p:cBhvr>
                                        <p:cTn id="13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9" dur="26">
                                          <p:stCondLst>
                                            <p:cond delay="650"/>
                                          </p:stCondLst>
                                        </p:cTn>
                                        <p:tgtEl>
                                          <p:spTgt spid="11"/>
                                        </p:tgtEl>
                                      </p:cBhvr>
                                      <p:to x="100000" y="60000"/>
                                    </p:animScale>
                                    <p:animScale>
                                      <p:cBhvr>
                                        <p:cTn id="140" dur="166" decel="50000">
                                          <p:stCondLst>
                                            <p:cond delay="676"/>
                                          </p:stCondLst>
                                        </p:cTn>
                                        <p:tgtEl>
                                          <p:spTgt spid="11"/>
                                        </p:tgtEl>
                                      </p:cBhvr>
                                      <p:to x="100000" y="100000"/>
                                    </p:animScale>
                                    <p:animScale>
                                      <p:cBhvr>
                                        <p:cTn id="141" dur="26">
                                          <p:stCondLst>
                                            <p:cond delay="1312"/>
                                          </p:stCondLst>
                                        </p:cTn>
                                        <p:tgtEl>
                                          <p:spTgt spid="11"/>
                                        </p:tgtEl>
                                      </p:cBhvr>
                                      <p:to x="100000" y="80000"/>
                                    </p:animScale>
                                    <p:animScale>
                                      <p:cBhvr>
                                        <p:cTn id="142" dur="166" decel="50000">
                                          <p:stCondLst>
                                            <p:cond delay="1338"/>
                                          </p:stCondLst>
                                        </p:cTn>
                                        <p:tgtEl>
                                          <p:spTgt spid="11"/>
                                        </p:tgtEl>
                                      </p:cBhvr>
                                      <p:to x="100000" y="100000"/>
                                    </p:animScale>
                                    <p:animScale>
                                      <p:cBhvr>
                                        <p:cTn id="143" dur="26">
                                          <p:stCondLst>
                                            <p:cond delay="1642"/>
                                          </p:stCondLst>
                                        </p:cTn>
                                        <p:tgtEl>
                                          <p:spTgt spid="11"/>
                                        </p:tgtEl>
                                      </p:cBhvr>
                                      <p:to x="100000" y="90000"/>
                                    </p:animScale>
                                    <p:animScale>
                                      <p:cBhvr>
                                        <p:cTn id="144" dur="166" decel="50000">
                                          <p:stCondLst>
                                            <p:cond delay="1668"/>
                                          </p:stCondLst>
                                        </p:cTn>
                                        <p:tgtEl>
                                          <p:spTgt spid="11"/>
                                        </p:tgtEl>
                                      </p:cBhvr>
                                      <p:to x="100000" y="100000"/>
                                    </p:animScale>
                                    <p:animScale>
                                      <p:cBhvr>
                                        <p:cTn id="145" dur="26">
                                          <p:stCondLst>
                                            <p:cond delay="1808"/>
                                          </p:stCondLst>
                                        </p:cTn>
                                        <p:tgtEl>
                                          <p:spTgt spid="11"/>
                                        </p:tgtEl>
                                      </p:cBhvr>
                                      <p:to x="100000" y="95000"/>
                                    </p:animScale>
                                    <p:animScale>
                                      <p:cBhvr>
                                        <p:cTn id="146" dur="166" decel="50000">
                                          <p:stCondLst>
                                            <p:cond delay="1834"/>
                                          </p:stCondLst>
                                        </p:cTn>
                                        <p:tgtEl>
                                          <p:spTgt spid="11"/>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2"/>
                                        </p:tgtEl>
                                        <p:attrNameLst>
                                          <p:attrName>style.visibility</p:attrName>
                                        </p:attrNameLst>
                                      </p:cBhvr>
                                      <p:to>
                                        <p:strVal val="visible"/>
                                      </p:to>
                                    </p:set>
                                    <p:animEffect transition="in" filter="wipe(down)">
                                      <p:cBhvr>
                                        <p:cTn id="151" dur="580">
                                          <p:stCondLst>
                                            <p:cond delay="0"/>
                                          </p:stCondLst>
                                        </p:cTn>
                                        <p:tgtEl>
                                          <p:spTgt spid="12"/>
                                        </p:tgtEl>
                                      </p:cBhvr>
                                    </p:animEffect>
                                    <p:anim calcmode="lin" valueType="num">
                                      <p:cBhvr>
                                        <p:cTn id="15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57" dur="26">
                                          <p:stCondLst>
                                            <p:cond delay="650"/>
                                          </p:stCondLst>
                                        </p:cTn>
                                        <p:tgtEl>
                                          <p:spTgt spid="12"/>
                                        </p:tgtEl>
                                      </p:cBhvr>
                                      <p:to x="100000" y="60000"/>
                                    </p:animScale>
                                    <p:animScale>
                                      <p:cBhvr>
                                        <p:cTn id="158" dur="166" decel="50000">
                                          <p:stCondLst>
                                            <p:cond delay="676"/>
                                          </p:stCondLst>
                                        </p:cTn>
                                        <p:tgtEl>
                                          <p:spTgt spid="12"/>
                                        </p:tgtEl>
                                      </p:cBhvr>
                                      <p:to x="100000" y="100000"/>
                                    </p:animScale>
                                    <p:animScale>
                                      <p:cBhvr>
                                        <p:cTn id="159" dur="26">
                                          <p:stCondLst>
                                            <p:cond delay="1312"/>
                                          </p:stCondLst>
                                        </p:cTn>
                                        <p:tgtEl>
                                          <p:spTgt spid="12"/>
                                        </p:tgtEl>
                                      </p:cBhvr>
                                      <p:to x="100000" y="80000"/>
                                    </p:animScale>
                                    <p:animScale>
                                      <p:cBhvr>
                                        <p:cTn id="160" dur="166" decel="50000">
                                          <p:stCondLst>
                                            <p:cond delay="1338"/>
                                          </p:stCondLst>
                                        </p:cTn>
                                        <p:tgtEl>
                                          <p:spTgt spid="12"/>
                                        </p:tgtEl>
                                      </p:cBhvr>
                                      <p:to x="100000" y="100000"/>
                                    </p:animScale>
                                    <p:animScale>
                                      <p:cBhvr>
                                        <p:cTn id="161" dur="26">
                                          <p:stCondLst>
                                            <p:cond delay="1642"/>
                                          </p:stCondLst>
                                        </p:cTn>
                                        <p:tgtEl>
                                          <p:spTgt spid="12"/>
                                        </p:tgtEl>
                                      </p:cBhvr>
                                      <p:to x="100000" y="90000"/>
                                    </p:animScale>
                                    <p:animScale>
                                      <p:cBhvr>
                                        <p:cTn id="162" dur="166" decel="50000">
                                          <p:stCondLst>
                                            <p:cond delay="1668"/>
                                          </p:stCondLst>
                                        </p:cTn>
                                        <p:tgtEl>
                                          <p:spTgt spid="12"/>
                                        </p:tgtEl>
                                      </p:cBhvr>
                                      <p:to x="100000" y="100000"/>
                                    </p:animScale>
                                    <p:animScale>
                                      <p:cBhvr>
                                        <p:cTn id="163" dur="26">
                                          <p:stCondLst>
                                            <p:cond delay="1808"/>
                                          </p:stCondLst>
                                        </p:cTn>
                                        <p:tgtEl>
                                          <p:spTgt spid="12"/>
                                        </p:tgtEl>
                                      </p:cBhvr>
                                      <p:to x="100000" y="95000"/>
                                    </p:animScale>
                                    <p:animScale>
                                      <p:cBhvr>
                                        <p:cTn id="164" dur="166" decel="50000">
                                          <p:stCondLst>
                                            <p:cond delay="1834"/>
                                          </p:stCondLst>
                                        </p:cTn>
                                        <p:tgtEl>
                                          <p:spTgt spid="12"/>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14"/>
                                        </p:tgtEl>
                                        <p:attrNameLst>
                                          <p:attrName>style.visibility</p:attrName>
                                        </p:attrNameLst>
                                      </p:cBhvr>
                                      <p:to>
                                        <p:strVal val="visible"/>
                                      </p:to>
                                    </p:set>
                                    <p:animEffect transition="in" filter="wipe(down)">
                                      <p:cBhvr>
                                        <p:cTn id="169" dur="580">
                                          <p:stCondLst>
                                            <p:cond delay="0"/>
                                          </p:stCondLst>
                                        </p:cTn>
                                        <p:tgtEl>
                                          <p:spTgt spid="14"/>
                                        </p:tgtEl>
                                      </p:cBhvr>
                                    </p:animEffect>
                                    <p:anim calcmode="lin" valueType="num">
                                      <p:cBhvr>
                                        <p:cTn id="17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75" dur="26">
                                          <p:stCondLst>
                                            <p:cond delay="650"/>
                                          </p:stCondLst>
                                        </p:cTn>
                                        <p:tgtEl>
                                          <p:spTgt spid="14"/>
                                        </p:tgtEl>
                                      </p:cBhvr>
                                      <p:to x="100000" y="60000"/>
                                    </p:animScale>
                                    <p:animScale>
                                      <p:cBhvr>
                                        <p:cTn id="176" dur="166" decel="50000">
                                          <p:stCondLst>
                                            <p:cond delay="676"/>
                                          </p:stCondLst>
                                        </p:cTn>
                                        <p:tgtEl>
                                          <p:spTgt spid="14"/>
                                        </p:tgtEl>
                                      </p:cBhvr>
                                      <p:to x="100000" y="100000"/>
                                    </p:animScale>
                                    <p:animScale>
                                      <p:cBhvr>
                                        <p:cTn id="177" dur="26">
                                          <p:stCondLst>
                                            <p:cond delay="1312"/>
                                          </p:stCondLst>
                                        </p:cTn>
                                        <p:tgtEl>
                                          <p:spTgt spid="14"/>
                                        </p:tgtEl>
                                      </p:cBhvr>
                                      <p:to x="100000" y="80000"/>
                                    </p:animScale>
                                    <p:animScale>
                                      <p:cBhvr>
                                        <p:cTn id="178" dur="166" decel="50000">
                                          <p:stCondLst>
                                            <p:cond delay="1338"/>
                                          </p:stCondLst>
                                        </p:cTn>
                                        <p:tgtEl>
                                          <p:spTgt spid="14"/>
                                        </p:tgtEl>
                                      </p:cBhvr>
                                      <p:to x="100000" y="100000"/>
                                    </p:animScale>
                                    <p:animScale>
                                      <p:cBhvr>
                                        <p:cTn id="179" dur="26">
                                          <p:stCondLst>
                                            <p:cond delay="1642"/>
                                          </p:stCondLst>
                                        </p:cTn>
                                        <p:tgtEl>
                                          <p:spTgt spid="14"/>
                                        </p:tgtEl>
                                      </p:cBhvr>
                                      <p:to x="100000" y="90000"/>
                                    </p:animScale>
                                    <p:animScale>
                                      <p:cBhvr>
                                        <p:cTn id="180" dur="166" decel="50000">
                                          <p:stCondLst>
                                            <p:cond delay="1668"/>
                                          </p:stCondLst>
                                        </p:cTn>
                                        <p:tgtEl>
                                          <p:spTgt spid="14"/>
                                        </p:tgtEl>
                                      </p:cBhvr>
                                      <p:to x="100000" y="100000"/>
                                    </p:animScale>
                                    <p:animScale>
                                      <p:cBhvr>
                                        <p:cTn id="181" dur="26">
                                          <p:stCondLst>
                                            <p:cond delay="1808"/>
                                          </p:stCondLst>
                                        </p:cTn>
                                        <p:tgtEl>
                                          <p:spTgt spid="14"/>
                                        </p:tgtEl>
                                      </p:cBhvr>
                                      <p:to x="100000" y="95000"/>
                                    </p:animScale>
                                    <p:animScale>
                                      <p:cBhvr>
                                        <p:cTn id="182" dur="166" decel="50000">
                                          <p:stCondLst>
                                            <p:cond delay="1834"/>
                                          </p:stCondLst>
                                        </p:cTn>
                                        <p:tgtEl>
                                          <p:spTgt spid="14"/>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16"/>
                                        </p:tgtEl>
                                        <p:attrNameLst>
                                          <p:attrName>style.visibility</p:attrName>
                                        </p:attrNameLst>
                                      </p:cBhvr>
                                      <p:to>
                                        <p:strVal val="visible"/>
                                      </p:to>
                                    </p:set>
                                    <p:animEffect transition="in" filter="wipe(down)">
                                      <p:cBhvr>
                                        <p:cTn id="187" dur="580">
                                          <p:stCondLst>
                                            <p:cond delay="0"/>
                                          </p:stCondLst>
                                        </p:cTn>
                                        <p:tgtEl>
                                          <p:spTgt spid="16"/>
                                        </p:tgtEl>
                                      </p:cBhvr>
                                    </p:animEffect>
                                    <p:anim calcmode="lin" valueType="num">
                                      <p:cBhvr>
                                        <p:cTn id="18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93" dur="26">
                                          <p:stCondLst>
                                            <p:cond delay="650"/>
                                          </p:stCondLst>
                                        </p:cTn>
                                        <p:tgtEl>
                                          <p:spTgt spid="16"/>
                                        </p:tgtEl>
                                      </p:cBhvr>
                                      <p:to x="100000" y="60000"/>
                                    </p:animScale>
                                    <p:animScale>
                                      <p:cBhvr>
                                        <p:cTn id="194" dur="166" decel="50000">
                                          <p:stCondLst>
                                            <p:cond delay="676"/>
                                          </p:stCondLst>
                                        </p:cTn>
                                        <p:tgtEl>
                                          <p:spTgt spid="16"/>
                                        </p:tgtEl>
                                      </p:cBhvr>
                                      <p:to x="100000" y="100000"/>
                                    </p:animScale>
                                    <p:animScale>
                                      <p:cBhvr>
                                        <p:cTn id="195" dur="26">
                                          <p:stCondLst>
                                            <p:cond delay="1312"/>
                                          </p:stCondLst>
                                        </p:cTn>
                                        <p:tgtEl>
                                          <p:spTgt spid="16"/>
                                        </p:tgtEl>
                                      </p:cBhvr>
                                      <p:to x="100000" y="80000"/>
                                    </p:animScale>
                                    <p:animScale>
                                      <p:cBhvr>
                                        <p:cTn id="196" dur="166" decel="50000">
                                          <p:stCondLst>
                                            <p:cond delay="1338"/>
                                          </p:stCondLst>
                                        </p:cTn>
                                        <p:tgtEl>
                                          <p:spTgt spid="16"/>
                                        </p:tgtEl>
                                      </p:cBhvr>
                                      <p:to x="100000" y="100000"/>
                                    </p:animScale>
                                    <p:animScale>
                                      <p:cBhvr>
                                        <p:cTn id="197" dur="26">
                                          <p:stCondLst>
                                            <p:cond delay="1642"/>
                                          </p:stCondLst>
                                        </p:cTn>
                                        <p:tgtEl>
                                          <p:spTgt spid="16"/>
                                        </p:tgtEl>
                                      </p:cBhvr>
                                      <p:to x="100000" y="90000"/>
                                    </p:animScale>
                                    <p:animScale>
                                      <p:cBhvr>
                                        <p:cTn id="198" dur="166" decel="50000">
                                          <p:stCondLst>
                                            <p:cond delay="1668"/>
                                          </p:stCondLst>
                                        </p:cTn>
                                        <p:tgtEl>
                                          <p:spTgt spid="16"/>
                                        </p:tgtEl>
                                      </p:cBhvr>
                                      <p:to x="100000" y="100000"/>
                                    </p:animScale>
                                    <p:animScale>
                                      <p:cBhvr>
                                        <p:cTn id="199" dur="26">
                                          <p:stCondLst>
                                            <p:cond delay="1808"/>
                                          </p:stCondLst>
                                        </p:cTn>
                                        <p:tgtEl>
                                          <p:spTgt spid="16"/>
                                        </p:tgtEl>
                                      </p:cBhvr>
                                      <p:to x="100000" y="95000"/>
                                    </p:animScale>
                                    <p:animScale>
                                      <p:cBhvr>
                                        <p:cTn id="20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14" grpId="0"/>
      <p:bldP spid="1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838200" y="4669978"/>
            <a:ext cx="4391024" cy="11737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400">
              <a:lnSpc>
                <a:spcPct val="90000"/>
              </a:lnSpc>
              <a:spcBef>
                <a:spcPct val="0"/>
              </a:spcBef>
              <a:spcAft>
                <a:spcPts val="800"/>
              </a:spcAft>
            </a:pPr>
            <a:r>
              <a:rPr lang="en-US" sz="2200" dirty="0" err="1">
                <a:solidFill>
                  <a:schemeClr val="bg1"/>
                </a:solidFill>
                <a:latin typeface="+mj-lt"/>
                <a:ea typeface="+mj-ea"/>
                <a:cs typeface="+mj-cs"/>
              </a:rPr>
              <a:t>Revenons</a:t>
            </a:r>
            <a:r>
              <a:rPr lang="en-US" sz="2200" dirty="0">
                <a:solidFill>
                  <a:schemeClr val="bg1"/>
                </a:solidFill>
                <a:latin typeface="+mj-lt"/>
                <a:ea typeface="+mj-ea"/>
                <a:cs typeface="+mj-cs"/>
              </a:rPr>
              <a:t> au point de </a:t>
            </a:r>
            <a:r>
              <a:rPr lang="en-US" sz="2200" dirty="0" err="1">
                <a:solidFill>
                  <a:schemeClr val="bg1"/>
                </a:solidFill>
                <a:latin typeface="+mj-lt"/>
                <a:ea typeface="+mj-ea"/>
                <a:cs typeface="+mj-cs"/>
              </a:rPr>
              <a:t>vocabulaire</a:t>
            </a:r>
            <a:r>
              <a:rPr lang="en-US" sz="2200" dirty="0">
                <a:solidFill>
                  <a:schemeClr val="bg1"/>
                </a:solidFill>
                <a:latin typeface="+mj-lt"/>
                <a:ea typeface="+mj-ea"/>
                <a:cs typeface="+mj-cs"/>
              </a:rPr>
              <a:t> : </a:t>
            </a:r>
          </a:p>
          <a:p>
            <a:pPr defTabSz="914400">
              <a:lnSpc>
                <a:spcPct val="90000"/>
              </a:lnSpc>
              <a:spcBef>
                <a:spcPct val="0"/>
              </a:spcBef>
              <a:spcAft>
                <a:spcPts val="800"/>
              </a:spcAft>
            </a:pPr>
            <a:r>
              <a:rPr lang="en-US" sz="2200" b="1" dirty="0">
                <a:solidFill>
                  <a:schemeClr val="bg1"/>
                </a:solidFill>
                <a:latin typeface="+mj-lt"/>
                <a:ea typeface="+mj-ea"/>
                <a:cs typeface="+mj-cs"/>
              </a:rPr>
              <a:t>Les </a:t>
            </a:r>
            <a:r>
              <a:rPr lang="en-US" sz="2200" b="1" dirty="0" err="1">
                <a:solidFill>
                  <a:schemeClr val="bg1"/>
                </a:solidFill>
                <a:latin typeface="+mj-lt"/>
                <a:ea typeface="+mj-ea"/>
                <a:cs typeface="+mj-cs"/>
              </a:rPr>
              <a:t>activités</a:t>
            </a:r>
            <a:r>
              <a:rPr lang="en-US" sz="2200" b="1" dirty="0">
                <a:solidFill>
                  <a:schemeClr val="bg1"/>
                </a:solidFill>
                <a:latin typeface="+mj-lt"/>
                <a:ea typeface="+mj-ea"/>
                <a:cs typeface="+mj-cs"/>
              </a:rPr>
              <a:t> de </a:t>
            </a:r>
            <a:r>
              <a:rPr lang="en-US" sz="2200" b="1" dirty="0" err="1">
                <a:solidFill>
                  <a:schemeClr val="bg1"/>
                </a:solidFill>
                <a:latin typeface="+mj-lt"/>
                <a:ea typeface="+mj-ea"/>
                <a:cs typeface="+mj-cs"/>
              </a:rPr>
              <a:t>vacances</a:t>
            </a:r>
            <a:endParaRPr lang="en-US" sz="2200" b="1" dirty="0">
              <a:solidFill>
                <a:schemeClr val="bg1"/>
              </a:solidFill>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74"/>
          <a:stretch/>
        </p:blipFill>
        <p:spPr bwMode="auto">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737600" y="466933"/>
            <a:ext cx="2635250" cy="707886"/>
          </a:xfrm>
        </p:spPr>
        <p:txBody>
          <a:bodyPr vert="horz" lIns="91440" tIns="45720" rIns="91440" bIns="4572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914400">
              <a:lnSpc>
                <a:spcPct val="90000"/>
              </a:lnSpc>
              <a:spcAft>
                <a:spcPts val="600"/>
              </a:spcAft>
              <a:defRPr/>
            </a:pPr>
            <a:fld id="{8A0576F8-4F0C-FD4F-B2E1-A427388F89CF}" type="slidenum">
              <a:rPr lang="en-US" sz="4400">
                <a:solidFill>
                  <a:srgbClr val="FFFFFF"/>
                </a:solidFill>
                <a:latin typeface="Calibri" panose="020F0502020204030204"/>
              </a:rPr>
              <a:pPr algn="r" defTabSz="914400">
                <a:lnSpc>
                  <a:spcPct val="90000"/>
                </a:lnSpc>
                <a:spcAft>
                  <a:spcPts val="600"/>
                </a:spcAft>
                <a:defRPr/>
              </a:pPr>
              <a:t>49</a:t>
            </a:fld>
            <a:endParaRPr lang="en-US" sz="4400">
              <a:solidFill>
                <a:srgbClr val="FFFFFF"/>
              </a:solidFill>
              <a:latin typeface="Calibri" panose="020F0502020204030204"/>
            </a:endParaRPr>
          </a:p>
        </p:txBody>
      </p:sp>
      <p:sp>
        <p:nvSpPr>
          <p:cNvPr id="8" name="ZoneTexte 7">
            <a:extLst>
              <a:ext uri="{FF2B5EF4-FFF2-40B4-BE49-F238E27FC236}">
                <a16:creationId xmlns:a16="http://schemas.microsoft.com/office/drawing/2014/main" id="{9762C3F3-05D0-1226-F88D-E4FB44F32075}"/>
              </a:ext>
            </a:extLst>
          </p:cNvPr>
          <p:cNvSpPr txBox="1"/>
          <p:nvPr/>
        </p:nvSpPr>
        <p:spPr>
          <a:xfrm>
            <a:off x="5664201" y="4669978"/>
            <a:ext cx="5692774" cy="1173700"/>
          </a:xfrm>
          <a:prstGeom prst="rect">
            <a:avLst/>
          </a:prstGeom>
        </p:spPr>
        <p:txBody>
          <a:bodyPr vert="horz" lIns="91440" tIns="45720" rIns="91440" bIns="4572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defTabSz="914400">
              <a:lnSpc>
                <a:spcPct val="90000"/>
              </a:lnSpc>
              <a:spcAft>
                <a:spcPts val="600"/>
              </a:spcAft>
              <a:buFont typeface="Arial" panose="020B0604020202020204" pitchFamily="34" charset="0"/>
              <a:buChar char="•"/>
            </a:pPr>
            <a:r>
              <a:rPr lang="en-US" dirty="0" err="1">
                <a:solidFill>
                  <a:schemeClr val="tx1">
                    <a:alpha val="80000"/>
                  </a:schemeClr>
                </a:solidFill>
              </a:rPr>
              <a:t>Qu’est-ce</a:t>
            </a:r>
            <a:r>
              <a:rPr lang="en-US" dirty="0">
                <a:solidFill>
                  <a:schemeClr val="tx1">
                    <a:alpha val="80000"/>
                  </a:schemeClr>
                </a:solidFill>
              </a:rPr>
              <a:t> que </a:t>
            </a:r>
            <a:r>
              <a:rPr lang="en-US" dirty="0" err="1">
                <a:solidFill>
                  <a:schemeClr val="tx1">
                    <a:alpha val="80000"/>
                  </a:schemeClr>
                </a:solidFill>
              </a:rPr>
              <a:t>tu</a:t>
            </a:r>
            <a:r>
              <a:rPr lang="en-US" dirty="0">
                <a:solidFill>
                  <a:schemeClr val="tx1">
                    <a:alpha val="80000"/>
                  </a:schemeClr>
                </a:solidFill>
              </a:rPr>
              <a:t> </a:t>
            </a:r>
            <a:r>
              <a:rPr lang="en-US" dirty="0" err="1">
                <a:solidFill>
                  <a:schemeClr val="tx1">
                    <a:alpha val="80000"/>
                  </a:schemeClr>
                </a:solidFill>
              </a:rPr>
              <a:t>fais</a:t>
            </a:r>
            <a:r>
              <a:rPr lang="en-US" dirty="0">
                <a:solidFill>
                  <a:schemeClr val="tx1">
                    <a:alpha val="80000"/>
                  </a:schemeClr>
                </a:solidFill>
              </a:rPr>
              <a:t> </a:t>
            </a:r>
            <a:r>
              <a:rPr lang="en-US" dirty="0" err="1">
                <a:solidFill>
                  <a:schemeClr val="tx1">
                    <a:alpha val="80000"/>
                  </a:schemeClr>
                </a:solidFill>
              </a:rPr>
              <a:t>en</a:t>
            </a:r>
            <a:r>
              <a:rPr lang="en-US" dirty="0">
                <a:solidFill>
                  <a:schemeClr val="tx1">
                    <a:alpha val="80000"/>
                  </a:schemeClr>
                </a:solidFill>
              </a:rPr>
              <a:t> </a:t>
            </a:r>
            <a:r>
              <a:rPr lang="en-US" dirty="0" err="1">
                <a:solidFill>
                  <a:schemeClr val="tx1">
                    <a:alpha val="80000"/>
                  </a:schemeClr>
                </a:solidFill>
              </a:rPr>
              <a:t>vacances</a:t>
            </a:r>
            <a:r>
              <a:rPr lang="en-US" dirty="0">
                <a:solidFill>
                  <a:schemeClr val="tx1">
                    <a:alpha val="80000"/>
                  </a:schemeClr>
                </a:solidFill>
              </a:rPr>
              <a:t> ?</a:t>
            </a:r>
          </a:p>
          <a:p>
            <a:pPr indent="-228600" defTabSz="914400">
              <a:lnSpc>
                <a:spcPct val="90000"/>
              </a:lnSpc>
              <a:spcAft>
                <a:spcPts val="600"/>
              </a:spcAft>
              <a:buFont typeface="Arial" panose="020B0604020202020204" pitchFamily="34" charset="0"/>
              <a:buChar char="•"/>
            </a:pPr>
            <a:endParaRPr lang="en-US" dirty="0">
              <a:solidFill>
                <a:schemeClr val="bg1">
                  <a:alpha val="80000"/>
                </a:schemeClr>
              </a:solidFill>
            </a:endParaRPr>
          </a:p>
          <a:p>
            <a:pPr indent="-228600" defTabSz="914400">
              <a:lnSpc>
                <a:spcPct val="90000"/>
              </a:lnSpc>
              <a:spcAft>
                <a:spcPts val="600"/>
              </a:spcAft>
              <a:buFont typeface="Arial" panose="020B0604020202020204" pitchFamily="34" charset="0"/>
              <a:buChar char="•"/>
            </a:pPr>
            <a:endParaRPr lang="en-US" dirty="0">
              <a:solidFill>
                <a:schemeClr val="bg1">
                  <a:alpha val="80000"/>
                </a:schemeClr>
              </a:solidFill>
            </a:endParaRPr>
          </a:p>
          <a:p>
            <a:pPr indent="-228600" defTabSz="914400">
              <a:lnSpc>
                <a:spcPct val="90000"/>
              </a:lnSpc>
              <a:spcAft>
                <a:spcPts val="600"/>
              </a:spcAft>
              <a:buFont typeface="Arial" panose="020B0604020202020204" pitchFamily="34" charset="0"/>
              <a:buChar char="•"/>
            </a:pPr>
            <a:endParaRPr lang="en-US" dirty="0">
              <a:solidFill>
                <a:schemeClr val="bg1">
                  <a:alpha val="80000"/>
                </a:schemeClr>
              </a:solidFill>
            </a:endParaRPr>
          </a:p>
        </p:txBody>
      </p:sp>
      <p:graphicFrame>
        <p:nvGraphicFramePr>
          <p:cNvPr id="2" name="Diagramme 2">
            <a:extLst>
              <a:ext uri="{FF2B5EF4-FFF2-40B4-BE49-F238E27FC236}">
                <a16:creationId xmlns:a16="http://schemas.microsoft.com/office/drawing/2014/main" id="{DD40C74E-D41A-ED04-F739-72A1A4AEFC56}"/>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501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0245EB6A-353C-BE6F-9992-A3CAF7BBC8F4}"/>
              </a:ext>
            </a:extLst>
          </p:cNvPr>
          <p:cNvSpPr txBox="1"/>
          <p:nvPr/>
        </p:nvSpPr>
        <p:spPr>
          <a:xfrm>
            <a:off x="556532" y="643467"/>
            <a:ext cx="11210925" cy="744836"/>
          </a:xfrm>
          <a:prstGeom prst="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a:bodyPr>
          <a:lstStyle/>
          <a:p>
            <a:pPr algn="ctr">
              <a:lnSpc>
                <a:spcPct val="90000"/>
              </a:lnSpc>
              <a:spcBef>
                <a:spcPct val="0"/>
              </a:spcBef>
              <a:spcAft>
                <a:spcPts val="600"/>
              </a:spcAft>
            </a:pPr>
            <a:r>
              <a:rPr lang="en-US" sz="3200" u="sng" kern="1200" dirty="0">
                <a:solidFill>
                  <a:schemeClr val="bg1"/>
                </a:solidFill>
                <a:latin typeface="+mj-lt"/>
                <a:ea typeface="+mj-ea"/>
                <a:cs typeface="+mj-cs"/>
              </a:rPr>
              <a:t>I. Starter</a:t>
            </a:r>
          </a:p>
        </p:txBody>
      </p:sp>
      <p:pic>
        <p:nvPicPr>
          <p:cNvPr id="4" name="Picture 19" descr="Parler de ses vacances (activités, loisirs)">
            <a:extLst>
              <a:ext uri="{FF2B5EF4-FFF2-40B4-BE49-F238E27FC236}">
                <a16:creationId xmlns:a16="http://schemas.microsoft.com/office/drawing/2014/main" id="{C38D7A77-ED21-5A29-61F2-149427F9275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548" r="1" b="3817"/>
          <a:stretch/>
        </p:blipFill>
        <p:spPr bwMode="auto">
          <a:xfrm>
            <a:off x="1372794" y="1555957"/>
            <a:ext cx="9446411" cy="5023747"/>
          </a:xfrm>
          <a:prstGeom prst="rect">
            <a:avLst/>
          </a:prstGeom>
          <a:noFill/>
        </p:spPr>
      </p:pic>
      <p:graphicFrame>
        <p:nvGraphicFramePr>
          <p:cNvPr id="3" name="Diagramme 2">
            <a:extLst>
              <a:ext uri="{FF2B5EF4-FFF2-40B4-BE49-F238E27FC236}">
                <a16:creationId xmlns:a16="http://schemas.microsoft.com/office/drawing/2014/main" id="{9CF2DF78-253F-EE29-A759-0D08142D2B26}"/>
              </a:ext>
            </a:extLst>
          </p:cNvPr>
          <p:cNvGraphicFramePr/>
          <p:nvPr>
            <p:extLst>
              <p:ext uri="{D42A27DB-BD31-4B8C-83A1-F6EECF244321}">
                <p14:modId xmlns:p14="http://schemas.microsoft.com/office/powerpoint/2010/main" val="4227205495"/>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5437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D9C154AC-41F9-3073-2F57-F287400AAF71}"/>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0980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Ajoutons</a:t>
            </a:r>
            <a:r>
              <a:rPr lang="en-US" sz="3067" dirty="0">
                <a:latin typeface="+mj-lt"/>
                <a:ea typeface="+mj-ea"/>
                <a:cs typeface="+mj-cs"/>
              </a:rPr>
              <a:t> </a:t>
            </a:r>
            <a:r>
              <a:rPr lang="en-US" sz="3067" dirty="0" err="1">
                <a:latin typeface="+mj-lt"/>
                <a:ea typeface="+mj-ea"/>
                <a:cs typeface="+mj-cs"/>
              </a:rPr>
              <a:t>quelques</a:t>
            </a:r>
            <a:r>
              <a:rPr lang="en-US" sz="3067" dirty="0">
                <a:latin typeface="+mj-lt"/>
                <a:ea typeface="+mj-ea"/>
                <a:cs typeface="+mj-cs"/>
              </a:rPr>
              <a:t> </a:t>
            </a:r>
            <a:r>
              <a:rPr lang="en-US" sz="3067" dirty="0" err="1">
                <a:latin typeface="+mj-lt"/>
                <a:ea typeface="+mj-ea"/>
                <a:cs typeface="+mj-cs"/>
              </a:rPr>
              <a:t>activités</a:t>
            </a:r>
            <a:r>
              <a:rPr lang="en-US" sz="3067" dirty="0">
                <a:latin typeface="+mj-lt"/>
                <a:ea typeface="+mj-ea"/>
                <a:cs typeface="+mj-cs"/>
              </a:rPr>
              <a:t> : </a:t>
            </a:r>
          </a:p>
          <a:p>
            <a:pPr defTabSz="1219170">
              <a:lnSpc>
                <a:spcPct val="90000"/>
              </a:lnSpc>
              <a:spcBef>
                <a:spcPct val="0"/>
              </a:spcBef>
              <a:spcAft>
                <a:spcPts val="800"/>
              </a:spcAft>
            </a:pPr>
            <a:r>
              <a:rPr lang="en-US" sz="3067" dirty="0">
                <a:latin typeface="+mj-lt"/>
                <a:ea typeface="+mj-ea"/>
                <a:cs typeface="+mj-cs"/>
              </a:rPr>
              <a:t>Les </a:t>
            </a:r>
            <a:r>
              <a:rPr lang="en-US" sz="3067" dirty="0" err="1">
                <a:latin typeface="+mj-lt"/>
                <a:ea typeface="+mj-ea"/>
                <a:cs typeface="+mj-cs"/>
              </a:rPr>
              <a:t>activités</a:t>
            </a:r>
            <a:r>
              <a:rPr lang="en-US" sz="3067" dirty="0">
                <a:latin typeface="+mj-lt"/>
                <a:ea typeface="+mj-ea"/>
                <a:cs typeface="+mj-cs"/>
              </a:rPr>
              <a:t> du </a:t>
            </a:r>
            <a:r>
              <a:rPr lang="en-US" sz="3067" dirty="0" err="1">
                <a:latin typeface="+mj-lt"/>
                <a:ea typeface="+mj-ea"/>
                <a:cs typeface="+mj-cs"/>
              </a:rPr>
              <a:t>Têt</a:t>
            </a:r>
            <a:r>
              <a:rPr lang="en-US" sz="3067" dirty="0">
                <a:latin typeface="+mj-lt"/>
                <a:ea typeface="+mj-ea"/>
                <a:cs typeface="+mj-cs"/>
              </a:rPr>
              <a:t> !</a:t>
            </a:r>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fr-FR" sz="3200" dirty="0"/>
              <a:t>Quelles activités est-ce que tu préfères pendant le Têt ?</a:t>
            </a:r>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65" r="21765"/>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51</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84DBD9A5-76DD-EDC8-D047-FADF3D0CD43D}"/>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1555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1E3E18A-020B-4D36-9EE3-6BA7704674FB}"/>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kern="1200">
                <a:solidFill>
                  <a:srgbClr val="FFFFFF"/>
                </a:solidFill>
                <a:latin typeface="+mj-lt"/>
                <a:ea typeface="+mj-ea"/>
                <a:cs typeface="+mj-cs"/>
              </a:rPr>
              <a:t>Quizlet !</a:t>
            </a:r>
          </a:p>
        </p:txBody>
      </p:sp>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E922FB2-63E7-7D62-BE81-2F80613E56D9}"/>
              </a:ext>
            </a:extLst>
          </p:cNvPr>
          <p:cNvSpPr txBox="1"/>
          <p:nvPr/>
        </p:nvSpPr>
        <p:spPr>
          <a:xfrm>
            <a:off x="5370153" y="1526033"/>
            <a:ext cx="5536397" cy="393528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hlinkClick r:id="rId2"/>
              </a:rPr>
              <a:t>https://quizlet.com/vn/762767738/activites-du-tet-flash-cards/?new</a:t>
            </a:r>
            <a:endParaRPr lang="en-US" dirty="0"/>
          </a:p>
        </p:txBody>
      </p:sp>
      <p:graphicFrame>
        <p:nvGraphicFramePr>
          <p:cNvPr id="3" name="Diagramme 2">
            <a:extLst>
              <a:ext uri="{FF2B5EF4-FFF2-40B4-BE49-F238E27FC236}">
                <a16:creationId xmlns:a16="http://schemas.microsoft.com/office/drawing/2014/main" id="{94953677-563E-89B4-6486-AFBD2041F3C3}"/>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301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72567-AAE0-8E57-DB04-54AD1F66E6C5}"/>
              </a:ext>
            </a:extLst>
          </p:cNvPr>
          <p:cNvSpPr>
            <a:spLocks noGrp="1"/>
          </p:cNvSpPr>
          <p:nvPr>
            <p:ph type="title"/>
          </p:nvPr>
        </p:nvSpPr>
        <p:spPr>
          <a:xfrm>
            <a:off x="838200" y="401221"/>
            <a:ext cx="10515600" cy="1348065"/>
          </a:xfrm>
        </p:spPr>
        <p:txBody>
          <a:bodyPr>
            <a:normAutofit/>
          </a:bodyPr>
          <a:lstStyle/>
          <a:p>
            <a:pPr>
              <a:lnSpc>
                <a:spcPct val="90000"/>
              </a:lnSpc>
            </a:pPr>
            <a:r>
              <a:rPr lang="fr-FR" sz="4300" dirty="0"/>
              <a:t>III. Vocabulaire : </a:t>
            </a:r>
            <a:br>
              <a:rPr lang="fr-FR" sz="4300" dirty="0"/>
            </a:br>
            <a:r>
              <a:rPr lang="fr-FR" sz="4300" dirty="0"/>
              <a:t>les activités de vacances</a:t>
            </a:r>
          </a:p>
        </p:txBody>
      </p:sp>
      <p:graphicFrame>
        <p:nvGraphicFramePr>
          <p:cNvPr id="4" name="Espace réservé du contenu 3">
            <a:extLst>
              <a:ext uri="{FF2B5EF4-FFF2-40B4-BE49-F238E27FC236}">
                <a16:creationId xmlns:a16="http://schemas.microsoft.com/office/drawing/2014/main" id="{BCC4BD29-EAF1-E0AE-B320-28D23833B7E3}"/>
              </a:ext>
            </a:extLst>
          </p:cNvPr>
          <p:cNvGraphicFramePr>
            <a:graphicFrameLocks noGrp="1"/>
          </p:cNvGraphicFramePr>
          <p:nvPr>
            <p:ph idx="1"/>
            <p:extLst>
              <p:ext uri="{D42A27DB-BD31-4B8C-83A1-F6EECF244321}">
                <p14:modId xmlns:p14="http://schemas.microsoft.com/office/powerpoint/2010/main" val="773161559"/>
              </p:ext>
            </p:extLst>
          </p:nvPr>
        </p:nvGraphicFramePr>
        <p:xfrm>
          <a:off x="2202501" y="2194086"/>
          <a:ext cx="7786995" cy="4273427"/>
        </p:xfrm>
        <a:graphic>
          <a:graphicData uri="http://schemas.openxmlformats.org/drawingml/2006/table">
            <a:tbl>
              <a:tblPr firstRow="1" firstCol="1" bandRow="1"/>
              <a:tblGrid>
                <a:gridCol w="7786995">
                  <a:extLst>
                    <a:ext uri="{9D8B030D-6E8A-4147-A177-3AD203B41FA5}">
                      <a16:colId xmlns:a16="http://schemas.microsoft.com/office/drawing/2014/main" val="1344994870"/>
                    </a:ext>
                  </a:extLst>
                </a:gridCol>
              </a:tblGrid>
              <a:tr h="323717">
                <a:tc>
                  <a:txBody>
                    <a:bodyPr/>
                    <a:lstStyle/>
                    <a:p>
                      <a:pPr algn="ctr" fontAlgn="t">
                        <a:lnSpc>
                          <a:spcPct val="107000"/>
                        </a:lnSpc>
                        <a:spcBef>
                          <a:spcPts val="0"/>
                        </a:spcBef>
                        <a:spcAft>
                          <a:spcPts val="800"/>
                        </a:spcAft>
                      </a:pPr>
                      <a:r>
                        <a:rPr lang="fr-FR" sz="32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Activités du Têt</a:t>
                      </a:r>
                      <a:endParaRPr lang="fr-FR" sz="4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560007517"/>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Décorer la maison</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285943"/>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Ranger la maison</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723069"/>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Faire les courses (to do </a:t>
                      </a:r>
                      <a:r>
                        <a:rPr lang="fr-FR" sz="2000" b="0" i="0" u="none" strike="noStrike" dirty="0" err="1">
                          <a:effectLst/>
                          <a:latin typeface="Arial" panose="020B0604020202020204" pitchFamily="34" charset="0"/>
                        </a:rPr>
                        <a:t>grocery</a:t>
                      </a:r>
                      <a:r>
                        <a:rPr lang="fr-FR" sz="2000" b="0" i="0" u="none" strike="noStrike" dirty="0">
                          <a:effectLst/>
                          <a:latin typeface="Arial" panose="020B0604020202020204" pitchFamily="34" charset="0"/>
                        </a:rPr>
                        <a:t> shopping)</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756630"/>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Acheter de l’or (gold), acheter des fruits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908819"/>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Cuisiner / préparer des gâteaux traditionnels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1537517"/>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Prier / Aller à la pagode</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649953"/>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Aller voir (to </a:t>
                      </a:r>
                      <a:r>
                        <a:rPr lang="fr-FR" sz="2000" b="0" i="0" u="none" strike="noStrike" dirty="0" err="1">
                          <a:effectLst/>
                          <a:latin typeface="Arial" panose="020B0604020202020204" pitchFamily="34" charset="0"/>
                        </a:rPr>
                        <a:t>visit</a:t>
                      </a:r>
                      <a:r>
                        <a:rPr lang="fr-FR" sz="2000" b="0" i="0" u="none" strike="noStrike" dirty="0">
                          <a:effectLst/>
                          <a:latin typeface="Arial" panose="020B0604020202020204" pitchFamily="34" charset="0"/>
                        </a:rPr>
                        <a:t>) les voisins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256402"/>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Donner et/ou recevoir des cadeaux et des enveloppes rouges (li xi)</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682110"/>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Manger en famille</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1251602"/>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Jouer aux cartes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987796"/>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Parier de l’argent (to bet money)</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8692579"/>
                  </a:ext>
                </a:extLst>
              </a:tr>
            </a:tbl>
          </a:graphicData>
        </a:graphic>
      </p:graphicFrame>
      <p:sp>
        <p:nvSpPr>
          <p:cNvPr id="5" name="Titre 1">
            <a:extLst>
              <a:ext uri="{FF2B5EF4-FFF2-40B4-BE49-F238E27FC236}">
                <a16:creationId xmlns:a16="http://schemas.microsoft.com/office/drawing/2014/main" id="{EF48AAE3-9AE2-216D-7807-EB80D98ED091}"/>
              </a:ext>
            </a:extLst>
          </p:cNvPr>
          <p:cNvSpPr txBox="1">
            <a:spLocks/>
          </p:cNvSpPr>
          <p:nvPr/>
        </p:nvSpPr>
        <p:spPr>
          <a:xfrm>
            <a:off x="635179" y="495053"/>
            <a:ext cx="10921640" cy="1314698"/>
          </a:xfrm>
          <a:prstGeom prst="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dirty="0"/>
              <a:t>Vocabulaire : les activités du Têt</a:t>
            </a:r>
          </a:p>
        </p:txBody>
      </p:sp>
      <p:pic>
        <p:nvPicPr>
          <p:cNvPr id="7"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99594"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22D6536-F6DF-F211-8FFA-D11C938EBF67}"/>
              </a:ext>
            </a:extLst>
          </p:cNvPr>
          <p:cNvSpPr/>
          <p:nvPr/>
        </p:nvSpPr>
        <p:spPr>
          <a:xfrm>
            <a:off x="2247153" y="2779059"/>
            <a:ext cx="7733553" cy="3677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25BF1DDC-F23A-988F-12AE-607EEE183FE5}"/>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5709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6449A38-2FDB-C93A-71BB-CE66A11E9962}"/>
              </a:ext>
            </a:extLst>
          </p:cNvPr>
          <p:cNvPicPr>
            <a:picLocks noGrp="1" noChangeAspect="1"/>
          </p:cNvPicPr>
          <p:nvPr>
            <p:ph idx="1"/>
          </p:nvPr>
        </p:nvPicPr>
        <p:blipFill>
          <a:blip r:embed="rId2"/>
          <a:stretch>
            <a:fillRect/>
          </a:stretch>
        </p:blipFill>
        <p:spPr>
          <a:xfrm>
            <a:off x="2319006" y="643466"/>
            <a:ext cx="7553988" cy="5571067"/>
          </a:xfrm>
          <a:prstGeom prst="rect">
            <a:avLst/>
          </a:prstGeom>
        </p:spPr>
      </p:pic>
      <p:graphicFrame>
        <p:nvGraphicFramePr>
          <p:cNvPr id="2" name="Diagramme 2">
            <a:extLst>
              <a:ext uri="{FF2B5EF4-FFF2-40B4-BE49-F238E27FC236}">
                <a16:creationId xmlns:a16="http://schemas.microsoft.com/office/drawing/2014/main" id="{88CF011E-524A-CC97-31E0-3922C76CBF1C}"/>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57035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8E9FA41-1631-0AD5-1DD6-2618A3C9D401}"/>
              </a:ext>
            </a:extLst>
          </p:cNvPr>
          <p:cNvPicPr>
            <a:picLocks noGrp="1" noChangeAspect="1"/>
          </p:cNvPicPr>
          <p:nvPr>
            <p:ph idx="1"/>
          </p:nvPr>
        </p:nvPicPr>
        <p:blipFill>
          <a:blip r:embed="rId2"/>
          <a:stretch>
            <a:fillRect/>
          </a:stretch>
        </p:blipFill>
        <p:spPr>
          <a:xfrm>
            <a:off x="2227203" y="643466"/>
            <a:ext cx="7737593" cy="5571067"/>
          </a:xfrm>
          <a:prstGeom prst="rect">
            <a:avLst/>
          </a:prstGeom>
        </p:spPr>
      </p:pic>
      <p:graphicFrame>
        <p:nvGraphicFramePr>
          <p:cNvPr id="2" name="Diagramme 2">
            <a:extLst>
              <a:ext uri="{FF2B5EF4-FFF2-40B4-BE49-F238E27FC236}">
                <a16:creationId xmlns:a16="http://schemas.microsoft.com/office/drawing/2014/main" id="{4969F506-4AFE-1581-D758-4DDD02598BBD}"/>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3044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E476FD2-5A64-D8E0-ED22-DEC197D1CC6D}"/>
              </a:ext>
            </a:extLst>
          </p:cNvPr>
          <p:cNvPicPr>
            <a:picLocks noGrp="1" noChangeAspect="1"/>
          </p:cNvPicPr>
          <p:nvPr>
            <p:ph idx="1"/>
          </p:nvPr>
        </p:nvPicPr>
        <p:blipFill>
          <a:blip r:embed="rId2"/>
          <a:stretch>
            <a:fillRect/>
          </a:stretch>
        </p:blipFill>
        <p:spPr>
          <a:xfrm>
            <a:off x="2319006" y="643466"/>
            <a:ext cx="7553988" cy="5571067"/>
          </a:xfrm>
          <a:prstGeom prst="rect">
            <a:avLst/>
          </a:prstGeom>
        </p:spPr>
      </p:pic>
      <p:graphicFrame>
        <p:nvGraphicFramePr>
          <p:cNvPr id="2" name="Diagramme 2">
            <a:extLst>
              <a:ext uri="{FF2B5EF4-FFF2-40B4-BE49-F238E27FC236}">
                <a16:creationId xmlns:a16="http://schemas.microsoft.com/office/drawing/2014/main" id="{3BE2CBCA-4C1D-E43B-5847-AD819DB13457}"/>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6818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F0E6BCC4-5548-6611-E542-DC31977C47A5}"/>
              </a:ext>
            </a:extLst>
          </p:cNvPr>
          <p:cNvPicPr>
            <a:picLocks noGrp="1" noChangeAspect="1"/>
          </p:cNvPicPr>
          <p:nvPr>
            <p:ph idx="1"/>
          </p:nvPr>
        </p:nvPicPr>
        <p:blipFill>
          <a:blip r:embed="rId2"/>
          <a:stretch>
            <a:fillRect/>
          </a:stretch>
        </p:blipFill>
        <p:spPr>
          <a:xfrm>
            <a:off x="2306159" y="643467"/>
            <a:ext cx="7579681" cy="5571065"/>
          </a:xfrm>
          <a:prstGeom prst="rect">
            <a:avLst/>
          </a:prstGeom>
          <a:ln>
            <a:noFill/>
          </a:ln>
        </p:spPr>
      </p:pic>
      <p:graphicFrame>
        <p:nvGraphicFramePr>
          <p:cNvPr id="2" name="Diagramme 2">
            <a:extLst>
              <a:ext uri="{FF2B5EF4-FFF2-40B4-BE49-F238E27FC236}">
                <a16:creationId xmlns:a16="http://schemas.microsoft.com/office/drawing/2014/main" id="{C5F89717-E566-7B6F-41D3-CE34A47509F3}"/>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36123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3B9C2C7A-B835-FDC9-896B-2CD491FAFE79}"/>
              </a:ext>
            </a:extLst>
          </p:cNvPr>
          <p:cNvPicPr>
            <a:picLocks noGrp="1" noChangeAspect="1"/>
          </p:cNvPicPr>
          <p:nvPr>
            <p:ph idx="1"/>
          </p:nvPr>
        </p:nvPicPr>
        <p:blipFill>
          <a:blip r:embed="rId2"/>
          <a:stretch>
            <a:fillRect/>
          </a:stretch>
        </p:blipFill>
        <p:spPr>
          <a:xfrm>
            <a:off x="2357029" y="643467"/>
            <a:ext cx="7477941" cy="5571065"/>
          </a:xfrm>
          <a:prstGeom prst="rect">
            <a:avLst/>
          </a:prstGeom>
          <a:ln>
            <a:noFill/>
          </a:ln>
        </p:spPr>
      </p:pic>
      <p:graphicFrame>
        <p:nvGraphicFramePr>
          <p:cNvPr id="2" name="Diagramme 2">
            <a:extLst>
              <a:ext uri="{FF2B5EF4-FFF2-40B4-BE49-F238E27FC236}">
                <a16:creationId xmlns:a16="http://schemas.microsoft.com/office/drawing/2014/main" id="{5758FB48-FCD9-021F-13E7-5BBD587E9DA3}"/>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47259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texte, différent, plusieurs&#10;&#10;Description générée automatiquement">
            <a:extLst>
              <a:ext uri="{FF2B5EF4-FFF2-40B4-BE49-F238E27FC236}">
                <a16:creationId xmlns:a16="http://schemas.microsoft.com/office/drawing/2014/main" id="{C099EED4-E63F-3A8A-61BE-85C5180A70B4}"/>
              </a:ext>
            </a:extLst>
          </p:cNvPr>
          <p:cNvPicPr>
            <a:picLocks noGrp="1" noChangeAspect="1"/>
          </p:cNvPicPr>
          <p:nvPr>
            <p:ph idx="1"/>
          </p:nvPr>
        </p:nvPicPr>
        <p:blipFill rotWithShape="1">
          <a:blip r:embed="rId2"/>
          <a:srcRect t="2969" b="-1085"/>
          <a:stretch/>
        </p:blipFill>
        <p:spPr>
          <a:xfrm>
            <a:off x="20" y="-454725"/>
            <a:ext cx="12191980" cy="8941778"/>
          </a:xfrm>
          <a:prstGeom prst="rect">
            <a:avLst/>
          </a:prstGeom>
        </p:spPr>
      </p:pic>
      <p:sp>
        <p:nvSpPr>
          <p:cNvPr id="18" name="Freeform: Shape 9">
            <a:extLst>
              <a:ext uri="{FF2B5EF4-FFF2-40B4-BE49-F238E27FC236}">
                <a16:creationId xmlns:a16="http://schemas.microsoft.com/office/drawing/2014/main" id="{569BBA9B-8F4E-4D2B-BEFA-41A475443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851012D1-8033-40B1-9EC0-91390FFC7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0943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15">
            <a:extLst>
              <a:ext uri="{FF2B5EF4-FFF2-40B4-BE49-F238E27FC236}">
                <a16:creationId xmlns:a16="http://schemas.microsoft.com/office/drawing/2014/main" id="{D291F021-C45C-4D44-A2B8-A789E386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3444"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me 2">
            <a:extLst>
              <a:ext uri="{FF2B5EF4-FFF2-40B4-BE49-F238E27FC236}">
                <a16:creationId xmlns:a16="http://schemas.microsoft.com/office/drawing/2014/main" id="{DB38306A-AE19-96AA-6E58-D2C95E5BB951}"/>
              </a:ext>
            </a:extLst>
          </p:cNvPr>
          <p:cNvGraphicFramePr/>
          <p:nvPr>
            <p:extLst>
              <p:ext uri="{D42A27DB-BD31-4B8C-83A1-F6EECF244321}">
                <p14:modId xmlns:p14="http://schemas.microsoft.com/office/powerpoint/2010/main" val="2042377236"/>
              </p:ext>
            </p:extLst>
          </p:nvPr>
        </p:nvGraphicFramePr>
        <p:xfrm>
          <a:off x="-1" y="-421724"/>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5621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Learning objectives : À la fin de la </a:t>
            </a:r>
            <a:r>
              <a:rPr lang="fr-FR" sz="3600" dirty="0"/>
              <a:t>leçon</a:t>
            </a:r>
            <a:endParaRPr lang="en-US" sz="36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3"/>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676289320"/>
              </p:ext>
            </p:extLst>
          </p:nvPr>
        </p:nvGraphicFramePr>
        <p:xfrm>
          <a:off x="632372" y="3257441"/>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7"/>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7" y="1756343"/>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a:p>
        </p:txBody>
      </p:sp>
      <p:pic>
        <p:nvPicPr>
          <p:cNvPr id="5" name="Picture 2" descr="Cat Kitty Sticker by 궁디팡팡 캣페스타">
            <a:extLst>
              <a:ext uri="{FF2B5EF4-FFF2-40B4-BE49-F238E27FC236}">
                <a16:creationId xmlns:a16="http://schemas.microsoft.com/office/drawing/2014/main" id="{A0027D3F-EAF6-F140-335C-CCF39E02F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1732C5C8-3D20-4ABD-C91F-2187C4C3BBEE}"/>
              </a:ext>
            </a:extLst>
          </p:cNvPr>
          <p:cNvGraphicFramePr/>
          <p:nvPr>
            <p:extLst>
              <p:ext uri="{D42A27DB-BD31-4B8C-83A1-F6EECF244321}">
                <p14:modId xmlns:p14="http://schemas.microsoft.com/office/powerpoint/2010/main" val="3293408739"/>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895803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72567-AAE0-8E57-DB04-54AD1F66E6C5}"/>
              </a:ext>
            </a:extLst>
          </p:cNvPr>
          <p:cNvSpPr>
            <a:spLocks noGrp="1"/>
          </p:cNvSpPr>
          <p:nvPr>
            <p:ph type="title"/>
          </p:nvPr>
        </p:nvSpPr>
        <p:spPr>
          <a:xfrm>
            <a:off x="838200" y="401221"/>
            <a:ext cx="10515600" cy="1348065"/>
          </a:xfrm>
        </p:spPr>
        <p:txBody>
          <a:bodyPr>
            <a:normAutofit/>
          </a:bodyPr>
          <a:lstStyle/>
          <a:p>
            <a:pPr>
              <a:lnSpc>
                <a:spcPct val="90000"/>
              </a:lnSpc>
            </a:pPr>
            <a:r>
              <a:rPr lang="fr-FR" sz="4300" dirty="0"/>
              <a:t>III. Vocabulaire : </a:t>
            </a:r>
            <a:br>
              <a:rPr lang="fr-FR" sz="4300" dirty="0"/>
            </a:br>
            <a:r>
              <a:rPr lang="fr-FR" sz="4300" dirty="0"/>
              <a:t>les activités de vacances</a:t>
            </a:r>
          </a:p>
        </p:txBody>
      </p:sp>
      <p:graphicFrame>
        <p:nvGraphicFramePr>
          <p:cNvPr id="4" name="Espace réservé du contenu 3">
            <a:extLst>
              <a:ext uri="{FF2B5EF4-FFF2-40B4-BE49-F238E27FC236}">
                <a16:creationId xmlns:a16="http://schemas.microsoft.com/office/drawing/2014/main" id="{BCC4BD29-EAF1-E0AE-B320-28D23833B7E3}"/>
              </a:ext>
            </a:extLst>
          </p:cNvPr>
          <p:cNvGraphicFramePr>
            <a:graphicFrameLocks noGrp="1"/>
          </p:cNvGraphicFramePr>
          <p:nvPr>
            <p:ph idx="1"/>
          </p:nvPr>
        </p:nvGraphicFramePr>
        <p:xfrm>
          <a:off x="2202501" y="2194086"/>
          <a:ext cx="7786995" cy="4273427"/>
        </p:xfrm>
        <a:graphic>
          <a:graphicData uri="http://schemas.openxmlformats.org/drawingml/2006/table">
            <a:tbl>
              <a:tblPr firstRow="1" firstCol="1" bandRow="1"/>
              <a:tblGrid>
                <a:gridCol w="7786995">
                  <a:extLst>
                    <a:ext uri="{9D8B030D-6E8A-4147-A177-3AD203B41FA5}">
                      <a16:colId xmlns:a16="http://schemas.microsoft.com/office/drawing/2014/main" val="1344994870"/>
                    </a:ext>
                  </a:extLst>
                </a:gridCol>
              </a:tblGrid>
              <a:tr h="323717">
                <a:tc>
                  <a:txBody>
                    <a:bodyPr/>
                    <a:lstStyle/>
                    <a:p>
                      <a:pPr algn="ctr" fontAlgn="t">
                        <a:lnSpc>
                          <a:spcPct val="107000"/>
                        </a:lnSpc>
                        <a:spcBef>
                          <a:spcPts val="0"/>
                        </a:spcBef>
                        <a:spcAft>
                          <a:spcPts val="800"/>
                        </a:spcAft>
                      </a:pPr>
                      <a:r>
                        <a:rPr lang="fr-FR" sz="32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Activités du Têt</a:t>
                      </a:r>
                      <a:endParaRPr lang="fr-FR" sz="4400" b="0" i="0" u="none" strike="noStrike" dirty="0">
                        <a:effectLst/>
                        <a:latin typeface="Arial" panose="020B0604020202020204" pitchFamily="34" charset="0"/>
                      </a:endParaRP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560007517"/>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Décorer la maison</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285943"/>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Ranger la maison</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723069"/>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Faire les courses (to do </a:t>
                      </a:r>
                      <a:r>
                        <a:rPr lang="fr-FR" sz="2000" b="0" i="0" u="none" strike="noStrike" dirty="0" err="1">
                          <a:effectLst/>
                          <a:latin typeface="Arial" panose="020B0604020202020204" pitchFamily="34" charset="0"/>
                        </a:rPr>
                        <a:t>grocery</a:t>
                      </a:r>
                      <a:r>
                        <a:rPr lang="fr-FR" sz="2000" b="0" i="0" u="none" strike="noStrike" dirty="0">
                          <a:effectLst/>
                          <a:latin typeface="Arial" panose="020B0604020202020204" pitchFamily="34" charset="0"/>
                        </a:rPr>
                        <a:t> shopping)</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756630"/>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Acheter de l’or (gold), acheter des fruits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908819"/>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Cuisiner / préparer des gâteaux traditionnels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1537517"/>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Prier / Aller à la pagode</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649953"/>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Aller voir (to </a:t>
                      </a:r>
                      <a:r>
                        <a:rPr lang="fr-FR" sz="2000" b="0" i="0" u="none" strike="noStrike" dirty="0" err="1">
                          <a:effectLst/>
                          <a:latin typeface="Arial" panose="020B0604020202020204" pitchFamily="34" charset="0"/>
                        </a:rPr>
                        <a:t>visit</a:t>
                      </a:r>
                      <a:r>
                        <a:rPr lang="fr-FR" sz="2000" b="0" i="0" u="none" strike="noStrike" dirty="0">
                          <a:effectLst/>
                          <a:latin typeface="Arial" panose="020B0604020202020204" pitchFamily="34" charset="0"/>
                        </a:rPr>
                        <a:t>) les voisins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256402"/>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Donner et/ou recevoir des cadeaux et des enveloppes rouges (li xi)</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682110"/>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Manger en famille</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1251602"/>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Jouer aux cartes</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987796"/>
                  </a:ext>
                </a:extLst>
              </a:tr>
              <a:tr h="323717">
                <a:tc>
                  <a:txBody>
                    <a:bodyPr/>
                    <a:lstStyle/>
                    <a:p>
                      <a:pPr algn="just" fontAlgn="t">
                        <a:lnSpc>
                          <a:spcPct val="107000"/>
                        </a:lnSpc>
                        <a:spcBef>
                          <a:spcPts val="0"/>
                        </a:spcBef>
                        <a:spcAft>
                          <a:spcPts val="800"/>
                        </a:spcAft>
                      </a:pPr>
                      <a:r>
                        <a:rPr lang="fr-FR" sz="2000" b="0" i="0" u="none" strike="noStrike" dirty="0">
                          <a:effectLst/>
                          <a:latin typeface="Arial" panose="020B0604020202020204" pitchFamily="34" charset="0"/>
                        </a:rPr>
                        <a:t>Parier de l’argent (to bet money)</a:t>
                      </a:r>
                    </a:p>
                  </a:txBody>
                  <a:tcPr marL="98455" marR="98455" marT="136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8692579"/>
                  </a:ext>
                </a:extLst>
              </a:tr>
            </a:tbl>
          </a:graphicData>
        </a:graphic>
      </p:graphicFrame>
      <p:sp>
        <p:nvSpPr>
          <p:cNvPr id="5" name="Titre 1">
            <a:extLst>
              <a:ext uri="{FF2B5EF4-FFF2-40B4-BE49-F238E27FC236}">
                <a16:creationId xmlns:a16="http://schemas.microsoft.com/office/drawing/2014/main" id="{EF48AAE3-9AE2-216D-7807-EB80D98ED091}"/>
              </a:ext>
            </a:extLst>
          </p:cNvPr>
          <p:cNvSpPr txBox="1">
            <a:spLocks/>
          </p:cNvSpPr>
          <p:nvPr/>
        </p:nvSpPr>
        <p:spPr>
          <a:xfrm>
            <a:off x="635179" y="495053"/>
            <a:ext cx="10921640" cy="1314698"/>
          </a:xfrm>
          <a:prstGeom prst="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dirty="0"/>
              <a:t>Vocabulaire : les activités du Têt</a:t>
            </a:r>
          </a:p>
        </p:txBody>
      </p:sp>
      <p:pic>
        <p:nvPicPr>
          <p:cNvPr id="6" name="mp3-output-ttsfree(dot)com (4)">
            <a:hlinkClick r:id="" action="ppaction://media"/>
            <a:extLst>
              <a:ext uri="{FF2B5EF4-FFF2-40B4-BE49-F238E27FC236}">
                <a16:creationId xmlns:a16="http://schemas.microsoft.com/office/drawing/2014/main" id="{1CA86BE0-FD26-A8DB-8869-9809E03FD3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6536" y="2021862"/>
            <a:ext cx="999723" cy="999723"/>
          </a:xfrm>
          <a:prstGeom prst="rect">
            <a:avLst/>
          </a:prstGeom>
        </p:spPr>
      </p:pic>
      <p:pic>
        <p:nvPicPr>
          <p:cNvPr id="7"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99594"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9904DA65-DBDB-D73F-75FB-D3673FCF51D7}"/>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18648555"/>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1" y="325369"/>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7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activités</a:t>
            </a:r>
            <a:r>
              <a:rPr lang="en-US" sz="3067" b="1" dirty="0">
                <a:latin typeface="+mj-lt"/>
                <a:ea typeface="+mj-ea"/>
                <a:cs typeface="+mj-cs"/>
              </a:rPr>
              <a:t> du </a:t>
            </a:r>
            <a:r>
              <a:rPr lang="en-US" sz="3067" b="1" dirty="0" err="1">
                <a:latin typeface="+mj-lt"/>
                <a:ea typeface="+mj-ea"/>
                <a:cs typeface="+mj-cs"/>
              </a:rPr>
              <a:t>Têt</a:t>
            </a:r>
            <a:endParaRPr lang="en-US" sz="3067" b="1" dirty="0">
              <a:latin typeface="+mj-lt"/>
              <a:ea typeface="+mj-ea"/>
              <a:cs typeface="+mj-cs"/>
            </a:endParaRPr>
          </a:p>
        </p:txBody>
      </p:sp>
      <p:sp>
        <p:nvSpPr>
          <p:cNvPr id="8" name="ZoneTexte 7">
            <a:extLst>
              <a:ext uri="{FF2B5EF4-FFF2-40B4-BE49-F238E27FC236}">
                <a16:creationId xmlns:a16="http://schemas.microsoft.com/office/drawing/2014/main" id="{9762C3F3-05D0-1226-F88D-E4FB44F32075}"/>
              </a:ext>
            </a:extLst>
          </p:cNvPr>
          <p:cNvSpPr txBox="1"/>
          <p:nvPr/>
        </p:nvSpPr>
        <p:spPr>
          <a:xfrm>
            <a:off x="151391" y="2872899"/>
            <a:ext cx="5074731" cy="3320668"/>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228600">
              <a:spcAft>
                <a:spcPts val="600"/>
              </a:spcAft>
              <a:buFont typeface="Arial" panose="020B0604020202020204" pitchFamily="34" charset="0"/>
              <a:buChar char="•"/>
            </a:pPr>
            <a:r>
              <a:rPr lang="fr-FR" sz="3200" dirty="0"/>
              <a:t>Quelles activités est-ce que tu préfères pendant le Têt ?</a:t>
            </a:r>
          </a:p>
          <a:p>
            <a:pPr indent="-228600">
              <a:spcAft>
                <a:spcPts val="600"/>
              </a:spcAft>
              <a:buFont typeface="Arial" panose="020B0604020202020204" pitchFamily="34" charset="0"/>
              <a:buChar char="•"/>
            </a:pPr>
            <a:endParaRPr lang="en-US" sz="3200" dirty="0"/>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65" r="21765"/>
          <a:stretch/>
        </p:blipFill>
        <p:spPr bwMode="auto">
          <a:xfrm>
            <a:off x="5311702" y="13"/>
            <a:ext cx="6878775" cy="68579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0"/>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70">
              <a:lnSpc>
                <a:spcPct val="90000"/>
              </a:lnSpc>
              <a:spcAft>
                <a:spcPts val="800"/>
              </a:spcAft>
              <a:defRPr/>
            </a:pPr>
            <a:fld id="{8A0576F8-4F0C-FD4F-B2E1-A427388F89CF}" type="slidenum">
              <a:rPr lang="en-US" sz="1600">
                <a:solidFill>
                  <a:srgbClr val="FFFFFF"/>
                </a:solidFill>
                <a:latin typeface="Calibri" panose="020F0502020204030204"/>
              </a:rPr>
              <a:pPr algn="r" defTabSz="1219170">
                <a:lnSpc>
                  <a:spcPct val="90000"/>
                </a:lnSpc>
                <a:spcAft>
                  <a:spcPts val="800"/>
                </a:spcAft>
                <a:defRPr/>
              </a:pPr>
              <a:t>61</a:t>
            </a:fld>
            <a:endParaRPr lang="en-US" sz="16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2BA0131C-2D1D-F062-2CB4-3C0BB85C7DE4}"/>
              </a:ext>
            </a:extLst>
          </p:cNvPr>
          <p:cNvGraphicFramePr/>
          <p:nvPr>
            <p:extLst>
              <p:ext uri="{D42A27DB-BD31-4B8C-83A1-F6EECF244321}">
                <p14:modId xmlns:p14="http://schemas.microsoft.com/office/powerpoint/2010/main" val="2023463853"/>
              </p:ext>
            </p:extLst>
          </p:nvPr>
        </p:nvGraphicFramePr>
        <p:xfrm>
          <a:off x="-1" y="-107399"/>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70301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0B4FA-45A5-9833-5279-F5107676EAEB}"/>
              </a:ext>
            </a:extLst>
          </p:cNvPr>
          <p:cNvSpPr>
            <a:spLocks noGrp="1"/>
          </p:cNvSpPr>
          <p:nvPr>
            <p:ph type="title"/>
          </p:nvPr>
        </p:nvSpPr>
        <p:spPr>
          <a:xfrm>
            <a:off x="199614" y="679731"/>
            <a:ext cx="3458401" cy="373654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r>
              <a:rPr lang="en-US" sz="4600" u="sng" kern="1200" dirty="0">
                <a:solidFill>
                  <a:schemeClr val="tx1"/>
                </a:solidFill>
                <a:latin typeface="+mj-lt"/>
                <a:ea typeface="+mj-ea"/>
                <a:cs typeface="+mj-cs"/>
              </a:rPr>
              <a:t>VI. </a:t>
            </a:r>
            <a:r>
              <a:rPr lang="en-US" sz="4600" u="sng" kern="1200" dirty="0" err="1">
                <a:solidFill>
                  <a:schemeClr val="tx1"/>
                </a:solidFill>
                <a:latin typeface="+mj-lt"/>
                <a:ea typeface="+mj-ea"/>
                <a:cs typeface="+mj-cs"/>
              </a:rPr>
              <a:t>Phonétique</a:t>
            </a:r>
            <a:endParaRPr lang="en-US" sz="4600" u="sng" kern="1200" dirty="0">
              <a:solidFill>
                <a:schemeClr val="tx1"/>
              </a:solidFill>
              <a:latin typeface="+mj-lt"/>
              <a:ea typeface="+mj-ea"/>
              <a:cs typeface="+mj-cs"/>
            </a:endParaRPr>
          </a:p>
        </p:txBody>
      </p:sp>
      <p:pic>
        <p:nvPicPr>
          <p:cNvPr id="3" name="Picture 2" descr="genie talking GIF">
            <a:extLst>
              <a:ext uri="{FF2B5EF4-FFF2-40B4-BE49-F238E27FC236}">
                <a16:creationId xmlns:a16="http://schemas.microsoft.com/office/drawing/2014/main" id="{1300F7BE-90B2-402F-6319-F7C588802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470" y="2333061"/>
            <a:ext cx="2314575"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2">
            <a:extLst>
              <a:ext uri="{FF2B5EF4-FFF2-40B4-BE49-F238E27FC236}">
                <a16:creationId xmlns:a16="http://schemas.microsoft.com/office/drawing/2014/main" id="{214F0076-EAA8-CA45-93A8-ADF906ADD40B}"/>
              </a:ext>
            </a:extLst>
          </p:cNvPr>
          <p:cNvGraphicFramePr/>
          <p:nvPr>
            <p:extLst>
              <p:ext uri="{D42A27DB-BD31-4B8C-83A1-F6EECF244321}">
                <p14:modId xmlns:p14="http://schemas.microsoft.com/office/powerpoint/2010/main" val="2731788620"/>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682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E354262A-96DE-96D6-560C-3430D6417574}"/>
              </a:ext>
            </a:extLst>
          </p:cNvPr>
          <p:cNvPicPr>
            <a:picLocks noChangeAspect="1"/>
          </p:cNvPicPr>
          <p:nvPr/>
        </p:nvPicPr>
        <p:blipFill>
          <a:blip r:embed="rId5"/>
          <a:stretch>
            <a:fillRect/>
          </a:stretch>
        </p:blipFill>
        <p:spPr>
          <a:xfrm>
            <a:off x="1554823" y="4726856"/>
            <a:ext cx="2020584" cy="2027411"/>
          </a:xfrm>
          <a:prstGeom prst="rect">
            <a:avLst/>
          </a:prstGeom>
        </p:spPr>
      </p:pic>
      <p:graphicFrame>
        <p:nvGraphicFramePr>
          <p:cNvPr id="6" name="Diagramme 2">
            <a:extLst>
              <a:ext uri="{FF2B5EF4-FFF2-40B4-BE49-F238E27FC236}">
                <a16:creationId xmlns:a16="http://schemas.microsoft.com/office/drawing/2014/main" id="{C4DD890C-A691-BF53-C644-6915E10ED456}"/>
              </a:ext>
            </a:extLst>
          </p:cNvPr>
          <p:cNvGraphicFramePr/>
          <p:nvPr>
            <p:extLst>
              <p:ext uri="{D42A27DB-BD31-4B8C-83A1-F6EECF244321}">
                <p14:modId xmlns:p14="http://schemas.microsoft.com/office/powerpoint/2010/main" val="536918833"/>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425530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33679-111A-7798-93CE-34240CF64C4B}"/>
              </a:ext>
            </a:extLst>
          </p:cNvPr>
          <p:cNvSpPr>
            <a:spLocks noGrp="1"/>
          </p:cNvSpPr>
          <p:nvPr>
            <p:ph type="title"/>
          </p:nvPr>
        </p:nvSpPr>
        <p:spPr>
          <a:xfrm>
            <a:off x="635000" y="634029"/>
            <a:ext cx="10921640" cy="1314698"/>
          </a:xfrm>
        </p:spPr>
        <p:txBody>
          <a:bodyPr anchor="ctr">
            <a:normAutofit/>
          </a:bodyPr>
          <a:lstStyle/>
          <a:p>
            <a:pPr algn="ctr"/>
            <a:r>
              <a:rPr lang="fr-FR" sz="7200"/>
              <a:t>IV. Production</a:t>
            </a:r>
          </a:p>
        </p:txBody>
      </p:sp>
      <p:graphicFrame>
        <p:nvGraphicFramePr>
          <p:cNvPr id="5" name="Espace réservé du contenu 2">
            <a:extLst>
              <a:ext uri="{FF2B5EF4-FFF2-40B4-BE49-F238E27FC236}">
                <a16:creationId xmlns:a16="http://schemas.microsoft.com/office/drawing/2014/main" id="{DE565041-372E-7D2A-D3D1-7C0701B443B3}"/>
              </a:ext>
            </a:extLst>
          </p:cNvPr>
          <p:cNvGraphicFramePr>
            <a:graphicFrameLocks noGrp="1"/>
          </p:cNvGraphicFramePr>
          <p:nvPr>
            <p:ph idx="1"/>
            <p:extLst>
              <p:ext uri="{D42A27DB-BD31-4B8C-83A1-F6EECF244321}">
                <p14:modId xmlns:p14="http://schemas.microsoft.com/office/powerpoint/2010/main" val="3960479723"/>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EDE81CDB-CD3F-A192-9579-87CA2DED9405}"/>
              </a:ext>
            </a:extLst>
          </p:cNvPr>
          <p:cNvGraphicFramePr/>
          <p:nvPr>
            <p:extLst>
              <p:ext uri="{D42A27DB-BD31-4B8C-83A1-F6EECF244321}">
                <p14:modId xmlns:p14="http://schemas.microsoft.com/office/powerpoint/2010/main" val="1262484452"/>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190221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285750" indent="-285750">
              <a:buFont typeface="Arial" panose="020B0604020202020204" pitchFamily="34" charset="0"/>
              <a:buChar char="•"/>
            </a:pPr>
            <a:r>
              <a:rPr lang="fr-FR" sz="1600" dirty="0"/>
              <a:t>Qui : Personnes avec vous</a:t>
            </a:r>
          </a:p>
          <a:p>
            <a:pPr marL="285750" indent="-285750">
              <a:buFont typeface="Arial" panose="020B0604020202020204" pitchFamily="34" charset="0"/>
              <a:buChar char="•"/>
            </a:pPr>
            <a:r>
              <a:rPr lang="fr-FR" sz="1600" dirty="0"/>
              <a:t>Quoi : Activités de vacances</a:t>
            </a:r>
          </a:p>
          <a:p>
            <a:pPr marL="285750" indent="-285750">
              <a:buFont typeface="Arial" panose="020B0604020202020204" pitchFamily="34" charset="0"/>
              <a:buChar char="•"/>
            </a:pPr>
            <a:r>
              <a:rPr lang="fr-FR" sz="1600" dirty="0"/>
              <a:t>Comment : Moyens de transport, météo, opinion sur les vacances</a:t>
            </a:r>
          </a:p>
          <a:p>
            <a:pPr marL="285750" indent="-285750">
              <a:buFont typeface="Arial" panose="020B0604020202020204" pitchFamily="34" charset="0"/>
              <a:buChar char="•"/>
            </a:pPr>
            <a:r>
              <a:rPr lang="fr-FR" sz="1600" dirty="0"/>
              <a:t>Quand : Durée des vacances et saison</a:t>
            </a:r>
          </a:p>
          <a:p>
            <a:pPr marL="285750" indent="-285750">
              <a:buFont typeface="Arial" panose="020B0604020202020204" pitchFamily="34" charset="0"/>
              <a:buChar char="•"/>
            </a:pPr>
            <a:r>
              <a:rPr lang="fr-FR" sz="1600" dirty="0"/>
              <a:t>Où : Lieu / situation géographique, hébergement</a:t>
            </a:r>
            <a:endParaRPr lang="en-US" sz="1600"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just"/>
            <a:r>
              <a:rPr lang="fr-FR" sz="2000" dirty="0"/>
              <a:t>Préparez un dialogue dans lequel vous êtes en vacances et votre ami(e) vous appelle pour prendre des nouvelles de vous et votre famille, et savoir ce que vous faites en vacances. </a:t>
            </a:r>
            <a:endParaRPr lang="en-US" sz="2000" dirty="0"/>
          </a:p>
          <a:p>
            <a:endParaRPr lang="en-US" sz="2133" dirty="0"/>
          </a:p>
          <a:p>
            <a:r>
              <a:rPr lang="en-US" sz="2133" u="sng" dirty="0" err="1"/>
              <a:t>Exemple</a:t>
            </a:r>
            <a:r>
              <a:rPr lang="en-US" sz="2133" u="sng" dirty="0"/>
              <a:t>:</a:t>
            </a:r>
          </a:p>
          <a:p>
            <a:pPr marL="342900" indent="-342900">
              <a:buFontTx/>
              <a:buChar char="-"/>
            </a:pPr>
            <a:r>
              <a:rPr lang="en-US" sz="2133" dirty="0" err="1"/>
              <a:t>Allô</a:t>
            </a:r>
            <a:r>
              <a:rPr lang="en-US" sz="2133" dirty="0"/>
              <a:t> ? Bonjour </a:t>
            </a:r>
            <a:r>
              <a:rPr lang="en-US" sz="2133" dirty="0" err="1"/>
              <a:t>c’est</a:t>
            </a:r>
            <a:r>
              <a:rPr lang="en-US" sz="2133" dirty="0"/>
              <a:t> An, </a:t>
            </a:r>
            <a:r>
              <a:rPr lang="en-US" sz="2133" dirty="0" err="1"/>
              <a:t>est-ce</a:t>
            </a:r>
            <a:r>
              <a:rPr lang="en-US" sz="2133" dirty="0"/>
              <a:t> que Ngoc </a:t>
            </a:r>
            <a:r>
              <a:rPr lang="en-US" sz="2133" dirty="0" err="1"/>
              <a:t>est</a:t>
            </a:r>
            <a:r>
              <a:rPr lang="en-US" sz="2133" dirty="0"/>
              <a:t> </a:t>
            </a:r>
            <a:r>
              <a:rPr lang="en-US" sz="2133" dirty="0" err="1"/>
              <a:t>là</a:t>
            </a:r>
            <a:r>
              <a:rPr lang="en-US" sz="2133" dirty="0"/>
              <a:t> </a:t>
            </a:r>
            <a:r>
              <a:rPr lang="en-US" sz="2133" dirty="0" err="1"/>
              <a:t>svp</a:t>
            </a:r>
            <a:r>
              <a:rPr lang="en-US" sz="2133" dirty="0"/>
              <a:t> ?</a:t>
            </a:r>
          </a:p>
          <a:p>
            <a:pPr marL="342900" indent="-342900">
              <a:buFontTx/>
              <a:buChar char="-"/>
            </a:pPr>
            <a:r>
              <a:rPr lang="en-US" sz="2133" dirty="0"/>
              <a:t>Une minute, je </a:t>
            </a:r>
            <a:r>
              <a:rPr lang="en-US" sz="2133" dirty="0" err="1"/>
              <a:t>te</a:t>
            </a:r>
            <a:r>
              <a:rPr lang="en-US" sz="2133" dirty="0"/>
              <a:t> la passe.</a:t>
            </a:r>
          </a:p>
          <a:p>
            <a:pPr marL="342900" indent="-342900">
              <a:buFontTx/>
              <a:buChar char="-"/>
            </a:pPr>
            <a:r>
              <a:rPr lang="en-US" sz="2133" dirty="0"/>
              <a:t>Merci…</a:t>
            </a:r>
            <a:r>
              <a:rPr lang="en-US" sz="2133" dirty="0" err="1"/>
              <a:t>Allô</a:t>
            </a:r>
            <a:r>
              <a:rPr lang="en-US" sz="2133" dirty="0"/>
              <a:t> Ngoc, </a:t>
            </a:r>
            <a:r>
              <a:rPr lang="en-US" sz="2133" dirty="0" err="1"/>
              <a:t>ça</a:t>
            </a:r>
            <a:r>
              <a:rPr lang="en-US" sz="2133" dirty="0"/>
              <a:t> </a:t>
            </a:r>
            <a:r>
              <a:rPr lang="en-US" sz="2133" dirty="0" err="1"/>
              <a:t>va</a:t>
            </a:r>
            <a:r>
              <a:rPr lang="en-US" sz="2133" dirty="0"/>
              <a:t>? </a:t>
            </a:r>
          </a:p>
          <a:p>
            <a:pPr marL="342900" indent="-342900">
              <a:buFontTx/>
              <a:buChar char="-"/>
            </a:pPr>
            <a:r>
              <a:rPr lang="en-US" sz="2133" dirty="0" err="1"/>
              <a:t>Allo</a:t>
            </a:r>
            <a:r>
              <a:rPr lang="en-US" sz="2133" dirty="0"/>
              <a:t> ? Salut An, </a:t>
            </a:r>
            <a:r>
              <a:rPr lang="en-US" sz="2133" dirty="0" err="1"/>
              <a:t>tu</a:t>
            </a:r>
            <a:r>
              <a:rPr lang="en-US" sz="2133" dirty="0"/>
              <a:t> es </a:t>
            </a:r>
            <a:r>
              <a:rPr lang="en-US" sz="2133" dirty="0" err="1"/>
              <a:t>où</a:t>
            </a:r>
            <a:r>
              <a:rPr lang="en-US" sz="2133" dirty="0"/>
              <a:t> ? …</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sz="2000" dirty="0" err="1"/>
              <a:t>Téléphone</a:t>
            </a:r>
            <a:r>
              <a:rPr lang="en-US" sz="2000" dirty="0"/>
              <a:t> à un </a:t>
            </a:r>
            <a:r>
              <a:rPr lang="en-US" sz="2000" dirty="0" err="1"/>
              <a:t>ami</a:t>
            </a:r>
            <a:r>
              <a:rPr lang="en-US" sz="2000" dirty="0"/>
              <a:t> pour savoir </a:t>
            </a:r>
            <a:r>
              <a:rPr lang="en-US" sz="2000" dirty="0" err="1"/>
              <a:t>ce</a:t>
            </a:r>
            <a:r>
              <a:rPr lang="en-US" sz="2000" dirty="0"/>
              <a:t> </a:t>
            </a:r>
            <a:r>
              <a:rPr lang="en-US" sz="2000" dirty="0" err="1"/>
              <a:t>qu’il</a:t>
            </a:r>
            <a:r>
              <a:rPr lang="en-US" sz="2000" dirty="0"/>
              <a:t> fait pour Noël.</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quand, comment</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a:ea typeface="ＭＳ Ｐゴシック"/>
              </a:rPr>
              <a:t>quoi</a:t>
            </a:r>
            <a:r>
              <a:rPr lang="en-US" altLang="ja-JP" sz="2400" dirty="0">
                <a:ea typeface="ＭＳ Ｐゴシック"/>
              </a:rPr>
              <a:t> </a:t>
            </a:r>
          </a:p>
          <a:p>
            <a:pPr>
              <a:lnSpc>
                <a:spcPct val="150000"/>
              </a:lnSpc>
            </a:pPr>
            <a:r>
              <a:rPr lang="ja-JP" altLang="en-US" sz="2133" dirty="0">
                <a:ea typeface="ＭＳ Ｐゴシック"/>
              </a:rPr>
              <a:t>　　　　　</a:t>
            </a:r>
            <a:r>
              <a:rPr lang="en-US" altLang="ja-JP" sz="2000" dirty="0" err="1">
                <a:ea typeface="ＭＳ Ｐゴシック"/>
              </a:rPr>
              <a:t>où</a:t>
            </a:r>
            <a:r>
              <a:rPr lang="en-US" altLang="ja-JP" sz="2000" dirty="0">
                <a:ea typeface="ＭＳ Ｐゴシック"/>
              </a:rPr>
              <a:t>, qui</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téléphoner </a:t>
            </a:r>
            <a:r>
              <a:rPr lang="fr-FR" sz="3200" dirty="0"/>
              <a:t>et</a:t>
            </a:r>
            <a:r>
              <a:rPr lang="fr-FR" sz="3200" b="1" dirty="0"/>
              <a:t> prendre des nouvelles</a:t>
            </a:r>
            <a:r>
              <a:rPr lang="fr-FR" sz="3200" dirty="0"/>
              <a: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2">
            <a:extLst>
              <a:ext uri="{FF2B5EF4-FFF2-40B4-BE49-F238E27FC236}">
                <a16:creationId xmlns:a16="http://schemas.microsoft.com/office/drawing/2014/main" id="{033E8A14-712C-FDB5-3E45-44814A2C67CC}"/>
              </a:ext>
            </a:extLst>
          </p:cNvPr>
          <p:cNvGraphicFramePr/>
          <p:nvPr>
            <p:extLst>
              <p:ext uri="{D42A27DB-BD31-4B8C-83A1-F6EECF244321}">
                <p14:modId xmlns:p14="http://schemas.microsoft.com/office/powerpoint/2010/main" val="4120894531"/>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1"/>
            <a:ext cx="3939688" cy="558312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fontScale="62500" lnSpcReduction="20000"/>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spcAft>
                <a:spcPts val="600"/>
              </a:spcAft>
            </a:pPr>
            <a:fld id="{8A0576F8-4F0C-FD4F-B2E1-A427388F89CF}" type="slidenum">
              <a:rPr lang="en-US">
                <a:solidFill>
                  <a:schemeClr val="tx1">
                    <a:alpha val="60000"/>
                  </a:schemeClr>
                </a:solidFill>
              </a:rPr>
              <a:pPr>
                <a:spcAft>
                  <a:spcPts val="600"/>
                </a:spcAft>
              </a:pPr>
              <a:t>66</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7" y="1070801"/>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82128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 And R Vacation GIF">
            <a:extLst>
              <a:ext uri="{FF2B5EF4-FFF2-40B4-BE49-F238E27FC236}">
                <a16:creationId xmlns:a16="http://schemas.microsoft.com/office/drawing/2014/main" id="{F4B471EB-BC88-03EE-AA90-CA1F7DB64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452" y="2102797"/>
            <a:ext cx="2657475"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Ellipse 1">
            <a:extLst>
              <a:ext uri="{FF2B5EF4-FFF2-40B4-BE49-F238E27FC236}">
                <a16:creationId xmlns:a16="http://schemas.microsoft.com/office/drawing/2014/main" id="{D65C04A6-5E87-08A9-41E8-0D2B32602FD5}"/>
              </a:ext>
            </a:extLst>
          </p:cNvPr>
          <p:cNvSpPr/>
          <p:nvPr/>
        </p:nvSpPr>
        <p:spPr>
          <a:xfrm>
            <a:off x="4167394" y="3215980"/>
            <a:ext cx="4764156" cy="15836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a:ln w="22225">
                  <a:solidFill>
                    <a:schemeClr val="accent2"/>
                  </a:solidFill>
                  <a:prstDash val="solid"/>
                </a:ln>
                <a:solidFill>
                  <a:schemeClr val="accent2">
                    <a:lumMod val="40000"/>
                    <a:lumOff val="60000"/>
                  </a:schemeClr>
                </a:solidFill>
              </a:rPr>
              <a:t>Parler de ses vacances</a:t>
            </a:r>
          </a:p>
        </p:txBody>
      </p:sp>
      <p:sp>
        <p:nvSpPr>
          <p:cNvPr id="5" name="ZoneTexte 4">
            <a:extLst>
              <a:ext uri="{FF2B5EF4-FFF2-40B4-BE49-F238E27FC236}">
                <a16:creationId xmlns:a16="http://schemas.microsoft.com/office/drawing/2014/main" id="{40ECA338-9FBA-461E-1423-67D9A21E9DA7}"/>
              </a:ext>
            </a:extLst>
          </p:cNvPr>
          <p:cNvSpPr txBox="1"/>
          <p:nvPr/>
        </p:nvSpPr>
        <p:spPr>
          <a:xfrm>
            <a:off x="371061" y="311426"/>
            <a:ext cx="2266122" cy="44012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Les activités</a:t>
            </a:r>
          </a:p>
          <a:p>
            <a:pPr marL="285750" indent="-285750">
              <a:buFontTx/>
              <a:buChar char="-"/>
            </a:pPr>
            <a:r>
              <a:rPr lang="fr-FR" dirty="0"/>
              <a:t>Visiter des musées</a:t>
            </a:r>
          </a:p>
          <a:p>
            <a:pPr marL="285750" indent="-285750">
              <a:buFontTx/>
              <a:buChar char="-"/>
            </a:pPr>
            <a:r>
              <a:rPr lang="fr-FR" dirty="0"/>
              <a:t>Se promener</a:t>
            </a:r>
          </a:p>
          <a:p>
            <a:pPr marL="285750" indent="-285750">
              <a:buFontTx/>
              <a:buChar char="-"/>
            </a:pPr>
            <a:r>
              <a:rPr lang="fr-FR" dirty="0"/>
              <a:t>Goûter les spécialités locales</a:t>
            </a:r>
          </a:p>
          <a:p>
            <a:pPr marL="285750" indent="-285750">
              <a:buFontTx/>
              <a:buChar char="-"/>
            </a:pPr>
            <a:r>
              <a:rPr lang="fr-FR" dirty="0"/>
              <a:t>Rencontrer des amis</a:t>
            </a:r>
          </a:p>
          <a:p>
            <a:pPr marL="285750" indent="-285750">
              <a:buFontTx/>
              <a:buChar char="-"/>
            </a:pPr>
            <a:r>
              <a:rPr lang="fr-FR" dirty="0"/>
              <a:t>Participer à une excursion</a:t>
            </a:r>
          </a:p>
          <a:p>
            <a:pPr marL="285750" indent="-285750">
              <a:buFontTx/>
              <a:buChar char="-"/>
            </a:pPr>
            <a:r>
              <a:rPr lang="fr-FR" dirty="0"/>
              <a:t>Prendre des photos</a:t>
            </a:r>
          </a:p>
          <a:p>
            <a:pPr marL="285750" indent="-285750">
              <a:buFontTx/>
              <a:buChar char="-"/>
            </a:pPr>
            <a:r>
              <a:rPr lang="fr-FR" dirty="0"/>
              <a:t>Visiter un site historique</a:t>
            </a:r>
          </a:p>
          <a:p>
            <a:pPr marL="285750" indent="-285750">
              <a:buFontTx/>
              <a:buChar char="-"/>
            </a:pPr>
            <a:r>
              <a:rPr lang="fr-FR" dirty="0"/>
              <a:t>Acheter des souvenirs</a:t>
            </a:r>
          </a:p>
        </p:txBody>
      </p:sp>
      <p:sp>
        <p:nvSpPr>
          <p:cNvPr id="6" name="ZoneTexte 5">
            <a:extLst>
              <a:ext uri="{FF2B5EF4-FFF2-40B4-BE49-F238E27FC236}">
                <a16:creationId xmlns:a16="http://schemas.microsoft.com/office/drawing/2014/main" id="{87F9A039-EE62-207A-A285-232A5C3A1864}"/>
              </a:ext>
            </a:extLst>
          </p:cNvPr>
          <p:cNvSpPr txBox="1"/>
          <p:nvPr/>
        </p:nvSpPr>
        <p:spPr>
          <a:xfrm>
            <a:off x="371061" y="4917298"/>
            <a:ext cx="2574236" cy="135421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La chronologie</a:t>
            </a:r>
          </a:p>
          <a:p>
            <a:r>
              <a:rPr lang="fr-FR" dirty="0"/>
              <a:t>D’abord…</a:t>
            </a:r>
          </a:p>
          <a:p>
            <a:r>
              <a:rPr lang="fr-FR" dirty="0"/>
              <a:t>Ensuite – puis </a:t>
            </a:r>
          </a:p>
          <a:p>
            <a:r>
              <a:rPr lang="fr-FR" dirty="0"/>
              <a:t>Enfin</a:t>
            </a:r>
          </a:p>
        </p:txBody>
      </p:sp>
      <p:sp>
        <p:nvSpPr>
          <p:cNvPr id="7" name="ZoneTexte 6">
            <a:extLst>
              <a:ext uri="{FF2B5EF4-FFF2-40B4-BE49-F238E27FC236}">
                <a16:creationId xmlns:a16="http://schemas.microsoft.com/office/drawing/2014/main" id="{C79CA676-BD6F-3D10-2091-49B6791EE739}"/>
              </a:ext>
            </a:extLst>
          </p:cNvPr>
          <p:cNvSpPr txBox="1"/>
          <p:nvPr/>
        </p:nvSpPr>
        <p:spPr>
          <a:xfrm>
            <a:off x="3293166" y="4917298"/>
            <a:ext cx="2574236" cy="135421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L’hébergement</a:t>
            </a:r>
          </a:p>
          <a:p>
            <a:pPr marL="285750" indent="-285750">
              <a:buFontTx/>
              <a:buChar char="-"/>
            </a:pPr>
            <a:r>
              <a:rPr lang="fr-FR" dirty="0"/>
              <a:t>À l’hôtel </a:t>
            </a:r>
          </a:p>
          <a:p>
            <a:pPr marL="285750" indent="-285750">
              <a:buFontTx/>
              <a:buChar char="-"/>
            </a:pPr>
            <a:r>
              <a:rPr lang="fr-FR" dirty="0"/>
              <a:t>Au camping</a:t>
            </a:r>
          </a:p>
          <a:p>
            <a:pPr marL="285750" indent="-285750">
              <a:buFontTx/>
              <a:buChar char="-"/>
            </a:pPr>
            <a:r>
              <a:rPr lang="fr-FR" dirty="0"/>
              <a:t>Chez mon ami</a:t>
            </a:r>
          </a:p>
        </p:txBody>
      </p:sp>
      <p:sp>
        <p:nvSpPr>
          <p:cNvPr id="8" name="ZoneTexte 7">
            <a:extLst>
              <a:ext uri="{FF2B5EF4-FFF2-40B4-BE49-F238E27FC236}">
                <a16:creationId xmlns:a16="http://schemas.microsoft.com/office/drawing/2014/main" id="{A3F04081-FADC-DD5D-39AF-596C3F3E0621}"/>
              </a:ext>
            </a:extLst>
          </p:cNvPr>
          <p:cNvSpPr txBox="1"/>
          <p:nvPr/>
        </p:nvSpPr>
        <p:spPr>
          <a:xfrm>
            <a:off x="6215270" y="4917298"/>
            <a:ext cx="2922103" cy="135421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Le lieu</a:t>
            </a:r>
          </a:p>
          <a:p>
            <a:pPr marL="285750" indent="-285750">
              <a:buFontTx/>
              <a:buChar char="-"/>
            </a:pPr>
            <a:r>
              <a:rPr lang="fr-FR" dirty="0"/>
              <a:t>À la montagne / À la mer</a:t>
            </a:r>
          </a:p>
          <a:p>
            <a:pPr marL="285750" indent="-285750">
              <a:buFontTx/>
              <a:buChar char="-"/>
            </a:pPr>
            <a:r>
              <a:rPr lang="fr-FR" dirty="0"/>
              <a:t>À la campagne</a:t>
            </a:r>
          </a:p>
          <a:p>
            <a:pPr marL="285750" indent="-285750">
              <a:buFontTx/>
              <a:buChar char="-"/>
            </a:pPr>
            <a:r>
              <a:rPr lang="fr-FR" dirty="0"/>
              <a:t>En ville / en centre-ville</a:t>
            </a:r>
            <a:endParaRPr lang="fr-FR" sz="2800" dirty="0"/>
          </a:p>
        </p:txBody>
      </p:sp>
      <p:sp>
        <p:nvSpPr>
          <p:cNvPr id="9" name="ZoneTexte 8">
            <a:extLst>
              <a:ext uri="{FF2B5EF4-FFF2-40B4-BE49-F238E27FC236}">
                <a16:creationId xmlns:a16="http://schemas.microsoft.com/office/drawing/2014/main" id="{F9F61331-D996-1979-623E-639A2707902F}"/>
              </a:ext>
            </a:extLst>
          </p:cNvPr>
          <p:cNvSpPr txBox="1"/>
          <p:nvPr/>
        </p:nvSpPr>
        <p:spPr>
          <a:xfrm>
            <a:off x="6462503" y="2079921"/>
            <a:ext cx="2574236"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La date</a:t>
            </a:r>
          </a:p>
          <a:p>
            <a:pPr marL="285750" indent="-285750">
              <a:buFontTx/>
              <a:buChar char="-"/>
            </a:pPr>
            <a:r>
              <a:rPr lang="fr-FR" dirty="0"/>
              <a:t>Le 10 décembre</a:t>
            </a:r>
          </a:p>
          <a:p>
            <a:pPr marL="285750" indent="-285750">
              <a:buFontTx/>
              <a:buChar char="-"/>
            </a:pPr>
            <a:r>
              <a:rPr lang="fr-FR" dirty="0"/>
              <a:t>Au mois de décembre</a:t>
            </a:r>
            <a:endParaRPr lang="fr-FR" sz="2800" dirty="0"/>
          </a:p>
        </p:txBody>
      </p:sp>
      <p:sp>
        <p:nvSpPr>
          <p:cNvPr id="10" name="ZoneTexte 9">
            <a:extLst>
              <a:ext uri="{FF2B5EF4-FFF2-40B4-BE49-F238E27FC236}">
                <a16:creationId xmlns:a16="http://schemas.microsoft.com/office/drawing/2014/main" id="{B60B069F-D12A-45D3-C08B-3CB125B6F383}"/>
              </a:ext>
            </a:extLst>
          </p:cNvPr>
          <p:cNvSpPr txBox="1"/>
          <p:nvPr/>
        </p:nvSpPr>
        <p:spPr>
          <a:xfrm>
            <a:off x="9239247" y="1752143"/>
            <a:ext cx="2574236" cy="190821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L’ambiance</a:t>
            </a:r>
          </a:p>
          <a:p>
            <a:pPr marL="285750" indent="-285750">
              <a:buFontTx/>
              <a:buChar char="-"/>
            </a:pPr>
            <a:r>
              <a:rPr lang="fr-FR" dirty="0"/>
              <a:t>C’est génial</a:t>
            </a:r>
          </a:p>
          <a:p>
            <a:pPr marL="285750" indent="-285750">
              <a:buFontTx/>
              <a:buChar char="-"/>
            </a:pPr>
            <a:r>
              <a:rPr lang="fr-FR" dirty="0"/>
              <a:t>C’est fantastique</a:t>
            </a:r>
          </a:p>
          <a:p>
            <a:pPr marL="285750" indent="-285750">
              <a:buFontTx/>
              <a:buChar char="-"/>
            </a:pPr>
            <a:r>
              <a:rPr lang="fr-FR" dirty="0"/>
              <a:t>C’est formidable</a:t>
            </a:r>
          </a:p>
          <a:p>
            <a:pPr marL="285750" indent="-285750">
              <a:buFontTx/>
              <a:buChar char="-"/>
            </a:pPr>
            <a:r>
              <a:rPr lang="fr-FR" dirty="0"/>
              <a:t>C’est inoubliable</a:t>
            </a:r>
          </a:p>
          <a:p>
            <a:pPr marL="285750" indent="-285750">
              <a:buFontTx/>
              <a:buChar char="-"/>
            </a:pPr>
            <a:r>
              <a:rPr lang="fr-FR" dirty="0"/>
              <a:t>C’est magnifique</a:t>
            </a:r>
            <a:endParaRPr lang="fr-FR" sz="2800" dirty="0"/>
          </a:p>
        </p:txBody>
      </p:sp>
      <p:sp>
        <p:nvSpPr>
          <p:cNvPr id="11" name="ZoneTexte 10">
            <a:extLst>
              <a:ext uri="{FF2B5EF4-FFF2-40B4-BE49-F238E27FC236}">
                <a16:creationId xmlns:a16="http://schemas.microsoft.com/office/drawing/2014/main" id="{2A95E6CB-00CA-DA77-8A43-8EFA0F6AAC8B}"/>
              </a:ext>
            </a:extLst>
          </p:cNvPr>
          <p:cNvSpPr txBox="1"/>
          <p:nvPr/>
        </p:nvSpPr>
        <p:spPr>
          <a:xfrm>
            <a:off x="8772939" y="251722"/>
            <a:ext cx="3048000" cy="135421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La météo</a:t>
            </a:r>
          </a:p>
          <a:p>
            <a:pPr marL="285750" indent="-285750">
              <a:buFontTx/>
              <a:buChar char="-"/>
            </a:pPr>
            <a:r>
              <a:rPr lang="fr-FR" dirty="0"/>
              <a:t>Il fait beau / mauvais</a:t>
            </a:r>
          </a:p>
          <a:p>
            <a:pPr marL="285750" indent="-285750">
              <a:buFontTx/>
              <a:buChar char="-"/>
            </a:pPr>
            <a:r>
              <a:rPr lang="fr-FR" dirty="0"/>
              <a:t>Il fait chaud / froid </a:t>
            </a:r>
          </a:p>
          <a:p>
            <a:pPr marL="285750" indent="-285750">
              <a:buFontTx/>
              <a:buChar char="-"/>
            </a:pPr>
            <a:r>
              <a:rPr lang="fr-FR" dirty="0"/>
              <a:t>Il pleut  / Il neige</a:t>
            </a:r>
          </a:p>
        </p:txBody>
      </p:sp>
      <p:sp>
        <p:nvSpPr>
          <p:cNvPr id="12" name="ZoneTexte 11">
            <a:extLst>
              <a:ext uri="{FF2B5EF4-FFF2-40B4-BE49-F238E27FC236}">
                <a16:creationId xmlns:a16="http://schemas.microsoft.com/office/drawing/2014/main" id="{2A8FECC1-6A83-FEBC-1D0F-FCBDFB386085}"/>
              </a:ext>
            </a:extLst>
          </p:cNvPr>
          <p:cNvSpPr txBox="1"/>
          <p:nvPr/>
        </p:nvSpPr>
        <p:spPr>
          <a:xfrm>
            <a:off x="5784574" y="213263"/>
            <a:ext cx="2908852" cy="178510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Les moyens de transport</a:t>
            </a:r>
          </a:p>
          <a:p>
            <a:pPr marL="285750" indent="-285750">
              <a:buFontTx/>
              <a:buChar char="-"/>
            </a:pPr>
            <a:r>
              <a:rPr lang="fr-FR" dirty="0"/>
              <a:t>En bus / en avion / en taxi / en voiture </a:t>
            </a:r>
          </a:p>
          <a:p>
            <a:pPr marL="285750" indent="-285750">
              <a:buFontTx/>
              <a:buChar char="-"/>
            </a:pPr>
            <a:r>
              <a:rPr lang="fr-FR" dirty="0"/>
              <a:t>À pied / à moto / à vélo</a:t>
            </a:r>
          </a:p>
        </p:txBody>
      </p:sp>
      <p:sp>
        <p:nvSpPr>
          <p:cNvPr id="13" name="ZoneTexte 12">
            <a:extLst>
              <a:ext uri="{FF2B5EF4-FFF2-40B4-BE49-F238E27FC236}">
                <a16:creationId xmlns:a16="http://schemas.microsoft.com/office/drawing/2014/main" id="{95DD38EC-D1A7-E79D-8D9C-3B28A86A4F52}"/>
              </a:ext>
            </a:extLst>
          </p:cNvPr>
          <p:cNvSpPr txBox="1"/>
          <p:nvPr/>
        </p:nvSpPr>
        <p:spPr>
          <a:xfrm>
            <a:off x="2756452" y="213263"/>
            <a:ext cx="2908852" cy="178510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b="1" dirty="0"/>
              <a:t>Les accompagnateurs</a:t>
            </a:r>
          </a:p>
          <a:p>
            <a:pPr marL="285750" indent="-285750">
              <a:buFontTx/>
              <a:buChar char="-"/>
            </a:pPr>
            <a:r>
              <a:rPr lang="fr-FR" dirty="0"/>
              <a:t>Avec ma famille</a:t>
            </a:r>
          </a:p>
          <a:p>
            <a:pPr marL="285750" indent="-285750">
              <a:buFontTx/>
              <a:buChar char="-"/>
            </a:pPr>
            <a:r>
              <a:rPr lang="fr-FR" dirty="0"/>
              <a:t>Avec mes amis</a:t>
            </a:r>
          </a:p>
          <a:p>
            <a:pPr marL="285750" indent="-285750">
              <a:buFontTx/>
              <a:buChar char="-"/>
            </a:pPr>
            <a:r>
              <a:rPr lang="fr-FR" dirty="0"/>
              <a:t>Avec mes parents</a:t>
            </a:r>
          </a:p>
        </p:txBody>
      </p:sp>
      <p:pic>
        <p:nvPicPr>
          <p:cNvPr id="6150" name="Picture 6" descr="Sexy Happy Hour GIF">
            <a:extLst>
              <a:ext uri="{FF2B5EF4-FFF2-40B4-BE49-F238E27FC236}">
                <a16:creationId xmlns:a16="http://schemas.microsoft.com/office/drawing/2014/main" id="{CE986A4A-A835-6A08-114E-323BE2E3A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4547" y="3776025"/>
            <a:ext cx="1925087" cy="2926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3240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Giving</a:t>
            </a:r>
            <a:r>
              <a:rPr lang="fr-FR" sz="3200" b="1" dirty="0"/>
              <a:t> a call</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err="1">
                <a:ea typeface="UD Digi Kyokasho NK-R" panose="02020400000000000000" pitchFamily="18" charset="-128"/>
              </a:rPr>
              <a:t>Describing</a:t>
            </a:r>
            <a:r>
              <a:rPr lang="fr-FR" sz="3200" b="1" dirty="0">
                <a:ea typeface="UD Digi Kyokasho NK-R" panose="02020400000000000000" pitchFamily="18" charset="-128"/>
              </a:rPr>
              <a:t> </a:t>
            </a:r>
            <a:r>
              <a:rPr lang="fr-FR" sz="3200" b="1" dirty="0" err="1">
                <a:ea typeface="UD Digi Kyokasho NK-R" panose="02020400000000000000" pitchFamily="18" charset="-128"/>
              </a:rPr>
              <a:t>your</a:t>
            </a:r>
            <a:r>
              <a:rPr lang="fr-FR" sz="3200" b="1" dirty="0">
                <a:ea typeface="UD Digi Kyokasho NK-R" panose="02020400000000000000" pitchFamily="18" charset="-128"/>
              </a:rPr>
              <a:t> </a:t>
            </a:r>
            <a:r>
              <a:rPr lang="fr-FR" sz="3200" b="1" dirty="0" err="1">
                <a:ea typeface="UD Digi Kyokasho NK-R" panose="02020400000000000000" pitchFamily="18" charset="-128"/>
              </a:rPr>
              <a:t>family</a:t>
            </a:r>
            <a:r>
              <a:rPr lang="fr-FR" sz="3200" b="1" dirty="0">
                <a:ea typeface="UD Digi Kyokasho NK-R" panose="02020400000000000000" pitchFamily="18" charset="-128"/>
              </a:rPr>
              <a:t> </a:t>
            </a:r>
            <a:r>
              <a:rPr lang="fr-FR" sz="3200" b="1" dirty="0" err="1">
                <a:ea typeface="UD Digi Kyokasho NK-R" panose="02020400000000000000" pitchFamily="18" charset="-128"/>
              </a:rPr>
              <a:t>tree</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b="1" dirty="0" err="1">
                <a:ea typeface="UD Digi Kyokasho NK-R" panose="02020400000000000000" pitchFamily="18" charset="-128"/>
              </a:rPr>
              <a:t>Talking</a:t>
            </a:r>
            <a:r>
              <a:rPr lang="fr-FR" sz="3200" b="1" dirty="0">
                <a:ea typeface="UD Digi Kyokasho NK-R" panose="02020400000000000000" pitchFamily="18" charset="-128"/>
              </a:rPr>
              <a:t> about </a:t>
            </a:r>
            <a:r>
              <a:rPr lang="fr-FR" sz="3200" b="1" dirty="0" err="1">
                <a:ea typeface="UD Digi Kyokasho NK-R" panose="02020400000000000000" pitchFamily="18" charset="-128"/>
              </a:rPr>
              <a:t>holiday</a:t>
            </a:r>
            <a:r>
              <a:rPr lang="fr-FR" sz="3200" b="1" dirty="0">
                <a:ea typeface="UD Digi Kyokasho NK-R" panose="02020400000000000000" pitchFamily="18" charset="-128"/>
              </a:rPr>
              <a:t> </a:t>
            </a:r>
            <a:r>
              <a:rPr lang="fr-FR" sz="3200" b="1" dirty="0" err="1">
                <a:ea typeface="UD Digi Kyokasho NK-R" panose="02020400000000000000" pitchFamily="18" charset="-128"/>
              </a:rPr>
              <a:t>activities</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Parler de mes vacances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539664739"/>
              </p:ext>
            </p:extLst>
          </p:nvPr>
        </p:nvGraphicFramePr>
        <p:xfrm>
          <a:off x="632372" y="3257439"/>
          <a:ext cx="10944000" cy="274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graphicFrame>
        <p:nvGraphicFramePr>
          <p:cNvPr id="5" name="Diagramme 2">
            <a:extLst>
              <a:ext uri="{FF2B5EF4-FFF2-40B4-BE49-F238E27FC236}">
                <a16:creationId xmlns:a16="http://schemas.microsoft.com/office/drawing/2014/main" id="{3CAC9303-C7D0-73C2-1A3E-EB4389F4D5FB}"/>
              </a:ext>
            </a:extLst>
          </p:cNvPr>
          <p:cNvGraphicFramePr/>
          <p:nvPr>
            <p:extLst>
              <p:ext uri="{D42A27DB-BD31-4B8C-83A1-F6EECF244321}">
                <p14:modId xmlns:p14="http://schemas.microsoft.com/office/powerpoint/2010/main" val="3293408739"/>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70</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1"/>
            <a:ext cx="3939688" cy="558312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fontScale="62500" lnSpcReduction="20000"/>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spcAft>
                <a:spcPts val="600"/>
              </a:spcAft>
            </a:pPr>
            <a:fld id="{8A0576F8-4F0C-FD4F-B2E1-A427388F89CF}" type="slidenum">
              <a:rPr lang="en-US">
                <a:solidFill>
                  <a:schemeClr val="tx1">
                    <a:alpha val="60000"/>
                  </a:schemeClr>
                </a:solidFill>
              </a:rPr>
              <a:pPr>
                <a:spcAft>
                  <a:spcPts val="600"/>
                </a:spcAft>
              </a:pPr>
              <a:t>8</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2367086401"/>
              </p:ext>
            </p:extLst>
          </p:nvPr>
        </p:nvGraphicFramePr>
        <p:xfrm>
          <a:off x="5108537" y="1070801"/>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50ACA6E7-9471-5519-3706-BF2A2BE40DE6}"/>
              </a:ext>
            </a:extLst>
          </p:cNvPr>
          <p:cNvGraphicFramePr/>
          <p:nvPr>
            <p:extLst>
              <p:ext uri="{D42A27DB-BD31-4B8C-83A1-F6EECF244321}">
                <p14:modId xmlns:p14="http://schemas.microsoft.com/office/powerpoint/2010/main" val="3293408739"/>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362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4199380107"/>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527063"/>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2">
            <a:extLst>
              <a:ext uri="{FF2B5EF4-FFF2-40B4-BE49-F238E27FC236}">
                <a16:creationId xmlns:a16="http://schemas.microsoft.com/office/drawing/2014/main" id="{6F492F67-2F4E-3C27-91F1-5C6083C0E3AF}"/>
              </a:ext>
            </a:extLst>
          </p:cNvPr>
          <p:cNvGraphicFramePr/>
          <p:nvPr>
            <p:extLst>
              <p:ext uri="{D42A27DB-BD31-4B8C-83A1-F6EECF244321}">
                <p14:modId xmlns:p14="http://schemas.microsoft.com/office/powerpoint/2010/main" val="3293408739"/>
              </p:ext>
            </p:extLst>
          </p:nvPr>
        </p:nvGraphicFramePr>
        <p:xfrm>
          <a:off x="-1" y="12131"/>
          <a:ext cx="12192001" cy="2842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2503</TotalTime>
  <Words>3844</Words>
  <Application>Microsoft Office PowerPoint</Application>
  <PresentationFormat>Widescreen</PresentationFormat>
  <Paragraphs>867</Paragraphs>
  <Slides>71</Slides>
  <Notes>9</Notes>
  <HiddenSlides>12</HiddenSlides>
  <MMClips>10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71</vt:i4>
      </vt:variant>
    </vt:vector>
  </HeadingPairs>
  <TitlesOfParts>
    <vt:vector size="83" baseType="lpstr">
      <vt:lpstr>ＭＳ Ｐゴシック</vt:lpstr>
      <vt:lpstr>UD Digi Kyokasho NK-R</vt:lpstr>
      <vt:lpstr>Arial</vt:lpstr>
      <vt:lpstr>Calibri</vt:lpstr>
      <vt:lpstr>Calibri Light</vt:lpstr>
      <vt:lpstr>Wingdings</vt:lpstr>
      <vt:lpstr>Thème Office</vt:lpstr>
      <vt:lpstr>Office Theme</vt:lpstr>
      <vt:lpstr>Office Theme</vt:lpstr>
      <vt:lpstr>Office Theme</vt:lpstr>
      <vt:lpstr>Thème Office</vt:lpstr>
      <vt:lpstr>Thème Office</vt:lpstr>
      <vt:lpstr>PowerPoint Presentation</vt:lpstr>
      <vt:lpstr>Comment va ta famille ?</vt:lpstr>
      <vt:lpstr>PowerPoint Presentation</vt:lpstr>
      <vt:lpstr>Progress check : Start</vt:lpstr>
      <vt:lpstr>PowerPoint Presentation</vt:lpstr>
      <vt:lpstr>Learning objectives : À la fin de la leçon</vt:lpstr>
      <vt:lpstr>À la fin de la leçon…</vt:lpstr>
      <vt:lpstr>Learning outcomes</vt:lpstr>
      <vt:lpstr>PowerPoint Presentation</vt:lpstr>
      <vt:lpstr>II. Compréhension de texte</vt:lpstr>
      <vt:lpstr>PowerPoint Presentation</vt:lpstr>
      <vt:lpstr>Vous connaissez la Réunion ? Regardez cette vidéo</vt:lpstr>
      <vt:lpstr>Compréhension détaillée</vt:lpstr>
      <vt:lpstr>Script</vt:lpstr>
      <vt:lpstr>Progress check : End</vt:lpstr>
      <vt:lpstr>Learning review</vt:lpstr>
      <vt:lpstr>À la fin de la leçon…</vt:lpstr>
      <vt:lpstr>PowerPoint Presentation</vt:lpstr>
      <vt:lpstr>III. Vocabulaire : téléphoner</vt:lpstr>
      <vt:lpstr>PowerPoint Presentation</vt:lpstr>
      <vt:lpstr>LE 8 p.87</vt:lpstr>
      <vt:lpstr> LE 9 p.95</vt:lpstr>
      <vt:lpstr>CA 2 p.42</vt:lpstr>
      <vt:lpstr>Online activity</vt:lpstr>
      <vt:lpstr>PowerPoint Presentation</vt:lpstr>
      <vt:lpstr>Learning review</vt:lpstr>
      <vt:lpstr>À la fin de la leçon…</vt:lpstr>
      <vt:lpstr>PowerPoint Presentation</vt:lpstr>
      <vt:lpstr>IV. Vocabulaire : la famille</vt:lpstr>
      <vt:lpstr>III. Vocabulaire  : la famille</vt:lpstr>
      <vt:lpstr>PowerPoint Presentation</vt:lpstr>
      <vt:lpstr>LE 5 p.87</vt:lpstr>
      <vt:lpstr>LE 5 p.94</vt:lpstr>
      <vt:lpstr>LE 6 p.95</vt:lpstr>
      <vt:lpstr>Exercice LE 7 p.95</vt:lpstr>
      <vt:lpstr>PowerPoint Presentation</vt:lpstr>
      <vt:lpstr>À ton tour !  Présente ton arbre généalogique !</vt:lpstr>
      <vt:lpstr>Online activity</vt:lpstr>
      <vt:lpstr>PowerPoint Presentation</vt:lpstr>
      <vt:lpstr>Learning review</vt:lpstr>
      <vt:lpstr>À la fin de la leçon…</vt:lpstr>
      <vt:lpstr>PowerPoint Presentation</vt:lpstr>
      <vt:lpstr>III. Vocabulaire :  les activités de vacances</vt:lpstr>
      <vt:lpstr>Associe les mots et les images</vt:lpstr>
      <vt:lpstr>Les activités en vacances</vt:lpstr>
      <vt:lpstr>PowerPoint Presentation</vt:lpstr>
      <vt:lpstr>Les gorges du Verdon</vt:lpstr>
      <vt:lpstr>PowerPoint Presentation</vt:lpstr>
      <vt:lpstr>PowerPoint Presentation</vt:lpstr>
      <vt:lpstr>Learning review</vt:lpstr>
      <vt:lpstr>PowerPoint Presentation</vt:lpstr>
      <vt:lpstr>Quizlet !</vt:lpstr>
      <vt:lpstr>III. Vocabulaire :  les activités de vacances</vt:lpstr>
      <vt:lpstr>PowerPoint Presentation</vt:lpstr>
      <vt:lpstr>PowerPoint Presentation</vt:lpstr>
      <vt:lpstr>PowerPoint Presentation</vt:lpstr>
      <vt:lpstr>PowerPoint Presentation</vt:lpstr>
      <vt:lpstr>PowerPoint Presentation</vt:lpstr>
      <vt:lpstr>PowerPoint Presentation</vt:lpstr>
      <vt:lpstr>III. Vocabulaire :  les activités de vacances</vt:lpstr>
      <vt:lpstr>PowerPoint Presentation</vt:lpstr>
      <vt:lpstr>VI. Phonétique</vt:lpstr>
      <vt:lpstr>Practice your pronunciation !</vt:lpstr>
      <vt:lpstr>IV. Production</vt:lpstr>
      <vt:lpstr>VII. Production</vt:lpstr>
      <vt:lpstr>Learning outcomes</vt:lpstr>
      <vt:lpstr>PowerPoint Presentation</vt:lpstr>
      <vt:lpstr>How well have you performed with the Learning Objectives?</vt:lpstr>
      <vt:lpstr>Learning review</vt:lpstr>
      <vt:lpstr>Plenary and self reflection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va ta famille ?</dc:title>
  <dc:creator>Chan, Makara Valery Ouk</dc:creator>
  <cp:lastModifiedBy>Chan, Makara Valery Ouk</cp:lastModifiedBy>
  <cp:revision>39</cp:revision>
  <dcterms:created xsi:type="dcterms:W3CDTF">2022-11-15T01:57:02Z</dcterms:created>
  <dcterms:modified xsi:type="dcterms:W3CDTF">2024-01-13T11:47:04Z</dcterms:modified>
</cp:coreProperties>
</file>